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charts/colors8.xml" ContentType="application/vnd.ms-office.chartcolorstyle+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charts/colors6.xml" ContentType="application/vnd.ms-office.chartcolorstyle+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olors4.xml" ContentType="application/vnd.ms-office.chartcolorstyle+xml"/>
  <Override PartName="/ppt/charts/style11.xml" ContentType="application/vnd.ms-office.chartstyl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olors2.xml" ContentType="application/vnd.ms-office.chartcolorstyle+xml"/>
  <Override PartName="/ppt/charts/colors14.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olors12.xml" ContentType="application/vnd.ms-office.chartcolorstyle+xml"/>
  <Override PartName="/ppt/commentAuthors.xml" ContentType="application/vnd.openxmlformats-officedocument.presentationml.commentAuthors+xml"/>
  <Override PartName="/ppt/charts/chart7.xml" ContentType="application/vnd.openxmlformats-officedocument.drawingml.chart+xml"/>
  <Override PartName="/ppt/charts/colors10.xml" ContentType="application/vnd.ms-office.chartcolorstyle+xml"/>
  <Override PartName="/ppt/charts/style9.xml" ContentType="application/vnd.ms-office.chartstyle+xml"/>
  <Override PartName="/ppt/charts/style7.xml" ContentType="application/vnd.ms-office.chartstyl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charts/style1.xml" ContentType="application/vnd.ms-office.chartstyle+xml"/>
  <Override PartName="/ppt/charts/style14.xml" ContentType="application/vnd.ms-office.chartstyle+xml"/>
  <Override PartName="/ppt/charts/colors9.xml" ContentType="application/vnd.ms-office.chartcolor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style12.xml" ContentType="application/vnd.ms-office.chartstyle+xml"/>
  <Override PartName="/ppt/charts/colors7.xml" ContentType="application/vnd.ms-office.chartcolor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charts/style10.xml" ContentType="application/vnd.ms-office.chartstyle+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charts/colors3.xml" ContentType="application/vnd.ms-office.chartcolorstyle+xml"/>
  <Override PartName="/ppt/charts/colors13.xml" ContentType="application/vnd.ms-office.chartcolorstyle+xml"/>
  <Override PartName="/ppt/slides/slide11.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olors1.xml" ContentType="application/vnd.ms-office.chartcolorstyle+xml"/>
  <Override PartName="/ppt/charts/colors11.xml" ContentType="application/vnd.ms-office.chartcolorstyle+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charts/style8.xml" ContentType="application/vnd.ms-office.chartstyle+xml"/>
  <Override PartName="/ppt/charts/chart4.xml" ContentType="application/vnd.openxmlformats-officedocument.drawingml.chart+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8"/>
  </p:notesMasterIdLst>
  <p:sldIdLst>
    <p:sldId id="307" r:id="rId2"/>
    <p:sldId id="317" r:id="rId3"/>
    <p:sldId id="318" r:id="rId4"/>
    <p:sldId id="309" r:id="rId5"/>
    <p:sldId id="315" r:id="rId6"/>
    <p:sldId id="311" r:id="rId7"/>
    <p:sldId id="314" r:id="rId8"/>
    <p:sldId id="283" r:id="rId9"/>
    <p:sldId id="263" r:id="rId10"/>
    <p:sldId id="274" r:id="rId11"/>
    <p:sldId id="285" r:id="rId12"/>
    <p:sldId id="320" r:id="rId13"/>
    <p:sldId id="293" r:id="rId14"/>
    <p:sldId id="292" r:id="rId15"/>
    <p:sldId id="319" r:id="rId16"/>
    <p:sldId id="316" r:id="rId17"/>
  </p:sldIdLst>
  <p:sldSz cx="12192000" cy="6858000"/>
  <p:notesSz cx="6797675" cy="98742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GsqKVfYB+2cThvwEoaU9rw==" hashData="D2CPv+npbYA+NHQV7UODwDBVX9U="/>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5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5394" autoAdjust="0"/>
  </p:normalViewPr>
  <p:slideViewPr>
    <p:cSldViewPr snapToGrid="0">
      <p:cViewPr varScale="1">
        <p:scale>
          <a:sx n="116" d="100"/>
          <a:sy n="116" d="100"/>
        </p:scale>
        <p:origin x="-348"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Arbeitsblat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Arbeitsblatt10.xlsx"/></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openxmlformats.org/officeDocument/2006/relationships/chartUserShapes" Target="../drawings/drawing1.xml"/><Relationship Id="rId1" Type="http://schemas.openxmlformats.org/officeDocument/2006/relationships/package" Target="../embeddings/Microsoft_Office_Excel-Arbeitsblatt11.xlsx"/><Relationship Id="rId4"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Arbeitsblatt12.xlsx"/></Relationships>
</file>

<file path=ppt/charts/_rels/chart13.xml.rels><?xml version="1.0" encoding="UTF-8" standalone="yes"?>
<Relationships xmlns="http://schemas.openxmlformats.org/package/2006/relationships"><Relationship Id="rId3" Type="http://schemas.microsoft.com/office/2011/relationships/chartColorStyle" Target="colors13.xml"/><Relationship Id="rId2" Type="http://schemas.openxmlformats.org/officeDocument/2006/relationships/chartUserShapes" Target="../drawings/drawing2.xml"/><Relationship Id="rId1" Type="http://schemas.openxmlformats.org/officeDocument/2006/relationships/package" Target="../embeddings/Microsoft_Office_Excel-Arbeitsblatt13.xlsx"/><Relationship Id="rId4"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Office_Excel-Arbeitsblatt14.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Arbeitsblat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Arbeitsblat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Arbeitsblat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Arbeitsblat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Arbeitsblat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Arbeitsblat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Arbeitsblat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Arbeitsblatt9.xlsx"/></Relationships>
</file>

<file path=ppt/charts/chart1.xml><?xml version="1.0" encoding="utf-8"?>
<c:chartSpace xmlns:c="http://schemas.openxmlformats.org/drawingml/2006/chart" xmlns:a="http://schemas.openxmlformats.org/drawingml/2006/main" xmlns:r="http://schemas.openxmlformats.org/officeDocument/2006/relationships">
  <c:lang val="de-DE"/>
  <c:chart>
    <c:title>
      <c:tx>
        <c:strRef>
          <c:f>Tabelle1!$F$3</c:f>
          <c:strCache>
            <c:ptCount val="1"/>
            <c:pt idx="0">
              <c:v>AUN = 1; w = 2</c:v>
            </c:pt>
          </c:strCache>
        </c:strRef>
      </c:tx>
      <c:layout>
        <c:manualLayout>
          <c:xMode val="edge"/>
          <c:yMode val="edge"/>
          <c:x val="0.69403455818022763"/>
          <c:y val="0.16366612111292975"/>
        </c:manualLayout>
      </c:layout>
      <c:spPr>
        <a:noFill/>
        <a:ln>
          <a:noFill/>
        </a:ln>
        <a:effectLst/>
      </c:spPr>
      <c:txPr>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endParaRPr lang="de-DE"/>
        </a:p>
      </c:txPr>
    </c:title>
    <c:plotArea>
      <c:layout>
        <c:manualLayout>
          <c:layoutTarget val="inner"/>
          <c:xMode val="edge"/>
          <c:yMode val="edge"/>
          <c:x val="0.14970603674540695"/>
          <c:y val="0.17171296296296301"/>
          <c:w val="0.81340507436570464"/>
          <c:h val="0.57391393997190587"/>
        </c:manualLayout>
      </c:layout>
      <c:scatterChart>
        <c:scatterStyle val="lineMarker"/>
        <c:ser>
          <c:idx val="0"/>
          <c:order val="0"/>
          <c:spPr>
            <a:ln w="12700" cap="rnd">
              <a:solidFill>
                <a:schemeClr val="accent1"/>
              </a:solidFill>
              <a:round/>
            </a:ln>
            <a:effectLst/>
          </c:spPr>
          <c:marker>
            <c:symbol val="square"/>
            <c:size val="2"/>
            <c:spPr>
              <a:solidFill>
                <a:schemeClr val="accent1"/>
              </a:solidFill>
              <a:ln w="9525">
                <a:solidFill>
                  <a:srgbClr val="FF0000"/>
                </a:solidFill>
              </a:ln>
              <a:effectLst/>
            </c:spPr>
          </c:marker>
          <c:xVal>
            <c:numRef>
              <c:f>Tabelle1!$I$7:$I$109</c:f>
              <c:numCache>
                <c:formatCode>General</c:formatCode>
                <c:ptCount val="103"/>
                <c:pt idx="0">
                  <c:v>1.0000000000000009E-5</c:v>
                </c:pt>
                <c:pt idx="1">
                  <c:v>6.283185307179677E-2</c:v>
                </c:pt>
                <c:pt idx="2">
                  <c:v>0.12566370614359343</c:v>
                </c:pt>
                <c:pt idx="3">
                  <c:v>0.18849555921539032</c:v>
                </c:pt>
                <c:pt idx="4">
                  <c:v>0.25132741228718697</c:v>
                </c:pt>
                <c:pt idx="5">
                  <c:v>0.31415926535898386</c:v>
                </c:pt>
                <c:pt idx="6">
                  <c:v>0.37699111843078043</c:v>
                </c:pt>
                <c:pt idx="7">
                  <c:v>0.43982297150257743</c:v>
                </c:pt>
                <c:pt idx="8">
                  <c:v>0.50265482457437416</c:v>
                </c:pt>
                <c:pt idx="9">
                  <c:v>0.56548667764617089</c:v>
                </c:pt>
                <c:pt idx="10">
                  <c:v>0.62831853071796717</c:v>
                </c:pt>
                <c:pt idx="11">
                  <c:v>0.69115038378976412</c:v>
                </c:pt>
                <c:pt idx="12">
                  <c:v>0.75398223686156085</c:v>
                </c:pt>
                <c:pt idx="13">
                  <c:v>0.81681408993335758</c:v>
                </c:pt>
                <c:pt idx="14">
                  <c:v>0.87964594300515475</c:v>
                </c:pt>
                <c:pt idx="15">
                  <c:v>0.94247779607695081</c:v>
                </c:pt>
                <c:pt idx="16">
                  <c:v>1.0053096491487479</c:v>
                </c:pt>
                <c:pt idx="17">
                  <c:v>1.0681415022205447</c:v>
                </c:pt>
                <c:pt idx="18">
                  <c:v>1.1309733552923416</c:v>
                </c:pt>
                <c:pt idx="19">
                  <c:v>1.1938052083641379</c:v>
                </c:pt>
                <c:pt idx="20">
                  <c:v>1.2566370614359357</c:v>
                </c:pt>
                <c:pt idx="21">
                  <c:v>1.3194689145077321</c:v>
                </c:pt>
                <c:pt idx="22">
                  <c:v>1.3823007675795289</c:v>
                </c:pt>
                <c:pt idx="23">
                  <c:v>1.4451326206513257</c:v>
                </c:pt>
                <c:pt idx="24">
                  <c:v>1.5079644737231221</c:v>
                </c:pt>
                <c:pt idx="25">
                  <c:v>1.5707963267949194</c:v>
                </c:pt>
                <c:pt idx="26">
                  <c:v>1.6336281798667167</c:v>
                </c:pt>
                <c:pt idx="27">
                  <c:v>1.6964600329385136</c:v>
                </c:pt>
                <c:pt idx="28">
                  <c:v>1.7592918860103099</c:v>
                </c:pt>
                <c:pt idx="29">
                  <c:v>1.8221237390821068</c:v>
                </c:pt>
                <c:pt idx="30">
                  <c:v>1.8849555921539041</c:v>
                </c:pt>
                <c:pt idx="31">
                  <c:v>1.9477874452257005</c:v>
                </c:pt>
                <c:pt idx="32">
                  <c:v>2.010619298297498</c:v>
                </c:pt>
                <c:pt idx="33">
                  <c:v>2.0734511513692939</c:v>
                </c:pt>
                <c:pt idx="34">
                  <c:v>2.1362830044410908</c:v>
                </c:pt>
                <c:pt idx="35">
                  <c:v>2.1991148575128885</c:v>
                </c:pt>
                <c:pt idx="36">
                  <c:v>2.2619467105846844</c:v>
                </c:pt>
                <c:pt idx="37">
                  <c:v>2.3247785636564813</c:v>
                </c:pt>
                <c:pt idx="38">
                  <c:v>2.3876104167282777</c:v>
                </c:pt>
                <c:pt idx="39">
                  <c:v>2.4504422698000741</c:v>
                </c:pt>
                <c:pt idx="40">
                  <c:v>2.5132741228718718</c:v>
                </c:pt>
                <c:pt idx="41">
                  <c:v>2.5761059759436673</c:v>
                </c:pt>
                <c:pt idx="42">
                  <c:v>2.6389378290154655</c:v>
                </c:pt>
                <c:pt idx="43">
                  <c:v>2.7017696820872632</c:v>
                </c:pt>
                <c:pt idx="44">
                  <c:v>2.7646015351590592</c:v>
                </c:pt>
                <c:pt idx="45">
                  <c:v>2.8274333882308569</c:v>
                </c:pt>
                <c:pt idx="46">
                  <c:v>2.8902652413026537</c:v>
                </c:pt>
                <c:pt idx="47">
                  <c:v>2.9530970943744497</c:v>
                </c:pt>
                <c:pt idx="48">
                  <c:v>3.0159289474462465</c:v>
                </c:pt>
                <c:pt idx="49">
                  <c:v>3.0787608005180434</c:v>
                </c:pt>
                <c:pt idx="50">
                  <c:v>3.1415926535898397</c:v>
                </c:pt>
                <c:pt idx="51">
                  <c:v>3.2044245066616388</c:v>
                </c:pt>
                <c:pt idx="52">
                  <c:v>3.2672563597334348</c:v>
                </c:pt>
                <c:pt idx="53">
                  <c:v>3.3300882128052307</c:v>
                </c:pt>
                <c:pt idx="54">
                  <c:v>3.3929200658770275</c:v>
                </c:pt>
                <c:pt idx="55">
                  <c:v>3.4557519189488235</c:v>
                </c:pt>
                <c:pt idx="56">
                  <c:v>3.5185837720206212</c:v>
                </c:pt>
                <c:pt idx="57">
                  <c:v>3.5814156250924181</c:v>
                </c:pt>
                <c:pt idx="58">
                  <c:v>3.6442474781642149</c:v>
                </c:pt>
                <c:pt idx="59">
                  <c:v>3.7070793312360126</c:v>
                </c:pt>
                <c:pt idx="60">
                  <c:v>3.7699111843078086</c:v>
                </c:pt>
                <c:pt idx="61">
                  <c:v>3.8327430373796036</c:v>
                </c:pt>
                <c:pt idx="62">
                  <c:v>3.8955748904514031</c:v>
                </c:pt>
                <c:pt idx="63">
                  <c:v>3.9584067435231987</c:v>
                </c:pt>
                <c:pt idx="64">
                  <c:v>4.0212385965949959</c:v>
                </c:pt>
                <c:pt idx="65">
                  <c:v>4.0840704496667897</c:v>
                </c:pt>
                <c:pt idx="66">
                  <c:v>4.1469023027385887</c:v>
                </c:pt>
                <c:pt idx="67">
                  <c:v>4.2097341558103869</c:v>
                </c:pt>
                <c:pt idx="68">
                  <c:v>4.2725660088821824</c:v>
                </c:pt>
                <c:pt idx="69">
                  <c:v>4.3353978619539779</c:v>
                </c:pt>
                <c:pt idx="70">
                  <c:v>4.3982297150257761</c:v>
                </c:pt>
                <c:pt idx="71">
                  <c:v>4.4610615680975707</c:v>
                </c:pt>
                <c:pt idx="72">
                  <c:v>4.5238934211693689</c:v>
                </c:pt>
                <c:pt idx="73">
                  <c:v>4.5867252742411653</c:v>
                </c:pt>
                <c:pt idx="74">
                  <c:v>4.6495571273129581</c:v>
                </c:pt>
                <c:pt idx="75">
                  <c:v>4.7123889803847563</c:v>
                </c:pt>
                <c:pt idx="76">
                  <c:v>4.7752208334565527</c:v>
                </c:pt>
                <c:pt idx="77">
                  <c:v>4.8380526865283491</c:v>
                </c:pt>
                <c:pt idx="78">
                  <c:v>4.9008845396001455</c:v>
                </c:pt>
                <c:pt idx="79">
                  <c:v>4.9637163926719419</c:v>
                </c:pt>
                <c:pt idx="80">
                  <c:v>5.0265482457437383</c:v>
                </c:pt>
                <c:pt idx="81">
                  <c:v>5.0893800988155364</c:v>
                </c:pt>
                <c:pt idx="82">
                  <c:v>5.1522119518873293</c:v>
                </c:pt>
                <c:pt idx="83">
                  <c:v>5.2150438049591292</c:v>
                </c:pt>
                <c:pt idx="84">
                  <c:v>5.2778756580309221</c:v>
                </c:pt>
                <c:pt idx="85">
                  <c:v>5.3407075111027202</c:v>
                </c:pt>
                <c:pt idx="86">
                  <c:v>5.4035393641745184</c:v>
                </c:pt>
                <c:pt idx="87">
                  <c:v>5.4663712172463113</c:v>
                </c:pt>
                <c:pt idx="88">
                  <c:v>5.5292030703181094</c:v>
                </c:pt>
                <c:pt idx="89">
                  <c:v>5.592034923389904</c:v>
                </c:pt>
                <c:pt idx="90">
                  <c:v>5.6548667764616987</c:v>
                </c:pt>
                <c:pt idx="91">
                  <c:v>5.7176986295334986</c:v>
                </c:pt>
                <c:pt idx="92">
                  <c:v>5.780530482605295</c:v>
                </c:pt>
                <c:pt idx="93">
                  <c:v>5.8433623356770914</c:v>
                </c:pt>
                <c:pt idx="94">
                  <c:v>5.9061941887488896</c:v>
                </c:pt>
                <c:pt idx="95">
                  <c:v>5.969026041820686</c:v>
                </c:pt>
                <c:pt idx="96">
                  <c:v>6.0318578948924824</c:v>
                </c:pt>
                <c:pt idx="97">
                  <c:v>6.094689747964277</c:v>
                </c:pt>
                <c:pt idx="98">
                  <c:v>6.1575216010360707</c:v>
                </c:pt>
                <c:pt idx="99">
                  <c:v>6.2203534541078715</c:v>
                </c:pt>
                <c:pt idx="100">
                  <c:v>6.2831853071796662</c:v>
                </c:pt>
                <c:pt idx="101">
                  <c:v>6.3460171602514626</c:v>
                </c:pt>
                <c:pt idx="102">
                  <c:v>6.4088490133232607</c:v>
                </c:pt>
              </c:numCache>
            </c:numRef>
          </c:xVal>
          <c:yVal>
            <c:numRef>
              <c:f>Tabelle1!$J$7:$J$109</c:f>
              <c:numCache>
                <c:formatCode>General</c:formatCode>
                <c:ptCount val="103"/>
                <c:pt idx="0">
                  <c:v>0</c:v>
                </c:pt>
                <c:pt idx="1">
                  <c:v>59.746199983036455</c:v>
                </c:pt>
                <c:pt idx="2">
                  <c:v>94.252711110808136</c:v>
                </c:pt>
                <c:pt idx="3">
                  <c:v>9.9983945118529753</c:v>
                </c:pt>
                <c:pt idx="4">
                  <c:v>18.144932848986084</c:v>
                </c:pt>
                <c:pt idx="5">
                  <c:v>9.3986076121954998</c:v>
                </c:pt>
                <c:pt idx="6">
                  <c:v>3.3933021659210798</c:v>
                </c:pt>
                <c:pt idx="7">
                  <c:v>5.6840986608589166</c:v>
                </c:pt>
                <c:pt idx="8">
                  <c:v>17.310249649568306</c:v>
                </c:pt>
                <c:pt idx="9">
                  <c:v>6.6353209669737288</c:v>
                </c:pt>
                <c:pt idx="10">
                  <c:v>1.6110881550368257</c:v>
                </c:pt>
                <c:pt idx="11">
                  <c:v>3.7243289095376051</c:v>
                </c:pt>
                <c:pt idx="12">
                  <c:v>0.16052454499284838</c:v>
                </c:pt>
                <c:pt idx="13">
                  <c:v>3.8435026924644595</c:v>
                </c:pt>
                <c:pt idx="14">
                  <c:v>0.87039051594322525</c:v>
                </c:pt>
                <c:pt idx="15">
                  <c:v>1.9945874382554247</c:v>
                </c:pt>
                <c:pt idx="16">
                  <c:v>0.48440387133525675</c:v>
                </c:pt>
                <c:pt idx="17">
                  <c:v>1.8170045073474697</c:v>
                </c:pt>
                <c:pt idx="18">
                  <c:v>0.30625180789240347</c:v>
                </c:pt>
                <c:pt idx="19">
                  <c:v>0.75013960584706818</c:v>
                </c:pt>
                <c:pt idx="20">
                  <c:v>0.4596340048589454</c:v>
                </c:pt>
                <c:pt idx="21">
                  <c:v>0.99149038579918758</c:v>
                </c:pt>
                <c:pt idx="22">
                  <c:v>2.1723030079779821</c:v>
                </c:pt>
                <c:pt idx="23">
                  <c:v>0.17069952023798943</c:v>
                </c:pt>
                <c:pt idx="24">
                  <c:v>0.57101695351124382</c:v>
                </c:pt>
                <c:pt idx="25">
                  <c:v>0.60698665991916023</c:v>
                </c:pt>
                <c:pt idx="26">
                  <c:v>0.32989956997666653</c:v>
                </c:pt>
                <c:pt idx="27">
                  <c:v>0.91924936345830532</c:v>
                </c:pt>
                <c:pt idx="28">
                  <c:v>1.7614881030934963E-3</c:v>
                </c:pt>
                <c:pt idx="29">
                  <c:v>0.69778527629651121</c:v>
                </c:pt>
                <c:pt idx="30">
                  <c:v>0.58002376898166319</c:v>
                </c:pt>
                <c:pt idx="31">
                  <c:v>0.25970460945684265</c:v>
                </c:pt>
                <c:pt idx="32">
                  <c:v>0.86282225852976735</c:v>
                </c:pt>
                <c:pt idx="33">
                  <c:v>0.11734763450656782</c:v>
                </c:pt>
                <c:pt idx="34">
                  <c:v>0.36531932596782557</c:v>
                </c:pt>
                <c:pt idx="35">
                  <c:v>0.29280072280061425</c:v>
                </c:pt>
                <c:pt idx="36">
                  <c:v>1.0242350296462826E-2</c:v>
                </c:pt>
                <c:pt idx="37">
                  <c:v>0.66199710930179001</c:v>
                </c:pt>
                <c:pt idx="38">
                  <c:v>0.11006070813337492</c:v>
                </c:pt>
                <c:pt idx="39">
                  <c:v>8.3110395400464082E-2</c:v>
                </c:pt>
                <c:pt idx="40">
                  <c:v>0.54277278272587215</c:v>
                </c:pt>
                <c:pt idx="41">
                  <c:v>0.24854936851088089</c:v>
                </c:pt>
                <c:pt idx="42">
                  <c:v>0.27764733632420652</c:v>
                </c:pt>
                <c:pt idx="43">
                  <c:v>0.84821559641812871</c:v>
                </c:pt>
                <c:pt idx="44">
                  <c:v>0.78603789008963409</c:v>
                </c:pt>
                <c:pt idx="45">
                  <c:v>5.7789725295798081E-2</c:v>
                </c:pt>
                <c:pt idx="46">
                  <c:v>8.752046337237844E-2</c:v>
                </c:pt>
                <c:pt idx="47">
                  <c:v>0.29924805439195235</c:v>
                </c:pt>
                <c:pt idx="48">
                  <c:v>2.1558626841565651E-2</c:v>
                </c:pt>
                <c:pt idx="49">
                  <c:v>0.17469778050601054</c:v>
                </c:pt>
                <c:pt idx="50">
                  <c:v>8.3318173136234491E-2</c:v>
                </c:pt>
                <c:pt idx="51">
                  <c:v>4.0663597114950337E-2</c:v>
                </c:pt>
                <c:pt idx="52">
                  <c:v>0.29467068558402998</c:v>
                </c:pt>
                <c:pt idx="53">
                  <c:v>0.10248795441031364</c:v>
                </c:pt>
                <c:pt idx="54">
                  <c:v>0.22973813083548422</c:v>
                </c:pt>
                <c:pt idx="55">
                  <c:v>9.3436628259447763E-2</c:v>
                </c:pt>
                <c:pt idx="56">
                  <c:v>5.7846525629873108E-2</c:v>
                </c:pt>
                <c:pt idx="57">
                  <c:v>0.14380947561650501</c:v>
                </c:pt>
                <c:pt idx="58">
                  <c:v>5.6515629001500818E-2</c:v>
                </c:pt>
                <c:pt idx="59">
                  <c:v>0.25171563013281495</c:v>
                </c:pt>
                <c:pt idx="60">
                  <c:v>0.10856116353178753</c:v>
                </c:pt>
                <c:pt idx="61">
                  <c:v>4.1009736011259117E-2</c:v>
                </c:pt>
                <c:pt idx="62">
                  <c:v>5.6141561851035693E-2</c:v>
                </c:pt>
                <c:pt idx="63">
                  <c:v>0.10089051280959259</c:v>
                </c:pt>
                <c:pt idx="64">
                  <c:v>7.3959655190493079E-2</c:v>
                </c:pt>
                <c:pt idx="65">
                  <c:v>0.18114559542939909</c:v>
                </c:pt>
                <c:pt idx="66">
                  <c:v>1.4080365667574484E-2</c:v>
                </c:pt>
                <c:pt idx="67">
                  <c:v>8.9678677436831014E-2</c:v>
                </c:pt>
                <c:pt idx="68">
                  <c:v>7.5481637017440914E-2</c:v>
                </c:pt>
                <c:pt idx="69">
                  <c:v>5.7981105111545715E-2</c:v>
                </c:pt>
                <c:pt idx="70">
                  <c:v>0.10247182020520756</c:v>
                </c:pt>
                <c:pt idx="71">
                  <c:v>0.2028903937623352</c:v>
                </c:pt>
                <c:pt idx="72">
                  <c:v>9.0176710129578272E-3</c:v>
                </c:pt>
                <c:pt idx="73">
                  <c:v>9.0405294070903697E-2</c:v>
                </c:pt>
                <c:pt idx="74">
                  <c:v>1.6947170399797945E-3</c:v>
                </c:pt>
                <c:pt idx="75">
                  <c:v>0.13340927102222247</c:v>
                </c:pt>
                <c:pt idx="76">
                  <c:v>8.5721794476923116E-2</c:v>
                </c:pt>
                <c:pt idx="77">
                  <c:v>0.14213280342620668</c:v>
                </c:pt>
                <c:pt idx="78">
                  <c:v>8.1695316941940557E-2</c:v>
                </c:pt>
                <c:pt idx="79">
                  <c:v>9.9855591933941026E-3</c:v>
                </c:pt>
                <c:pt idx="80">
                  <c:v>8.8311589478408448E-2</c:v>
                </c:pt>
                <c:pt idx="81">
                  <c:v>0.21540716481338026</c:v>
                </c:pt>
                <c:pt idx="82">
                  <c:v>2.6784315829654525E-2</c:v>
                </c:pt>
                <c:pt idx="83">
                  <c:v>0.13223839851718733</c:v>
                </c:pt>
                <c:pt idx="84">
                  <c:v>0.14176813090767709</c:v>
                </c:pt>
                <c:pt idx="85">
                  <c:v>1.2922996524242286E-2</c:v>
                </c:pt>
                <c:pt idx="86">
                  <c:v>0.19097817161507341</c:v>
                </c:pt>
                <c:pt idx="87">
                  <c:v>0.20006419177669521</c:v>
                </c:pt>
                <c:pt idx="88">
                  <c:v>2.506878615891063E-2</c:v>
                </c:pt>
                <c:pt idx="89">
                  <c:v>3.7721742089656889E-2</c:v>
                </c:pt>
                <c:pt idx="90">
                  <c:v>1.5505108786108458E-2</c:v>
                </c:pt>
                <c:pt idx="91">
                  <c:v>1.2516265561493094E-2</c:v>
                </c:pt>
                <c:pt idx="92">
                  <c:v>0.20355602765523004</c:v>
                </c:pt>
                <c:pt idx="93">
                  <c:v>1.3220107335287277E-2</c:v>
                </c:pt>
                <c:pt idx="94">
                  <c:v>5.7161797517325105E-3</c:v>
                </c:pt>
                <c:pt idx="95">
                  <c:v>3.4603887416322102E-2</c:v>
                </c:pt>
                <c:pt idx="96">
                  <c:v>1.8393236401718447E-2</c:v>
                </c:pt>
                <c:pt idx="97">
                  <c:v>1.8306211967978176E-2</c:v>
                </c:pt>
                <c:pt idx="98">
                  <c:v>1.7109648057772226E-2</c:v>
                </c:pt>
                <c:pt idx="99">
                  <c:v>1.9839693447384912E-2</c:v>
                </c:pt>
                <c:pt idx="100">
                  <c:v>1.522286118418977E-3</c:v>
                </c:pt>
                <c:pt idx="101">
                  <c:v>9.6432483836250728E-3</c:v>
                </c:pt>
                <c:pt idx="102">
                  <c:v>5.6620829139971456E-2</c:v>
                </c:pt>
              </c:numCache>
            </c:numRef>
          </c:yVal>
        </c:ser>
        <c:ser>
          <c:idx val="1"/>
          <c:order val="1"/>
          <c:spPr>
            <a:ln w="19050" cap="rnd">
              <a:solidFill>
                <a:schemeClr val="accent2"/>
              </a:solidFill>
              <a:round/>
            </a:ln>
            <a:effectLst/>
          </c:spPr>
          <c:marker>
            <c:symbol val="none"/>
          </c:marker>
          <c:xVal>
            <c:numRef>
              <c:f>Tabelle1!$C$12:$C$17</c:f>
              <c:numCache>
                <c:formatCode>General</c:formatCode>
                <c:ptCount val="6"/>
                <c:pt idx="0">
                  <c:v>6.0000000000000019E-2</c:v>
                </c:pt>
                <c:pt idx="1">
                  <c:v>0.2</c:v>
                </c:pt>
                <c:pt idx="2">
                  <c:v>1</c:v>
                </c:pt>
                <c:pt idx="3">
                  <c:v>2</c:v>
                </c:pt>
                <c:pt idx="4">
                  <c:v>2.5</c:v>
                </c:pt>
                <c:pt idx="5">
                  <c:v>9</c:v>
                </c:pt>
              </c:numCache>
            </c:numRef>
          </c:xVal>
          <c:yVal>
            <c:numRef>
              <c:f>Tabelle1!$D$12:$D$17</c:f>
              <c:numCache>
                <c:formatCode>General</c:formatCode>
                <c:ptCount val="6"/>
                <c:pt idx="0">
                  <c:v>202</c:v>
                </c:pt>
                <c:pt idx="1">
                  <c:v>20.41777111600172</c:v>
                </c:pt>
                <c:pt idx="2">
                  <c:v>0.95294971417437402</c:v>
                </c:pt>
                <c:pt idx="3">
                  <c:v>0.2546044780506212</c:v>
                </c:pt>
                <c:pt idx="4">
                  <c:v>0.16646984818409893</c:v>
                </c:pt>
                <c:pt idx="5">
                  <c:v>1.4523004233460609E-2</c:v>
                </c:pt>
              </c:numCache>
            </c:numRef>
          </c:yVal>
        </c:ser>
        <c:axId val="113203072"/>
        <c:axId val="113204608"/>
      </c:scatterChart>
      <c:valAx>
        <c:axId val="113203072"/>
        <c:scaling>
          <c:logBase val="10"/>
          <c:orientation val="minMax"/>
          <c:max val="10"/>
          <c:min val="1.0000000000000007E-2"/>
        </c:scaling>
        <c:axPos val="b"/>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3204608"/>
        <c:crossesAt val="1.0000000000000007E-3"/>
        <c:crossBetween val="midCat"/>
      </c:valAx>
      <c:valAx>
        <c:axId val="113204608"/>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3203072"/>
        <c:crossesAt val="1.0000000000000007E-2"/>
        <c:crossBetween val="midCat"/>
      </c:valAx>
      <c:spPr>
        <a:noFill/>
        <a:ln>
          <a:noFill/>
        </a:ln>
        <a:effectLst/>
      </c:spPr>
    </c:plotArea>
    <c:plotVisOnly val="1"/>
    <c:dispBlanksAs val="gap"/>
  </c:chart>
  <c:spPr>
    <a:noFill/>
    <a:ln>
      <a:noFill/>
    </a:ln>
    <a:effectLst/>
  </c:spPr>
  <c:txPr>
    <a:bodyPr/>
    <a:lstStyle/>
    <a:p>
      <a:pPr>
        <a:defRPr/>
      </a:pPr>
      <a:endParaRPr lang="de-DE"/>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13815048118985129"/>
          <c:y val="0.14680988737415998"/>
          <c:w val="0.81862729658792677"/>
          <c:h val="0.56562997534739745"/>
        </c:manualLayout>
      </c:layout>
      <c:scatterChart>
        <c:scatterStyle val="lineMarker"/>
        <c:ser>
          <c:idx val="0"/>
          <c:order val="0"/>
          <c:tx>
            <c:strRef>
              <c:f>AUN!$E$5</c:f>
              <c:strCache>
                <c:ptCount val="1"/>
                <c:pt idx="0">
                  <c:v>2000 kg</c:v>
                </c:pt>
              </c:strCache>
            </c:strRef>
          </c:tx>
          <c:spPr>
            <a:ln w="19050" cap="rnd">
              <a:solidFill>
                <a:srgbClr val="00B050"/>
              </a:solidFill>
              <a:round/>
            </a:ln>
            <a:effectLst/>
          </c:spPr>
          <c:marker>
            <c:symbol val="circle"/>
            <c:size val="5"/>
            <c:spPr>
              <a:solidFill>
                <a:srgbClr val="00B050"/>
              </a:solidFill>
              <a:ln w="9525">
                <a:no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AUN!$E$20:$E$31</c:f>
              <c:numCache>
                <c:formatCode>0.00</c:formatCode>
                <c:ptCount val="12"/>
                <c:pt idx="0">
                  <c:v>1.1500569425168066</c:v>
                </c:pt>
                <c:pt idx="1">
                  <c:v>2.3001138782853841</c:v>
                </c:pt>
                <c:pt idx="2">
                  <c:v>3.8335231259768197</c:v>
                </c:pt>
                <c:pt idx="3">
                  <c:v>5.3669323736682655</c:v>
                </c:pt>
                <c:pt idx="4">
                  <c:v>6.9003416213597157</c:v>
                </c:pt>
                <c:pt idx="5">
                  <c:v>7.6670462452054045</c:v>
                </c:pt>
                <c:pt idx="6">
                  <c:v>7.8203871699745697</c:v>
                </c:pt>
                <c:pt idx="7">
                  <c:v>8.050398557128279</c:v>
                </c:pt>
                <c:pt idx="8">
                  <c:v>8.8171031809740175</c:v>
                </c:pt>
                <c:pt idx="9">
                  <c:v>9.2004554928968929</c:v>
                </c:pt>
                <c:pt idx="10">
                  <c:v>10.733864740588301</c:v>
                </c:pt>
                <c:pt idx="11">
                  <c:v>11.117217052511188</c:v>
                </c:pt>
              </c:numCache>
            </c:numRef>
          </c:yVal>
        </c:ser>
        <c:ser>
          <c:idx val="1"/>
          <c:order val="1"/>
          <c:tx>
            <c:strRef>
              <c:f>AUN!$F$5</c:f>
              <c:strCache>
                <c:ptCount val="1"/>
                <c:pt idx="0">
                  <c:v>3000 kg</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AUN!$F$20:$F$31</c:f>
              <c:numCache>
                <c:formatCode>0.00</c:formatCode>
                <c:ptCount val="12"/>
                <c:pt idx="0">
                  <c:v>1.5803119291361787</c:v>
                </c:pt>
                <c:pt idx="1">
                  <c:v>3.1606238480816864</c:v>
                </c:pt>
                <c:pt idx="2">
                  <c:v>5.2677064066757113</c:v>
                </c:pt>
                <c:pt idx="3">
                  <c:v>7.3747889652697305</c:v>
                </c:pt>
                <c:pt idx="4">
                  <c:v>9.4818715238637488</c:v>
                </c:pt>
                <c:pt idx="5">
                  <c:v>10.535412803160739</c:v>
                </c:pt>
                <c:pt idx="6">
                  <c:v>10.746121059020217</c:v>
                </c:pt>
                <c:pt idx="7">
                  <c:v>11.062183442809324</c:v>
                </c:pt>
                <c:pt idx="8">
                  <c:v>12.115724722106336</c:v>
                </c:pt>
                <c:pt idx="9">
                  <c:v>12.642495361754778</c:v>
                </c:pt>
                <c:pt idx="10">
                  <c:v>14.749577920348845</c:v>
                </c:pt>
                <c:pt idx="11">
                  <c:v>15.27634855999735</c:v>
                </c:pt>
              </c:numCache>
            </c:numRef>
          </c:yVal>
        </c:ser>
        <c:ser>
          <c:idx val="2"/>
          <c:order val="2"/>
          <c:tx>
            <c:strRef>
              <c:f>AUN!$G$5</c:f>
              <c:strCache>
                <c:ptCount val="1"/>
                <c:pt idx="0">
                  <c:v>4000 kg</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AUN!$G$20:$G$31</c:f>
              <c:numCache>
                <c:formatCode>0.00</c:formatCode>
                <c:ptCount val="12"/>
                <c:pt idx="0">
                  <c:v>2.0126847314270444</c:v>
                </c:pt>
                <c:pt idx="1">
                  <c:v>4.0253694492218424</c:v>
                </c:pt>
                <c:pt idx="2">
                  <c:v>6.7089490729482275</c:v>
                </c:pt>
                <c:pt idx="3">
                  <c:v>9.3925286966746135</c:v>
                </c:pt>
                <c:pt idx="4">
                  <c:v>12.076108320401</c:v>
                </c:pt>
                <c:pt idx="5">
                  <c:v>13.417898132264183</c:v>
                </c:pt>
                <c:pt idx="6">
                  <c:v>13.686256094636796</c:v>
                </c:pt>
                <c:pt idx="7">
                  <c:v>14.08879303819581</c:v>
                </c:pt>
                <c:pt idx="8">
                  <c:v>15.430582850058981</c:v>
                </c:pt>
                <c:pt idx="9">
                  <c:v>16.101477755990619</c:v>
                </c:pt>
                <c:pt idx="10">
                  <c:v>18.785057379716942</c:v>
                </c:pt>
                <c:pt idx="11">
                  <c:v>19.455952285648557</c:v>
                </c:pt>
              </c:numCache>
            </c:numRef>
          </c:yVal>
        </c:ser>
        <c:ser>
          <c:idx val="3"/>
          <c:order val="3"/>
          <c:tx>
            <c:strRef>
              <c:f>AUN!$H$5</c:f>
              <c:strCache>
                <c:ptCount val="1"/>
                <c:pt idx="0">
                  <c:v>10000 kg</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AUN!$H$20:$H$31</c:f>
              <c:numCache>
                <c:formatCode>0.00</c:formatCode>
                <c:ptCount val="12"/>
                <c:pt idx="0">
                  <c:v>4.6137555762189368</c:v>
                </c:pt>
                <c:pt idx="1">
                  <c:v>9.2275111184669072</c:v>
                </c:pt>
                <c:pt idx="2">
                  <c:v>15.379185174797447</c:v>
                </c:pt>
                <c:pt idx="3">
                  <c:v>21.530859231128002</c:v>
                </c:pt>
                <c:pt idx="4">
                  <c:v>27.682533287458508</c:v>
                </c:pt>
                <c:pt idx="5">
                  <c:v>30.758370315623843</c:v>
                </c:pt>
                <c:pt idx="6">
                  <c:v>31.373537721256895</c:v>
                </c:pt>
                <c:pt idx="7">
                  <c:v>32.296288829706256</c:v>
                </c:pt>
                <c:pt idx="8">
                  <c:v>35.372125857871737</c:v>
                </c:pt>
                <c:pt idx="9">
                  <c:v>36.910044371954299</c:v>
                </c:pt>
                <c:pt idx="10">
                  <c:v>43.061718428284848</c:v>
                </c:pt>
                <c:pt idx="11">
                  <c:v>44.599636942367489</c:v>
                </c:pt>
              </c:numCache>
            </c:numRef>
          </c:yVal>
        </c:ser>
        <c:ser>
          <c:idx val="4"/>
          <c:order val="4"/>
          <c:tx>
            <c:strRef>
              <c:f>AUN!$I$5</c:f>
              <c:strCache>
                <c:ptCount val="1"/>
                <c:pt idx="0">
                  <c:v>20000 kg</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AUN!$I$20:$I$31</c:f>
              <c:numCache>
                <c:formatCode>0.00</c:formatCode>
                <c:ptCount val="12"/>
                <c:pt idx="0">
                  <c:v>8.9569854948327734</c:v>
                </c:pt>
                <c:pt idx="1">
                  <c:v>17.913970921686428</c:v>
                </c:pt>
                <c:pt idx="2">
                  <c:v>29.85661815749128</c:v>
                </c:pt>
                <c:pt idx="3">
                  <c:v>41.799265393295904</c:v>
                </c:pt>
                <c:pt idx="4">
                  <c:v>53.741912629100931</c:v>
                </c:pt>
                <c:pt idx="5">
                  <c:v>59.713236247003131</c:v>
                </c:pt>
                <c:pt idx="6">
                  <c:v>60.907500970583811</c:v>
                </c:pt>
                <c:pt idx="7">
                  <c:v>62.698898055954487</c:v>
                </c:pt>
                <c:pt idx="8">
                  <c:v>68.670221673856958</c:v>
                </c:pt>
                <c:pt idx="9">
                  <c:v>71.65588348280825</c:v>
                </c:pt>
                <c:pt idx="10">
                  <c:v>83.598530718613006</c:v>
                </c:pt>
                <c:pt idx="11">
                  <c:v>86.584192527564042</c:v>
                </c:pt>
              </c:numCache>
            </c:numRef>
          </c:yVal>
        </c:ser>
        <c:ser>
          <c:idx val="5"/>
          <c:order val="5"/>
          <c:tx>
            <c:strRef>
              <c:f>AUN!$J$5</c:f>
              <c:strCache>
                <c:ptCount val="1"/>
                <c:pt idx="0">
                  <c:v>30000 kg</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AUN!$J$20:$J$31</c:f>
              <c:numCache>
                <c:formatCode>0.00</c:formatCode>
                <c:ptCount val="12"/>
                <c:pt idx="0">
                  <c:v>13.301940289807156</c:v>
                </c:pt>
                <c:pt idx="1">
                  <c:v>26.603880477741608</c:v>
                </c:pt>
                <c:pt idx="2">
                  <c:v>44.33980072832103</c:v>
                </c:pt>
                <c:pt idx="3">
                  <c:v>62.0757209789002</c:v>
                </c:pt>
                <c:pt idx="4">
                  <c:v>79.811641229479335</c:v>
                </c:pt>
                <c:pt idx="5">
                  <c:v>88.679601354768764</c:v>
                </c:pt>
                <c:pt idx="6">
                  <c:v>90.453193379826686</c:v>
                </c:pt>
                <c:pt idx="7">
                  <c:v>93.113581417414338</c:v>
                </c:pt>
                <c:pt idx="8">
                  <c:v>101.98154154270316</c:v>
                </c:pt>
                <c:pt idx="9">
                  <c:v>106.41552160534789</c:v>
                </c:pt>
                <c:pt idx="10">
                  <c:v>124.15144185592763</c:v>
                </c:pt>
                <c:pt idx="11">
                  <c:v>128.58542191857259</c:v>
                </c:pt>
              </c:numCache>
            </c:numRef>
          </c:yVal>
        </c:ser>
        <c:ser>
          <c:idx val="6"/>
          <c:order val="6"/>
          <c:tx>
            <c:strRef>
              <c:f>AUN!$K$5</c:f>
              <c:strCache>
                <c:ptCount val="1"/>
                <c:pt idx="0">
                  <c:v>40000 kg</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AUN!$D$20:$D$31</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AUN!$K$20:$K$31</c:f>
              <c:numCache>
                <c:formatCode>0.00</c:formatCode>
                <c:ptCount val="12"/>
                <c:pt idx="0">
                  <c:v>17.647520619306704</c:v>
                </c:pt>
                <c:pt idx="1">
                  <c:v>35.295041102858185</c:v>
                </c:pt>
                <c:pt idx="2">
                  <c:v>58.825068414260095</c:v>
                </c:pt>
                <c:pt idx="3">
                  <c:v>82.355095725661826</c:v>
                </c:pt>
                <c:pt idx="4">
                  <c:v>105.88512303706435</c:v>
                </c:pt>
                <c:pt idx="5">
                  <c:v>117.650136692765</c:v>
                </c:pt>
                <c:pt idx="6">
                  <c:v>120.00313942390508</c:v>
                </c:pt>
                <c:pt idx="7">
                  <c:v>123.53264352061522</c:v>
                </c:pt>
                <c:pt idx="8">
                  <c:v>135.29765717631585</c:v>
                </c:pt>
                <c:pt idx="9">
                  <c:v>141.18016400416647</c:v>
                </c:pt>
                <c:pt idx="10">
                  <c:v>164.71019131556875</c:v>
                </c:pt>
                <c:pt idx="11">
                  <c:v>170.5926981434194</c:v>
                </c:pt>
              </c:numCache>
            </c:numRef>
          </c:yVal>
        </c:ser>
        <c:axId val="148415616"/>
        <c:axId val="148417536"/>
      </c:scatterChart>
      <c:valAx>
        <c:axId val="148415616"/>
        <c:scaling>
          <c:orientation val="minMax"/>
        </c:scaling>
        <c:axPos val="b"/>
        <c:majorGridlines>
          <c:spPr>
            <a:ln w="9525" cap="flat" cmpd="sng" algn="ctr">
              <a:solidFill>
                <a:schemeClr val="tx1">
                  <a:lumMod val="15000"/>
                  <a:lumOff val="85000"/>
                </a:schemeClr>
              </a:solidFill>
              <a:round/>
            </a:ln>
            <a:effectLst/>
          </c:spPr>
        </c:majorGridlines>
        <c:title>
          <c:tx>
            <c:strRef>
              <c:f>AUN!$D$34</c:f>
              <c:strCache>
                <c:ptCount val="1"/>
                <c:pt idx="0">
                  <c:v>Allgemeine Unebenheit des Fahrbahn-Längsprofils AUN-Wert [cm³]</c:v>
                </c:pt>
              </c:strCache>
            </c:strRef>
          </c:tx>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417536"/>
        <c:crosses val="autoZero"/>
        <c:crossBetween val="midCat"/>
      </c:valAx>
      <c:valAx>
        <c:axId val="148417536"/>
        <c:scaling>
          <c:orientation val="minMax"/>
        </c:scaling>
        <c:axPos val="l"/>
        <c:majorGridlines>
          <c:spPr>
            <a:ln w="9525" cap="flat" cmpd="sng" algn="ctr">
              <a:solidFill>
                <a:schemeClr val="tx1">
                  <a:lumMod val="15000"/>
                  <a:lumOff val="85000"/>
                </a:schemeClr>
              </a:solidFill>
              <a:round/>
            </a:ln>
            <a:effectLst/>
          </c:spPr>
        </c:majorGridlines>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415616"/>
        <c:crosses val="autoZero"/>
        <c:crossBetween val="midCat"/>
      </c:valAx>
      <c:spPr>
        <a:noFill/>
        <a:ln>
          <a:noFill/>
        </a:ln>
        <a:effectLst/>
      </c:spPr>
    </c:plotArea>
    <c:legend>
      <c:legendPos val="b"/>
      <c:layout>
        <c:manualLayout>
          <c:xMode val="edge"/>
          <c:yMode val="edge"/>
          <c:x val="0.25742078856264855"/>
          <c:y val="0.84398913067958414"/>
          <c:w val="0.63511198600174978"/>
          <c:h val="8.9685103279333225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de-D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smtClean="0"/>
              <a:t>SAF </a:t>
            </a:r>
            <a:r>
              <a:rPr lang="de-DE" dirty="0" err="1" smtClean="0"/>
              <a:t>output</a:t>
            </a:r>
            <a:r>
              <a:rPr lang="de-DE" dirty="0" smtClean="0"/>
              <a:t> with an</a:t>
            </a:r>
            <a:r>
              <a:rPr lang="de-DE" baseline="0" dirty="0" smtClean="0"/>
              <a:t> </a:t>
            </a:r>
            <a:r>
              <a:rPr lang="de-DE" baseline="0" dirty="0" err="1" smtClean="0"/>
              <a:t>estimated</a:t>
            </a:r>
            <a:r>
              <a:rPr lang="de-DE" baseline="0" dirty="0" smtClean="0"/>
              <a:t> </a:t>
            </a:r>
            <a:r>
              <a:rPr lang="de-DE" baseline="0" dirty="0" err="1" smtClean="0"/>
              <a:t>average</a:t>
            </a:r>
            <a:r>
              <a:rPr lang="de-DE" baseline="0" dirty="0" smtClean="0"/>
              <a:t> efficiency of 60 % </a:t>
            </a:r>
          </a:p>
          <a:p>
            <a:pPr>
              <a:defRPr sz="1400" b="0" i="0" u="none" strike="noStrike" kern="1200" spc="0" baseline="0">
                <a:solidFill>
                  <a:schemeClr val="tx1">
                    <a:lumMod val="65000"/>
                    <a:lumOff val="35000"/>
                  </a:schemeClr>
                </a:solidFill>
                <a:latin typeface="+mn-lt"/>
                <a:ea typeface="+mn-ea"/>
                <a:cs typeface="+mn-cs"/>
              </a:defRPr>
            </a:pPr>
            <a:r>
              <a:rPr lang="de-DE" baseline="0" dirty="0" smtClean="0"/>
              <a:t>(40 % losses)</a:t>
            </a:r>
            <a:endParaRPr lang="de-DE" dirty="0"/>
          </a:p>
        </c:rich>
      </c:tx>
      <c:layout>
        <c:manualLayout>
          <c:xMode val="edge"/>
          <c:yMode val="edge"/>
          <c:x val="6.1638841409895118E-2"/>
          <c:y val="7.6403151829008309E-2"/>
        </c:manualLayout>
      </c:layout>
      <c:spPr>
        <a:noFill/>
        <a:ln>
          <a:noFill/>
        </a:ln>
        <a:effectLst/>
      </c:spPr>
    </c:title>
    <c:plotArea>
      <c:layout>
        <c:manualLayout>
          <c:layoutTarget val="inner"/>
          <c:xMode val="edge"/>
          <c:yMode val="edge"/>
          <c:x val="0.14438670166229228"/>
          <c:y val="0.24057554701370473"/>
          <c:w val="0.50302952755905539"/>
          <c:h val="0.61998429461786508"/>
        </c:manualLayout>
      </c:layout>
      <c:scatterChart>
        <c:scatterStyle val="lineMarker"/>
        <c:ser>
          <c:idx val="1"/>
          <c:order val="0"/>
          <c:tx>
            <c:strRef>
              <c:f>Leistung!$F$3</c:f>
              <c:strCache>
                <c:ptCount val="1"/>
                <c:pt idx="0">
                  <c:v>Gesamtmasse: 1.500 kg SAF</c:v>
                </c:pt>
              </c:strCache>
            </c:strRef>
          </c:tx>
          <c:spPr>
            <a:ln w="12700" cap="rnd">
              <a:solidFill>
                <a:schemeClr val="accent1"/>
              </a:solidFill>
              <a:round/>
            </a:ln>
            <a:effectLst/>
          </c:spPr>
          <c:marker>
            <c:symbol val="square"/>
            <c:size val="5"/>
            <c:spPr>
              <a:solidFill>
                <a:schemeClr val="accent1"/>
              </a:solidFill>
              <a:ln w="9525">
                <a:no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Leistung!$G$11:$G$18</c:f>
              <c:numCache>
                <c:formatCode>0.000</c:formatCode>
                <c:ptCount val="8"/>
                <c:pt idx="0">
                  <c:v>0.33730538077078603</c:v>
                </c:pt>
                <c:pt idx="1">
                  <c:v>0.58882029195595131</c:v>
                </c:pt>
                <c:pt idx="2">
                  <c:v>0.76902016229481873</c:v>
                </c:pt>
                <c:pt idx="3">
                  <c:v>0.96826856079723267</c:v>
                </c:pt>
                <c:pt idx="4">
                  <c:v>1.1057468202543688</c:v>
                </c:pt>
                <c:pt idx="5">
                  <c:v>1.2278185291586714</c:v>
                </c:pt>
                <c:pt idx="6">
                  <c:v>1.3481713462663831</c:v>
                </c:pt>
                <c:pt idx="7">
                  <c:v>1.4816189019499553</c:v>
                </c:pt>
              </c:numCache>
            </c:numRef>
          </c:yVal>
        </c:ser>
        <c:ser>
          <c:idx val="3"/>
          <c:order val="1"/>
          <c:tx>
            <c:strRef>
              <c:f>Leistung!$F$7</c:f>
              <c:strCache>
                <c:ptCount val="1"/>
                <c:pt idx="0">
                  <c:v>Gesamtmasse 3.000 kg SAF</c:v>
                </c:pt>
              </c:strCache>
            </c:strRef>
          </c:tx>
          <c:spPr>
            <a:ln w="12700" cap="rnd">
              <a:solidFill>
                <a:schemeClr val="accent4"/>
              </a:solidFill>
              <a:round/>
            </a:ln>
            <a:effectLst/>
          </c:spPr>
          <c:marker>
            <c:symbol val="square"/>
            <c:size val="5"/>
            <c:spPr>
              <a:solidFill>
                <a:schemeClr val="accent4"/>
              </a:solidFill>
              <a:ln w="9525">
                <a:solidFill>
                  <a:schemeClr val="accent4"/>
                </a:solid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Leistung!$I$11:$I$18</c:f>
              <c:numCache>
                <c:formatCode>0.000</c:formatCode>
                <c:ptCount val="8"/>
                <c:pt idx="0">
                  <c:v>0.6606880192796265</c:v>
                </c:pt>
                <c:pt idx="1">
                  <c:v>1.0775477082846197</c:v>
                </c:pt>
                <c:pt idx="2">
                  <c:v>1.3429827415027393</c:v>
                </c:pt>
                <c:pt idx="3">
                  <c:v>1.6408966928875346</c:v>
                </c:pt>
                <c:pt idx="4">
                  <c:v>1.9057864927117021</c:v>
                </c:pt>
                <c:pt idx="5">
                  <c:v>2.1549910462209003</c:v>
                </c:pt>
                <c:pt idx="6">
                  <c:v>2.4160873515820818</c:v>
                </c:pt>
                <c:pt idx="7">
                  <c:v>2.674903076146435</c:v>
                </c:pt>
              </c:numCache>
            </c:numRef>
          </c:yVal>
        </c:ser>
        <c:ser>
          <c:idx val="5"/>
          <c:order val="2"/>
          <c:tx>
            <c:strRef>
              <c:f>Leistung!$F$5</c:f>
              <c:strCache>
                <c:ptCount val="1"/>
                <c:pt idx="0">
                  <c:v>Gesamtmasse: 15.000 kg SAF</c:v>
                </c:pt>
              </c:strCache>
            </c:strRef>
          </c:tx>
          <c:spPr>
            <a:ln w="12700" cap="rnd">
              <a:solidFill>
                <a:schemeClr val="accent6"/>
              </a:solidFill>
              <a:round/>
            </a:ln>
            <a:effectLst/>
          </c:spPr>
          <c:marker>
            <c:symbol val="square"/>
            <c:size val="5"/>
            <c:spPr>
              <a:solidFill>
                <a:schemeClr val="accent6"/>
              </a:solidFill>
              <a:ln w="9525">
                <a:solidFill>
                  <a:schemeClr val="accent6"/>
                </a:solidFill>
              </a:ln>
              <a:effectLst/>
            </c:spPr>
          </c:marker>
          <c:xVal>
            <c:numRef>
              <c:f>Leistung!$E$11:$E$18</c:f>
              <c:numCache>
                <c:formatCode>General</c:formatCode>
                <c:ptCount val="8"/>
                <c:pt idx="0">
                  <c:v>10</c:v>
                </c:pt>
                <c:pt idx="1">
                  <c:v>20</c:v>
                </c:pt>
                <c:pt idx="2">
                  <c:v>30</c:v>
                </c:pt>
                <c:pt idx="3">
                  <c:v>50</c:v>
                </c:pt>
                <c:pt idx="4">
                  <c:v>75</c:v>
                </c:pt>
                <c:pt idx="5">
                  <c:v>100</c:v>
                </c:pt>
                <c:pt idx="6">
                  <c:v>125</c:v>
                </c:pt>
                <c:pt idx="7">
                  <c:v>150</c:v>
                </c:pt>
              </c:numCache>
            </c:numRef>
          </c:xVal>
          <c:yVal>
            <c:numRef>
              <c:f>Leistung!$K$11:$K$18</c:f>
              <c:numCache>
                <c:formatCode>0.000</c:formatCode>
                <c:ptCount val="8"/>
                <c:pt idx="0">
                  <c:v>3.1865180081276252</c:v>
                </c:pt>
                <c:pt idx="1">
                  <c:v>4.7894898831955723</c:v>
                </c:pt>
                <c:pt idx="2">
                  <c:v>5.7702068309740353</c:v>
                </c:pt>
                <c:pt idx="3">
                  <c:v>7.0536083468999715</c:v>
                </c:pt>
                <c:pt idx="4">
                  <c:v>8.4076966284069723</c:v>
                </c:pt>
                <c:pt idx="5">
                  <c:v>9.7136801567320372</c:v>
                </c:pt>
                <c:pt idx="6">
                  <c:v>11.009678632284974</c:v>
                </c:pt>
                <c:pt idx="7">
                  <c:v>12.244078368305706</c:v>
                </c:pt>
              </c:numCache>
            </c:numRef>
          </c:yVal>
        </c:ser>
        <c:axId val="132154496"/>
        <c:axId val="132156032"/>
      </c:scatterChart>
      <c:valAx>
        <c:axId val="132154496"/>
        <c:scaling>
          <c:orientation val="minMax"/>
          <c:max val="160"/>
          <c:min val="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156032"/>
        <c:crosses val="autoZero"/>
        <c:crossBetween val="midCat"/>
      </c:valAx>
      <c:valAx>
        <c:axId val="132156032"/>
        <c:scaling>
          <c:orientation val="minMax"/>
          <c:max val="25"/>
          <c:min val="0"/>
        </c:scaling>
        <c:axPos val="l"/>
        <c:majorGridlines>
          <c:spPr>
            <a:ln w="9525" cap="flat" cmpd="sng" algn="ctr">
              <a:solidFill>
                <a:schemeClr val="tx1">
                  <a:lumMod val="15000"/>
                  <a:lumOff val="85000"/>
                </a:schemeClr>
              </a:solidFill>
              <a:round/>
            </a:ln>
            <a:effectLst/>
          </c:spPr>
        </c:majorGridlines>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2154496"/>
        <c:crosses val="autoZero"/>
        <c:crossBetween val="midCat"/>
      </c:valAx>
      <c:spPr>
        <a:noFill/>
        <a:ln>
          <a:noFill/>
        </a:ln>
        <a:effectLst/>
      </c:spPr>
    </c:plotArea>
    <c:legend>
      <c:legendPos val="r"/>
      <c:layout>
        <c:manualLayout>
          <c:xMode val="edge"/>
          <c:yMode val="edge"/>
          <c:x val="0.61371330900355703"/>
          <c:y val="0.46824355846618099"/>
          <c:w val="0.32057781678754582"/>
          <c:h val="0.21434710754003958"/>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lang val="de-D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smtClean="0"/>
              <a:t>SAF </a:t>
            </a:r>
            <a:r>
              <a:rPr lang="de-DE" dirty="0" err="1" smtClean="0"/>
              <a:t>output</a:t>
            </a:r>
            <a:r>
              <a:rPr lang="de-DE" baseline="0" dirty="0" smtClean="0"/>
              <a:t> with 100 % theoretical </a:t>
            </a:r>
            <a:r>
              <a:rPr lang="de-DE" baseline="0" dirty="0" err="1" smtClean="0"/>
              <a:t>efficiency</a:t>
            </a:r>
            <a:r>
              <a:rPr lang="de-DE" baseline="0" dirty="0" smtClean="0"/>
              <a:t> </a:t>
            </a:r>
          </a:p>
          <a:p>
            <a:pPr>
              <a:defRPr sz="1400" b="0" i="0" u="none" strike="noStrike" kern="1200" spc="0" baseline="0">
                <a:solidFill>
                  <a:schemeClr val="tx1">
                    <a:lumMod val="65000"/>
                    <a:lumOff val="35000"/>
                  </a:schemeClr>
                </a:solidFill>
                <a:latin typeface="+mn-lt"/>
                <a:ea typeface="+mn-ea"/>
                <a:cs typeface="+mn-cs"/>
              </a:defRPr>
            </a:pPr>
            <a:r>
              <a:rPr lang="de-DE" baseline="0" dirty="0" smtClean="0"/>
              <a:t>(no losses)</a:t>
            </a:r>
            <a:endParaRPr lang="de-DE" dirty="0"/>
          </a:p>
        </c:rich>
      </c:tx>
      <c:layout>
        <c:manualLayout>
          <c:xMode val="edge"/>
          <c:yMode val="edge"/>
          <c:x val="0.11590726189851425"/>
          <c:y val="8.4215598410916914E-2"/>
        </c:manualLayout>
      </c:layout>
      <c:spPr>
        <a:noFill/>
        <a:ln>
          <a:noFill/>
        </a:ln>
        <a:effectLst/>
      </c:spPr>
    </c:title>
    <c:plotArea>
      <c:layout>
        <c:manualLayout>
          <c:layoutTarget val="inner"/>
          <c:xMode val="edge"/>
          <c:yMode val="edge"/>
          <c:x val="0.14438670166229228"/>
          <c:y val="0.25083333333333324"/>
          <c:w val="0.56847318684300796"/>
          <c:h val="0.60596399336609164"/>
        </c:manualLayout>
      </c:layout>
      <c:scatterChart>
        <c:scatterStyle val="lineMarker"/>
        <c:ser>
          <c:idx val="1"/>
          <c:order val="0"/>
          <c:tx>
            <c:strRef>
              <c:f>Leistung!$F$3</c:f>
              <c:strCache>
                <c:ptCount val="1"/>
                <c:pt idx="0">
                  <c:v>Gesamtmasse: 1.500 kg SAF</c:v>
                </c:pt>
              </c:strCache>
            </c:strRef>
          </c:tx>
          <c:spPr>
            <a:ln w="12700" cap="rnd">
              <a:solidFill>
                <a:schemeClr val="accent1"/>
              </a:solidFill>
              <a:round/>
            </a:ln>
            <a:effectLst/>
          </c:spPr>
          <c:marker>
            <c:symbol val="square"/>
            <c:size val="5"/>
            <c:spPr>
              <a:solidFill>
                <a:schemeClr val="accent1"/>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Leistung!$G$22:$G$29</c:f>
              <c:numCache>
                <c:formatCode>0.000</c:formatCode>
                <c:ptCount val="8"/>
                <c:pt idx="0">
                  <c:v>0.56217563461797693</c:v>
                </c:pt>
                <c:pt idx="1">
                  <c:v>0.98136715325991908</c:v>
                </c:pt>
                <c:pt idx="2">
                  <c:v>1.2817002704913638</c:v>
                </c:pt>
                <c:pt idx="3">
                  <c:v>1.6137809346620555</c:v>
                </c:pt>
                <c:pt idx="4">
                  <c:v>1.8429113670906148</c:v>
                </c:pt>
                <c:pt idx="5">
                  <c:v>2.0463642152644526</c:v>
                </c:pt>
                <c:pt idx="6">
                  <c:v>2.2469522437773062</c:v>
                </c:pt>
                <c:pt idx="7">
                  <c:v>2.4693648365832588</c:v>
                </c:pt>
              </c:numCache>
            </c:numRef>
          </c:yVal>
        </c:ser>
        <c:ser>
          <c:idx val="3"/>
          <c:order val="1"/>
          <c:tx>
            <c:strRef>
              <c:f>Leistung!$F$7</c:f>
              <c:strCache>
                <c:ptCount val="1"/>
                <c:pt idx="0">
                  <c:v>Gesamtmasse 3.000 kg SAF</c:v>
                </c:pt>
              </c:strCache>
            </c:strRef>
          </c:tx>
          <c:spPr>
            <a:ln w="12700" cap="rnd">
              <a:solidFill>
                <a:schemeClr val="accent4"/>
              </a:solidFill>
              <a:round/>
            </a:ln>
            <a:effectLst/>
          </c:spPr>
          <c:marker>
            <c:symbol val="square"/>
            <c:size val="5"/>
            <c:spPr>
              <a:solidFill>
                <a:schemeClr val="accent4"/>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Leistung!$I$22:$I$29</c:f>
              <c:numCache>
                <c:formatCode>0.000</c:formatCode>
                <c:ptCount val="8"/>
                <c:pt idx="0">
                  <c:v>1.1011466987993761</c:v>
                </c:pt>
                <c:pt idx="1">
                  <c:v>1.7959128471410328</c:v>
                </c:pt>
                <c:pt idx="2">
                  <c:v>2.2383045691712322</c:v>
                </c:pt>
                <c:pt idx="3">
                  <c:v>2.7348278214792248</c:v>
                </c:pt>
                <c:pt idx="4">
                  <c:v>3.1763108211861701</c:v>
                </c:pt>
                <c:pt idx="5">
                  <c:v>3.5916517437014992</c:v>
                </c:pt>
                <c:pt idx="6">
                  <c:v>4.0268122526368009</c:v>
                </c:pt>
                <c:pt idx="7">
                  <c:v>4.4581717935773924</c:v>
                </c:pt>
              </c:numCache>
            </c:numRef>
          </c:yVal>
        </c:ser>
        <c:ser>
          <c:idx val="5"/>
          <c:order val="2"/>
          <c:tx>
            <c:strRef>
              <c:f>Leistung!$F$5</c:f>
              <c:strCache>
                <c:ptCount val="1"/>
                <c:pt idx="0">
                  <c:v>Gesamtmasse: 15.000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Leistung!$E$22:$E$29</c:f>
              <c:numCache>
                <c:formatCode>General</c:formatCode>
                <c:ptCount val="8"/>
                <c:pt idx="0">
                  <c:v>10</c:v>
                </c:pt>
                <c:pt idx="1">
                  <c:v>20</c:v>
                </c:pt>
                <c:pt idx="2">
                  <c:v>30</c:v>
                </c:pt>
                <c:pt idx="3">
                  <c:v>50</c:v>
                </c:pt>
                <c:pt idx="4">
                  <c:v>75</c:v>
                </c:pt>
                <c:pt idx="5">
                  <c:v>100</c:v>
                </c:pt>
                <c:pt idx="6">
                  <c:v>125</c:v>
                </c:pt>
                <c:pt idx="7">
                  <c:v>150</c:v>
                </c:pt>
              </c:numCache>
            </c:numRef>
          </c:xVal>
          <c:yVal>
            <c:numRef>
              <c:f>Leistung!$K$22:$K$29</c:f>
              <c:numCache>
                <c:formatCode>0.000</c:formatCode>
                <c:ptCount val="8"/>
                <c:pt idx="0">
                  <c:v>5.3108633468793753</c:v>
                </c:pt>
                <c:pt idx="1">
                  <c:v>7.9824831386592869</c:v>
                </c:pt>
                <c:pt idx="2">
                  <c:v>9.6170113849567169</c:v>
                </c:pt>
                <c:pt idx="3">
                  <c:v>11.756013911499954</c:v>
                </c:pt>
                <c:pt idx="4">
                  <c:v>14.012827714011609</c:v>
                </c:pt>
                <c:pt idx="5">
                  <c:v>16.18946692788673</c:v>
                </c:pt>
                <c:pt idx="6">
                  <c:v>18.349464387141623</c:v>
                </c:pt>
                <c:pt idx="7">
                  <c:v>20.406797280509508</c:v>
                </c:pt>
              </c:numCache>
            </c:numRef>
          </c:yVal>
        </c:ser>
        <c:axId val="148345600"/>
        <c:axId val="148347136"/>
      </c:scatterChart>
      <c:valAx>
        <c:axId val="148345600"/>
        <c:scaling>
          <c:orientation val="minMax"/>
          <c:max val="160"/>
          <c:min val="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347136"/>
        <c:crosses val="autoZero"/>
        <c:crossBetween val="midCat"/>
      </c:valAx>
      <c:valAx>
        <c:axId val="148347136"/>
        <c:scaling>
          <c:orientation val="minMax"/>
          <c:max val="25"/>
          <c:min val="0"/>
        </c:scaling>
        <c:axPos val="l"/>
        <c:majorGridlines>
          <c:spPr>
            <a:ln w="9525" cap="flat" cmpd="sng" algn="ctr">
              <a:solidFill>
                <a:schemeClr val="tx1">
                  <a:lumMod val="15000"/>
                  <a:lumOff val="85000"/>
                </a:schemeClr>
              </a:solidFill>
              <a:round/>
            </a:ln>
            <a:effectLst/>
          </c:spPr>
        </c:majorGridlines>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345600"/>
        <c:crosses val="autoZero"/>
        <c:crossBetween val="midCat"/>
      </c:valAx>
      <c:spPr>
        <a:noFill/>
        <a:ln>
          <a:noFill/>
        </a:ln>
        <a:effectLst/>
      </c:spPr>
    </c:plotArea>
    <c:legend>
      <c:legendPos val="r"/>
      <c:layout>
        <c:manualLayout>
          <c:xMode val="edge"/>
          <c:yMode val="edge"/>
          <c:x val="0.66536809459708102"/>
          <c:y val="0.49018232586900307"/>
          <c:w val="0.33463190540291926"/>
          <c:h val="0.21428122105435801"/>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3082810417189777"/>
          <c:y val="3.1975666099954288E-2"/>
          <c:w val="0.8198355152824276"/>
          <c:h val="0.89009006223080334"/>
        </c:manualLayout>
      </c:layout>
      <c:scatterChart>
        <c:scatterStyle val="lineMarker"/>
        <c:ser>
          <c:idx val="0"/>
          <c:order val="0"/>
          <c:tx>
            <c:strRef>
              <c:f>Energie!$A$15</c:f>
              <c:strCache>
                <c:ptCount val="1"/>
                <c:pt idx="0">
                  <c:v>1.500 kg SAF</c:v>
                </c:pt>
              </c:strCache>
            </c:strRef>
          </c:tx>
          <c:spPr>
            <a:ln w="12700" cap="rnd">
              <a:solidFill>
                <a:schemeClr val="accent2"/>
              </a:solidFill>
              <a:round/>
            </a:ln>
            <a:effectLst/>
          </c:spPr>
          <c:marker>
            <c:symbol val="square"/>
            <c:size val="5"/>
            <c:spPr>
              <a:solidFill>
                <a:schemeClr val="accent2"/>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Energie!$G$9:$G$15</c:f>
              <c:numCache>
                <c:formatCode>General</c:formatCode>
                <c:ptCount val="7"/>
                <c:pt idx="0">
                  <c:v>2.5634005409827281</c:v>
                </c:pt>
                <c:pt idx="1">
                  <c:v>2.2206907994088438</c:v>
                </c:pt>
                <c:pt idx="2">
                  <c:v>1.9365371215944667</c:v>
                </c:pt>
                <c:pt idx="3">
                  <c:v>1.4743290936724907</c:v>
                </c:pt>
                <c:pt idx="4">
                  <c:v>1.2278185291586718</c:v>
                </c:pt>
                <c:pt idx="5">
                  <c:v>1.0785370770131064</c:v>
                </c:pt>
                <c:pt idx="6">
                  <c:v>0.98774593463330385</c:v>
                </c:pt>
              </c:numCache>
            </c:numRef>
          </c:yVal>
        </c:ser>
        <c:ser>
          <c:idx val="2"/>
          <c:order val="1"/>
          <c:tx>
            <c:strRef>
              <c:f>Energie!$A$17</c:f>
              <c:strCache>
                <c:ptCount val="1"/>
                <c:pt idx="0">
                  <c:v>3.000 kg SAF</c:v>
                </c:pt>
              </c:strCache>
            </c:strRef>
          </c:tx>
          <c:spPr>
            <a:ln w="12700" cap="rnd">
              <a:solidFill>
                <a:schemeClr val="tx1"/>
              </a:solidFill>
              <a:round/>
            </a:ln>
            <a:effectLst/>
          </c:spPr>
          <c:marker>
            <c:symbol val="square"/>
            <c:size val="5"/>
            <c:spPr>
              <a:solidFill>
                <a:schemeClr val="tx1"/>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Energie!$I$20:$I$26</c:f>
              <c:numCache>
                <c:formatCode>General</c:formatCode>
                <c:ptCount val="7"/>
                <c:pt idx="0">
                  <c:v>7.4610152305707693</c:v>
                </c:pt>
                <c:pt idx="1">
                  <c:v>6.3110806500450067</c:v>
                </c:pt>
                <c:pt idx="2">
                  <c:v>5.4696556429584495</c:v>
                </c:pt>
                <c:pt idx="3">
                  <c:v>4.2350810949148947</c:v>
                </c:pt>
                <c:pt idx="4">
                  <c:v>3.5916517437014992</c:v>
                </c:pt>
                <c:pt idx="5">
                  <c:v>3.2214498021094418</c:v>
                </c:pt>
                <c:pt idx="6">
                  <c:v>2.9721145290515936</c:v>
                </c:pt>
              </c:numCache>
            </c:numRef>
          </c:yVal>
        </c:ser>
        <c:ser>
          <c:idx val="4"/>
          <c:order val="2"/>
          <c:tx>
            <c:strRef>
              <c:f>Energie!$A$19</c:f>
              <c:strCache>
                <c:ptCount val="1"/>
                <c:pt idx="0">
                  <c:v>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Energie!$K$20:$K$26</c:f>
              <c:numCache>
                <c:formatCode>General</c:formatCode>
                <c:ptCount val="7"/>
                <c:pt idx="0">
                  <c:v>11.586867354034991</c:v>
                </c:pt>
                <c:pt idx="1">
                  <c:v>9.7443274052954649</c:v>
                </c:pt>
                <c:pt idx="2">
                  <c:v>8.4703652194420798</c:v>
                </c:pt>
                <c:pt idx="3">
                  <c:v>6.6234021524282074</c:v>
                </c:pt>
                <c:pt idx="4">
                  <c:v>5.6935734371274762</c:v>
                </c:pt>
                <c:pt idx="5">
                  <c:v>5.1221528127536455</c:v>
                </c:pt>
                <c:pt idx="6">
                  <c:v>4.7517202317298626</c:v>
                </c:pt>
              </c:numCache>
            </c:numRef>
          </c:yVal>
        </c:ser>
        <c:ser>
          <c:idx val="6"/>
          <c:order val="3"/>
          <c:tx>
            <c:strRef>
              <c:f>Energie!$A$21</c:f>
              <c:strCache>
                <c:ptCount val="1"/>
                <c:pt idx="0">
                  <c:v>10.000 kg SAF</c:v>
                </c:pt>
              </c:strCache>
            </c:strRef>
          </c:tx>
          <c:spPr>
            <a:ln w="12700" cap="rnd">
              <a:solidFill>
                <a:schemeClr val="accent2">
                  <a:lumMod val="50000"/>
                </a:schemeClr>
              </a:solidFill>
              <a:round/>
            </a:ln>
            <a:effectLst/>
          </c:spPr>
          <c:marker>
            <c:symbol val="square"/>
            <c:size val="5"/>
            <c:spPr>
              <a:solidFill>
                <a:schemeClr val="accent2">
                  <a:lumMod val="50000"/>
                </a:schemeClr>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Energie!$M$20:$M$26</c:f>
              <c:numCache>
                <c:formatCode>General</c:formatCode>
                <c:ptCount val="7"/>
                <c:pt idx="0">
                  <c:v>21.829817198904383</c:v>
                </c:pt>
                <c:pt idx="1">
                  <c:v>18.332786796829513</c:v>
                </c:pt>
                <c:pt idx="2">
                  <c:v>15.983382356052129</c:v>
                </c:pt>
                <c:pt idx="3">
                  <c:v>12.645191973262675</c:v>
                </c:pt>
                <c:pt idx="4">
                  <c:v>10.942531818047028</c:v>
                </c:pt>
                <c:pt idx="5">
                  <c:v>9.9007936895746163</c:v>
                </c:pt>
                <c:pt idx="6">
                  <c:v>9.1806427502329235</c:v>
                </c:pt>
              </c:numCache>
            </c:numRef>
          </c:yVal>
        </c:ser>
        <c:ser>
          <c:idx val="8"/>
          <c:order val="4"/>
          <c:tx>
            <c:strRef>
              <c:f>Energie!$A$23</c:f>
              <c:strCache>
                <c:ptCount val="1"/>
                <c:pt idx="0">
                  <c:v>20.000 kg SAF</c:v>
                </c:pt>
              </c:strCache>
            </c:strRef>
          </c:tx>
          <c:spPr>
            <a:ln w="12700" cap="rnd">
              <a:solidFill>
                <a:srgbClr val="00B0F0"/>
              </a:solidFill>
              <a:round/>
            </a:ln>
            <a:effectLst/>
          </c:spPr>
          <c:marker>
            <c:symbol val="square"/>
            <c:size val="5"/>
            <c:spPr>
              <a:solidFill>
                <a:srgbClr val="00B0F0"/>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Energie!$O$20:$O$26</c:f>
              <c:numCache>
                <c:formatCode>General</c:formatCode>
                <c:ptCount val="7"/>
                <c:pt idx="0">
                  <c:v>42.280596398672756</c:v>
                </c:pt>
                <c:pt idx="1">
                  <c:v>35.517857089551654</c:v>
                </c:pt>
                <c:pt idx="2">
                  <c:v>31.043875713457723</c:v>
                </c:pt>
                <c:pt idx="3">
                  <c:v>24.72776785661593</c:v>
                </c:pt>
                <c:pt idx="4">
                  <c:v>21.436902669523462</c:v>
                </c:pt>
                <c:pt idx="5">
                  <c:v>19.456761276601586</c:v>
                </c:pt>
                <c:pt idx="6">
                  <c:v>18.027658832682317</c:v>
                </c:pt>
              </c:numCache>
            </c:numRef>
          </c:yVal>
        </c:ser>
        <c:axId val="148475904"/>
        <c:axId val="148477440"/>
      </c:scatterChart>
      <c:valAx>
        <c:axId val="148475904"/>
        <c:scaling>
          <c:orientation val="minMax"/>
          <c:min val="2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477440"/>
        <c:crosses val="autoZero"/>
        <c:crossBetween val="midCat"/>
      </c:valAx>
      <c:valAx>
        <c:axId val="148477440"/>
        <c:scaling>
          <c:orientation val="minMax"/>
          <c:max val="50"/>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8475904"/>
        <c:crosses val="autoZero"/>
        <c:crossBetween val="midCat"/>
      </c:valAx>
      <c:spPr>
        <a:noFill/>
        <a:ln>
          <a:noFill/>
        </a:ln>
        <a:effectLst/>
      </c:spPr>
    </c:plotArea>
    <c:legend>
      <c:legendPos val="b"/>
      <c:layout>
        <c:manualLayout>
          <c:xMode val="edge"/>
          <c:yMode val="edge"/>
          <c:x val="0.57624085375150091"/>
          <c:y val="0.21777061301520353"/>
          <c:w val="0.29945637300167882"/>
          <c:h val="0.30483233805728133"/>
        </c:manualLayout>
      </c:layout>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userShapes r:id="rId2"/>
</c:chartSpace>
</file>

<file path=ppt/charts/chart14.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9.2581097019029751E-2"/>
          <c:y val="2.6463825537974956E-2"/>
          <c:w val="0.85808252243529559"/>
          <c:h val="0.89560188558304965"/>
        </c:manualLayout>
      </c:layout>
      <c:scatterChart>
        <c:scatterStyle val="lineMarker"/>
        <c:ser>
          <c:idx val="0"/>
          <c:order val="0"/>
          <c:tx>
            <c:strRef>
              <c:f>Energie!$A$15</c:f>
              <c:strCache>
                <c:ptCount val="1"/>
                <c:pt idx="0">
                  <c:v>1.500 kg SAF</c:v>
                </c:pt>
              </c:strCache>
            </c:strRef>
          </c:tx>
          <c:spPr>
            <a:ln w="12700" cap="rnd">
              <a:solidFill>
                <a:schemeClr val="accent2"/>
              </a:solidFill>
              <a:round/>
            </a:ln>
            <a:effectLst/>
          </c:spPr>
          <c:marker>
            <c:symbol val="square"/>
            <c:size val="5"/>
            <c:spPr>
              <a:solidFill>
                <a:schemeClr val="accent2"/>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Energie!$G$9:$G$15</c:f>
              <c:numCache>
                <c:formatCode>General</c:formatCode>
                <c:ptCount val="7"/>
                <c:pt idx="0">
                  <c:v>2.5634005409827281</c:v>
                </c:pt>
                <c:pt idx="1">
                  <c:v>2.2206907994088438</c:v>
                </c:pt>
                <c:pt idx="2">
                  <c:v>1.9365371215944667</c:v>
                </c:pt>
                <c:pt idx="3">
                  <c:v>1.4743290936724907</c:v>
                </c:pt>
                <c:pt idx="4">
                  <c:v>1.2278185291586718</c:v>
                </c:pt>
                <c:pt idx="5">
                  <c:v>1.0785370770131064</c:v>
                </c:pt>
                <c:pt idx="6">
                  <c:v>0.98774593463330385</c:v>
                </c:pt>
              </c:numCache>
            </c:numRef>
          </c:yVal>
        </c:ser>
        <c:ser>
          <c:idx val="2"/>
          <c:order val="1"/>
          <c:tx>
            <c:strRef>
              <c:f>Energie!$A$17</c:f>
              <c:strCache>
                <c:ptCount val="1"/>
                <c:pt idx="0">
                  <c:v>3.000 kg SAF</c:v>
                </c:pt>
              </c:strCache>
            </c:strRef>
          </c:tx>
          <c:spPr>
            <a:ln w="12700" cap="rnd">
              <a:solidFill>
                <a:schemeClr val="tx1"/>
              </a:solidFill>
              <a:round/>
            </a:ln>
            <a:effectLst/>
          </c:spPr>
          <c:marker>
            <c:symbol val="square"/>
            <c:size val="5"/>
            <c:spPr>
              <a:solidFill>
                <a:schemeClr val="tx1"/>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Energie!$I$9:$I$15</c:f>
              <c:numCache>
                <c:formatCode>General</c:formatCode>
                <c:ptCount val="7"/>
                <c:pt idx="0">
                  <c:v>4.4766091383424662</c:v>
                </c:pt>
                <c:pt idx="1">
                  <c:v>3.7866483900270045</c:v>
                </c:pt>
                <c:pt idx="2">
                  <c:v>3.281793385775071</c:v>
                </c:pt>
                <c:pt idx="3">
                  <c:v>2.5410486569489357</c:v>
                </c:pt>
                <c:pt idx="4">
                  <c:v>2.1549910462209003</c:v>
                </c:pt>
                <c:pt idx="5">
                  <c:v>1.9328698812656651</c:v>
                </c:pt>
                <c:pt idx="6">
                  <c:v>1.7832687174309554</c:v>
                </c:pt>
              </c:numCache>
            </c:numRef>
          </c:yVal>
        </c:ser>
        <c:ser>
          <c:idx val="4"/>
          <c:order val="2"/>
          <c:tx>
            <c:strRef>
              <c:f>Energie!$A$19</c:f>
              <c:strCache>
                <c:ptCount val="1"/>
                <c:pt idx="0">
                  <c:v>5.000 kg SAF</c:v>
                </c:pt>
              </c:strCache>
            </c:strRef>
          </c:tx>
          <c:spPr>
            <a:ln w="12700" cap="rnd">
              <a:solidFill>
                <a:schemeClr val="accent6"/>
              </a:solidFill>
              <a:round/>
            </a:ln>
            <a:effectLst/>
          </c:spPr>
          <c:marker>
            <c:symbol val="square"/>
            <c:size val="5"/>
            <c:spPr>
              <a:solidFill>
                <a:schemeClr val="accent6"/>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Energie!$K$9:$K$15</c:f>
              <c:numCache>
                <c:formatCode>General</c:formatCode>
                <c:ptCount val="7"/>
                <c:pt idx="0">
                  <c:v>6.9521204124209914</c:v>
                </c:pt>
                <c:pt idx="1">
                  <c:v>5.8465964431772841</c:v>
                </c:pt>
                <c:pt idx="2">
                  <c:v>5.082219131665247</c:v>
                </c:pt>
                <c:pt idx="3">
                  <c:v>3.9740412914569259</c:v>
                </c:pt>
                <c:pt idx="4">
                  <c:v>3.4161440622764871</c:v>
                </c:pt>
                <c:pt idx="5">
                  <c:v>3.0732916876521883</c:v>
                </c:pt>
                <c:pt idx="6">
                  <c:v>2.8510321390379163</c:v>
                </c:pt>
              </c:numCache>
            </c:numRef>
          </c:yVal>
        </c:ser>
        <c:ser>
          <c:idx val="6"/>
          <c:order val="3"/>
          <c:tx>
            <c:strRef>
              <c:f>Energie!$A$21</c:f>
              <c:strCache>
                <c:ptCount val="1"/>
                <c:pt idx="0">
                  <c:v>10.000 kg SAF</c:v>
                </c:pt>
              </c:strCache>
            </c:strRef>
          </c:tx>
          <c:spPr>
            <a:ln w="12700" cap="rnd">
              <a:solidFill>
                <a:schemeClr val="accent2">
                  <a:lumMod val="50000"/>
                </a:schemeClr>
              </a:solidFill>
              <a:round/>
            </a:ln>
            <a:effectLst/>
          </c:spPr>
          <c:marker>
            <c:symbol val="square"/>
            <c:size val="5"/>
            <c:spPr>
              <a:solidFill>
                <a:schemeClr val="accent2">
                  <a:lumMod val="50000"/>
                </a:schemeClr>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Energie!$M$9:$M$15</c:f>
              <c:numCache>
                <c:formatCode>General</c:formatCode>
                <c:ptCount val="7"/>
                <c:pt idx="0">
                  <c:v>13.097890319342628</c:v>
                </c:pt>
                <c:pt idx="1">
                  <c:v>10.999672078097712</c:v>
                </c:pt>
                <c:pt idx="2">
                  <c:v>9.5900294136312727</c:v>
                </c:pt>
                <c:pt idx="3">
                  <c:v>7.5871151839576054</c:v>
                </c:pt>
                <c:pt idx="4">
                  <c:v>6.5655190908282108</c:v>
                </c:pt>
                <c:pt idx="5">
                  <c:v>5.9404762137447715</c:v>
                </c:pt>
                <c:pt idx="6">
                  <c:v>5.5083856501397515</c:v>
                </c:pt>
              </c:numCache>
            </c:numRef>
          </c:yVal>
        </c:ser>
        <c:ser>
          <c:idx val="8"/>
          <c:order val="4"/>
          <c:tx>
            <c:strRef>
              <c:f>Energie!$A$23</c:f>
              <c:strCache>
                <c:ptCount val="1"/>
                <c:pt idx="0">
                  <c:v>20.000 kg SAF</c:v>
                </c:pt>
              </c:strCache>
            </c:strRef>
          </c:tx>
          <c:spPr>
            <a:ln w="12700" cap="rnd">
              <a:solidFill>
                <a:srgbClr val="00B0F0"/>
              </a:solidFill>
              <a:round/>
            </a:ln>
            <a:effectLst/>
          </c:spPr>
          <c:marker>
            <c:symbol val="square"/>
            <c:size val="5"/>
            <c:spPr>
              <a:solidFill>
                <a:srgbClr val="00B0F0"/>
              </a:solidFill>
              <a:ln w="9525">
                <a:noFill/>
              </a:ln>
              <a:effectLst/>
            </c:spPr>
          </c:marker>
          <c:xVal>
            <c:numRef>
              <c:f>Energie!$F$9:$F$15</c:f>
              <c:numCache>
                <c:formatCode>General</c:formatCode>
                <c:ptCount val="7"/>
                <c:pt idx="0">
                  <c:v>30</c:v>
                </c:pt>
                <c:pt idx="1">
                  <c:v>40</c:v>
                </c:pt>
                <c:pt idx="2">
                  <c:v>50</c:v>
                </c:pt>
                <c:pt idx="3">
                  <c:v>75</c:v>
                </c:pt>
                <c:pt idx="4">
                  <c:v>100</c:v>
                </c:pt>
                <c:pt idx="5">
                  <c:v>125</c:v>
                </c:pt>
                <c:pt idx="6">
                  <c:v>150</c:v>
                </c:pt>
              </c:numCache>
            </c:numRef>
          </c:xVal>
          <c:yVal>
            <c:numRef>
              <c:f>Energie!$O$9:$O$15</c:f>
              <c:numCache>
                <c:formatCode>General</c:formatCode>
                <c:ptCount val="7"/>
                <c:pt idx="0">
                  <c:v>25.36835783920364</c:v>
                </c:pt>
                <c:pt idx="1">
                  <c:v>21.310714253731</c:v>
                </c:pt>
                <c:pt idx="2">
                  <c:v>18.626325428074637</c:v>
                </c:pt>
                <c:pt idx="3">
                  <c:v>14.836660713969566</c:v>
                </c:pt>
                <c:pt idx="4">
                  <c:v>12.862141601714077</c:v>
                </c:pt>
                <c:pt idx="5">
                  <c:v>11.674056765960952</c:v>
                </c:pt>
                <c:pt idx="6">
                  <c:v>10.816595299609398</c:v>
                </c:pt>
              </c:numCache>
            </c:numRef>
          </c:yVal>
        </c:ser>
        <c:axId val="149620608"/>
        <c:axId val="149622144"/>
      </c:scatterChart>
      <c:valAx>
        <c:axId val="149620608"/>
        <c:scaling>
          <c:orientation val="minMax"/>
          <c:min val="2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9622144"/>
        <c:crosses val="autoZero"/>
        <c:crossBetween val="midCat"/>
      </c:valAx>
      <c:valAx>
        <c:axId val="149622144"/>
        <c:scaling>
          <c:orientation val="minMax"/>
          <c:max val="50"/>
          <c:min val="0"/>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49620608"/>
        <c:crosses val="autoZero"/>
        <c:crossBetween val="midCat"/>
      </c:valAx>
      <c:spPr>
        <a:noFill/>
        <a:ln>
          <a:noFill/>
        </a:ln>
        <a:effectLst/>
      </c:spPr>
    </c:plotArea>
    <c:legend>
      <c:legendPos val="b"/>
      <c:layout>
        <c:manualLayout>
          <c:xMode val="edge"/>
          <c:yMode val="edge"/>
          <c:x val="0.57145997785739211"/>
          <c:y val="0.21777061301520353"/>
          <c:w val="0.31140856273695006"/>
          <c:h val="0.30767822477620027"/>
        </c:manualLayout>
      </c:layout>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hart>
    <c:title>
      <c:tx>
        <c:strRef>
          <c:f>Tabelle1!$O$3</c:f>
          <c:strCache>
            <c:ptCount val="1"/>
            <c:pt idx="0">
              <c:v>AUN = 6; w = 2</c:v>
            </c:pt>
          </c:strCache>
        </c:strRef>
      </c:tx>
      <c:layout>
        <c:manualLayout>
          <c:xMode val="edge"/>
          <c:yMode val="edge"/>
          <c:x val="0.68496182786594828"/>
          <c:y val="7.4416742852907072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endParaRPr lang="de-DE"/>
        </a:p>
      </c:txPr>
    </c:title>
    <c:plotArea>
      <c:layout>
        <c:manualLayout>
          <c:layoutTarget val="inner"/>
          <c:xMode val="edge"/>
          <c:yMode val="edge"/>
          <c:x val="0.1270086334657492"/>
          <c:y val="8.2332236051888719E-2"/>
          <c:w val="0.83610243455423705"/>
          <c:h val="0.70693905396072332"/>
        </c:manualLayout>
      </c:layout>
      <c:scatterChart>
        <c:scatterStyle val="lineMarker"/>
        <c:ser>
          <c:idx val="0"/>
          <c:order val="0"/>
          <c:spPr>
            <a:ln w="12700" cap="rnd">
              <a:solidFill>
                <a:schemeClr val="accent1"/>
              </a:solidFill>
              <a:round/>
            </a:ln>
            <a:effectLst/>
          </c:spPr>
          <c:marker>
            <c:symbol val="square"/>
            <c:size val="2"/>
            <c:spPr>
              <a:solidFill>
                <a:schemeClr val="accent1"/>
              </a:solidFill>
              <a:ln w="9525">
                <a:solidFill>
                  <a:srgbClr val="FF0000"/>
                </a:solidFill>
              </a:ln>
              <a:effectLst/>
            </c:spPr>
          </c:marker>
          <c:xVal>
            <c:numRef>
              <c:f>Tabelle1!$R$7:$R$109</c:f>
              <c:numCache>
                <c:formatCode>General</c:formatCode>
                <c:ptCount val="103"/>
                <c:pt idx="0">
                  <c:v>6.2831853071796742E-2</c:v>
                </c:pt>
                <c:pt idx="1">
                  <c:v>0.12566370614359343</c:v>
                </c:pt>
                <c:pt idx="2">
                  <c:v>0.18849555921539032</c:v>
                </c:pt>
                <c:pt idx="3">
                  <c:v>0.25132741228718697</c:v>
                </c:pt>
                <c:pt idx="4">
                  <c:v>0.31415926535898386</c:v>
                </c:pt>
                <c:pt idx="5">
                  <c:v>0.37699111843078043</c:v>
                </c:pt>
                <c:pt idx="6">
                  <c:v>0.43982297150257743</c:v>
                </c:pt>
                <c:pt idx="7">
                  <c:v>0.50265482457437416</c:v>
                </c:pt>
                <c:pt idx="8">
                  <c:v>0.56548667764617089</c:v>
                </c:pt>
                <c:pt idx="9">
                  <c:v>0.62831853071796717</c:v>
                </c:pt>
                <c:pt idx="10">
                  <c:v>0.6911503837897639</c:v>
                </c:pt>
                <c:pt idx="11">
                  <c:v>0.75398223686156085</c:v>
                </c:pt>
                <c:pt idx="12">
                  <c:v>0.81681408993335758</c:v>
                </c:pt>
                <c:pt idx="13">
                  <c:v>0.87964594300515475</c:v>
                </c:pt>
                <c:pt idx="14">
                  <c:v>0.94247779607695081</c:v>
                </c:pt>
                <c:pt idx="15">
                  <c:v>1.0053096491487479</c:v>
                </c:pt>
                <c:pt idx="16">
                  <c:v>1.0681415022205447</c:v>
                </c:pt>
                <c:pt idx="17">
                  <c:v>1.1309733552923416</c:v>
                </c:pt>
                <c:pt idx="18">
                  <c:v>1.1938052083641379</c:v>
                </c:pt>
                <c:pt idx="19">
                  <c:v>1.2566370614359357</c:v>
                </c:pt>
                <c:pt idx="20">
                  <c:v>1.3194689145077321</c:v>
                </c:pt>
                <c:pt idx="21">
                  <c:v>1.3823007675795289</c:v>
                </c:pt>
                <c:pt idx="22">
                  <c:v>1.4451326206513257</c:v>
                </c:pt>
                <c:pt idx="23">
                  <c:v>1.5079644737231221</c:v>
                </c:pt>
                <c:pt idx="24">
                  <c:v>1.5707963267949194</c:v>
                </c:pt>
                <c:pt idx="25">
                  <c:v>1.6336281798667167</c:v>
                </c:pt>
                <c:pt idx="26">
                  <c:v>1.6964600329385136</c:v>
                </c:pt>
                <c:pt idx="27">
                  <c:v>1.7592918860103095</c:v>
                </c:pt>
                <c:pt idx="28">
                  <c:v>1.8221237390821068</c:v>
                </c:pt>
                <c:pt idx="29">
                  <c:v>1.8849555921539041</c:v>
                </c:pt>
                <c:pt idx="30">
                  <c:v>1.9477874452257009</c:v>
                </c:pt>
                <c:pt idx="31">
                  <c:v>2.010619298297498</c:v>
                </c:pt>
                <c:pt idx="32">
                  <c:v>2.0734511513692939</c:v>
                </c:pt>
                <c:pt idx="33">
                  <c:v>2.1362830044410908</c:v>
                </c:pt>
                <c:pt idx="34">
                  <c:v>2.1991148575128885</c:v>
                </c:pt>
                <c:pt idx="35">
                  <c:v>2.2619467105846844</c:v>
                </c:pt>
                <c:pt idx="36">
                  <c:v>2.3247785636564813</c:v>
                </c:pt>
                <c:pt idx="37">
                  <c:v>2.3876104167282777</c:v>
                </c:pt>
                <c:pt idx="38">
                  <c:v>2.4504422698000741</c:v>
                </c:pt>
                <c:pt idx="39">
                  <c:v>2.5132741228718718</c:v>
                </c:pt>
                <c:pt idx="40">
                  <c:v>2.5761059759436673</c:v>
                </c:pt>
                <c:pt idx="41">
                  <c:v>2.6389378290154655</c:v>
                </c:pt>
                <c:pt idx="42">
                  <c:v>2.7017696820872632</c:v>
                </c:pt>
                <c:pt idx="43">
                  <c:v>2.7646015351590592</c:v>
                </c:pt>
                <c:pt idx="44">
                  <c:v>2.8274333882308569</c:v>
                </c:pt>
                <c:pt idx="45">
                  <c:v>2.8902652413026537</c:v>
                </c:pt>
                <c:pt idx="46">
                  <c:v>2.9530970943744497</c:v>
                </c:pt>
                <c:pt idx="47">
                  <c:v>3.0159289474462465</c:v>
                </c:pt>
                <c:pt idx="48">
                  <c:v>3.0787608005180434</c:v>
                </c:pt>
                <c:pt idx="49">
                  <c:v>3.1415926535898397</c:v>
                </c:pt>
                <c:pt idx="50">
                  <c:v>3.2044245066616388</c:v>
                </c:pt>
                <c:pt idx="51">
                  <c:v>3.2672563597334348</c:v>
                </c:pt>
                <c:pt idx="52">
                  <c:v>3.3300882128052307</c:v>
                </c:pt>
                <c:pt idx="53">
                  <c:v>3.3929200658770275</c:v>
                </c:pt>
                <c:pt idx="54">
                  <c:v>3.4557519189488235</c:v>
                </c:pt>
                <c:pt idx="55">
                  <c:v>3.5185837720206212</c:v>
                </c:pt>
                <c:pt idx="56">
                  <c:v>3.5814156250924181</c:v>
                </c:pt>
                <c:pt idx="57">
                  <c:v>3.6442474781642149</c:v>
                </c:pt>
                <c:pt idx="58">
                  <c:v>3.7070793312360126</c:v>
                </c:pt>
                <c:pt idx="59">
                  <c:v>3.7699111843078086</c:v>
                </c:pt>
                <c:pt idx="60">
                  <c:v>3.8327430373796036</c:v>
                </c:pt>
                <c:pt idx="61">
                  <c:v>3.8955748904514031</c:v>
                </c:pt>
                <c:pt idx="62">
                  <c:v>3.9584067435231987</c:v>
                </c:pt>
                <c:pt idx="63">
                  <c:v>4.0212385965949959</c:v>
                </c:pt>
                <c:pt idx="64">
                  <c:v>4.0840704496667897</c:v>
                </c:pt>
                <c:pt idx="65">
                  <c:v>4.1469023027385887</c:v>
                </c:pt>
                <c:pt idx="66">
                  <c:v>4.2097341558103869</c:v>
                </c:pt>
                <c:pt idx="67">
                  <c:v>4.2725660088821824</c:v>
                </c:pt>
                <c:pt idx="68">
                  <c:v>4.3353978619539779</c:v>
                </c:pt>
                <c:pt idx="69">
                  <c:v>4.3982297150257761</c:v>
                </c:pt>
                <c:pt idx="70">
                  <c:v>4.4610615680975707</c:v>
                </c:pt>
                <c:pt idx="71">
                  <c:v>4.5238934211693689</c:v>
                </c:pt>
                <c:pt idx="72">
                  <c:v>4.5867252742411653</c:v>
                </c:pt>
                <c:pt idx="73">
                  <c:v>4.6495571273129581</c:v>
                </c:pt>
                <c:pt idx="74">
                  <c:v>4.7123889803847563</c:v>
                </c:pt>
                <c:pt idx="75">
                  <c:v>4.7752208334565527</c:v>
                </c:pt>
                <c:pt idx="76">
                  <c:v>4.8380526865283491</c:v>
                </c:pt>
                <c:pt idx="77">
                  <c:v>4.9008845396001455</c:v>
                </c:pt>
                <c:pt idx="78">
                  <c:v>4.9637163926719419</c:v>
                </c:pt>
                <c:pt idx="79">
                  <c:v>5.0265482457437383</c:v>
                </c:pt>
                <c:pt idx="80">
                  <c:v>5.0893800988155364</c:v>
                </c:pt>
                <c:pt idx="81">
                  <c:v>5.1522119518873293</c:v>
                </c:pt>
                <c:pt idx="82">
                  <c:v>5.2150438049591292</c:v>
                </c:pt>
                <c:pt idx="83">
                  <c:v>5.2778756580309221</c:v>
                </c:pt>
                <c:pt idx="84">
                  <c:v>5.3407075111027202</c:v>
                </c:pt>
                <c:pt idx="85">
                  <c:v>5.4035393641745184</c:v>
                </c:pt>
                <c:pt idx="86">
                  <c:v>5.4663712172463113</c:v>
                </c:pt>
                <c:pt idx="87">
                  <c:v>5.5292030703181094</c:v>
                </c:pt>
                <c:pt idx="88">
                  <c:v>5.592034923389904</c:v>
                </c:pt>
                <c:pt idx="89">
                  <c:v>5.6548667764616987</c:v>
                </c:pt>
                <c:pt idx="90">
                  <c:v>5.7176986295334986</c:v>
                </c:pt>
                <c:pt idx="91">
                  <c:v>5.780530482605295</c:v>
                </c:pt>
                <c:pt idx="92">
                  <c:v>5.8433623356770914</c:v>
                </c:pt>
                <c:pt idx="93">
                  <c:v>5.9061941887488896</c:v>
                </c:pt>
                <c:pt idx="94">
                  <c:v>5.969026041820686</c:v>
                </c:pt>
                <c:pt idx="95">
                  <c:v>6.0318578948924824</c:v>
                </c:pt>
                <c:pt idx="96">
                  <c:v>6.094689747964277</c:v>
                </c:pt>
                <c:pt idx="97">
                  <c:v>6.1575216010360707</c:v>
                </c:pt>
                <c:pt idx="98">
                  <c:v>6.2203534541078715</c:v>
                </c:pt>
                <c:pt idx="99">
                  <c:v>6.2831853071796662</c:v>
                </c:pt>
                <c:pt idx="100">
                  <c:v>6.3460171602514626</c:v>
                </c:pt>
                <c:pt idx="101">
                  <c:v>6.4088490133232607</c:v>
                </c:pt>
              </c:numCache>
            </c:numRef>
          </c:xVal>
          <c:yVal>
            <c:numRef>
              <c:f>Tabelle1!$S$7:$S$109</c:f>
              <c:numCache>
                <c:formatCode>General</c:formatCode>
                <c:ptCount val="103"/>
                <c:pt idx="0">
                  <c:v>207.95948081445982</c:v>
                </c:pt>
                <c:pt idx="1">
                  <c:v>1021.8798444373134</c:v>
                </c:pt>
                <c:pt idx="2">
                  <c:v>767.0325350597044</c:v>
                </c:pt>
                <c:pt idx="3">
                  <c:v>30.816829522041299</c:v>
                </c:pt>
                <c:pt idx="4">
                  <c:v>43.310845840952858</c:v>
                </c:pt>
                <c:pt idx="5">
                  <c:v>66.243150389110198</c:v>
                </c:pt>
                <c:pt idx="6">
                  <c:v>14.43362331553695</c:v>
                </c:pt>
                <c:pt idx="7">
                  <c:v>58.7059794437953</c:v>
                </c:pt>
                <c:pt idx="8">
                  <c:v>8.700331405140993</c:v>
                </c:pt>
                <c:pt idx="9">
                  <c:v>28.95537578384031</c:v>
                </c:pt>
                <c:pt idx="10">
                  <c:v>44.912993008475219</c:v>
                </c:pt>
                <c:pt idx="11">
                  <c:v>4.5460578176486672</c:v>
                </c:pt>
                <c:pt idx="12">
                  <c:v>14.256944343213069</c:v>
                </c:pt>
                <c:pt idx="13">
                  <c:v>15.100424602829623</c:v>
                </c:pt>
                <c:pt idx="14">
                  <c:v>1.4951610196148706</c:v>
                </c:pt>
                <c:pt idx="15">
                  <c:v>18.977535036284454</c:v>
                </c:pt>
                <c:pt idx="16">
                  <c:v>7.277866515136088</c:v>
                </c:pt>
                <c:pt idx="17">
                  <c:v>3.9449262030600671</c:v>
                </c:pt>
                <c:pt idx="18">
                  <c:v>9.944252554649486</c:v>
                </c:pt>
                <c:pt idx="19">
                  <c:v>0.17947861350134844</c:v>
                </c:pt>
                <c:pt idx="20">
                  <c:v>8.9203491010239517</c:v>
                </c:pt>
                <c:pt idx="21">
                  <c:v>3.0170651021866224</c:v>
                </c:pt>
                <c:pt idx="22">
                  <c:v>1.7311919536699731</c:v>
                </c:pt>
                <c:pt idx="23">
                  <c:v>7.107856441821288</c:v>
                </c:pt>
                <c:pt idx="24">
                  <c:v>1.0321335225538364</c:v>
                </c:pt>
                <c:pt idx="25">
                  <c:v>6.1231616724420412</c:v>
                </c:pt>
                <c:pt idx="26">
                  <c:v>12.703693976615639</c:v>
                </c:pt>
                <c:pt idx="27">
                  <c:v>4.0493320899556924</c:v>
                </c:pt>
                <c:pt idx="28">
                  <c:v>2.9485912764553079</c:v>
                </c:pt>
                <c:pt idx="29">
                  <c:v>4.918441636093358</c:v>
                </c:pt>
                <c:pt idx="30">
                  <c:v>0.26249847186770403</c:v>
                </c:pt>
                <c:pt idx="31">
                  <c:v>2.2090606526981262</c:v>
                </c:pt>
                <c:pt idx="32">
                  <c:v>1.3372060959773902</c:v>
                </c:pt>
                <c:pt idx="33">
                  <c:v>0.20696509570188201</c:v>
                </c:pt>
                <c:pt idx="34">
                  <c:v>3.4228254567355503</c:v>
                </c:pt>
                <c:pt idx="35">
                  <c:v>0.15412738717049226</c:v>
                </c:pt>
                <c:pt idx="36">
                  <c:v>2.0685206262838536</c:v>
                </c:pt>
                <c:pt idx="37">
                  <c:v>4.0832169275867294</c:v>
                </c:pt>
                <c:pt idx="38">
                  <c:v>0.27080497869528652</c:v>
                </c:pt>
                <c:pt idx="39">
                  <c:v>1.8033055640929911</c:v>
                </c:pt>
                <c:pt idx="40">
                  <c:v>0.85433434822497967</c:v>
                </c:pt>
                <c:pt idx="41">
                  <c:v>0.33921911402220917</c:v>
                </c:pt>
                <c:pt idx="42">
                  <c:v>3.4493506737447879</c:v>
                </c:pt>
                <c:pt idx="43">
                  <c:v>0.74944270962210602</c:v>
                </c:pt>
                <c:pt idx="44">
                  <c:v>0.32222108152806972</c:v>
                </c:pt>
                <c:pt idx="45">
                  <c:v>0.57539612611791191</c:v>
                </c:pt>
                <c:pt idx="46">
                  <c:v>0.15519235979269747</c:v>
                </c:pt>
                <c:pt idx="47">
                  <c:v>3.5137842295128991</c:v>
                </c:pt>
                <c:pt idx="48">
                  <c:v>0.19348379529805357</c:v>
                </c:pt>
                <c:pt idx="49">
                  <c:v>0.46490964891907338</c:v>
                </c:pt>
                <c:pt idx="50">
                  <c:v>2.3545487449046347</c:v>
                </c:pt>
                <c:pt idx="51">
                  <c:v>0.12781225259481219</c:v>
                </c:pt>
                <c:pt idx="52">
                  <c:v>0.67101648317788065</c:v>
                </c:pt>
                <c:pt idx="53">
                  <c:v>0.42229127824565205</c:v>
                </c:pt>
                <c:pt idx="54">
                  <c:v>0.12164591231878859</c:v>
                </c:pt>
                <c:pt idx="55">
                  <c:v>1.9833704621842083</c:v>
                </c:pt>
                <c:pt idx="56">
                  <c:v>0.8206028426403954</c:v>
                </c:pt>
                <c:pt idx="57">
                  <c:v>1.6528518928590519</c:v>
                </c:pt>
                <c:pt idx="58">
                  <c:v>1.1086372277234817</c:v>
                </c:pt>
                <c:pt idx="59">
                  <c:v>0.80269417860591263</c:v>
                </c:pt>
                <c:pt idx="60">
                  <c:v>0.68818778573258532</c:v>
                </c:pt>
                <c:pt idx="61">
                  <c:v>2.7592310699137101</c:v>
                </c:pt>
                <c:pt idx="62">
                  <c:v>5.0002497331434498E-2</c:v>
                </c:pt>
                <c:pt idx="63">
                  <c:v>1.388702320529418</c:v>
                </c:pt>
                <c:pt idx="64">
                  <c:v>1.5843630528888766</c:v>
                </c:pt>
                <c:pt idx="65">
                  <c:v>0.38178273420912862</c:v>
                </c:pt>
                <c:pt idx="66">
                  <c:v>0.30814570710886841</c:v>
                </c:pt>
                <c:pt idx="67">
                  <c:v>0.62195361420448125</c:v>
                </c:pt>
                <c:pt idx="68">
                  <c:v>0.75936395254734945</c:v>
                </c:pt>
                <c:pt idx="69">
                  <c:v>1.4935062371508443</c:v>
                </c:pt>
                <c:pt idx="70">
                  <c:v>2.2986347100067476E-2</c:v>
                </c:pt>
                <c:pt idx="71">
                  <c:v>0.71562865650913887</c:v>
                </c:pt>
                <c:pt idx="72">
                  <c:v>0.30556196498843935</c:v>
                </c:pt>
                <c:pt idx="73">
                  <c:v>0.16363294127392652</c:v>
                </c:pt>
                <c:pt idx="74">
                  <c:v>0.10287506586347464</c:v>
                </c:pt>
                <c:pt idx="75">
                  <c:v>0.63260322667738123</c:v>
                </c:pt>
                <c:pt idx="76">
                  <c:v>1.2716430888380246</c:v>
                </c:pt>
                <c:pt idx="77">
                  <c:v>1.1641491964756041</c:v>
                </c:pt>
                <c:pt idx="78">
                  <c:v>1.0409594154217778</c:v>
                </c:pt>
                <c:pt idx="79">
                  <c:v>3.9034876476583082E-2</c:v>
                </c:pt>
                <c:pt idx="80">
                  <c:v>0.52968453055466025</c:v>
                </c:pt>
                <c:pt idx="81">
                  <c:v>0.28326079329200371</c:v>
                </c:pt>
                <c:pt idx="82">
                  <c:v>0.83958365578841287</c:v>
                </c:pt>
                <c:pt idx="83">
                  <c:v>0.73839280969435761</c:v>
                </c:pt>
                <c:pt idx="84">
                  <c:v>0.36983465775552798</c:v>
                </c:pt>
                <c:pt idx="85">
                  <c:v>1.9977622272314779</c:v>
                </c:pt>
                <c:pt idx="86">
                  <c:v>0.33358566728292299</c:v>
                </c:pt>
                <c:pt idx="87">
                  <c:v>0.59952397625141152</c:v>
                </c:pt>
                <c:pt idx="88">
                  <c:v>0.28689734915497239</c:v>
                </c:pt>
                <c:pt idx="89">
                  <c:v>4.2834975565549264E-2</c:v>
                </c:pt>
                <c:pt idx="90">
                  <c:v>0.56200085523129062</c:v>
                </c:pt>
                <c:pt idx="91">
                  <c:v>0.69518454391891116</c:v>
                </c:pt>
                <c:pt idx="92">
                  <c:v>8.0210821096758991E-2</c:v>
                </c:pt>
                <c:pt idx="93">
                  <c:v>0.37814390863366498</c:v>
                </c:pt>
                <c:pt idx="94">
                  <c:v>0.15899966222995016</c:v>
                </c:pt>
                <c:pt idx="95">
                  <c:v>0.1447231087198052</c:v>
                </c:pt>
                <c:pt idx="96">
                  <c:v>0.6801831302998147</c:v>
                </c:pt>
                <c:pt idx="97">
                  <c:v>1.0302846957419586E-2</c:v>
                </c:pt>
                <c:pt idx="98">
                  <c:v>0.10748782415163642</c:v>
                </c:pt>
                <c:pt idx="99">
                  <c:v>1.6216484890614731</c:v>
                </c:pt>
                <c:pt idx="100">
                  <c:v>0.6785859559691918</c:v>
                </c:pt>
                <c:pt idx="101">
                  <c:v>8.2809710091274302E-2</c:v>
                </c:pt>
              </c:numCache>
            </c:numRef>
          </c:yVal>
        </c:ser>
        <c:ser>
          <c:idx val="1"/>
          <c:order val="1"/>
          <c:spPr>
            <a:ln w="19050" cap="rnd">
              <a:solidFill>
                <a:schemeClr val="accent2"/>
              </a:solidFill>
              <a:round/>
            </a:ln>
            <a:effectLst/>
          </c:spPr>
          <c:marker>
            <c:symbol val="none"/>
          </c:marker>
          <c:xVal>
            <c:numRef>
              <c:f>Tabelle1!$L$13:$L$18</c:f>
              <c:numCache>
                <c:formatCode>General</c:formatCode>
                <c:ptCount val="6"/>
                <c:pt idx="0">
                  <c:v>6.0000000000000019E-2</c:v>
                </c:pt>
                <c:pt idx="1">
                  <c:v>0.2</c:v>
                </c:pt>
                <c:pt idx="2">
                  <c:v>1</c:v>
                </c:pt>
                <c:pt idx="3">
                  <c:v>2</c:v>
                </c:pt>
                <c:pt idx="4">
                  <c:v>2.5</c:v>
                </c:pt>
                <c:pt idx="5">
                  <c:v>9</c:v>
                </c:pt>
              </c:numCache>
            </c:numRef>
          </c:xVal>
          <c:yVal>
            <c:numRef>
              <c:f>Tabelle1!$M$13:$M$18</c:f>
              <c:numCache>
                <c:formatCode>General</c:formatCode>
                <c:ptCount val="6"/>
                <c:pt idx="0">
                  <c:v>1065</c:v>
                </c:pt>
                <c:pt idx="1">
                  <c:v>118.41432880053016</c:v>
                </c:pt>
                <c:pt idx="2">
                  <c:v>6.2803207663352687</c:v>
                </c:pt>
                <c:pt idx="3">
                  <c:v>1.7729124214395557</c:v>
                </c:pt>
                <c:pt idx="4">
                  <c:v>1.1799237340994031</c:v>
                </c:pt>
                <c:pt idx="5">
                  <c:v>0.11396180538552919</c:v>
                </c:pt>
              </c:numCache>
            </c:numRef>
          </c:yVal>
        </c:ser>
        <c:axId val="114895872"/>
        <c:axId val="114902144"/>
      </c:scatterChart>
      <c:valAx>
        <c:axId val="114895872"/>
        <c:scaling>
          <c:logBase val="10"/>
          <c:orientation val="minMax"/>
          <c:max val="10"/>
          <c:min val="1.0000000000000005E-2"/>
        </c:scaling>
        <c:axPos val="b"/>
        <c:majorGridlines>
          <c:spPr>
            <a:ln w="9525" cap="flat" cmpd="sng" algn="ctr">
              <a:solidFill>
                <a:schemeClr val="tx1">
                  <a:lumMod val="15000"/>
                  <a:lumOff val="85000"/>
                </a:schemeClr>
              </a:solidFill>
              <a:round/>
            </a:ln>
            <a:effectLst/>
          </c:spPr>
        </c:majorGridlines>
        <c:title>
          <c:tx>
            <c:strRef>
              <c:f>Tabelle1!$I$5</c:f>
              <c:strCache>
                <c:ptCount val="1"/>
                <c:pt idx="0">
                  <c:v>Weg-Kreisfrequenz Ω [1/m]</c:v>
                </c:pt>
              </c:strCache>
            </c:strRef>
          </c:tx>
          <c:layout>
            <c:manualLayout>
              <c:xMode val="edge"/>
              <c:yMode val="edge"/>
              <c:x val="0.33154046369203871"/>
              <c:y val="0.8830968551189694"/>
            </c:manualLayout>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902144"/>
        <c:crossesAt val="1.0000000000000007E-3"/>
        <c:crossBetween val="midCat"/>
      </c:valAx>
      <c:valAx>
        <c:axId val="114902144"/>
        <c:scaling>
          <c:logBase val="10"/>
          <c:orientation val="minMax"/>
        </c:scaling>
        <c:axPos val="l"/>
        <c:majorGridlines>
          <c:spPr>
            <a:ln w="9525" cap="flat" cmpd="sng" algn="ctr">
              <a:solidFill>
                <a:schemeClr val="tx1">
                  <a:lumMod val="15000"/>
                  <a:lumOff val="85000"/>
                </a:schemeClr>
              </a:solidFill>
              <a:round/>
            </a:ln>
            <a:effectLst/>
          </c:spPr>
        </c:majorGridlines>
        <c:title>
          <c:tx>
            <c:strRef>
              <c:f>Tabelle1!$I$4</c:f>
              <c:strCache>
                <c:ptCount val="1"/>
                <c:pt idx="0">
                  <c:v>Spektrale Unebenheitsdichte                       Ф [cm³]</c:v>
                </c:pt>
              </c:strCache>
            </c:strRef>
          </c:tx>
          <c:layout>
            <c:manualLayout>
              <c:xMode val="edge"/>
              <c:yMode val="edge"/>
              <c:x val="0"/>
              <c:y val="4.2469965790450356E-2"/>
            </c:manualLayout>
          </c:layout>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895872"/>
        <c:crossesAt val="1.0000000000000005E-2"/>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de-DE"/>
  <c:chart>
    <c:title>
      <c:tx>
        <c:strRef>
          <c:f>Tabelle1!$X$3</c:f>
          <c:strCache>
            <c:ptCount val="1"/>
            <c:pt idx="0">
              <c:v>AUN = 25; w = 2</c:v>
            </c:pt>
          </c:strCache>
        </c:strRef>
      </c:tx>
      <c:layout>
        <c:manualLayout>
          <c:xMode val="edge"/>
          <c:yMode val="edge"/>
          <c:x val="0.6725227076816872"/>
          <c:y val="9.557247621381626E-2"/>
        </c:manualLayout>
      </c:layout>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plotArea>
      <c:layout>
        <c:manualLayout>
          <c:layoutTarget val="inner"/>
          <c:xMode val="edge"/>
          <c:yMode val="edge"/>
          <c:x val="9.6185554861703257E-2"/>
          <c:y val="9.0690188070248215E-2"/>
          <c:w val="0.87270429490433055"/>
          <c:h val="0.63486756146155954"/>
        </c:manualLayout>
      </c:layout>
      <c:scatterChart>
        <c:scatterStyle val="lineMarker"/>
        <c:ser>
          <c:idx val="0"/>
          <c:order val="0"/>
          <c:spPr>
            <a:ln w="19050" cap="rnd">
              <a:solidFill>
                <a:schemeClr val="accent1"/>
              </a:solidFill>
              <a:round/>
            </a:ln>
            <a:effectLst/>
          </c:spPr>
          <c:marker>
            <c:symbol val="square"/>
            <c:size val="2"/>
            <c:spPr>
              <a:solidFill>
                <a:schemeClr val="accent1"/>
              </a:solidFill>
              <a:ln w="9525">
                <a:solidFill>
                  <a:srgbClr val="FF0000"/>
                </a:solidFill>
              </a:ln>
              <a:effectLst/>
            </c:spPr>
          </c:marker>
          <c:xVal>
            <c:numRef>
              <c:f>Tabelle1!$AA$7:$AA$109</c:f>
              <c:numCache>
                <c:formatCode>General</c:formatCode>
                <c:ptCount val="103"/>
                <c:pt idx="0">
                  <c:v>6.2831853071796742E-2</c:v>
                </c:pt>
                <c:pt idx="1">
                  <c:v>0.12566370614359343</c:v>
                </c:pt>
                <c:pt idx="2">
                  <c:v>0.18849555921539032</c:v>
                </c:pt>
                <c:pt idx="3">
                  <c:v>0.25132741228718697</c:v>
                </c:pt>
                <c:pt idx="4">
                  <c:v>0.31415926535898386</c:v>
                </c:pt>
                <c:pt idx="5">
                  <c:v>0.37699111843078043</c:v>
                </c:pt>
                <c:pt idx="6">
                  <c:v>0.43982297150257743</c:v>
                </c:pt>
                <c:pt idx="7">
                  <c:v>0.50265482457437416</c:v>
                </c:pt>
                <c:pt idx="8">
                  <c:v>0.56548667764617089</c:v>
                </c:pt>
                <c:pt idx="9">
                  <c:v>0.62831853071796717</c:v>
                </c:pt>
                <c:pt idx="10">
                  <c:v>0.6911503837897639</c:v>
                </c:pt>
                <c:pt idx="11">
                  <c:v>0.75398223686156085</c:v>
                </c:pt>
                <c:pt idx="12">
                  <c:v>0.81681408993335758</c:v>
                </c:pt>
                <c:pt idx="13">
                  <c:v>0.87964594300515475</c:v>
                </c:pt>
                <c:pt idx="14">
                  <c:v>0.94247779607695081</c:v>
                </c:pt>
                <c:pt idx="15">
                  <c:v>1.0053096491487479</c:v>
                </c:pt>
                <c:pt idx="16">
                  <c:v>1.0681415022205447</c:v>
                </c:pt>
                <c:pt idx="17">
                  <c:v>1.1309733552923416</c:v>
                </c:pt>
                <c:pt idx="18">
                  <c:v>1.1938052083641379</c:v>
                </c:pt>
                <c:pt idx="19">
                  <c:v>1.2566370614359357</c:v>
                </c:pt>
                <c:pt idx="20">
                  <c:v>1.3194689145077321</c:v>
                </c:pt>
                <c:pt idx="21">
                  <c:v>1.3823007675795289</c:v>
                </c:pt>
                <c:pt idx="22">
                  <c:v>1.4451326206513257</c:v>
                </c:pt>
                <c:pt idx="23">
                  <c:v>1.5079644737231221</c:v>
                </c:pt>
                <c:pt idx="24">
                  <c:v>1.5707963267949194</c:v>
                </c:pt>
                <c:pt idx="25">
                  <c:v>1.6336281798667167</c:v>
                </c:pt>
                <c:pt idx="26">
                  <c:v>1.6964600329385136</c:v>
                </c:pt>
                <c:pt idx="27">
                  <c:v>1.7592918860103095</c:v>
                </c:pt>
                <c:pt idx="28">
                  <c:v>1.8221237390821068</c:v>
                </c:pt>
                <c:pt idx="29">
                  <c:v>1.8849555921539041</c:v>
                </c:pt>
                <c:pt idx="30">
                  <c:v>1.9477874452257009</c:v>
                </c:pt>
                <c:pt idx="31">
                  <c:v>2.010619298297498</c:v>
                </c:pt>
                <c:pt idx="32">
                  <c:v>2.0734511513692939</c:v>
                </c:pt>
                <c:pt idx="33">
                  <c:v>2.1362830044410908</c:v>
                </c:pt>
                <c:pt idx="34">
                  <c:v>2.1991148575128885</c:v>
                </c:pt>
                <c:pt idx="35">
                  <c:v>2.2619467105846844</c:v>
                </c:pt>
                <c:pt idx="36">
                  <c:v>2.3247785636564813</c:v>
                </c:pt>
                <c:pt idx="37">
                  <c:v>2.3876104167282777</c:v>
                </c:pt>
                <c:pt idx="38">
                  <c:v>2.4504422698000741</c:v>
                </c:pt>
                <c:pt idx="39">
                  <c:v>2.5132741228718718</c:v>
                </c:pt>
                <c:pt idx="40">
                  <c:v>2.5761059759436673</c:v>
                </c:pt>
                <c:pt idx="41">
                  <c:v>2.6389378290154655</c:v>
                </c:pt>
                <c:pt idx="42">
                  <c:v>2.7017696820872632</c:v>
                </c:pt>
                <c:pt idx="43">
                  <c:v>2.7646015351590592</c:v>
                </c:pt>
                <c:pt idx="44">
                  <c:v>2.8274333882308569</c:v>
                </c:pt>
                <c:pt idx="45">
                  <c:v>2.8902652413026537</c:v>
                </c:pt>
                <c:pt idx="46">
                  <c:v>2.9530970943744497</c:v>
                </c:pt>
                <c:pt idx="47">
                  <c:v>3.0159289474462465</c:v>
                </c:pt>
                <c:pt idx="48">
                  <c:v>3.0787608005180434</c:v>
                </c:pt>
                <c:pt idx="49">
                  <c:v>3.1415926535898397</c:v>
                </c:pt>
                <c:pt idx="50">
                  <c:v>3.2044245066616388</c:v>
                </c:pt>
                <c:pt idx="51">
                  <c:v>3.2672563597334348</c:v>
                </c:pt>
                <c:pt idx="52">
                  <c:v>3.3300882128052307</c:v>
                </c:pt>
                <c:pt idx="53">
                  <c:v>3.3929200658770275</c:v>
                </c:pt>
                <c:pt idx="54">
                  <c:v>3.4557519189488235</c:v>
                </c:pt>
                <c:pt idx="55">
                  <c:v>3.5185837720206212</c:v>
                </c:pt>
                <c:pt idx="56">
                  <c:v>3.5814156250924181</c:v>
                </c:pt>
                <c:pt idx="57">
                  <c:v>3.6442474781642149</c:v>
                </c:pt>
                <c:pt idx="58">
                  <c:v>3.7070793312360126</c:v>
                </c:pt>
                <c:pt idx="59">
                  <c:v>3.7699111843078086</c:v>
                </c:pt>
                <c:pt idx="60">
                  <c:v>3.8327430373796036</c:v>
                </c:pt>
                <c:pt idx="61">
                  <c:v>3.8955748904514031</c:v>
                </c:pt>
                <c:pt idx="62">
                  <c:v>3.9584067435231987</c:v>
                </c:pt>
                <c:pt idx="63">
                  <c:v>4.0212385965949959</c:v>
                </c:pt>
                <c:pt idx="64">
                  <c:v>4.0840704496667897</c:v>
                </c:pt>
                <c:pt idx="65">
                  <c:v>4.1469023027385887</c:v>
                </c:pt>
                <c:pt idx="66">
                  <c:v>4.2097341558103869</c:v>
                </c:pt>
                <c:pt idx="67">
                  <c:v>4.2725660088821824</c:v>
                </c:pt>
                <c:pt idx="68">
                  <c:v>4.3353978619539779</c:v>
                </c:pt>
                <c:pt idx="69">
                  <c:v>4.3982297150257761</c:v>
                </c:pt>
                <c:pt idx="70">
                  <c:v>4.4610615680975707</c:v>
                </c:pt>
                <c:pt idx="71">
                  <c:v>4.5238934211693689</c:v>
                </c:pt>
                <c:pt idx="72">
                  <c:v>4.5867252742411653</c:v>
                </c:pt>
                <c:pt idx="73">
                  <c:v>4.6495571273129581</c:v>
                </c:pt>
                <c:pt idx="74">
                  <c:v>4.7123889803847563</c:v>
                </c:pt>
                <c:pt idx="75">
                  <c:v>4.7752208334565527</c:v>
                </c:pt>
                <c:pt idx="76">
                  <c:v>4.8380526865283491</c:v>
                </c:pt>
                <c:pt idx="77">
                  <c:v>4.9008845396001455</c:v>
                </c:pt>
                <c:pt idx="78">
                  <c:v>4.9637163926719419</c:v>
                </c:pt>
                <c:pt idx="79">
                  <c:v>5.0265482457437383</c:v>
                </c:pt>
                <c:pt idx="80">
                  <c:v>5.0893800988155364</c:v>
                </c:pt>
                <c:pt idx="81">
                  <c:v>5.1522119518873293</c:v>
                </c:pt>
                <c:pt idx="82">
                  <c:v>5.2150438049591292</c:v>
                </c:pt>
                <c:pt idx="83">
                  <c:v>5.2778756580309221</c:v>
                </c:pt>
                <c:pt idx="84">
                  <c:v>5.3407075111027202</c:v>
                </c:pt>
                <c:pt idx="85">
                  <c:v>5.4035393641745184</c:v>
                </c:pt>
                <c:pt idx="86">
                  <c:v>5.4663712172463113</c:v>
                </c:pt>
                <c:pt idx="87">
                  <c:v>5.5292030703181094</c:v>
                </c:pt>
                <c:pt idx="88">
                  <c:v>5.592034923389904</c:v>
                </c:pt>
                <c:pt idx="89">
                  <c:v>5.6548667764616987</c:v>
                </c:pt>
                <c:pt idx="90">
                  <c:v>5.7176986295334986</c:v>
                </c:pt>
                <c:pt idx="91">
                  <c:v>5.780530482605295</c:v>
                </c:pt>
                <c:pt idx="92">
                  <c:v>5.8433623356770914</c:v>
                </c:pt>
                <c:pt idx="93">
                  <c:v>5.9061941887488896</c:v>
                </c:pt>
                <c:pt idx="94">
                  <c:v>5.969026041820686</c:v>
                </c:pt>
                <c:pt idx="95">
                  <c:v>6.0318578948924824</c:v>
                </c:pt>
                <c:pt idx="96">
                  <c:v>6.094689747964277</c:v>
                </c:pt>
                <c:pt idx="97">
                  <c:v>6.1575216010360707</c:v>
                </c:pt>
                <c:pt idx="98">
                  <c:v>6.2203534541078715</c:v>
                </c:pt>
                <c:pt idx="99">
                  <c:v>6.2831853071796662</c:v>
                </c:pt>
                <c:pt idx="100">
                  <c:v>6.3460171602514626</c:v>
                </c:pt>
                <c:pt idx="101">
                  <c:v>6.4088490133232607</c:v>
                </c:pt>
              </c:numCache>
            </c:numRef>
          </c:xVal>
          <c:yVal>
            <c:numRef>
              <c:f>Tabelle1!$AB$7:$AB$109</c:f>
              <c:numCache>
                <c:formatCode>General</c:formatCode>
                <c:ptCount val="103"/>
                <c:pt idx="0">
                  <c:v>910.6684872865178</c:v>
                </c:pt>
                <c:pt idx="1">
                  <c:v>3051.4586930319251</c:v>
                </c:pt>
                <c:pt idx="2">
                  <c:v>175.13646324360758</c:v>
                </c:pt>
                <c:pt idx="3">
                  <c:v>652.13723866957685</c:v>
                </c:pt>
                <c:pt idx="4">
                  <c:v>357.78474685959083</c:v>
                </c:pt>
                <c:pt idx="5">
                  <c:v>350.61871862816099</c:v>
                </c:pt>
                <c:pt idx="6">
                  <c:v>68.763277052147515</c:v>
                </c:pt>
                <c:pt idx="7">
                  <c:v>144.72897781324241</c:v>
                </c:pt>
                <c:pt idx="8">
                  <c:v>97.244538990892792</c:v>
                </c:pt>
                <c:pt idx="9">
                  <c:v>57.98086830652376</c:v>
                </c:pt>
                <c:pt idx="10">
                  <c:v>185.12894330445727</c:v>
                </c:pt>
                <c:pt idx="11">
                  <c:v>13.503232126521208</c:v>
                </c:pt>
                <c:pt idx="12">
                  <c:v>34.37843386827565</c:v>
                </c:pt>
                <c:pt idx="13">
                  <c:v>28.484001244145318</c:v>
                </c:pt>
                <c:pt idx="14">
                  <c:v>25.637396288452226</c:v>
                </c:pt>
                <c:pt idx="15">
                  <c:v>114.18126347407853</c:v>
                </c:pt>
                <c:pt idx="16">
                  <c:v>34.467515223915633</c:v>
                </c:pt>
                <c:pt idx="17">
                  <c:v>14.311934010675953</c:v>
                </c:pt>
                <c:pt idx="18">
                  <c:v>41.253495021731304</c:v>
                </c:pt>
                <c:pt idx="19">
                  <c:v>20.443871227345383</c:v>
                </c:pt>
                <c:pt idx="20">
                  <c:v>10.340174738150353</c:v>
                </c:pt>
                <c:pt idx="21">
                  <c:v>26.401806493140256</c:v>
                </c:pt>
                <c:pt idx="22">
                  <c:v>0.95215338636724511</c:v>
                </c:pt>
                <c:pt idx="23">
                  <c:v>14.466650020973946</c:v>
                </c:pt>
                <c:pt idx="24">
                  <c:v>11.478410273208798</c:v>
                </c:pt>
                <c:pt idx="25">
                  <c:v>6.906518823039149</c:v>
                </c:pt>
                <c:pt idx="26">
                  <c:v>14.138691194109283</c:v>
                </c:pt>
                <c:pt idx="27">
                  <c:v>6.046333231122957</c:v>
                </c:pt>
                <c:pt idx="28">
                  <c:v>5.2580851249688214</c:v>
                </c:pt>
                <c:pt idx="29">
                  <c:v>4.3972790562623576</c:v>
                </c:pt>
                <c:pt idx="30">
                  <c:v>3.3565435853653827</c:v>
                </c:pt>
                <c:pt idx="31">
                  <c:v>14.994216892123356</c:v>
                </c:pt>
                <c:pt idx="32">
                  <c:v>1.9841040961796559</c:v>
                </c:pt>
                <c:pt idx="33">
                  <c:v>9.2663713303430058</c:v>
                </c:pt>
                <c:pt idx="34">
                  <c:v>26.017541091175001</c:v>
                </c:pt>
                <c:pt idx="35">
                  <c:v>7.3455760033487092</c:v>
                </c:pt>
                <c:pt idx="36">
                  <c:v>5.0576862007537775</c:v>
                </c:pt>
                <c:pt idx="37">
                  <c:v>6.5280547172232941</c:v>
                </c:pt>
                <c:pt idx="38">
                  <c:v>2.5489327198117255</c:v>
                </c:pt>
                <c:pt idx="39">
                  <c:v>9.5928428600152209</c:v>
                </c:pt>
                <c:pt idx="40">
                  <c:v>2.5231264428692191</c:v>
                </c:pt>
                <c:pt idx="41">
                  <c:v>3.1289856970448473</c:v>
                </c:pt>
                <c:pt idx="42">
                  <c:v>9.4082874001135952</c:v>
                </c:pt>
                <c:pt idx="43">
                  <c:v>1.6950795416238851</c:v>
                </c:pt>
                <c:pt idx="44">
                  <c:v>6.038627220655636</c:v>
                </c:pt>
                <c:pt idx="45">
                  <c:v>1.7582682889506964</c:v>
                </c:pt>
                <c:pt idx="46">
                  <c:v>3.2434311087544261</c:v>
                </c:pt>
                <c:pt idx="47">
                  <c:v>9.410600708463404</c:v>
                </c:pt>
                <c:pt idx="48">
                  <c:v>8.6563340030772533</c:v>
                </c:pt>
                <c:pt idx="49">
                  <c:v>3.591929131068186</c:v>
                </c:pt>
                <c:pt idx="50">
                  <c:v>4.7990911171657844</c:v>
                </c:pt>
                <c:pt idx="51">
                  <c:v>0.23518360396383883</c:v>
                </c:pt>
                <c:pt idx="52">
                  <c:v>4.7516281017843109</c:v>
                </c:pt>
                <c:pt idx="53">
                  <c:v>7.7120807256742614</c:v>
                </c:pt>
                <c:pt idx="54">
                  <c:v>1.4248314852384132</c:v>
                </c:pt>
                <c:pt idx="55">
                  <c:v>7.8749348143364539</c:v>
                </c:pt>
                <c:pt idx="56">
                  <c:v>4.2744945011486477</c:v>
                </c:pt>
                <c:pt idx="57">
                  <c:v>0.36432950777897105</c:v>
                </c:pt>
                <c:pt idx="58">
                  <c:v>4.1173589402242259</c:v>
                </c:pt>
                <c:pt idx="59">
                  <c:v>2.080820378426389</c:v>
                </c:pt>
                <c:pt idx="60">
                  <c:v>2.201987453633008</c:v>
                </c:pt>
                <c:pt idx="61">
                  <c:v>3.0365127982549822</c:v>
                </c:pt>
                <c:pt idx="62">
                  <c:v>0.58891842580197729</c:v>
                </c:pt>
                <c:pt idx="63">
                  <c:v>3.5449628267009783</c:v>
                </c:pt>
                <c:pt idx="64">
                  <c:v>1.9449398128241666</c:v>
                </c:pt>
                <c:pt idx="65">
                  <c:v>0.5595290160570221</c:v>
                </c:pt>
                <c:pt idx="66">
                  <c:v>4.9704795974123481</c:v>
                </c:pt>
                <c:pt idx="67">
                  <c:v>1.1749968607690437</c:v>
                </c:pt>
                <c:pt idx="68">
                  <c:v>1.7699715916621761</c:v>
                </c:pt>
                <c:pt idx="69">
                  <c:v>1.7364080949084553</c:v>
                </c:pt>
                <c:pt idx="70">
                  <c:v>0.60923969736577899</c:v>
                </c:pt>
                <c:pt idx="71">
                  <c:v>1.5257483740461502</c:v>
                </c:pt>
                <c:pt idx="72">
                  <c:v>0.96881998404076553</c:v>
                </c:pt>
                <c:pt idx="73">
                  <c:v>0.84228879829627967</c:v>
                </c:pt>
                <c:pt idx="74">
                  <c:v>4.9593786671875231</c:v>
                </c:pt>
                <c:pt idx="75">
                  <c:v>2.6831814311659543</c:v>
                </c:pt>
                <c:pt idx="76">
                  <c:v>1.7133000044356339</c:v>
                </c:pt>
                <c:pt idx="77">
                  <c:v>2.586117352955279</c:v>
                </c:pt>
                <c:pt idx="78">
                  <c:v>0.17608182846376988</c:v>
                </c:pt>
                <c:pt idx="79">
                  <c:v>2.1122293986914151</c:v>
                </c:pt>
                <c:pt idx="80">
                  <c:v>1.9222245890242657</c:v>
                </c:pt>
                <c:pt idx="81">
                  <c:v>0.39270855088155632</c:v>
                </c:pt>
                <c:pt idx="82">
                  <c:v>1.4285605374022508</c:v>
                </c:pt>
                <c:pt idx="83">
                  <c:v>1.2687382396262088</c:v>
                </c:pt>
                <c:pt idx="84">
                  <c:v>2.3207876897290172</c:v>
                </c:pt>
                <c:pt idx="85">
                  <c:v>0.53909082754022941</c:v>
                </c:pt>
                <c:pt idx="86">
                  <c:v>0.31387766007796797</c:v>
                </c:pt>
                <c:pt idx="87">
                  <c:v>1.268158090354093</c:v>
                </c:pt>
                <c:pt idx="88">
                  <c:v>1.9666328277449743</c:v>
                </c:pt>
                <c:pt idx="89">
                  <c:v>1.4288507116583911</c:v>
                </c:pt>
                <c:pt idx="90">
                  <c:v>2.3811959943328578</c:v>
                </c:pt>
                <c:pt idx="91">
                  <c:v>1.8522992601094472</c:v>
                </c:pt>
                <c:pt idx="92">
                  <c:v>0.34828265925038326</c:v>
                </c:pt>
                <c:pt idx="93">
                  <c:v>1.6557373362546299</c:v>
                </c:pt>
                <c:pt idx="94">
                  <c:v>0.21599379086082957</c:v>
                </c:pt>
                <c:pt idx="95">
                  <c:v>2.2180083580835301</c:v>
                </c:pt>
                <c:pt idx="96">
                  <c:v>2.9844051162071286</c:v>
                </c:pt>
                <c:pt idx="97">
                  <c:v>2.1177724117706838</c:v>
                </c:pt>
                <c:pt idx="98">
                  <c:v>5.8126291615028807</c:v>
                </c:pt>
                <c:pt idx="99">
                  <c:v>2.9676865786775202</c:v>
                </c:pt>
                <c:pt idx="100">
                  <c:v>0.31470857774264993</c:v>
                </c:pt>
                <c:pt idx="101">
                  <c:v>3.196810647916331</c:v>
                </c:pt>
              </c:numCache>
            </c:numRef>
          </c:yVal>
        </c:ser>
        <c:ser>
          <c:idx val="1"/>
          <c:order val="1"/>
          <c:spPr>
            <a:ln w="19050" cap="rnd">
              <a:solidFill>
                <a:schemeClr val="accent2"/>
              </a:solidFill>
              <a:round/>
            </a:ln>
            <a:effectLst/>
          </c:spPr>
          <c:marker>
            <c:symbol val="none"/>
          </c:marker>
          <c:xVal>
            <c:numRef>
              <c:f>Tabelle1!$U$13:$U$18</c:f>
              <c:numCache>
                <c:formatCode>General</c:formatCode>
                <c:ptCount val="6"/>
                <c:pt idx="0">
                  <c:v>6.0000000000000019E-2</c:v>
                </c:pt>
                <c:pt idx="1">
                  <c:v>0.2</c:v>
                </c:pt>
                <c:pt idx="2">
                  <c:v>1</c:v>
                </c:pt>
                <c:pt idx="3">
                  <c:v>2</c:v>
                </c:pt>
                <c:pt idx="4">
                  <c:v>2.5</c:v>
                </c:pt>
                <c:pt idx="5">
                  <c:v>9</c:v>
                </c:pt>
              </c:numCache>
            </c:numRef>
          </c:xVal>
          <c:yVal>
            <c:numRef>
              <c:f>Tabelle1!$V$13:$V$18</c:f>
              <c:numCache>
                <c:formatCode>General</c:formatCode>
                <c:ptCount val="6"/>
                <c:pt idx="0">
                  <c:v>3850</c:v>
                </c:pt>
                <c:pt idx="1">
                  <c:v>448.11765688385066</c:v>
                </c:pt>
                <c:pt idx="2">
                  <c:v>25.281068291676768</c:v>
                </c:pt>
                <c:pt idx="3">
                  <c:v>7.3291586170471605</c:v>
                </c:pt>
                <c:pt idx="4">
                  <c:v>4.919716624869733</c:v>
                </c:pt>
                <c:pt idx="5">
                  <c:v>0.49910948972763541</c:v>
                </c:pt>
              </c:numCache>
            </c:numRef>
          </c:yVal>
        </c:ser>
        <c:axId val="114804992"/>
        <c:axId val="114958336"/>
      </c:scatterChart>
      <c:valAx>
        <c:axId val="114804992"/>
        <c:scaling>
          <c:logBase val="10"/>
          <c:orientation val="minMax"/>
          <c:max val="10"/>
          <c:min val="1.0000000000000005E-2"/>
        </c:scaling>
        <c:axPos val="b"/>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958336"/>
        <c:crossesAt val="1.0000000000000007E-3"/>
        <c:crossBetween val="midCat"/>
      </c:valAx>
      <c:valAx>
        <c:axId val="114958336"/>
        <c:scaling>
          <c:logBase val="10"/>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4804992"/>
        <c:crossesAt val="1.0000000000000005E-2"/>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236922572178478"/>
          <c:y val="2.7083430399602409E-2"/>
          <c:w val="0.84064107611548622"/>
          <c:h val="0.67268175215962123"/>
        </c:manualLayout>
      </c:layout>
      <c:scatterChart>
        <c:scatterStyle val="lineMarker"/>
        <c:ser>
          <c:idx val="0"/>
          <c:order val="0"/>
          <c:spPr>
            <a:ln w="19050" cap="rnd">
              <a:solidFill>
                <a:schemeClr val="accent1"/>
              </a:solidFill>
              <a:round/>
            </a:ln>
            <a:effectLst/>
          </c:spPr>
          <c:marker>
            <c:symbol val="none"/>
          </c:marker>
          <c:xVal>
            <c:numRef>
              <c:f>Tabelle1!$F$7:$F$1007</c:f>
              <c:numCache>
                <c:formatCode>General</c:formatCode>
                <c:ptCount val="1001"/>
                <c:pt idx="0">
                  <c:v>1.000000000000001E-7</c:v>
                </c:pt>
                <c:pt idx="1">
                  <c:v>0.10000006666666668</c:v>
                </c:pt>
                <c:pt idx="2">
                  <c:v>0.20000003333333341</c:v>
                </c:pt>
                <c:pt idx="3">
                  <c:v>0.30000000000000016</c:v>
                </c:pt>
                <c:pt idx="4">
                  <c:v>0.4</c:v>
                </c:pt>
                <c:pt idx="5">
                  <c:v>0.5</c:v>
                </c:pt>
                <c:pt idx="6">
                  <c:v>0.6000000000000002</c:v>
                </c:pt>
                <c:pt idx="7">
                  <c:v>0.70000000000000018</c:v>
                </c:pt>
                <c:pt idx="8">
                  <c:v>0.79999999999999993</c:v>
                </c:pt>
                <c:pt idx="9">
                  <c:v>0.89999999999999991</c:v>
                </c:pt>
                <c:pt idx="10">
                  <c:v>1</c:v>
                </c:pt>
                <c:pt idx="11">
                  <c:v>1.1000000000000001</c:v>
                </c:pt>
                <c:pt idx="12">
                  <c:v>1.2</c:v>
                </c:pt>
                <c:pt idx="13">
                  <c:v>1.3</c:v>
                </c:pt>
                <c:pt idx="14">
                  <c:v>1.4</c:v>
                </c:pt>
                <c:pt idx="15">
                  <c:v>1.5000000000000002</c:v>
                </c:pt>
                <c:pt idx="16">
                  <c:v>1.6000000000000003</c:v>
                </c:pt>
                <c:pt idx="17">
                  <c:v>1.7000000000000004</c:v>
                </c:pt>
                <c:pt idx="18">
                  <c:v>1.8000000000000005</c:v>
                </c:pt>
                <c:pt idx="19">
                  <c:v>1.900000000000001</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pt idx="61">
                  <c:v>6.0999999999999943</c:v>
                </c:pt>
                <c:pt idx="62">
                  <c:v>6.199999999999994</c:v>
                </c:pt>
                <c:pt idx="63">
                  <c:v>6.2999999999999936</c:v>
                </c:pt>
                <c:pt idx="64">
                  <c:v>6.3999999999999915</c:v>
                </c:pt>
                <c:pt idx="65">
                  <c:v>6.4999999999999929</c:v>
                </c:pt>
                <c:pt idx="66">
                  <c:v>6.5999999999999925</c:v>
                </c:pt>
                <c:pt idx="67">
                  <c:v>6.6999999999999904</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7.9999999999999893</c:v>
                </c:pt>
                <c:pt idx="81">
                  <c:v>8.0999999999999908</c:v>
                </c:pt>
                <c:pt idx="82">
                  <c:v>8.1999999999999904</c:v>
                </c:pt>
                <c:pt idx="83">
                  <c:v>8.2999999999999865</c:v>
                </c:pt>
                <c:pt idx="84">
                  <c:v>8.3999999999999915</c:v>
                </c:pt>
                <c:pt idx="85">
                  <c:v>8.4999999999999893</c:v>
                </c:pt>
                <c:pt idx="86">
                  <c:v>8.599999999999989</c:v>
                </c:pt>
                <c:pt idx="87">
                  <c:v>8.6999999999999886</c:v>
                </c:pt>
                <c:pt idx="88">
                  <c:v>8.7999999999999847</c:v>
                </c:pt>
                <c:pt idx="89">
                  <c:v>8.8999999999999879</c:v>
                </c:pt>
                <c:pt idx="90">
                  <c:v>8.9999999999999876</c:v>
                </c:pt>
                <c:pt idx="91">
                  <c:v>9.0999999999999872</c:v>
                </c:pt>
                <c:pt idx="92">
                  <c:v>9.1999999999999869</c:v>
                </c:pt>
                <c:pt idx="93">
                  <c:v>9.2999999999999847</c:v>
                </c:pt>
                <c:pt idx="94">
                  <c:v>9.3999999999999861</c:v>
                </c:pt>
                <c:pt idx="95">
                  <c:v>9.4999999999999858</c:v>
                </c:pt>
                <c:pt idx="96">
                  <c:v>9.5999999999999872</c:v>
                </c:pt>
                <c:pt idx="97">
                  <c:v>9.6999999999999851</c:v>
                </c:pt>
                <c:pt idx="98">
                  <c:v>9.7999999999999847</c:v>
                </c:pt>
                <c:pt idx="99">
                  <c:v>9.8999999999999844</c:v>
                </c:pt>
                <c:pt idx="100">
                  <c:v>9.999999999999984</c:v>
                </c:pt>
                <c:pt idx="101">
                  <c:v>10.099999999999984</c:v>
                </c:pt>
                <c:pt idx="102">
                  <c:v>10.199999999999983</c:v>
                </c:pt>
                <c:pt idx="103">
                  <c:v>10.299999999999979</c:v>
                </c:pt>
                <c:pt idx="104">
                  <c:v>10.399999999999984</c:v>
                </c:pt>
                <c:pt idx="105">
                  <c:v>10.499999999999982</c:v>
                </c:pt>
                <c:pt idx="106">
                  <c:v>10.599999999999982</c:v>
                </c:pt>
                <c:pt idx="107">
                  <c:v>10.699999999999982</c:v>
                </c:pt>
                <c:pt idx="108">
                  <c:v>10.799999999999979</c:v>
                </c:pt>
                <c:pt idx="109">
                  <c:v>10.899999999999981</c:v>
                </c:pt>
                <c:pt idx="110">
                  <c:v>10.99999999999998</c:v>
                </c:pt>
                <c:pt idx="111">
                  <c:v>11.09999999999998</c:v>
                </c:pt>
                <c:pt idx="112">
                  <c:v>11.199999999999976</c:v>
                </c:pt>
                <c:pt idx="113">
                  <c:v>11.299999999999976</c:v>
                </c:pt>
                <c:pt idx="114">
                  <c:v>11.399999999999979</c:v>
                </c:pt>
                <c:pt idx="115">
                  <c:v>11.499999999999979</c:v>
                </c:pt>
                <c:pt idx="116">
                  <c:v>11.599999999999978</c:v>
                </c:pt>
                <c:pt idx="117">
                  <c:v>11.699999999999974</c:v>
                </c:pt>
                <c:pt idx="118">
                  <c:v>11.799999999999974</c:v>
                </c:pt>
                <c:pt idx="119">
                  <c:v>11.899999999999977</c:v>
                </c:pt>
                <c:pt idx="120">
                  <c:v>11.999999999999977</c:v>
                </c:pt>
                <c:pt idx="121">
                  <c:v>12.099999999999977</c:v>
                </c:pt>
                <c:pt idx="122">
                  <c:v>12.199999999999974</c:v>
                </c:pt>
                <c:pt idx="123">
                  <c:v>12.299999999999972</c:v>
                </c:pt>
                <c:pt idx="124">
                  <c:v>12.399999999999975</c:v>
                </c:pt>
                <c:pt idx="125">
                  <c:v>12.499999999999975</c:v>
                </c:pt>
                <c:pt idx="126">
                  <c:v>12.599999999999975</c:v>
                </c:pt>
                <c:pt idx="127">
                  <c:v>12.699999999999974</c:v>
                </c:pt>
                <c:pt idx="128">
                  <c:v>12.799999999999972</c:v>
                </c:pt>
                <c:pt idx="129">
                  <c:v>12.899999999999974</c:v>
                </c:pt>
                <c:pt idx="130">
                  <c:v>12.999999999999973</c:v>
                </c:pt>
                <c:pt idx="131">
                  <c:v>13.099999999999973</c:v>
                </c:pt>
                <c:pt idx="132">
                  <c:v>13.199999999999973</c:v>
                </c:pt>
                <c:pt idx="133">
                  <c:v>13.299999999999972</c:v>
                </c:pt>
                <c:pt idx="134">
                  <c:v>13.399999999999974</c:v>
                </c:pt>
                <c:pt idx="135">
                  <c:v>13.499999999999973</c:v>
                </c:pt>
                <c:pt idx="136">
                  <c:v>13.599999999999973</c:v>
                </c:pt>
                <c:pt idx="137">
                  <c:v>13.699999999999971</c:v>
                </c:pt>
                <c:pt idx="138">
                  <c:v>13.799999999999971</c:v>
                </c:pt>
                <c:pt idx="139">
                  <c:v>13.899999999999972</c:v>
                </c:pt>
                <c:pt idx="140">
                  <c:v>13.999999999999972</c:v>
                </c:pt>
                <c:pt idx="141">
                  <c:v>14.099999999999971</c:v>
                </c:pt>
                <c:pt idx="142">
                  <c:v>14.199999999999969</c:v>
                </c:pt>
                <c:pt idx="143">
                  <c:v>14.299999999999969</c:v>
                </c:pt>
                <c:pt idx="144">
                  <c:v>14.399999999999972</c:v>
                </c:pt>
                <c:pt idx="145">
                  <c:v>14.499999999999968</c:v>
                </c:pt>
                <c:pt idx="146">
                  <c:v>14.599999999999968</c:v>
                </c:pt>
                <c:pt idx="147">
                  <c:v>14.699999999999967</c:v>
                </c:pt>
                <c:pt idx="148">
                  <c:v>14.799999999999967</c:v>
                </c:pt>
                <c:pt idx="149">
                  <c:v>14.89999999999997</c:v>
                </c:pt>
                <c:pt idx="150">
                  <c:v>14.999999999999968</c:v>
                </c:pt>
                <c:pt idx="151">
                  <c:v>15.099999999999966</c:v>
                </c:pt>
                <c:pt idx="152">
                  <c:v>15.199999999999966</c:v>
                </c:pt>
                <c:pt idx="153">
                  <c:v>15.299999999999965</c:v>
                </c:pt>
                <c:pt idx="154">
                  <c:v>15.399999999999968</c:v>
                </c:pt>
                <c:pt idx="155">
                  <c:v>15.499999999999966</c:v>
                </c:pt>
                <c:pt idx="156">
                  <c:v>15.599999999999966</c:v>
                </c:pt>
                <c:pt idx="157">
                  <c:v>15.699999999999964</c:v>
                </c:pt>
                <c:pt idx="158">
                  <c:v>15.799999999999963</c:v>
                </c:pt>
                <c:pt idx="159">
                  <c:v>15.899999999999965</c:v>
                </c:pt>
                <c:pt idx="160">
                  <c:v>15.999999999999966</c:v>
                </c:pt>
                <c:pt idx="161">
                  <c:v>16.099999999999962</c:v>
                </c:pt>
                <c:pt idx="162">
                  <c:v>16.19999999999996</c:v>
                </c:pt>
                <c:pt idx="163">
                  <c:v>16.299999999999962</c:v>
                </c:pt>
                <c:pt idx="164">
                  <c:v>16.399999999999963</c:v>
                </c:pt>
                <c:pt idx="165">
                  <c:v>16.499999999999957</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18.599999999999987</c:v>
                </c:pt>
                <c:pt idx="187">
                  <c:v>18.699999999999996</c:v>
                </c:pt>
                <c:pt idx="188">
                  <c:v>18.79999999999999</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19.600000000000016</c:v>
                </c:pt>
                <c:pt idx="197">
                  <c:v>19.70000000000001</c:v>
                </c:pt>
                <c:pt idx="198">
                  <c:v>19.800000000000011</c:v>
                </c:pt>
                <c:pt idx="199">
                  <c:v>19.900000000000013</c:v>
                </c:pt>
                <c:pt idx="200">
                  <c:v>20.000000000000014</c:v>
                </c:pt>
                <c:pt idx="201">
                  <c:v>20.100000000000023</c:v>
                </c:pt>
                <c:pt idx="202">
                  <c:v>20.200000000000017</c:v>
                </c:pt>
                <c:pt idx="203">
                  <c:v>20.300000000000018</c:v>
                </c:pt>
                <c:pt idx="204">
                  <c:v>20.40000000000002</c:v>
                </c:pt>
                <c:pt idx="205">
                  <c:v>20.500000000000021</c:v>
                </c:pt>
                <c:pt idx="206">
                  <c:v>20.60000000000003</c:v>
                </c:pt>
                <c:pt idx="207">
                  <c:v>20.700000000000024</c:v>
                </c:pt>
                <c:pt idx="208">
                  <c:v>20.800000000000033</c:v>
                </c:pt>
                <c:pt idx="209">
                  <c:v>20.900000000000027</c:v>
                </c:pt>
                <c:pt idx="210">
                  <c:v>21.000000000000028</c:v>
                </c:pt>
                <c:pt idx="211">
                  <c:v>21.10000000000003</c:v>
                </c:pt>
                <c:pt idx="212">
                  <c:v>21.200000000000028</c:v>
                </c:pt>
                <c:pt idx="213">
                  <c:v>21.300000000000033</c:v>
                </c:pt>
                <c:pt idx="214">
                  <c:v>21.400000000000027</c:v>
                </c:pt>
                <c:pt idx="215">
                  <c:v>21.500000000000036</c:v>
                </c:pt>
                <c:pt idx="216">
                  <c:v>21.600000000000037</c:v>
                </c:pt>
                <c:pt idx="217">
                  <c:v>21.700000000000031</c:v>
                </c:pt>
                <c:pt idx="218">
                  <c:v>21.80000000000004</c:v>
                </c:pt>
                <c:pt idx="219">
                  <c:v>21.900000000000034</c:v>
                </c:pt>
                <c:pt idx="220">
                  <c:v>22.000000000000043</c:v>
                </c:pt>
                <c:pt idx="221">
                  <c:v>22.100000000000044</c:v>
                </c:pt>
                <c:pt idx="222">
                  <c:v>22.200000000000042</c:v>
                </c:pt>
                <c:pt idx="223">
                  <c:v>22.300000000000047</c:v>
                </c:pt>
                <c:pt idx="224">
                  <c:v>22.400000000000041</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24.10000000000008</c:v>
                </c:pt>
                <c:pt idx="242">
                  <c:v>24.200000000000074</c:v>
                </c:pt>
                <c:pt idx="243">
                  <c:v>24.300000000000075</c:v>
                </c:pt>
                <c:pt idx="244">
                  <c:v>24.400000000000077</c:v>
                </c:pt>
                <c:pt idx="245">
                  <c:v>24.500000000000078</c:v>
                </c:pt>
                <c:pt idx="246">
                  <c:v>24.600000000000087</c:v>
                </c:pt>
                <c:pt idx="247">
                  <c:v>24.700000000000081</c:v>
                </c:pt>
                <c:pt idx="248">
                  <c:v>24.80000000000009</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25.900000000000091</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27.600000000000129</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28.400000000000126</c:v>
                </c:pt>
                <c:pt idx="285">
                  <c:v>28.500000000000128</c:v>
                </c:pt>
                <c:pt idx="286">
                  <c:v>28.600000000000136</c:v>
                </c:pt>
                <c:pt idx="287">
                  <c:v>28.700000000000131</c:v>
                </c:pt>
                <c:pt idx="288">
                  <c:v>28.800000000000139</c:v>
                </c:pt>
                <c:pt idx="289">
                  <c:v>28.900000000000134</c:v>
                </c:pt>
                <c:pt idx="290">
                  <c:v>29.000000000000142</c:v>
                </c:pt>
                <c:pt idx="291">
                  <c:v>29.100000000000144</c:v>
                </c:pt>
                <c:pt idx="292">
                  <c:v>29.200000000000138</c:v>
                </c:pt>
                <c:pt idx="293">
                  <c:v>29.300000000000146</c:v>
                </c:pt>
                <c:pt idx="294">
                  <c:v>29.400000000000141</c:v>
                </c:pt>
                <c:pt idx="295">
                  <c:v>29.500000000000149</c:v>
                </c:pt>
                <c:pt idx="296">
                  <c:v>29.600000000000151</c:v>
                </c:pt>
                <c:pt idx="297">
                  <c:v>29.700000000000152</c:v>
                </c:pt>
                <c:pt idx="298">
                  <c:v>29.800000000000153</c:v>
                </c:pt>
                <c:pt idx="299">
                  <c:v>29.900000000000148</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31.100000000000179</c:v>
                </c:pt>
                <c:pt idx="312">
                  <c:v>31.200000000000173</c:v>
                </c:pt>
                <c:pt idx="313">
                  <c:v>31.300000000000175</c:v>
                </c:pt>
                <c:pt idx="314">
                  <c:v>31.400000000000176</c:v>
                </c:pt>
                <c:pt idx="315">
                  <c:v>31.500000000000178</c:v>
                </c:pt>
                <c:pt idx="316">
                  <c:v>31.600000000000186</c:v>
                </c:pt>
                <c:pt idx="317">
                  <c:v>31.70000000000018</c:v>
                </c:pt>
                <c:pt idx="318">
                  <c:v>31.800000000000185</c:v>
                </c:pt>
                <c:pt idx="319">
                  <c:v>31.900000000000183</c:v>
                </c:pt>
                <c:pt idx="320">
                  <c:v>32.000000000000185</c:v>
                </c:pt>
                <c:pt idx="321">
                  <c:v>32.100000000000186</c:v>
                </c:pt>
                <c:pt idx="322">
                  <c:v>32.200000000000188</c:v>
                </c:pt>
                <c:pt idx="323">
                  <c:v>32.300000000000175</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33.800000000000196</c:v>
                </c:pt>
                <c:pt idx="339">
                  <c:v>33.900000000000205</c:v>
                </c:pt>
                <c:pt idx="340">
                  <c:v>34.000000000000206</c:v>
                </c:pt>
                <c:pt idx="341">
                  <c:v>34.100000000000215</c:v>
                </c:pt>
                <c:pt idx="342">
                  <c:v>34.200000000000216</c:v>
                </c:pt>
                <c:pt idx="343">
                  <c:v>34.300000000000203</c:v>
                </c:pt>
                <c:pt idx="344">
                  <c:v>34.400000000000205</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35.800000000000225</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37.300000000000246</c:v>
                </c:pt>
                <c:pt idx="374">
                  <c:v>37.400000000000254</c:v>
                </c:pt>
                <c:pt idx="375">
                  <c:v>37.500000000000256</c:v>
                </c:pt>
                <c:pt idx="376">
                  <c:v>37.600000000000264</c:v>
                </c:pt>
                <c:pt idx="377">
                  <c:v>37.700000000000266</c:v>
                </c:pt>
                <c:pt idx="378">
                  <c:v>37.800000000000253</c:v>
                </c:pt>
                <c:pt idx="379">
                  <c:v>37.900000000000254</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39.300000000000274</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40.800000000000296</c:v>
                </c:pt>
                <c:pt idx="409">
                  <c:v>40.900000000000304</c:v>
                </c:pt>
                <c:pt idx="410">
                  <c:v>41.000000000000306</c:v>
                </c:pt>
                <c:pt idx="411">
                  <c:v>41.100000000000314</c:v>
                </c:pt>
                <c:pt idx="412">
                  <c:v>41.200000000000315</c:v>
                </c:pt>
                <c:pt idx="413">
                  <c:v>41.300000000000303</c:v>
                </c:pt>
                <c:pt idx="414">
                  <c:v>41.400000000000304</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42.800000000000324</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44.300000000000345</c:v>
                </c:pt>
                <c:pt idx="444">
                  <c:v>44.400000000000354</c:v>
                </c:pt>
                <c:pt idx="445">
                  <c:v>44.500000000000355</c:v>
                </c:pt>
                <c:pt idx="446">
                  <c:v>44.600000000000364</c:v>
                </c:pt>
                <c:pt idx="447">
                  <c:v>44.700000000000365</c:v>
                </c:pt>
                <c:pt idx="448">
                  <c:v>44.800000000000352</c:v>
                </c:pt>
                <c:pt idx="449">
                  <c:v>44.900000000000354</c:v>
                </c:pt>
                <c:pt idx="450">
                  <c:v>45.000000000000355</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46.300000000000374</c:v>
                </c:pt>
                <c:pt idx="464">
                  <c:v>46.400000000000375</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47.800000000000395</c:v>
                </c:pt>
                <c:pt idx="479">
                  <c:v>47.900000000000404</c:v>
                </c:pt>
                <c:pt idx="480">
                  <c:v>48.000000000000405</c:v>
                </c:pt>
                <c:pt idx="481">
                  <c:v>48.100000000000414</c:v>
                </c:pt>
                <c:pt idx="482">
                  <c:v>48.200000000000415</c:v>
                </c:pt>
                <c:pt idx="483">
                  <c:v>48.300000000000402</c:v>
                </c:pt>
                <c:pt idx="484">
                  <c:v>48.400000000000404</c:v>
                </c:pt>
                <c:pt idx="485">
                  <c:v>48.500000000000405</c:v>
                </c:pt>
                <c:pt idx="486">
                  <c:v>48.600000000000421</c:v>
                </c:pt>
                <c:pt idx="487">
                  <c:v>48.700000000000422</c:v>
                </c:pt>
                <c:pt idx="488">
                  <c:v>48.800000000000409</c:v>
                </c:pt>
                <c:pt idx="489">
                  <c:v>48.900000000000425</c:v>
                </c:pt>
                <c:pt idx="490">
                  <c:v>49.000000000000426</c:v>
                </c:pt>
                <c:pt idx="491">
                  <c:v>49.100000000000428</c:v>
                </c:pt>
                <c:pt idx="492">
                  <c:v>49.200000000000429</c:v>
                </c:pt>
                <c:pt idx="493">
                  <c:v>49.300000000000416</c:v>
                </c:pt>
                <c:pt idx="494">
                  <c:v>49.400000000000425</c:v>
                </c:pt>
                <c:pt idx="495">
                  <c:v>49.500000000000426</c:v>
                </c:pt>
                <c:pt idx="496">
                  <c:v>49.600000000000435</c:v>
                </c:pt>
                <c:pt idx="497">
                  <c:v>49.700000000000436</c:v>
                </c:pt>
                <c:pt idx="498">
                  <c:v>49.800000000000423</c:v>
                </c:pt>
                <c:pt idx="499">
                  <c:v>49.900000000000425</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51.300000000000445</c:v>
                </c:pt>
                <c:pt idx="514">
                  <c:v>51.400000000000446</c:v>
                </c:pt>
                <c:pt idx="515">
                  <c:v>51.500000000000455</c:v>
                </c:pt>
                <c:pt idx="516">
                  <c:v>51.600000000000456</c:v>
                </c:pt>
                <c:pt idx="517">
                  <c:v>51.700000000000465</c:v>
                </c:pt>
                <c:pt idx="518">
                  <c:v>51.800000000000452</c:v>
                </c:pt>
                <c:pt idx="519">
                  <c:v>51.900000000000453</c:v>
                </c:pt>
                <c:pt idx="520">
                  <c:v>52.000000000000455</c:v>
                </c:pt>
                <c:pt idx="521">
                  <c:v>52.10000000000047</c:v>
                </c:pt>
                <c:pt idx="522">
                  <c:v>52.200000000000472</c:v>
                </c:pt>
                <c:pt idx="523">
                  <c:v>52.300000000000459</c:v>
                </c:pt>
                <c:pt idx="524">
                  <c:v>52.400000000000475</c:v>
                </c:pt>
                <c:pt idx="525">
                  <c:v>52.500000000000476</c:v>
                </c:pt>
                <c:pt idx="526">
                  <c:v>52.600000000000477</c:v>
                </c:pt>
                <c:pt idx="527">
                  <c:v>52.700000000000479</c:v>
                </c:pt>
                <c:pt idx="528">
                  <c:v>52.800000000000466</c:v>
                </c:pt>
                <c:pt idx="529">
                  <c:v>52.900000000000475</c:v>
                </c:pt>
                <c:pt idx="530">
                  <c:v>53.000000000000476</c:v>
                </c:pt>
                <c:pt idx="531">
                  <c:v>53.100000000000485</c:v>
                </c:pt>
                <c:pt idx="532">
                  <c:v>53.200000000000486</c:v>
                </c:pt>
                <c:pt idx="533">
                  <c:v>53.300000000000473</c:v>
                </c:pt>
                <c:pt idx="534">
                  <c:v>53.400000000000475</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54.800000000000495</c:v>
                </c:pt>
                <c:pt idx="549">
                  <c:v>54.900000000000496</c:v>
                </c:pt>
                <c:pt idx="550">
                  <c:v>55.000000000000504</c:v>
                </c:pt>
                <c:pt idx="551">
                  <c:v>55.100000000000506</c:v>
                </c:pt>
                <c:pt idx="552">
                  <c:v>55.200000000000514</c:v>
                </c:pt>
                <c:pt idx="553">
                  <c:v>55.300000000000502</c:v>
                </c:pt>
                <c:pt idx="554">
                  <c:v>55.400000000000503</c:v>
                </c:pt>
                <c:pt idx="555">
                  <c:v>55.500000000000504</c:v>
                </c:pt>
                <c:pt idx="556">
                  <c:v>55.60000000000052</c:v>
                </c:pt>
                <c:pt idx="557">
                  <c:v>55.700000000000522</c:v>
                </c:pt>
                <c:pt idx="558">
                  <c:v>55.800000000000509</c:v>
                </c:pt>
                <c:pt idx="559">
                  <c:v>55.900000000000524</c:v>
                </c:pt>
                <c:pt idx="560">
                  <c:v>56.000000000000526</c:v>
                </c:pt>
                <c:pt idx="561">
                  <c:v>56.100000000000527</c:v>
                </c:pt>
                <c:pt idx="562">
                  <c:v>56.200000000000529</c:v>
                </c:pt>
                <c:pt idx="563">
                  <c:v>56.300000000000516</c:v>
                </c:pt>
                <c:pt idx="564">
                  <c:v>56.400000000000524</c:v>
                </c:pt>
                <c:pt idx="565">
                  <c:v>56.500000000000526</c:v>
                </c:pt>
                <c:pt idx="566">
                  <c:v>56.600000000000534</c:v>
                </c:pt>
                <c:pt idx="567">
                  <c:v>56.700000000000536</c:v>
                </c:pt>
                <c:pt idx="568">
                  <c:v>56.800000000000523</c:v>
                </c:pt>
                <c:pt idx="569">
                  <c:v>56.900000000000524</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58.300000000000544</c:v>
                </c:pt>
                <c:pt idx="584">
                  <c:v>58.400000000000546</c:v>
                </c:pt>
                <c:pt idx="585">
                  <c:v>58.500000000000554</c:v>
                </c:pt>
                <c:pt idx="586">
                  <c:v>58.600000000000556</c:v>
                </c:pt>
                <c:pt idx="587">
                  <c:v>58.700000000000564</c:v>
                </c:pt>
                <c:pt idx="588">
                  <c:v>58.800000000000551</c:v>
                </c:pt>
                <c:pt idx="589">
                  <c:v>58.900000000000553</c:v>
                </c:pt>
                <c:pt idx="590">
                  <c:v>59.000000000000554</c:v>
                </c:pt>
                <c:pt idx="591">
                  <c:v>59.10000000000057</c:v>
                </c:pt>
                <c:pt idx="592">
                  <c:v>59.200000000000571</c:v>
                </c:pt>
                <c:pt idx="593">
                  <c:v>59.300000000000558</c:v>
                </c:pt>
                <c:pt idx="594">
                  <c:v>59.400000000000574</c:v>
                </c:pt>
                <c:pt idx="595">
                  <c:v>59.500000000000576</c:v>
                </c:pt>
                <c:pt idx="596">
                  <c:v>59.600000000000577</c:v>
                </c:pt>
                <c:pt idx="597">
                  <c:v>59.700000000000578</c:v>
                </c:pt>
                <c:pt idx="598">
                  <c:v>59.800000000000566</c:v>
                </c:pt>
                <c:pt idx="599">
                  <c:v>59.900000000000574</c:v>
                </c:pt>
                <c:pt idx="600">
                  <c:v>60.000000000000576</c:v>
                </c:pt>
                <c:pt idx="601">
                  <c:v>60.100000000000584</c:v>
                </c:pt>
                <c:pt idx="602">
                  <c:v>60.200000000000585</c:v>
                </c:pt>
                <c:pt idx="603">
                  <c:v>60.300000000000573</c:v>
                </c:pt>
                <c:pt idx="604">
                  <c:v>60.400000000000574</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61.800000000000594</c:v>
                </c:pt>
                <c:pt idx="619">
                  <c:v>61.900000000000595</c:v>
                </c:pt>
                <c:pt idx="620">
                  <c:v>62.000000000000604</c:v>
                </c:pt>
                <c:pt idx="621">
                  <c:v>62.100000000000605</c:v>
                </c:pt>
                <c:pt idx="622">
                  <c:v>62.200000000000614</c:v>
                </c:pt>
                <c:pt idx="623">
                  <c:v>62.300000000000601</c:v>
                </c:pt>
                <c:pt idx="624">
                  <c:v>62.400000000000603</c:v>
                </c:pt>
                <c:pt idx="625">
                  <c:v>62.500000000000604</c:v>
                </c:pt>
                <c:pt idx="626">
                  <c:v>62.60000000000062</c:v>
                </c:pt>
                <c:pt idx="627">
                  <c:v>62.700000000000621</c:v>
                </c:pt>
                <c:pt idx="628">
                  <c:v>62.800000000000608</c:v>
                </c:pt>
                <c:pt idx="629">
                  <c:v>62.900000000000624</c:v>
                </c:pt>
                <c:pt idx="630">
                  <c:v>63.000000000000625</c:v>
                </c:pt>
                <c:pt idx="631">
                  <c:v>63.100000000000627</c:v>
                </c:pt>
                <c:pt idx="632">
                  <c:v>63.200000000000628</c:v>
                </c:pt>
                <c:pt idx="633">
                  <c:v>63.300000000000615</c:v>
                </c:pt>
                <c:pt idx="634">
                  <c:v>63.400000000000624</c:v>
                </c:pt>
                <c:pt idx="635">
                  <c:v>63.500000000000625</c:v>
                </c:pt>
                <c:pt idx="636">
                  <c:v>63.600000000000634</c:v>
                </c:pt>
                <c:pt idx="637">
                  <c:v>63.700000000000635</c:v>
                </c:pt>
                <c:pt idx="638">
                  <c:v>63.800000000000622</c:v>
                </c:pt>
                <c:pt idx="639">
                  <c:v>63.900000000000624</c:v>
                </c:pt>
                <c:pt idx="640">
                  <c:v>64.000000000000639</c:v>
                </c:pt>
                <c:pt idx="641">
                  <c:v>64.100000000000605</c:v>
                </c:pt>
                <c:pt idx="642">
                  <c:v>64.200000000000628</c:v>
                </c:pt>
                <c:pt idx="643">
                  <c:v>64.300000000000608</c:v>
                </c:pt>
                <c:pt idx="644">
                  <c:v>64.400000000000617</c:v>
                </c:pt>
                <c:pt idx="645">
                  <c:v>64.500000000000611</c:v>
                </c:pt>
                <c:pt idx="646">
                  <c:v>64.600000000000577</c:v>
                </c:pt>
                <c:pt idx="647">
                  <c:v>64.7000000000006</c:v>
                </c:pt>
                <c:pt idx="648">
                  <c:v>64.80000000000058</c:v>
                </c:pt>
                <c:pt idx="649">
                  <c:v>64.900000000000603</c:v>
                </c:pt>
                <c:pt idx="650">
                  <c:v>65.000000000000583</c:v>
                </c:pt>
                <c:pt idx="651">
                  <c:v>65.100000000000549</c:v>
                </c:pt>
                <c:pt idx="652">
                  <c:v>65.200000000000571</c:v>
                </c:pt>
                <c:pt idx="653">
                  <c:v>65.300000000000551</c:v>
                </c:pt>
                <c:pt idx="654">
                  <c:v>65.40000000000056</c:v>
                </c:pt>
                <c:pt idx="655">
                  <c:v>65.500000000000554</c:v>
                </c:pt>
                <c:pt idx="656">
                  <c:v>65.600000000000549</c:v>
                </c:pt>
                <c:pt idx="657">
                  <c:v>65.700000000000543</c:v>
                </c:pt>
                <c:pt idx="658">
                  <c:v>65.800000000000509</c:v>
                </c:pt>
                <c:pt idx="659">
                  <c:v>65.900000000000531</c:v>
                </c:pt>
                <c:pt idx="660">
                  <c:v>66.000000000000512</c:v>
                </c:pt>
                <c:pt idx="661">
                  <c:v>66.100000000000492</c:v>
                </c:pt>
                <c:pt idx="662">
                  <c:v>66.200000000000514</c:v>
                </c:pt>
                <c:pt idx="663">
                  <c:v>66.300000000000509</c:v>
                </c:pt>
                <c:pt idx="664">
                  <c:v>66.400000000000503</c:v>
                </c:pt>
                <c:pt idx="665">
                  <c:v>66.500000000000483</c:v>
                </c:pt>
                <c:pt idx="666">
                  <c:v>66.600000000000463</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67.600000000000406</c:v>
                </c:pt>
                <c:pt idx="677">
                  <c:v>67.700000000000429</c:v>
                </c:pt>
                <c:pt idx="678">
                  <c:v>67.800000000000409</c:v>
                </c:pt>
                <c:pt idx="679">
                  <c:v>67.900000000000432</c:v>
                </c:pt>
                <c:pt idx="680">
                  <c:v>68.000000000000412</c:v>
                </c:pt>
                <c:pt idx="681">
                  <c:v>68.100000000000378</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69.600000000000293</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71.100000000000207</c:v>
                </c:pt>
                <c:pt idx="712">
                  <c:v>71.20000000000023</c:v>
                </c:pt>
                <c:pt idx="713">
                  <c:v>71.30000000000021</c:v>
                </c:pt>
                <c:pt idx="714">
                  <c:v>71.400000000000233</c:v>
                </c:pt>
                <c:pt idx="715">
                  <c:v>71.500000000000213</c:v>
                </c:pt>
                <c:pt idx="716">
                  <c:v>71.600000000000179</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74.600000000000009</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75.8</c:v>
                </c:pt>
                <c:pt idx="759">
                  <c:v>75.899999999999963</c:v>
                </c:pt>
                <c:pt idx="760">
                  <c:v>75.999999999999986</c:v>
                </c:pt>
                <c:pt idx="761">
                  <c:v>76.099999999999966</c:v>
                </c:pt>
                <c:pt idx="762">
                  <c:v>76.199999999999946</c:v>
                </c:pt>
                <c:pt idx="763">
                  <c:v>76.299999999999969</c:v>
                </c:pt>
                <c:pt idx="764">
                  <c:v>76.399999999999935</c:v>
                </c:pt>
                <c:pt idx="765">
                  <c:v>76.499999999999957</c:v>
                </c:pt>
                <c:pt idx="766">
                  <c:v>76.599999999999923</c:v>
                </c:pt>
                <c:pt idx="767">
                  <c:v>76.699999999999932</c:v>
                </c:pt>
                <c:pt idx="768">
                  <c:v>76.799999999999926</c:v>
                </c:pt>
                <c:pt idx="769">
                  <c:v>76.899999999999906</c:v>
                </c:pt>
                <c:pt idx="770">
                  <c:v>76.999999999999929</c:v>
                </c:pt>
                <c:pt idx="771">
                  <c:v>77.099999999999895</c:v>
                </c:pt>
                <c:pt idx="772">
                  <c:v>77.199999999999903</c:v>
                </c:pt>
                <c:pt idx="773">
                  <c:v>77.299999999999912</c:v>
                </c:pt>
                <c:pt idx="774">
                  <c:v>77.399999999999892</c:v>
                </c:pt>
                <c:pt idx="775">
                  <c:v>77.499999999999901</c:v>
                </c:pt>
                <c:pt idx="776">
                  <c:v>77.599999999999866</c:v>
                </c:pt>
                <c:pt idx="777">
                  <c:v>77.699999999999861</c:v>
                </c:pt>
                <c:pt idx="778">
                  <c:v>77.799999999999883</c:v>
                </c:pt>
                <c:pt idx="779">
                  <c:v>77.899999999999864</c:v>
                </c:pt>
                <c:pt idx="780">
                  <c:v>77.999999999999886</c:v>
                </c:pt>
                <c:pt idx="781">
                  <c:v>78.099999999999866</c:v>
                </c:pt>
                <c:pt idx="782">
                  <c:v>78.199999999999832</c:v>
                </c:pt>
                <c:pt idx="783">
                  <c:v>78.299999999999827</c:v>
                </c:pt>
                <c:pt idx="784">
                  <c:v>78.399999999999821</c:v>
                </c:pt>
                <c:pt idx="785">
                  <c:v>78.499999999999844</c:v>
                </c:pt>
                <c:pt idx="786">
                  <c:v>78.599999999999824</c:v>
                </c:pt>
                <c:pt idx="787">
                  <c:v>78.699999999999804</c:v>
                </c:pt>
                <c:pt idx="788">
                  <c:v>78.799999999999827</c:v>
                </c:pt>
                <c:pt idx="789">
                  <c:v>78.899999999999793</c:v>
                </c:pt>
                <c:pt idx="790">
                  <c:v>78.999999999999815</c:v>
                </c:pt>
                <c:pt idx="791">
                  <c:v>79.099999999999795</c:v>
                </c:pt>
                <c:pt idx="792">
                  <c:v>79.199999999999775</c:v>
                </c:pt>
                <c:pt idx="793">
                  <c:v>79.299999999999798</c:v>
                </c:pt>
                <c:pt idx="794">
                  <c:v>79.399999999999764</c:v>
                </c:pt>
                <c:pt idx="795">
                  <c:v>79.499999999999801</c:v>
                </c:pt>
                <c:pt idx="796">
                  <c:v>79.599999999999767</c:v>
                </c:pt>
                <c:pt idx="797">
                  <c:v>79.699999999999747</c:v>
                </c:pt>
                <c:pt idx="798">
                  <c:v>79.79999999999977</c:v>
                </c:pt>
                <c:pt idx="799">
                  <c:v>79.899999999999736</c:v>
                </c:pt>
                <c:pt idx="800">
                  <c:v>79.999999999999758</c:v>
                </c:pt>
                <c:pt idx="801">
                  <c:v>80.099999999999724</c:v>
                </c:pt>
                <c:pt idx="802">
                  <c:v>80.199999999999733</c:v>
                </c:pt>
                <c:pt idx="803">
                  <c:v>80.299999999999727</c:v>
                </c:pt>
                <c:pt idx="804">
                  <c:v>80.399999999999707</c:v>
                </c:pt>
                <c:pt idx="805">
                  <c:v>80.49999999999973</c:v>
                </c:pt>
                <c:pt idx="806">
                  <c:v>80.599999999999696</c:v>
                </c:pt>
                <c:pt idx="807">
                  <c:v>80.69999999999969</c:v>
                </c:pt>
                <c:pt idx="808">
                  <c:v>80.799999999999713</c:v>
                </c:pt>
                <c:pt idx="809">
                  <c:v>80.899999999999693</c:v>
                </c:pt>
                <c:pt idx="810">
                  <c:v>80.999999999999702</c:v>
                </c:pt>
                <c:pt idx="811">
                  <c:v>81.099999999999667</c:v>
                </c:pt>
                <c:pt idx="812">
                  <c:v>81.199999999999662</c:v>
                </c:pt>
                <c:pt idx="813">
                  <c:v>81.299999999999685</c:v>
                </c:pt>
                <c:pt idx="814">
                  <c:v>81.399999999999665</c:v>
                </c:pt>
                <c:pt idx="815">
                  <c:v>81.499999999999687</c:v>
                </c:pt>
                <c:pt idx="816">
                  <c:v>81.599999999999667</c:v>
                </c:pt>
                <c:pt idx="817">
                  <c:v>81.699999999999633</c:v>
                </c:pt>
                <c:pt idx="818">
                  <c:v>81.799999999999656</c:v>
                </c:pt>
                <c:pt idx="819">
                  <c:v>81.899999999999622</c:v>
                </c:pt>
                <c:pt idx="820">
                  <c:v>81.999999999999645</c:v>
                </c:pt>
                <c:pt idx="821">
                  <c:v>82.099999999999625</c:v>
                </c:pt>
                <c:pt idx="822">
                  <c:v>82.199999999999605</c:v>
                </c:pt>
                <c:pt idx="823">
                  <c:v>82.299999999999628</c:v>
                </c:pt>
                <c:pt idx="824">
                  <c:v>82.399999999999594</c:v>
                </c:pt>
                <c:pt idx="825">
                  <c:v>82.499999999999631</c:v>
                </c:pt>
                <c:pt idx="826">
                  <c:v>82.599999999999596</c:v>
                </c:pt>
                <c:pt idx="827">
                  <c:v>82.699999999999577</c:v>
                </c:pt>
                <c:pt idx="828">
                  <c:v>82.799999999999599</c:v>
                </c:pt>
                <c:pt idx="829">
                  <c:v>82.899999999999565</c:v>
                </c:pt>
                <c:pt idx="830">
                  <c:v>82.999999999999616</c:v>
                </c:pt>
                <c:pt idx="831">
                  <c:v>83.099999999999582</c:v>
                </c:pt>
                <c:pt idx="832">
                  <c:v>83.199999999999562</c:v>
                </c:pt>
                <c:pt idx="833">
                  <c:v>83.299999999999571</c:v>
                </c:pt>
                <c:pt idx="834">
                  <c:v>83.399999999999537</c:v>
                </c:pt>
                <c:pt idx="835">
                  <c:v>83.499999999999559</c:v>
                </c:pt>
                <c:pt idx="836">
                  <c:v>83.599999999999525</c:v>
                </c:pt>
                <c:pt idx="837">
                  <c:v>83.69999999999952</c:v>
                </c:pt>
                <c:pt idx="838">
                  <c:v>83.799999999999542</c:v>
                </c:pt>
                <c:pt idx="839">
                  <c:v>83.899999999999523</c:v>
                </c:pt>
                <c:pt idx="840">
                  <c:v>83.999999999999531</c:v>
                </c:pt>
                <c:pt idx="841">
                  <c:v>84.099999999999497</c:v>
                </c:pt>
                <c:pt idx="842">
                  <c:v>84.199999999999491</c:v>
                </c:pt>
                <c:pt idx="843">
                  <c:v>84.299999999999514</c:v>
                </c:pt>
                <c:pt idx="844">
                  <c:v>84.399999999999494</c:v>
                </c:pt>
                <c:pt idx="845">
                  <c:v>84.499999999999517</c:v>
                </c:pt>
                <c:pt idx="846">
                  <c:v>84.599999999999497</c:v>
                </c:pt>
                <c:pt idx="847">
                  <c:v>84.699999999999463</c:v>
                </c:pt>
                <c:pt idx="848">
                  <c:v>84.799999999999486</c:v>
                </c:pt>
                <c:pt idx="849">
                  <c:v>84.899999999999466</c:v>
                </c:pt>
                <c:pt idx="850">
                  <c:v>84.999999999999474</c:v>
                </c:pt>
                <c:pt idx="851">
                  <c:v>85.099999999999469</c:v>
                </c:pt>
                <c:pt idx="852">
                  <c:v>85.199999999999434</c:v>
                </c:pt>
                <c:pt idx="853">
                  <c:v>85.299999999999457</c:v>
                </c:pt>
                <c:pt idx="854">
                  <c:v>85.399999999999423</c:v>
                </c:pt>
                <c:pt idx="855">
                  <c:v>85.499999999999446</c:v>
                </c:pt>
                <c:pt idx="856">
                  <c:v>85.599999999999426</c:v>
                </c:pt>
                <c:pt idx="857">
                  <c:v>85.699999999999406</c:v>
                </c:pt>
                <c:pt idx="858">
                  <c:v>85.799999999999429</c:v>
                </c:pt>
                <c:pt idx="859">
                  <c:v>85.899999999999395</c:v>
                </c:pt>
                <c:pt idx="860">
                  <c:v>85.999999999999432</c:v>
                </c:pt>
                <c:pt idx="861">
                  <c:v>86.099999999999397</c:v>
                </c:pt>
                <c:pt idx="862">
                  <c:v>86.199999999999392</c:v>
                </c:pt>
                <c:pt idx="863">
                  <c:v>86.2999999999994</c:v>
                </c:pt>
                <c:pt idx="864">
                  <c:v>86.399999999999366</c:v>
                </c:pt>
                <c:pt idx="865">
                  <c:v>86.499999999999389</c:v>
                </c:pt>
                <c:pt idx="866">
                  <c:v>86.599999999999383</c:v>
                </c:pt>
                <c:pt idx="867">
                  <c:v>86.699999999999363</c:v>
                </c:pt>
                <c:pt idx="868">
                  <c:v>86.799999999999386</c:v>
                </c:pt>
                <c:pt idx="869">
                  <c:v>86.899999999999366</c:v>
                </c:pt>
                <c:pt idx="870">
                  <c:v>86.999999999999361</c:v>
                </c:pt>
                <c:pt idx="871">
                  <c:v>87.099999999999326</c:v>
                </c:pt>
                <c:pt idx="872">
                  <c:v>87.199999999999321</c:v>
                </c:pt>
                <c:pt idx="873">
                  <c:v>87.299999999999343</c:v>
                </c:pt>
                <c:pt idx="874">
                  <c:v>87.399999999999324</c:v>
                </c:pt>
                <c:pt idx="875">
                  <c:v>87.499999999999346</c:v>
                </c:pt>
                <c:pt idx="876">
                  <c:v>87.599999999999326</c:v>
                </c:pt>
                <c:pt idx="877">
                  <c:v>87.699999999999292</c:v>
                </c:pt>
                <c:pt idx="878">
                  <c:v>87.799999999999315</c:v>
                </c:pt>
                <c:pt idx="879">
                  <c:v>87.899999999999295</c:v>
                </c:pt>
                <c:pt idx="880">
                  <c:v>87.999999999999318</c:v>
                </c:pt>
                <c:pt idx="881">
                  <c:v>88.099999999999298</c:v>
                </c:pt>
                <c:pt idx="882">
                  <c:v>88.199999999999264</c:v>
                </c:pt>
                <c:pt idx="883">
                  <c:v>88.299999999999301</c:v>
                </c:pt>
                <c:pt idx="884">
                  <c:v>88.399999999999267</c:v>
                </c:pt>
                <c:pt idx="885">
                  <c:v>88.499999999999275</c:v>
                </c:pt>
                <c:pt idx="886">
                  <c:v>88.59999999999927</c:v>
                </c:pt>
                <c:pt idx="887">
                  <c:v>88.699999999999235</c:v>
                </c:pt>
                <c:pt idx="888">
                  <c:v>88.799999999999258</c:v>
                </c:pt>
                <c:pt idx="889">
                  <c:v>88.899999999999224</c:v>
                </c:pt>
                <c:pt idx="890">
                  <c:v>88.999999999999261</c:v>
                </c:pt>
                <c:pt idx="891">
                  <c:v>89.099999999999227</c:v>
                </c:pt>
                <c:pt idx="892">
                  <c:v>89.199999999999207</c:v>
                </c:pt>
                <c:pt idx="893">
                  <c:v>89.29999999999923</c:v>
                </c:pt>
                <c:pt idx="894">
                  <c:v>89.399999999999196</c:v>
                </c:pt>
                <c:pt idx="895">
                  <c:v>89.499999999999218</c:v>
                </c:pt>
                <c:pt idx="896">
                  <c:v>89.599999999999213</c:v>
                </c:pt>
                <c:pt idx="897">
                  <c:v>89.699999999999193</c:v>
                </c:pt>
                <c:pt idx="898">
                  <c:v>89.799999999999201</c:v>
                </c:pt>
                <c:pt idx="899">
                  <c:v>89.899999999999167</c:v>
                </c:pt>
                <c:pt idx="900">
                  <c:v>89.99999999999919</c:v>
                </c:pt>
                <c:pt idx="901">
                  <c:v>90.099999999999184</c:v>
                </c:pt>
                <c:pt idx="902">
                  <c:v>90.199999999999164</c:v>
                </c:pt>
                <c:pt idx="903">
                  <c:v>90.299999999999187</c:v>
                </c:pt>
                <c:pt idx="904">
                  <c:v>90.399999999999167</c:v>
                </c:pt>
                <c:pt idx="905">
                  <c:v>90.499999999999162</c:v>
                </c:pt>
                <c:pt idx="906">
                  <c:v>90.599999999999127</c:v>
                </c:pt>
                <c:pt idx="907">
                  <c:v>90.699999999999122</c:v>
                </c:pt>
                <c:pt idx="908">
                  <c:v>90.799999999999145</c:v>
                </c:pt>
                <c:pt idx="909">
                  <c:v>90.899999999999125</c:v>
                </c:pt>
                <c:pt idx="910">
                  <c:v>90.999999999999147</c:v>
                </c:pt>
                <c:pt idx="911">
                  <c:v>91.099999999999127</c:v>
                </c:pt>
                <c:pt idx="912">
                  <c:v>91.199999999999093</c:v>
                </c:pt>
                <c:pt idx="913">
                  <c:v>91.29999999999913</c:v>
                </c:pt>
                <c:pt idx="914">
                  <c:v>91.399999999999096</c:v>
                </c:pt>
                <c:pt idx="915">
                  <c:v>91.499999999999105</c:v>
                </c:pt>
                <c:pt idx="916">
                  <c:v>91.599999999999099</c:v>
                </c:pt>
                <c:pt idx="917">
                  <c:v>91.699999999999065</c:v>
                </c:pt>
                <c:pt idx="918">
                  <c:v>91.799999999999116</c:v>
                </c:pt>
                <c:pt idx="919">
                  <c:v>91.899999999999082</c:v>
                </c:pt>
                <c:pt idx="920">
                  <c:v>91.999999999999091</c:v>
                </c:pt>
                <c:pt idx="921">
                  <c:v>92.099999999999071</c:v>
                </c:pt>
                <c:pt idx="922">
                  <c:v>92.199999999999037</c:v>
                </c:pt>
                <c:pt idx="923">
                  <c:v>92.299999999999059</c:v>
                </c:pt>
                <c:pt idx="924">
                  <c:v>92.399999999999025</c:v>
                </c:pt>
                <c:pt idx="925">
                  <c:v>92.499999999999076</c:v>
                </c:pt>
                <c:pt idx="926">
                  <c:v>92.599999999999042</c:v>
                </c:pt>
                <c:pt idx="927">
                  <c:v>92.699999999999022</c:v>
                </c:pt>
                <c:pt idx="928">
                  <c:v>92.799999999999031</c:v>
                </c:pt>
                <c:pt idx="929">
                  <c:v>92.899999999998997</c:v>
                </c:pt>
                <c:pt idx="930">
                  <c:v>92.999999999999019</c:v>
                </c:pt>
                <c:pt idx="931">
                  <c:v>93.099999999999014</c:v>
                </c:pt>
                <c:pt idx="932">
                  <c:v>93.199999999998994</c:v>
                </c:pt>
                <c:pt idx="933">
                  <c:v>93.299999999999017</c:v>
                </c:pt>
                <c:pt idx="934">
                  <c:v>93.399999999998997</c:v>
                </c:pt>
                <c:pt idx="935">
                  <c:v>93.499999999998991</c:v>
                </c:pt>
                <c:pt idx="936">
                  <c:v>93.599999999998985</c:v>
                </c:pt>
                <c:pt idx="937">
                  <c:v>93.699999999998965</c:v>
                </c:pt>
                <c:pt idx="938">
                  <c:v>93.799999999998974</c:v>
                </c:pt>
                <c:pt idx="939">
                  <c:v>93.899999999998968</c:v>
                </c:pt>
                <c:pt idx="940">
                  <c:v>93.999999999998977</c:v>
                </c:pt>
                <c:pt idx="941">
                  <c:v>94.099999999998957</c:v>
                </c:pt>
                <c:pt idx="942">
                  <c:v>94.199999999998923</c:v>
                </c:pt>
                <c:pt idx="943">
                  <c:v>94.299999999998946</c:v>
                </c:pt>
                <c:pt idx="944">
                  <c:v>94.399999999998926</c:v>
                </c:pt>
                <c:pt idx="945">
                  <c:v>94.499999999998934</c:v>
                </c:pt>
                <c:pt idx="946">
                  <c:v>94.599999999998929</c:v>
                </c:pt>
                <c:pt idx="947">
                  <c:v>94.699999999998894</c:v>
                </c:pt>
                <c:pt idx="948">
                  <c:v>94.799999999998931</c:v>
                </c:pt>
                <c:pt idx="949">
                  <c:v>94.899999999998897</c:v>
                </c:pt>
                <c:pt idx="950">
                  <c:v>94.999999999998906</c:v>
                </c:pt>
                <c:pt idx="951">
                  <c:v>95.0999999999989</c:v>
                </c:pt>
                <c:pt idx="952">
                  <c:v>95.199999999998866</c:v>
                </c:pt>
                <c:pt idx="953">
                  <c:v>95.299999999998889</c:v>
                </c:pt>
                <c:pt idx="954">
                  <c:v>95.399999999998883</c:v>
                </c:pt>
                <c:pt idx="955">
                  <c:v>95.499999999998892</c:v>
                </c:pt>
                <c:pt idx="956">
                  <c:v>95.599999999998872</c:v>
                </c:pt>
                <c:pt idx="957">
                  <c:v>95.699999999998866</c:v>
                </c:pt>
                <c:pt idx="958">
                  <c:v>95.79999999999886</c:v>
                </c:pt>
                <c:pt idx="959">
                  <c:v>95.899999999998826</c:v>
                </c:pt>
                <c:pt idx="960">
                  <c:v>95.999999999998849</c:v>
                </c:pt>
                <c:pt idx="961">
                  <c:v>96.099999999998843</c:v>
                </c:pt>
                <c:pt idx="962">
                  <c:v>96.199999999998823</c:v>
                </c:pt>
                <c:pt idx="963">
                  <c:v>96.299999999998846</c:v>
                </c:pt>
                <c:pt idx="964">
                  <c:v>96.399999999998826</c:v>
                </c:pt>
                <c:pt idx="965">
                  <c:v>96.49999999999882</c:v>
                </c:pt>
                <c:pt idx="966">
                  <c:v>96.599999999998815</c:v>
                </c:pt>
                <c:pt idx="967">
                  <c:v>96.699999999998795</c:v>
                </c:pt>
                <c:pt idx="968">
                  <c:v>96.799999999998818</c:v>
                </c:pt>
                <c:pt idx="969">
                  <c:v>96.899999999998798</c:v>
                </c:pt>
                <c:pt idx="970">
                  <c:v>96.999999999998806</c:v>
                </c:pt>
                <c:pt idx="971">
                  <c:v>97.099999999998801</c:v>
                </c:pt>
                <c:pt idx="972">
                  <c:v>97.199999999998766</c:v>
                </c:pt>
                <c:pt idx="973">
                  <c:v>97.299999999998775</c:v>
                </c:pt>
                <c:pt idx="974">
                  <c:v>97.399999999998769</c:v>
                </c:pt>
                <c:pt idx="975">
                  <c:v>97.499999999998778</c:v>
                </c:pt>
                <c:pt idx="976">
                  <c:v>97.599999999998758</c:v>
                </c:pt>
                <c:pt idx="977">
                  <c:v>97.699999999998724</c:v>
                </c:pt>
                <c:pt idx="978">
                  <c:v>97.799999999998761</c:v>
                </c:pt>
                <c:pt idx="979">
                  <c:v>97.899999999998727</c:v>
                </c:pt>
                <c:pt idx="980">
                  <c:v>97.999999999998735</c:v>
                </c:pt>
                <c:pt idx="981">
                  <c:v>98.09999999999873</c:v>
                </c:pt>
                <c:pt idx="982">
                  <c:v>98.199999999998695</c:v>
                </c:pt>
                <c:pt idx="983">
                  <c:v>98.299999999998718</c:v>
                </c:pt>
                <c:pt idx="984">
                  <c:v>98.399999999998712</c:v>
                </c:pt>
                <c:pt idx="985">
                  <c:v>98.499999999998721</c:v>
                </c:pt>
                <c:pt idx="986">
                  <c:v>98.599999999998701</c:v>
                </c:pt>
                <c:pt idx="987">
                  <c:v>98.699999999998667</c:v>
                </c:pt>
                <c:pt idx="988">
                  <c:v>98.79999999999869</c:v>
                </c:pt>
                <c:pt idx="989">
                  <c:v>98.899999999998684</c:v>
                </c:pt>
                <c:pt idx="990">
                  <c:v>98.999999999998707</c:v>
                </c:pt>
                <c:pt idx="991">
                  <c:v>99.099999999998687</c:v>
                </c:pt>
                <c:pt idx="992">
                  <c:v>99.199999999998667</c:v>
                </c:pt>
                <c:pt idx="993">
                  <c:v>99.299999999998661</c:v>
                </c:pt>
                <c:pt idx="994">
                  <c:v>99.399999999998627</c:v>
                </c:pt>
                <c:pt idx="995">
                  <c:v>99.49999999999865</c:v>
                </c:pt>
                <c:pt idx="996">
                  <c:v>99.599999999998644</c:v>
                </c:pt>
                <c:pt idx="997">
                  <c:v>99.699999999998624</c:v>
                </c:pt>
                <c:pt idx="998">
                  <c:v>99.799999999998647</c:v>
                </c:pt>
                <c:pt idx="999">
                  <c:v>99.899999999998627</c:v>
                </c:pt>
                <c:pt idx="1000">
                  <c:v>99.999999999998622</c:v>
                </c:pt>
              </c:numCache>
            </c:numRef>
          </c:xVal>
          <c:yVal>
            <c:numRef>
              <c:f>Tabelle1!$G$7:$G$1007</c:f>
              <c:numCache>
                <c:formatCode>General</c:formatCode>
                <c:ptCount val="1001"/>
                <c:pt idx="0">
                  <c:v>1.000000000000001E-7</c:v>
                </c:pt>
                <c:pt idx="1">
                  <c:v>-4.9999333333333373E-3</c:v>
                </c:pt>
                <c:pt idx="2">
                  <c:v>-9.9999666666666723E-3</c:v>
                </c:pt>
                <c:pt idx="3">
                  <c:v>-1.4999999999999998E-2</c:v>
                </c:pt>
                <c:pt idx="4">
                  <c:v>-1.2999999999999998E-2</c:v>
                </c:pt>
                <c:pt idx="5">
                  <c:v>-1.0999999999999998E-2</c:v>
                </c:pt>
                <c:pt idx="6">
                  <c:v>-9.0000000000000028E-3</c:v>
                </c:pt>
                <c:pt idx="7">
                  <c:v>-7.0000000000000027E-3</c:v>
                </c:pt>
                <c:pt idx="8">
                  <c:v>-5.0000000000000018E-3</c:v>
                </c:pt>
                <c:pt idx="9">
                  <c:v>-3.7499750000000017E-3</c:v>
                </c:pt>
                <c:pt idx="10">
                  <c:v>-2.499949999999999E-3</c:v>
                </c:pt>
                <c:pt idx="11">
                  <c:v>-1.2499249999999998E-3</c:v>
                </c:pt>
                <c:pt idx="12">
                  <c:v>1.000000000000001E-7</c:v>
                </c:pt>
                <c:pt idx="13">
                  <c:v>-3.9999499999999995E-3</c:v>
                </c:pt>
                <c:pt idx="14">
                  <c:v>-8.0000000000000054E-3</c:v>
                </c:pt>
                <c:pt idx="15">
                  <c:v>-6.0000000000000019E-3</c:v>
                </c:pt>
                <c:pt idx="16">
                  <c:v>-4.0000000000000018E-3</c:v>
                </c:pt>
                <c:pt idx="17">
                  <c:v>-2.0000000000000009E-3</c:v>
                </c:pt>
                <c:pt idx="18">
                  <c:v>-2.5000000000000009E-3</c:v>
                </c:pt>
                <c:pt idx="19">
                  <c:v>-3.0000000000000009E-3</c:v>
                </c:pt>
                <c:pt idx="20">
                  <c:v>-3.5000000000000009E-3</c:v>
                </c:pt>
                <c:pt idx="21">
                  <c:v>-4.0000000000000018E-3</c:v>
                </c:pt>
                <c:pt idx="22">
                  <c:v>-4.5000000000000014E-3</c:v>
                </c:pt>
                <c:pt idx="23">
                  <c:v>-5.0000000000000018E-3</c:v>
                </c:pt>
                <c:pt idx="24">
                  <c:v>-6.6666666666666688E-3</c:v>
                </c:pt>
                <c:pt idx="25">
                  <c:v>-8.3333333333333367E-3</c:v>
                </c:pt>
                <c:pt idx="26">
                  <c:v>-1.0000000000000004E-2</c:v>
                </c:pt>
                <c:pt idx="27">
                  <c:v>-9.6000000000000026E-3</c:v>
                </c:pt>
                <c:pt idx="28">
                  <c:v>-9.200000000000005E-3</c:v>
                </c:pt>
                <c:pt idx="29">
                  <c:v>-8.800000000000004E-3</c:v>
                </c:pt>
                <c:pt idx="30">
                  <c:v>-8.4000000000000047E-3</c:v>
                </c:pt>
                <c:pt idx="31">
                  <c:v>-8.0000000000000054E-3</c:v>
                </c:pt>
                <c:pt idx="32">
                  <c:v>-7.2500000000000021E-3</c:v>
                </c:pt>
                <c:pt idx="33">
                  <c:v>-6.5000000000000032E-3</c:v>
                </c:pt>
                <c:pt idx="34">
                  <c:v>-5.7500000000000016E-3</c:v>
                </c:pt>
                <c:pt idx="35">
                  <c:v>-5.0000000000000018E-3</c:v>
                </c:pt>
                <c:pt idx="36">
                  <c:v>-4.2500000000000003E-3</c:v>
                </c:pt>
                <c:pt idx="37">
                  <c:v>-3.4999999999999996E-3</c:v>
                </c:pt>
                <c:pt idx="38">
                  <c:v>-2.7500000000000007E-3</c:v>
                </c:pt>
                <c:pt idx="39">
                  <c:v>-2.0000000000000009E-3</c:v>
                </c:pt>
                <c:pt idx="40">
                  <c:v>-2.5999999999999999E-3</c:v>
                </c:pt>
                <c:pt idx="41">
                  <c:v>-3.200000000000001E-3</c:v>
                </c:pt>
                <c:pt idx="42">
                  <c:v>-3.8000000000000013E-3</c:v>
                </c:pt>
                <c:pt idx="43">
                  <c:v>-4.400000000000002E-3</c:v>
                </c:pt>
                <c:pt idx="44">
                  <c:v>-5.0000000000000018E-3</c:v>
                </c:pt>
                <c:pt idx="45">
                  <c:v>-5.1999999999999998E-3</c:v>
                </c:pt>
                <c:pt idx="46">
                  <c:v>-5.400000000000002E-3</c:v>
                </c:pt>
                <c:pt idx="47">
                  <c:v>-5.6000000000000017E-3</c:v>
                </c:pt>
                <c:pt idx="48">
                  <c:v>-5.8000000000000013E-3</c:v>
                </c:pt>
                <c:pt idx="49">
                  <c:v>-6.0000000000000019E-3</c:v>
                </c:pt>
                <c:pt idx="50">
                  <c:v>-4.8571428571428567E-3</c:v>
                </c:pt>
                <c:pt idx="51">
                  <c:v>-3.7142857142857155E-3</c:v>
                </c:pt>
                <c:pt idx="52">
                  <c:v>-2.5714285714285722E-3</c:v>
                </c:pt>
                <c:pt idx="53">
                  <c:v>-1.4285714285714288E-3</c:v>
                </c:pt>
                <c:pt idx="54">
                  <c:v>-2.8571428571428514E-4</c:v>
                </c:pt>
                <c:pt idx="55">
                  <c:v>8.5714285714285764E-4</c:v>
                </c:pt>
                <c:pt idx="56">
                  <c:v>2.0000000000000009E-3</c:v>
                </c:pt>
                <c:pt idx="57">
                  <c:v>2.3333333333333344E-3</c:v>
                </c:pt>
                <c:pt idx="58">
                  <c:v>2.6666666666666674E-3</c:v>
                </c:pt>
                <c:pt idx="59">
                  <c:v>3.0000000000000009E-3</c:v>
                </c:pt>
                <c:pt idx="60">
                  <c:v>3.333333333333334E-3</c:v>
                </c:pt>
                <c:pt idx="61">
                  <c:v>3.6666666666666675E-3</c:v>
                </c:pt>
                <c:pt idx="62">
                  <c:v>4.0000000000000018E-3</c:v>
                </c:pt>
                <c:pt idx="63">
                  <c:v>4.400000000000002E-3</c:v>
                </c:pt>
                <c:pt idx="64">
                  <c:v>4.8000000000000004E-3</c:v>
                </c:pt>
                <c:pt idx="65">
                  <c:v>5.1999999999999998E-3</c:v>
                </c:pt>
                <c:pt idx="66">
                  <c:v>5.6000000000000017E-3</c:v>
                </c:pt>
                <c:pt idx="67">
                  <c:v>6.0000000000000019E-3</c:v>
                </c:pt>
                <c:pt idx="68">
                  <c:v>5.8000000000000013E-3</c:v>
                </c:pt>
                <c:pt idx="69">
                  <c:v>5.6000000000000017E-3</c:v>
                </c:pt>
                <c:pt idx="70">
                  <c:v>5.400000000000002E-3</c:v>
                </c:pt>
                <c:pt idx="71">
                  <c:v>5.1999999999999998E-3</c:v>
                </c:pt>
                <c:pt idx="72">
                  <c:v>5.0000000000000018E-3</c:v>
                </c:pt>
                <c:pt idx="73">
                  <c:v>5.1999999999999998E-3</c:v>
                </c:pt>
                <c:pt idx="74">
                  <c:v>5.400000000000002E-3</c:v>
                </c:pt>
                <c:pt idx="75">
                  <c:v>5.6000000000000017E-3</c:v>
                </c:pt>
                <c:pt idx="76">
                  <c:v>5.8000000000000013E-3</c:v>
                </c:pt>
                <c:pt idx="77">
                  <c:v>6.0000000000000019E-3</c:v>
                </c:pt>
                <c:pt idx="78">
                  <c:v>6.2000000000000024E-3</c:v>
                </c:pt>
                <c:pt idx="79">
                  <c:v>6.3999999999999994E-3</c:v>
                </c:pt>
                <c:pt idx="80">
                  <c:v>6.6000000000000017E-3</c:v>
                </c:pt>
                <c:pt idx="81">
                  <c:v>6.8000000000000022E-3</c:v>
                </c:pt>
                <c:pt idx="82">
                  <c:v>7.000000000000001E-3</c:v>
                </c:pt>
                <c:pt idx="83">
                  <c:v>6.1428571428571443E-3</c:v>
                </c:pt>
                <c:pt idx="84">
                  <c:v>5.2857142857142886E-3</c:v>
                </c:pt>
                <c:pt idx="85">
                  <c:v>4.4285714285714284E-3</c:v>
                </c:pt>
                <c:pt idx="86">
                  <c:v>3.5714285714285722E-3</c:v>
                </c:pt>
                <c:pt idx="87">
                  <c:v>2.7142857142857142E-3</c:v>
                </c:pt>
                <c:pt idx="88">
                  <c:v>1.8571428571428582E-3</c:v>
                </c:pt>
                <c:pt idx="89">
                  <c:v>1.0000000000000005E-3</c:v>
                </c:pt>
                <c:pt idx="90">
                  <c:v>7.142857142857145E-4</c:v>
                </c:pt>
                <c:pt idx="91">
                  <c:v>4.2857142857142893E-4</c:v>
                </c:pt>
                <c:pt idx="92">
                  <c:v>1.4285714285714281E-4</c:v>
                </c:pt>
                <c:pt idx="93">
                  <c:v>-1.4285714285714298E-4</c:v>
                </c:pt>
                <c:pt idx="94">
                  <c:v>-4.2857142857142898E-4</c:v>
                </c:pt>
                <c:pt idx="95">
                  <c:v>-7.1428571428571461E-4</c:v>
                </c:pt>
                <c:pt idx="96">
                  <c:v>-1.0000000000000005E-3</c:v>
                </c:pt>
                <c:pt idx="97">
                  <c:v>-3.0000000000000009E-3</c:v>
                </c:pt>
                <c:pt idx="98">
                  <c:v>-5.0000000000000018E-3</c:v>
                </c:pt>
                <c:pt idx="99">
                  <c:v>-4.16665E-3</c:v>
                </c:pt>
                <c:pt idx="100">
                  <c:v>-3.3333000000000008E-3</c:v>
                </c:pt>
                <c:pt idx="101">
                  <c:v>-2.499949999999999E-3</c:v>
                </c:pt>
                <c:pt idx="102">
                  <c:v>-1.6666000000000003E-3</c:v>
                </c:pt>
                <c:pt idx="103">
                  <c:v>-8.3325000000000087E-4</c:v>
                </c:pt>
                <c:pt idx="104">
                  <c:v>1.000000000000001E-7</c:v>
                </c:pt>
                <c:pt idx="105">
                  <c:v>5.7151428571428564E-4</c:v>
                </c:pt>
                <c:pt idx="106">
                  <c:v>1.1429285714285723E-3</c:v>
                </c:pt>
                <c:pt idx="107">
                  <c:v>1.7143428571428576E-3</c:v>
                </c:pt>
                <c:pt idx="108">
                  <c:v>2.2857571428571443E-3</c:v>
                </c:pt>
                <c:pt idx="109">
                  <c:v>2.8571714285714296E-3</c:v>
                </c:pt>
                <c:pt idx="110">
                  <c:v>3.4285857142857157E-3</c:v>
                </c:pt>
                <c:pt idx="111">
                  <c:v>4.0000000000000018E-3</c:v>
                </c:pt>
                <c:pt idx="112">
                  <c:v>3.5714285714285722E-3</c:v>
                </c:pt>
                <c:pt idx="113">
                  <c:v>3.1428571428571447E-3</c:v>
                </c:pt>
                <c:pt idx="114">
                  <c:v>2.7142857142857142E-3</c:v>
                </c:pt>
                <c:pt idx="115">
                  <c:v>2.2857142857142872E-3</c:v>
                </c:pt>
                <c:pt idx="116">
                  <c:v>1.8571428571428576E-3</c:v>
                </c:pt>
                <c:pt idx="117">
                  <c:v>1.4285714285714288E-3</c:v>
                </c:pt>
                <c:pt idx="118">
                  <c:v>1.0000000000000005E-3</c:v>
                </c:pt>
                <c:pt idx="119">
                  <c:v>0</c:v>
                </c:pt>
                <c:pt idx="120">
                  <c:v>-1.0000000000000005E-3</c:v>
                </c:pt>
                <c:pt idx="121">
                  <c:v>-2.0000000000000009E-3</c:v>
                </c:pt>
                <c:pt idx="122">
                  <c:v>-3.0000000000000009E-3</c:v>
                </c:pt>
                <c:pt idx="123">
                  <c:v>-4.0000000000000018E-3</c:v>
                </c:pt>
                <c:pt idx="124">
                  <c:v>-3.6250000000000011E-3</c:v>
                </c:pt>
                <c:pt idx="125">
                  <c:v>-3.2500000000000016E-3</c:v>
                </c:pt>
                <c:pt idx="126">
                  <c:v>-2.875E-3</c:v>
                </c:pt>
                <c:pt idx="127">
                  <c:v>-2.5000000000000009E-3</c:v>
                </c:pt>
                <c:pt idx="128">
                  <c:v>-2.1250000000000002E-3</c:v>
                </c:pt>
                <c:pt idx="129">
                  <c:v>-1.7499999999999998E-3</c:v>
                </c:pt>
                <c:pt idx="130">
                  <c:v>-1.3749999999999999E-3</c:v>
                </c:pt>
                <c:pt idx="131">
                  <c:v>-1.0000000000000005E-3</c:v>
                </c:pt>
                <c:pt idx="132">
                  <c:v>-1.4000000000000004E-3</c:v>
                </c:pt>
                <c:pt idx="133">
                  <c:v>-1.8000000000000008E-3</c:v>
                </c:pt>
                <c:pt idx="134">
                  <c:v>-2.200000000000001E-3</c:v>
                </c:pt>
                <c:pt idx="135">
                  <c:v>-2.5999999999999999E-3</c:v>
                </c:pt>
                <c:pt idx="136">
                  <c:v>-3.0000000000000009E-3</c:v>
                </c:pt>
                <c:pt idx="137">
                  <c:v>-3.8000000000000009E-3</c:v>
                </c:pt>
                <c:pt idx="138">
                  <c:v>-4.6000000000000017E-3</c:v>
                </c:pt>
                <c:pt idx="139">
                  <c:v>-5.3999999999999994E-3</c:v>
                </c:pt>
                <c:pt idx="140">
                  <c:v>-6.2000000000000006E-3</c:v>
                </c:pt>
                <c:pt idx="141">
                  <c:v>-7.000000000000001E-3</c:v>
                </c:pt>
                <c:pt idx="142">
                  <c:v>-5.7500000000000016E-3</c:v>
                </c:pt>
                <c:pt idx="143">
                  <c:v>-4.5000000000000014E-3</c:v>
                </c:pt>
                <c:pt idx="144">
                  <c:v>-3.2500000000000016E-3</c:v>
                </c:pt>
                <c:pt idx="145">
                  <c:v>-2.0000000000000009E-3</c:v>
                </c:pt>
                <c:pt idx="146">
                  <c:v>-7.500000000000011E-4</c:v>
                </c:pt>
                <c:pt idx="147">
                  <c:v>4.999999999999999E-4</c:v>
                </c:pt>
                <c:pt idx="148">
                  <c:v>1.7499999999999998E-3</c:v>
                </c:pt>
                <c:pt idx="149">
                  <c:v>3.0000000000000009E-3</c:v>
                </c:pt>
                <c:pt idx="150">
                  <c:v>2.200000000000001E-3</c:v>
                </c:pt>
                <c:pt idx="151">
                  <c:v>1.4000000000000004E-3</c:v>
                </c:pt>
                <c:pt idx="152">
                  <c:v>6.0000000000000016E-4</c:v>
                </c:pt>
                <c:pt idx="153">
                  <c:v>-2.0000000000000017E-4</c:v>
                </c:pt>
                <c:pt idx="154">
                  <c:v>-1.0000000000000005E-3</c:v>
                </c:pt>
                <c:pt idx="155">
                  <c:v>-1.2000000000000001E-3</c:v>
                </c:pt>
                <c:pt idx="156">
                  <c:v>-1.4000000000000004E-3</c:v>
                </c:pt>
                <c:pt idx="157">
                  <c:v>-1.6000000000000005E-3</c:v>
                </c:pt>
                <c:pt idx="158">
                  <c:v>-1.8000000000000008E-3</c:v>
                </c:pt>
                <c:pt idx="159">
                  <c:v>-2.0000000000000009E-3</c:v>
                </c:pt>
                <c:pt idx="160">
                  <c:v>-6.0000000000000038E-4</c:v>
                </c:pt>
                <c:pt idx="161">
                  <c:v>8.0000000000000015E-4</c:v>
                </c:pt>
                <c:pt idx="162">
                  <c:v>2.2000000000000006E-3</c:v>
                </c:pt>
                <c:pt idx="163">
                  <c:v>3.6000000000000012E-3</c:v>
                </c:pt>
                <c:pt idx="164">
                  <c:v>5.0000000000000018E-3</c:v>
                </c:pt>
                <c:pt idx="165">
                  <c:v>5.1999999999999998E-3</c:v>
                </c:pt>
                <c:pt idx="166">
                  <c:v>5.400000000000002E-3</c:v>
                </c:pt>
                <c:pt idx="167">
                  <c:v>5.6000000000000017E-3</c:v>
                </c:pt>
                <c:pt idx="168">
                  <c:v>5.8000000000000013E-3</c:v>
                </c:pt>
                <c:pt idx="169">
                  <c:v>6.0000000000000019E-3</c:v>
                </c:pt>
                <c:pt idx="170">
                  <c:v>6.2000000000000024E-3</c:v>
                </c:pt>
                <c:pt idx="171">
                  <c:v>6.3999999999999994E-3</c:v>
                </c:pt>
                <c:pt idx="172">
                  <c:v>6.6000000000000017E-3</c:v>
                </c:pt>
                <c:pt idx="173">
                  <c:v>6.8000000000000022E-3</c:v>
                </c:pt>
                <c:pt idx="174">
                  <c:v>7.000000000000001E-3</c:v>
                </c:pt>
                <c:pt idx="175">
                  <c:v>7.2000000000000024E-3</c:v>
                </c:pt>
                <c:pt idx="176">
                  <c:v>7.4000000000000012E-3</c:v>
                </c:pt>
                <c:pt idx="177">
                  <c:v>7.6000000000000017E-3</c:v>
                </c:pt>
                <c:pt idx="178">
                  <c:v>7.8000000000000022E-3</c:v>
                </c:pt>
                <c:pt idx="179">
                  <c:v>8.0000000000000054E-3</c:v>
                </c:pt>
                <c:pt idx="180">
                  <c:v>8.1666666666666745E-3</c:v>
                </c:pt>
                <c:pt idx="181">
                  <c:v>8.3333333333333367E-3</c:v>
                </c:pt>
                <c:pt idx="182">
                  <c:v>8.5000000000000006E-3</c:v>
                </c:pt>
                <c:pt idx="183">
                  <c:v>8.6666666666666767E-3</c:v>
                </c:pt>
                <c:pt idx="184">
                  <c:v>8.8333333333333371E-3</c:v>
                </c:pt>
                <c:pt idx="185">
                  <c:v>9.0000000000000028E-3</c:v>
                </c:pt>
                <c:pt idx="186">
                  <c:v>8.0000000000000054E-3</c:v>
                </c:pt>
                <c:pt idx="187">
                  <c:v>7.000000000000001E-3</c:v>
                </c:pt>
                <c:pt idx="188">
                  <c:v>6.3333333333333375E-3</c:v>
                </c:pt>
                <c:pt idx="189">
                  <c:v>5.6666666666666679E-3</c:v>
                </c:pt>
                <c:pt idx="190">
                  <c:v>5.0000000000000018E-3</c:v>
                </c:pt>
                <c:pt idx="191">
                  <c:v>6.0000000000000019E-3</c:v>
                </c:pt>
                <c:pt idx="192">
                  <c:v>7.0000000000000019E-3</c:v>
                </c:pt>
                <c:pt idx="193">
                  <c:v>8.0000000000000054E-3</c:v>
                </c:pt>
                <c:pt idx="194">
                  <c:v>9.0000000000000028E-3</c:v>
                </c:pt>
                <c:pt idx="195">
                  <c:v>1.0000000000000004E-2</c:v>
                </c:pt>
                <c:pt idx="196">
                  <c:v>1.0600000000000004E-2</c:v>
                </c:pt>
                <c:pt idx="197">
                  <c:v>1.1200000000000005E-2</c:v>
                </c:pt>
                <c:pt idx="198">
                  <c:v>1.1800000000000005E-2</c:v>
                </c:pt>
                <c:pt idx="199">
                  <c:v>1.2400000000000001E-2</c:v>
                </c:pt>
                <c:pt idx="200">
                  <c:v>1.3000000000000001E-2</c:v>
                </c:pt>
                <c:pt idx="201">
                  <c:v>1.3000000000000001E-2</c:v>
                </c:pt>
                <c:pt idx="202">
                  <c:v>1.3000000000000001E-2</c:v>
                </c:pt>
                <c:pt idx="203">
                  <c:v>1.3000000000000001E-2</c:v>
                </c:pt>
                <c:pt idx="204">
                  <c:v>1.3000000000000001E-2</c:v>
                </c:pt>
                <c:pt idx="205">
                  <c:v>1.3000000000000001E-2</c:v>
                </c:pt>
                <c:pt idx="206">
                  <c:v>1.3000000000000001E-2</c:v>
                </c:pt>
                <c:pt idx="207">
                  <c:v>1.3000000000000001E-2</c:v>
                </c:pt>
                <c:pt idx="208">
                  <c:v>1.4500000000000001E-2</c:v>
                </c:pt>
                <c:pt idx="209">
                  <c:v>1.6000000000000007E-2</c:v>
                </c:pt>
                <c:pt idx="210">
                  <c:v>1.7500000000000005E-2</c:v>
                </c:pt>
                <c:pt idx="211">
                  <c:v>1.9000000000000006E-2</c:v>
                </c:pt>
                <c:pt idx="212">
                  <c:v>1.8200000000000008E-2</c:v>
                </c:pt>
                <c:pt idx="213">
                  <c:v>1.7399999999999999E-2</c:v>
                </c:pt>
                <c:pt idx="214">
                  <c:v>1.6600000000000007E-2</c:v>
                </c:pt>
                <c:pt idx="215">
                  <c:v>1.5799999999999998E-2</c:v>
                </c:pt>
                <c:pt idx="216">
                  <c:v>1.4999999999999998E-2</c:v>
                </c:pt>
                <c:pt idx="217">
                  <c:v>1.5599999999999998E-2</c:v>
                </c:pt>
                <c:pt idx="218">
                  <c:v>1.6199999999999999E-2</c:v>
                </c:pt>
                <c:pt idx="219">
                  <c:v>1.6800000000000009E-2</c:v>
                </c:pt>
                <c:pt idx="220">
                  <c:v>1.7400000000000009E-2</c:v>
                </c:pt>
                <c:pt idx="221">
                  <c:v>1.8000000000000009E-2</c:v>
                </c:pt>
                <c:pt idx="222">
                  <c:v>1.7500000000000005E-2</c:v>
                </c:pt>
                <c:pt idx="223">
                  <c:v>1.7000000000000001E-2</c:v>
                </c:pt>
                <c:pt idx="224">
                  <c:v>1.6500000000000008E-2</c:v>
                </c:pt>
                <c:pt idx="225">
                  <c:v>1.6000000000000007E-2</c:v>
                </c:pt>
                <c:pt idx="226">
                  <c:v>1.5500000000000005E-2</c:v>
                </c:pt>
                <c:pt idx="227">
                  <c:v>1.4999999999999998E-2</c:v>
                </c:pt>
                <c:pt idx="228">
                  <c:v>1.4400000000000001E-2</c:v>
                </c:pt>
                <c:pt idx="229">
                  <c:v>1.3800000000000005E-2</c:v>
                </c:pt>
                <c:pt idx="230">
                  <c:v>1.3200000000000005E-2</c:v>
                </c:pt>
                <c:pt idx="231">
                  <c:v>1.2600000000000004E-2</c:v>
                </c:pt>
                <c:pt idx="232">
                  <c:v>1.2E-2</c:v>
                </c:pt>
                <c:pt idx="233">
                  <c:v>1.1600000000000004E-2</c:v>
                </c:pt>
                <c:pt idx="234">
                  <c:v>1.1200000000000005E-2</c:v>
                </c:pt>
                <c:pt idx="235">
                  <c:v>1.0800000000000004E-2</c:v>
                </c:pt>
                <c:pt idx="236">
                  <c:v>1.0400000000000001E-2</c:v>
                </c:pt>
                <c:pt idx="237">
                  <c:v>1.0000000000000004E-2</c:v>
                </c:pt>
                <c:pt idx="238">
                  <c:v>9.200000000000005E-3</c:v>
                </c:pt>
                <c:pt idx="239">
                  <c:v>8.4000000000000047E-3</c:v>
                </c:pt>
                <c:pt idx="240">
                  <c:v>7.6000000000000017E-3</c:v>
                </c:pt>
                <c:pt idx="241">
                  <c:v>6.8000000000000031E-3</c:v>
                </c:pt>
                <c:pt idx="242">
                  <c:v>6.0000000000000019E-3</c:v>
                </c:pt>
                <c:pt idx="243">
                  <c:v>6.0000000000000019E-3</c:v>
                </c:pt>
                <c:pt idx="244">
                  <c:v>6.0000000000000019E-3</c:v>
                </c:pt>
                <c:pt idx="245">
                  <c:v>6.0000000000000019E-3</c:v>
                </c:pt>
                <c:pt idx="246">
                  <c:v>6.0000000000000019E-3</c:v>
                </c:pt>
                <c:pt idx="247">
                  <c:v>6.0000000000000019E-3</c:v>
                </c:pt>
                <c:pt idx="248">
                  <c:v>6.2000000000000024E-3</c:v>
                </c:pt>
                <c:pt idx="249">
                  <c:v>6.3999999999999994E-3</c:v>
                </c:pt>
                <c:pt idx="250">
                  <c:v>6.6000000000000017E-3</c:v>
                </c:pt>
                <c:pt idx="251">
                  <c:v>6.8000000000000022E-3</c:v>
                </c:pt>
                <c:pt idx="252">
                  <c:v>7.000000000000001E-3</c:v>
                </c:pt>
                <c:pt idx="253">
                  <c:v>6.3999999999999994E-3</c:v>
                </c:pt>
                <c:pt idx="254">
                  <c:v>5.8000000000000013E-3</c:v>
                </c:pt>
                <c:pt idx="255">
                  <c:v>5.1999999999999998E-3</c:v>
                </c:pt>
                <c:pt idx="256">
                  <c:v>4.6000000000000017E-3</c:v>
                </c:pt>
                <c:pt idx="257">
                  <c:v>4.0000000000000018E-3</c:v>
                </c:pt>
                <c:pt idx="258">
                  <c:v>4.0000000000000018E-3</c:v>
                </c:pt>
                <c:pt idx="259">
                  <c:v>4.0000000000000018E-3</c:v>
                </c:pt>
                <c:pt idx="260">
                  <c:v>4.0000000000000018E-3</c:v>
                </c:pt>
                <c:pt idx="261">
                  <c:v>4.0000000000000018E-3</c:v>
                </c:pt>
                <c:pt idx="262">
                  <c:v>4.0000000000000018E-3</c:v>
                </c:pt>
                <c:pt idx="263">
                  <c:v>4.0000000000000018E-3</c:v>
                </c:pt>
                <c:pt idx="264">
                  <c:v>4.0000000000000018E-3</c:v>
                </c:pt>
                <c:pt idx="265">
                  <c:v>4.3333333333333375E-3</c:v>
                </c:pt>
                <c:pt idx="266">
                  <c:v>4.6666666666666688E-3</c:v>
                </c:pt>
                <c:pt idx="267">
                  <c:v>5.0000000000000018E-3</c:v>
                </c:pt>
                <c:pt idx="268">
                  <c:v>5.3333333333333375E-3</c:v>
                </c:pt>
                <c:pt idx="269">
                  <c:v>5.6666666666666688E-3</c:v>
                </c:pt>
                <c:pt idx="270">
                  <c:v>6.0000000000000019E-3</c:v>
                </c:pt>
                <c:pt idx="271">
                  <c:v>3.2500000000000016E-3</c:v>
                </c:pt>
                <c:pt idx="272">
                  <c:v>5.0000000000000077E-4</c:v>
                </c:pt>
                <c:pt idx="273">
                  <c:v>-2.2500000000000011E-3</c:v>
                </c:pt>
                <c:pt idx="274">
                  <c:v>-5.0000000000000018E-3</c:v>
                </c:pt>
                <c:pt idx="275">
                  <c:v>-3.8750000000000008E-3</c:v>
                </c:pt>
                <c:pt idx="276">
                  <c:v>-2.7500000000000007E-3</c:v>
                </c:pt>
                <c:pt idx="277">
                  <c:v>-1.6250000000000001E-3</c:v>
                </c:pt>
                <c:pt idx="278">
                  <c:v>-4.999999999999999E-4</c:v>
                </c:pt>
                <c:pt idx="279">
                  <c:v>6.2500000000000099E-4</c:v>
                </c:pt>
                <c:pt idx="280">
                  <c:v>1.7500000000000011E-3</c:v>
                </c:pt>
                <c:pt idx="281">
                  <c:v>2.875E-3</c:v>
                </c:pt>
                <c:pt idx="282">
                  <c:v>4.0000000000000018E-3</c:v>
                </c:pt>
                <c:pt idx="283">
                  <c:v>4.0000000000000018E-3</c:v>
                </c:pt>
                <c:pt idx="284">
                  <c:v>4.0000000000000018E-3</c:v>
                </c:pt>
                <c:pt idx="285">
                  <c:v>4.0000000000000018E-3</c:v>
                </c:pt>
                <c:pt idx="286">
                  <c:v>4.0000000000000018E-3</c:v>
                </c:pt>
                <c:pt idx="287">
                  <c:v>4.0000000000000018E-3</c:v>
                </c:pt>
                <c:pt idx="288">
                  <c:v>4.1999999999999997E-3</c:v>
                </c:pt>
                <c:pt idx="289">
                  <c:v>4.400000000000002E-3</c:v>
                </c:pt>
                <c:pt idx="290">
                  <c:v>4.6000000000000017E-3</c:v>
                </c:pt>
                <c:pt idx="291">
                  <c:v>4.8000000000000004E-3</c:v>
                </c:pt>
                <c:pt idx="292">
                  <c:v>5.0000000000000018E-3</c:v>
                </c:pt>
                <c:pt idx="293">
                  <c:v>5.3333333333333375E-3</c:v>
                </c:pt>
                <c:pt idx="294">
                  <c:v>5.6666666666666688E-3</c:v>
                </c:pt>
                <c:pt idx="295">
                  <c:v>6.0000000000000019E-3</c:v>
                </c:pt>
                <c:pt idx="296">
                  <c:v>4.8571428571428567E-3</c:v>
                </c:pt>
                <c:pt idx="297">
                  <c:v>3.7142857142857155E-3</c:v>
                </c:pt>
                <c:pt idx="298">
                  <c:v>2.5714285714285722E-3</c:v>
                </c:pt>
                <c:pt idx="299">
                  <c:v>1.4285714285714288E-3</c:v>
                </c:pt>
                <c:pt idx="300">
                  <c:v>2.8571428571428514E-4</c:v>
                </c:pt>
                <c:pt idx="301">
                  <c:v>-8.5714285714285764E-4</c:v>
                </c:pt>
                <c:pt idx="302">
                  <c:v>-2.0000000000000009E-3</c:v>
                </c:pt>
                <c:pt idx="303">
                  <c:v>-5.0000000000000023E-4</c:v>
                </c:pt>
                <c:pt idx="304">
                  <c:v>1.0000000000000005E-3</c:v>
                </c:pt>
                <c:pt idx="305">
                  <c:v>0</c:v>
                </c:pt>
                <c:pt idx="306">
                  <c:v>-1.0000000000000005E-3</c:v>
                </c:pt>
                <c:pt idx="307">
                  <c:v>-2.0000000000000009E-3</c:v>
                </c:pt>
                <c:pt idx="308">
                  <c:v>-3.0000000000000009E-3</c:v>
                </c:pt>
                <c:pt idx="309">
                  <c:v>-1.5714285714285724E-3</c:v>
                </c:pt>
                <c:pt idx="310">
                  <c:v>-1.4285714285714344E-4</c:v>
                </c:pt>
                <c:pt idx="311">
                  <c:v>1.285714285714285E-3</c:v>
                </c:pt>
                <c:pt idx="312">
                  <c:v>2.7142857142857142E-3</c:v>
                </c:pt>
                <c:pt idx="313">
                  <c:v>4.1428571428571434E-3</c:v>
                </c:pt>
                <c:pt idx="314">
                  <c:v>5.5714285714285718E-3</c:v>
                </c:pt>
                <c:pt idx="315">
                  <c:v>7.000000000000001E-3</c:v>
                </c:pt>
                <c:pt idx="316">
                  <c:v>7.000000000000001E-3</c:v>
                </c:pt>
                <c:pt idx="317">
                  <c:v>7.000000000000001E-3</c:v>
                </c:pt>
                <c:pt idx="318">
                  <c:v>7.000000000000001E-3</c:v>
                </c:pt>
                <c:pt idx="319">
                  <c:v>7.000000000000001E-3</c:v>
                </c:pt>
                <c:pt idx="320">
                  <c:v>7.000000000000001E-3</c:v>
                </c:pt>
                <c:pt idx="321">
                  <c:v>7.000000000000001E-3</c:v>
                </c:pt>
                <c:pt idx="322">
                  <c:v>7.000000000000001E-3</c:v>
                </c:pt>
                <c:pt idx="323">
                  <c:v>5.600019999999999E-3</c:v>
                </c:pt>
                <c:pt idx="324">
                  <c:v>4.2000400000000012E-3</c:v>
                </c:pt>
                <c:pt idx="325">
                  <c:v>2.80006E-3</c:v>
                </c:pt>
                <c:pt idx="326">
                  <c:v>1.4000799999999997E-3</c:v>
                </c:pt>
                <c:pt idx="327">
                  <c:v>1.000000000000001E-7</c:v>
                </c:pt>
                <c:pt idx="328">
                  <c:v>1.0000800000000004E-3</c:v>
                </c:pt>
                <c:pt idx="329">
                  <c:v>2.0000599999999997E-3</c:v>
                </c:pt>
                <c:pt idx="330">
                  <c:v>3.0000400000000003E-3</c:v>
                </c:pt>
                <c:pt idx="331">
                  <c:v>4.0000200000000017E-3</c:v>
                </c:pt>
                <c:pt idx="332">
                  <c:v>5.0000000000000018E-3</c:v>
                </c:pt>
                <c:pt idx="333">
                  <c:v>5.6000000000000017E-3</c:v>
                </c:pt>
                <c:pt idx="334">
                  <c:v>6.2000000000000033E-3</c:v>
                </c:pt>
                <c:pt idx="335">
                  <c:v>6.8000000000000031E-3</c:v>
                </c:pt>
                <c:pt idx="336">
                  <c:v>7.4000000000000021E-3</c:v>
                </c:pt>
                <c:pt idx="337">
                  <c:v>8.0000000000000054E-3</c:v>
                </c:pt>
                <c:pt idx="338">
                  <c:v>8.2000000000000007E-3</c:v>
                </c:pt>
                <c:pt idx="339">
                  <c:v>8.4000000000000047E-3</c:v>
                </c:pt>
                <c:pt idx="340">
                  <c:v>8.6000000000000035E-3</c:v>
                </c:pt>
                <c:pt idx="341">
                  <c:v>8.800000000000004E-3</c:v>
                </c:pt>
                <c:pt idx="342">
                  <c:v>9.0000000000000028E-3</c:v>
                </c:pt>
                <c:pt idx="343">
                  <c:v>9.8000000000000084E-3</c:v>
                </c:pt>
                <c:pt idx="344">
                  <c:v>1.0600000000000007E-2</c:v>
                </c:pt>
                <c:pt idx="345">
                  <c:v>1.1400000000000004E-2</c:v>
                </c:pt>
                <c:pt idx="346">
                  <c:v>1.2200000000000001E-2</c:v>
                </c:pt>
                <c:pt idx="347">
                  <c:v>1.3000000000000001E-2</c:v>
                </c:pt>
                <c:pt idx="348">
                  <c:v>1.225E-2</c:v>
                </c:pt>
                <c:pt idx="349">
                  <c:v>1.1500000000000005E-2</c:v>
                </c:pt>
                <c:pt idx="350">
                  <c:v>1.0750000000000001E-2</c:v>
                </c:pt>
                <c:pt idx="351">
                  <c:v>1.0000000000000004E-2</c:v>
                </c:pt>
                <c:pt idx="352">
                  <c:v>1.0999999999999998E-2</c:v>
                </c:pt>
                <c:pt idx="353">
                  <c:v>1.2E-2</c:v>
                </c:pt>
                <c:pt idx="354">
                  <c:v>1.3333333333333338E-2</c:v>
                </c:pt>
                <c:pt idx="355">
                  <c:v>1.4666666666666666E-2</c:v>
                </c:pt>
                <c:pt idx="356">
                  <c:v>1.6000000000000007E-2</c:v>
                </c:pt>
                <c:pt idx="357">
                  <c:v>1.4800000000000001E-2</c:v>
                </c:pt>
                <c:pt idx="358">
                  <c:v>1.3600000000000004E-2</c:v>
                </c:pt>
                <c:pt idx="359">
                  <c:v>1.2400000000000001E-2</c:v>
                </c:pt>
                <c:pt idx="360">
                  <c:v>1.1200000000000005E-2</c:v>
                </c:pt>
                <c:pt idx="361">
                  <c:v>1.0000000000000004E-2</c:v>
                </c:pt>
                <c:pt idx="362">
                  <c:v>9.0000000000000028E-3</c:v>
                </c:pt>
                <c:pt idx="363">
                  <c:v>8.0000000000000054E-3</c:v>
                </c:pt>
                <c:pt idx="364">
                  <c:v>7.0000000000000019E-3</c:v>
                </c:pt>
                <c:pt idx="365">
                  <c:v>6.0000000000000019E-3</c:v>
                </c:pt>
                <c:pt idx="366">
                  <c:v>5.0000000000000018E-3</c:v>
                </c:pt>
                <c:pt idx="367">
                  <c:v>4.0000000000000018E-3</c:v>
                </c:pt>
                <c:pt idx="368">
                  <c:v>3.0000000000000009E-3</c:v>
                </c:pt>
                <c:pt idx="369">
                  <c:v>2.0000000000000009E-3</c:v>
                </c:pt>
                <c:pt idx="370">
                  <c:v>2.8000000000000008E-3</c:v>
                </c:pt>
                <c:pt idx="371">
                  <c:v>3.6000000000000012E-3</c:v>
                </c:pt>
                <c:pt idx="372">
                  <c:v>4.400000000000002E-3</c:v>
                </c:pt>
                <c:pt idx="373">
                  <c:v>5.1999999999999998E-3</c:v>
                </c:pt>
                <c:pt idx="374">
                  <c:v>6.0000000000000019E-3</c:v>
                </c:pt>
                <c:pt idx="375">
                  <c:v>7.3333333333333375E-3</c:v>
                </c:pt>
                <c:pt idx="376">
                  <c:v>8.6666666666666732E-3</c:v>
                </c:pt>
                <c:pt idx="377">
                  <c:v>1.0000000000000004E-2</c:v>
                </c:pt>
                <c:pt idx="378">
                  <c:v>8.7500125000000029E-3</c:v>
                </c:pt>
                <c:pt idx="379">
                  <c:v>7.5000250000000022E-3</c:v>
                </c:pt>
                <c:pt idx="380">
                  <c:v>6.2500375000000014E-3</c:v>
                </c:pt>
                <c:pt idx="381">
                  <c:v>5.0000500000000015E-3</c:v>
                </c:pt>
                <c:pt idx="382">
                  <c:v>3.7500624999999999E-3</c:v>
                </c:pt>
                <c:pt idx="383">
                  <c:v>2.5000749999999992E-3</c:v>
                </c:pt>
                <c:pt idx="384">
                  <c:v>1.250087500000001E-3</c:v>
                </c:pt>
                <c:pt idx="385">
                  <c:v>1.000000000000001E-7</c:v>
                </c:pt>
                <c:pt idx="386">
                  <c:v>1.1667500000000007E-3</c:v>
                </c:pt>
                <c:pt idx="387">
                  <c:v>2.3334000000000002E-3</c:v>
                </c:pt>
                <c:pt idx="388">
                  <c:v>3.5000499999999998E-3</c:v>
                </c:pt>
                <c:pt idx="389">
                  <c:v>4.6666999999999993E-3</c:v>
                </c:pt>
                <c:pt idx="390">
                  <c:v>5.833350000000001E-3</c:v>
                </c:pt>
                <c:pt idx="391">
                  <c:v>7.000000000000001E-3</c:v>
                </c:pt>
                <c:pt idx="392">
                  <c:v>7.4000000000000012E-3</c:v>
                </c:pt>
                <c:pt idx="393">
                  <c:v>7.8000000000000022E-3</c:v>
                </c:pt>
                <c:pt idx="394">
                  <c:v>8.2000000000000007E-3</c:v>
                </c:pt>
                <c:pt idx="395">
                  <c:v>8.6000000000000035E-3</c:v>
                </c:pt>
                <c:pt idx="396">
                  <c:v>9.0000000000000028E-3</c:v>
                </c:pt>
                <c:pt idx="397">
                  <c:v>9.3333333333333376E-3</c:v>
                </c:pt>
                <c:pt idx="398">
                  <c:v>9.6666666666666724E-3</c:v>
                </c:pt>
                <c:pt idx="399">
                  <c:v>1.0000000000000004E-2</c:v>
                </c:pt>
                <c:pt idx="400">
                  <c:v>8.857142857142862E-3</c:v>
                </c:pt>
                <c:pt idx="401">
                  <c:v>7.7142857142857161E-3</c:v>
                </c:pt>
                <c:pt idx="402">
                  <c:v>6.5714285714285753E-3</c:v>
                </c:pt>
                <c:pt idx="403">
                  <c:v>5.4285714285714284E-3</c:v>
                </c:pt>
                <c:pt idx="404">
                  <c:v>4.2857142857142868E-3</c:v>
                </c:pt>
                <c:pt idx="405">
                  <c:v>3.1428571428571443E-3</c:v>
                </c:pt>
                <c:pt idx="406">
                  <c:v>2.0000000000000009E-3</c:v>
                </c:pt>
                <c:pt idx="407">
                  <c:v>2.0000000000000009E-3</c:v>
                </c:pt>
                <c:pt idx="408">
                  <c:v>2.0000000000000009E-3</c:v>
                </c:pt>
                <c:pt idx="409">
                  <c:v>2.0000000000000009E-3</c:v>
                </c:pt>
                <c:pt idx="410">
                  <c:v>2.0000000000000009E-3</c:v>
                </c:pt>
                <c:pt idx="411">
                  <c:v>2.0000000000000009E-3</c:v>
                </c:pt>
                <c:pt idx="412">
                  <c:v>-1.0000000000000005E-3</c:v>
                </c:pt>
                <c:pt idx="413">
                  <c:v>-4.0000000000000007E-4</c:v>
                </c:pt>
                <c:pt idx="414">
                  <c:v>2.0000000000000017E-4</c:v>
                </c:pt>
                <c:pt idx="415">
                  <c:v>8.0000000000000058E-4</c:v>
                </c:pt>
                <c:pt idx="416">
                  <c:v>1.4000000000000006E-3</c:v>
                </c:pt>
                <c:pt idx="417">
                  <c:v>2.0000000000000009E-3</c:v>
                </c:pt>
                <c:pt idx="418">
                  <c:v>2.4000000000000002E-3</c:v>
                </c:pt>
                <c:pt idx="419">
                  <c:v>2.8000000000000008E-3</c:v>
                </c:pt>
                <c:pt idx="420">
                  <c:v>3.200000000000001E-3</c:v>
                </c:pt>
                <c:pt idx="421">
                  <c:v>3.6000000000000012E-3</c:v>
                </c:pt>
                <c:pt idx="422">
                  <c:v>4.0000000000000018E-3</c:v>
                </c:pt>
                <c:pt idx="423">
                  <c:v>4.6000000000000017E-3</c:v>
                </c:pt>
                <c:pt idx="424">
                  <c:v>5.1999999999999998E-3</c:v>
                </c:pt>
                <c:pt idx="425">
                  <c:v>5.8000000000000013E-3</c:v>
                </c:pt>
                <c:pt idx="426">
                  <c:v>6.3999999999999994E-3</c:v>
                </c:pt>
                <c:pt idx="427">
                  <c:v>7.000000000000001E-3</c:v>
                </c:pt>
                <c:pt idx="428">
                  <c:v>7.833333333333338E-3</c:v>
                </c:pt>
                <c:pt idx="429">
                  <c:v>8.6666666666666732E-3</c:v>
                </c:pt>
                <c:pt idx="430">
                  <c:v>9.500000000000005E-3</c:v>
                </c:pt>
                <c:pt idx="431">
                  <c:v>1.0333333333333333E-2</c:v>
                </c:pt>
                <c:pt idx="432">
                  <c:v>1.116666666666667E-2</c:v>
                </c:pt>
                <c:pt idx="433">
                  <c:v>1.2E-2</c:v>
                </c:pt>
                <c:pt idx="434">
                  <c:v>1.2400000000000001E-2</c:v>
                </c:pt>
                <c:pt idx="435">
                  <c:v>1.2799999999999995E-2</c:v>
                </c:pt>
                <c:pt idx="436">
                  <c:v>1.3200000000000005E-2</c:v>
                </c:pt>
                <c:pt idx="437">
                  <c:v>1.3599999999999998E-2</c:v>
                </c:pt>
                <c:pt idx="438">
                  <c:v>1.3999999999999999E-2</c:v>
                </c:pt>
                <c:pt idx="439">
                  <c:v>1.3999999999999999E-2</c:v>
                </c:pt>
                <c:pt idx="440">
                  <c:v>1.3999999999999999E-2</c:v>
                </c:pt>
                <c:pt idx="441">
                  <c:v>1.3999999999999999E-2</c:v>
                </c:pt>
                <c:pt idx="442">
                  <c:v>1.3999999999999999E-2</c:v>
                </c:pt>
                <c:pt idx="443">
                  <c:v>1.3999999999999999E-2</c:v>
                </c:pt>
                <c:pt idx="444">
                  <c:v>1.6000000000000007E-2</c:v>
                </c:pt>
                <c:pt idx="445">
                  <c:v>1.8000000000000009E-2</c:v>
                </c:pt>
                <c:pt idx="446">
                  <c:v>1.6600000000000011E-2</c:v>
                </c:pt>
                <c:pt idx="447">
                  <c:v>1.5200000000000003E-2</c:v>
                </c:pt>
                <c:pt idx="448">
                  <c:v>1.3800000000000007E-2</c:v>
                </c:pt>
                <c:pt idx="449">
                  <c:v>1.2400000000000001E-2</c:v>
                </c:pt>
                <c:pt idx="450">
                  <c:v>1.1000000000000005E-2</c:v>
                </c:pt>
                <c:pt idx="451">
                  <c:v>1.0000000000000004E-2</c:v>
                </c:pt>
                <c:pt idx="452">
                  <c:v>9.0000000000000028E-3</c:v>
                </c:pt>
                <c:pt idx="453">
                  <c:v>8.0000000000000054E-3</c:v>
                </c:pt>
                <c:pt idx="454">
                  <c:v>7.0000000000000019E-3</c:v>
                </c:pt>
                <c:pt idx="455">
                  <c:v>6.0000000000000019E-3</c:v>
                </c:pt>
                <c:pt idx="456">
                  <c:v>5.1999999999999998E-3</c:v>
                </c:pt>
                <c:pt idx="457">
                  <c:v>4.400000000000002E-3</c:v>
                </c:pt>
                <c:pt idx="458">
                  <c:v>3.6000000000000012E-3</c:v>
                </c:pt>
                <c:pt idx="459">
                  <c:v>2.8000000000000008E-3</c:v>
                </c:pt>
                <c:pt idx="460">
                  <c:v>2.0000000000000009E-3</c:v>
                </c:pt>
                <c:pt idx="461">
                  <c:v>1.0000000000000005E-3</c:v>
                </c:pt>
                <c:pt idx="462">
                  <c:v>0</c:v>
                </c:pt>
                <c:pt idx="463">
                  <c:v>-1.0000000000000005E-3</c:v>
                </c:pt>
                <c:pt idx="464">
                  <c:v>1.0000000000000005E-3</c:v>
                </c:pt>
                <c:pt idx="465">
                  <c:v>3.0000000000000009E-3</c:v>
                </c:pt>
                <c:pt idx="466">
                  <c:v>2.0000000000000009E-3</c:v>
                </c:pt>
                <c:pt idx="467">
                  <c:v>1.0000000000000005E-3</c:v>
                </c:pt>
                <c:pt idx="468">
                  <c:v>0</c:v>
                </c:pt>
                <c:pt idx="469">
                  <c:v>-1.0000000000000005E-3</c:v>
                </c:pt>
                <c:pt idx="470">
                  <c:v>-2.0000000000000009E-3</c:v>
                </c:pt>
                <c:pt idx="471">
                  <c:v>-1.5000000000000005E-3</c:v>
                </c:pt>
                <c:pt idx="472">
                  <c:v>-1.0000000000000005E-3</c:v>
                </c:pt>
                <c:pt idx="473">
                  <c:v>-5.0000000000000023E-4</c:v>
                </c:pt>
                <c:pt idx="474">
                  <c:v>0</c:v>
                </c:pt>
                <c:pt idx="475">
                  <c:v>5.0000000000000023E-4</c:v>
                </c:pt>
                <c:pt idx="476">
                  <c:v>1.0000000000000005E-3</c:v>
                </c:pt>
                <c:pt idx="477">
                  <c:v>-6.0000000000000038E-4</c:v>
                </c:pt>
                <c:pt idx="478">
                  <c:v>-2.200000000000001E-3</c:v>
                </c:pt>
                <c:pt idx="479">
                  <c:v>-3.8000000000000013E-3</c:v>
                </c:pt>
                <c:pt idx="480">
                  <c:v>-5.400000000000002E-3</c:v>
                </c:pt>
                <c:pt idx="481">
                  <c:v>-7.000000000000001E-3</c:v>
                </c:pt>
                <c:pt idx="482">
                  <c:v>-8.0000000000000054E-3</c:v>
                </c:pt>
                <c:pt idx="483">
                  <c:v>-9.0000000000000028E-3</c:v>
                </c:pt>
                <c:pt idx="484">
                  <c:v>-1.0000000000000004E-2</c:v>
                </c:pt>
                <c:pt idx="485">
                  <c:v>-1.0999999999999998E-2</c:v>
                </c:pt>
                <c:pt idx="486">
                  <c:v>-1.2E-2</c:v>
                </c:pt>
                <c:pt idx="487">
                  <c:v>-1.1600000000000004E-2</c:v>
                </c:pt>
                <c:pt idx="488">
                  <c:v>-1.1200000000000005E-2</c:v>
                </c:pt>
                <c:pt idx="489">
                  <c:v>-1.0800000000000004E-2</c:v>
                </c:pt>
                <c:pt idx="490">
                  <c:v>-1.0400000000000001E-2</c:v>
                </c:pt>
                <c:pt idx="491">
                  <c:v>-1.0000000000000004E-2</c:v>
                </c:pt>
                <c:pt idx="492">
                  <c:v>-1.0800000000000004E-2</c:v>
                </c:pt>
                <c:pt idx="493">
                  <c:v>-1.1599999999999996E-2</c:v>
                </c:pt>
                <c:pt idx="494">
                  <c:v>-1.2400000000000001E-2</c:v>
                </c:pt>
                <c:pt idx="495">
                  <c:v>-1.3200000000000005E-2</c:v>
                </c:pt>
                <c:pt idx="496">
                  <c:v>-1.3999999999999999E-2</c:v>
                </c:pt>
                <c:pt idx="497">
                  <c:v>-1.3800000000000005E-2</c:v>
                </c:pt>
                <c:pt idx="498">
                  <c:v>-1.3599999999999998E-2</c:v>
                </c:pt>
                <c:pt idx="499">
                  <c:v>-1.3400000000000004E-2</c:v>
                </c:pt>
                <c:pt idx="500">
                  <c:v>-1.3200000000000005E-2</c:v>
                </c:pt>
                <c:pt idx="501">
                  <c:v>-1.3000000000000001E-2</c:v>
                </c:pt>
                <c:pt idx="502">
                  <c:v>-1.2E-2</c:v>
                </c:pt>
                <c:pt idx="503">
                  <c:v>-1.1000000000000005E-2</c:v>
                </c:pt>
                <c:pt idx="504">
                  <c:v>-1.0000000000000004E-2</c:v>
                </c:pt>
                <c:pt idx="505">
                  <c:v>-9.0000000000000028E-3</c:v>
                </c:pt>
                <c:pt idx="506">
                  <c:v>-8.0000000000000054E-3</c:v>
                </c:pt>
                <c:pt idx="507">
                  <c:v>-8.800000000000004E-3</c:v>
                </c:pt>
                <c:pt idx="508">
                  <c:v>-9.6000000000000026E-3</c:v>
                </c:pt>
                <c:pt idx="509">
                  <c:v>-1.0400000000000001E-2</c:v>
                </c:pt>
                <c:pt idx="510">
                  <c:v>-1.1200000000000005E-2</c:v>
                </c:pt>
                <c:pt idx="511">
                  <c:v>-1.2E-2</c:v>
                </c:pt>
                <c:pt idx="512">
                  <c:v>-1.066666666666667E-2</c:v>
                </c:pt>
                <c:pt idx="513">
                  <c:v>-9.3333333333333376E-3</c:v>
                </c:pt>
                <c:pt idx="514">
                  <c:v>-8.0000000000000054E-3</c:v>
                </c:pt>
                <c:pt idx="515">
                  <c:v>-6.6666666666666688E-3</c:v>
                </c:pt>
                <c:pt idx="516">
                  <c:v>-5.3333333333333392E-3</c:v>
                </c:pt>
                <c:pt idx="517">
                  <c:v>-4.0000000000000018E-3</c:v>
                </c:pt>
                <c:pt idx="518">
                  <c:v>-4.400000000000002E-3</c:v>
                </c:pt>
                <c:pt idx="519">
                  <c:v>-4.8000000000000004E-3</c:v>
                </c:pt>
                <c:pt idx="520">
                  <c:v>-5.1999999999999998E-3</c:v>
                </c:pt>
                <c:pt idx="521">
                  <c:v>-5.6000000000000017E-3</c:v>
                </c:pt>
                <c:pt idx="522">
                  <c:v>-6.0000000000000019E-3</c:v>
                </c:pt>
                <c:pt idx="523">
                  <c:v>-7.2000000000000024E-3</c:v>
                </c:pt>
                <c:pt idx="524">
                  <c:v>-8.4000000000000047E-3</c:v>
                </c:pt>
                <c:pt idx="525">
                  <c:v>-9.6000000000000026E-3</c:v>
                </c:pt>
                <c:pt idx="526">
                  <c:v>-1.0800000000000004E-2</c:v>
                </c:pt>
                <c:pt idx="527">
                  <c:v>-1.2E-2</c:v>
                </c:pt>
                <c:pt idx="528">
                  <c:v>-1.1600000000000004E-2</c:v>
                </c:pt>
                <c:pt idx="529">
                  <c:v>-1.1200000000000005E-2</c:v>
                </c:pt>
                <c:pt idx="530">
                  <c:v>-1.0800000000000004E-2</c:v>
                </c:pt>
                <c:pt idx="531">
                  <c:v>-1.0400000000000001E-2</c:v>
                </c:pt>
                <c:pt idx="532">
                  <c:v>-1.0000000000000004E-2</c:v>
                </c:pt>
                <c:pt idx="533">
                  <c:v>-1.0400000000000001E-2</c:v>
                </c:pt>
                <c:pt idx="534">
                  <c:v>-1.0800000000000004E-2</c:v>
                </c:pt>
                <c:pt idx="535">
                  <c:v>-1.1200000000000005E-2</c:v>
                </c:pt>
                <c:pt idx="536">
                  <c:v>-1.1600000000000004E-2</c:v>
                </c:pt>
                <c:pt idx="537">
                  <c:v>-1.2E-2</c:v>
                </c:pt>
                <c:pt idx="538">
                  <c:v>-1.3000000000000001E-2</c:v>
                </c:pt>
                <c:pt idx="539">
                  <c:v>-1.4E-2</c:v>
                </c:pt>
                <c:pt idx="540">
                  <c:v>-1.5000000000000001E-2</c:v>
                </c:pt>
                <c:pt idx="541">
                  <c:v>-1.6000000000000007E-2</c:v>
                </c:pt>
                <c:pt idx="542">
                  <c:v>-1.7000000000000001E-2</c:v>
                </c:pt>
                <c:pt idx="543">
                  <c:v>-1.6000000000000007E-2</c:v>
                </c:pt>
                <c:pt idx="544">
                  <c:v>-1.4999999999999998E-2</c:v>
                </c:pt>
                <c:pt idx="545">
                  <c:v>-1.3999999999999999E-2</c:v>
                </c:pt>
                <c:pt idx="546">
                  <c:v>-1.4799999999999995E-2</c:v>
                </c:pt>
                <c:pt idx="547">
                  <c:v>-1.5599999999999998E-2</c:v>
                </c:pt>
                <c:pt idx="548">
                  <c:v>-1.6400000000000001E-2</c:v>
                </c:pt>
                <c:pt idx="549">
                  <c:v>-1.72E-2</c:v>
                </c:pt>
                <c:pt idx="550">
                  <c:v>-1.8000000000000009E-2</c:v>
                </c:pt>
                <c:pt idx="551">
                  <c:v>-1.8500000000000009E-2</c:v>
                </c:pt>
                <c:pt idx="552">
                  <c:v>-1.900000000000001E-2</c:v>
                </c:pt>
                <c:pt idx="553">
                  <c:v>-1.950000000000001E-2</c:v>
                </c:pt>
                <c:pt idx="554">
                  <c:v>-2.0000000000000007E-2</c:v>
                </c:pt>
                <c:pt idx="555">
                  <c:v>-2.0500000000000001E-2</c:v>
                </c:pt>
                <c:pt idx="556">
                  <c:v>-2.1000000000000008E-2</c:v>
                </c:pt>
                <c:pt idx="557">
                  <c:v>-2.1200000000000007E-2</c:v>
                </c:pt>
                <c:pt idx="558">
                  <c:v>-2.1400000000000002E-2</c:v>
                </c:pt>
                <c:pt idx="559">
                  <c:v>-2.1600000000000008E-2</c:v>
                </c:pt>
                <c:pt idx="560">
                  <c:v>-2.1800000000000014E-2</c:v>
                </c:pt>
                <c:pt idx="561">
                  <c:v>-2.2000000000000009E-2</c:v>
                </c:pt>
                <c:pt idx="562">
                  <c:v>-2.2200000000000008E-2</c:v>
                </c:pt>
                <c:pt idx="563">
                  <c:v>-2.240000000000001E-2</c:v>
                </c:pt>
                <c:pt idx="564">
                  <c:v>-2.2600000000000009E-2</c:v>
                </c:pt>
                <c:pt idx="565">
                  <c:v>-2.2800000000000008E-2</c:v>
                </c:pt>
                <c:pt idx="566">
                  <c:v>-2.3E-2</c:v>
                </c:pt>
                <c:pt idx="567">
                  <c:v>-2.240000000000001E-2</c:v>
                </c:pt>
                <c:pt idx="568">
                  <c:v>-2.1800000000000007E-2</c:v>
                </c:pt>
                <c:pt idx="569">
                  <c:v>-2.1200000000000007E-2</c:v>
                </c:pt>
                <c:pt idx="570">
                  <c:v>-2.0600000000000007E-2</c:v>
                </c:pt>
                <c:pt idx="571">
                  <c:v>-2.0000000000000007E-2</c:v>
                </c:pt>
                <c:pt idx="572">
                  <c:v>-1.9333333333333341E-2</c:v>
                </c:pt>
                <c:pt idx="573">
                  <c:v>-1.8666666666666675E-2</c:v>
                </c:pt>
                <c:pt idx="574">
                  <c:v>-1.8000000000000009E-2</c:v>
                </c:pt>
                <c:pt idx="575">
                  <c:v>-1.840000000000001E-2</c:v>
                </c:pt>
                <c:pt idx="576">
                  <c:v>-1.8800000000000008E-2</c:v>
                </c:pt>
                <c:pt idx="577">
                  <c:v>-1.9200000000000009E-2</c:v>
                </c:pt>
                <c:pt idx="578">
                  <c:v>-1.9599999999999999E-2</c:v>
                </c:pt>
                <c:pt idx="579">
                  <c:v>-2.0000000000000007E-2</c:v>
                </c:pt>
                <c:pt idx="580">
                  <c:v>-1.9428571428571441E-2</c:v>
                </c:pt>
                <c:pt idx="581">
                  <c:v>-1.8857142857142857E-2</c:v>
                </c:pt>
                <c:pt idx="582">
                  <c:v>-1.8285714285714294E-2</c:v>
                </c:pt>
                <c:pt idx="583">
                  <c:v>-1.7714285714285721E-2</c:v>
                </c:pt>
                <c:pt idx="584">
                  <c:v>-1.7142857142857151E-2</c:v>
                </c:pt>
                <c:pt idx="585">
                  <c:v>-1.6571428571428577E-2</c:v>
                </c:pt>
                <c:pt idx="586">
                  <c:v>-1.6000000000000007E-2</c:v>
                </c:pt>
                <c:pt idx="587">
                  <c:v>-1.8000000000000009E-2</c:v>
                </c:pt>
                <c:pt idx="588">
                  <c:v>-2.0000000000000007E-2</c:v>
                </c:pt>
                <c:pt idx="589">
                  <c:v>-2.2000000000000009E-2</c:v>
                </c:pt>
                <c:pt idx="590">
                  <c:v>-2.116666666666667E-2</c:v>
                </c:pt>
                <c:pt idx="591">
                  <c:v>-2.0333333333333342E-2</c:v>
                </c:pt>
                <c:pt idx="592">
                  <c:v>-1.950000000000001E-2</c:v>
                </c:pt>
                <c:pt idx="593">
                  <c:v>-1.8666666666666675E-2</c:v>
                </c:pt>
                <c:pt idx="594">
                  <c:v>-1.7833333333333333E-2</c:v>
                </c:pt>
                <c:pt idx="595">
                  <c:v>-1.7000000000000001E-2</c:v>
                </c:pt>
                <c:pt idx="596">
                  <c:v>-1.8166666666666675E-2</c:v>
                </c:pt>
                <c:pt idx="597">
                  <c:v>-1.9333333333333341E-2</c:v>
                </c:pt>
                <c:pt idx="598">
                  <c:v>-2.0500000000000001E-2</c:v>
                </c:pt>
                <c:pt idx="599">
                  <c:v>-2.1666666666666671E-2</c:v>
                </c:pt>
                <c:pt idx="600">
                  <c:v>-2.2833333333333351E-2</c:v>
                </c:pt>
                <c:pt idx="601">
                  <c:v>-2.4E-2</c:v>
                </c:pt>
                <c:pt idx="602">
                  <c:v>-2.2500000000000006E-2</c:v>
                </c:pt>
                <c:pt idx="603">
                  <c:v>-2.1000000000000008E-2</c:v>
                </c:pt>
                <c:pt idx="604">
                  <c:v>-1.950000000000001E-2</c:v>
                </c:pt>
                <c:pt idx="605">
                  <c:v>-1.8000000000000009E-2</c:v>
                </c:pt>
                <c:pt idx="606">
                  <c:v>-2.0500000000000001E-2</c:v>
                </c:pt>
                <c:pt idx="607">
                  <c:v>-2.3E-2</c:v>
                </c:pt>
                <c:pt idx="608">
                  <c:v>-2.066666666666667E-2</c:v>
                </c:pt>
                <c:pt idx="609">
                  <c:v>-1.8333333333333333E-2</c:v>
                </c:pt>
                <c:pt idx="610">
                  <c:v>-1.6000000000000007E-2</c:v>
                </c:pt>
                <c:pt idx="611">
                  <c:v>-1.6400000000000001E-2</c:v>
                </c:pt>
                <c:pt idx="612">
                  <c:v>-1.6800000000000009E-2</c:v>
                </c:pt>
                <c:pt idx="613">
                  <c:v>-1.72E-2</c:v>
                </c:pt>
                <c:pt idx="614">
                  <c:v>-1.7600000000000001E-2</c:v>
                </c:pt>
                <c:pt idx="615">
                  <c:v>-1.8000000000000009E-2</c:v>
                </c:pt>
                <c:pt idx="616">
                  <c:v>-1.840000000000001E-2</c:v>
                </c:pt>
                <c:pt idx="617">
                  <c:v>-1.8800000000000008E-2</c:v>
                </c:pt>
                <c:pt idx="618">
                  <c:v>-1.9200000000000009E-2</c:v>
                </c:pt>
                <c:pt idx="619">
                  <c:v>-1.9599999999999999E-2</c:v>
                </c:pt>
                <c:pt idx="620">
                  <c:v>-2.0000000000000007E-2</c:v>
                </c:pt>
                <c:pt idx="621">
                  <c:v>-1.9400000000000008E-2</c:v>
                </c:pt>
                <c:pt idx="622">
                  <c:v>-1.8800000000000008E-2</c:v>
                </c:pt>
                <c:pt idx="623">
                  <c:v>-1.8200000000000008E-2</c:v>
                </c:pt>
                <c:pt idx="624">
                  <c:v>-1.7600000000000001E-2</c:v>
                </c:pt>
                <c:pt idx="625">
                  <c:v>-1.7000000000000001E-2</c:v>
                </c:pt>
                <c:pt idx="626">
                  <c:v>-1.620000000000001E-2</c:v>
                </c:pt>
                <c:pt idx="627">
                  <c:v>-1.5400000000000004E-2</c:v>
                </c:pt>
                <c:pt idx="628">
                  <c:v>-1.4600000000000005E-2</c:v>
                </c:pt>
                <c:pt idx="629">
                  <c:v>-1.3800000000000007E-2</c:v>
                </c:pt>
                <c:pt idx="630">
                  <c:v>-1.3000000000000001E-2</c:v>
                </c:pt>
                <c:pt idx="631">
                  <c:v>-1.183333333333334E-2</c:v>
                </c:pt>
                <c:pt idx="632">
                  <c:v>-1.0666666666666672E-2</c:v>
                </c:pt>
                <c:pt idx="633">
                  <c:v>-9.500000000000005E-3</c:v>
                </c:pt>
                <c:pt idx="634">
                  <c:v>-8.3333333333333367E-3</c:v>
                </c:pt>
                <c:pt idx="635">
                  <c:v>-7.1666666666666701E-3</c:v>
                </c:pt>
                <c:pt idx="636">
                  <c:v>-6.0000000000000019E-3</c:v>
                </c:pt>
                <c:pt idx="637">
                  <c:v>-3.9999666666666687E-3</c:v>
                </c:pt>
                <c:pt idx="638">
                  <c:v>-1.9999333333333338E-3</c:v>
                </c:pt>
                <c:pt idx="639">
                  <c:v>1.000000000000001E-7</c:v>
                </c:pt>
                <c:pt idx="640">
                  <c:v>-1.1999200000000004E-3</c:v>
                </c:pt>
                <c:pt idx="641">
                  <c:v>-2.3999399999999997E-3</c:v>
                </c:pt>
                <c:pt idx="642">
                  <c:v>-3.599960000000001E-3</c:v>
                </c:pt>
                <c:pt idx="643">
                  <c:v>-4.7999800000000014E-3</c:v>
                </c:pt>
                <c:pt idx="644">
                  <c:v>-6.0000000000000019E-3</c:v>
                </c:pt>
                <c:pt idx="645">
                  <c:v>-5.5000000000000014E-3</c:v>
                </c:pt>
                <c:pt idx="646">
                  <c:v>-5.0000000000000018E-3</c:v>
                </c:pt>
                <c:pt idx="647">
                  <c:v>-3.5000000000000009E-3</c:v>
                </c:pt>
                <c:pt idx="648">
                  <c:v>-2.0000000000000009E-3</c:v>
                </c:pt>
                <c:pt idx="649">
                  <c:v>-3.666666666666667E-3</c:v>
                </c:pt>
                <c:pt idx="650">
                  <c:v>-5.3333333333333366E-3</c:v>
                </c:pt>
                <c:pt idx="651">
                  <c:v>-7.000000000000001E-3</c:v>
                </c:pt>
                <c:pt idx="652">
                  <c:v>-7.6000000000000009E-3</c:v>
                </c:pt>
                <c:pt idx="653">
                  <c:v>-8.2000000000000024E-3</c:v>
                </c:pt>
                <c:pt idx="654">
                  <c:v>-8.800000000000004E-3</c:v>
                </c:pt>
                <c:pt idx="655">
                  <c:v>-9.4000000000000038E-3</c:v>
                </c:pt>
                <c:pt idx="656">
                  <c:v>-1.0000000000000004E-2</c:v>
                </c:pt>
                <c:pt idx="657">
                  <c:v>-9.4000000000000038E-3</c:v>
                </c:pt>
                <c:pt idx="658">
                  <c:v>-8.800000000000004E-3</c:v>
                </c:pt>
                <c:pt idx="659">
                  <c:v>-8.2000000000000024E-3</c:v>
                </c:pt>
                <c:pt idx="660">
                  <c:v>-7.6000000000000009E-3</c:v>
                </c:pt>
                <c:pt idx="661">
                  <c:v>-7.000000000000001E-3</c:v>
                </c:pt>
                <c:pt idx="662">
                  <c:v>-4.6666333333333348E-3</c:v>
                </c:pt>
                <c:pt idx="663">
                  <c:v>-2.3332666666666668E-3</c:v>
                </c:pt>
                <c:pt idx="664">
                  <c:v>1.000000000000001E-7</c:v>
                </c:pt>
                <c:pt idx="665">
                  <c:v>-9.999200000000005E-4</c:v>
                </c:pt>
                <c:pt idx="666">
                  <c:v>-1.9999400000000013E-3</c:v>
                </c:pt>
                <c:pt idx="667">
                  <c:v>-2.9999600000000012E-3</c:v>
                </c:pt>
                <c:pt idx="668">
                  <c:v>-3.9999800000000002E-3</c:v>
                </c:pt>
                <c:pt idx="669">
                  <c:v>-5.0000000000000018E-3</c:v>
                </c:pt>
                <c:pt idx="670">
                  <c:v>-3.3333000000000008E-3</c:v>
                </c:pt>
                <c:pt idx="671">
                  <c:v>-1.6666000000000003E-3</c:v>
                </c:pt>
                <c:pt idx="672">
                  <c:v>1.000000000000001E-7</c:v>
                </c:pt>
                <c:pt idx="673">
                  <c:v>-1.1665833333333341E-3</c:v>
                </c:pt>
                <c:pt idx="674">
                  <c:v>-2.3332666666666677E-3</c:v>
                </c:pt>
                <c:pt idx="675">
                  <c:v>-3.4999500000000012E-3</c:v>
                </c:pt>
                <c:pt idx="676">
                  <c:v>-4.6666333333333348E-3</c:v>
                </c:pt>
                <c:pt idx="677">
                  <c:v>-5.8333166666666679E-3</c:v>
                </c:pt>
                <c:pt idx="678">
                  <c:v>-7.000000000000001E-3</c:v>
                </c:pt>
                <c:pt idx="679">
                  <c:v>-6.3999999999999994E-3</c:v>
                </c:pt>
                <c:pt idx="680">
                  <c:v>-5.8000000000000013E-3</c:v>
                </c:pt>
                <c:pt idx="681">
                  <c:v>-5.1999999999999998E-3</c:v>
                </c:pt>
                <c:pt idx="682">
                  <c:v>-4.6000000000000017E-3</c:v>
                </c:pt>
                <c:pt idx="683">
                  <c:v>-4.0000000000000018E-3</c:v>
                </c:pt>
                <c:pt idx="684">
                  <c:v>-2.6666333333333339E-3</c:v>
                </c:pt>
                <c:pt idx="685">
                  <c:v>-1.3332666666666668E-3</c:v>
                </c:pt>
                <c:pt idx="686">
                  <c:v>1.000000000000001E-7</c:v>
                </c:pt>
                <c:pt idx="687">
                  <c:v>1.0000800000000004E-3</c:v>
                </c:pt>
                <c:pt idx="688">
                  <c:v>2.0000599999999997E-3</c:v>
                </c:pt>
                <c:pt idx="689">
                  <c:v>3.0000400000000003E-3</c:v>
                </c:pt>
                <c:pt idx="690">
                  <c:v>4.0000200000000017E-3</c:v>
                </c:pt>
                <c:pt idx="691">
                  <c:v>5.0000000000000018E-3</c:v>
                </c:pt>
                <c:pt idx="692">
                  <c:v>4.400000000000002E-3</c:v>
                </c:pt>
                <c:pt idx="693">
                  <c:v>3.8000000000000009E-3</c:v>
                </c:pt>
                <c:pt idx="694">
                  <c:v>3.2000000000000006E-3</c:v>
                </c:pt>
                <c:pt idx="695">
                  <c:v>2.5999999999999999E-3</c:v>
                </c:pt>
                <c:pt idx="696">
                  <c:v>2.0000000000000009E-3</c:v>
                </c:pt>
                <c:pt idx="697">
                  <c:v>3.333333333333334E-3</c:v>
                </c:pt>
                <c:pt idx="698">
                  <c:v>4.6666666666666679E-3</c:v>
                </c:pt>
                <c:pt idx="699">
                  <c:v>6.0000000000000019E-3</c:v>
                </c:pt>
                <c:pt idx="700">
                  <c:v>4.8000200000000003E-3</c:v>
                </c:pt>
                <c:pt idx="701">
                  <c:v>3.600040000000001E-3</c:v>
                </c:pt>
                <c:pt idx="702">
                  <c:v>2.4000599999999999E-3</c:v>
                </c:pt>
                <c:pt idx="703">
                  <c:v>1.2000800000000005E-3</c:v>
                </c:pt>
                <c:pt idx="704">
                  <c:v>1.000000000000001E-7</c:v>
                </c:pt>
                <c:pt idx="705">
                  <c:v>1.6667333333333341E-3</c:v>
                </c:pt>
                <c:pt idx="706">
                  <c:v>3.3333666666666676E-3</c:v>
                </c:pt>
                <c:pt idx="707">
                  <c:v>5.0000000000000018E-3</c:v>
                </c:pt>
                <c:pt idx="708">
                  <c:v>2.5000500000000002E-3</c:v>
                </c:pt>
                <c:pt idx="709">
                  <c:v>1.000000000000001E-7</c:v>
                </c:pt>
                <c:pt idx="710">
                  <c:v>3.0000499999999998E-3</c:v>
                </c:pt>
                <c:pt idx="711">
                  <c:v>6.0000000000000019E-3</c:v>
                </c:pt>
                <c:pt idx="712">
                  <c:v>4.6000000000000017E-3</c:v>
                </c:pt>
                <c:pt idx="713">
                  <c:v>3.200000000000001E-3</c:v>
                </c:pt>
                <c:pt idx="714">
                  <c:v>1.8000000000000013E-3</c:v>
                </c:pt>
                <c:pt idx="715">
                  <c:v>4.0000000000000034E-4</c:v>
                </c:pt>
                <c:pt idx="716">
                  <c:v>-1.0000000000000005E-3</c:v>
                </c:pt>
                <c:pt idx="717">
                  <c:v>-6.6666666666666708E-4</c:v>
                </c:pt>
                <c:pt idx="718">
                  <c:v>-3.3333333333333354E-4</c:v>
                </c:pt>
                <c:pt idx="719">
                  <c:v>0</c:v>
                </c:pt>
                <c:pt idx="720">
                  <c:v>3.3333333333333348E-4</c:v>
                </c:pt>
                <c:pt idx="721">
                  <c:v>6.6666666666666675E-4</c:v>
                </c:pt>
                <c:pt idx="722">
                  <c:v>1.0000000000000005E-3</c:v>
                </c:pt>
                <c:pt idx="723">
                  <c:v>0</c:v>
                </c:pt>
                <c:pt idx="724">
                  <c:v>-1.0000000000000005E-3</c:v>
                </c:pt>
                <c:pt idx="725">
                  <c:v>-2.0000000000000009E-3</c:v>
                </c:pt>
                <c:pt idx="726">
                  <c:v>-3.0000000000000009E-3</c:v>
                </c:pt>
                <c:pt idx="727">
                  <c:v>-4.0000000000000018E-3</c:v>
                </c:pt>
                <c:pt idx="728">
                  <c:v>-2.6666333333333339E-3</c:v>
                </c:pt>
                <c:pt idx="729">
                  <c:v>-1.3332666666666668E-3</c:v>
                </c:pt>
                <c:pt idx="730">
                  <c:v>1.000000000000001E-7</c:v>
                </c:pt>
                <c:pt idx="731">
                  <c:v>-1.3332666666666672E-3</c:v>
                </c:pt>
                <c:pt idx="732">
                  <c:v>-2.6666333333333347E-3</c:v>
                </c:pt>
                <c:pt idx="733">
                  <c:v>-4.0000000000000018E-3</c:v>
                </c:pt>
                <c:pt idx="734">
                  <c:v>-2.5999999999999999E-3</c:v>
                </c:pt>
                <c:pt idx="735">
                  <c:v>-1.2000000000000001E-3</c:v>
                </c:pt>
                <c:pt idx="736">
                  <c:v>1.9999999999999971E-4</c:v>
                </c:pt>
                <c:pt idx="737">
                  <c:v>1.5999999999999999E-3</c:v>
                </c:pt>
                <c:pt idx="738">
                  <c:v>3.0000000000000009E-3</c:v>
                </c:pt>
                <c:pt idx="739">
                  <c:v>2.8000000000000008E-3</c:v>
                </c:pt>
                <c:pt idx="740">
                  <c:v>2.5999999999999999E-3</c:v>
                </c:pt>
                <c:pt idx="741">
                  <c:v>2.4000000000000002E-3</c:v>
                </c:pt>
                <c:pt idx="742">
                  <c:v>2.200000000000001E-3</c:v>
                </c:pt>
                <c:pt idx="743">
                  <c:v>2.0000000000000009E-3</c:v>
                </c:pt>
                <c:pt idx="744">
                  <c:v>1.6000200000000004E-3</c:v>
                </c:pt>
                <c:pt idx="745">
                  <c:v>1.2000399999999999E-3</c:v>
                </c:pt>
                <c:pt idx="746">
                  <c:v>8.0006000000000044E-4</c:v>
                </c:pt>
                <c:pt idx="747">
                  <c:v>4.0008000000000009E-4</c:v>
                </c:pt>
                <c:pt idx="748">
                  <c:v>1.000000000000001E-7</c:v>
                </c:pt>
                <c:pt idx="749">
                  <c:v>-2.4999500000000003E-3</c:v>
                </c:pt>
                <c:pt idx="750">
                  <c:v>-5.0000000000000018E-3</c:v>
                </c:pt>
                <c:pt idx="751">
                  <c:v>-4.400000000000002E-3</c:v>
                </c:pt>
                <c:pt idx="752">
                  <c:v>-3.8000000000000009E-3</c:v>
                </c:pt>
                <c:pt idx="753">
                  <c:v>-3.2000000000000006E-3</c:v>
                </c:pt>
                <c:pt idx="754">
                  <c:v>-2.5999999999999999E-3</c:v>
                </c:pt>
                <c:pt idx="755">
                  <c:v>-2.0000000000000009E-3</c:v>
                </c:pt>
                <c:pt idx="756">
                  <c:v>-1.6666500000000009E-3</c:v>
                </c:pt>
                <c:pt idx="757">
                  <c:v>-1.3332999999999999E-3</c:v>
                </c:pt>
                <c:pt idx="758">
                  <c:v>-9.9995000000000097E-4</c:v>
                </c:pt>
                <c:pt idx="759">
                  <c:v>-6.6660000000000027E-4</c:v>
                </c:pt>
                <c:pt idx="760">
                  <c:v>-3.3325000000000005E-4</c:v>
                </c:pt>
                <c:pt idx="761">
                  <c:v>1.000000000000001E-7</c:v>
                </c:pt>
                <c:pt idx="762">
                  <c:v>-9.999200000000005E-4</c:v>
                </c:pt>
                <c:pt idx="763">
                  <c:v>-1.9999400000000013E-3</c:v>
                </c:pt>
                <c:pt idx="764">
                  <c:v>-2.9999600000000012E-3</c:v>
                </c:pt>
                <c:pt idx="765">
                  <c:v>-3.9999800000000002E-3</c:v>
                </c:pt>
                <c:pt idx="766">
                  <c:v>-5.0000000000000018E-3</c:v>
                </c:pt>
                <c:pt idx="767">
                  <c:v>-2.499949999999999E-3</c:v>
                </c:pt>
                <c:pt idx="768">
                  <c:v>1.000000000000001E-7</c:v>
                </c:pt>
                <c:pt idx="769">
                  <c:v>-1.5999200000000001E-3</c:v>
                </c:pt>
                <c:pt idx="770">
                  <c:v>-3.1999400000000009E-3</c:v>
                </c:pt>
                <c:pt idx="771">
                  <c:v>-4.7999600000000024E-3</c:v>
                </c:pt>
                <c:pt idx="772">
                  <c:v>-6.3999800000000004E-3</c:v>
                </c:pt>
                <c:pt idx="773">
                  <c:v>-8.0000000000000054E-3</c:v>
                </c:pt>
                <c:pt idx="774">
                  <c:v>-5.0000000000000018E-3</c:v>
                </c:pt>
                <c:pt idx="775">
                  <c:v>-2.0000000000000009E-3</c:v>
                </c:pt>
                <c:pt idx="776">
                  <c:v>1.0000000000000013E-3</c:v>
                </c:pt>
                <c:pt idx="777">
                  <c:v>4.0000000000000018E-3</c:v>
                </c:pt>
                <c:pt idx="778">
                  <c:v>2.8000000000000008E-3</c:v>
                </c:pt>
                <c:pt idx="779">
                  <c:v>1.5999999999999999E-3</c:v>
                </c:pt>
                <c:pt idx="780">
                  <c:v>3.9999999999999986E-4</c:v>
                </c:pt>
                <c:pt idx="781">
                  <c:v>-8.0000000000000069E-4</c:v>
                </c:pt>
                <c:pt idx="782">
                  <c:v>-2.0000000000000009E-3</c:v>
                </c:pt>
                <c:pt idx="783">
                  <c:v>-1.5999800000000004E-3</c:v>
                </c:pt>
                <c:pt idx="784">
                  <c:v>-1.1999600000000001E-3</c:v>
                </c:pt>
                <c:pt idx="785">
                  <c:v>-7.9994000000000072E-4</c:v>
                </c:pt>
                <c:pt idx="786">
                  <c:v>-3.9992000000000039E-4</c:v>
                </c:pt>
                <c:pt idx="787">
                  <c:v>1.000000000000001E-7</c:v>
                </c:pt>
                <c:pt idx="788">
                  <c:v>1.0000800000000004E-3</c:v>
                </c:pt>
                <c:pt idx="789">
                  <c:v>2.0000599999999997E-3</c:v>
                </c:pt>
                <c:pt idx="790">
                  <c:v>3.0000400000000003E-3</c:v>
                </c:pt>
                <c:pt idx="791">
                  <c:v>4.0000200000000017E-3</c:v>
                </c:pt>
                <c:pt idx="792">
                  <c:v>5.0000000000000018E-3</c:v>
                </c:pt>
                <c:pt idx="793">
                  <c:v>4.0000200000000017E-3</c:v>
                </c:pt>
                <c:pt idx="794">
                  <c:v>3.0000400000000011E-3</c:v>
                </c:pt>
                <c:pt idx="795">
                  <c:v>2.0000600000000006E-3</c:v>
                </c:pt>
                <c:pt idx="796">
                  <c:v>1.0000800000000008E-3</c:v>
                </c:pt>
                <c:pt idx="797">
                  <c:v>1.000000000000001E-7</c:v>
                </c:pt>
                <c:pt idx="798">
                  <c:v>2.6667333333333346E-3</c:v>
                </c:pt>
                <c:pt idx="799">
                  <c:v>5.3333666666666689E-3</c:v>
                </c:pt>
                <c:pt idx="800">
                  <c:v>8.0000000000000054E-3</c:v>
                </c:pt>
                <c:pt idx="801">
                  <c:v>7.6000000000000017E-3</c:v>
                </c:pt>
                <c:pt idx="802">
                  <c:v>7.2000000000000024E-3</c:v>
                </c:pt>
                <c:pt idx="803">
                  <c:v>6.8000000000000031E-3</c:v>
                </c:pt>
                <c:pt idx="804">
                  <c:v>6.400000000000002E-3</c:v>
                </c:pt>
                <c:pt idx="805">
                  <c:v>6.0000000000000019E-3</c:v>
                </c:pt>
                <c:pt idx="806">
                  <c:v>6.2000000000000024E-3</c:v>
                </c:pt>
                <c:pt idx="807">
                  <c:v>6.3999999999999994E-3</c:v>
                </c:pt>
                <c:pt idx="808">
                  <c:v>6.6000000000000017E-3</c:v>
                </c:pt>
                <c:pt idx="809">
                  <c:v>6.8000000000000022E-3</c:v>
                </c:pt>
                <c:pt idx="810">
                  <c:v>7.000000000000001E-3</c:v>
                </c:pt>
                <c:pt idx="811">
                  <c:v>7.2000000000000024E-3</c:v>
                </c:pt>
                <c:pt idx="812">
                  <c:v>7.4000000000000012E-3</c:v>
                </c:pt>
                <c:pt idx="813">
                  <c:v>7.6000000000000017E-3</c:v>
                </c:pt>
                <c:pt idx="814">
                  <c:v>7.8000000000000022E-3</c:v>
                </c:pt>
                <c:pt idx="815">
                  <c:v>8.0000000000000054E-3</c:v>
                </c:pt>
                <c:pt idx="816">
                  <c:v>7.0000000000000019E-3</c:v>
                </c:pt>
                <c:pt idx="817">
                  <c:v>6.0000000000000019E-3</c:v>
                </c:pt>
                <c:pt idx="818">
                  <c:v>5.0000000000000018E-3</c:v>
                </c:pt>
                <c:pt idx="819">
                  <c:v>4.0000000000000018E-3</c:v>
                </c:pt>
                <c:pt idx="820">
                  <c:v>3.0000000000000009E-3</c:v>
                </c:pt>
                <c:pt idx="821">
                  <c:v>6.5000000000000032E-3</c:v>
                </c:pt>
                <c:pt idx="822">
                  <c:v>1.0000000000000004E-2</c:v>
                </c:pt>
                <c:pt idx="823">
                  <c:v>1.0400000000000001E-2</c:v>
                </c:pt>
                <c:pt idx="824">
                  <c:v>1.0800000000000004E-2</c:v>
                </c:pt>
                <c:pt idx="825">
                  <c:v>1.1200000000000005E-2</c:v>
                </c:pt>
                <c:pt idx="826">
                  <c:v>1.1600000000000004E-2</c:v>
                </c:pt>
                <c:pt idx="827">
                  <c:v>1.2E-2</c:v>
                </c:pt>
                <c:pt idx="828">
                  <c:v>1.2E-2</c:v>
                </c:pt>
                <c:pt idx="829">
                  <c:v>1.2E-2</c:v>
                </c:pt>
                <c:pt idx="830">
                  <c:v>1.2E-2</c:v>
                </c:pt>
                <c:pt idx="831">
                  <c:v>1.2E-2</c:v>
                </c:pt>
                <c:pt idx="832">
                  <c:v>1.2E-2</c:v>
                </c:pt>
                <c:pt idx="833">
                  <c:v>1.2400000000000001E-2</c:v>
                </c:pt>
                <c:pt idx="834">
                  <c:v>1.2799999999999995E-2</c:v>
                </c:pt>
                <c:pt idx="835">
                  <c:v>1.3200000000000005E-2</c:v>
                </c:pt>
                <c:pt idx="836">
                  <c:v>1.3599999999999998E-2</c:v>
                </c:pt>
                <c:pt idx="837">
                  <c:v>1.3999999999999999E-2</c:v>
                </c:pt>
                <c:pt idx="838">
                  <c:v>1.4999999999999998E-2</c:v>
                </c:pt>
                <c:pt idx="839">
                  <c:v>1.6000000000000007E-2</c:v>
                </c:pt>
                <c:pt idx="840">
                  <c:v>1.7000000000000001E-2</c:v>
                </c:pt>
                <c:pt idx="841">
                  <c:v>1.8000000000000009E-2</c:v>
                </c:pt>
                <c:pt idx="842">
                  <c:v>1.6666666666666673E-2</c:v>
                </c:pt>
                <c:pt idx="843">
                  <c:v>1.5333333333333336E-2</c:v>
                </c:pt>
                <c:pt idx="844">
                  <c:v>1.3999999999999999E-2</c:v>
                </c:pt>
                <c:pt idx="845">
                  <c:v>1.4799999999999995E-2</c:v>
                </c:pt>
                <c:pt idx="846">
                  <c:v>1.5599999999999998E-2</c:v>
                </c:pt>
                <c:pt idx="847">
                  <c:v>1.6400000000000001E-2</c:v>
                </c:pt>
                <c:pt idx="848">
                  <c:v>1.72E-2</c:v>
                </c:pt>
                <c:pt idx="849">
                  <c:v>1.8000000000000009E-2</c:v>
                </c:pt>
                <c:pt idx="850">
                  <c:v>1.7400000000000009E-2</c:v>
                </c:pt>
                <c:pt idx="851">
                  <c:v>1.6800000000000009E-2</c:v>
                </c:pt>
                <c:pt idx="852">
                  <c:v>1.6199999999999999E-2</c:v>
                </c:pt>
                <c:pt idx="853">
                  <c:v>1.5599999999999998E-2</c:v>
                </c:pt>
                <c:pt idx="854">
                  <c:v>1.4999999999999998E-2</c:v>
                </c:pt>
                <c:pt idx="855">
                  <c:v>1.4600000000000004E-2</c:v>
                </c:pt>
                <c:pt idx="856">
                  <c:v>1.4200000000000001E-2</c:v>
                </c:pt>
                <c:pt idx="857">
                  <c:v>1.3800000000000005E-2</c:v>
                </c:pt>
                <c:pt idx="858">
                  <c:v>1.3400000000000004E-2</c:v>
                </c:pt>
                <c:pt idx="859">
                  <c:v>1.3000000000000001E-2</c:v>
                </c:pt>
                <c:pt idx="860">
                  <c:v>1.2200000000000001E-2</c:v>
                </c:pt>
                <c:pt idx="861">
                  <c:v>1.1400000000000004E-2</c:v>
                </c:pt>
                <c:pt idx="862">
                  <c:v>1.0600000000000007E-2</c:v>
                </c:pt>
                <c:pt idx="863">
                  <c:v>9.8000000000000084E-3</c:v>
                </c:pt>
                <c:pt idx="864">
                  <c:v>9.0000000000000028E-3</c:v>
                </c:pt>
                <c:pt idx="865">
                  <c:v>8.4000000000000047E-3</c:v>
                </c:pt>
                <c:pt idx="866">
                  <c:v>7.8000000000000031E-3</c:v>
                </c:pt>
                <c:pt idx="867">
                  <c:v>7.2000000000000033E-3</c:v>
                </c:pt>
                <c:pt idx="868">
                  <c:v>6.6000000000000017E-3</c:v>
                </c:pt>
                <c:pt idx="869">
                  <c:v>6.0000000000000019E-3</c:v>
                </c:pt>
                <c:pt idx="870">
                  <c:v>6.0000000000000019E-3</c:v>
                </c:pt>
                <c:pt idx="871">
                  <c:v>6.0000000000000019E-3</c:v>
                </c:pt>
                <c:pt idx="872">
                  <c:v>6.0000000000000019E-3</c:v>
                </c:pt>
                <c:pt idx="873">
                  <c:v>6.0000000000000019E-3</c:v>
                </c:pt>
                <c:pt idx="874">
                  <c:v>6.0000000000000019E-3</c:v>
                </c:pt>
                <c:pt idx="875">
                  <c:v>5.400000000000002E-3</c:v>
                </c:pt>
                <c:pt idx="876">
                  <c:v>4.8000000000000004E-3</c:v>
                </c:pt>
                <c:pt idx="877">
                  <c:v>4.1999999999999997E-3</c:v>
                </c:pt>
                <c:pt idx="878">
                  <c:v>3.6000000000000012E-3</c:v>
                </c:pt>
                <c:pt idx="879">
                  <c:v>3.0000000000000009E-3</c:v>
                </c:pt>
                <c:pt idx="880">
                  <c:v>4.0000000000000018E-3</c:v>
                </c:pt>
                <c:pt idx="881">
                  <c:v>5.000000000000001E-3</c:v>
                </c:pt>
                <c:pt idx="882">
                  <c:v>6.000000000000001E-3</c:v>
                </c:pt>
                <c:pt idx="883">
                  <c:v>7.000000000000001E-3</c:v>
                </c:pt>
                <c:pt idx="884">
                  <c:v>6.2000000000000024E-3</c:v>
                </c:pt>
                <c:pt idx="885">
                  <c:v>5.3999999999999994E-3</c:v>
                </c:pt>
                <c:pt idx="886">
                  <c:v>4.6000000000000017E-3</c:v>
                </c:pt>
                <c:pt idx="887">
                  <c:v>3.8000000000000009E-3</c:v>
                </c:pt>
                <c:pt idx="888">
                  <c:v>3.0000000000000009E-3</c:v>
                </c:pt>
                <c:pt idx="889">
                  <c:v>2.400020000000001E-3</c:v>
                </c:pt>
                <c:pt idx="890">
                  <c:v>1.8000400000000004E-3</c:v>
                </c:pt>
                <c:pt idx="891">
                  <c:v>1.2000600000000004E-3</c:v>
                </c:pt>
                <c:pt idx="892">
                  <c:v>6.0008000000000001E-4</c:v>
                </c:pt>
                <c:pt idx="893">
                  <c:v>1.000000000000001E-7</c:v>
                </c:pt>
                <c:pt idx="894">
                  <c:v>8.0008000000000076E-4</c:v>
                </c:pt>
                <c:pt idx="895">
                  <c:v>1.6000600000000008E-3</c:v>
                </c:pt>
                <c:pt idx="896">
                  <c:v>2.4000399999999996E-3</c:v>
                </c:pt>
                <c:pt idx="897">
                  <c:v>3.2000200000000009E-3</c:v>
                </c:pt>
                <c:pt idx="898">
                  <c:v>4.0000000000000018E-3</c:v>
                </c:pt>
                <c:pt idx="899">
                  <c:v>2.4000000000000002E-3</c:v>
                </c:pt>
                <c:pt idx="900">
                  <c:v>8.0000000000000015E-4</c:v>
                </c:pt>
                <c:pt idx="901">
                  <c:v>-8.0000000000000069E-4</c:v>
                </c:pt>
                <c:pt idx="902">
                  <c:v>-2.4000000000000002E-3</c:v>
                </c:pt>
                <c:pt idx="903">
                  <c:v>-4.0000000000000018E-3</c:v>
                </c:pt>
                <c:pt idx="904">
                  <c:v>-1.9999500000000008E-3</c:v>
                </c:pt>
                <c:pt idx="905">
                  <c:v>1.000000000000001E-7</c:v>
                </c:pt>
                <c:pt idx="906">
                  <c:v>8.0008000000000076E-4</c:v>
                </c:pt>
                <c:pt idx="907">
                  <c:v>1.6000600000000008E-3</c:v>
                </c:pt>
                <c:pt idx="908">
                  <c:v>2.4000399999999996E-3</c:v>
                </c:pt>
                <c:pt idx="909">
                  <c:v>3.2000200000000009E-3</c:v>
                </c:pt>
                <c:pt idx="910">
                  <c:v>4.0000000000000018E-3</c:v>
                </c:pt>
                <c:pt idx="911">
                  <c:v>2.0000500000000002E-3</c:v>
                </c:pt>
                <c:pt idx="912">
                  <c:v>1.000000000000001E-7</c:v>
                </c:pt>
                <c:pt idx="913">
                  <c:v>2.0000499999999997E-3</c:v>
                </c:pt>
                <c:pt idx="914">
                  <c:v>4.0000000000000018E-3</c:v>
                </c:pt>
                <c:pt idx="915">
                  <c:v>3.2000200000000018E-3</c:v>
                </c:pt>
                <c:pt idx="916">
                  <c:v>2.40004E-3</c:v>
                </c:pt>
                <c:pt idx="917">
                  <c:v>1.6000600000000012E-3</c:v>
                </c:pt>
                <c:pt idx="918">
                  <c:v>8.0008000000000076E-4</c:v>
                </c:pt>
                <c:pt idx="919">
                  <c:v>1.000000000000001E-7</c:v>
                </c:pt>
                <c:pt idx="920">
                  <c:v>1.0000750000000004E-3</c:v>
                </c:pt>
                <c:pt idx="921">
                  <c:v>2.0000499999999997E-3</c:v>
                </c:pt>
                <c:pt idx="922">
                  <c:v>3.0000250000000003E-3</c:v>
                </c:pt>
                <c:pt idx="923">
                  <c:v>4.0000000000000018E-3</c:v>
                </c:pt>
                <c:pt idx="924">
                  <c:v>3.2000200000000018E-3</c:v>
                </c:pt>
                <c:pt idx="925">
                  <c:v>2.40004E-3</c:v>
                </c:pt>
                <c:pt idx="926">
                  <c:v>1.6000600000000012E-3</c:v>
                </c:pt>
                <c:pt idx="927">
                  <c:v>8.0008000000000076E-4</c:v>
                </c:pt>
                <c:pt idx="928">
                  <c:v>1.000000000000001E-7</c:v>
                </c:pt>
                <c:pt idx="929">
                  <c:v>-9.9993333333333397E-4</c:v>
                </c:pt>
                <c:pt idx="930">
                  <c:v>-1.9999666666666678E-3</c:v>
                </c:pt>
                <c:pt idx="931">
                  <c:v>-3.0000000000000009E-3</c:v>
                </c:pt>
                <c:pt idx="932">
                  <c:v>-2.0000000000000009E-3</c:v>
                </c:pt>
                <c:pt idx="933">
                  <c:v>-1.0000000000000005E-3</c:v>
                </c:pt>
                <c:pt idx="934">
                  <c:v>0</c:v>
                </c:pt>
                <c:pt idx="935">
                  <c:v>1.0000000000000005E-3</c:v>
                </c:pt>
                <c:pt idx="936">
                  <c:v>2.0000000000000009E-3</c:v>
                </c:pt>
                <c:pt idx="937">
                  <c:v>-1.5000000000000005E-3</c:v>
                </c:pt>
                <c:pt idx="938">
                  <c:v>-5.0000000000000018E-3</c:v>
                </c:pt>
                <c:pt idx="939">
                  <c:v>-2.5999999999999999E-3</c:v>
                </c:pt>
                <c:pt idx="940">
                  <c:v>-1.9999999999999971E-4</c:v>
                </c:pt>
                <c:pt idx="941">
                  <c:v>2.2000000000000014E-3</c:v>
                </c:pt>
                <c:pt idx="942">
                  <c:v>4.6000000000000025E-3</c:v>
                </c:pt>
                <c:pt idx="943">
                  <c:v>7.000000000000001E-3</c:v>
                </c:pt>
                <c:pt idx="944">
                  <c:v>6.6000000000000008E-3</c:v>
                </c:pt>
                <c:pt idx="945">
                  <c:v>6.2000000000000024E-3</c:v>
                </c:pt>
                <c:pt idx="946">
                  <c:v>5.8000000000000013E-3</c:v>
                </c:pt>
                <c:pt idx="947">
                  <c:v>5.400000000000002E-3</c:v>
                </c:pt>
                <c:pt idx="948">
                  <c:v>5.0000000000000018E-3</c:v>
                </c:pt>
                <c:pt idx="949">
                  <c:v>5.6666666666666679E-3</c:v>
                </c:pt>
                <c:pt idx="950">
                  <c:v>6.3333333333333375E-3</c:v>
                </c:pt>
                <c:pt idx="951">
                  <c:v>7.000000000000001E-3</c:v>
                </c:pt>
                <c:pt idx="952">
                  <c:v>5.600019999999999E-3</c:v>
                </c:pt>
                <c:pt idx="953">
                  <c:v>4.2000400000000012E-3</c:v>
                </c:pt>
                <c:pt idx="954">
                  <c:v>2.80006E-3</c:v>
                </c:pt>
                <c:pt idx="955">
                  <c:v>1.4000799999999997E-3</c:v>
                </c:pt>
                <c:pt idx="956">
                  <c:v>1.000000000000001E-7</c:v>
                </c:pt>
                <c:pt idx="957">
                  <c:v>1.2000800000000005E-3</c:v>
                </c:pt>
                <c:pt idx="958">
                  <c:v>2.4000599999999999E-3</c:v>
                </c:pt>
                <c:pt idx="959">
                  <c:v>3.600040000000001E-3</c:v>
                </c:pt>
                <c:pt idx="960">
                  <c:v>4.8000200000000003E-3</c:v>
                </c:pt>
                <c:pt idx="961">
                  <c:v>6.0000000000000019E-3</c:v>
                </c:pt>
                <c:pt idx="962">
                  <c:v>6.0000000000000019E-3</c:v>
                </c:pt>
                <c:pt idx="963">
                  <c:v>6.0000000000000019E-3</c:v>
                </c:pt>
                <c:pt idx="964">
                  <c:v>6.0000000000000019E-3</c:v>
                </c:pt>
                <c:pt idx="965">
                  <c:v>6.0000000000000019E-3</c:v>
                </c:pt>
                <c:pt idx="966">
                  <c:v>6.0000000000000019E-3</c:v>
                </c:pt>
                <c:pt idx="967">
                  <c:v>6.0000000000000019E-3</c:v>
                </c:pt>
                <c:pt idx="968">
                  <c:v>6.400000000000002E-3</c:v>
                </c:pt>
                <c:pt idx="969">
                  <c:v>6.8000000000000031E-3</c:v>
                </c:pt>
                <c:pt idx="970">
                  <c:v>7.2000000000000024E-3</c:v>
                </c:pt>
                <c:pt idx="971">
                  <c:v>7.6000000000000017E-3</c:v>
                </c:pt>
                <c:pt idx="972">
                  <c:v>8.0000000000000054E-3</c:v>
                </c:pt>
                <c:pt idx="973">
                  <c:v>9.3333333333333376E-3</c:v>
                </c:pt>
                <c:pt idx="974">
                  <c:v>1.066666666666667E-2</c:v>
                </c:pt>
                <c:pt idx="975">
                  <c:v>1.2E-2</c:v>
                </c:pt>
                <c:pt idx="976">
                  <c:v>1.1400000000000004E-2</c:v>
                </c:pt>
                <c:pt idx="977">
                  <c:v>1.0800000000000004E-2</c:v>
                </c:pt>
                <c:pt idx="978">
                  <c:v>1.0200000000000001E-2</c:v>
                </c:pt>
                <c:pt idx="979">
                  <c:v>9.6000000000000026E-3</c:v>
                </c:pt>
                <c:pt idx="980">
                  <c:v>9.0000000000000028E-3</c:v>
                </c:pt>
                <c:pt idx="981">
                  <c:v>1.0750000000000001E-2</c:v>
                </c:pt>
                <c:pt idx="982">
                  <c:v>1.2500000000000001E-2</c:v>
                </c:pt>
                <c:pt idx="983">
                  <c:v>1.4250000000000001E-2</c:v>
                </c:pt>
                <c:pt idx="984">
                  <c:v>1.6000000000000007E-2</c:v>
                </c:pt>
                <c:pt idx="985">
                  <c:v>1.5200000000000003E-2</c:v>
                </c:pt>
                <c:pt idx="986">
                  <c:v>1.4400000000000001E-2</c:v>
                </c:pt>
                <c:pt idx="987">
                  <c:v>1.3600000000000004E-2</c:v>
                </c:pt>
                <c:pt idx="988">
                  <c:v>1.2800000000000004E-2</c:v>
                </c:pt>
                <c:pt idx="989">
                  <c:v>1.2E-2</c:v>
                </c:pt>
                <c:pt idx="990">
                  <c:v>1.1600000000000004E-2</c:v>
                </c:pt>
                <c:pt idx="991">
                  <c:v>1.1200000000000005E-2</c:v>
                </c:pt>
                <c:pt idx="992">
                  <c:v>1.0800000000000004E-2</c:v>
                </c:pt>
                <c:pt idx="993">
                  <c:v>1.0400000000000001E-2</c:v>
                </c:pt>
                <c:pt idx="994">
                  <c:v>1.0000000000000004E-2</c:v>
                </c:pt>
                <c:pt idx="995">
                  <c:v>8.00002E-3</c:v>
                </c:pt>
                <c:pt idx="996">
                  <c:v>6.0000400000000025E-3</c:v>
                </c:pt>
                <c:pt idx="997">
                  <c:v>4.0000600000000023E-3</c:v>
                </c:pt>
                <c:pt idx="998">
                  <c:v>2.0000799999999996E-3</c:v>
                </c:pt>
                <c:pt idx="999">
                  <c:v>1.000000000000001E-7</c:v>
                </c:pt>
                <c:pt idx="1000">
                  <c:v>1.000000000000001E-7</c:v>
                </c:pt>
              </c:numCache>
            </c:numRef>
          </c:yVal>
        </c:ser>
        <c:axId val="117292416"/>
        <c:axId val="117299072"/>
      </c:scatterChart>
      <c:valAx>
        <c:axId val="117292416"/>
        <c:scaling>
          <c:orientation val="minMax"/>
          <c:max val="100"/>
          <c:min val="0"/>
        </c:scaling>
        <c:axPos val="b"/>
        <c:majorGridlines>
          <c:spPr>
            <a:ln w="9525" cap="flat" cmpd="sng" algn="ctr">
              <a:solidFill>
                <a:schemeClr val="tx1">
                  <a:lumMod val="15000"/>
                  <a:lumOff val="85000"/>
                </a:schemeClr>
              </a:solidFill>
              <a:round/>
            </a:ln>
            <a:effectLst/>
          </c:spPr>
        </c:majorGridlines>
        <c:title>
          <c:tx>
            <c:strRef>
              <c:f>Tabelle1!$C$5</c:f>
              <c:strCache>
                <c:ptCount val="1"/>
                <c:pt idx="0">
                  <c:v>Weg [m]</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7299072"/>
        <c:crossesAt val="-0.15000000000000008"/>
        <c:crossBetween val="midCat"/>
        <c:majorUnit val="20"/>
      </c:valAx>
      <c:valAx>
        <c:axId val="117299072"/>
        <c:scaling>
          <c:orientation val="minMax"/>
          <c:max val="0.15000000000000008"/>
          <c:min val="-0.15000000000000008"/>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7292416"/>
        <c:crosses val="autoZero"/>
        <c:crossBetween val="midCat"/>
        <c:majorUnit val="5.0000000000000024E-2"/>
        <c:minorUnit val="5.0000000000000024E-2"/>
      </c:valAx>
      <c:spPr>
        <a:noFill/>
        <a:ln>
          <a:noFill/>
        </a:ln>
        <a:effectLst/>
      </c:spPr>
    </c:plotArea>
    <c:plotVisOnly val="1"/>
    <c:dispBlanksAs val="gap"/>
  </c:chart>
  <c:spPr>
    <a:noFill/>
    <a:ln>
      <a:noFill/>
    </a:ln>
    <a:effectLst/>
  </c:spPr>
  <c:txPr>
    <a:bodyPr/>
    <a:lstStyle/>
    <a:p>
      <a:pPr>
        <a:defRPr/>
      </a:pPr>
      <a:endParaRPr lang="de-DE"/>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3770396640587287"/>
          <c:y val="9.6391994868570127E-2"/>
          <c:w val="0.82119663167104129"/>
          <c:h val="0.73556186762876774"/>
        </c:manualLayout>
      </c:layout>
      <c:scatterChart>
        <c:scatterStyle val="lineMarker"/>
        <c:ser>
          <c:idx val="0"/>
          <c:order val="0"/>
          <c:spPr>
            <a:ln w="19050" cap="rnd">
              <a:solidFill>
                <a:schemeClr val="accent1"/>
              </a:solidFill>
              <a:round/>
            </a:ln>
            <a:effectLst/>
          </c:spPr>
          <c:marker>
            <c:symbol val="none"/>
          </c:marker>
          <c:xVal>
            <c:numRef>
              <c:f>Tabelle1!$O$7:$O$1007</c:f>
              <c:numCache>
                <c:formatCode>General</c:formatCode>
                <c:ptCount val="1001"/>
                <c:pt idx="0">
                  <c:v>1.000000000000001E-7</c:v>
                </c:pt>
                <c:pt idx="1">
                  <c:v>0.10000008000000002</c:v>
                </c:pt>
                <c:pt idx="2">
                  <c:v>0.20000006000000001</c:v>
                </c:pt>
                <c:pt idx="3">
                  <c:v>0.30000004000000002</c:v>
                </c:pt>
                <c:pt idx="4">
                  <c:v>0.40000002000000001</c:v>
                </c:pt>
                <c:pt idx="5">
                  <c:v>0.5</c:v>
                </c:pt>
                <c:pt idx="6">
                  <c:v>0.6000000000000002</c:v>
                </c:pt>
                <c:pt idx="7">
                  <c:v>0.70000000000000018</c:v>
                </c:pt>
                <c:pt idx="8">
                  <c:v>0.79999999999999993</c:v>
                </c:pt>
                <c:pt idx="9">
                  <c:v>0.89999999999999991</c:v>
                </c:pt>
                <c:pt idx="10">
                  <c:v>0.99999999999999989</c:v>
                </c:pt>
                <c:pt idx="11">
                  <c:v>1.0999999999999994</c:v>
                </c:pt>
                <c:pt idx="12">
                  <c:v>1.2</c:v>
                </c:pt>
                <c:pt idx="13">
                  <c:v>1.3</c:v>
                </c:pt>
                <c:pt idx="14">
                  <c:v>1.4</c:v>
                </c:pt>
                <c:pt idx="15">
                  <c:v>1.5000000000000002</c:v>
                </c:pt>
                <c:pt idx="16">
                  <c:v>1.6000000000000003</c:v>
                </c:pt>
                <c:pt idx="17">
                  <c:v>1.7000000000000004</c:v>
                </c:pt>
                <c:pt idx="18">
                  <c:v>1.8000000000000003</c:v>
                </c:pt>
                <c:pt idx="19">
                  <c:v>1.9000000000000008</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3.8000000000000007</c:v>
                </c:pt>
                <c:pt idx="39">
                  <c:v>3.9000000000000017</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pt idx="61">
                  <c:v>6.0999999999999943</c:v>
                </c:pt>
                <c:pt idx="62">
                  <c:v>6.199999999999994</c:v>
                </c:pt>
                <c:pt idx="63">
                  <c:v>6.2999999999999936</c:v>
                </c:pt>
                <c:pt idx="64">
                  <c:v>6.3999999999999915</c:v>
                </c:pt>
                <c:pt idx="65">
                  <c:v>6.4999999999999929</c:v>
                </c:pt>
                <c:pt idx="66">
                  <c:v>6.5999999999999925</c:v>
                </c:pt>
                <c:pt idx="67">
                  <c:v>6.6999999999999904</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7.9999999999999893</c:v>
                </c:pt>
                <c:pt idx="81">
                  <c:v>8.0999999999999908</c:v>
                </c:pt>
                <c:pt idx="82">
                  <c:v>8.1999999999999904</c:v>
                </c:pt>
                <c:pt idx="83">
                  <c:v>8.2999999999999865</c:v>
                </c:pt>
                <c:pt idx="84">
                  <c:v>8.3999999999999915</c:v>
                </c:pt>
                <c:pt idx="85">
                  <c:v>8.4999999999999893</c:v>
                </c:pt>
                <c:pt idx="86">
                  <c:v>8.599999999999989</c:v>
                </c:pt>
                <c:pt idx="87">
                  <c:v>8.6999999999999886</c:v>
                </c:pt>
                <c:pt idx="88">
                  <c:v>8.7999999999999847</c:v>
                </c:pt>
                <c:pt idx="89">
                  <c:v>8.8999999999999879</c:v>
                </c:pt>
                <c:pt idx="90">
                  <c:v>8.9999999999999876</c:v>
                </c:pt>
                <c:pt idx="91">
                  <c:v>9.0999999999999872</c:v>
                </c:pt>
                <c:pt idx="92">
                  <c:v>9.1999999999999869</c:v>
                </c:pt>
                <c:pt idx="93">
                  <c:v>9.2999999999999847</c:v>
                </c:pt>
                <c:pt idx="94">
                  <c:v>9.3999999999999861</c:v>
                </c:pt>
                <c:pt idx="95">
                  <c:v>9.4999999999999858</c:v>
                </c:pt>
                <c:pt idx="96">
                  <c:v>9.5999999999999872</c:v>
                </c:pt>
                <c:pt idx="97">
                  <c:v>9.6999999999999851</c:v>
                </c:pt>
                <c:pt idx="98">
                  <c:v>9.7999999999999847</c:v>
                </c:pt>
                <c:pt idx="99">
                  <c:v>9.8999999999999844</c:v>
                </c:pt>
                <c:pt idx="100">
                  <c:v>9.999999999999984</c:v>
                </c:pt>
                <c:pt idx="101">
                  <c:v>10.099999999999984</c:v>
                </c:pt>
                <c:pt idx="102">
                  <c:v>10.199999999999983</c:v>
                </c:pt>
                <c:pt idx="103">
                  <c:v>10.299999999999979</c:v>
                </c:pt>
                <c:pt idx="104">
                  <c:v>10.399999999999984</c:v>
                </c:pt>
                <c:pt idx="105">
                  <c:v>10.499999999999982</c:v>
                </c:pt>
                <c:pt idx="106">
                  <c:v>10.599999999999982</c:v>
                </c:pt>
                <c:pt idx="107">
                  <c:v>10.699999999999982</c:v>
                </c:pt>
                <c:pt idx="108">
                  <c:v>10.799999999999979</c:v>
                </c:pt>
                <c:pt idx="109">
                  <c:v>10.899999999999981</c:v>
                </c:pt>
                <c:pt idx="110">
                  <c:v>10.99999999999998</c:v>
                </c:pt>
                <c:pt idx="111">
                  <c:v>11.09999999999998</c:v>
                </c:pt>
                <c:pt idx="112">
                  <c:v>11.199999999999976</c:v>
                </c:pt>
                <c:pt idx="113">
                  <c:v>11.299999999999976</c:v>
                </c:pt>
                <c:pt idx="114">
                  <c:v>11.399999999999979</c:v>
                </c:pt>
                <c:pt idx="115">
                  <c:v>11.499999999999979</c:v>
                </c:pt>
                <c:pt idx="116">
                  <c:v>11.599999999999978</c:v>
                </c:pt>
                <c:pt idx="117">
                  <c:v>11.699999999999974</c:v>
                </c:pt>
                <c:pt idx="118">
                  <c:v>11.799999999999974</c:v>
                </c:pt>
                <c:pt idx="119">
                  <c:v>11.899999999999977</c:v>
                </c:pt>
                <c:pt idx="120">
                  <c:v>11.999999999999977</c:v>
                </c:pt>
                <c:pt idx="121">
                  <c:v>12.099999999999977</c:v>
                </c:pt>
                <c:pt idx="122">
                  <c:v>12.199999999999974</c:v>
                </c:pt>
                <c:pt idx="123">
                  <c:v>12.299999999999972</c:v>
                </c:pt>
                <c:pt idx="124">
                  <c:v>12.399999999999975</c:v>
                </c:pt>
                <c:pt idx="125">
                  <c:v>12.499999999999975</c:v>
                </c:pt>
                <c:pt idx="126">
                  <c:v>12.599999999999975</c:v>
                </c:pt>
                <c:pt idx="127">
                  <c:v>12.699999999999974</c:v>
                </c:pt>
                <c:pt idx="128">
                  <c:v>12.799999999999972</c:v>
                </c:pt>
                <c:pt idx="129">
                  <c:v>12.899999999999974</c:v>
                </c:pt>
                <c:pt idx="130">
                  <c:v>12.999999999999973</c:v>
                </c:pt>
                <c:pt idx="131">
                  <c:v>13.099999999999973</c:v>
                </c:pt>
                <c:pt idx="132">
                  <c:v>13.199999999999973</c:v>
                </c:pt>
                <c:pt idx="133">
                  <c:v>13.299999999999972</c:v>
                </c:pt>
                <c:pt idx="134">
                  <c:v>13.399999999999974</c:v>
                </c:pt>
                <c:pt idx="135">
                  <c:v>13.499999999999973</c:v>
                </c:pt>
                <c:pt idx="136">
                  <c:v>13.599999999999973</c:v>
                </c:pt>
                <c:pt idx="137">
                  <c:v>13.699999999999971</c:v>
                </c:pt>
                <c:pt idx="138">
                  <c:v>13.799999999999971</c:v>
                </c:pt>
                <c:pt idx="139">
                  <c:v>13.899999999999972</c:v>
                </c:pt>
                <c:pt idx="140">
                  <c:v>13.999999999999972</c:v>
                </c:pt>
                <c:pt idx="141">
                  <c:v>14.099999999999971</c:v>
                </c:pt>
                <c:pt idx="142">
                  <c:v>14.199999999999969</c:v>
                </c:pt>
                <c:pt idx="143">
                  <c:v>14.299999999999969</c:v>
                </c:pt>
                <c:pt idx="144">
                  <c:v>14.399999999999972</c:v>
                </c:pt>
                <c:pt idx="145">
                  <c:v>14.499999999999968</c:v>
                </c:pt>
                <c:pt idx="146">
                  <c:v>14.599999999999968</c:v>
                </c:pt>
                <c:pt idx="147">
                  <c:v>14.699999999999967</c:v>
                </c:pt>
                <c:pt idx="148">
                  <c:v>14.799999999999967</c:v>
                </c:pt>
                <c:pt idx="149">
                  <c:v>14.89999999999997</c:v>
                </c:pt>
                <c:pt idx="150">
                  <c:v>14.999999999999968</c:v>
                </c:pt>
                <c:pt idx="151">
                  <c:v>15.099999999999966</c:v>
                </c:pt>
                <c:pt idx="152">
                  <c:v>15.199999999999966</c:v>
                </c:pt>
                <c:pt idx="153">
                  <c:v>15.299999999999965</c:v>
                </c:pt>
                <c:pt idx="154">
                  <c:v>15.399999999999968</c:v>
                </c:pt>
                <c:pt idx="155">
                  <c:v>15.499999999999966</c:v>
                </c:pt>
                <c:pt idx="156">
                  <c:v>15.599999999999966</c:v>
                </c:pt>
                <c:pt idx="157">
                  <c:v>15.699999999999964</c:v>
                </c:pt>
                <c:pt idx="158">
                  <c:v>15.799999999999963</c:v>
                </c:pt>
                <c:pt idx="159">
                  <c:v>15.899999999999965</c:v>
                </c:pt>
                <c:pt idx="160">
                  <c:v>15.999999999999964</c:v>
                </c:pt>
                <c:pt idx="161">
                  <c:v>16.099999999999959</c:v>
                </c:pt>
                <c:pt idx="162">
                  <c:v>16.19999999999996</c:v>
                </c:pt>
                <c:pt idx="163">
                  <c:v>16.299999999999962</c:v>
                </c:pt>
                <c:pt idx="164">
                  <c:v>16.399999999999963</c:v>
                </c:pt>
                <c:pt idx="165">
                  <c:v>16.499999999999957</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18.599999999999987</c:v>
                </c:pt>
                <c:pt idx="187">
                  <c:v>18.699999999999996</c:v>
                </c:pt>
                <c:pt idx="188">
                  <c:v>18.79999999999999</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19.600000000000016</c:v>
                </c:pt>
                <c:pt idx="197">
                  <c:v>19.70000000000001</c:v>
                </c:pt>
                <c:pt idx="198">
                  <c:v>19.800000000000011</c:v>
                </c:pt>
                <c:pt idx="199">
                  <c:v>19.900000000000013</c:v>
                </c:pt>
                <c:pt idx="200">
                  <c:v>20.000000000000014</c:v>
                </c:pt>
                <c:pt idx="201">
                  <c:v>20.100000000000023</c:v>
                </c:pt>
                <c:pt idx="202">
                  <c:v>20.200000000000017</c:v>
                </c:pt>
                <c:pt idx="203">
                  <c:v>20.300000000000018</c:v>
                </c:pt>
                <c:pt idx="204">
                  <c:v>20.40000000000002</c:v>
                </c:pt>
                <c:pt idx="205">
                  <c:v>20.500000000000021</c:v>
                </c:pt>
                <c:pt idx="206">
                  <c:v>20.60000000000003</c:v>
                </c:pt>
                <c:pt idx="207">
                  <c:v>20.700000000000024</c:v>
                </c:pt>
                <c:pt idx="208">
                  <c:v>20.800000000000033</c:v>
                </c:pt>
                <c:pt idx="209">
                  <c:v>20.900000000000027</c:v>
                </c:pt>
                <c:pt idx="210">
                  <c:v>21.000000000000028</c:v>
                </c:pt>
                <c:pt idx="211">
                  <c:v>21.10000000000003</c:v>
                </c:pt>
                <c:pt idx="212">
                  <c:v>21.200000000000028</c:v>
                </c:pt>
                <c:pt idx="213">
                  <c:v>21.300000000000033</c:v>
                </c:pt>
                <c:pt idx="214">
                  <c:v>21.400000000000027</c:v>
                </c:pt>
                <c:pt idx="215">
                  <c:v>21.500000000000036</c:v>
                </c:pt>
                <c:pt idx="216">
                  <c:v>21.600000000000037</c:v>
                </c:pt>
                <c:pt idx="217">
                  <c:v>21.700000000000031</c:v>
                </c:pt>
                <c:pt idx="218">
                  <c:v>21.80000000000004</c:v>
                </c:pt>
                <c:pt idx="219">
                  <c:v>21.900000000000034</c:v>
                </c:pt>
                <c:pt idx="220">
                  <c:v>22.000000000000043</c:v>
                </c:pt>
                <c:pt idx="221">
                  <c:v>22.100000000000044</c:v>
                </c:pt>
                <c:pt idx="222">
                  <c:v>22.200000000000042</c:v>
                </c:pt>
                <c:pt idx="223">
                  <c:v>22.300000000000047</c:v>
                </c:pt>
                <c:pt idx="224">
                  <c:v>22.400000000000041</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24.10000000000008</c:v>
                </c:pt>
                <c:pt idx="242">
                  <c:v>24.200000000000074</c:v>
                </c:pt>
                <c:pt idx="243">
                  <c:v>24.300000000000075</c:v>
                </c:pt>
                <c:pt idx="244">
                  <c:v>24.400000000000077</c:v>
                </c:pt>
                <c:pt idx="245">
                  <c:v>24.500000000000078</c:v>
                </c:pt>
                <c:pt idx="246">
                  <c:v>24.600000000000087</c:v>
                </c:pt>
                <c:pt idx="247">
                  <c:v>24.700000000000081</c:v>
                </c:pt>
                <c:pt idx="248">
                  <c:v>24.80000000000009</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25.900000000000091</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27.600000000000129</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28.400000000000126</c:v>
                </c:pt>
                <c:pt idx="285">
                  <c:v>28.500000000000128</c:v>
                </c:pt>
                <c:pt idx="286">
                  <c:v>28.600000000000136</c:v>
                </c:pt>
                <c:pt idx="287">
                  <c:v>28.700000000000131</c:v>
                </c:pt>
                <c:pt idx="288">
                  <c:v>28.800000000000139</c:v>
                </c:pt>
                <c:pt idx="289">
                  <c:v>28.900000000000134</c:v>
                </c:pt>
                <c:pt idx="290">
                  <c:v>29.000000000000142</c:v>
                </c:pt>
                <c:pt idx="291">
                  <c:v>29.100000000000144</c:v>
                </c:pt>
                <c:pt idx="292">
                  <c:v>29.200000000000138</c:v>
                </c:pt>
                <c:pt idx="293">
                  <c:v>29.300000000000146</c:v>
                </c:pt>
                <c:pt idx="294">
                  <c:v>29.400000000000141</c:v>
                </c:pt>
                <c:pt idx="295">
                  <c:v>29.500000000000149</c:v>
                </c:pt>
                <c:pt idx="296">
                  <c:v>29.600000000000151</c:v>
                </c:pt>
                <c:pt idx="297">
                  <c:v>29.700000000000152</c:v>
                </c:pt>
                <c:pt idx="298">
                  <c:v>29.800000000000153</c:v>
                </c:pt>
                <c:pt idx="299">
                  <c:v>29.900000000000148</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31.100000000000179</c:v>
                </c:pt>
                <c:pt idx="312">
                  <c:v>31.200000000000173</c:v>
                </c:pt>
                <c:pt idx="313">
                  <c:v>31.300000000000175</c:v>
                </c:pt>
                <c:pt idx="314">
                  <c:v>31.400000000000176</c:v>
                </c:pt>
                <c:pt idx="315">
                  <c:v>31.500000000000178</c:v>
                </c:pt>
                <c:pt idx="316">
                  <c:v>31.600000000000186</c:v>
                </c:pt>
                <c:pt idx="317">
                  <c:v>31.70000000000018</c:v>
                </c:pt>
                <c:pt idx="318">
                  <c:v>31.800000000000185</c:v>
                </c:pt>
                <c:pt idx="319">
                  <c:v>31.900000000000183</c:v>
                </c:pt>
                <c:pt idx="320">
                  <c:v>32.000000000000185</c:v>
                </c:pt>
                <c:pt idx="321">
                  <c:v>32.100000000000186</c:v>
                </c:pt>
                <c:pt idx="322">
                  <c:v>32.200000000000188</c:v>
                </c:pt>
                <c:pt idx="323">
                  <c:v>32.300000000000175</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33.800000000000196</c:v>
                </c:pt>
                <c:pt idx="339">
                  <c:v>33.900000000000205</c:v>
                </c:pt>
                <c:pt idx="340">
                  <c:v>34.000000000000206</c:v>
                </c:pt>
                <c:pt idx="341">
                  <c:v>34.100000000000215</c:v>
                </c:pt>
                <c:pt idx="342">
                  <c:v>34.200000000000216</c:v>
                </c:pt>
                <c:pt idx="343">
                  <c:v>34.300000000000203</c:v>
                </c:pt>
                <c:pt idx="344">
                  <c:v>34.400000000000205</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35.800000000000225</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37.300000000000246</c:v>
                </c:pt>
                <c:pt idx="374">
                  <c:v>37.400000000000254</c:v>
                </c:pt>
                <c:pt idx="375">
                  <c:v>37.500000000000256</c:v>
                </c:pt>
                <c:pt idx="376">
                  <c:v>37.600000000000264</c:v>
                </c:pt>
                <c:pt idx="377">
                  <c:v>37.700000000000266</c:v>
                </c:pt>
                <c:pt idx="378">
                  <c:v>37.800000000000253</c:v>
                </c:pt>
                <c:pt idx="379">
                  <c:v>37.900000000000254</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39.300000000000274</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40.800000000000296</c:v>
                </c:pt>
                <c:pt idx="409">
                  <c:v>40.900000000000304</c:v>
                </c:pt>
                <c:pt idx="410">
                  <c:v>41.000000000000306</c:v>
                </c:pt>
                <c:pt idx="411">
                  <c:v>41.100000000000314</c:v>
                </c:pt>
                <c:pt idx="412">
                  <c:v>41.200000000000315</c:v>
                </c:pt>
                <c:pt idx="413">
                  <c:v>41.300000000000303</c:v>
                </c:pt>
                <c:pt idx="414">
                  <c:v>41.400000000000304</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42.800000000000324</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44.300000000000345</c:v>
                </c:pt>
                <c:pt idx="444">
                  <c:v>44.400000000000354</c:v>
                </c:pt>
                <c:pt idx="445">
                  <c:v>44.500000000000355</c:v>
                </c:pt>
                <c:pt idx="446">
                  <c:v>44.600000000000364</c:v>
                </c:pt>
                <c:pt idx="447">
                  <c:v>44.700000000000365</c:v>
                </c:pt>
                <c:pt idx="448">
                  <c:v>44.800000000000352</c:v>
                </c:pt>
                <c:pt idx="449">
                  <c:v>44.900000000000354</c:v>
                </c:pt>
                <c:pt idx="450">
                  <c:v>45.000000000000355</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46.300000000000374</c:v>
                </c:pt>
                <c:pt idx="464">
                  <c:v>46.400000000000375</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47.800000000000395</c:v>
                </c:pt>
                <c:pt idx="479">
                  <c:v>47.900000000000404</c:v>
                </c:pt>
                <c:pt idx="480">
                  <c:v>48.000000000000405</c:v>
                </c:pt>
                <c:pt idx="481">
                  <c:v>48.100000000000414</c:v>
                </c:pt>
                <c:pt idx="482">
                  <c:v>48.200000000000415</c:v>
                </c:pt>
                <c:pt idx="483">
                  <c:v>48.300000000000402</c:v>
                </c:pt>
                <c:pt idx="484">
                  <c:v>48.400000000000404</c:v>
                </c:pt>
                <c:pt idx="485">
                  <c:v>48.500000000000405</c:v>
                </c:pt>
                <c:pt idx="486">
                  <c:v>48.600000000000421</c:v>
                </c:pt>
                <c:pt idx="487">
                  <c:v>48.700000000000422</c:v>
                </c:pt>
                <c:pt idx="488">
                  <c:v>48.800000000000409</c:v>
                </c:pt>
                <c:pt idx="489">
                  <c:v>48.900000000000425</c:v>
                </c:pt>
                <c:pt idx="490">
                  <c:v>49.000000000000426</c:v>
                </c:pt>
                <c:pt idx="491">
                  <c:v>49.100000000000428</c:v>
                </c:pt>
                <c:pt idx="492">
                  <c:v>49.200000000000429</c:v>
                </c:pt>
                <c:pt idx="493">
                  <c:v>49.300000000000416</c:v>
                </c:pt>
                <c:pt idx="494">
                  <c:v>49.400000000000425</c:v>
                </c:pt>
                <c:pt idx="495">
                  <c:v>49.500000000000426</c:v>
                </c:pt>
                <c:pt idx="496">
                  <c:v>49.600000000000435</c:v>
                </c:pt>
                <c:pt idx="497">
                  <c:v>49.700000000000436</c:v>
                </c:pt>
                <c:pt idx="498">
                  <c:v>49.800000000000423</c:v>
                </c:pt>
                <c:pt idx="499">
                  <c:v>49.900000000000425</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51.300000000000445</c:v>
                </c:pt>
                <c:pt idx="514">
                  <c:v>51.400000000000446</c:v>
                </c:pt>
                <c:pt idx="515">
                  <c:v>51.500000000000455</c:v>
                </c:pt>
                <c:pt idx="516">
                  <c:v>51.600000000000456</c:v>
                </c:pt>
                <c:pt idx="517">
                  <c:v>51.700000000000465</c:v>
                </c:pt>
                <c:pt idx="518">
                  <c:v>51.800000000000452</c:v>
                </c:pt>
                <c:pt idx="519">
                  <c:v>51.900000000000453</c:v>
                </c:pt>
                <c:pt idx="520">
                  <c:v>52.000000000000455</c:v>
                </c:pt>
                <c:pt idx="521">
                  <c:v>52.10000000000047</c:v>
                </c:pt>
                <c:pt idx="522">
                  <c:v>52.200000000000472</c:v>
                </c:pt>
                <c:pt idx="523">
                  <c:v>52.300000000000459</c:v>
                </c:pt>
                <c:pt idx="524">
                  <c:v>52.400000000000475</c:v>
                </c:pt>
                <c:pt idx="525">
                  <c:v>52.500000000000476</c:v>
                </c:pt>
                <c:pt idx="526">
                  <c:v>52.600000000000477</c:v>
                </c:pt>
                <c:pt idx="527">
                  <c:v>52.700000000000479</c:v>
                </c:pt>
                <c:pt idx="528">
                  <c:v>52.800000000000466</c:v>
                </c:pt>
                <c:pt idx="529">
                  <c:v>52.900000000000475</c:v>
                </c:pt>
                <c:pt idx="530">
                  <c:v>53.000000000000476</c:v>
                </c:pt>
                <c:pt idx="531">
                  <c:v>53.100000000000485</c:v>
                </c:pt>
                <c:pt idx="532">
                  <c:v>53.200000000000486</c:v>
                </c:pt>
                <c:pt idx="533">
                  <c:v>53.300000000000473</c:v>
                </c:pt>
                <c:pt idx="534">
                  <c:v>53.400000000000475</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54.800000000000495</c:v>
                </c:pt>
                <c:pt idx="549">
                  <c:v>54.900000000000496</c:v>
                </c:pt>
                <c:pt idx="550">
                  <c:v>55.000000000000504</c:v>
                </c:pt>
                <c:pt idx="551">
                  <c:v>55.100000000000506</c:v>
                </c:pt>
                <c:pt idx="552">
                  <c:v>55.200000000000514</c:v>
                </c:pt>
                <c:pt idx="553">
                  <c:v>55.300000000000502</c:v>
                </c:pt>
                <c:pt idx="554">
                  <c:v>55.400000000000503</c:v>
                </c:pt>
                <c:pt idx="555">
                  <c:v>55.500000000000504</c:v>
                </c:pt>
                <c:pt idx="556">
                  <c:v>55.60000000000052</c:v>
                </c:pt>
                <c:pt idx="557">
                  <c:v>55.700000000000522</c:v>
                </c:pt>
                <c:pt idx="558">
                  <c:v>55.800000000000509</c:v>
                </c:pt>
                <c:pt idx="559">
                  <c:v>55.900000000000524</c:v>
                </c:pt>
                <c:pt idx="560">
                  <c:v>56.000000000000526</c:v>
                </c:pt>
                <c:pt idx="561">
                  <c:v>56.100000000000527</c:v>
                </c:pt>
                <c:pt idx="562">
                  <c:v>56.200000000000529</c:v>
                </c:pt>
                <c:pt idx="563">
                  <c:v>56.300000000000516</c:v>
                </c:pt>
                <c:pt idx="564">
                  <c:v>56.400000000000524</c:v>
                </c:pt>
                <c:pt idx="565">
                  <c:v>56.500000000000526</c:v>
                </c:pt>
                <c:pt idx="566">
                  <c:v>56.600000000000534</c:v>
                </c:pt>
                <c:pt idx="567">
                  <c:v>56.700000000000536</c:v>
                </c:pt>
                <c:pt idx="568">
                  <c:v>56.800000000000523</c:v>
                </c:pt>
                <c:pt idx="569">
                  <c:v>56.900000000000524</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58.300000000000544</c:v>
                </c:pt>
                <c:pt idx="584">
                  <c:v>58.400000000000546</c:v>
                </c:pt>
                <c:pt idx="585">
                  <c:v>58.500000000000554</c:v>
                </c:pt>
                <c:pt idx="586">
                  <c:v>58.600000000000556</c:v>
                </c:pt>
                <c:pt idx="587">
                  <c:v>58.700000000000564</c:v>
                </c:pt>
                <c:pt idx="588">
                  <c:v>58.800000000000551</c:v>
                </c:pt>
                <c:pt idx="589">
                  <c:v>58.900000000000553</c:v>
                </c:pt>
                <c:pt idx="590">
                  <c:v>59.000000000000554</c:v>
                </c:pt>
                <c:pt idx="591">
                  <c:v>59.10000000000057</c:v>
                </c:pt>
                <c:pt idx="592">
                  <c:v>59.200000000000571</c:v>
                </c:pt>
                <c:pt idx="593">
                  <c:v>59.300000000000558</c:v>
                </c:pt>
                <c:pt idx="594">
                  <c:v>59.400000000000574</c:v>
                </c:pt>
                <c:pt idx="595">
                  <c:v>59.500000000000576</c:v>
                </c:pt>
                <c:pt idx="596">
                  <c:v>59.600000000000577</c:v>
                </c:pt>
                <c:pt idx="597">
                  <c:v>59.700000000000578</c:v>
                </c:pt>
                <c:pt idx="598">
                  <c:v>59.800000000000566</c:v>
                </c:pt>
                <c:pt idx="599">
                  <c:v>59.900000000000574</c:v>
                </c:pt>
                <c:pt idx="600">
                  <c:v>60.000000000000576</c:v>
                </c:pt>
                <c:pt idx="601">
                  <c:v>60.100000000000584</c:v>
                </c:pt>
                <c:pt idx="602">
                  <c:v>60.200000000000585</c:v>
                </c:pt>
                <c:pt idx="603">
                  <c:v>60.300000000000573</c:v>
                </c:pt>
                <c:pt idx="604">
                  <c:v>60.400000000000574</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61.800000000000594</c:v>
                </c:pt>
                <c:pt idx="619">
                  <c:v>61.900000000000595</c:v>
                </c:pt>
                <c:pt idx="620">
                  <c:v>62.000000000000604</c:v>
                </c:pt>
                <c:pt idx="621">
                  <c:v>62.100000000000605</c:v>
                </c:pt>
                <c:pt idx="622">
                  <c:v>62.200000000000614</c:v>
                </c:pt>
                <c:pt idx="623">
                  <c:v>62.300000000000601</c:v>
                </c:pt>
                <c:pt idx="624">
                  <c:v>62.400000000000603</c:v>
                </c:pt>
                <c:pt idx="625">
                  <c:v>62.500000000000604</c:v>
                </c:pt>
                <c:pt idx="626">
                  <c:v>62.60000000000062</c:v>
                </c:pt>
                <c:pt idx="627">
                  <c:v>62.700000000000621</c:v>
                </c:pt>
                <c:pt idx="628">
                  <c:v>62.800000000000608</c:v>
                </c:pt>
                <c:pt idx="629">
                  <c:v>62.900000000000624</c:v>
                </c:pt>
                <c:pt idx="630">
                  <c:v>63.000000000000625</c:v>
                </c:pt>
                <c:pt idx="631">
                  <c:v>63.100000000000627</c:v>
                </c:pt>
                <c:pt idx="632">
                  <c:v>63.200000000000628</c:v>
                </c:pt>
                <c:pt idx="633">
                  <c:v>63.300000000000615</c:v>
                </c:pt>
                <c:pt idx="634">
                  <c:v>63.400000000000624</c:v>
                </c:pt>
                <c:pt idx="635">
                  <c:v>63.500000000000625</c:v>
                </c:pt>
                <c:pt idx="636">
                  <c:v>63.600000000000634</c:v>
                </c:pt>
                <c:pt idx="637">
                  <c:v>63.700000000000635</c:v>
                </c:pt>
                <c:pt idx="638">
                  <c:v>63.800000000000622</c:v>
                </c:pt>
                <c:pt idx="639">
                  <c:v>63.900000000000624</c:v>
                </c:pt>
                <c:pt idx="640">
                  <c:v>64.000000000000611</c:v>
                </c:pt>
                <c:pt idx="641">
                  <c:v>64.100000000000605</c:v>
                </c:pt>
                <c:pt idx="642">
                  <c:v>64.200000000000628</c:v>
                </c:pt>
                <c:pt idx="643">
                  <c:v>64.300000000000608</c:v>
                </c:pt>
                <c:pt idx="644">
                  <c:v>64.400000000000617</c:v>
                </c:pt>
                <c:pt idx="645">
                  <c:v>64.500000000000611</c:v>
                </c:pt>
                <c:pt idx="646">
                  <c:v>64.600000000000577</c:v>
                </c:pt>
                <c:pt idx="647">
                  <c:v>64.7000000000006</c:v>
                </c:pt>
                <c:pt idx="648">
                  <c:v>64.80000000000058</c:v>
                </c:pt>
                <c:pt idx="649">
                  <c:v>64.900000000000603</c:v>
                </c:pt>
                <c:pt idx="650">
                  <c:v>65.000000000000583</c:v>
                </c:pt>
                <c:pt idx="651">
                  <c:v>65.100000000000549</c:v>
                </c:pt>
                <c:pt idx="652">
                  <c:v>65.200000000000571</c:v>
                </c:pt>
                <c:pt idx="653">
                  <c:v>65.300000000000551</c:v>
                </c:pt>
                <c:pt idx="654">
                  <c:v>65.40000000000056</c:v>
                </c:pt>
                <c:pt idx="655">
                  <c:v>65.500000000000554</c:v>
                </c:pt>
                <c:pt idx="656">
                  <c:v>65.600000000000549</c:v>
                </c:pt>
                <c:pt idx="657">
                  <c:v>65.700000000000543</c:v>
                </c:pt>
                <c:pt idx="658">
                  <c:v>65.800000000000509</c:v>
                </c:pt>
                <c:pt idx="659">
                  <c:v>65.900000000000531</c:v>
                </c:pt>
                <c:pt idx="660">
                  <c:v>66.000000000000512</c:v>
                </c:pt>
                <c:pt idx="661">
                  <c:v>66.100000000000492</c:v>
                </c:pt>
                <c:pt idx="662">
                  <c:v>66.200000000000514</c:v>
                </c:pt>
                <c:pt idx="663">
                  <c:v>66.300000000000509</c:v>
                </c:pt>
                <c:pt idx="664">
                  <c:v>66.400000000000503</c:v>
                </c:pt>
                <c:pt idx="665">
                  <c:v>66.500000000000483</c:v>
                </c:pt>
                <c:pt idx="666">
                  <c:v>66.600000000000463</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67.600000000000406</c:v>
                </c:pt>
                <c:pt idx="677">
                  <c:v>67.700000000000429</c:v>
                </c:pt>
                <c:pt idx="678">
                  <c:v>67.800000000000409</c:v>
                </c:pt>
                <c:pt idx="679">
                  <c:v>67.900000000000432</c:v>
                </c:pt>
                <c:pt idx="680">
                  <c:v>68.000000000000412</c:v>
                </c:pt>
                <c:pt idx="681">
                  <c:v>68.100000000000378</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69.600000000000293</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71.100000000000207</c:v>
                </c:pt>
                <c:pt idx="712">
                  <c:v>71.20000000000023</c:v>
                </c:pt>
                <c:pt idx="713">
                  <c:v>71.30000000000021</c:v>
                </c:pt>
                <c:pt idx="714">
                  <c:v>71.400000000000233</c:v>
                </c:pt>
                <c:pt idx="715">
                  <c:v>71.500000000000213</c:v>
                </c:pt>
                <c:pt idx="716">
                  <c:v>71.600000000000179</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74.600000000000009</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75.8</c:v>
                </c:pt>
                <c:pt idx="759">
                  <c:v>75.899999999999963</c:v>
                </c:pt>
                <c:pt idx="760">
                  <c:v>75.999999999999986</c:v>
                </c:pt>
                <c:pt idx="761">
                  <c:v>76.099999999999966</c:v>
                </c:pt>
                <c:pt idx="762">
                  <c:v>76.199999999999946</c:v>
                </c:pt>
                <c:pt idx="763">
                  <c:v>76.299999999999969</c:v>
                </c:pt>
                <c:pt idx="764">
                  <c:v>76.399999999999935</c:v>
                </c:pt>
                <c:pt idx="765">
                  <c:v>76.499999999999957</c:v>
                </c:pt>
                <c:pt idx="766">
                  <c:v>76.599999999999923</c:v>
                </c:pt>
                <c:pt idx="767">
                  <c:v>76.699999999999932</c:v>
                </c:pt>
                <c:pt idx="768">
                  <c:v>76.799999999999926</c:v>
                </c:pt>
                <c:pt idx="769">
                  <c:v>76.899999999999906</c:v>
                </c:pt>
                <c:pt idx="770">
                  <c:v>76.999999999999929</c:v>
                </c:pt>
                <c:pt idx="771">
                  <c:v>77.099999999999895</c:v>
                </c:pt>
                <c:pt idx="772">
                  <c:v>77.199999999999903</c:v>
                </c:pt>
                <c:pt idx="773">
                  <c:v>77.299999999999912</c:v>
                </c:pt>
                <c:pt idx="774">
                  <c:v>77.399999999999892</c:v>
                </c:pt>
                <c:pt idx="775">
                  <c:v>77.499999999999901</c:v>
                </c:pt>
                <c:pt idx="776">
                  <c:v>77.599999999999866</c:v>
                </c:pt>
                <c:pt idx="777">
                  <c:v>77.699999999999861</c:v>
                </c:pt>
                <c:pt idx="778">
                  <c:v>77.799999999999883</c:v>
                </c:pt>
                <c:pt idx="779">
                  <c:v>77.899999999999864</c:v>
                </c:pt>
                <c:pt idx="780">
                  <c:v>77.999999999999886</c:v>
                </c:pt>
                <c:pt idx="781">
                  <c:v>78.099999999999866</c:v>
                </c:pt>
                <c:pt idx="782">
                  <c:v>78.199999999999832</c:v>
                </c:pt>
                <c:pt idx="783">
                  <c:v>78.299999999999827</c:v>
                </c:pt>
                <c:pt idx="784">
                  <c:v>78.399999999999821</c:v>
                </c:pt>
                <c:pt idx="785">
                  <c:v>78.499999999999844</c:v>
                </c:pt>
                <c:pt idx="786">
                  <c:v>78.599999999999824</c:v>
                </c:pt>
                <c:pt idx="787">
                  <c:v>78.699999999999804</c:v>
                </c:pt>
                <c:pt idx="788">
                  <c:v>78.799999999999827</c:v>
                </c:pt>
                <c:pt idx="789">
                  <c:v>78.899999999999793</c:v>
                </c:pt>
                <c:pt idx="790">
                  <c:v>78.999999999999815</c:v>
                </c:pt>
                <c:pt idx="791">
                  <c:v>79.099999999999795</c:v>
                </c:pt>
                <c:pt idx="792">
                  <c:v>79.199999999999775</c:v>
                </c:pt>
                <c:pt idx="793">
                  <c:v>79.299999999999798</c:v>
                </c:pt>
                <c:pt idx="794">
                  <c:v>79.399999999999764</c:v>
                </c:pt>
                <c:pt idx="795">
                  <c:v>79.499999999999801</c:v>
                </c:pt>
                <c:pt idx="796">
                  <c:v>79.599999999999767</c:v>
                </c:pt>
                <c:pt idx="797">
                  <c:v>79.699999999999747</c:v>
                </c:pt>
                <c:pt idx="798">
                  <c:v>79.79999999999977</c:v>
                </c:pt>
                <c:pt idx="799">
                  <c:v>79.899999999999736</c:v>
                </c:pt>
                <c:pt idx="800">
                  <c:v>79.999999999999758</c:v>
                </c:pt>
                <c:pt idx="801">
                  <c:v>80.099999999999724</c:v>
                </c:pt>
                <c:pt idx="802">
                  <c:v>80.199999999999733</c:v>
                </c:pt>
                <c:pt idx="803">
                  <c:v>80.299999999999727</c:v>
                </c:pt>
                <c:pt idx="804">
                  <c:v>80.399999999999707</c:v>
                </c:pt>
                <c:pt idx="805">
                  <c:v>80.49999999999973</c:v>
                </c:pt>
                <c:pt idx="806">
                  <c:v>80.599999999999696</c:v>
                </c:pt>
                <c:pt idx="807">
                  <c:v>80.69999999999969</c:v>
                </c:pt>
                <c:pt idx="808">
                  <c:v>80.799999999999713</c:v>
                </c:pt>
                <c:pt idx="809">
                  <c:v>80.899999999999693</c:v>
                </c:pt>
                <c:pt idx="810">
                  <c:v>80.999999999999702</c:v>
                </c:pt>
                <c:pt idx="811">
                  <c:v>81.099999999999667</c:v>
                </c:pt>
                <c:pt idx="812">
                  <c:v>81.199999999999662</c:v>
                </c:pt>
                <c:pt idx="813">
                  <c:v>81.299999999999685</c:v>
                </c:pt>
                <c:pt idx="814">
                  <c:v>81.399999999999665</c:v>
                </c:pt>
                <c:pt idx="815">
                  <c:v>81.499999999999687</c:v>
                </c:pt>
                <c:pt idx="816">
                  <c:v>81.599999999999667</c:v>
                </c:pt>
                <c:pt idx="817">
                  <c:v>81.699999999999633</c:v>
                </c:pt>
                <c:pt idx="818">
                  <c:v>81.799999999999656</c:v>
                </c:pt>
                <c:pt idx="819">
                  <c:v>81.899999999999622</c:v>
                </c:pt>
                <c:pt idx="820">
                  <c:v>81.999999999999645</c:v>
                </c:pt>
                <c:pt idx="821">
                  <c:v>82.099999999999625</c:v>
                </c:pt>
                <c:pt idx="822">
                  <c:v>82.199999999999605</c:v>
                </c:pt>
                <c:pt idx="823">
                  <c:v>82.299999999999628</c:v>
                </c:pt>
                <c:pt idx="824">
                  <c:v>82.399999999999594</c:v>
                </c:pt>
                <c:pt idx="825">
                  <c:v>82.499999999999631</c:v>
                </c:pt>
                <c:pt idx="826">
                  <c:v>82.599999999999596</c:v>
                </c:pt>
                <c:pt idx="827">
                  <c:v>82.699999999999577</c:v>
                </c:pt>
                <c:pt idx="828">
                  <c:v>82.799999999999599</c:v>
                </c:pt>
                <c:pt idx="829">
                  <c:v>82.899999999999565</c:v>
                </c:pt>
                <c:pt idx="830">
                  <c:v>82.999999999999616</c:v>
                </c:pt>
                <c:pt idx="831">
                  <c:v>83.099999999999582</c:v>
                </c:pt>
                <c:pt idx="832">
                  <c:v>83.199999999999562</c:v>
                </c:pt>
                <c:pt idx="833">
                  <c:v>83.299999999999571</c:v>
                </c:pt>
                <c:pt idx="834">
                  <c:v>83.399999999999537</c:v>
                </c:pt>
                <c:pt idx="835">
                  <c:v>83.499999999999559</c:v>
                </c:pt>
                <c:pt idx="836">
                  <c:v>83.599999999999525</c:v>
                </c:pt>
                <c:pt idx="837">
                  <c:v>83.69999999999952</c:v>
                </c:pt>
                <c:pt idx="838">
                  <c:v>83.799999999999542</c:v>
                </c:pt>
                <c:pt idx="839">
                  <c:v>83.899999999999523</c:v>
                </c:pt>
                <c:pt idx="840">
                  <c:v>83.999999999999531</c:v>
                </c:pt>
                <c:pt idx="841">
                  <c:v>84.099999999999497</c:v>
                </c:pt>
                <c:pt idx="842">
                  <c:v>84.199999999999491</c:v>
                </c:pt>
                <c:pt idx="843">
                  <c:v>84.299999999999514</c:v>
                </c:pt>
                <c:pt idx="844">
                  <c:v>84.399999999999494</c:v>
                </c:pt>
                <c:pt idx="845">
                  <c:v>84.499999999999517</c:v>
                </c:pt>
                <c:pt idx="846">
                  <c:v>84.599999999999497</c:v>
                </c:pt>
                <c:pt idx="847">
                  <c:v>84.699999999999463</c:v>
                </c:pt>
                <c:pt idx="848">
                  <c:v>84.799999999999486</c:v>
                </c:pt>
                <c:pt idx="849">
                  <c:v>84.899999999999466</c:v>
                </c:pt>
                <c:pt idx="850">
                  <c:v>84.999999999999474</c:v>
                </c:pt>
                <c:pt idx="851">
                  <c:v>85.099999999999469</c:v>
                </c:pt>
                <c:pt idx="852">
                  <c:v>85.199999999999434</c:v>
                </c:pt>
                <c:pt idx="853">
                  <c:v>85.299999999999457</c:v>
                </c:pt>
                <c:pt idx="854">
                  <c:v>85.399999999999423</c:v>
                </c:pt>
                <c:pt idx="855">
                  <c:v>85.499999999999446</c:v>
                </c:pt>
                <c:pt idx="856">
                  <c:v>85.599999999999426</c:v>
                </c:pt>
                <c:pt idx="857">
                  <c:v>85.699999999999406</c:v>
                </c:pt>
                <c:pt idx="858">
                  <c:v>85.799999999999429</c:v>
                </c:pt>
                <c:pt idx="859">
                  <c:v>85.899999999999395</c:v>
                </c:pt>
                <c:pt idx="860">
                  <c:v>85.999999999999432</c:v>
                </c:pt>
                <c:pt idx="861">
                  <c:v>86.099999999999397</c:v>
                </c:pt>
                <c:pt idx="862">
                  <c:v>86.199999999999392</c:v>
                </c:pt>
                <c:pt idx="863">
                  <c:v>86.2999999999994</c:v>
                </c:pt>
                <c:pt idx="864">
                  <c:v>86.399999999999366</c:v>
                </c:pt>
                <c:pt idx="865">
                  <c:v>86.499999999999389</c:v>
                </c:pt>
                <c:pt idx="866">
                  <c:v>86.599999999999383</c:v>
                </c:pt>
                <c:pt idx="867">
                  <c:v>86.699999999999363</c:v>
                </c:pt>
                <c:pt idx="868">
                  <c:v>86.799999999999386</c:v>
                </c:pt>
                <c:pt idx="869">
                  <c:v>86.899999999999366</c:v>
                </c:pt>
                <c:pt idx="870">
                  <c:v>86.999999999999361</c:v>
                </c:pt>
                <c:pt idx="871">
                  <c:v>87.099999999999326</c:v>
                </c:pt>
                <c:pt idx="872">
                  <c:v>87.199999999999321</c:v>
                </c:pt>
                <c:pt idx="873">
                  <c:v>87.299999999999343</c:v>
                </c:pt>
                <c:pt idx="874">
                  <c:v>87.399999999999324</c:v>
                </c:pt>
                <c:pt idx="875">
                  <c:v>87.499999999999346</c:v>
                </c:pt>
                <c:pt idx="876">
                  <c:v>87.599999999999326</c:v>
                </c:pt>
                <c:pt idx="877">
                  <c:v>87.699999999999292</c:v>
                </c:pt>
                <c:pt idx="878">
                  <c:v>87.799999999999315</c:v>
                </c:pt>
                <c:pt idx="879">
                  <c:v>87.899999999999295</c:v>
                </c:pt>
                <c:pt idx="880">
                  <c:v>87.999999999999318</c:v>
                </c:pt>
                <c:pt idx="881">
                  <c:v>88.099999999999298</c:v>
                </c:pt>
                <c:pt idx="882">
                  <c:v>88.199999999999264</c:v>
                </c:pt>
                <c:pt idx="883">
                  <c:v>88.299999999999301</c:v>
                </c:pt>
                <c:pt idx="884">
                  <c:v>88.399999999999267</c:v>
                </c:pt>
                <c:pt idx="885">
                  <c:v>88.499999999999275</c:v>
                </c:pt>
                <c:pt idx="886">
                  <c:v>88.59999999999927</c:v>
                </c:pt>
                <c:pt idx="887">
                  <c:v>88.699999999999235</c:v>
                </c:pt>
                <c:pt idx="888">
                  <c:v>88.799999999999258</c:v>
                </c:pt>
                <c:pt idx="889">
                  <c:v>88.899999999999224</c:v>
                </c:pt>
                <c:pt idx="890">
                  <c:v>88.999999999999261</c:v>
                </c:pt>
                <c:pt idx="891">
                  <c:v>89.099999999999227</c:v>
                </c:pt>
                <c:pt idx="892">
                  <c:v>89.199999999999207</c:v>
                </c:pt>
                <c:pt idx="893">
                  <c:v>89.29999999999923</c:v>
                </c:pt>
                <c:pt idx="894">
                  <c:v>89.399999999999196</c:v>
                </c:pt>
                <c:pt idx="895">
                  <c:v>89.499999999999218</c:v>
                </c:pt>
                <c:pt idx="896">
                  <c:v>89.599999999999213</c:v>
                </c:pt>
                <c:pt idx="897">
                  <c:v>89.699999999999193</c:v>
                </c:pt>
                <c:pt idx="898">
                  <c:v>89.799999999999201</c:v>
                </c:pt>
                <c:pt idx="899">
                  <c:v>89.899999999999167</c:v>
                </c:pt>
                <c:pt idx="900">
                  <c:v>89.99999999999919</c:v>
                </c:pt>
                <c:pt idx="901">
                  <c:v>90.099999999999184</c:v>
                </c:pt>
                <c:pt idx="902">
                  <c:v>90.199999999999164</c:v>
                </c:pt>
                <c:pt idx="903">
                  <c:v>90.299999999999187</c:v>
                </c:pt>
                <c:pt idx="904">
                  <c:v>90.399999999999167</c:v>
                </c:pt>
                <c:pt idx="905">
                  <c:v>90.499999999999162</c:v>
                </c:pt>
                <c:pt idx="906">
                  <c:v>90.599999999999127</c:v>
                </c:pt>
                <c:pt idx="907">
                  <c:v>90.699999999999122</c:v>
                </c:pt>
                <c:pt idx="908">
                  <c:v>90.799999999999145</c:v>
                </c:pt>
                <c:pt idx="909">
                  <c:v>90.899999999999125</c:v>
                </c:pt>
                <c:pt idx="910">
                  <c:v>90.999999999999147</c:v>
                </c:pt>
                <c:pt idx="911">
                  <c:v>91.099999999999127</c:v>
                </c:pt>
                <c:pt idx="912">
                  <c:v>91.199999999999093</c:v>
                </c:pt>
                <c:pt idx="913">
                  <c:v>91.29999999999913</c:v>
                </c:pt>
                <c:pt idx="914">
                  <c:v>91.399999999999096</c:v>
                </c:pt>
                <c:pt idx="915">
                  <c:v>91.499999999999105</c:v>
                </c:pt>
                <c:pt idx="916">
                  <c:v>91.599999999999099</c:v>
                </c:pt>
                <c:pt idx="917">
                  <c:v>91.699999999999065</c:v>
                </c:pt>
                <c:pt idx="918">
                  <c:v>91.799999999999116</c:v>
                </c:pt>
                <c:pt idx="919">
                  <c:v>91.899999999999082</c:v>
                </c:pt>
                <c:pt idx="920">
                  <c:v>91.999999999999091</c:v>
                </c:pt>
                <c:pt idx="921">
                  <c:v>92.099999999999071</c:v>
                </c:pt>
                <c:pt idx="922">
                  <c:v>92.199999999999037</c:v>
                </c:pt>
                <c:pt idx="923">
                  <c:v>92.299999999999059</c:v>
                </c:pt>
                <c:pt idx="924">
                  <c:v>92.399999999999025</c:v>
                </c:pt>
                <c:pt idx="925">
                  <c:v>92.499999999999076</c:v>
                </c:pt>
                <c:pt idx="926">
                  <c:v>92.599999999999042</c:v>
                </c:pt>
                <c:pt idx="927">
                  <c:v>92.699999999999022</c:v>
                </c:pt>
                <c:pt idx="928">
                  <c:v>92.799999999999031</c:v>
                </c:pt>
                <c:pt idx="929">
                  <c:v>92.899999999998997</c:v>
                </c:pt>
                <c:pt idx="930">
                  <c:v>92.999999999999019</c:v>
                </c:pt>
                <c:pt idx="931">
                  <c:v>93.099999999999014</c:v>
                </c:pt>
                <c:pt idx="932">
                  <c:v>93.199999999998994</c:v>
                </c:pt>
                <c:pt idx="933">
                  <c:v>93.299999999999017</c:v>
                </c:pt>
                <c:pt idx="934">
                  <c:v>93.399999999998997</c:v>
                </c:pt>
                <c:pt idx="935">
                  <c:v>93.499999999998991</c:v>
                </c:pt>
                <c:pt idx="936">
                  <c:v>93.599999999998985</c:v>
                </c:pt>
                <c:pt idx="937">
                  <c:v>93.699999999998965</c:v>
                </c:pt>
                <c:pt idx="938">
                  <c:v>93.799999999998974</c:v>
                </c:pt>
                <c:pt idx="939">
                  <c:v>93.899999999998968</c:v>
                </c:pt>
                <c:pt idx="940">
                  <c:v>93.999999999998977</c:v>
                </c:pt>
                <c:pt idx="941">
                  <c:v>94.099999999998957</c:v>
                </c:pt>
                <c:pt idx="942">
                  <c:v>94.199999999998923</c:v>
                </c:pt>
                <c:pt idx="943">
                  <c:v>94.299999999998946</c:v>
                </c:pt>
                <c:pt idx="944">
                  <c:v>94.399999999998926</c:v>
                </c:pt>
                <c:pt idx="945">
                  <c:v>94.499999999998934</c:v>
                </c:pt>
                <c:pt idx="946">
                  <c:v>94.599999999998929</c:v>
                </c:pt>
                <c:pt idx="947">
                  <c:v>94.699999999998894</c:v>
                </c:pt>
                <c:pt idx="948">
                  <c:v>94.799999999998931</c:v>
                </c:pt>
                <c:pt idx="949">
                  <c:v>94.899999999998897</c:v>
                </c:pt>
                <c:pt idx="950">
                  <c:v>94.999999999998906</c:v>
                </c:pt>
                <c:pt idx="951">
                  <c:v>95.0999999999989</c:v>
                </c:pt>
                <c:pt idx="952">
                  <c:v>95.199999999998866</c:v>
                </c:pt>
                <c:pt idx="953">
                  <c:v>95.299999999998889</c:v>
                </c:pt>
                <c:pt idx="954">
                  <c:v>95.399999999998883</c:v>
                </c:pt>
                <c:pt idx="955">
                  <c:v>95.499999999998892</c:v>
                </c:pt>
                <c:pt idx="956">
                  <c:v>95.599999999998872</c:v>
                </c:pt>
                <c:pt idx="957">
                  <c:v>95.699999999998866</c:v>
                </c:pt>
                <c:pt idx="958">
                  <c:v>95.79999999999886</c:v>
                </c:pt>
                <c:pt idx="959">
                  <c:v>95.899999999998826</c:v>
                </c:pt>
                <c:pt idx="960">
                  <c:v>95.999999999998849</c:v>
                </c:pt>
                <c:pt idx="961">
                  <c:v>96.099999999998843</c:v>
                </c:pt>
                <c:pt idx="962">
                  <c:v>96.199999999998823</c:v>
                </c:pt>
                <c:pt idx="963">
                  <c:v>96.299999999998846</c:v>
                </c:pt>
                <c:pt idx="964">
                  <c:v>96.399999999998826</c:v>
                </c:pt>
                <c:pt idx="965">
                  <c:v>96.49999999999882</c:v>
                </c:pt>
                <c:pt idx="966">
                  <c:v>96.599999999998815</c:v>
                </c:pt>
                <c:pt idx="967">
                  <c:v>96.699999999998795</c:v>
                </c:pt>
                <c:pt idx="968">
                  <c:v>96.799999999998818</c:v>
                </c:pt>
                <c:pt idx="969">
                  <c:v>96.899999999998798</c:v>
                </c:pt>
                <c:pt idx="970">
                  <c:v>96.999999999998806</c:v>
                </c:pt>
                <c:pt idx="971">
                  <c:v>97.099999999998801</c:v>
                </c:pt>
                <c:pt idx="972">
                  <c:v>97.199999999998766</c:v>
                </c:pt>
                <c:pt idx="973">
                  <c:v>97.299999999998775</c:v>
                </c:pt>
                <c:pt idx="974">
                  <c:v>97.399999999998769</c:v>
                </c:pt>
                <c:pt idx="975">
                  <c:v>97.499999999998778</c:v>
                </c:pt>
                <c:pt idx="976">
                  <c:v>97.599999999998758</c:v>
                </c:pt>
                <c:pt idx="977">
                  <c:v>97.699999999998724</c:v>
                </c:pt>
                <c:pt idx="978">
                  <c:v>97.799999999998761</c:v>
                </c:pt>
                <c:pt idx="979">
                  <c:v>97.899999999998727</c:v>
                </c:pt>
                <c:pt idx="980">
                  <c:v>97.999999999998735</c:v>
                </c:pt>
                <c:pt idx="981">
                  <c:v>98.09999999999873</c:v>
                </c:pt>
                <c:pt idx="982">
                  <c:v>98.199999999998695</c:v>
                </c:pt>
                <c:pt idx="983">
                  <c:v>98.299999999998718</c:v>
                </c:pt>
                <c:pt idx="984">
                  <c:v>98.399999999998712</c:v>
                </c:pt>
                <c:pt idx="985">
                  <c:v>98.499999999998721</c:v>
                </c:pt>
                <c:pt idx="986">
                  <c:v>98.599999999998701</c:v>
                </c:pt>
                <c:pt idx="987">
                  <c:v>98.699999999998667</c:v>
                </c:pt>
                <c:pt idx="988">
                  <c:v>98.79999999999869</c:v>
                </c:pt>
                <c:pt idx="989">
                  <c:v>98.899999999998684</c:v>
                </c:pt>
                <c:pt idx="990">
                  <c:v>98.999999999998707</c:v>
                </c:pt>
                <c:pt idx="991">
                  <c:v>99.099999999998687</c:v>
                </c:pt>
                <c:pt idx="992">
                  <c:v>99.199999999998667</c:v>
                </c:pt>
                <c:pt idx="993">
                  <c:v>99.299999999998661</c:v>
                </c:pt>
                <c:pt idx="994">
                  <c:v>99.399999999998627</c:v>
                </c:pt>
                <c:pt idx="995">
                  <c:v>99.49999999999865</c:v>
                </c:pt>
                <c:pt idx="996">
                  <c:v>99.599999999998644</c:v>
                </c:pt>
                <c:pt idx="997">
                  <c:v>99.699999999998624</c:v>
                </c:pt>
                <c:pt idx="998">
                  <c:v>99.799999999998647</c:v>
                </c:pt>
                <c:pt idx="999">
                  <c:v>99.899999999998627</c:v>
                </c:pt>
                <c:pt idx="1000">
                  <c:v>99.999999999998622</c:v>
                </c:pt>
              </c:numCache>
            </c:numRef>
          </c:xVal>
          <c:yVal>
            <c:numRef>
              <c:f>Tabelle1!$P$7:$P$1007</c:f>
              <c:numCache>
                <c:formatCode>General</c:formatCode>
                <c:ptCount val="1001"/>
                <c:pt idx="0">
                  <c:v>1.000000000000001E-7</c:v>
                </c:pt>
                <c:pt idx="1">
                  <c:v>-2.999920000000001E-3</c:v>
                </c:pt>
                <c:pt idx="2">
                  <c:v>-5.9999400000000022E-3</c:v>
                </c:pt>
                <c:pt idx="3">
                  <c:v>-8.9999600000000048E-3</c:v>
                </c:pt>
                <c:pt idx="4">
                  <c:v>-1.199998E-2</c:v>
                </c:pt>
                <c:pt idx="5">
                  <c:v>-1.4999999999999998E-2</c:v>
                </c:pt>
                <c:pt idx="6">
                  <c:v>-1.3399999999999995E-2</c:v>
                </c:pt>
                <c:pt idx="7">
                  <c:v>-1.1800000000000005E-2</c:v>
                </c:pt>
                <c:pt idx="8">
                  <c:v>-1.0199999999999994E-2</c:v>
                </c:pt>
                <c:pt idx="9">
                  <c:v>-8.6000000000000035E-3</c:v>
                </c:pt>
                <c:pt idx="10">
                  <c:v>-7.0000000000000019E-3</c:v>
                </c:pt>
                <c:pt idx="11">
                  <c:v>-1.0600000000000004E-2</c:v>
                </c:pt>
                <c:pt idx="12">
                  <c:v>-1.4200000000000001E-2</c:v>
                </c:pt>
                <c:pt idx="13">
                  <c:v>-1.7800000000000003E-2</c:v>
                </c:pt>
                <c:pt idx="14">
                  <c:v>-2.1400000000000002E-2</c:v>
                </c:pt>
                <c:pt idx="15">
                  <c:v>-2.5000000000000001E-2</c:v>
                </c:pt>
                <c:pt idx="16">
                  <c:v>-2.6000000000000002E-2</c:v>
                </c:pt>
                <c:pt idx="17">
                  <c:v>-2.700000000000001E-2</c:v>
                </c:pt>
                <c:pt idx="18">
                  <c:v>-2.8000000000000001E-2</c:v>
                </c:pt>
                <c:pt idx="19">
                  <c:v>-2.8999999999999998E-2</c:v>
                </c:pt>
                <c:pt idx="20">
                  <c:v>-3.0000000000000002E-2</c:v>
                </c:pt>
                <c:pt idx="21">
                  <c:v>-2.5599999999999998E-2</c:v>
                </c:pt>
                <c:pt idx="22">
                  <c:v>-2.1200000000000007E-2</c:v>
                </c:pt>
                <c:pt idx="23">
                  <c:v>-1.6800000000000009E-2</c:v>
                </c:pt>
                <c:pt idx="24">
                  <c:v>-1.2400000000000001E-2</c:v>
                </c:pt>
                <c:pt idx="25">
                  <c:v>-8.0000000000000054E-3</c:v>
                </c:pt>
                <c:pt idx="26">
                  <c:v>-1.4400000000000001E-2</c:v>
                </c:pt>
                <c:pt idx="27">
                  <c:v>-2.0799999999999999E-2</c:v>
                </c:pt>
                <c:pt idx="28">
                  <c:v>-2.7200000000000009E-2</c:v>
                </c:pt>
                <c:pt idx="29">
                  <c:v>-3.3600000000000005E-2</c:v>
                </c:pt>
                <c:pt idx="30">
                  <c:v>-4.0000000000000015E-2</c:v>
                </c:pt>
                <c:pt idx="31">
                  <c:v>-3.7999999999999999E-2</c:v>
                </c:pt>
                <c:pt idx="32">
                  <c:v>-3.5999999999999997E-2</c:v>
                </c:pt>
                <c:pt idx="33">
                  <c:v>-3.4000000000000002E-2</c:v>
                </c:pt>
                <c:pt idx="34">
                  <c:v>-3.2000000000000015E-2</c:v>
                </c:pt>
                <c:pt idx="35">
                  <c:v>-3.0000000000000002E-2</c:v>
                </c:pt>
                <c:pt idx="36">
                  <c:v>-2.8000000000000001E-2</c:v>
                </c:pt>
                <c:pt idx="37">
                  <c:v>-2.5999999999999999E-2</c:v>
                </c:pt>
                <c:pt idx="38">
                  <c:v>-2.4E-2</c:v>
                </c:pt>
                <c:pt idx="39">
                  <c:v>-2.1999999999999999E-2</c:v>
                </c:pt>
                <c:pt idx="40">
                  <c:v>-2.0000000000000007E-2</c:v>
                </c:pt>
                <c:pt idx="41">
                  <c:v>-2.1999999999999999E-2</c:v>
                </c:pt>
                <c:pt idx="42">
                  <c:v>-2.4E-2</c:v>
                </c:pt>
                <c:pt idx="43">
                  <c:v>-2.5999999999999999E-2</c:v>
                </c:pt>
                <c:pt idx="44">
                  <c:v>-2.8000000000000001E-2</c:v>
                </c:pt>
                <c:pt idx="45">
                  <c:v>-3.0000000000000002E-2</c:v>
                </c:pt>
                <c:pt idx="46">
                  <c:v>-3.1399999999999997E-2</c:v>
                </c:pt>
                <c:pt idx="47">
                  <c:v>-3.2799999999999996E-2</c:v>
                </c:pt>
                <c:pt idx="48">
                  <c:v>-3.4199999999999994E-2</c:v>
                </c:pt>
                <c:pt idx="49">
                  <c:v>-3.5600000000000014E-2</c:v>
                </c:pt>
                <c:pt idx="50">
                  <c:v>-3.6999999999999998E-2</c:v>
                </c:pt>
                <c:pt idx="51">
                  <c:v>-3.3599999999999998E-2</c:v>
                </c:pt>
                <c:pt idx="52">
                  <c:v>-3.0199999999999998E-2</c:v>
                </c:pt>
                <c:pt idx="53">
                  <c:v>-2.6800000000000008E-2</c:v>
                </c:pt>
                <c:pt idx="54">
                  <c:v>-2.3400000000000001E-2</c:v>
                </c:pt>
                <c:pt idx="55">
                  <c:v>-2.0000000000000007E-2</c:v>
                </c:pt>
                <c:pt idx="56">
                  <c:v>-1.8000000000000009E-2</c:v>
                </c:pt>
                <c:pt idx="57">
                  <c:v>-1.6000000000000007E-2</c:v>
                </c:pt>
                <c:pt idx="58">
                  <c:v>-1.4E-2</c:v>
                </c:pt>
                <c:pt idx="59">
                  <c:v>-1.2E-2</c:v>
                </c:pt>
                <c:pt idx="60">
                  <c:v>-1.0000000000000004E-2</c:v>
                </c:pt>
                <c:pt idx="61">
                  <c:v>-1.2E-2</c:v>
                </c:pt>
                <c:pt idx="62">
                  <c:v>-1.4E-2</c:v>
                </c:pt>
                <c:pt idx="63">
                  <c:v>-1.6000000000000007E-2</c:v>
                </c:pt>
                <c:pt idx="64">
                  <c:v>-1.8000000000000009E-2</c:v>
                </c:pt>
                <c:pt idx="65">
                  <c:v>-2.0000000000000007E-2</c:v>
                </c:pt>
                <c:pt idx="66">
                  <c:v>-2.5000000000000001E-2</c:v>
                </c:pt>
                <c:pt idx="67">
                  <c:v>-3.0000000000000002E-2</c:v>
                </c:pt>
                <c:pt idx="68">
                  <c:v>-2.8000000000000001E-2</c:v>
                </c:pt>
                <c:pt idx="69">
                  <c:v>-2.5999999999999999E-2</c:v>
                </c:pt>
                <c:pt idx="70">
                  <c:v>-2.4E-2</c:v>
                </c:pt>
                <c:pt idx="71">
                  <c:v>-2.1999999999999999E-2</c:v>
                </c:pt>
                <c:pt idx="72">
                  <c:v>-2.0000000000000007E-2</c:v>
                </c:pt>
                <c:pt idx="73">
                  <c:v>-1.8333333333333333E-2</c:v>
                </c:pt>
                <c:pt idx="74">
                  <c:v>-1.6666666666666673E-2</c:v>
                </c:pt>
                <c:pt idx="75">
                  <c:v>-1.4999999999999998E-2</c:v>
                </c:pt>
                <c:pt idx="76">
                  <c:v>-1.7000000000000001E-2</c:v>
                </c:pt>
                <c:pt idx="77">
                  <c:v>-1.9000000000000006E-2</c:v>
                </c:pt>
                <c:pt idx="78">
                  <c:v>-2.1000000000000008E-2</c:v>
                </c:pt>
                <c:pt idx="79">
                  <c:v>-2.3E-2</c:v>
                </c:pt>
                <c:pt idx="80">
                  <c:v>-2.5000000000000001E-2</c:v>
                </c:pt>
                <c:pt idx="81">
                  <c:v>-2.7000000000000014E-2</c:v>
                </c:pt>
                <c:pt idx="82">
                  <c:v>-2.9000000000000001E-2</c:v>
                </c:pt>
                <c:pt idx="83">
                  <c:v>-3.1000000000000014E-2</c:v>
                </c:pt>
                <c:pt idx="84">
                  <c:v>-3.3000000000000002E-2</c:v>
                </c:pt>
                <c:pt idx="85">
                  <c:v>-3.500000000000001E-2</c:v>
                </c:pt>
                <c:pt idx="86">
                  <c:v>-3.7500000000000006E-2</c:v>
                </c:pt>
                <c:pt idx="87">
                  <c:v>-4.0000000000000015E-2</c:v>
                </c:pt>
                <c:pt idx="88">
                  <c:v>-4.2000000000000016E-2</c:v>
                </c:pt>
                <c:pt idx="89">
                  <c:v>-4.4000000000000018E-2</c:v>
                </c:pt>
                <c:pt idx="90">
                  <c:v>-4.5999999999999999E-2</c:v>
                </c:pt>
                <c:pt idx="91">
                  <c:v>-4.8000000000000001E-2</c:v>
                </c:pt>
                <c:pt idx="92">
                  <c:v>-0.05</c:v>
                </c:pt>
                <c:pt idx="93">
                  <c:v>-4.8000000000000001E-2</c:v>
                </c:pt>
                <c:pt idx="94">
                  <c:v>-4.5999999999999999E-2</c:v>
                </c:pt>
                <c:pt idx="95">
                  <c:v>-4.3999999999999997E-2</c:v>
                </c:pt>
                <c:pt idx="96">
                  <c:v>-4.2000000000000016E-2</c:v>
                </c:pt>
                <c:pt idx="97">
                  <c:v>-4.0000000000000015E-2</c:v>
                </c:pt>
                <c:pt idx="98">
                  <c:v>-3.500000000000001E-2</c:v>
                </c:pt>
                <c:pt idx="99">
                  <c:v>-3.8800000000000001E-2</c:v>
                </c:pt>
                <c:pt idx="100">
                  <c:v>-4.2600000000000013E-2</c:v>
                </c:pt>
                <c:pt idx="101">
                  <c:v>-4.6400000000000004E-2</c:v>
                </c:pt>
                <c:pt idx="102">
                  <c:v>-5.0200000000000002E-2</c:v>
                </c:pt>
                <c:pt idx="103">
                  <c:v>-5.3999999999999999E-2</c:v>
                </c:pt>
                <c:pt idx="104">
                  <c:v>-5.0500000000000003E-2</c:v>
                </c:pt>
                <c:pt idx="105">
                  <c:v>-4.7000000000000014E-2</c:v>
                </c:pt>
                <c:pt idx="106">
                  <c:v>-5.0599999999999999E-2</c:v>
                </c:pt>
                <c:pt idx="107">
                  <c:v>-5.4200000000000012E-2</c:v>
                </c:pt>
                <c:pt idx="108">
                  <c:v>-5.7800000000000018E-2</c:v>
                </c:pt>
                <c:pt idx="109">
                  <c:v>-6.1400000000000003E-2</c:v>
                </c:pt>
                <c:pt idx="110">
                  <c:v>-6.5000000000000002E-2</c:v>
                </c:pt>
                <c:pt idx="111">
                  <c:v>-6.1000000000000013E-2</c:v>
                </c:pt>
                <c:pt idx="112">
                  <c:v>-5.7000000000000016E-2</c:v>
                </c:pt>
                <c:pt idx="113">
                  <c:v>-5.7000000000000016E-2</c:v>
                </c:pt>
                <c:pt idx="114">
                  <c:v>-5.7000000000000016E-2</c:v>
                </c:pt>
                <c:pt idx="115">
                  <c:v>-5.7000000000000016E-2</c:v>
                </c:pt>
                <c:pt idx="116">
                  <c:v>-5.7000000000000016E-2</c:v>
                </c:pt>
                <c:pt idx="117">
                  <c:v>-5.7000000000000016E-2</c:v>
                </c:pt>
                <c:pt idx="118">
                  <c:v>-5.8599999999999999E-2</c:v>
                </c:pt>
                <c:pt idx="119">
                  <c:v>-6.0200000000000004E-2</c:v>
                </c:pt>
                <c:pt idx="120">
                  <c:v>-6.1800000000000001E-2</c:v>
                </c:pt>
                <c:pt idx="121">
                  <c:v>-6.3400000000000012E-2</c:v>
                </c:pt>
                <c:pt idx="122">
                  <c:v>-6.5000000000000002E-2</c:v>
                </c:pt>
                <c:pt idx="123">
                  <c:v>-7.0000000000000021E-2</c:v>
                </c:pt>
                <c:pt idx="124">
                  <c:v>-7.5000000000000011E-2</c:v>
                </c:pt>
                <c:pt idx="125">
                  <c:v>-7.1999999999999995E-2</c:v>
                </c:pt>
                <c:pt idx="126">
                  <c:v>-6.8999999999999992E-2</c:v>
                </c:pt>
                <c:pt idx="127">
                  <c:v>-6.6000000000000003E-2</c:v>
                </c:pt>
                <c:pt idx="128">
                  <c:v>-6.3E-2</c:v>
                </c:pt>
                <c:pt idx="129">
                  <c:v>-6.0000000000000019E-2</c:v>
                </c:pt>
                <c:pt idx="130">
                  <c:v>-6.3333333333333366E-2</c:v>
                </c:pt>
                <c:pt idx="131">
                  <c:v>-6.666666666666668E-2</c:v>
                </c:pt>
                <c:pt idx="132">
                  <c:v>-7.0000000000000021E-2</c:v>
                </c:pt>
                <c:pt idx="133">
                  <c:v>-6.666666666666668E-2</c:v>
                </c:pt>
                <c:pt idx="134">
                  <c:v>-6.3333333333333366E-2</c:v>
                </c:pt>
                <c:pt idx="135">
                  <c:v>-6.0000000000000019E-2</c:v>
                </c:pt>
                <c:pt idx="136">
                  <c:v>-5.740000000000002E-2</c:v>
                </c:pt>
                <c:pt idx="137">
                  <c:v>-5.4800000000000022E-2</c:v>
                </c:pt>
                <c:pt idx="138">
                  <c:v>-5.2200000000000003E-2</c:v>
                </c:pt>
                <c:pt idx="139">
                  <c:v>-4.9600000000000012E-2</c:v>
                </c:pt>
                <c:pt idx="140">
                  <c:v>-4.7000000000000014E-2</c:v>
                </c:pt>
                <c:pt idx="141">
                  <c:v>-4.3500000000000004E-2</c:v>
                </c:pt>
                <c:pt idx="142">
                  <c:v>-4.0000000000000015E-2</c:v>
                </c:pt>
                <c:pt idx="143">
                  <c:v>-3.7500000000000006E-2</c:v>
                </c:pt>
                <c:pt idx="144">
                  <c:v>-3.500000000000001E-2</c:v>
                </c:pt>
                <c:pt idx="145">
                  <c:v>-3.8333333333333351E-2</c:v>
                </c:pt>
                <c:pt idx="146">
                  <c:v>-4.1666666666666664E-2</c:v>
                </c:pt>
                <c:pt idx="147">
                  <c:v>-4.5000000000000012E-2</c:v>
                </c:pt>
                <c:pt idx="148">
                  <c:v>-4.1000000000000002E-2</c:v>
                </c:pt>
                <c:pt idx="149">
                  <c:v>-3.6999999999999998E-2</c:v>
                </c:pt>
                <c:pt idx="150">
                  <c:v>-3.3000000000000002E-2</c:v>
                </c:pt>
                <c:pt idx="151">
                  <c:v>-2.9000000000000001E-2</c:v>
                </c:pt>
                <c:pt idx="152">
                  <c:v>-2.5000000000000001E-2</c:v>
                </c:pt>
                <c:pt idx="153">
                  <c:v>-2.8000000000000001E-2</c:v>
                </c:pt>
                <c:pt idx="154">
                  <c:v>-3.100000000000001E-2</c:v>
                </c:pt>
                <c:pt idx="155">
                  <c:v>-3.4000000000000002E-2</c:v>
                </c:pt>
                <c:pt idx="156">
                  <c:v>-3.7000000000000012E-2</c:v>
                </c:pt>
                <c:pt idx="157">
                  <c:v>-4.0000000000000015E-2</c:v>
                </c:pt>
                <c:pt idx="158">
                  <c:v>-3.8333333333333351E-2</c:v>
                </c:pt>
                <c:pt idx="159">
                  <c:v>-3.6666666666666681E-2</c:v>
                </c:pt>
                <c:pt idx="160">
                  <c:v>-3.500000000000001E-2</c:v>
                </c:pt>
                <c:pt idx="161">
                  <c:v>-3.2500000000000001E-2</c:v>
                </c:pt>
                <c:pt idx="162">
                  <c:v>-3.0000000000000002E-2</c:v>
                </c:pt>
                <c:pt idx="163">
                  <c:v>-2.8333333333333332E-2</c:v>
                </c:pt>
                <c:pt idx="164">
                  <c:v>-2.6666666666666672E-2</c:v>
                </c:pt>
                <c:pt idx="165">
                  <c:v>-2.5000000000000001E-2</c:v>
                </c:pt>
                <c:pt idx="166">
                  <c:v>-2.3E-2</c:v>
                </c:pt>
                <c:pt idx="167">
                  <c:v>-2.1000000000000008E-2</c:v>
                </c:pt>
                <c:pt idx="168">
                  <c:v>-1.9000000000000006E-2</c:v>
                </c:pt>
                <c:pt idx="169">
                  <c:v>-1.7000000000000001E-2</c:v>
                </c:pt>
                <c:pt idx="170">
                  <c:v>-1.4999999999999998E-2</c:v>
                </c:pt>
                <c:pt idx="171">
                  <c:v>-1.2999999999999998E-2</c:v>
                </c:pt>
                <c:pt idx="172">
                  <c:v>-1.0999999999999998E-2</c:v>
                </c:pt>
                <c:pt idx="173">
                  <c:v>-9.0000000000000028E-3</c:v>
                </c:pt>
                <c:pt idx="174">
                  <c:v>-7.0000000000000027E-3</c:v>
                </c:pt>
                <c:pt idx="175">
                  <c:v>-5.0000000000000018E-3</c:v>
                </c:pt>
                <c:pt idx="176">
                  <c:v>-1.0499999999999995E-2</c:v>
                </c:pt>
                <c:pt idx="177">
                  <c:v>-1.6000000000000007E-2</c:v>
                </c:pt>
                <c:pt idx="178">
                  <c:v>-1.3800000000000005E-2</c:v>
                </c:pt>
                <c:pt idx="179">
                  <c:v>-1.1600000000000004E-2</c:v>
                </c:pt>
                <c:pt idx="180">
                  <c:v>-9.4000000000000056E-3</c:v>
                </c:pt>
                <c:pt idx="181">
                  <c:v>-7.2000000000000041E-3</c:v>
                </c:pt>
                <c:pt idx="182">
                  <c:v>-5.0000000000000018E-3</c:v>
                </c:pt>
                <c:pt idx="183">
                  <c:v>-6.8000000000000031E-3</c:v>
                </c:pt>
                <c:pt idx="184">
                  <c:v>-8.6000000000000035E-3</c:v>
                </c:pt>
                <c:pt idx="185">
                  <c:v>-1.0400000000000001E-2</c:v>
                </c:pt>
                <c:pt idx="186">
                  <c:v>-1.2200000000000001E-2</c:v>
                </c:pt>
                <c:pt idx="187">
                  <c:v>-1.4E-2</c:v>
                </c:pt>
                <c:pt idx="188">
                  <c:v>-1.2200000000000001E-2</c:v>
                </c:pt>
                <c:pt idx="189">
                  <c:v>-1.0400000000000001E-2</c:v>
                </c:pt>
                <c:pt idx="190">
                  <c:v>-8.6000000000000035E-3</c:v>
                </c:pt>
                <c:pt idx="191">
                  <c:v>-6.8000000000000022E-3</c:v>
                </c:pt>
                <c:pt idx="192">
                  <c:v>-5.0000000000000018E-3</c:v>
                </c:pt>
                <c:pt idx="193">
                  <c:v>-7.000000000000001E-3</c:v>
                </c:pt>
                <c:pt idx="194">
                  <c:v>-9.0000000000000028E-3</c:v>
                </c:pt>
                <c:pt idx="195">
                  <c:v>-1.0999999999999998E-2</c:v>
                </c:pt>
                <c:pt idx="196">
                  <c:v>-1.2999999999999998E-2</c:v>
                </c:pt>
                <c:pt idx="197">
                  <c:v>-1.4999999999999998E-2</c:v>
                </c:pt>
                <c:pt idx="198">
                  <c:v>-1.6000000000000007E-2</c:v>
                </c:pt>
                <c:pt idx="199">
                  <c:v>-1.7000000000000001E-2</c:v>
                </c:pt>
                <c:pt idx="200">
                  <c:v>-1.8000000000000009E-2</c:v>
                </c:pt>
                <c:pt idx="201">
                  <c:v>-1.9000000000000006E-2</c:v>
                </c:pt>
                <c:pt idx="202">
                  <c:v>-2.0000000000000007E-2</c:v>
                </c:pt>
                <c:pt idx="203">
                  <c:v>-2.1999999999999999E-2</c:v>
                </c:pt>
                <c:pt idx="204">
                  <c:v>-2.4E-2</c:v>
                </c:pt>
                <c:pt idx="205">
                  <c:v>-2.5999999999999999E-2</c:v>
                </c:pt>
                <c:pt idx="206">
                  <c:v>-2.8000000000000001E-2</c:v>
                </c:pt>
                <c:pt idx="207">
                  <c:v>-3.0000000000000002E-2</c:v>
                </c:pt>
                <c:pt idx="208">
                  <c:v>-3.333333333333334E-2</c:v>
                </c:pt>
                <c:pt idx="209">
                  <c:v>-3.6666666666666681E-2</c:v>
                </c:pt>
                <c:pt idx="210">
                  <c:v>-4.0000000000000015E-2</c:v>
                </c:pt>
                <c:pt idx="211">
                  <c:v>-3.4000000000000002E-2</c:v>
                </c:pt>
                <c:pt idx="212">
                  <c:v>-2.8000000000000001E-2</c:v>
                </c:pt>
                <c:pt idx="213">
                  <c:v>-2.1999999999999999E-2</c:v>
                </c:pt>
                <c:pt idx="214">
                  <c:v>-1.6000000000000007E-2</c:v>
                </c:pt>
                <c:pt idx="215">
                  <c:v>-1.0000000000000004E-2</c:v>
                </c:pt>
                <c:pt idx="216">
                  <c:v>-7.9999800000000038E-3</c:v>
                </c:pt>
                <c:pt idx="217">
                  <c:v>-5.9999600000000021E-3</c:v>
                </c:pt>
                <c:pt idx="218">
                  <c:v>-3.9999400000000004E-3</c:v>
                </c:pt>
                <c:pt idx="219">
                  <c:v>-1.9999200000000005E-3</c:v>
                </c:pt>
                <c:pt idx="220">
                  <c:v>1.000000000000001E-7</c:v>
                </c:pt>
                <c:pt idx="221">
                  <c:v>3.6000800000000012E-3</c:v>
                </c:pt>
                <c:pt idx="222">
                  <c:v>7.2000600000000038E-3</c:v>
                </c:pt>
                <c:pt idx="223">
                  <c:v>1.080004E-2</c:v>
                </c:pt>
                <c:pt idx="224">
                  <c:v>1.4400019999999999E-2</c:v>
                </c:pt>
                <c:pt idx="225">
                  <c:v>1.7999999999999999E-2</c:v>
                </c:pt>
                <c:pt idx="226">
                  <c:v>1.7800000000000003E-2</c:v>
                </c:pt>
                <c:pt idx="227">
                  <c:v>1.7600000000000001E-2</c:v>
                </c:pt>
                <c:pt idx="228">
                  <c:v>1.7399999999999999E-2</c:v>
                </c:pt>
                <c:pt idx="229">
                  <c:v>1.72E-2</c:v>
                </c:pt>
                <c:pt idx="230">
                  <c:v>1.7000000000000001E-2</c:v>
                </c:pt>
                <c:pt idx="231">
                  <c:v>1.5600000000000004E-2</c:v>
                </c:pt>
                <c:pt idx="232">
                  <c:v>1.4200000000000001E-2</c:v>
                </c:pt>
                <c:pt idx="233">
                  <c:v>1.2800000000000004E-2</c:v>
                </c:pt>
                <c:pt idx="234">
                  <c:v>1.1400000000000004E-2</c:v>
                </c:pt>
                <c:pt idx="235">
                  <c:v>1.0000000000000004E-2</c:v>
                </c:pt>
                <c:pt idx="236">
                  <c:v>8.800000000000004E-3</c:v>
                </c:pt>
                <c:pt idx="237">
                  <c:v>7.6000000000000017E-3</c:v>
                </c:pt>
                <c:pt idx="238">
                  <c:v>6.3999999999999994E-3</c:v>
                </c:pt>
                <c:pt idx="239">
                  <c:v>5.1999999999999998E-3</c:v>
                </c:pt>
                <c:pt idx="240">
                  <c:v>4.0000000000000018E-3</c:v>
                </c:pt>
                <c:pt idx="241">
                  <c:v>1.2999999999999998E-2</c:v>
                </c:pt>
                <c:pt idx="242">
                  <c:v>2.1999999999999999E-2</c:v>
                </c:pt>
                <c:pt idx="243">
                  <c:v>2.0600000000000007E-2</c:v>
                </c:pt>
                <c:pt idx="244">
                  <c:v>1.9199999999999998E-2</c:v>
                </c:pt>
                <c:pt idx="245">
                  <c:v>1.7800000000000003E-2</c:v>
                </c:pt>
                <c:pt idx="246">
                  <c:v>1.6399999999999998E-2</c:v>
                </c:pt>
                <c:pt idx="247">
                  <c:v>1.4999999999999998E-2</c:v>
                </c:pt>
                <c:pt idx="248">
                  <c:v>1.6750000000000001E-2</c:v>
                </c:pt>
                <c:pt idx="249">
                  <c:v>1.8499999999999999E-2</c:v>
                </c:pt>
                <c:pt idx="250">
                  <c:v>2.0250000000000001E-2</c:v>
                </c:pt>
                <c:pt idx="251">
                  <c:v>2.1999999999999999E-2</c:v>
                </c:pt>
                <c:pt idx="252">
                  <c:v>1.0000000000000004E-2</c:v>
                </c:pt>
                <c:pt idx="253">
                  <c:v>1.2E-2</c:v>
                </c:pt>
                <c:pt idx="254">
                  <c:v>1.4E-2</c:v>
                </c:pt>
                <c:pt idx="255">
                  <c:v>1.6000000000000007E-2</c:v>
                </c:pt>
                <c:pt idx="256">
                  <c:v>1.8000000000000009E-2</c:v>
                </c:pt>
                <c:pt idx="257">
                  <c:v>2.0000000000000007E-2</c:v>
                </c:pt>
                <c:pt idx="258">
                  <c:v>1.7000000000000001E-2</c:v>
                </c:pt>
                <c:pt idx="259">
                  <c:v>1.4E-2</c:v>
                </c:pt>
                <c:pt idx="260">
                  <c:v>1.0999999999999998E-2</c:v>
                </c:pt>
                <c:pt idx="261">
                  <c:v>8.0000000000000054E-3</c:v>
                </c:pt>
                <c:pt idx="262">
                  <c:v>5.0000000000000018E-3</c:v>
                </c:pt>
                <c:pt idx="263">
                  <c:v>8.0000000000000054E-3</c:v>
                </c:pt>
                <c:pt idx="264">
                  <c:v>1.0999999999999998E-2</c:v>
                </c:pt>
                <c:pt idx="265">
                  <c:v>1.4000000000000002E-2</c:v>
                </c:pt>
                <c:pt idx="266">
                  <c:v>1.7000000000000001E-2</c:v>
                </c:pt>
                <c:pt idx="267">
                  <c:v>2.0000000000000007E-2</c:v>
                </c:pt>
                <c:pt idx="268">
                  <c:v>2.325E-2</c:v>
                </c:pt>
                <c:pt idx="269">
                  <c:v>2.6500000000000006E-2</c:v>
                </c:pt>
                <c:pt idx="270">
                  <c:v>2.9749999999999999E-2</c:v>
                </c:pt>
                <c:pt idx="271">
                  <c:v>3.3000000000000002E-2</c:v>
                </c:pt>
                <c:pt idx="272">
                  <c:v>3.0400000000000007E-2</c:v>
                </c:pt>
                <c:pt idx="273">
                  <c:v>2.7800000000000009E-2</c:v>
                </c:pt>
                <c:pt idx="274">
                  <c:v>2.5200000000000007E-2</c:v>
                </c:pt>
                <c:pt idx="275">
                  <c:v>2.2600000000000009E-2</c:v>
                </c:pt>
                <c:pt idx="276">
                  <c:v>2.0000000000000007E-2</c:v>
                </c:pt>
                <c:pt idx="277">
                  <c:v>2.2600000000000009E-2</c:v>
                </c:pt>
                <c:pt idx="278">
                  <c:v>2.5200000000000007E-2</c:v>
                </c:pt>
                <c:pt idx="279">
                  <c:v>2.7800000000000009E-2</c:v>
                </c:pt>
                <c:pt idx="280">
                  <c:v>3.0400000000000014E-2</c:v>
                </c:pt>
                <c:pt idx="281">
                  <c:v>3.3000000000000002E-2</c:v>
                </c:pt>
                <c:pt idx="282">
                  <c:v>3.5200000000000002E-2</c:v>
                </c:pt>
                <c:pt idx="283">
                  <c:v>3.7400000000000017E-2</c:v>
                </c:pt>
                <c:pt idx="284">
                  <c:v>3.9599999999999996E-2</c:v>
                </c:pt>
                <c:pt idx="285">
                  <c:v>4.1800000000000004E-2</c:v>
                </c:pt>
                <c:pt idx="286">
                  <c:v>4.3999999999999997E-2</c:v>
                </c:pt>
                <c:pt idx="287">
                  <c:v>4.5200000000000004E-2</c:v>
                </c:pt>
                <c:pt idx="288">
                  <c:v>4.6400000000000004E-2</c:v>
                </c:pt>
                <c:pt idx="289">
                  <c:v>4.7600000000000003E-2</c:v>
                </c:pt>
                <c:pt idx="290">
                  <c:v>4.8800000000000003E-2</c:v>
                </c:pt>
                <c:pt idx="291">
                  <c:v>0.05</c:v>
                </c:pt>
                <c:pt idx="292">
                  <c:v>4.8000000000000001E-2</c:v>
                </c:pt>
                <c:pt idx="293">
                  <c:v>4.5999999999999999E-2</c:v>
                </c:pt>
                <c:pt idx="294">
                  <c:v>4.4000000000000018E-2</c:v>
                </c:pt>
                <c:pt idx="295">
                  <c:v>4.2000000000000016E-2</c:v>
                </c:pt>
                <c:pt idx="296">
                  <c:v>4.3199999999999995E-2</c:v>
                </c:pt>
                <c:pt idx="297">
                  <c:v>4.4400000000000016E-2</c:v>
                </c:pt>
                <c:pt idx="298">
                  <c:v>4.5600000000000002E-2</c:v>
                </c:pt>
                <c:pt idx="299">
                  <c:v>4.6800000000000001E-2</c:v>
                </c:pt>
                <c:pt idx="300">
                  <c:v>4.8000000000000001E-2</c:v>
                </c:pt>
                <c:pt idx="301">
                  <c:v>4.4400000000000016E-2</c:v>
                </c:pt>
                <c:pt idx="302">
                  <c:v>4.0800000000000003E-2</c:v>
                </c:pt>
                <c:pt idx="303">
                  <c:v>3.7200000000000011E-2</c:v>
                </c:pt>
                <c:pt idx="304">
                  <c:v>3.3599999999999998E-2</c:v>
                </c:pt>
                <c:pt idx="305">
                  <c:v>3.0000000000000002E-2</c:v>
                </c:pt>
                <c:pt idx="306">
                  <c:v>3.100000000000001E-2</c:v>
                </c:pt>
                <c:pt idx="307">
                  <c:v>3.2000000000000015E-2</c:v>
                </c:pt>
                <c:pt idx="308">
                  <c:v>3.3000000000000002E-2</c:v>
                </c:pt>
                <c:pt idx="309">
                  <c:v>3.4000000000000002E-2</c:v>
                </c:pt>
                <c:pt idx="310">
                  <c:v>3.500000000000001E-2</c:v>
                </c:pt>
                <c:pt idx="311">
                  <c:v>2.7500000000000011E-2</c:v>
                </c:pt>
                <c:pt idx="312">
                  <c:v>2.0000000000000007E-2</c:v>
                </c:pt>
                <c:pt idx="313">
                  <c:v>2.3E-2</c:v>
                </c:pt>
                <c:pt idx="314">
                  <c:v>2.5999999999999999E-2</c:v>
                </c:pt>
                <c:pt idx="315">
                  <c:v>3.0000000000000002E-2</c:v>
                </c:pt>
                <c:pt idx="316">
                  <c:v>3.100000000000001E-2</c:v>
                </c:pt>
                <c:pt idx="317">
                  <c:v>3.2000000000000015E-2</c:v>
                </c:pt>
                <c:pt idx="318">
                  <c:v>3.3000000000000002E-2</c:v>
                </c:pt>
                <c:pt idx="319">
                  <c:v>3.0500000000000006E-2</c:v>
                </c:pt>
                <c:pt idx="320">
                  <c:v>2.8000000000000001E-2</c:v>
                </c:pt>
                <c:pt idx="321">
                  <c:v>2.7500000000000007E-2</c:v>
                </c:pt>
                <c:pt idx="322">
                  <c:v>2.700000000000001E-2</c:v>
                </c:pt>
                <c:pt idx="323">
                  <c:v>2.6500000000000006E-2</c:v>
                </c:pt>
                <c:pt idx="324">
                  <c:v>2.5999999999999999E-2</c:v>
                </c:pt>
                <c:pt idx="325">
                  <c:v>3.2000000000000015E-2</c:v>
                </c:pt>
                <c:pt idx="326">
                  <c:v>3.7999999999999999E-2</c:v>
                </c:pt>
                <c:pt idx="327">
                  <c:v>4.3999999999999997E-2</c:v>
                </c:pt>
                <c:pt idx="328">
                  <c:v>4.0666666666666677E-2</c:v>
                </c:pt>
                <c:pt idx="329">
                  <c:v>3.733333333333335E-2</c:v>
                </c:pt>
                <c:pt idx="330">
                  <c:v>3.4000000000000002E-2</c:v>
                </c:pt>
                <c:pt idx="331">
                  <c:v>3.6400000000000016E-2</c:v>
                </c:pt>
                <c:pt idx="332">
                  <c:v>3.8800000000000001E-2</c:v>
                </c:pt>
                <c:pt idx="333">
                  <c:v>4.1199999999999987E-2</c:v>
                </c:pt>
                <c:pt idx="334">
                  <c:v>4.36E-2</c:v>
                </c:pt>
                <c:pt idx="335">
                  <c:v>4.5999999999999999E-2</c:v>
                </c:pt>
                <c:pt idx="336">
                  <c:v>4.1800000000000004E-2</c:v>
                </c:pt>
                <c:pt idx="337">
                  <c:v>3.7600000000000015E-2</c:v>
                </c:pt>
                <c:pt idx="338">
                  <c:v>3.3399999999999999E-2</c:v>
                </c:pt>
                <c:pt idx="339">
                  <c:v>2.9200000000000007E-2</c:v>
                </c:pt>
                <c:pt idx="340">
                  <c:v>2.5000000000000001E-2</c:v>
                </c:pt>
                <c:pt idx="341">
                  <c:v>2.1800000000000007E-2</c:v>
                </c:pt>
                <c:pt idx="342">
                  <c:v>1.8600000000000009E-2</c:v>
                </c:pt>
                <c:pt idx="343">
                  <c:v>1.5400000000000004E-2</c:v>
                </c:pt>
                <c:pt idx="344">
                  <c:v>1.2200000000000001E-2</c:v>
                </c:pt>
                <c:pt idx="345">
                  <c:v>9.0000000000000028E-3</c:v>
                </c:pt>
                <c:pt idx="346">
                  <c:v>1.2799999999999995E-2</c:v>
                </c:pt>
                <c:pt idx="347">
                  <c:v>1.6600000000000007E-2</c:v>
                </c:pt>
                <c:pt idx="348">
                  <c:v>2.0400000000000001E-2</c:v>
                </c:pt>
                <c:pt idx="349">
                  <c:v>2.4199999999999992E-2</c:v>
                </c:pt>
                <c:pt idx="350">
                  <c:v>2.8000000000000001E-2</c:v>
                </c:pt>
                <c:pt idx="351">
                  <c:v>2.3666666666666666E-2</c:v>
                </c:pt>
                <c:pt idx="352">
                  <c:v>1.9333333333333341E-2</c:v>
                </c:pt>
                <c:pt idx="353">
                  <c:v>1.4999999999999998E-2</c:v>
                </c:pt>
                <c:pt idx="354">
                  <c:v>1.7999999999999999E-2</c:v>
                </c:pt>
                <c:pt idx="355">
                  <c:v>2.0999999999999998E-2</c:v>
                </c:pt>
                <c:pt idx="356">
                  <c:v>2.4E-2</c:v>
                </c:pt>
                <c:pt idx="357">
                  <c:v>2.700000000000001E-2</c:v>
                </c:pt>
                <c:pt idx="358">
                  <c:v>3.0000000000000002E-2</c:v>
                </c:pt>
                <c:pt idx="359">
                  <c:v>2.400002E-2</c:v>
                </c:pt>
                <c:pt idx="360">
                  <c:v>1.8000040000000002E-2</c:v>
                </c:pt>
                <c:pt idx="361">
                  <c:v>1.200006E-2</c:v>
                </c:pt>
                <c:pt idx="362">
                  <c:v>6.0000799999999996E-3</c:v>
                </c:pt>
                <c:pt idx="363">
                  <c:v>1.000000000000001E-7</c:v>
                </c:pt>
                <c:pt idx="364">
                  <c:v>2.4000800000000002E-3</c:v>
                </c:pt>
                <c:pt idx="365">
                  <c:v>4.8000600000000027E-3</c:v>
                </c:pt>
                <c:pt idx="366">
                  <c:v>7.200040000000003E-3</c:v>
                </c:pt>
                <c:pt idx="367">
                  <c:v>9.6000200000000008E-3</c:v>
                </c:pt>
                <c:pt idx="368">
                  <c:v>1.2E-2</c:v>
                </c:pt>
                <c:pt idx="369">
                  <c:v>9.6000200000000008E-3</c:v>
                </c:pt>
                <c:pt idx="370">
                  <c:v>7.2000400000000013E-3</c:v>
                </c:pt>
                <c:pt idx="371">
                  <c:v>4.8000599999999992E-3</c:v>
                </c:pt>
                <c:pt idx="372">
                  <c:v>2.4000799999999989E-3</c:v>
                </c:pt>
                <c:pt idx="373">
                  <c:v>1.000000000000001E-7</c:v>
                </c:pt>
                <c:pt idx="374">
                  <c:v>3.5000500000000006E-3</c:v>
                </c:pt>
                <c:pt idx="375">
                  <c:v>7.0000000000000019E-3</c:v>
                </c:pt>
                <c:pt idx="376">
                  <c:v>4.6000000000000017E-3</c:v>
                </c:pt>
                <c:pt idx="377">
                  <c:v>2.2000000000000006E-3</c:v>
                </c:pt>
                <c:pt idx="378">
                  <c:v>-2.0000000000000052E-4</c:v>
                </c:pt>
                <c:pt idx="379">
                  <c:v>-2.600000000000002E-3</c:v>
                </c:pt>
                <c:pt idx="380">
                  <c:v>-5.0000000000000018E-3</c:v>
                </c:pt>
                <c:pt idx="381">
                  <c:v>-1.5999999999999999E-3</c:v>
                </c:pt>
                <c:pt idx="382">
                  <c:v>1.8000000000000013E-3</c:v>
                </c:pt>
                <c:pt idx="383">
                  <c:v>5.2000000000000032E-3</c:v>
                </c:pt>
                <c:pt idx="384">
                  <c:v>8.6000000000000035E-3</c:v>
                </c:pt>
                <c:pt idx="385">
                  <c:v>1.2E-2</c:v>
                </c:pt>
                <c:pt idx="386">
                  <c:v>8.6000000000000035E-3</c:v>
                </c:pt>
                <c:pt idx="387">
                  <c:v>5.1999999999999998E-3</c:v>
                </c:pt>
                <c:pt idx="388">
                  <c:v>1.7999999999999995E-3</c:v>
                </c:pt>
                <c:pt idx="389">
                  <c:v>-1.6000000000000012E-3</c:v>
                </c:pt>
                <c:pt idx="390">
                  <c:v>-5.0000000000000018E-3</c:v>
                </c:pt>
                <c:pt idx="391">
                  <c:v>-3.9999800000000002E-3</c:v>
                </c:pt>
                <c:pt idx="392">
                  <c:v>-2.9999599999999999E-3</c:v>
                </c:pt>
                <c:pt idx="393">
                  <c:v>-1.9999399999999995E-3</c:v>
                </c:pt>
                <c:pt idx="394">
                  <c:v>-9.9992000000000028E-4</c:v>
                </c:pt>
                <c:pt idx="395">
                  <c:v>1.000000000000001E-7</c:v>
                </c:pt>
                <c:pt idx="396">
                  <c:v>-1.5999200000000001E-3</c:v>
                </c:pt>
                <c:pt idx="397">
                  <c:v>-3.1999400000000009E-3</c:v>
                </c:pt>
                <c:pt idx="398">
                  <c:v>-4.7999600000000024E-3</c:v>
                </c:pt>
                <c:pt idx="399">
                  <c:v>-6.3999800000000004E-3</c:v>
                </c:pt>
                <c:pt idx="400">
                  <c:v>-8.0000000000000054E-3</c:v>
                </c:pt>
                <c:pt idx="401">
                  <c:v>-5.3333000000000026E-3</c:v>
                </c:pt>
                <c:pt idx="402">
                  <c:v>-2.6666000000000012E-3</c:v>
                </c:pt>
                <c:pt idx="403">
                  <c:v>1.000000000000001E-7</c:v>
                </c:pt>
                <c:pt idx="404">
                  <c:v>-1.1999200000000004E-3</c:v>
                </c:pt>
                <c:pt idx="405">
                  <c:v>-2.3999399999999997E-3</c:v>
                </c:pt>
                <c:pt idx="406">
                  <c:v>-3.599960000000001E-3</c:v>
                </c:pt>
                <c:pt idx="407">
                  <c:v>-4.7999800000000014E-3</c:v>
                </c:pt>
                <c:pt idx="408">
                  <c:v>-6.0000000000000019E-3</c:v>
                </c:pt>
                <c:pt idx="409">
                  <c:v>-4.4999749999999998E-3</c:v>
                </c:pt>
                <c:pt idx="410">
                  <c:v>-2.9999499999999999E-3</c:v>
                </c:pt>
                <c:pt idx="411">
                  <c:v>-1.499925E-3</c:v>
                </c:pt>
                <c:pt idx="412">
                  <c:v>1.000000000000001E-7</c:v>
                </c:pt>
                <c:pt idx="413">
                  <c:v>2.8000799999999999E-3</c:v>
                </c:pt>
                <c:pt idx="414">
                  <c:v>5.6000600000000031E-3</c:v>
                </c:pt>
                <c:pt idx="415">
                  <c:v>8.4000400000000062E-3</c:v>
                </c:pt>
                <c:pt idx="416">
                  <c:v>1.1200020000000005E-2</c:v>
                </c:pt>
                <c:pt idx="417">
                  <c:v>1.4E-2</c:v>
                </c:pt>
                <c:pt idx="418">
                  <c:v>9.0000000000000028E-3</c:v>
                </c:pt>
                <c:pt idx="419">
                  <c:v>4.0000000000000018E-3</c:v>
                </c:pt>
                <c:pt idx="420">
                  <c:v>-1.0000000000000005E-3</c:v>
                </c:pt>
                <c:pt idx="421">
                  <c:v>4.2500000000000003E-3</c:v>
                </c:pt>
                <c:pt idx="422">
                  <c:v>9.500000000000005E-3</c:v>
                </c:pt>
                <c:pt idx="423">
                  <c:v>1.4749999999999996E-2</c:v>
                </c:pt>
                <c:pt idx="424">
                  <c:v>2.0000000000000007E-2</c:v>
                </c:pt>
                <c:pt idx="425">
                  <c:v>1.7000000000000001E-2</c:v>
                </c:pt>
                <c:pt idx="426">
                  <c:v>1.4E-2</c:v>
                </c:pt>
                <c:pt idx="427">
                  <c:v>1.0999999999999998E-2</c:v>
                </c:pt>
                <c:pt idx="428">
                  <c:v>8.0000000000000054E-3</c:v>
                </c:pt>
                <c:pt idx="429">
                  <c:v>5.0000000000000018E-3</c:v>
                </c:pt>
                <c:pt idx="430">
                  <c:v>1.0333333333333333E-2</c:v>
                </c:pt>
                <c:pt idx="431">
                  <c:v>1.5666666666666669E-2</c:v>
                </c:pt>
                <c:pt idx="432">
                  <c:v>2.1000000000000008E-2</c:v>
                </c:pt>
                <c:pt idx="433">
                  <c:v>1.7600000000000001E-2</c:v>
                </c:pt>
                <c:pt idx="434">
                  <c:v>1.4200000000000001E-2</c:v>
                </c:pt>
                <c:pt idx="435">
                  <c:v>1.0800000000000004E-2</c:v>
                </c:pt>
                <c:pt idx="436">
                  <c:v>7.4000000000000021E-3</c:v>
                </c:pt>
                <c:pt idx="437">
                  <c:v>4.0000000000000018E-3</c:v>
                </c:pt>
                <c:pt idx="438">
                  <c:v>1.0666666666666672E-2</c:v>
                </c:pt>
                <c:pt idx="439">
                  <c:v>1.7333333333333333E-2</c:v>
                </c:pt>
                <c:pt idx="440">
                  <c:v>2.4E-2</c:v>
                </c:pt>
                <c:pt idx="441">
                  <c:v>2.1200000000000007E-2</c:v>
                </c:pt>
                <c:pt idx="442">
                  <c:v>1.8400000000000007E-2</c:v>
                </c:pt>
                <c:pt idx="443">
                  <c:v>1.5600000000000004E-2</c:v>
                </c:pt>
                <c:pt idx="444">
                  <c:v>1.2800000000000004E-2</c:v>
                </c:pt>
                <c:pt idx="445">
                  <c:v>1.0000000000000004E-2</c:v>
                </c:pt>
                <c:pt idx="446">
                  <c:v>1.2E-2</c:v>
                </c:pt>
                <c:pt idx="447">
                  <c:v>1.4E-2</c:v>
                </c:pt>
                <c:pt idx="448">
                  <c:v>1.6000000000000007E-2</c:v>
                </c:pt>
                <c:pt idx="449">
                  <c:v>1.8000000000000009E-2</c:v>
                </c:pt>
                <c:pt idx="450">
                  <c:v>2.0000000000000007E-2</c:v>
                </c:pt>
                <c:pt idx="451">
                  <c:v>2.1999999999999999E-2</c:v>
                </c:pt>
                <c:pt idx="452">
                  <c:v>2.4E-2</c:v>
                </c:pt>
                <c:pt idx="453">
                  <c:v>2.5999999999999999E-2</c:v>
                </c:pt>
                <c:pt idx="454">
                  <c:v>2.8000000000000001E-2</c:v>
                </c:pt>
                <c:pt idx="455">
                  <c:v>3.0000000000000002E-2</c:v>
                </c:pt>
                <c:pt idx="456">
                  <c:v>2.8000000000000001E-2</c:v>
                </c:pt>
                <c:pt idx="457">
                  <c:v>2.5999999999999999E-2</c:v>
                </c:pt>
                <c:pt idx="458">
                  <c:v>2.4E-2</c:v>
                </c:pt>
                <c:pt idx="459">
                  <c:v>2.1999999999999999E-2</c:v>
                </c:pt>
                <c:pt idx="460">
                  <c:v>2.0000000000000007E-2</c:v>
                </c:pt>
                <c:pt idx="461">
                  <c:v>1.8000000000000009E-2</c:v>
                </c:pt>
                <c:pt idx="462">
                  <c:v>1.6000000000000007E-2</c:v>
                </c:pt>
                <c:pt idx="463">
                  <c:v>1.4E-2</c:v>
                </c:pt>
                <c:pt idx="464">
                  <c:v>1.2E-2</c:v>
                </c:pt>
                <c:pt idx="465">
                  <c:v>1.0000000000000004E-2</c:v>
                </c:pt>
                <c:pt idx="466">
                  <c:v>1.3333333333333338E-2</c:v>
                </c:pt>
                <c:pt idx="467">
                  <c:v>1.6666666666666673E-2</c:v>
                </c:pt>
                <c:pt idx="468">
                  <c:v>2.0000000000000007E-2</c:v>
                </c:pt>
                <c:pt idx="469">
                  <c:v>2.0600000000000007E-2</c:v>
                </c:pt>
                <c:pt idx="470">
                  <c:v>2.1200000000000007E-2</c:v>
                </c:pt>
                <c:pt idx="471">
                  <c:v>2.1800000000000007E-2</c:v>
                </c:pt>
                <c:pt idx="472">
                  <c:v>2.240000000000001E-2</c:v>
                </c:pt>
                <c:pt idx="473">
                  <c:v>2.3E-2</c:v>
                </c:pt>
                <c:pt idx="474">
                  <c:v>2.4799999999999999E-2</c:v>
                </c:pt>
                <c:pt idx="475">
                  <c:v>2.6599999999999999E-2</c:v>
                </c:pt>
                <c:pt idx="476">
                  <c:v>2.8400000000000002E-2</c:v>
                </c:pt>
                <c:pt idx="477">
                  <c:v>3.0200000000000008E-2</c:v>
                </c:pt>
                <c:pt idx="478">
                  <c:v>3.2000000000000015E-2</c:v>
                </c:pt>
                <c:pt idx="479">
                  <c:v>2.9000000000000001E-2</c:v>
                </c:pt>
                <c:pt idx="480">
                  <c:v>2.6000000000000002E-2</c:v>
                </c:pt>
                <c:pt idx="481">
                  <c:v>2.3E-2</c:v>
                </c:pt>
                <c:pt idx="482">
                  <c:v>2.0000000000000007E-2</c:v>
                </c:pt>
                <c:pt idx="483">
                  <c:v>1.7000000000000001E-2</c:v>
                </c:pt>
                <c:pt idx="484">
                  <c:v>1.8600000000000009E-2</c:v>
                </c:pt>
                <c:pt idx="485">
                  <c:v>2.0200000000000006E-2</c:v>
                </c:pt>
                <c:pt idx="486">
                  <c:v>2.1800000000000007E-2</c:v>
                </c:pt>
                <c:pt idx="487">
                  <c:v>2.3400000000000001E-2</c:v>
                </c:pt>
                <c:pt idx="488">
                  <c:v>2.5000000000000001E-2</c:v>
                </c:pt>
                <c:pt idx="489">
                  <c:v>2.6000000000000002E-2</c:v>
                </c:pt>
                <c:pt idx="490">
                  <c:v>2.700000000000001E-2</c:v>
                </c:pt>
                <c:pt idx="491">
                  <c:v>2.8000000000000001E-2</c:v>
                </c:pt>
                <c:pt idx="492">
                  <c:v>2.8999999999999998E-2</c:v>
                </c:pt>
                <c:pt idx="493">
                  <c:v>3.0000000000000002E-2</c:v>
                </c:pt>
                <c:pt idx="494">
                  <c:v>2.700000000000001E-2</c:v>
                </c:pt>
                <c:pt idx="495">
                  <c:v>2.4E-2</c:v>
                </c:pt>
                <c:pt idx="496">
                  <c:v>2.0999999999999998E-2</c:v>
                </c:pt>
                <c:pt idx="497">
                  <c:v>1.7999999999999999E-2</c:v>
                </c:pt>
                <c:pt idx="498">
                  <c:v>1.4999999999999998E-2</c:v>
                </c:pt>
                <c:pt idx="499">
                  <c:v>7.5000500000000012E-3</c:v>
                </c:pt>
                <c:pt idx="500">
                  <c:v>1.000000000000001E-7</c:v>
                </c:pt>
                <c:pt idx="501">
                  <c:v>2.0000800000000009E-3</c:v>
                </c:pt>
                <c:pt idx="502">
                  <c:v>4.0000600000000032E-3</c:v>
                </c:pt>
                <c:pt idx="503">
                  <c:v>6.0000400000000042E-3</c:v>
                </c:pt>
                <c:pt idx="504">
                  <c:v>8.00002E-3</c:v>
                </c:pt>
                <c:pt idx="505">
                  <c:v>1.0000000000000004E-2</c:v>
                </c:pt>
                <c:pt idx="506">
                  <c:v>1.266666666666667E-2</c:v>
                </c:pt>
                <c:pt idx="507">
                  <c:v>1.5333333333333336E-2</c:v>
                </c:pt>
                <c:pt idx="508">
                  <c:v>1.7999999999999999E-2</c:v>
                </c:pt>
                <c:pt idx="509">
                  <c:v>1.4400019999999999E-2</c:v>
                </c:pt>
                <c:pt idx="510">
                  <c:v>1.080004E-2</c:v>
                </c:pt>
                <c:pt idx="511">
                  <c:v>7.2000600000000003E-3</c:v>
                </c:pt>
                <c:pt idx="512">
                  <c:v>3.6000799999999994E-3</c:v>
                </c:pt>
                <c:pt idx="513">
                  <c:v>1.000000000000001E-7</c:v>
                </c:pt>
                <c:pt idx="514">
                  <c:v>-5.9992000000000031E-4</c:v>
                </c:pt>
                <c:pt idx="515">
                  <c:v>-1.1999400000000003E-3</c:v>
                </c:pt>
                <c:pt idx="516">
                  <c:v>-1.7999600000000004E-3</c:v>
                </c:pt>
                <c:pt idx="517">
                  <c:v>-2.3999799999999999E-3</c:v>
                </c:pt>
                <c:pt idx="518">
                  <c:v>-3.0000000000000009E-3</c:v>
                </c:pt>
                <c:pt idx="519">
                  <c:v>-2.3999800000000012E-3</c:v>
                </c:pt>
                <c:pt idx="520">
                  <c:v>-1.7999600000000006E-3</c:v>
                </c:pt>
                <c:pt idx="521">
                  <c:v>-1.1999400000000007E-3</c:v>
                </c:pt>
                <c:pt idx="522">
                  <c:v>-5.9992000000000075E-4</c:v>
                </c:pt>
                <c:pt idx="523">
                  <c:v>1.000000000000001E-7</c:v>
                </c:pt>
                <c:pt idx="524">
                  <c:v>-2.999920000000001E-3</c:v>
                </c:pt>
                <c:pt idx="525">
                  <c:v>-5.9999400000000022E-3</c:v>
                </c:pt>
                <c:pt idx="526">
                  <c:v>-8.9999600000000048E-3</c:v>
                </c:pt>
                <c:pt idx="527">
                  <c:v>-1.199998E-2</c:v>
                </c:pt>
                <c:pt idx="528">
                  <c:v>-1.4999999999999998E-2</c:v>
                </c:pt>
                <c:pt idx="529">
                  <c:v>-1.2400000000000001E-2</c:v>
                </c:pt>
                <c:pt idx="530">
                  <c:v>-9.8000000000000066E-3</c:v>
                </c:pt>
                <c:pt idx="531">
                  <c:v>-7.2000000000000024E-3</c:v>
                </c:pt>
                <c:pt idx="532">
                  <c:v>-4.6000000000000017E-3</c:v>
                </c:pt>
                <c:pt idx="533">
                  <c:v>-2.0000000000000009E-3</c:v>
                </c:pt>
                <c:pt idx="534">
                  <c:v>-5.0000000000000018E-3</c:v>
                </c:pt>
                <c:pt idx="535">
                  <c:v>-8.0000000000000054E-3</c:v>
                </c:pt>
                <c:pt idx="536">
                  <c:v>-1.1000000000000005E-2</c:v>
                </c:pt>
                <c:pt idx="537">
                  <c:v>-1.4E-2</c:v>
                </c:pt>
                <c:pt idx="538">
                  <c:v>-1.7000000000000001E-2</c:v>
                </c:pt>
                <c:pt idx="539">
                  <c:v>-1.5600000000000004E-2</c:v>
                </c:pt>
                <c:pt idx="540">
                  <c:v>-1.4200000000000001E-2</c:v>
                </c:pt>
                <c:pt idx="541">
                  <c:v>-1.2800000000000004E-2</c:v>
                </c:pt>
                <c:pt idx="542">
                  <c:v>-1.1400000000000004E-2</c:v>
                </c:pt>
                <c:pt idx="543">
                  <c:v>-1.0000000000000004E-2</c:v>
                </c:pt>
                <c:pt idx="544">
                  <c:v>-1.3333333333333338E-2</c:v>
                </c:pt>
                <c:pt idx="545">
                  <c:v>-1.6666666666666673E-2</c:v>
                </c:pt>
                <c:pt idx="546">
                  <c:v>-2.0000000000000007E-2</c:v>
                </c:pt>
                <c:pt idx="547">
                  <c:v>-1.8571428571428579E-2</c:v>
                </c:pt>
                <c:pt idx="548">
                  <c:v>-1.7142857142857151E-2</c:v>
                </c:pt>
                <c:pt idx="549">
                  <c:v>-1.5714285714285722E-2</c:v>
                </c:pt>
                <c:pt idx="550">
                  <c:v>-1.4285714285714287E-2</c:v>
                </c:pt>
                <c:pt idx="551">
                  <c:v>-1.2857142857142855E-2</c:v>
                </c:pt>
                <c:pt idx="552">
                  <c:v>-1.1428571428571436E-2</c:v>
                </c:pt>
                <c:pt idx="553">
                  <c:v>-1.0000000000000004E-2</c:v>
                </c:pt>
                <c:pt idx="554">
                  <c:v>-7.9999800000000038E-3</c:v>
                </c:pt>
                <c:pt idx="555">
                  <c:v>-5.9999600000000021E-3</c:v>
                </c:pt>
                <c:pt idx="556">
                  <c:v>-3.9999400000000004E-3</c:v>
                </c:pt>
                <c:pt idx="557">
                  <c:v>-1.9999200000000005E-3</c:v>
                </c:pt>
                <c:pt idx="558">
                  <c:v>1.000000000000001E-7</c:v>
                </c:pt>
                <c:pt idx="559">
                  <c:v>3.5000500000000006E-3</c:v>
                </c:pt>
                <c:pt idx="560">
                  <c:v>7.0000000000000019E-3</c:v>
                </c:pt>
                <c:pt idx="561">
                  <c:v>5.6000200000000024E-3</c:v>
                </c:pt>
                <c:pt idx="562">
                  <c:v>4.2000400000000021E-3</c:v>
                </c:pt>
                <c:pt idx="563">
                  <c:v>2.8000600000000009E-3</c:v>
                </c:pt>
                <c:pt idx="564">
                  <c:v>1.400080000000001E-3</c:v>
                </c:pt>
                <c:pt idx="565">
                  <c:v>1.000000000000001E-7</c:v>
                </c:pt>
                <c:pt idx="566">
                  <c:v>4.0000500000000024E-3</c:v>
                </c:pt>
                <c:pt idx="567">
                  <c:v>8.0000000000000054E-3</c:v>
                </c:pt>
                <c:pt idx="568">
                  <c:v>6.4000200000000037E-3</c:v>
                </c:pt>
                <c:pt idx="569">
                  <c:v>4.8000400000000019E-3</c:v>
                </c:pt>
                <c:pt idx="570">
                  <c:v>3.2000600000000002E-3</c:v>
                </c:pt>
                <c:pt idx="571">
                  <c:v>1.6000800000000003E-3</c:v>
                </c:pt>
                <c:pt idx="572">
                  <c:v>1.000000000000001E-7</c:v>
                </c:pt>
                <c:pt idx="573">
                  <c:v>-3.3332666666666677E-3</c:v>
                </c:pt>
                <c:pt idx="574">
                  <c:v>-6.6666333333333374E-3</c:v>
                </c:pt>
                <c:pt idx="575">
                  <c:v>-1.0000000000000004E-2</c:v>
                </c:pt>
                <c:pt idx="576">
                  <c:v>-6.6666333333333374E-3</c:v>
                </c:pt>
                <c:pt idx="577">
                  <c:v>-3.3332666666666677E-3</c:v>
                </c:pt>
                <c:pt idx="578">
                  <c:v>1.000000000000001E-7</c:v>
                </c:pt>
                <c:pt idx="579">
                  <c:v>-4.7999200000000018E-3</c:v>
                </c:pt>
                <c:pt idx="580">
                  <c:v>-9.5999400000000047E-3</c:v>
                </c:pt>
                <c:pt idx="581">
                  <c:v>-1.4399959999999998E-2</c:v>
                </c:pt>
                <c:pt idx="582">
                  <c:v>-1.9199980000000002E-2</c:v>
                </c:pt>
                <c:pt idx="583">
                  <c:v>-2.4E-2</c:v>
                </c:pt>
                <c:pt idx="584">
                  <c:v>-1.7000000000000001E-2</c:v>
                </c:pt>
                <c:pt idx="585">
                  <c:v>-1.0000000000000004E-2</c:v>
                </c:pt>
                <c:pt idx="586">
                  <c:v>-1.2200000000000001E-2</c:v>
                </c:pt>
                <c:pt idx="587">
                  <c:v>-1.4400000000000001E-2</c:v>
                </c:pt>
                <c:pt idx="588">
                  <c:v>-1.6600000000000007E-2</c:v>
                </c:pt>
                <c:pt idx="589">
                  <c:v>-1.8800000000000008E-2</c:v>
                </c:pt>
                <c:pt idx="590">
                  <c:v>-2.1000000000000008E-2</c:v>
                </c:pt>
                <c:pt idx="591">
                  <c:v>-1.3666666666666671E-2</c:v>
                </c:pt>
                <c:pt idx="592">
                  <c:v>-6.3333333333333375E-3</c:v>
                </c:pt>
                <c:pt idx="593">
                  <c:v>1.0000000000000005E-3</c:v>
                </c:pt>
                <c:pt idx="594">
                  <c:v>-1.1999999999999997E-3</c:v>
                </c:pt>
                <c:pt idx="595">
                  <c:v>-3.3999999999999994E-3</c:v>
                </c:pt>
                <c:pt idx="596">
                  <c:v>-5.6000000000000008E-3</c:v>
                </c:pt>
                <c:pt idx="597">
                  <c:v>-7.8000000000000022E-3</c:v>
                </c:pt>
                <c:pt idx="598">
                  <c:v>-1.0000000000000004E-2</c:v>
                </c:pt>
                <c:pt idx="599">
                  <c:v>-6.0000000000000019E-3</c:v>
                </c:pt>
                <c:pt idx="600">
                  <c:v>-2.0000000000000009E-3</c:v>
                </c:pt>
                <c:pt idx="601">
                  <c:v>2.0000000000000009E-3</c:v>
                </c:pt>
                <c:pt idx="602">
                  <c:v>-2.5000000000000014E-3</c:v>
                </c:pt>
                <c:pt idx="603">
                  <c:v>-7.0000000000000019E-3</c:v>
                </c:pt>
                <c:pt idx="604">
                  <c:v>-5.400000000000002E-3</c:v>
                </c:pt>
                <c:pt idx="605">
                  <c:v>-3.8000000000000009E-3</c:v>
                </c:pt>
                <c:pt idx="606">
                  <c:v>-2.2000000000000006E-3</c:v>
                </c:pt>
                <c:pt idx="607">
                  <c:v>-6.0000000000000016E-4</c:v>
                </c:pt>
                <c:pt idx="608">
                  <c:v>1.0000000000000005E-3</c:v>
                </c:pt>
                <c:pt idx="609">
                  <c:v>-2.200000000000001E-3</c:v>
                </c:pt>
                <c:pt idx="610">
                  <c:v>-5.400000000000002E-3</c:v>
                </c:pt>
                <c:pt idx="611">
                  <c:v>-8.6000000000000035E-3</c:v>
                </c:pt>
                <c:pt idx="612">
                  <c:v>-1.1800000000000005E-2</c:v>
                </c:pt>
                <c:pt idx="613">
                  <c:v>-1.4999999999999998E-2</c:v>
                </c:pt>
                <c:pt idx="614">
                  <c:v>-1.1800000000000005E-2</c:v>
                </c:pt>
                <c:pt idx="615">
                  <c:v>-8.6000000000000035E-3</c:v>
                </c:pt>
                <c:pt idx="616">
                  <c:v>-5.3999999999999994E-3</c:v>
                </c:pt>
                <c:pt idx="617">
                  <c:v>-2.1999999999999997E-3</c:v>
                </c:pt>
                <c:pt idx="618">
                  <c:v>1.0000000000000005E-3</c:v>
                </c:pt>
                <c:pt idx="619">
                  <c:v>-1.1999999999999997E-3</c:v>
                </c:pt>
                <c:pt idx="620">
                  <c:v>-3.3999999999999994E-3</c:v>
                </c:pt>
                <c:pt idx="621">
                  <c:v>-5.6000000000000008E-3</c:v>
                </c:pt>
                <c:pt idx="622">
                  <c:v>-7.8000000000000022E-3</c:v>
                </c:pt>
                <c:pt idx="623">
                  <c:v>-1.0000000000000004E-2</c:v>
                </c:pt>
                <c:pt idx="624">
                  <c:v>-7.9999800000000038E-3</c:v>
                </c:pt>
                <c:pt idx="625">
                  <c:v>-5.9999600000000021E-3</c:v>
                </c:pt>
                <c:pt idx="626">
                  <c:v>-3.9999400000000004E-3</c:v>
                </c:pt>
                <c:pt idx="627">
                  <c:v>-1.9999200000000005E-3</c:v>
                </c:pt>
                <c:pt idx="628">
                  <c:v>1.000000000000001E-7</c:v>
                </c:pt>
                <c:pt idx="629">
                  <c:v>-3.5999200000000012E-3</c:v>
                </c:pt>
                <c:pt idx="630">
                  <c:v>-7.1999399999999993E-3</c:v>
                </c:pt>
                <c:pt idx="631">
                  <c:v>-1.0799959999999999E-2</c:v>
                </c:pt>
                <c:pt idx="632">
                  <c:v>-1.4399979999999998E-2</c:v>
                </c:pt>
                <c:pt idx="633">
                  <c:v>-1.7999999999999999E-2</c:v>
                </c:pt>
                <c:pt idx="634">
                  <c:v>-1.5399999999999995E-2</c:v>
                </c:pt>
                <c:pt idx="635">
                  <c:v>-1.2799999999999995E-2</c:v>
                </c:pt>
                <c:pt idx="636">
                  <c:v>-1.0200000000000001E-2</c:v>
                </c:pt>
                <c:pt idx="637">
                  <c:v>-7.6000000000000026E-3</c:v>
                </c:pt>
                <c:pt idx="638">
                  <c:v>-5.0000000000000018E-3</c:v>
                </c:pt>
                <c:pt idx="639">
                  <c:v>-9.0000000000000028E-3</c:v>
                </c:pt>
                <c:pt idx="640">
                  <c:v>-1.3000000000000001E-2</c:v>
                </c:pt>
                <c:pt idx="641">
                  <c:v>-1.7000000000000001E-2</c:v>
                </c:pt>
                <c:pt idx="642">
                  <c:v>-2.1000000000000008E-2</c:v>
                </c:pt>
                <c:pt idx="643">
                  <c:v>-2.5000000000000001E-2</c:v>
                </c:pt>
                <c:pt idx="644">
                  <c:v>-2.3E-2</c:v>
                </c:pt>
                <c:pt idx="645">
                  <c:v>-2.1000000000000008E-2</c:v>
                </c:pt>
                <c:pt idx="646">
                  <c:v>-2.2800000000000008E-2</c:v>
                </c:pt>
                <c:pt idx="647">
                  <c:v>-2.4600000000000007E-2</c:v>
                </c:pt>
                <c:pt idx="648">
                  <c:v>-2.640000000000001E-2</c:v>
                </c:pt>
                <c:pt idx="649">
                  <c:v>-2.8199999999999992E-2</c:v>
                </c:pt>
                <c:pt idx="650">
                  <c:v>-3.0000000000000002E-2</c:v>
                </c:pt>
                <c:pt idx="651">
                  <c:v>-2.5999999999999999E-2</c:v>
                </c:pt>
                <c:pt idx="652">
                  <c:v>-2.1999999999999999E-2</c:v>
                </c:pt>
                <c:pt idx="653">
                  <c:v>-1.8000000000000009E-2</c:v>
                </c:pt>
                <c:pt idx="654">
                  <c:v>-1.4000000000000002E-2</c:v>
                </c:pt>
                <c:pt idx="655">
                  <c:v>-1.0000000000000004E-2</c:v>
                </c:pt>
                <c:pt idx="656">
                  <c:v>-1.6000000000000007E-2</c:v>
                </c:pt>
                <c:pt idx="657">
                  <c:v>-2.1999999999999999E-2</c:v>
                </c:pt>
                <c:pt idx="658">
                  <c:v>-2.8000000000000004E-2</c:v>
                </c:pt>
                <c:pt idx="659">
                  <c:v>-3.4000000000000002E-2</c:v>
                </c:pt>
                <c:pt idx="660">
                  <c:v>-4.0000000000000015E-2</c:v>
                </c:pt>
                <c:pt idx="661">
                  <c:v>-3.6400000000000016E-2</c:v>
                </c:pt>
                <c:pt idx="662">
                  <c:v>-3.2800000000000017E-2</c:v>
                </c:pt>
                <c:pt idx="663">
                  <c:v>-2.9200000000000007E-2</c:v>
                </c:pt>
                <c:pt idx="664">
                  <c:v>-2.5599999999999998E-2</c:v>
                </c:pt>
                <c:pt idx="665">
                  <c:v>-2.1999999999999999E-2</c:v>
                </c:pt>
                <c:pt idx="666">
                  <c:v>-2.3599999999999993E-2</c:v>
                </c:pt>
                <c:pt idx="667">
                  <c:v>-2.5200000000000007E-2</c:v>
                </c:pt>
                <c:pt idx="668">
                  <c:v>-2.6800000000000004E-2</c:v>
                </c:pt>
                <c:pt idx="669">
                  <c:v>-2.8399999999999998E-2</c:v>
                </c:pt>
                <c:pt idx="670">
                  <c:v>-3.0000000000000002E-2</c:v>
                </c:pt>
                <c:pt idx="671">
                  <c:v>-3.1599999999999996E-2</c:v>
                </c:pt>
                <c:pt idx="672">
                  <c:v>-3.32E-2</c:v>
                </c:pt>
                <c:pt idx="673">
                  <c:v>-3.4799999999999998E-2</c:v>
                </c:pt>
                <c:pt idx="674">
                  <c:v>-3.6400000000000016E-2</c:v>
                </c:pt>
                <c:pt idx="675">
                  <c:v>-3.7999999999999999E-2</c:v>
                </c:pt>
                <c:pt idx="676">
                  <c:v>-3.15E-2</c:v>
                </c:pt>
                <c:pt idx="677">
                  <c:v>-2.5000000000000001E-2</c:v>
                </c:pt>
                <c:pt idx="678">
                  <c:v>-2.9333333333333343E-2</c:v>
                </c:pt>
                <c:pt idx="679">
                  <c:v>-3.3666666666666664E-2</c:v>
                </c:pt>
                <c:pt idx="680">
                  <c:v>-3.7999999999999999E-2</c:v>
                </c:pt>
                <c:pt idx="681">
                  <c:v>-3.3857142857142856E-2</c:v>
                </c:pt>
                <c:pt idx="682">
                  <c:v>-2.9714285714285714E-2</c:v>
                </c:pt>
                <c:pt idx="683">
                  <c:v>-2.5571428571428585E-2</c:v>
                </c:pt>
                <c:pt idx="684">
                  <c:v>-2.1428571428571439E-2</c:v>
                </c:pt>
                <c:pt idx="685">
                  <c:v>-1.7285714285714293E-2</c:v>
                </c:pt>
                <c:pt idx="686">
                  <c:v>-1.3142857142857152E-2</c:v>
                </c:pt>
                <c:pt idx="687">
                  <c:v>-9.0000000000000028E-3</c:v>
                </c:pt>
                <c:pt idx="688">
                  <c:v>-1.2428571428571429E-2</c:v>
                </c:pt>
                <c:pt idx="689">
                  <c:v>-1.5857142857142858E-2</c:v>
                </c:pt>
                <c:pt idx="690">
                  <c:v>-1.9285714285714295E-2</c:v>
                </c:pt>
                <c:pt idx="691">
                  <c:v>-2.2714285714285715E-2</c:v>
                </c:pt>
                <c:pt idx="692">
                  <c:v>-2.6142857142857141E-2</c:v>
                </c:pt>
                <c:pt idx="693">
                  <c:v>-2.9571428571428585E-2</c:v>
                </c:pt>
                <c:pt idx="694">
                  <c:v>-3.3000000000000002E-2</c:v>
                </c:pt>
                <c:pt idx="695">
                  <c:v>-2.8400000000000002E-2</c:v>
                </c:pt>
                <c:pt idx="696">
                  <c:v>-2.3800000000000002E-2</c:v>
                </c:pt>
                <c:pt idx="697">
                  <c:v>-1.9200000000000009E-2</c:v>
                </c:pt>
                <c:pt idx="698">
                  <c:v>-1.4600000000000005E-2</c:v>
                </c:pt>
                <c:pt idx="699">
                  <c:v>-1.0000000000000004E-2</c:v>
                </c:pt>
                <c:pt idx="700">
                  <c:v>-1.2E-2</c:v>
                </c:pt>
                <c:pt idx="701">
                  <c:v>-1.4E-2</c:v>
                </c:pt>
                <c:pt idx="702">
                  <c:v>-1.6000000000000007E-2</c:v>
                </c:pt>
                <c:pt idx="703">
                  <c:v>-1.8000000000000009E-2</c:v>
                </c:pt>
                <c:pt idx="704">
                  <c:v>-2.0000000000000007E-2</c:v>
                </c:pt>
                <c:pt idx="705">
                  <c:v>-2.1999999999999999E-2</c:v>
                </c:pt>
                <c:pt idx="706">
                  <c:v>-2.4E-2</c:v>
                </c:pt>
                <c:pt idx="707">
                  <c:v>-2.5999999999999999E-2</c:v>
                </c:pt>
                <c:pt idx="708">
                  <c:v>-2.8000000000000001E-2</c:v>
                </c:pt>
                <c:pt idx="709">
                  <c:v>-3.0000000000000002E-2</c:v>
                </c:pt>
                <c:pt idx="710">
                  <c:v>-3.333333333333334E-2</c:v>
                </c:pt>
                <c:pt idx="711">
                  <c:v>-3.6666666666666681E-2</c:v>
                </c:pt>
                <c:pt idx="712">
                  <c:v>-4.0000000000000015E-2</c:v>
                </c:pt>
                <c:pt idx="713">
                  <c:v>-3.7500000000000006E-2</c:v>
                </c:pt>
                <c:pt idx="714">
                  <c:v>-3.500000000000001E-2</c:v>
                </c:pt>
                <c:pt idx="715">
                  <c:v>-3.7500000000000006E-2</c:v>
                </c:pt>
                <c:pt idx="716">
                  <c:v>-4.0000000000000015E-2</c:v>
                </c:pt>
                <c:pt idx="717">
                  <c:v>-4.2500000000000003E-2</c:v>
                </c:pt>
                <c:pt idx="718">
                  <c:v>-4.5000000000000012E-2</c:v>
                </c:pt>
                <c:pt idx="719">
                  <c:v>-4.7500000000000014E-2</c:v>
                </c:pt>
                <c:pt idx="720">
                  <c:v>-0.05</c:v>
                </c:pt>
                <c:pt idx="721">
                  <c:v>-4.6800000000000001E-2</c:v>
                </c:pt>
                <c:pt idx="722">
                  <c:v>-4.36E-2</c:v>
                </c:pt>
                <c:pt idx="723">
                  <c:v>-4.0400000000000012E-2</c:v>
                </c:pt>
                <c:pt idx="724">
                  <c:v>-3.7200000000000018E-2</c:v>
                </c:pt>
                <c:pt idx="725">
                  <c:v>-3.4000000000000002E-2</c:v>
                </c:pt>
                <c:pt idx="726">
                  <c:v>-3.7800000000000014E-2</c:v>
                </c:pt>
                <c:pt idx="727">
                  <c:v>-4.1599999999999998E-2</c:v>
                </c:pt>
                <c:pt idx="728">
                  <c:v>-4.5400000000000003E-2</c:v>
                </c:pt>
                <c:pt idx="729">
                  <c:v>-4.9200000000000015E-2</c:v>
                </c:pt>
                <c:pt idx="730">
                  <c:v>-5.3000000000000012E-2</c:v>
                </c:pt>
                <c:pt idx="731">
                  <c:v>-5.1199999999999996E-2</c:v>
                </c:pt>
                <c:pt idx="732">
                  <c:v>-4.940000000000002E-2</c:v>
                </c:pt>
                <c:pt idx="733">
                  <c:v>-4.7600000000000003E-2</c:v>
                </c:pt>
                <c:pt idx="734">
                  <c:v>-4.5800000000000014E-2</c:v>
                </c:pt>
                <c:pt idx="735">
                  <c:v>-4.3999999999999997E-2</c:v>
                </c:pt>
                <c:pt idx="736">
                  <c:v>-4.7200000000000013E-2</c:v>
                </c:pt>
                <c:pt idx="737">
                  <c:v>-5.0400000000000014E-2</c:v>
                </c:pt>
                <c:pt idx="738">
                  <c:v>-5.3600000000000002E-2</c:v>
                </c:pt>
                <c:pt idx="739">
                  <c:v>-5.6800000000000003E-2</c:v>
                </c:pt>
                <c:pt idx="740">
                  <c:v>-6.0000000000000019E-2</c:v>
                </c:pt>
                <c:pt idx="741">
                  <c:v>-5.9000000000000011E-2</c:v>
                </c:pt>
                <c:pt idx="742">
                  <c:v>-5.8000000000000003E-2</c:v>
                </c:pt>
                <c:pt idx="743">
                  <c:v>-5.7000000000000016E-2</c:v>
                </c:pt>
                <c:pt idx="744">
                  <c:v>-5.6000000000000001E-2</c:v>
                </c:pt>
                <c:pt idx="745">
                  <c:v>-5.5000000000000014E-2</c:v>
                </c:pt>
                <c:pt idx="746">
                  <c:v>-5.7857142857142878E-2</c:v>
                </c:pt>
                <c:pt idx="747">
                  <c:v>-6.0714285714285728E-2</c:v>
                </c:pt>
                <c:pt idx="748">
                  <c:v>-6.357142857142857E-2</c:v>
                </c:pt>
                <c:pt idx="749">
                  <c:v>-6.642857142857142E-2</c:v>
                </c:pt>
                <c:pt idx="750">
                  <c:v>-6.9285714285714284E-2</c:v>
                </c:pt>
                <c:pt idx="751">
                  <c:v>-7.2142857142857147E-2</c:v>
                </c:pt>
                <c:pt idx="752">
                  <c:v>-7.5000000000000011E-2</c:v>
                </c:pt>
                <c:pt idx="753">
                  <c:v>-7.1999999999999995E-2</c:v>
                </c:pt>
                <c:pt idx="754">
                  <c:v>-6.8999999999999992E-2</c:v>
                </c:pt>
                <c:pt idx="755">
                  <c:v>-6.6000000000000003E-2</c:v>
                </c:pt>
                <c:pt idx="756">
                  <c:v>-6.3E-2</c:v>
                </c:pt>
                <c:pt idx="757">
                  <c:v>-6.0000000000000019E-2</c:v>
                </c:pt>
                <c:pt idx="758">
                  <c:v>-6.3333333333333366E-2</c:v>
                </c:pt>
                <c:pt idx="759">
                  <c:v>-6.666666666666668E-2</c:v>
                </c:pt>
                <c:pt idx="760">
                  <c:v>-7.0000000000000021E-2</c:v>
                </c:pt>
                <c:pt idx="761">
                  <c:v>-6.666666666666668E-2</c:v>
                </c:pt>
                <c:pt idx="762">
                  <c:v>-6.3333333333333366E-2</c:v>
                </c:pt>
                <c:pt idx="763">
                  <c:v>-6.0000000000000019E-2</c:v>
                </c:pt>
                <c:pt idx="764">
                  <c:v>-5.6666666666666664E-2</c:v>
                </c:pt>
                <c:pt idx="765">
                  <c:v>-5.3333333333333371E-2</c:v>
                </c:pt>
                <c:pt idx="766">
                  <c:v>-0.05</c:v>
                </c:pt>
                <c:pt idx="767">
                  <c:v>-4.7200000000000013E-2</c:v>
                </c:pt>
                <c:pt idx="768">
                  <c:v>-4.4400000000000016E-2</c:v>
                </c:pt>
                <c:pt idx="769">
                  <c:v>-4.1599999999999998E-2</c:v>
                </c:pt>
                <c:pt idx="770">
                  <c:v>-3.8800000000000001E-2</c:v>
                </c:pt>
                <c:pt idx="771">
                  <c:v>-3.5999999999999997E-2</c:v>
                </c:pt>
                <c:pt idx="772">
                  <c:v>-3.7200000000000011E-2</c:v>
                </c:pt>
                <c:pt idx="773">
                  <c:v>-3.8399999999999997E-2</c:v>
                </c:pt>
                <c:pt idx="774">
                  <c:v>-3.960000000000001E-2</c:v>
                </c:pt>
                <c:pt idx="775">
                  <c:v>-4.0800000000000003E-2</c:v>
                </c:pt>
                <c:pt idx="776">
                  <c:v>-4.2000000000000016E-2</c:v>
                </c:pt>
                <c:pt idx="777">
                  <c:v>-3.8600000000000002E-2</c:v>
                </c:pt>
                <c:pt idx="778">
                  <c:v>-3.5200000000000002E-2</c:v>
                </c:pt>
                <c:pt idx="779">
                  <c:v>-3.1800000000000002E-2</c:v>
                </c:pt>
                <c:pt idx="780">
                  <c:v>-2.8400000000000002E-2</c:v>
                </c:pt>
                <c:pt idx="781">
                  <c:v>-2.5000000000000001E-2</c:v>
                </c:pt>
                <c:pt idx="782">
                  <c:v>-2.8000000000000001E-2</c:v>
                </c:pt>
                <c:pt idx="783">
                  <c:v>-3.100000000000001E-2</c:v>
                </c:pt>
                <c:pt idx="784">
                  <c:v>-3.4000000000000002E-2</c:v>
                </c:pt>
                <c:pt idx="785">
                  <c:v>-3.7000000000000012E-2</c:v>
                </c:pt>
                <c:pt idx="786">
                  <c:v>-4.0000000000000015E-2</c:v>
                </c:pt>
                <c:pt idx="787">
                  <c:v>-3.500000000000001E-2</c:v>
                </c:pt>
                <c:pt idx="788">
                  <c:v>-3.0000000000000002E-2</c:v>
                </c:pt>
                <c:pt idx="789">
                  <c:v>-2.5000000000000001E-2</c:v>
                </c:pt>
                <c:pt idx="790">
                  <c:v>-2.6666666666666672E-2</c:v>
                </c:pt>
                <c:pt idx="791">
                  <c:v>-2.8333333333333332E-2</c:v>
                </c:pt>
                <c:pt idx="792">
                  <c:v>-3.0000000000000002E-2</c:v>
                </c:pt>
                <c:pt idx="793">
                  <c:v>-2.5999999999999999E-2</c:v>
                </c:pt>
                <c:pt idx="794">
                  <c:v>-2.1999999999999999E-2</c:v>
                </c:pt>
                <c:pt idx="795">
                  <c:v>-1.8000000000000009E-2</c:v>
                </c:pt>
                <c:pt idx="796">
                  <c:v>-1.4000000000000002E-2</c:v>
                </c:pt>
                <c:pt idx="797">
                  <c:v>-1.0000000000000004E-2</c:v>
                </c:pt>
                <c:pt idx="798">
                  <c:v>-1.1400000000000004E-2</c:v>
                </c:pt>
                <c:pt idx="799">
                  <c:v>-1.2800000000000004E-2</c:v>
                </c:pt>
                <c:pt idx="800">
                  <c:v>-1.4200000000000001E-2</c:v>
                </c:pt>
                <c:pt idx="801">
                  <c:v>-1.5600000000000004E-2</c:v>
                </c:pt>
                <c:pt idx="802">
                  <c:v>-1.7000000000000001E-2</c:v>
                </c:pt>
                <c:pt idx="803">
                  <c:v>-1.1333300000000001E-2</c:v>
                </c:pt>
                <c:pt idx="804">
                  <c:v>-5.6666000000000025E-3</c:v>
                </c:pt>
                <c:pt idx="805">
                  <c:v>1.000000000000001E-7</c:v>
                </c:pt>
                <c:pt idx="806">
                  <c:v>-1.9999200000000001E-3</c:v>
                </c:pt>
                <c:pt idx="807">
                  <c:v>-3.9999399999999996E-3</c:v>
                </c:pt>
                <c:pt idx="808">
                  <c:v>-5.9999600000000012E-3</c:v>
                </c:pt>
                <c:pt idx="809">
                  <c:v>-7.9999800000000038E-3</c:v>
                </c:pt>
                <c:pt idx="810">
                  <c:v>-1.0000000000000004E-2</c:v>
                </c:pt>
                <c:pt idx="811">
                  <c:v>-7.3333333333333393E-3</c:v>
                </c:pt>
                <c:pt idx="812">
                  <c:v>-4.6666666666666688E-3</c:v>
                </c:pt>
                <c:pt idx="813">
                  <c:v>-2.0000000000000009E-3</c:v>
                </c:pt>
                <c:pt idx="814">
                  <c:v>-5.0000000000000018E-3</c:v>
                </c:pt>
                <c:pt idx="815">
                  <c:v>-8.0000000000000054E-3</c:v>
                </c:pt>
                <c:pt idx="816">
                  <c:v>-1.1000000000000005E-2</c:v>
                </c:pt>
                <c:pt idx="817">
                  <c:v>-1.4E-2</c:v>
                </c:pt>
                <c:pt idx="818">
                  <c:v>-1.7000000000000001E-2</c:v>
                </c:pt>
                <c:pt idx="819">
                  <c:v>-1.5200000000000003E-2</c:v>
                </c:pt>
                <c:pt idx="820">
                  <c:v>-1.3400000000000004E-2</c:v>
                </c:pt>
                <c:pt idx="821">
                  <c:v>-1.1600000000000004E-2</c:v>
                </c:pt>
                <c:pt idx="822">
                  <c:v>-9.8000000000000066E-3</c:v>
                </c:pt>
                <c:pt idx="823">
                  <c:v>-8.0000000000000054E-3</c:v>
                </c:pt>
                <c:pt idx="824">
                  <c:v>-1.0400000000000001E-2</c:v>
                </c:pt>
                <c:pt idx="825">
                  <c:v>-1.2800000000000004E-2</c:v>
                </c:pt>
                <c:pt idx="826">
                  <c:v>-1.5200000000000003E-2</c:v>
                </c:pt>
                <c:pt idx="827">
                  <c:v>-1.7600000000000001E-2</c:v>
                </c:pt>
                <c:pt idx="828">
                  <c:v>-2.0000000000000007E-2</c:v>
                </c:pt>
                <c:pt idx="829">
                  <c:v>-2.6500000000000006E-2</c:v>
                </c:pt>
                <c:pt idx="830">
                  <c:v>-3.3000000000000002E-2</c:v>
                </c:pt>
                <c:pt idx="831">
                  <c:v>-3.0000000000000002E-2</c:v>
                </c:pt>
                <c:pt idx="832">
                  <c:v>-2.700000000000001E-2</c:v>
                </c:pt>
                <c:pt idx="833">
                  <c:v>-2.9600000000000001E-2</c:v>
                </c:pt>
                <c:pt idx="834">
                  <c:v>-3.2199999999999999E-2</c:v>
                </c:pt>
                <c:pt idx="835">
                  <c:v>-3.4799999999999998E-2</c:v>
                </c:pt>
                <c:pt idx="836">
                  <c:v>-3.7400000000000017E-2</c:v>
                </c:pt>
                <c:pt idx="837">
                  <c:v>-4.0000000000000015E-2</c:v>
                </c:pt>
                <c:pt idx="838">
                  <c:v>-3.6000000000000011E-2</c:v>
                </c:pt>
                <c:pt idx="839">
                  <c:v>-3.2000000000000015E-2</c:v>
                </c:pt>
                <c:pt idx="840">
                  <c:v>-2.8000000000000001E-2</c:v>
                </c:pt>
                <c:pt idx="841">
                  <c:v>-2.4E-2</c:v>
                </c:pt>
                <c:pt idx="842">
                  <c:v>-2.0000000000000007E-2</c:v>
                </c:pt>
                <c:pt idx="843">
                  <c:v>-1.599998E-2</c:v>
                </c:pt>
                <c:pt idx="844">
                  <c:v>-1.199996E-2</c:v>
                </c:pt>
                <c:pt idx="845">
                  <c:v>-7.999940000000004E-3</c:v>
                </c:pt>
                <c:pt idx="846">
                  <c:v>-3.9999200000000023E-3</c:v>
                </c:pt>
                <c:pt idx="847">
                  <c:v>1.000000000000001E-7</c:v>
                </c:pt>
                <c:pt idx="848">
                  <c:v>3.6000800000000012E-3</c:v>
                </c:pt>
                <c:pt idx="849">
                  <c:v>7.2000600000000038E-3</c:v>
                </c:pt>
                <c:pt idx="850">
                  <c:v>1.080004E-2</c:v>
                </c:pt>
                <c:pt idx="851">
                  <c:v>1.4400019999999999E-2</c:v>
                </c:pt>
                <c:pt idx="852">
                  <c:v>1.7999999999999999E-2</c:v>
                </c:pt>
                <c:pt idx="853">
                  <c:v>1.6000000000000007E-2</c:v>
                </c:pt>
                <c:pt idx="854">
                  <c:v>1.3999999999999999E-2</c:v>
                </c:pt>
                <c:pt idx="855">
                  <c:v>1.2E-2</c:v>
                </c:pt>
                <c:pt idx="856">
                  <c:v>1.4E-2</c:v>
                </c:pt>
                <c:pt idx="857">
                  <c:v>1.6000000000000007E-2</c:v>
                </c:pt>
                <c:pt idx="858">
                  <c:v>1.7999999999999999E-2</c:v>
                </c:pt>
                <c:pt idx="859">
                  <c:v>1.6000000000000007E-2</c:v>
                </c:pt>
                <c:pt idx="860">
                  <c:v>1.3999999999999999E-2</c:v>
                </c:pt>
                <c:pt idx="861">
                  <c:v>1.1999999999999999E-2</c:v>
                </c:pt>
                <c:pt idx="862">
                  <c:v>1.0000000000000005E-2</c:v>
                </c:pt>
                <c:pt idx="863">
                  <c:v>8.0000000000000019E-3</c:v>
                </c:pt>
                <c:pt idx="864">
                  <c:v>6.0000000000000001E-3</c:v>
                </c:pt>
                <c:pt idx="865">
                  <c:v>3.9999999999999992E-3</c:v>
                </c:pt>
                <c:pt idx="866">
                  <c:v>2.0000000000000009E-3</c:v>
                </c:pt>
                <c:pt idx="867">
                  <c:v>8.3333333333333367E-3</c:v>
                </c:pt>
                <c:pt idx="868">
                  <c:v>1.4666666666666672E-2</c:v>
                </c:pt>
                <c:pt idx="869">
                  <c:v>2.1000000000000008E-2</c:v>
                </c:pt>
                <c:pt idx="870">
                  <c:v>1.8800000000000008E-2</c:v>
                </c:pt>
                <c:pt idx="871">
                  <c:v>1.6600000000000007E-2</c:v>
                </c:pt>
                <c:pt idx="872">
                  <c:v>1.4400000000000001E-2</c:v>
                </c:pt>
                <c:pt idx="873">
                  <c:v>1.2200000000000001E-2</c:v>
                </c:pt>
                <c:pt idx="874">
                  <c:v>1.0000000000000004E-2</c:v>
                </c:pt>
                <c:pt idx="875">
                  <c:v>1.4999999999999998E-2</c:v>
                </c:pt>
                <c:pt idx="876">
                  <c:v>2.0000000000000007E-2</c:v>
                </c:pt>
                <c:pt idx="877">
                  <c:v>1.8000000000000009E-2</c:v>
                </c:pt>
                <c:pt idx="878">
                  <c:v>1.6000000000000007E-2</c:v>
                </c:pt>
                <c:pt idx="879">
                  <c:v>1.4E-2</c:v>
                </c:pt>
                <c:pt idx="880">
                  <c:v>1.2E-2</c:v>
                </c:pt>
                <c:pt idx="881">
                  <c:v>1.0000000000000004E-2</c:v>
                </c:pt>
                <c:pt idx="882">
                  <c:v>1.2E-2</c:v>
                </c:pt>
                <c:pt idx="883">
                  <c:v>1.4E-2</c:v>
                </c:pt>
                <c:pt idx="884">
                  <c:v>1.6000000000000007E-2</c:v>
                </c:pt>
                <c:pt idx="885">
                  <c:v>1.8000000000000009E-2</c:v>
                </c:pt>
                <c:pt idx="886">
                  <c:v>2.0000000000000007E-2</c:v>
                </c:pt>
                <c:pt idx="887">
                  <c:v>1.6600000000000007E-2</c:v>
                </c:pt>
                <c:pt idx="888">
                  <c:v>1.3200000000000005E-2</c:v>
                </c:pt>
                <c:pt idx="889">
                  <c:v>9.8000000000000066E-3</c:v>
                </c:pt>
                <c:pt idx="890">
                  <c:v>6.3999999999999994E-3</c:v>
                </c:pt>
                <c:pt idx="891">
                  <c:v>3.0000000000000009E-3</c:v>
                </c:pt>
                <c:pt idx="892">
                  <c:v>8.4000000000000047E-3</c:v>
                </c:pt>
                <c:pt idx="893">
                  <c:v>1.3800000000000005E-2</c:v>
                </c:pt>
                <c:pt idx="894">
                  <c:v>1.9199999999999998E-2</c:v>
                </c:pt>
                <c:pt idx="895">
                  <c:v>2.4600000000000007E-2</c:v>
                </c:pt>
                <c:pt idx="896">
                  <c:v>3.0000000000000002E-2</c:v>
                </c:pt>
                <c:pt idx="897">
                  <c:v>2.8571428571428581E-2</c:v>
                </c:pt>
                <c:pt idx="898">
                  <c:v>2.7142857142857142E-2</c:v>
                </c:pt>
                <c:pt idx="899">
                  <c:v>2.5714285714285714E-2</c:v>
                </c:pt>
                <c:pt idx="900">
                  <c:v>2.4285714285714296E-2</c:v>
                </c:pt>
                <c:pt idx="901">
                  <c:v>2.2857142857142871E-2</c:v>
                </c:pt>
                <c:pt idx="902">
                  <c:v>2.1428571428571439E-2</c:v>
                </c:pt>
                <c:pt idx="903">
                  <c:v>2.0000000000000007E-2</c:v>
                </c:pt>
                <c:pt idx="904">
                  <c:v>2.1999999999999999E-2</c:v>
                </c:pt>
                <c:pt idx="905">
                  <c:v>2.4E-2</c:v>
                </c:pt>
                <c:pt idx="906">
                  <c:v>2.5999999999999999E-2</c:v>
                </c:pt>
                <c:pt idx="907">
                  <c:v>2.8000000000000001E-2</c:v>
                </c:pt>
                <c:pt idx="908">
                  <c:v>3.0000000000000002E-2</c:v>
                </c:pt>
                <c:pt idx="909">
                  <c:v>3.2000000000000015E-2</c:v>
                </c:pt>
                <c:pt idx="910">
                  <c:v>3.4000000000000002E-2</c:v>
                </c:pt>
                <c:pt idx="911">
                  <c:v>3.6000000000000011E-2</c:v>
                </c:pt>
                <c:pt idx="912">
                  <c:v>3.7999999999999999E-2</c:v>
                </c:pt>
                <c:pt idx="913">
                  <c:v>4.0000000000000015E-2</c:v>
                </c:pt>
                <c:pt idx="914">
                  <c:v>4.2000000000000016E-2</c:v>
                </c:pt>
                <c:pt idx="915">
                  <c:v>4.4000000000000018E-2</c:v>
                </c:pt>
                <c:pt idx="916">
                  <c:v>4.5999999999999999E-2</c:v>
                </c:pt>
                <c:pt idx="917">
                  <c:v>4.8000000000000001E-2</c:v>
                </c:pt>
                <c:pt idx="918">
                  <c:v>0.05</c:v>
                </c:pt>
                <c:pt idx="919">
                  <c:v>4.5999999999999999E-2</c:v>
                </c:pt>
                <c:pt idx="920">
                  <c:v>4.2000000000000016E-2</c:v>
                </c:pt>
                <c:pt idx="921">
                  <c:v>4.5999999999999999E-2</c:v>
                </c:pt>
                <c:pt idx="922">
                  <c:v>0.05</c:v>
                </c:pt>
                <c:pt idx="923">
                  <c:v>4.5999999999999999E-2</c:v>
                </c:pt>
                <c:pt idx="924">
                  <c:v>4.2000000000000016E-2</c:v>
                </c:pt>
                <c:pt idx="925">
                  <c:v>4.5999999999999999E-2</c:v>
                </c:pt>
                <c:pt idx="926">
                  <c:v>0.05</c:v>
                </c:pt>
                <c:pt idx="927">
                  <c:v>4.5999999999999999E-2</c:v>
                </c:pt>
                <c:pt idx="928">
                  <c:v>4.2000000000000016E-2</c:v>
                </c:pt>
                <c:pt idx="929">
                  <c:v>3.7999999999999999E-2</c:v>
                </c:pt>
                <c:pt idx="930">
                  <c:v>3.4000000000000002E-2</c:v>
                </c:pt>
                <c:pt idx="931">
                  <c:v>3.0000000000000002E-2</c:v>
                </c:pt>
                <c:pt idx="932">
                  <c:v>3.100000000000001E-2</c:v>
                </c:pt>
                <c:pt idx="933">
                  <c:v>3.2000000000000015E-2</c:v>
                </c:pt>
                <c:pt idx="934">
                  <c:v>3.3000000000000002E-2</c:v>
                </c:pt>
                <c:pt idx="935">
                  <c:v>3.4000000000000002E-2</c:v>
                </c:pt>
                <c:pt idx="936">
                  <c:v>3.500000000000001E-2</c:v>
                </c:pt>
                <c:pt idx="937">
                  <c:v>3.2000000000000015E-2</c:v>
                </c:pt>
                <c:pt idx="938">
                  <c:v>2.9000000000000001E-2</c:v>
                </c:pt>
                <c:pt idx="939">
                  <c:v>2.6000000000000002E-2</c:v>
                </c:pt>
                <c:pt idx="940">
                  <c:v>2.3E-2</c:v>
                </c:pt>
                <c:pt idx="941">
                  <c:v>2.0000000000000007E-2</c:v>
                </c:pt>
                <c:pt idx="942">
                  <c:v>2.2600000000000009E-2</c:v>
                </c:pt>
                <c:pt idx="943">
                  <c:v>2.5200000000000007E-2</c:v>
                </c:pt>
                <c:pt idx="944">
                  <c:v>2.7800000000000009E-2</c:v>
                </c:pt>
                <c:pt idx="945">
                  <c:v>3.0400000000000014E-2</c:v>
                </c:pt>
                <c:pt idx="946">
                  <c:v>3.3000000000000002E-2</c:v>
                </c:pt>
                <c:pt idx="947">
                  <c:v>3.1400000000000011E-2</c:v>
                </c:pt>
                <c:pt idx="948">
                  <c:v>2.9800000000000007E-2</c:v>
                </c:pt>
                <c:pt idx="949">
                  <c:v>2.8200000000000006E-2</c:v>
                </c:pt>
                <c:pt idx="950">
                  <c:v>2.6600000000000009E-2</c:v>
                </c:pt>
                <c:pt idx="951">
                  <c:v>2.5000000000000001E-2</c:v>
                </c:pt>
                <c:pt idx="952">
                  <c:v>2.8400000000000002E-2</c:v>
                </c:pt>
                <c:pt idx="953">
                  <c:v>3.1800000000000002E-2</c:v>
                </c:pt>
                <c:pt idx="954">
                  <c:v>3.5200000000000002E-2</c:v>
                </c:pt>
                <c:pt idx="955">
                  <c:v>3.8600000000000002E-2</c:v>
                </c:pt>
                <c:pt idx="956">
                  <c:v>4.2000000000000016E-2</c:v>
                </c:pt>
                <c:pt idx="957">
                  <c:v>4.02E-2</c:v>
                </c:pt>
                <c:pt idx="958">
                  <c:v>3.8400000000000011E-2</c:v>
                </c:pt>
                <c:pt idx="959">
                  <c:v>3.6600000000000014E-2</c:v>
                </c:pt>
                <c:pt idx="960">
                  <c:v>3.4800000000000011E-2</c:v>
                </c:pt>
                <c:pt idx="961">
                  <c:v>3.3000000000000002E-2</c:v>
                </c:pt>
                <c:pt idx="962">
                  <c:v>4.0000000000000015E-2</c:v>
                </c:pt>
                <c:pt idx="963">
                  <c:v>4.7000000000000014E-2</c:v>
                </c:pt>
                <c:pt idx="964">
                  <c:v>3.85E-2</c:v>
                </c:pt>
                <c:pt idx="965">
                  <c:v>3.0000000000000002E-2</c:v>
                </c:pt>
                <c:pt idx="966">
                  <c:v>2.7142857142857142E-2</c:v>
                </c:pt>
                <c:pt idx="967">
                  <c:v>2.4285714285714296E-2</c:v>
                </c:pt>
                <c:pt idx="968">
                  <c:v>2.1428571428571439E-2</c:v>
                </c:pt>
                <c:pt idx="969">
                  <c:v>1.8571428571428579E-2</c:v>
                </c:pt>
                <c:pt idx="970">
                  <c:v>1.5714285714285722E-2</c:v>
                </c:pt>
                <c:pt idx="971">
                  <c:v>1.2857142857142855E-2</c:v>
                </c:pt>
                <c:pt idx="972">
                  <c:v>1.0000000000000004E-2</c:v>
                </c:pt>
                <c:pt idx="973">
                  <c:v>1.3999999999999999E-2</c:v>
                </c:pt>
                <c:pt idx="974">
                  <c:v>1.7999999999999999E-2</c:v>
                </c:pt>
                <c:pt idx="975">
                  <c:v>2.1999999999999999E-2</c:v>
                </c:pt>
                <c:pt idx="976">
                  <c:v>2.5999999999999995E-2</c:v>
                </c:pt>
                <c:pt idx="977">
                  <c:v>3.0000000000000002E-2</c:v>
                </c:pt>
                <c:pt idx="978">
                  <c:v>2.700000000000001E-2</c:v>
                </c:pt>
                <c:pt idx="979">
                  <c:v>2.4E-2</c:v>
                </c:pt>
                <c:pt idx="980">
                  <c:v>2.0999999999999998E-2</c:v>
                </c:pt>
                <c:pt idx="981">
                  <c:v>1.7999999999999999E-2</c:v>
                </c:pt>
                <c:pt idx="982">
                  <c:v>1.4999999999999998E-2</c:v>
                </c:pt>
                <c:pt idx="983">
                  <c:v>2.0333333333333339E-2</c:v>
                </c:pt>
                <c:pt idx="984">
                  <c:v>2.5666666666666671E-2</c:v>
                </c:pt>
                <c:pt idx="985">
                  <c:v>3.100000000000001E-2</c:v>
                </c:pt>
                <c:pt idx="986">
                  <c:v>2.9899999999999999E-2</c:v>
                </c:pt>
                <c:pt idx="987">
                  <c:v>2.8799999999999999E-2</c:v>
                </c:pt>
                <c:pt idx="988">
                  <c:v>2.7700000000000002E-2</c:v>
                </c:pt>
                <c:pt idx="989">
                  <c:v>2.6599999999999999E-2</c:v>
                </c:pt>
                <c:pt idx="990">
                  <c:v>2.5500000000000002E-2</c:v>
                </c:pt>
                <c:pt idx="991">
                  <c:v>2.4400000000000002E-2</c:v>
                </c:pt>
                <c:pt idx="992">
                  <c:v>2.3299999999999998E-2</c:v>
                </c:pt>
                <c:pt idx="993">
                  <c:v>2.2200000000000008E-2</c:v>
                </c:pt>
                <c:pt idx="994">
                  <c:v>2.1100000000000001E-2</c:v>
                </c:pt>
                <c:pt idx="995">
                  <c:v>2.0000000000000007E-2</c:v>
                </c:pt>
                <c:pt idx="996">
                  <c:v>1.8000000000000009E-2</c:v>
                </c:pt>
                <c:pt idx="997">
                  <c:v>1.6000000000000007E-2</c:v>
                </c:pt>
                <c:pt idx="998">
                  <c:v>1.4E-2</c:v>
                </c:pt>
                <c:pt idx="999">
                  <c:v>1.2E-2</c:v>
                </c:pt>
                <c:pt idx="1000">
                  <c:v>1.0000000000000004E-2</c:v>
                </c:pt>
              </c:numCache>
            </c:numRef>
          </c:yVal>
        </c:ser>
        <c:axId val="117350400"/>
        <c:axId val="117352320"/>
      </c:scatterChart>
      <c:valAx>
        <c:axId val="117350400"/>
        <c:scaling>
          <c:orientation val="minMax"/>
          <c:max val="100"/>
          <c:min val="0"/>
        </c:scaling>
        <c:axPos val="b"/>
        <c:majorGridlines>
          <c:spPr>
            <a:ln w="9525" cap="flat" cmpd="sng" algn="ctr">
              <a:solidFill>
                <a:schemeClr val="tx1">
                  <a:lumMod val="15000"/>
                  <a:lumOff val="85000"/>
                </a:schemeClr>
              </a:solidFill>
              <a:round/>
            </a:ln>
            <a:effectLst/>
          </c:spPr>
        </c:majorGridlines>
        <c:title>
          <c:tx>
            <c:strRef>
              <c:f>Tabelle1!$C$5</c:f>
              <c:strCache>
                <c:ptCount val="1"/>
                <c:pt idx="0">
                  <c:v>Weg [m]</c:v>
                </c:pt>
              </c:strCache>
            </c:strRef>
          </c:tx>
          <c:layout/>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7352320"/>
        <c:crossesAt val="-0.15000000000000008"/>
        <c:crossBetween val="midCat"/>
      </c:valAx>
      <c:valAx>
        <c:axId val="117352320"/>
        <c:scaling>
          <c:orientation val="minMax"/>
          <c:max val="0.15000000000000008"/>
          <c:min val="-0.15000000000000008"/>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17350400"/>
        <c:crosses val="autoZero"/>
        <c:crossBetween val="midCat"/>
        <c:majorUnit val="5.0000000000000024E-2"/>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de-DE"/>
  <c:chart>
    <c:autoTitleDeleted val="1"/>
    <c:plotArea>
      <c:layout>
        <c:manualLayout>
          <c:layoutTarget val="inner"/>
          <c:xMode val="edge"/>
          <c:yMode val="edge"/>
          <c:x val="0.14313670166229228"/>
          <c:y val="0.13366909962562956"/>
          <c:w val="0.82119663167104129"/>
          <c:h val="0.60741154712848022"/>
        </c:manualLayout>
      </c:layout>
      <c:scatterChart>
        <c:scatterStyle val="lineMarker"/>
        <c:ser>
          <c:idx val="0"/>
          <c:order val="0"/>
          <c:spPr>
            <a:ln w="19050" cap="rnd">
              <a:solidFill>
                <a:schemeClr val="accent1"/>
              </a:solidFill>
              <a:round/>
            </a:ln>
            <a:effectLst/>
          </c:spPr>
          <c:marker>
            <c:symbol val="none"/>
          </c:marker>
          <c:xVal>
            <c:numRef>
              <c:f>Tabelle1!$X$7:$X$1007</c:f>
              <c:numCache>
                <c:formatCode>General</c:formatCode>
                <c:ptCount val="1001"/>
                <c:pt idx="0">
                  <c:v>1.000000000000001E-7</c:v>
                </c:pt>
                <c:pt idx="1">
                  <c:v>0.10000008000000002</c:v>
                </c:pt>
                <c:pt idx="2">
                  <c:v>0.20000006000000001</c:v>
                </c:pt>
                <c:pt idx="3">
                  <c:v>0.30000004000000002</c:v>
                </c:pt>
                <c:pt idx="4">
                  <c:v>0.40000002000000001</c:v>
                </c:pt>
                <c:pt idx="5">
                  <c:v>0.5</c:v>
                </c:pt>
                <c:pt idx="6">
                  <c:v>0.6000000000000002</c:v>
                </c:pt>
                <c:pt idx="7">
                  <c:v>0.70000000000000018</c:v>
                </c:pt>
                <c:pt idx="8">
                  <c:v>0.79999999999999993</c:v>
                </c:pt>
                <c:pt idx="9">
                  <c:v>0.89999999999999991</c:v>
                </c:pt>
                <c:pt idx="10">
                  <c:v>1</c:v>
                </c:pt>
                <c:pt idx="11">
                  <c:v>1.1000000000000001</c:v>
                </c:pt>
                <c:pt idx="12">
                  <c:v>1.2</c:v>
                </c:pt>
                <c:pt idx="13">
                  <c:v>1.3</c:v>
                </c:pt>
                <c:pt idx="14">
                  <c:v>1.4</c:v>
                </c:pt>
                <c:pt idx="15">
                  <c:v>1.5000000000000002</c:v>
                </c:pt>
                <c:pt idx="16">
                  <c:v>1.6000000000000003</c:v>
                </c:pt>
                <c:pt idx="17">
                  <c:v>1.7000000000000004</c:v>
                </c:pt>
                <c:pt idx="18">
                  <c:v>1.8000000000000005</c:v>
                </c:pt>
                <c:pt idx="19">
                  <c:v>1.900000000000001</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2.8000000000000007</c:v>
                </c:pt>
                <c:pt idx="29">
                  <c:v>2.9000000000000008</c:v>
                </c:pt>
                <c:pt idx="30">
                  <c:v>3.0000000000000013</c:v>
                </c:pt>
                <c:pt idx="31">
                  <c:v>3.1000000000000014</c:v>
                </c:pt>
                <c:pt idx="32">
                  <c:v>3.2000000000000015</c:v>
                </c:pt>
                <c:pt idx="33">
                  <c:v>3.3000000000000007</c:v>
                </c:pt>
                <c:pt idx="34">
                  <c:v>3.4000000000000017</c:v>
                </c:pt>
                <c:pt idx="35">
                  <c:v>3.5000000000000018</c:v>
                </c:pt>
                <c:pt idx="36">
                  <c:v>3.6000000000000019</c:v>
                </c:pt>
                <c:pt idx="37">
                  <c:v>3.7000000000000028</c:v>
                </c:pt>
                <c:pt idx="38">
                  <c:v>3.800000000000002</c:v>
                </c:pt>
                <c:pt idx="39">
                  <c:v>3.9000000000000021</c:v>
                </c:pt>
                <c:pt idx="40">
                  <c:v>4.0000000000000018</c:v>
                </c:pt>
                <c:pt idx="41">
                  <c:v>4.1000000000000005</c:v>
                </c:pt>
                <c:pt idx="42">
                  <c:v>4.2000000000000011</c:v>
                </c:pt>
                <c:pt idx="43">
                  <c:v>4.3000000000000007</c:v>
                </c:pt>
                <c:pt idx="44">
                  <c:v>4.4000000000000004</c:v>
                </c:pt>
                <c:pt idx="45">
                  <c:v>4.5</c:v>
                </c:pt>
                <c:pt idx="46">
                  <c:v>4.5999999999999996</c:v>
                </c:pt>
                <c:pt idx="47">
                  <c:v>4.6999999999999975</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5.9999999999999964</c:v>
                </c:pt>
                <c:pt idx="61">
                  <c:v>6.0999999999999943</c:v>
                </c:pt>
                <c:pt idx="62">
                  <c:v>6.199999999999994</c:v>
                </c:pt>
                <c:pt idx="63">
                  <c:v>6.2999999999999936</c:v>
                </c:pt>
                <c:pt idx="64">
                  <c:v>6.3999999999999915</c:v>
                </c:pt>
                <c:pt idx="65">
                  <c:v>6.4999999999999929</c:v>
                </c:pt>
                <c:pt idx="66">
                  <c:v>6.5999999999999925</c:v>
                </c:pt>
                <c:pt idx="67">
                  <c:v>6.6999999999999904</c:v>
                </c:pt>
                <c:pt idx="68">
                  <c:v>6.7999999999999918</c:v>
                </c:pt>
                <c:pt idx="69">
                  <c:v>6.8999999999999915</c:v>
                </c:pt>
                <c:pt idx="70">
                  <c:v>6.9999999999999911</c:v>
                </c:pt>
                <c:pt idx="71">
                  <c:v>7.0999999999999908</c:v>
                </c:pt>
                <c:pt idx="72">
                  <c:v>7.1999999999999895</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7.9999999999999893</c:v>
                </c:pt>
                <c:pt idx="81">
                  <c:v>8.0999999999999908</c:v>
                </c:pt>
                <c:pt idx="82">
                  <c:v>8.1999999999999904</c:v>
                </c:pt>
                <c:pt idx="83">
                  <c:v>8.2999999999999865</c:v>
                </c:pt>
                <c:pt idx="84">
                  <c:v>8.3999999999999915</c:v>
                </c:pt>
                <c:pt idx="85">
                  <c:v>8.4999999999999893</c:v>
                </c:pt>
                <c:pt idx="86">
                  <c:v>8.599999999999989</c:v>
                </c:pt>
                <c:pt idx="87">
                  <c:v>8.6999999999999886</c:v>
                </c:pt>
                <c:pt idx="88">
                  <c:v>8.7999999999999847</c:v>
                </c:pt>
                <c:pt idx="89">
                  <c:v>8.8999999999999879</c:v>
                </c:pt>
                <c:pt idx="90">
                  <c:v>8.9999999999999876</c:v>
                </c:pt>
                <c:pt idx="91">
                  <c:v>9.0999999999999872</c:v>
                </c:pt>
                <c:pt idx="92">
                  <c:v>9.1999999999999869</c:v>
                </c:pt>
                <c:pt idx="93">
                  <c:v>9.2999999999999847</c:v>
                </c:pt>
                <c:pt idx="94">
                  <c:v>9.3999999999999861</c:v>
                </c:pt>
                <c:pt idx="95">
                  <c:v>9.4999999999999858</c:v>
                </c:pt>
                <c:pt idx="96">
                  <c:v>9.5999999999999872</c:v>
                </c:pt>
                <c:pt idx="97">
                  <c:v>9.6999999999999851</c:v>
                </c:pt>
                <c:pt idx="98">
                  <c:v>9.7999999999999847</c:v>
                </c:pt>
                <c:pt idx="99">
                  <c:v>9.8999999999999844</c:v>
                </c:pt>
                <c:pt idx="100">
                  <c:v>9.999999999999984</c:v>
                </c:pt>
                <c:pt idx="101">
                  <c:v>10.099999999999984</c:v>
                </c:pt>
                <c:pt idx="102">
                  <c:v>10.199999999999983</c:v>
                </c:pt>
                <c:pt idx="103">
                  <c:v>10.299999999999979</c:v>
                </c:pt>
                <c:pt idx="104">
                  <c:v>10.399999999999984</c:v>
                </c:pt>
                <c:pt idx="105">
                  <c:v>10.499999999999982</c:v>
                </c:pt>
                <c:pt idx="106">
                  <c:v>10.599999999999982</c:v>
                </c:pt>
                <c:pt idx="107">
                  <c:v>10.699999999999982</c:v>
                </c:pt>
                <c:pt idx="108">
                  <c:v>10.799999999999979</c:v>
                </c:pt>
                <c:pt idx="109">
                  <c:v>10.899999999999981</c:v>
                </c:pt>
                <c:pt idx="110">
                  <c:v>10.99999999999998</c:v>
                </c:pt>
                <c:pt idx="111">
                  <c:v>11.09999999999998</c:v>
                </c:pt>
                <c:pt idx="112">
                  <c:v>11.199999999999976</c:v>
                </c:pt>
                <c:pt idx="113">
                  <c:v>11.299999999999976</c:v>
                </c:pt>
                <c:pt idx="114">
                  <c:v>11.399999999999979</c:v>
                </c:pt>
                <c:pt idx="115">
                  <c:v>11.499999999999979</c:v>
                </c:pt>
                <c:pt idx="116">
                  <c:v>11.599999999999978</c:v>
                </c:pt>
                <c:pt idx="117">
                  <c:v>11.699999999999974</c:v>
                </c:pt>
                <c:pt idx="118">
                  <c:v>11.799999999999974</c:v>
                </c:pt>
                <c:pt idx="119">
                  <c:v>11.899999999999977</c:v>
                </c:pt>
                <c:pt idx="120">
                  <c:v>11.999999999999977</c:v>
                </c:pt>
                <c:pt idx="121">
                  <c:v>12.099999999999977</c:v>
                </c:pt>
                <c:pt idx="122">
                  <c:v>12.199999999999974</c:v>
                </c:pt>
                <c:pt idx="123">
                  <c:v>12.299999999999972</c:v>
                </c:pt>
                <c:pt idx="124">
                  <c:v>12.399999999999975</c:v>
                </c:pt>
                <c:pt idx="125">
                  <c:v>12.499999999999975</c:v>
                </c:pt>
                <c:pt idx="126">
                  <c:v>12.599999999999975</c:v>
                </c:pt>
                <c:pt idx="127">
                  <c:v>12.699999999999974</c:v>
                </c:pt>
                <c:pt idx="128">
                  <c:v>12.799999999999972</c:v>
                </c:pt>
                <c:pt idx="129">
                  <c:v>12.899999999999974</c:v>
                </c:pt>
                <c:pt idx="130">
                  <c:v>12.999999999999973</c:v>
                </c:pt>
                <c:pt idx="131">
                  <c:v>13.099999999999973</c:v>
                </c:pt>
                <c:pt idx="132">
                  <c:v>13.199999999999973</c:v>
                </c:pt>
                <c:pt idx="133">
                  <c:v>13.299999999999972</c:v>
                </c:pt>
                <c:pt idx="134">
                  <c:v>13.399999999999974</c:v>
                </c:pt>
                <c:pt idx="135">
                  <c:v>13.499999999999973</c:v>
                </c:pt>
                <c:pt idx="136">
                  <c:v>13.599999999999973</c:v>
                </c:pt>
                <c:pt idx="137">
                  <c:v>13.699999999999971</c:v>
                </c:pt>
                <c:pt idx="138">
                  <c:v>13.799999999999971</c:v>
                </c:pt>
                <c:pt idx="139">
                  <c:v>13.899999999999972</c:v>
                </c:pt>
                <c:pt idx="140">
                  <c:v>13.999999999999972</c:v>
                </c:pt>
                <c:pt idx="141">
                  <c:v>14.099999999999971</c:v>
                </c:pt>
                <c:pt idx="142">
                  <c:v>14.199999999999969</c:v>
                </c:pt>
                <c:pt idx="143">
                  <c:v>14.299999999999969</c:v>
                </c:pt>
                <c:pt idx="144">
                  <c:v>14.399999999999972</c:v>
                </c:pt>
                <c:pt idx="145">
                  <c:v>14.499999999999968</c:v>
                </c:pt>
                <c:pt idx="146">
                  <c:v>14.599999999999968</c:v>
                </c:pt>
                <c:pt idx="147">
                  <c:v>14.699999999999967</c:v>
                </c:pt>
                <c:pt idx="148">
                  <c:v>14.799999999999967</c:v>
                </c:pt>
                <c:pt idx="149">
                  <c:v>14.89999999999997</c:v>
                </c:pt>
                <c:pt idx="150">
                  <c:v>14.999999999999968</c:v>
                </c:pt>
                <c:pt idx="151">
                  <c:v>15.099999999999966</c:v>
                </c:pt>
                <c:pt idx="152">
                  <c:v>15.199999999999966</c:v>
                </c:pt>
                <c:pt idx="153">
                  <c:v>15.299999999999965</c:v>
                </c:pt>
                <c:pt idx="154">
                  <c:v>15.399999999999968</c:v>
                </c:pt>
                <c:pt idx="155">
                  <c:v>15.499999999999966</c:v>
                </c:pt>
                <c:pt idx="156">
                  <c:v>15.599999999999966</c:v>
                </c:pt>
                <c:pt idx="157">
                  <c:v>15.699999999999964</c:v>
                </c:pt>
                <c:pt idx="158">
                  <c:v>15.799999999999963</c:v>
                </c:pt>
                <c:pt idx="159">
                  <c:v>15.899999999999965</c:v>
                </c:pt>
                <c:pt idx="160">
                  <c:v>15.999999999999964</c:v>
                </c:pt>
                <c:pt idx="161">
                  <c:v>16.099999999999959</c:v>
                </c:pt>
                <c:pt idx="162">
                  <c:v>16.19999999999996</c:v>
                </c:pt>
                <c:pt idx="163">
                  <c:v>16.299999999999962</c:v>
                </c:pt>
                <c:pt idx="164">
                  <c:v>16.399999999999963</c:v>
                </c:pt>
                <c:pt idx="165">
                  <c:v>16.499999999999957</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17.699999999999985</c:v>
                </c:pt>
                <c:pt idx="178">
                  <c:v>17.799999999999983</c:v>
                </c:pt>
                <c:pt idx="179">
                  <c:v>17.899999999999984</c:v>
                </c:pt>
                <c:pt idx="180">
                  <c:v>17.999999999999986</c:v>
                </c:pt>
                <c:pt idx="181">
                  <c:v>18.099999999999987</c:v>
                </c:pt>
                <c:pt idx="182">
                  <c:v>18.199999999999992</c:v>
                </c:pt>
                <c:pt idx="183">
                  <c:v>18.299999999999986</c:v>
                </c:pt>
                <c:pt idx="184">
                  <c:v>18.399999999999988</c:v>
                </c:pt>
                <c:pt idx="185">
                  <c:v>18.499999999999989</c:v>
                </c:pt>
                <c:pt idx="186">
                  <c:v>18.599999999999987</c:v>
                </c:pt>
                <c:pt idx="187">
                  <c:v>18.699999999999996</c:v>
                </c:pt>
                <c:pt idx="188">
                  <c:v>18.79999999999999</c:v>
                </c:pt>
                <c:pt idx="189">
                  <c:v>18.899999999999999</c:v>
                </c:pt>
                <c:pt idx="190">
                  <c:v>19</c:v>
                </c:pt>
                <c:pt idx="191">
                  <c:v>19.100000000000001</c:v>
                </c:pt>
                <c:pt idx="192">
                  <c:v>19.200000000000003</c:v>
                </c:pt>
                <c:pt idx="193">
                  <c:v>19.300000000000004</c:v>
                </c:pt>
                <c:pt idx="194">
                  <c:v>19.400000000000006</c:v>
                </c:pt>
                <c:pt idx="195">
                  <c:v>19.500000000000007</c:v>
                </c:pt>
                <c:pt idx="196">
                  <c:v>19.600000000000016</c:v>
                </c:pt>
                <c:pt idx="197">
                  <c:v>19.70000000000001</c:v>
                </c:pt>
                <c:pt idx="198">
                  <c:v>19.800000000000011</c:v>
                </c:pt>
                <c:pt idx="199">
                  <c:v>19.900000000000013</c:v>
                </c:pt>
                <c:pt idx="200">
                  <c:v>20.000000000000014</c:v>
                </c:pt>
                <c:pt idx="201">
                  <c:v>20.100000000000023</c:v>
                </c:pt>
                <c:pt idx="202">
                  <c:v>20.200000000000017</c:v>
                </c:pt>
                <c:pt idx="203">
                  <c:v>20.300000000000018</c:v>
                </c:pt>
                <c:pt idx="204">
                  <c:v>20.40000000000002</c:v>
                </c:pt>
                <c:pt idx="205">
                  <c:v>20.500000000000021</c:v>
                </c:pt>
                <c:pt idx="206">
                  <c:v>20.60000000000003</c:v>
                </c:pt>
                <c:pt idx="207">
                  <c:v>20.700000000000024</c:v>
                </c:pt>
                <c:pt idx="208">
                  <c:v>20.800000000000033</c:v>
                </c:pt>
                <c:pt idx="209">
                  <c:v>20.900000000000027</c:v>
                </c:pt>
                <c:pt idx="210">
                  <c:v>21.000000000000028</c:v>
                </c:pt>
                <c:pt idx="211">
                  <c:v>21.10000000000003</c:v>
                </c:pt>
                <c:pt idx="212">
                  <c:v>21.200000000000028</c:v>
                </c:pt>
                <c:pt idx="213">
                  <c:v>21.300000000000033</c:v>
                </c:pt>
                <c:pt idx="214">
                  <c:v>21.400000000000027</c:v>
                </c:pt>
                <c:pt idx="215">
                  <c:v>21.500000000000036</c:v>
                </c:pt>
                <c:pt idx="216">
                  <c:v>21.600000000000037</c:v>
                </c:pt>
                <c:pt idx="217">
                  <c:v>21.700000000000031</c:v>
                </c:pt>
                <c:pt idx="218">
                  <c:v>21.80000000000004</c:v>
                </c:pt>
                <c:pt idx="219">
                  <c:v>21.900000000000034</c:v>
                </c:pt>
                <c:pt idx="220">
                  <c:v>22.000000000000043</c:v>
                </c:pt>
                <c:pt idx="221">
                  <c:v>22.100000000000044</c:v>
                </c:pt>
                <c:pt idx="222">
                  <c:v>22.200000000000042</c:v>
                </c:pt>
                <c:pt idx="223">
                  <c:v>22.300000000000047</c:v>
                </c:pt>
                <c:pt idx="224">
                  <c:v>22.400000000000041</c:v>
                </c:pt>
                <c:pt idx="225">
                  <c:v>22.50000000000005</c:v>
                </c:pt>
                <c:pt idx="226">
                  <c:v>22.600000000000051</c:v>
                </c:pt>
                <c:pt idx="227">
                  <c:v>22.700000000000053</c:v>
                </c:pt>
                <c:pt idx="228">
                  <c:v>22.800000000000054</c:v>
                </c:pt>
                <c:pt idx="229">
                  <c:v>22.900000000000052</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24.10000000000008</c:v>
                </c:pt>
                <c:pt idx="242">
                  <c:v>24.200000000000074</c:v>
                </c:pt>
                <c:pt idx="243">
                  <c:v>24.300000000000075</c:v>
                </c:pt>
                <c:pt idx="244">
                  <c:v>24.400000000000077</c:v>
                </c:pt>
                <c:pt idx="245">
                  <c:v>24.500000000000078</c:v>
                </c:pt>
                <c:pt idx="246">
                  <c:v>24.600000000000087</c:v>
                </c:pt>
                <c:pt idx="247">
                  <c:v>24.700000000000081</c:v>
                </c:pt>
                <c:pt idx="248">
                  <c:v>24.80000000000009</c:v>
                </c:pt>
                <c:pt idx="249">
                  <c:v>24.900000000000084</c:v>
                </c:pt>
                <c:pt idx="250">
                  <c:v>25.000000000000085</c:v>
                </c:pt>
                <c:pt idx="251">
                  <c:v>25.10000000000009</c:v>
                </c:pt>
                <c:pt idx="252">
                  <c:v>25.200000000000088</c:v>
                </c:pt>
                <c:pt idx="253">
                  <c:v>25.30000000000009</c:v>
                </c:pt>
                <c:pt idx="254">
                  <c:v>25.400000000000087</c:v>
                </c:pt>
                <c:pt idx="255">
                  <c:v>25.500000000000092</c:v>
                </c:pt>
                <c:pt idx="256">
                  <c:v>25.600000000000094</c:v>
                </c:pt>
                <c:pt idx="257">
                  <c:v>25.700000000000092</c:v>
                </c:pt>
                <c:pt idx="258">
                  <c:v>25.800000000000097</c:v>
                </c:pt>
                <c:pt idx="259">
                  <c:v>25.900000000000091</c:v>
                </c:pt>
                <c:pt idx="260">
                  <c:v>26.000000000000099</c:v>
                </c:pt>
                <c:pt idx="261">
                  <c:v>26.100000000000101</c:v>
                </c:pt>
                <c:pt idx="262">
                  <c:v>26.200000000000102</c:v>
                </c:pt>
                <c:pt idx="263">
                  <c:v>26.300000000000104</c:v>
                </c:pt>
                <c:pt idx="264">
                  <c:v>26.400000000000102</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27.600000000000129</c:v>
                </c:pt>
                <c:pt idx="277">
                  <c:v>27.700000000000124</c:v>
                </c:pt>
                <c:pt idx="278">
                  <c:v>27.800000000000125</c:v>
                </c:pt>
                <c:pt idx="279">
                  <c:v>27.900000000000126</c:v>
                </c:pt>
                <c:pt idx="280">
                  <c:v>28.000000000000128</c:v>
                </c:pt>
                <c:pt idx="281">
                  <c:v>28.100000000000133</c:v>
                </c:pt>
                <c:pt idx="282">
                  <c:v>28.200000000000127</c:v>
                </c:pt>
                <c:pt idx="283">
                  <c:v>28.300000000000132</c:v>
                </c:pt>
                <c:pt idx="284">
                  <c:v>28.400000000000126</c:v>
                </c:pt>
                <c:pt idx="285">
                  <c:v>28.500000000000128</c:v>
                </c:pt>
                <c:pt idx="286">
                  <c:v>28.600000000000136</c:v>
                </c:pt>
                <c:pt idx="287">
                  <c:v>28.700000000000131</c:v>
                </c:pt>
                <c:pt idx="288">
                  <c:v>28.800000000000139</c:v>
                </c:pt>
                <c:pt idx="289">
                  <c:v>28.900000000000134</c:v>
                </c:pt>
                <c:pt idx="290">
                  <c:v>29.000000000000142</c:v>
                </c:pt>
                <c:pt idx="291">
                  <c:v>29.100000000000144</c:v>
                </c:pt>
                <c:pt idx="292">
                  <c:v>29.200000000000138</c:v>
                </c:pt>
                <c:pt idx="293">
                  <c:v>29.300000000000146</c:v>
                </c:pt>
                <c:pt idx="294">
                  <c:v>29.400000000000141</c:v>
                </c:pt>
                <c:pt idx="295">
                  <c:v>29.500000000000149</c:v>
                </c:pt>
                <c:pt idx="296">
                  <c:v>29.600000000000151</c:v>
                </c:pt>
                <c:pt idx="297">
                  <c:v>29.700000000000152</c:v>
                </c:pt>
                <c:pt idx="298">
                  <c:v>29.800000000000153</c:v>
                </c:pt>
                <c:pt idx="299">
                  <c:v>29.900000000000148</c:v>
                </c:pt>
                <c:pt idx="300">
                  <c:v>30.000000000000156</c:v>
                </c:pt>
                <c:pt idx="301">
                  <c:v>30.100000000000158</c:v>
                </c:pt>
                <c:pt idx="302">
                  <c:v>30.200000000000159</c:v>
                </c:pt>
                <c:pt idx="303">
                  <c:v>30.300000000000161</c:v>
                </c:pt>
                <c:pt idx="304">
                  <c:v>30.400000000000162</c:v>
                </c:pt>
                <c:pt idx="305">
                  <c:v>30.500000000000163</c:v>
                </c:pt>
                <c:pt idx="306">
                  <c:v>30.600000000000165</c:v>
                </c:pt>
                <c:pt idx="307">
                  <c:v>30.700000000000166</c:v>
                </c:pt>
                <c:pt idx="308">
                  <c:v>30.800000000000168</c:v>
                </c:pt>
                <c:pt idx="309">
                  <c:v>30.900000000000169</c:v>
                </c:pt>
                <c:pt idx="310">
                  <c:v>31.000000000000171</c:v>
                </c:pt>
                <c:pt idx="311">
                  <c:v>31.100000000000179</c:v>
                </c:pt>
                <c:pt idx="312">
                  <c:v>31.200000000000173</c:v>
                </c:pt>
                <c:pt idx="313">
                  <c:v>31.300000000000175</c:v>
                </c:pt>
                <c:pt idx="314">
                  <c:v>31.400000000000176</c:v>
                </c:pt>
                <c:pt idx="315">
                  <c:v>31.500000000000178</c:v>
                </c:pt>
                <c:pt idx="316">
                  <c:v>31.600000000000186</c:v>
                </c:pt>
                <c:pt idx="317">
                  <c:v>31.70000000000018</c:v>
                </c:pt>
                <c:pt idx="318">
                  <c:v>31.800000000000185</c:v>
                </c:pt>
                <c:pt idx="319">
                  <c:v>31.900000000000183</c:v>
                </c:pt>
                <c:pt idx="320">
                  <c:v>32.000000000000185</c:v>
                </c:pt>
                <c:pt idx="321">
                  <c:v>32.100000000000186</c:v>
                </c:pt>
                <c:pt idx="322">
                  <c:v>32.200000000000188</c:v>
                </c:pt>
                <c:pt idx="323">
                  <c:v>32.300000000000175</c:v>
                </c:pt>
                <c:pt idx="324">
                  <c:v>32.40000000000019</c:v>
                </c:pt>
                <c:pt idx="325">
                  <c:v>32.500000000000192</c:v>
                </c:pt>
                <c:pt idx="326">
                  <c:v>32.600000000000193</c:v>
                </c:pt>
                <c:pt idx="327">
                  <c:v>32.700000000000202</c:v>
                </c:pt>
                <c:pt idx="328">
                  <c:v>32.800000000000196</c:v>
                </c:pt>
                <c:pt idx="329">
                  <c:v>32.900000000000198</c:v>
                </c:pt>
                <c:pt idx="330">
                  <c:v>33.000000000000199</c:v>
                </c:pt>
                <c:pt idx="331">
                  <c:v>33.1000000000002</c:v>
                </c:pt>
                <c:pt idx="332">
                  <c:v>33.200000000000202</c:v>
                </c:pt>
                <c:pt idx="333">
                  <c:v>33.300000000000196</c:v>
                </c:pt>
                <c:pt idx="334">
                  <c:v>33.400000000000205</c:v>
                </c:pt>
                <c:pt idx="335">
                  <c:v>33.500000000000206</c:v>
                </c:pt>
                <c:pt idx="336">
                  <c:v>33.600000000000207</c:v>
                </c:pt>
                <c:pt idx="337">
                  <c:v>33.700000000000209</c:v>
                </c:pt>
                <c:pt idx="338">
                  <c:v>33.800000000000196</c:v>
                </c:pt>
                <c:pt idx="339">
                  <c:v>33.900000000000205</c:v>
                </c:pt>
                <c:pt idx="340">
                  <c:v>34.000000000000206</c:v>
                </c:pt>
                <c:pt idx="341">
                  <c:v>34.100000000000215</c:v>
                </c:pt>
                <c:pt idx="342">
                  <c:v>34.200000000000216</c:v>
                </c:pt>
                <c:pt idx="343">
                  <c:v>34.300000000000203</c:v>
                </c:pt>
                <c:pt idx="344">
                  <c:v>34.400000000000205</c:v>
                </c:pt>
                <c:pt idx="345">
                  <c:v>34.50000000000022</c:v>
                </c:pt>
                <c:pt idx="346">
                  <c:v>34.600000000000222</c:v>
                </c:pt>
                <c:pt idx="347">
                  <c:v>34.700000000000223</c:v>
                </c:pt>
                <c:pt idx="348">
                  <c:v>34.800000000000225</c:v>
                </c:pt>
                <c:pt idx="349">
                  <c:v>34.900000000000226</c:v>
                </c:pt>
                <c:pt idx="350">
                  <c:v>35.000000000000227</c:v>
                </c:pt>
                <c:pt idx="351">
                  <c:v>35.100000000000229</c:v>
                </c:pt>
                <c:pt idx="352">
                  <c:v>35.20000000000023</c:v>
                </c:pt>
                <c:pt idx="353">
                  <c:v>35.300000000000225</c:v>
                </c:pt>
                <c:pt idx="354">
                  <c:v>35.400000000000226</c:v>
                </c:pt>
                <c:pt idx="355">
                  <c:v>35.500000000000234</c:v>
                </c:pt>
                <c:pt idx="356">
                  <c:v>35.600000000000236</c:v>
                </c:pt>
                <c:pt idx="357">
                  <c:v>35.700000000000237</c:v>
                </c:pt>
                <c:pt idx="358">
                  <c:v>35.800000000000225</c:v>
                </c:pt>
                <c:pt idx="359">
                  <c:v>35.90000000000024</c:v>
                </c:pt>
                <c:pt idx="360">
                  <c:v>36.000000000000242</c:v>
                </c:pt>
                <c:pt idx="361">
                  <c:v>36.100000000000243</c:v>
                </c:pt>
                <c:pt idx="362">
                  <c:v>36.200000000000252</c:v>
                </c:pt>
                <c:pt idx="363">
                  <c:v>36.300000000000246</c:v>
                </c:pt>
                <c:pt idx="364">
                  <c:v>36.400000000000247</c:v>
                </c:pt>
                <c:pt idx="365">
                  <c:v>36.500000000000249</c:v>
                </c:pt>
                <c:pt idx="366">
                  <c:v>36.60000000000025</c:v>
                </c:pt>
                <c:pt idx="367">
                  <c:v>36.700000000000252</c:v>
                </c:pt>
                <c:pt idx="368">
                  <c:v>36.800000000000246</c:v>
                </c:pt>
                <c:pt idx="369">
                  <c:v>36.900000000000254</c:v>
                </c:pt>
                <c:pt idx="370">
                  <c:v>37.000000000000256</c:v>
                </c:pt>
                <c:pt idx="371">
                  <c:v>37.100000000000257</c:v>
                </c:pt>
                <c:pt idx="372">
                  <c:v>37.200000000000259</c:v>
                </c:pt>
                <c:pt idx="373">
                  <c:v>37.300000000000246</c:v>
                </c:pt>
                <c:pt idx="374">
                  <c:v>37.400000000000254</c:v>
                </c:pt>
                <c:pt idx="375">
                  <c:v>37.500000000000256</c:v>
                </c:pt>
                <c:pt idx="376">
                  <c:v>37.600000000000264</c:v>
                </c:pt>
                <c:pt idx="377">
                  <c:v>37.700000000000266</c:v>
                </c:pt>
                <c:pt idx="378">
                  <c:v>37.800000000000253</c:v>
                </c:pt>
                <c:pt idx="379">
                  <c:v>37.900000000000254</c:v>
                </c:pt>
                <c:pt idx="380">
                  <c:v>38.00000000000027</c:v>
                </c:pt>
                <c:pt idx="381">
                  <c:v>38.100000000000271</c:v>
                </c:pt>
                <c:pt idx="382">
                  <c:v>38.200000000000273</c:v>
                </c:pt>
                <c:pt idx="383">
                  <c:v>38.300000000000274</c:v>
                </c:pt>
                <c:pt idx="384">
                  <c:v>38.400000000000276</c:v>
                </c:pt>
                <c:pt idx="385">
                  <c:v>38.500000000000277</c:v>
                </c:pt>
                <c:pt idx="386">
                  <c:v>38.600000000000279</c:v>
                </c:pt>
                <c:pt idx="387">
                  <c:v>38.70000000000028</c:v>
                </c:pt>
                <c:pt idx="388">
                  <c:v>38.800000000000274</c:v>
                </c:pt>
                <c:pt idx="389">
                  <c:v>38.900000000000276</c:v>
                </c:pt>
                <c:pt idx="390">
                  <c:v>39.000000000000284</c:v>
                </c:pt>
                <c:pt idx="391">
                  <c:v>39.100000000000286</c:v>
                </c:pt>
                <c:pt idx="392">
                  <c:v>39.200000000000287</c:v>
                </c:pt>
                <c:pt idx="393">
                  <c:v>39.300000000000274</c:v>
                </c:pt>
                <c:pt idx="394">
                  <c:v>39.40000000000029</c:v>
                </c:pt>
                <c:pt idx="395">
                  <c:v>39.500000000000291</c:v>
                </c:pt>
                <c:pt idx="396">
                  <c:v>39.600000000000293</c:v>
                </c:pt>
                <c:pt idx="397">
                  <c:v>39.700000000000301</c:v>
                </c:pt>
                <c:pt idx="398">
                  <c:v>39.800000000000296</c:v>
                </c:pt>
                <c:pt idx="399">
                  <c:v>39.900000000000297</c:v>
                </c:pt>
                <c:pt idx="400">
                  <c:v>40.000000000000298</c:v>
                </c:pt>
                <c:pt idx="401">
                  <c:v>40.1000000000003</c:v>
                </c:pt>
                <c:pt idx="402">
                  <c:v>40.200000000000301</c:v>
                </c:pt>
                <c:pt idx="403">
                  <c:v>40.300000000000296</c:v>
                </c:pt>
                <c:pt idx="404">
                  <c:v>40.400000000000304</c:v>
                </c:pt>
                <c:pt idx="405">
                  <c:v>40.500000000000306</c:v>
                </c:pt>
                <c:pt idx="406">
                  <c:v>40.600000000000307</c:v>
                </c:pt>
                <c:pt idx="407">
                  <c:v>40.700000000000308</c:v>
                </c:pt>
                <c:pt idx="408">
                  <c:v>40.800000000000296</c:v>
                </c:pt>
                <c:pt idx="409">
                  <c:v>40.900000000000304</c:v>
                </c:pt>
                <c:pt idx="410">
                  <c:v>41.000000000000306</c:v>
                </c:pt>
                <c:pt idx="411">
                  <c:v>41.100000000000314</c:v>
                </c:pt>
                <c:pt idx="412">
                  <c:v>41.200000000000315</c:v>
                </c:pt>
                <c:pt idx="413">
                  <c:v>41.300000000000303</c:v>
                </c:pt>
                <c:pt idx="414">
                  <c:v>41.400000000000304</c:v>
                </c:pt>
                <c:pt idx="415">
                  <c:v>41.50000000000032</c:v>
                </c:pt>
                <c:pt idx="416">
                  <c:v>41.600000000000321</c:v>
                </c:pt>
                <c:pt idx="417">
                  <c:v>41.700000000000323</c:v>
                </c:pt>
                <c:pt idx="418">
                  <c:v>41.800000000000324</c:v>
                </c:pt>
                <c:pt idx="419">
                  <c:v>41.900000000000325</c:v>
                </c:pt>
                <c:pt idx="420">
                  <c:v>42.000000000000327</c:v>
                </c:pt>
                <c:pt idx="421">
                  <c:v>42.100000000000328</c:v>
                </c:pt>
                <c:pt idx="422">
                  <c:v>42.20000000000033</c:v>
                </c:pt>
                <c:pt idx="423">
                  <c:v>42.300000000000324</c:v>
                </c:pt>
                <c:pt idx="424">
                  <c:v>42.400000000000325</c:v>
                </c:pt>
                <c:pt idx="425">
                  <c:v>42.500000000000334</c:v>
                </c:pt>
                <c:pt idx="426">
                  <c:v>42.600000000000335</c:v>
                </c:pt>
                <c:pt idx="427">
                  <c:v>42.700000000000337</c:v>
                </c:pt>
                <c:pt idx="428">
                  <c:v>42.800000000000324</c:v>
                </c:pt>
                <c:pt idx="429">
                  <c:v>42.90000000000034</c:v>
                </c:pt>
                <c:pt idx="430">
                  <c:v>43.000000000000341</c:v>
                </c:pt>
                <c:pt idx="431">
                  <c:v>43.100000000000342</c:v>
                </c:pt>
                <c:pt idx="432">
                  <c:v>43.200000000000351</c:v>
                </c:pt>
                <c:pt idx="433">
                  <c:v>43.300000000000345</c:v>
                </c:pt>
                <c:pt idx="434">
                  <c:v>43.400000000000347</c:v>
                </c:pt>
                <c:pt idx="435">
                  <c:v>43.500000000000348</c:v>
                </c:pt>
                <c:pt idx="436">
                  <c:v>43.60000000000035</c:v>
                </c:pt>
                <c:pt idx="437">
                  <c:v>43.700000000000351</c:v>
                </c:pt>
                <c:pt idx="438">
                  <c:v>43.800000000000345</c:v>
                </c:pt>
                <c:pt idx="439">
                  <c:v>43.900000000000354</c:v>
                </c:pt>
                <c:pt idx="440">
                  <c:v>44.000000000000355</c:v>
                </c:pt>
                <c:pt idx="441">
                  <c:v>44.100000000000357</c:v>
                </c:pt>
                <c:pt idx="442">
                  <c:v>44.200000000000358</c:v>
                </c:pt>
                <c:pt idx="443">
                  <c:v>44.300000000000345</c:v>
                </c:pt>
                <c:pt idx="444">
                  <c:v>44.400000000000354</c:v>
                </c:pt>
                <c:pt idx="445">
                  <c:v>44.500000000000355</c:v>
                </c:pt>
                <c:pt idx="446">
                  <c:v>44.600000000000364</c:v>
                </c:pt>
                <c:pt idx="447">
                  <c:v>44.700000000000365</c:v>
                </c:pt>
                <c:pt idx="448">
                  <c:v>44.800000000000352</c:v>
                </c:pt>
                <c:pt idx="449">
                  <c:v>44.900000000000354</c:v>
                </c:pt>
                <c:pt idx="450">
                  <c:v>45.000000000000355</c:v>
                </c:pt>
                <c:pt idx="451">
                  <c:v>45.100000000000371</c:v>
                </c:pt>
                <c:pt idx="452">
                  <c:v>45.200000000000372</c:v>
                </c:pt>
                <c:pt idx="453">
                  <c:v>45.300000000000374</c:v>
                </c:pt>
                <c:pt idx="454">
                  <c:v>45.400000000000375</c:v>
                </c:pt>
                <c:pt idx="455">
                  <c:v>45.500000000000377</c:v>
                </c:pt>
                <c:pt idx="456">
                  <c:v>45.600000000000378</c:v>
                </c:pt>
                <c:pt idx="457">
                  <c:v>45.700000000000379</c:v>
                </c:pt>
                <c:pt idx="458">
                  <c:v>45.800000000000374</c:v>
                </c:pt>
                <c:pt idx="459">
                  <c:v>45.900000000000375</c:v>
                </c:pt>
                <c:pt idx="460">
                  <c:v>46.000000000000384</c:v>
                </c:pt>
                <c:pt idx="461">
                  <c:v>46.100000000000385</c:v>
                </c:pt>
                <c:pt idx="462">
                  <c:v>46.200000000000387</c:v>
                </c:pt>
                <c:pt idx="463">
                  <c:v>46.300000000000374</c:v>
                </c:pt>
                <c:pt idx="464">
                  <c:v>46.400000000000375</c:v>
                </c:pt>
                <c:pt idx="465">
                  <c:v>46.500000000000391</c:v>
                </c:pt>
                <c:pt idx="466">
                  <c:v>46.600000000000392</c:v>
                </c:pt>
                <c:pt idx="467">
                  <c:v>46.700000000000401</c:v>
                </c:pt>
                <c:pt idx="468">
                  <c:v>46.800000000000395</c:v>
                </c:pt>
                <c:pt idx="469">
                  <c:v>46.900000000000396</c:v>
                </c:pt>
                <c:pt idx="470">
                  <c:v>47.000000000000398</c:v>
                </c:pt>
                <c:pt idx="471">
                  <c:v>47.100000000000399</c:v>
                </c:pt>
                <c:pt idx="472">
                  <c:v>47.200000000000401</c:v>
                </c:pt>
                <c:pt idx="473">
                  <c:v>47.300000000000395</c:v>
                </c:pt>
                <c:pt idx="474">
                  <c:v>47.400000000000404</c:v>
                </c:pt>
                <c:pt idx="475">
                  <c:v>47.500000000000405</c:v>
                </c:pt>
                <c:pt idx="476">
                  <c:v>47.600000000000406</c:v>
                </c:pt>
                <c:pt idx="477">
                  <c:v>47.700000000000408</c:v>
                </c:pt>
                <c:pt idx="478">
                  <c:v>47.800000000000395</c:v>
                </c:pt>
                <c:pt idx="479">
                  <c:v>47.900000000000404</c:v>
                </c:pt>
                <c:pt idx="480">
                  <c:v>48.000000000000405</c:v>
                </c:pt>
                <c:pt idx="481">
                  <c:v>48.100000000000414</c:v>
                </c:pt>
                <c:pt idx="482">
                  <c:v>48.200000000000415</c:v>
                </c:pt>
                <c:pt idx="483">
                  <c:v>48.300000000000402</c:v>
                </c:pt>
                <c:pt idx="484">
                  <c:v>48.400000000000404</c:v>
                </c:pt>
                <c:pt idx="485">
                  <c:v>48.500000000000405</c:v>
                </c:pt>
                <c:pt idx="486">
                  <c:v>48.600000000000421</c:v>
                </c:pt>
                <c:pt idx="487">
                  <c:v>48.700000000000422</c:v>
                </c:pt>
                <c:pt idx="488">
                  <c:v>48.800000000000409</c:v>
                </c:pt>
                <c:pt idx="489">
                  <c:v>48.900000000000425</c:v>
                </c:pt>
                <c:pt idx="490">
                  <c:v>49.000000000000426</c:v>
                </c:pt>
                <c:pt idx="491">
                  <c:v>49.100000000000428</c:v>
                </c:pt>
                <c:pt idx="492">
                  <c:v>49.200000000000429</c:v>
                </c:pt>
                <c:pt idx="493">
                  <c:v>49.300000000000416</c:v>
                </c:pt>
                <c:pt idx="494">
                  <c:v>49.400000000000425</c:v>
                </c:pt>
                <c:pt idx="495">
                  <c:v>49.500000000000426</c:v>
                </c:pt>
                <c:pt idx="496">
                  <c:v>49.600000000000435</c:v>
                </c:pt>
                <c:pt idx="497">
                  <c:v>49.700000000000436</c:v>
                </c:pt>
                <c:pt idx="498">
                  <c:v>49.800000000000423</c:v>
                </c:pt>
                <c:pt idx="499">
                  <c:v>49.900000000000425</c:v>
                </c:pt>
                <c:pt idx="500">
                  <c:v>50.000000000000441</c:v>
                </c:pt>
                <c:pt idx="501">
                  <c:v>50.100000000000442</c:v>
                </c:pt>
                <c:pt idx="502">
                  <c:v>50.200000000000443</c:v>
                </c:pt>
                <c:pt idx="503">
                  <c:v>50.300000000000445</c:v>
                </c:pt>
                <c:pt idx="504">
                  <c:v>50.400000000000446</c:v>
                </c:pt>
                <c:pt idx="505">
                  <c:v>50.500000000000448</c:v>
                </c:pt>
                <c:pt idx="506">
                  <c:v>50.600000000000449</c:v>
                </c:pt>
                <c:pt idx="507">
                  <c:v>50.70000000000045</c:v>
                </c:pt>
                <c:pt idx="508">
                  <c:v>50.800000000000445</c:v>
                </c:pt>
                <c:pt idx="509">
                  <c:v>50.900000000000446</c:v>
                </c:pt>
                <c:pt idx="510">
                  <c:v>51.000000000000455</c:v>
                </c:pt>
                <c:pt idx="511">
                  <c:v>51.100000000000456</c:v>
                </c:pt>
                <c:pt idx="512">
                  <c:v>51.200000000000458</c:v>
                </c:pt>
                <c:pt idx="513">
                  <c:v>51.300000000000445</c:v>
                </c:pt>
                <c:pt idx="514">
                  <c:v>51.400000000000446</c:v>
                </c:pt>
                <c:pt idx="515">
                  <c:v>51.500000000000455</c:v>
                </c:pt>
                <c:pt idx="516">
                  <c:v>51.600000000000456</c:v>
                </c:pt>
                <c:pt idx="517">
                  <c:v>51.700000000000465</c:v>
                </c:pt>
                <c:pt idx="518">
                  <c:v>51.800000000000452</c:v>
                </c:pt>
                <c:pt idx="519">
                  <c:v>51.900000000000453</c:v>
                </c:pt>
                <c:pt idx="520">
                  <c:v>52.000000000000455</c:v>
                </c:pt>
                <c:pt idx="521">
                  <c:v>52.10000000000047</c:v>
                </c:pt>
                <c:pt idx="522">
                  <c:v>52.200000000000472</c:v>
                </c:pt>
                <c:pt idx="523">
                  <c:v>52.300000000000459</c:v>
                </c:pt>
                <c:pt idx="524">
                  <c:v>52.400000000000475</c:v>
                </c:pt>
                <c:pt idx="525">
                  <c:v>52.500000000000476</c:v>
                </c:pt>
                <c:pt idx="526">
                  <c:v>52.600000000000477</c:v>
                </c:pt>
                <c:pt idx="527">
                  <c:v>52.700000000000479</c:v>
                </c:pt>
                <c:pt idx="528">
                  <c:v>52.800000000000466</c:v>
                </c:pt>
                <c:pt idx="529">
                  <c:v>52.900000000000475</c:v>
                </c:pt>
                <c:pt idx="530">
                  <c:v>53.000000000000476</c:v>
                </c:pt>
                <c:pt idx="531">
                  <c:v>53.100000000000485</c:v>
                </c:pt>
                <c:pt idx="532">
                  <c:v>53.200000000000486</c:v>
                </c:pt>
                <c:pt idx="533">
                  <c:v>53.300000000000473</c:v>
                </c:pt>
                <c:pt idx="534">
                  <c:v>53.400000000000475</c:v>
                </c:pt>
                <c:pt idx="535">
                  <c:v>53.50000000000049</c:v>
                </c:pt>
                <c:pt idx="536">
                  <c:v>53.600000000000492</c:v>
                </c:pt>
                <c:pt idx="537">
                  <c:v>53.700000000000493</c:v>
                </c:pt>
                <c:pt idx="538">
                  <c:v>53.800000000000495</c:v>
                </c:pt>
                <c:pt idx="539">
                  <c:v>53.900000000000496</c:v>
                </c:pt>
                <c:pt idx="540">
                  <c:v>54.000000000000497</c:v>
                </c:pt>
                <c:pt idx="541">
                  <c:v>54.100000000000499</c:v>
                </c:pt>
                <c:pt idx="542">
                  <c:v>54.2000000000005</c:v>
                </c:pt>
                <c:pt idx="543">
                  <c:v>54.300000000000495</c:v>
                </c:pt>
                <c:pt idx="544">
                  <c:v>54.400000000000496</c:v>
                </c:pt>
                <c:pt idx="545">
                  <c:v>54.500000000000504</c:v>
                </c:pt>
                <c:pt idx="546">
                  <c:v>54.600000000000506</c:v>
                </c:pt>
                <c:pt idx="547">
                  <c:v>54.700000000000507</c:v>
                </c:pt>
                <c:pt idx="548">
                  <c:v>54.800000000000495</c:v>
                </c:pt>
                <c:pt idx="549">
                  <c:v>54.900000000000496</c:v>
                </c:pt>
                <c:pt idx="550">
                  <c:v>55.000000000000504</c:v>
                </c:pt>
                <c:pt idx="551">
                  <c:v>55.100000000000506</c:v>
                </c:pt>
                <c:pt idx="552">
                  <c:v>55.200000000000514</c:v>
                </c:pt>
                <c:pt idx="553">
                  <c:v>55.300000000000502</c:v>
                </c:pt>
                <c:pt idx="554">
                  <c:v>55.400000000000503</c:v>
                </c:pt>
                <c:pt idx="555">
                  <c:v>55.500000000000504</c:v>
                </c:pt>
                <c:pt idx="556">
                  <c:v>55.60000000000052</c:v>
                </c:pt>
                <c:pt idx="557">
                  <c:v>55.700000000000522</c:v>
                </c:pt>
                <c:pt idx="558">
                  <c:v>55.800000000000509</c:v>
                </c:pt>
                <c:pt idx="559">
                  <c:v>55.900000000000524</c:v>
                </c:pt>
                <c:pt idx="560">
                  <c:v>56.000000000000526</c:v>
                </c:pt>
                <c:pt idx="561">
                  <c:v>56.100000000000527</c:v>
                </c:pt>
                <c:pt idx="562">
                  <c:v>56.200000000000529</c:v>
                </c:pt>
                <c:pt idx="563">
                  <c:v>56.300000000000516</c:v>
                </c:pt>
                <c:pt idx="564">
                  <c:v>56.400000000000524</c:v>
                </c:pt>
                <c:pt idx="565">
                  <c:v>56.500000000000526</c:v>
                </c:pt>
                <c:pt idx="566">
                  <c:v>56.600000000000534</c:v>
                </c:pt>
                <c:pt idx="567">
                  <c:v>56.700000000000536</c:v>
                </c:pt>
                <c:pt idx="568">
                  <c:v>56.800000000000523</c:v>
                </c:pt>
                <c:pt idx="569">
                  <c:v>56.900000000000524</c:v>
                </c:pt>
                <c:pt idx="570">
                  <c:v>57.00000000000054</c:v>
                </c:pt>
                <c:pt idx="571">
                  <c:v>57.100000000000541</c:v>
                </c:pt>
                <c:pt idx="572">
                  <c:v>57.200000000000543</c:v>
                </c:pt>
                <c:pt idx="573">
                  <c:v>57.300000000000544</c:v>
                </c:pt>
                <c:pt idx="574">
                  <c:v>57.400000000000546</c:v>
                </c:pt>
                <c:pt idx="575">
                  <c:v>57.500000000000547</c:v>
                </c:pt>
                <c:pt idx="576">
                  <c:v>57.600000000000549</c:v>
                </c:pt>
                <c:pt idx="577">
                  <c:v>57.70000000000055</c:v>
                </c:pt>
                <c:pt idx="578">
                  <c:v>57.800000000000544</c:v>
                </c:pt>
                <c:pt idx="579">
                  <c:v>57.900000000000546</c:v>
                </c:pt>
                <c:pt idx="580">
                  <c:v>58.000000000000554</c:v>
                </c:pt>
                <c:pt idx="581">
                  <c:v>58.100000000000556</c:v>
                </c:pt>
                <c:pt idx="582">
                  <c:v>58.200000000000557</c:v>
                </c:pt>
                <c:pt idx="583">
                  <c:v>58.300000000000544</c:v>
                </c:pt>
                <c:pt idx="584">
                  <c:v>58.400000000000546</c:v>
                </c:pt>
                <c:pt idx="585">
                  <c:v>58.500000000000554</c:v>
                </c:pt>
                <c:pt idx="586">
                  <c:v>58.600000000000556</c:v>
                </c:pt>
                <c:pt idx="587">
                  <c:v>58.700000000000564</c:v>
                </c:pt>
                <c:pt idx="588">
                  <c:v>58.800000000000551</c:v>
                </c:pt>
                <c:pt idx="589">
                  <c:v>58.900000000000553</c:v>
                </c:pt>
                <c:pt idx="590">
                  <c:v>59.000000000000554</c:v>
                </c:pt>
                <c:pt idx="591">
                  <c:v>59.10000000000057</c:v>
                </c:pt>
                <c:pt idx="592">
                  <c:v>59.200000000000571</c:v>
                </c:pt>
                <c:pt idx="593">
                  <c:v>59.300000000000558</c:v>
                </c:pt>
                <c:pt idx="594">
                  <c:v>59.400000000000574</c:v>
                </c:pt>
                <c:pt idx="595">
                  <c:v>59.500000000000576</c:v>
                </c:pt>
                <c:pt idx="596">
                  <c:v>59.600000000000577</c:v>
                </c:pt>
                <c:pt idx="597">
                  <c:v>59.700000000000578</c:v>
                </c:pt>
                <c:pt idx="598">
                  <c:v>59.800000000000566</c:v>
                </c:pt>
                <c:pt idx="599">
                  <c:v>59.900000000000574</c:v>
                </c:pt>
                <c:pt idx="600">
                  <c:v>60.000000000000576</c:v>
                </c:pt>
                <c:pt idx="601">
                  <c:v>60.100000000000584</c:v>
                </c:pt>
                <c:pt idx="602">
                  <c:v>60.200000000000585</c:v>
                </c:pt>
                <c:pt idx="603">
                  <c:v>60.300000000000573</c:v>
                </c:pt>
                <c:pt idx="604">
                  <c:v>60.400000000000574</c:v>
                </c:pt>
                <c:pt idx="605">
                  <c:v>60.50000000000059</c:v>
                </c:pt>
                <c:pt idx="606">
                  <c:v>60.600000000000591</c:v>
                </c:pt>
                <c:pt idx="607">
                  <c:v>60.700000000000593</c:v>
                </c:pt>
                <c:pt idx="608">
                  <c:v>60.800000000000594</c:v>
                </c:pt>
                <c:pt idx="609">
                  <c:v>60.900000000000595</c:v>
                </c:pt>
                <c:pt idx="610">
                  <c:v>61.000000000000597</c:v>
                </c:pt>
                <c:pt idx="611">
                  <c:v>61.100000000000598</c:v>
                </c:pt>
                <c:pt idx="612">
                  <c:v>61.2000000000006</c:v>
                </c:pt>
                <c:pt idx="613">
                  <c:v>61.300000000000594</c:v>
                </c:pt>
                <c:pt idx="614">
                  <c:v>61.400000000000595</c:v>
                </c:pt>
                <c:pt idx="615">
                  <c:v>61.500000000000604</c:v>
                </c:pt>
                <c:pt idx="616">
                  <c:v>61.600000000000605</c:v>
                </c:pt>
                <c:pt idx="617">
                  <c:v>61.700000000000607</c:v>
                </c:pt>
                <c:pt idx="618">
                  <c:v>61.800000000000594</c:v>
                </c:pt>
                <c:pt idx="619">
                  <c:v>61.900000000000595</c:v>
                </c:pt>
                <c:pt idx="620">
                  <c:v>62.000000000000604</c:v>
                </c:pt>
                <c:pt idx="621">
                  <c:v>62.100000000000605</c:v>
                </c:pt>
                <c:pt idx="622">
                  <c:v>62.200000000000614</c:v>
                </c:pt>
                <c:pt idx="623">
                  <c:v>62.300000000000601</c:v>
                </c:pt>
                <c:pt idx="624">
                  <c:v>62.400000000000603</c:v>
                </c:pt>
                <c:pt idx="625">
                  <c:v>62.500000000000604</c:v>
                </c:pt>
                <c:pt idx="626">
                  <c:v>62.60000000000062</c:v>
                </c:pt>
                <c:pt idx="627">
                  <c:v>62.700000000000621</c:v>
                </c:pt>
                <c:pt idx="628">
                  <c:v>62.800000000000608</c:v>
                </c:pt>
                <c:pt idx="629">
                  <c:v>62.900000000000624</c:v>
                </c:pt>
                <c:pt idx="630">
                  <c:v>63.000000000000625</c:v>
                </c:pt>
                <c:pt idx="631">
                  <c:v>63.100000000000627</c:v>
                </c:pt>
                <c:pt idx="632">
                  <c:v>63.200000000000628</c:v>
                </c:pt>
                <c:pt idx="633">
                  <c:v>63.300000000000615</c:v>
                </c:pt>
                <c:pt idx="634">
                  <c:v>63.400000000000624</c:v>
                </c:pt>
                <c:pt idx="635">
                  <c:v>63.500000000000625</c:v>
                </c:pt>
                <c:pt idx="636">
                  <c:v>63.600000000000634</c:v>
                </c:pt>
                <c:pt idx="637">
                  <c:v>63.700000000000635</c:v>
                </c:pt>
                <c:pt idx="638">
                  <c:v>63.800000000000622</c:v>
                </c:pt>
                <c:pt idx="639">
                  <c:v>63.900000000000624</c:v>
                </c:pt>
                <c:pt idx="640">
                  <c:v>64.000000000000611</c:v>
                </c:pt>
                <c:pt idx="641">
                  <c:v>64.100000000000605</c:v>
                </c:pt>
                <c:pt idx="642">
                  <c:v>64.200000000000628</c:v>
                </c:pt>
                <c:pt idx="643">
                  <c:v>64.300000000000608</c:v>
                </c:pt>
                <c:pt idx="644">
                  <c:v>64.400000000000617</c:v>
                </c:pt>
                <c:pt idx="645">
                  <c:v>64.500000000000611</c:v>
                </c:pt>
                <c:pt idx="646">
                  <c:v>64.600000000000577</c:v>
                </c:pt>
                <c:pt idx="647">
                  <c:v>64.7000000000006</c:v>
                </c:pt>
                <c:pt idx="648">
                  <c:v>64.80000000000058</c:v>
                </c:pt>
                <c:pt idx="649">
                  <c:v>64.900000000000603</c:v>
                </c:pt>
                <c:pt idx="650">
                  <c:v>65.000000000000583</c:v>
                </c:pt>
                <c:pt idx="651">
                  <c:v>65.100000000000549</c:v>
                </c:pt>
                <c:pt idx="652">
                  <c:v>65.200000000000571</c:v>
                </c:pt>
                <c:pt idx="653">
                  <c:v>65.300000000000551</c:v>
                </c:pt>
                <c:pt idx="654">
                  <c:v>65.40000000000056</c:v>
                </c:pt>
                <c:pt idx="655">
                  <c:v>65.500000000000554</c:v>
                </c:pt>
                <c:pt idx="656">
                  <c:v>65.600000000000549</c:v>
                </c:pt>
                <c:pt idx="657">
                  <c:v>65.700000000000543</c:v>
                </c:pt>
                <c:pt idx="658">
                  <c:v>65.800000000000509</c:v>
                </c:pt>
                <c:pt idx="659">
                  <c:v>65.900000000000531</c:v>
                </c:pt>
                <c:pt idx="660">
                  <c:v>66.000000000000512</c:v>
                </c:pt>
                <c:pt idx="661">
                  <c:v>66.100000000000492</c:v>
                </c:pt>
                <c:pt idx="662">
                  <c:v>66.200000000000514</c:v>
                </c:pt>
                <c:pt idx="663">
                  <c:v>66.300000000000509</c:v>
                </c:pt>
                <c:pt idx="664">
                  <c:v>66.400000000000503</c:v>
                </c:pt>
                <c:pt idx="665">
                  <c:v>66.500000000000483</c:v>
                </c:pt>
                <c:pt idx="666">
                  <c:v>66.600000000000463</c:v>
                </c:pt>
                <c:pt idx="667">
                  <c:v>66.700000000000486</c:v>
                </c:pt>
                <c:pt idx="668">
                  <c:v>66.80000000000048</c:v>
                </c:pt>
                <c:pt idx="669">
                  <c:v>66.900000000000475</c:v>
                </c:pt>
                <c:pt idx="670">
                  <c:v>67.000000000000469</c:v>
                </c:pt>
                <c:pt idx="671">
                  <c:v>67.100000000000449</c:v>
                </c:pt>
                <c:pt idx="672">
                  <c:v>67.200000000000472</c:v>
                </c:pt>
                <c:pt idx="673">
                  <c:v>67.300000000000452</c:v>
                </c:pt>
                <c:pt idx="674">
                  <c:v>67.400000000000446</c:v>
                </c:pt>
                <c:pt idx="675">
                  <c:v>67.500000000000441</c:v>
                </c:pt>
                <c:pt idx="676">
                  <c:v>67.600000000000406</c:v>
                </c:pt>
                <c:pt idx="677">
                  <c:v>67.700000000000429</c:v>
                </c:pt>
                <c:pt idx="678">
                  <c:v>67.800000000000409</c:v>
                </c:pt>
                <c:pt idx="679">
                  <c:v>67.900000000000432</c:v>
                </c:pt>
                <c:pt idx="680">
                  <c:v>68.000000000000412</c:v>
                </c:pt>
                <c:pt idx="681">
                  <c:v>68.100000000000378</c:v>
                </c:pt>
                <c:pt idx="682">
                  <c:v>68.200000000000401</c:v>
                </c:pt>
                <c:pt idx="683">
                  <c:v>68.300000000000381</c:v>
                </c:pt>
                <c:pt idx="684">
                  <c:v>68.400000000000404</c:v>
                </c:pt>
                <c:pt idx="685">
                  <c:v>68.500000000000384</c:v>
                </c:pt>
                <c:pt idx="686">
                  <c:v>68.600000000000378</c:v>
                </c:pt>
                <c:pt idx="687">
                  <c:v>68.700000000000372</c:v>
                </c:pt>
                <c:pt idx="688">
                  <c:v>68.800000000000352</c:v>
                </c:pt>
                <c:pt idx="689">
                  <c:v>68.900000000000361</c:v>
                </c:pt>
                <c:pt idx="690">
                  <c:v>69.000000000000355</c:v>
                </c:pt>
                <c:pt idx="691">
                  <c:v>69.10000000000035</c:v>
                </c:pt>
                <c:pt idx="692">
                  <c:v>69.200000000000344</c:v>
                </c:pt>
                <c:pt idx="693">
                  <c:v>69.300000000000338</c:v>
                </c:pt>
                <c:pt idx="694">
                  <c:v>69.400000000000333</c:v>
                </c:pt>
                <c:pt idx="695">
                  <c:v>69.500000000000313</c:v>
                </c:pt>
                <c:pt idx="696">
                  <c:v>69.600000000000293</c:v>
                </c:pt>
                <c:pt idx="697">
                  <c:v>69.700000000000315</c:v>
                </c:pt>
                <c:pt idx="698">
                  <c:v>69.80000000000031</c:v>
                </c:pt>
                <c:pt idx="699">
                  <c:v>69.900000000000304</c:v>
                </c:pt>
                <c:pt idx="700">
                  <c:v>70.000000000000298</c:v>
                </c:pt>
                <c:pt idx="701">
                  <c:v>70.100000000000279</c:v>
                </c:pt>
                <c:pt idx="702">
                  <c:v>70.200000000000287</c:v>
                </c:pt>
                <c:pt idx="703">
                  <c:v>70.300000000000281</c:v>
                </c:pt>
                <c:pt idx="704">
                  <c:v>70.400000000000276</c:v>
                </c:pt>
                <c:pt idx="705">
                  <c:v>70.50000000000027</c:v>
                </c:pt>
                <c:pt idx="706">
                  <c:v>70.60000000000025</c:v>
                </c:pt>
                <c:pt idx="707">
                  <c:v>70.700000000000273</c:v>
                </c:pt>
                <c:pt idx="708">
                  <c:v>70.800000000000253</c:v>
                </c:pt>
                <c:pt idx="709">
                  <c:v>70.900000000000247</c:v>
                </c:pt>
                <c:pt idx="710">
                  <c:v>71.000000000000242</c:v>
                </c:pt>
                <c:pt idx="711">
                  <c:v>71.100000000000207</c:v>
                </c:pt>
                <c:pt idx="712">
                  <c:v>71.20000000000023</c:v>
                </c:pt>
                <c:pt idx="713">
                  <c:v>71.30000000000021</c:v>
                </c:pt>
                <c:pt idx="714">
                  <c:v>71.400000000000233</c:v>
                </c:pt>
                <c:pt idx="715">
                  <c:v>71.500000000000213</c:v>
                </c:pt>
                <c:pt idx="716">
                  <c:v>71.600000000000179</c:v>
                </c:pt>
                <c:pt idx="717">
                  <c:v>71.700000000000202</c:v>
                </c:pt>
                <c:pt idx="718">
                  <c:v>71.800000000000182</c:v>
                </c:pt>
                <c:pt idx="719">
                  <c:v>71.90000000000019</c:v>
                </c:pt>
                <c:pt idx="720">
                  <c:v>72.000000000000185</c:v>
                </c:pt>
                <c:pt idx="721">
                  <c:v>72.100000000000179</c:v>
                </c:pt>
                <c:pt idx="722">
                  <c:v>72.200000000000173</c:v>
                </c:pt>
                <c:pt idx="723">
                  <c:v>72.300000000000168</c:v>
                </c:pt>
                <c:pt idx="724">
                  <c:v>72.400000000000162</c:v>
                </c:pt>
                <c:pt idx="725">
                  <c:v>72.500000000000156</c:v>
                </c:pt>
                <c:pt idx="726">
                  <c:v>72.600000000000151</c:v>
                </c:pt>
                <c:pt idx="727">
                  <c:v>72.700000000000145</c:v>
                </c:pt>
                <c:pt idx="728">
                  <c:v>72.800000000000139</c:v>
                </c:pt>
                <c:pt idx="729">
                  <c:v>72.900000000000134</c:v>
                </c:pt>
                <c:pt idx="730">
                  <c:v>73.000000000000128</c:v>
                </c:pt>
                <c:pt idx="731">
                  <c:v>73.100000000000108</c:v>
                </c:pt>
                <c:pt idx="732">
                  <c:v>73.200000000000117</c:v>
                </c:pt>
                <c:pt idx="733">
                  <c:v>73.300000000000111</c:v>
                </c:pt>
                <c:pt idx="734">
                  <c:v>73.400000000000105</c:v>
                </c:pt>
                <c:pt idx="735">
                  <c:v>73.500000000000099</c:v>
                </c:pt>
                <c:pt idx="736">
                  <c:v>73.60000000000008</c:v>
                </c:pt>
                <c:pt idx="737">
                  <c:v>73.700000000000102</c:v>
                </c:pt>
                <c:pt idx="738">
                  <c:v>73.800000000000082</c:v>
                </c:pt>
                <c:pt idx="739">
                  <c:v>73.900000000000077</c:v>
                </c:pt>
                <c:pt idx="740">
                  <c:v>74.000000000000071</c:v>
                </c:pt>
                <c:pt idx="741">
                  <c:v>74.100000000000051</c:v>
                </c:pt>
                <c:pt idx="742">
                  <c:v>74.20000000000006</c:v>
                </c:pt>
                <c:pt idx="743">
                  <c:v>74.300000000000054</c:v>
                </c:pt>
                <c:pt idx="744">
                  <c:v>74.400000000000063</c:v>
                </c:pt>
                <c:pt idx="745">
                  <c:v>74.500000000000043</c:v>
                </c:pt>
                <c:pt idx="746">
                  <c:v>74.600000000000009</c:v>
                </c:pt>
                <c:pt idx="747">
                  <c:v>74.700000000000031</c:v>
                </c:pt>
                <c:pt idx="748">
                  <c:v>74.800000000000011</c:v>
                </c:pt>
                <c:pt idx="749">
                  <c:v>74.90000000000002</c:v>
                </c:pt>
                <c:pt idx="750">
                  <c:v>75.000000000000014</c:v>
                </c:pt>
                <c:pt idx="751">
                  <c:v>75.100000000000009</c:v>
                </c:pt>
                <c:pt idx="752">
                  <c:v>75.2</c:v>
                </c:pt>
                <c:pt idx="753">
                  <c:v>75.3</c:v>
                </c:pt>
                <c:pt idx="754">
                  <c:v>75.399999999999991</c:v>
                </c:pt>
                <c:pt idx="755">
                  <c:v>75.5</c:v>
                </c:pt>
                <c:pt idx="756">
                  <c:v>75.599999999999994</c:v>
                </c:pt>
                <c:pt idx="757">
                  <c:v>75.699999999999974</c:v>
                </c:pt>
                <c:pt idx="758">
                  <c:v>75.8</c:v>
                </c:pt>
                <c:pt idx="759">
                  <c:v>75.899999999999963</c:v>
                </c:pt>
                <c:pt idx="760">
                  <c:v>75.999999999999986</c:v>
                </c:pt>
                <c:pt idx="761">
                  <c:v>76.099999999999966</c:v>
                </c:pt>
                <c:pt idx="762">
                  <c:v>76.199999999999946</c:v>
                </c:pt>
                <c:pt idx="763">
                  <c:v>76.299999999999969</c:v>
                </c:pt>
                <c:pt idx="764">
                  <c:v>76.399999999999935</c:v>
                </c:pt>
                <c:pt idx="765">
                  <c:v>76.499999999999957</c:v>
                </c:pt>
                <c:pt idx="766">
                  <c:v>76.599999999999923</c:v>
                </c:pt>
                <c:pt idx="767">
                  <c:v>76.699999999999932</c:v>
                </c:pt>
                <c:pt idx="768">
                  <c:v>76.799999999999926</c:v>
                </c:pt>
                <c:pt idx="769">
                  <c:v>76.899999999999906</c:v>
                </c:pt>
                <c:pt idx="770">
                  <c:v>76.999999999999929</c:v>
                </c:pt>
                <c:pt idx="771">
                  <c:v>77.099999999999895</c:v>
                </c:pt>
                <c:pt idx="772">
                  <c:v>77.199999999999903</c:v>
                </c:pt>
                <c:pt idx="773">
                  <c:v>77.299999999999912</c:v>
                </c:pt>
                <c:pt idx="774">
                  <c:v>77.399999999999892</c:v>
                </c:pt>
                <c:pt idx="775">
                  <c:v>77.499999999999901</c:v>
                </c:pt>
                <c:pt idx="776">
                  <c:v>77.599999999999866</c:v>
                </c:pt>
                <c:pt idx="777">
                  <c:v>77.699999999999861</c:v>
                </c:pt>
                <c:pt idx="778">
                  <c:v>77.799999999999883</c:v>
                </c:pt>
                <c:pt idx="779">
                  <c:v>77.899999999999864</c:v>
                </c:pt>
                <c:pt idx="780">
                  <c:v>77.999999999999886</c:v>
                </c:pt>
                <c:pt idx="781">
                  <c:v>78.099999999999866</c:v>
                </c:pt>
                <c:pt idx="782">
                  <c:v>78.199999999999832</c:v>
                </c:pt>
                <c:pt idx="783">
                  <c:v>78.299999999999827</c:v>
                </c:pt>
                <c:pt idx="784">
                  <c:v>78.399999999999821</c:v>
                </c:pt>
                <c:pt idx="785">
                  <c:v>78.499999999999844</c:v>
                </c:pt>
                <c:pt idx="786">
                  <c:v>78.599999999999824</c:v>
                </c:pt>
                <c:pt idx="787">
                  <c:v>78.699999999999804</c:v>
                </c:pt>
                <c:pt idx="788">
                  <c:v>78.799999999999827</c:v>
                </c:pt>
                <c:pt idx="789">
                  <c:v>78.899999999999793</c:v>
                </c:pt>
                <c:pt idx="790">
                  <c:v>78.999999999999815</c:v>
                </c:pt>
                <c:pt idx="791">
                  <c:v>79.099999999999795</c:v>
                </c:pt>
                <c:pt idx="792">
                  <c:v>79.199999999999775</c:v>
                </c:pt>
                <c:pt idx="793">
                  <c:v>79.299999999999798</c:v>
                </c:pt>
                <c:pt idx="794">
                  <c:v>79.399999999999764</c:v>
                </c:pt>
                <c:pt idx="795">
                  <c:v>79.499999999999801</c:v>
                </c:pt>
                <c:pt idx="796">
                  <c:v>79.599999999999767</c:v>
                </c:pt>
                <c:pt idx="797">
                  <c:v>79.699999999999747</c:v>
                </c:pt>
                <c:pt idx="798">
                  <c:v>79.79999999999977</c:v>
                </c:pt>
                <c:pt idx="799">
                  <c:v>79.899999999999736</c:v>
                </c:pt>
                <c:pt idx="800">
                  <c:v>79.999999999999758</c:v>
                </c:pt>
                <c:pt idx="801">
                  <c:v>80.099999999999724</c:v>
                </c:pt>
                <c:pt idx="802">
                  <c:v>80.199999999999733</c:v>
                </c:pt>
                <c:pt idx="803">
                  <c:v>80.299999999999727</c:v>
                </c:pt>
                <c:pt idx="804">
                  <c:v>80.399999999999707</c:v>
                </c:pt>
                <c:pt idx="805">
                  <c:v>80.49999999999973</c:v>
                </c:pt>
                <c:pt idx="806">
                  <c:v>80.599999999999696</c:v>
                </c:pt>
                <c:pt idx="807">
                  <c:v>80.69999999999969</c:v>
                </c:pt>
                <c:pt idx="808">
                  <c:v>80.799999999999713</c:v>
                </c:pt>
                <c:pt idx="809">
                  <c:v>80.899999999999693</c:v>
                </c:pt>
                <c:pt idx="810">
                  <c:v>80.999999999999702</c:v>
                </c:pt>
                <c:pt idx="811">
                  <c:v>81.099999999999667</c:v>
                </c:pt>
                <c:pt idx="812">
                  <c:v>81.199999999999662</c:v>
                </c:pt>
                <c:pt idx="813">
                  <c:v>81.299999999999685</c:v>
                </c:pt>
                <c:pt idx="814">
                  <c:v>81.399999999999665</c:v>
                </c:pt>
                <c:pt idx="815">
                  <c:v>81.499999999999687</c:v>
                </c:pt>
                <c:pt idx="816">
                  <c:v>81.599999999999667</c:v>
                </c:pt>
                <c:pt idx="817">
                  <c:v>81.699999999999633</c:v>
                </c:pt>
                <c:pt idx="818">
                  <c:v>81.799999999999656</c:v>
                </c:pt>
                <c:pt idx="819">
                  <c:v>81.899999999999622</c:v>
                </c:pt>
                <c:pt idx="820">
                  <c:v>81.999999999999645</c:v>
                </c:pt>
                <c:pt idx="821">
                  <c:v>82.099999999999625</c:v>
                </c:pt>
                <c:pt idx="822">
                  <c:v>82.199999999999605</c:v>
                </c:pt>
                <c:pt idx="823">
                  <c:v>82.299999999999628</c:v>
                </c:pt>
                <c:pt idx="824">
                  <c:v>82.399999999999594</c:v>
                </c:pt>
                <c:pt idx="825">
                  <c:v>82.499999999999631</c:v>
                </c:pt>
                <c:pt idx="826">
                  <c:v>82.599999999999596</c:v>
                </c:pt>
                <c:pt idx="827">
                  <c:v>82.699999999999577</c:v>
                </c:pt>
                <c:pt idx="828">
                  <c:v>82.799999999999599</c:v>
                </c:pt>
                <c:pt idx="829">
                  <c:v>82.899999999999565</c:v>
                </c:pt>
                <c:pt idx="830">
                  <c:v>82.999999999999616</c:v>
                </c:pt>
                <c:pt idx="831">
                  <c:v>83.099999999999582</c:v>
                </c:pt>
                <c:pt idx="832">
                  <c:v>83.199999999999562</c:v>
                </c:pt>
                <c:pt idx="833">
                  <c:v>83.299999999999571</c:v>
                </c:pt>
                <c:pt idx="834">
                  <c:v>83.399999999999537</c:v>
                </c:pt>
                <c:pt idx="835">
                  <c:v>83.499999999999559</c:v>
                </c:pt>
                <c:pt idx="836">
                  <c:v>83.599999999999525</c:v>
                </c:pt>
                <c:pt idx="837">
                  <c:v>83.69999999999952</c:v>
                </c:pt>
                <c:pt idx="838">
                  <c:v>83.799999999999542</c:v>
                </c:pt>
                <c:pt idx="839">
                  <c:v>83.899999999999523</c:v>
                </c:pt>
                <c:pt idx="840">
                  <c:v>83.999999999999531</c:v>
                </c:pt>
                <c:pt idx="841">
                  <c:v>84.099999999999497</c:v>
                </c:pt>
                <c:pt idx="842">
                  <c:v>84.199999999999491</c:v>
                </c:pt>
                <c:pt idx="843">
                  <c:v>84.299999999999514</c:v>
                </c:pt>
                <c:pt idx="844">
                  <c:v>84.399999999999494</c:v>
                </c:pt>
                <c:pt idx="845">
                  <c:v>84.499999999999517</c:v>
                </c:pt>
                <c:pt idx="846">
                  <c:v>84.599999999999497</c:v>
                </c:pt>
                <c:pt idx="847">
                  <c:v>84.699999999999463</c:v>
                </c:pt>
                <c:pt idx="848">
                  <c:v>84.799999999999486</c:v>
                </c:pt>
                <c:pt idx="849">
                  <c:v>84.899999999999466</c:v>
                </c:pt>
                <c:pt idx="850">
                  <c:v>84.999999999999474</c:v>
                </c:pt>
                <c:pt idx="851">
                  <c:v>85.099999999999469</c:v>
                </c:pt>
                <c:pt idx="852">
                  <c:v>85.199999999999434</c:v>
                </c:pt>
                <c:pt idx="853">
                  <c:v>85.299999999999457</c:v>
                </c:pt>
                <c:pt idx="854">
                  <c:v>85.399999999999423</c:v>
                </c:pt>
                <c:pt idx="855">
                  <c:v>85.499999999999446</c:v>
                </c:pt>
                <c:pt idx="856">
                  <c:v>85.599999999999426</c:v>
                </c:pt>
                <c:pt idx="857">
                  <c:v>85.699999999999406</c:v>
                </c:pt>
                <c:pt idx="858">
                  <c:v>85.799999999999429</c:v>
                </c:pt>
                <c:pt idx="859">
                  <c:v>85.899999999999395</c:v>
                </c:pt>
                <c:pt idx="860">
                  <c:v>85.999999999999432</c:v>
                </c:pt>
                <c:pt idx="861">
                  <c:v>86.099999999999397</c:v>
                </c:pt>
                <c:pt idx="862">
                  <c:v>86.199999999999392</c:v>
                </c:pt>
                <c:pt idx="863">
                  <c:v>86.2999999999994</c:v>
                </c:pt>
                <c:pt idx="864">
                  <c:v>86.399999999999366</c:v>
                </c:pt>
                <c:pt idx="865">
                  <c:v>86.499999999999389</c:v>
                </c:pt>
                <c:pt idx="866">
                  <c:v>86.599999999999383</c:v>
                </c:pt>
                <c:pt idx="867">
                  <c:v>86.699999999999363</c:v>
                </c:pt>
                <c:pt idx="868">
                  <c:v>86.799999999999386</c:v>
                </c:pt>
                <c:pt idx="869">
                  <c:v>86.899999999999366</c:v>
                </c:pt>
                <c:pt idx="870">
                  <c:v>86.999999999999361</c:v>
                </c:pt>
                <c:pt idx="871">
                  <c:v>87.099999999999326</c:v>
                </c:pt>
                <c:pt idx="872">
                  <c:v>87.199999999999321</c:v>
                </c:pt>
                <c:pt idx="873">
                  <c:v>87.299999999999343</c:v>
                </c:pt>
                <c:pt idx="874">
                  <c:v>87.399999999999324</c:v>
                </c:pt>
                <c:pt idx="875">
                  <c:v>87.499999999999346</c:v>
                </c:pt>
                <c:pt idx="876">
                  <c:v>87.599999999999326</c:v>
                </c:pt>
                <c:pt idx="877">
                  <c:v>87.699999999999292</c:v>
                </c:pt>
                <c:pt idx="878">
                  <c:v>87.799999999999315</c:v>
                </c:pt>
                <c:pt idx="879">
                  <c:v>87.899999999999295</c:v>
                </c:pt>
                <c:pt idx="880">
                  <c:v>87.999999999999318</c:v>
                </c:pt>
                <c:pt idx="881">
                  <c:v>88.099999999999298</c:v>
                </c:pt>
                <c:pt idx="882">
                  <c:v>88.199999999999264</c:v>
                </c:pt>
                <c:pt idx="883">
                  <c:v>88.299999999999301</c:v>
                </c:pt>
                <c:pt idx="884">
                  <c:v>88.399999999999267</c:v>
                </c:pt>
                <c:pt idx="885">
                  <c:v>88.499999999999275</c:v>
                </c:pt>
                <c:pt idx="886">
                  <c:v>88.59999999999927</c:v>
                </c:pt>
                <c:pt idx="887">
                  <c:v>88.699999999999235</c:v>
                </c:pt>
                <c:pt idx="888">
                  <c:v>88.799999999999258</c:v>
                </c:pt>
                <c:pt idx="889">
                  <c:v>88.899999999999224</c:v>
                </c:pt>
                <c:pt idx="890">
                  <c:v>88.999999999999261</c:v>
                </c:pt>
                <c:pt idx="891">
                  <c:v>89.099999999999227</c:v>
                </c:pt>
                <c:pt idx="892">
                  <c:v>89.199999999999207</c:v>
                </c:pt>
                <c:pt idx="893">
                  <c:v>89.29999999999923</c:v>
                </c:pt>
                <c:pt idx="894">
                  <c:v>89.399999999999196</c:v>
                </c:pt>
                <c:pt idx="895">
                  <c:v>89.499999999999218</c:v>
                </c:pt>
                <c:pt idx="896">
                  <c:v>89.599999999999213</c:v>
                </c:pt>
                <c:pt idx="897">
                  <c:v>89.699999999999193</c:v>
                </c:pt>
                <c:pt idx="898">
                  <c:v>89.799999999999201</c:v>
                </c:pt>
                <c:pt idx="899">
                  <c:v>89.899999999999167</c:v>
                </c:pt>
                <c:pt idx="900">
                  <c:v>89.99999999999919</c:v>
                </c:pt>
                <c:pt idx="901">
                  <c:v>90.099999999999184</c:v>
                </c:pt>
                <c:pt idx="902">
                  <c:v>90.199999999999164</c:v>
                </c:pt>
                <c:pt idx="903">
                  <c:v>90.299999999999187</c:v>
                </c:pt>
                <c:pt idx="904">
                  <c:v>90.399999999999167</c:v>
                </c:pt>
                <c:pt idx="905">
                  <c:v>90.499999999999162</c:v>
                </c:pt>
                <c:pt idx="906">
                  <c:v>90.599999999999127</c:v>
                </c:pt>
                <c:pt idx="907">
                  <c:v>90.699999999999122</c:v>
                </c:pt>
                <c:pt idx="908">
                  <c:v>90.799999999999145</c:v>
                </c:pt>
                <c:pt idx="909">
                  <c:v>90.899999999999125</c:v>
                </c:pt>
                <c:pt idx="910">
                  <c:v>90.999999999999147</c:v>
                </c:pt>
                <c:pt idx="911">
                  <c:v>91.099999999999127</c:v>
                </c:pt>
                <c:pt idx="912">
                  <c:v>91.199999999999093</c:v>
                </c:pt>
                <c:pt idx="913">
                  <c:v>91.29999999999913</c:v>
                </c:pt>
                <c:pt idx="914">
                  <c:v>91.399999999999096</c:v>
                </c:pt>
                <c:pt idx="915">
                  <c:v>91.499999999999105</c:v>
                </c:pt>
                <c:pt idx="916">
                  <c:v>91.599999999999099</c:v>
                </c:pt>
                <c:pt idx="917">
                  <c:v>91.699999999999065</c:v>
                </c:pt>
                <c:pt idx="918">
                  <c:v>91.799999999999116</c:v>
                </c:pt>
                <c:pt idx="919">
                  <c:v>91.899999999999082</c:v>
                </c:pt>
                <c:pt idx="920">
                  <c:v>91.999999999999091</c:v>
                </c:pt>
                <c:pt idx="921">
                  <c:v>92.099999999999071</c:v>
                </c:pt>
                <c:pt idx="922">
                  <c:v>92.199999999999037</c:v>
                </c:pt>
                <c:pt idx="923">
                  <c:v>92.299999999999059</c:v>
                </c:pt>
                <c:pt idx="924">
                  <c:v>92.399999999999025</c:v>
                </c:pt>
                <c:pt idx="925">
                  <c:v>92.499999999999076</c:v>
                </c:pt>
                <c:pt idx="926">
                  <c:v>92.599999999999042</c:v>
                </c:pt>
                <c:pt idx="927">
                  <c:v>92.699999999999022</c:v>
                </c:pt>
                <c:pt idx="928">
                  <c:v>92.799999999999031</c:v>
                </c:pt>
                <c:pt idx="929">
                  <c:v>92.899999999998997</c:v>
                </c:pt>
                <c:pt idx="930">
                  <c:v>92.999999999999019</c:v>
                </c:pt>
                <c:pt idx="931">
                  <c:v>93.099999999999014</c:v>
                </c:pt>
                <c:pt idx="932">
                  <c:v>93.199999999998994</c:v>
                </c:pt>
                <c:pt idx="933">
                  <c:v>93.299999999999017</c:v>
                </c:pt>
                <c:pt idx="934">
                  <c:v>93.399999999998997</c:v>
                </c:pt>
                <c:pt idx="935">
                  <c:v>93.499999999998991</c:v>
                </c:pt>
                <c:pt idx="936">
                  <c:v>93.599999999998985</c:v>
                </c:pt>
                <c:pt idx="937">
                  <c:v>93.699999999998965</c:v>
                </c:pt>
                <c:pt idx="938">
                  <c:v>93.799999999998974</c:v>
                </c:pt>
                <c:pt idx="939">
                  <c:v>93.899999999998968</c:v>
                </c:pt>
                <c:pt idx="940">
                  <c:v>93.999999999998977</c:v>
                </c:pt>
                <c:pt idx="941">
                  <c:v>94.099999999998957</c:v>
                </c:pt>
                <c:pt idx="942">
                  <c:v>94.199999999998923</c:v>
                </c:pt>
                <c:pt idx="943">
                  <c:v>94.299999999998946</c:v>
                </c:pt>
                <c:pt idx="944">
                  <c:v>94.399999999998926</c:v>
                </c:pt>
                <c:pt idx="945">
                  <c:v>94.499999999998934</c:v>
                </c:pt>
                <c:pt idx="946">
                  <c:v>94.599999999998929</c:v>
                </c:pt>
                <c:pt idx="947">
                  <c:v>94.699999999998894</c:v>
                </c:pt>
                <c:pt idx="948">
                  <c:v>94.799999999998931</c:v>
                </c:pt>
                <c:pt idx="949">
                  <c:v>94.899999999998897</c:v>
                </c:pt>
                <c:pt idx="950">
                  <c:v>94.999999999998906</c:v>
                </c:pt>
                <c:pt idx="951">
                  <c:v>95.0999999999989</c:v>
                </c:pt>
                <c:pt idx="952">
                  <c:v>95.199999999998866</c:v>
                </c:pt>
                <c:pt idx="953">
                  <c:v>95.299999999998889</c:v>
                </c:pt>
                <c:pt idx="954">
                  <c:v>95.399999999998883</c:v>
                </c:pt>
                <c:pt idx="955">
                  <c:v>95.499999999998892</c:v>
                </c:pt>
                <c:pt idx="956">
                  <c:v>95.599999999998872</c:v>
                </c:pt>
                <c:pt idx="957">
                  <c:v>95.699999999998866</c:v>
                </c:pt>
                <c:pt idx="958">
                  <c:v>95.79999999999886</c:v>
                </c:pt>
                <c:pt idx="959">
                  <c:v>95.899999999998826</c:v>
                </c:pt>
                <c:pt idx="960">
                  <c:v>95.999999999998849</c:v>
                </c:pt>
                <c:pt idx="961">
                  <c:v>96.099999999998843</c:v>
                </c:pt>
                <c:pt idx="962">
                  <c:v>96.199999999998823</c:v>
                </c:pt>
                <c:pt idx="963">
                  <c:v>96.299999999998846</c:v>
                </c:pt>
                <c:pt idx="964">
                  <c:v>96.399999999998826</c:v>
                </c:pt>
                <c:pt idx="965">
                  <c:v>96.49999999999882</c:v>
                </c:pt>
                <c:pt idx="966">
                  <c:v>96.599999999998815</c:v>
                </c:pt>
                <c:pt idx="967">
                  <c:v>96.699999999998795</c:v>
                </c:pt>
                <c:pt idx="968">
                  <c:v>96.799999999998818</c:v>
                </c:pt>
                <c:pt idx="969">
                  <c:v>96.899999999998798</c:v>
                </c:pt>
                <c:pt idx="970">
                  <c:v>96.999999999998806</c:v>
                </c:pt>
                <c:pt idx="971">
                  <c:v>97.099999999998801</c:v>
                </c:pt>
                <c:pt idx="972">
                  <c:v>97.199999999998766</c:v>
                </c:pt>
                <c:pt idx="973">
                  <c:v>97.299999999998775</c:v>
                </c:pt>
                <c:pt idx="974">
                  <c:v>97.399999999998769</c:v>
                </c:pt>
                <c:pt idx="975">
                  <c:v>97.499999999998778</c:v>
                </c:pt>
                <c:pt idx="976">
                  <c:v>97.599999999998758</c:v>
                </c:pt>
                <c:pt idx="977">
                  <c:v>97.699999999998724</c:v>
                </c:pt>
                <c:pt idx="978">
                  <c:v>97.799999999998761</c:v>
                </c:pt>
                <c:pt idx="979">
                  <c:v>97.899999999998727</c:v>
                </c:pt>
                <c:pt idx="980">
                  <c:v>97.999999999998735</c:v>
                </c:pt>
                <c:pt idx="981">
                  <c:v>98.09999999999873</c:v>
                </c:pt>
                <c:pt idx="982">
                  <c:v>98.199999999998695</c:v>
                </c:pt>
                <c:pt idx="983">
                  <c:v>98.299999999998718</c:v>
                </c:pt>
                <c:pt idx="984">
                  <c:v>98.399999999998712</c:v>
                </c:pt>
                <c:pt idx="985">
                  <c:v>98.499999999998721</c:v>
                </c:pt>
                <c:pt idx="986">
                  <c:v>98.599999999998701</c:v>
                </c:pt>
                <c:pt idx="987">
                  <c:v>98.699999999998667</c:v>
                </c:pt>
                <c:pt idx="988">
                  <c:v>98.79999999999869</c:v>
                </c:pt>
                <c:pt idx="989">
                  <c:v>98.899999999998684</c:v>
                </c:pt>
                <c:pt idx="990">
                  <c:v>98.999999999998707</c:v>
                </c:pt>
                <c:pt idx="991">
                  <c:v>99.099999999998687</c:v>
                </c:pt>
                <c:pt idx="992">
                  <c:v>99.199999999998667</c:v>
                </c:pt>
                <c:pt idx="993">
                  <c:v>99.299999999998661</c:v>
                </c:pt>
                <c:pt idx="994">
                  <c:v>99.399999999998627</c:v>
                </c:pt>
                <c:pt idx="995">
                  <c:v>99.49999999999865</c:v>
                </c:pt>
                <c:pt idx="996">
                  <c:v>99.599999999998644</c:v>
                </c:pt>
                <c:pt idx="997">
                  <c:v>99.699999999998624</c:v>
                </c:pt>
                <c:pt idx="998">
                  <c:v>99.799999999998647</c:v>
                </c:pt>
                <c:pt idx="999">
                  <c:v>99.899999999998627</c:v>
                </c:pt>
                <c:pt idx="1000">
                  <c:v>99.999999999998622</c:v>
                </c:pt>
              </c:numCache>
            </c:numRef>
          </c:xVal>
          <c:yVal>
            <c:numRef>
              <c:f>Tabelle1!$Y$7:$Y$1007</c:f>
              <c:numCache>
                <c:formatCode>General</c:formatCode>
                <c:ptCount val="1001"/>
                <c:pt idx="0">
                  <c:v>1.000000000000001E-7</c:v>
                </c:pt>
                <c:pt idx="1">
                  <c:v>1.000000000000001E-7</c:v>
                </c:pt>
                <c:pt idx="2">
                  <c:v>1.000000000000001E-7</c:v>
                </c:pt>
                <c:pt idx="3">
                  <c:v>1.000000000000001E-7</c:v>
                </c:pt>
                <c:pt idx="4">
                  <c:v>1.000000000000001E-7</c:v>
                </c:pt>
                <c:pt idx="5">
                  <c:v>1.000000000000001E-7</c:v>
                </c:pt>
                <c:pt idx="6">
                  <c:v>4.000066666666669E-3</c:v>
                </c:pt>
                <c:pt idx="7">
                  <c:v>8.0000333333333368E-3</c:v>
                </c:pt>
                <c:pt idx="8">
                  <c:v>1.2E-2</c:v>
                </c:pt>
                <c:pt idx="9">
                  <c:v>7.6000000000000026E-3</c:v>
                </c:pt>
                <c:pt idx="10">
                  <c:v>3.2000000000000023E-3</c:v>
                </c:pt>
                <c:pt idx="11">
                  <c:v>-1.1999999999999979E-3</c:v>
                </c:pt>
                <c:pt idx="12">
                  <c:v>-5.5999999999999991E-3</c:v>
                </c:pt>
                <c:pt idx="13">
                  <c:v>-1.0000000000000004E-2</c:v>
                </c:pt>
                <c:pt idx="14">
                  <c:v>-1.5500000000000005E-2</c:v>
                </c:pt>
                <c:pt idx="15">
                  <c:v>-2.1000000000000008E-2</c:v>
                </c:pt>
                <c:pt idx="16">
                  <c:v>-2.1000000000000008E-2</c:v>
                </c:pt>
                <c:pt idx="17">
                  <c:v>-2.1000000000000008E-2</c:v>
                </c:pt>
                <c:pt idx="18">
                  <c:v>-2.1000000000000008E-2</c:v>
                </c:pt>
                <c:pt idx="19">
                  <c:v>-2.7333333333333345E-2</c:v>
                </c:pt>
                <c:pt idx="20">
                  <c:v>-3.3666666666666664E-2</c:v>
                </c:pt>
                <c:pt idx="21">
                  <c:v>-4.0000000000000015E-2</c:v>
                </c:pt>
                <c:pt idx="22">
                  <c:v>-4.0599999999999997E-2</c:v>
                </c:pt>
                <c:pt idx="23">
                  <c:v>-4.1199999999999987E-2</c:v>
                </c:pt>
                <c:pt idx="24">
                  <c:v>-4.1800000000000004E-2</c:v>
                </c:pt>
                <c:pt idx="25">
                  <c:v>-4.2400000000000014E-2</c:v>
                </c:pt>
                <c:pt idx="26">
                  <c:v>-4.3000000000000003E-2</c:v>
                </c:pt>
                <c:pt idx="27">
                  <c:v>-3.4249999999999996E-2</c:v>
                </c:pt>
                <c:pt idx="28">
                  <c:v>-2.5500000000000002E-2</c:v>
                </c:pt>
                <c:pt idx="29">
                  <c:v>-1.6750000000000001E-2</c:v>
                </c:pt>
                <c:pt idx="30">
                  <c:v>-8.0000000000000054E-3</c:v>
                </c:pt>
                <c:pt idx="31">
                  <c:v>-2.0000000000000007E-2</c:v>
                </c:pt>
                <c:pt idx="32">
                  <c:v>-3.2000000000000015E-2</c:v>
                </c:pt>
                <c:pt idx="33">
                  <c:v>-3.0800000000000008E-2</c:v>
                </c:pt>
                <c:pt idx="34">
                  <c:v>-2.9600000000000001E-2</c:v>
                </c:pt>
                <c:pt idx="35">
                  <c:v>-2.8400000000000002E-2</c:v>
                </c:pt>
                <c:pt idx="36">
                  <c:v>-2.7200000000000009E-2</c:v>
                </c:pt>
                <c:pt idx="37">
                  <c:v>-2.6000000000000002E-2</c:v>
                </c:pt>
                <c:pt idx="38">
                  <c:v>-3.8000000000000006E-2</c:v>
                </c:pt>
                <c:pt idx="39">
                  <c:v>-0.05</c:v>
                </c:pt>
                <c:pt idx="40">
                  <c:v>-5.4000000000000027E-2</c:v>
                </c:pt>
                <c:pt idx="41">
                  <c:v>-5.8000000000000003E-2</c:v>
                </c:pt>
                <c:pt idx="42">
                  <c:v>-6.2000000000000027E-2</c:v>
                </c:pt>
                <c:pt idx="43">
                  <c:v>-6.6000000000000003E-2</c:v>
                </c:pt>
                <c:pt idx="44">
                  <c:v>-7.0000000000000021E-2</c:v>
                </c:pt>
                <c:pt idx="45">
                  <c:v>-6.25E-2</c:v>
                </c:pt>
                <c:pt idx="46">
                  <c:v>-5.5000000000000014E-2</c:v>
                </c:pt>
                <c:pt idx="47">
                  <c:v>-5.7000000000000016E-2</c:v>
                </c:pt>
                <c:pt idx="48">
                  <c:v>-5.9000000000000018E-2</c:v>
                </c:pt>
                <c:pt idx="49">
                  <c:v>-6.1000000000000013E-2</c:v>
                </c:pt>
                <c:pt idx="50">
                  <c:v>-6.3E-2</c:v>
                </c:pt>
                <c:pt idx="51">
                  <c:v>-6.5000000000000002E-2</c:v>
                </c:pt>
                <c:pt idx="52">
                  <c:v>-7.1666666666666684E-2</c:v>
                </c:pt>
                <c:pt idx="53">
                  <c:v>-7.833333333333338E-2</c:v>
                </c:pt>
                <c:pt idx="54">
                  <c:v>-8.5000000000000006E-2</c:v>
                </c:pt>
                <c:pt idx="55">
                  <c:v>-8.0000000000000029E-2</c:v>
                </c:pt>
                <c:pt idx="56">
                  <c:v>-7.5000000000000011E-2</c:v>
                </c:pt>
                <c:pt idx="57">
                  <c:v>-7.0000000000000021E-2</c:v>
                </c:pt>
                <c:pt idx="58">
                  <c:v>-6.5000000000000002E-2</c:v>
                </c:pt>
                <c:pt idx="59">
                  <c:v>-6.0000000000000019E-2</c:v>
                </c:pt>
                <c:pt idx="60">
                  <c:v>-5.8000000000000003E-2</c:v>
                </c:pt>
                <c:pt idx="61">
                  <c:v>-5.6000000000000001E-2</c:v>
                </c:pt>
                <c:pt idx="62">
                  <c:v>-5.3999999999999999E-2</c:v>
                </c:pt>
                <c:pt idx="63">
                  <c:v>-5.2000000000000025E-2</c:v>
                </c:pt>
                <c:pt idx="64">
                  <c:v>-0.05</c:v>
                </c:pt>
                <c:pt idx="65">
                  <c:v>-4.8000000000000001E-2</c:v>
                </c:pt>
                <c:pt idx="66">
                  <c:v>-4.5999999999999999E-2</c:v>
                </c:pt>
                <c:pt idx="67">
                  <c:v>-4.3999999999999997E-2</c:v>
                </c:pt>
                <c:pt idx="68">
                  <c:v>-4.2000000000000016E-2</c:v>
                </c:pt>
                <c:pt idx="69">
                  <c:v>-4.0000000000000015E-2</c:v>
                </c:pt>
                <c:pt idx="70">
                  <c:v>-4.3000000000000003E-2</c:v>
                </c:pt>
                <c:pt idx="71">
                  <c:v>-4.5999999999999999E-2</c:v>
                </c:pt>
                <c:pt idx="72">
                  <c:v>-4.9000000000000016E-2</c:v>
                </c:pt>
                <c:pt idx="73">
                  <c:v>-5.2000000000000025E-2</c:v>
                </c:pt>
                <c:pt idx="74">
                  <c:v>-5.5000000000000014E-2</c:v>
                </c:pt>
                <c:pt idx="75">
                  <c:v>-4.8500000000000001E-2</c:v>
                </c:pt>
                <c:pt idx="76">
                  <c:v>-4.2000000000000016E-2</c:v>
                </c:pt>
                <c:pt idx="77">
                  <c:v>-4.7000000000000014E-2</c:v>
                </c:pt>
                <c:pt idx="78">
                  <c:v>-5.2000000000000025E-2</c:v>
                </c:pt>
                <c:pt idx="79">
                  <c:v>-5.7000000000000016E-2</c:v>
                </c:pt>
                <c:pt idx="80">
                  <c:v>-5.16E-2</c:v>
                </c:pt>
                <c:pt idx="81">
                  <c:v>-4.6200000000000005E-2</c:v>
                </c:pt>
                <c:pt idx="82">
                  <c:v>-4.0800000000000003E-2</c:v>
                </c:pt>
                <c:pt idx="83">
                  <c:v>-3.5400000000000001E-2</c:v>
                </c:pt>
                <c:pt idx="84">
                  <c:v>-3.0000000000000002E-2</c:v>
                </c:pt>
                <c:pt idx="85">
                  <c:v>-2.4500000000000001E-2</c:v>
                </c:pt>
                <c:pt idx="86">
                  <c:v>-1.9000000000000006E-2</c:v>
                </c:pt>
                <c:pt idx="87">
                  <c:v>-1.3499999999999998E-2</c:v>
                </c:pt>
                <c:pt idx="88">
                  <c:v>-8.0000000000000054E-3</c:v>
                </c:pt>
                <c:pt idx="89">
                  <c:v>-1.2400000000000001E-2</c:v>
                </c:pt>
                <c:pt idx="90">
                  <c:v>-1.6799999999999999E-2</c:v>
                </c:pt>
                <c:pt idx="91">
                  <c:v>-2.1200000000000004E-2</c:v>
                </c:pt>
                <c:pt idx="92">
                  <c:v>-2.5599999999999998E-2</c:v>
                </c:pt>
                <c:pt idx="93">
                  <c:v>-3.0000000000000002E-2</c:v>
                </c:pt>
                <c:pt idx="94">
                  <c:v>-2.5666666666666671E-2</c:v>
                </c:pt>
                <c:pt idx="95">
                  <c:v>-2.1333333333333343E-2</c:v>
                </c:pt>
                <c:pt idx="96">
                  <c:v>-1.7000000000000001E-2</c:v>
                </c:pt>
                <c:pt idx="97">
                  <c:v>-1.3599979999999999E-2</c:v>
                </c:pt>
                <c:pt idx="98">
                  <c:v>-1.0199959999999998E-2</c:v>
                </c:pt>
                <c:pt idx="99">
                  <c:v>-6.7999400000000043E-3</c:v>
                </c:pt>
                <c:pt idx="100">
                  <c:v>-3.3999200000000012E-3</c:v>
                </c:pt>
                <c:pt idx="101">
                  <c:v>1.000000000000001E-7</c:v>
                </c:pt>
                <c:pt idx="102">
                  <c:v>-9.999950000000004E-3</c:v>
                </c:pt>
                <c:pt idx="103">
                  <c:v>-2.0000000000000007E-2</c:v>
                </c:pt>
                <c:pt idx="104">
                  <c:v>-1.6400000000000001E-2</c:v>
                </c:pt>
                <c:pt idx="105">
                  <c:v>-1.2799999999999995E-2</c:v>
                </c:pt>
                <c:pt idx="106">
                  <c:v>-9.200000000000005E-3</c:v>
                </c:pt>
                <c:pt idx="107">
                  <c:v>-5.6000000000000008E-3</c:v>
                </c:pt>
                <c:pt idx="108">
                  <c:v>-2.0000000000000009E-3</c:v>
                </c:pt>
                <c:pt idx="109">
                  <c:v>-8.6000000000000035E-3</c:v>
                </c:pt>
                <c:pt idx="110">
                  <c:v>-1.5200000000000003E-2</c:v>
                </c:pt>
                <c:pt idx="111">
                  <c:v>-2.1800000000000007E-2</c:v>
                </c:pt>
                <c:pt idx="112">
                  <c:v>-2.8400000000000002E-2</c:v>
                </c:pt>
                <c:pt idx="113">
                  <c:v>-3.500000000000001E-2</c:v>
                </c:pt>
                <c:pt idx="114">
                  <c:v>-2.9000000000000012E-2</c:v>
                </c:pt>
                <c:pt idx="115">
                  <c:v>-2.300000000000001E-2</c:v>
                </c:pt>
                <c:pt idx="116">
                  <c:v>-1.7000000000000001E-2</c:v>
                </c:pt>
                <c:pt idx="117">
                  <c:v>-1.1000000000000006E-2</c:v>
                </c:pt>
                <c:pt idx="118">
                  <c:v>-5.0000000000000018E-3</c:v>
                </c:pt>
                <c:pt idx="119">
                  <c:v>2.4999999999999996E-3</c:v>
                </c:pt>
                <c:pt idx="120">
                  <c:v>1.0000000000000004E-2</c:v>
                </c:pt>
                <c:pt idx="121">
                  <c:v>4.6666666666666688E-3</c:v>
                </c:pt>
                <c:pt idx="122">
                  <c:v>-6.6666666666666632E-4</c:v>
                </c:pt>
                <c:pt idx="123">
                  <c:v>-6.0000000000000019E-3</c:v>
                </c:pt>
                <c:pt idx="124">
                  <c:v>-6.6666666666666719E-4</c:v>
                </c:pt>
                <c:pt idx="125">
                  <c:v>4.6666666666666679E-3</c:v>
                </c:pt>
                <c:pt idx="126">
                  <c:v>1.0000000000000004E-2</c:v>
                </c:pt>
                <c:pt idx="127">
                  <c:v>3.6250000000000015E-3</c:v>
                </c:pt>
                <c:pt idx="128">
                  <c:v>-2.7499999999999998E-3</c:v>
                </c:pt>
                <c:pt idx="129">
                  <c:v>-9.1250000000000029E-3</c:v>
                </c:pt>
                <c:pt idx="130">
                  <c:v>-1.5499999999999998E-2</c:v>
                </c:pt>
                <c:pt idx="131">
                  <c:v>-2.1875000000000006E-2</c:v>
                </c:pt>
                <c:pt idx="132">
                  <c:v>-2.8250000000000001E-2</c:v>
                </c:pt>
                <c:pt idx="133">
                  <c:v>-3.4624999999999996E-2</c:v>
                </c:pt>
                <c:pt idx="134">
                  <c:v>-4.1000000000000002E-2</c:v>
                </c:pt>
                <c:pt idx="135">
                  <c:v>-3.6799999999999999E-2</c:v>
                </c:pt>
                <c:pt idx="136">
                  <c:v>-3.2600000000000011E-2</c:v>
                </c:pt>
                <c:pt idx="137">
                  <c:v>-2.8399999999999998E-2</c:v>
                </c:pt>
                <c:pt idx="138">
                  <c:v>-2.4199999999999992E-2</c:v>
                </c:pt>
                <c:pt idx="139">
                  <c:v>-2.0000000000000007E-2</c:v>
                </c:pt>
                <c:pt idx="140">
                  <c:v>-1.8000000000000009E-2</c:v>
                </c:pt>
                <c:pt idx="141">
                  <c:v>-1.6000000000000007E-2</c:v>
                </c:pt>
                <c:pt idx="142">
                  <c:v>-1.4E-2</c:v>
                </c:pt>
                <c:pt idx="143">
                  <c:v>-1.2E-2</c:v>
                </c:pt>
                <c:pt idx="144">
                  <c:v>-1.0000000000000004E-2</c:v>
                </c:pt>
                <c:pt idx="145">
                  <c:v>-3.7500000000000016E-3</c:v>
                </c:pt>
                <c:pt idx="146">
                  <c:v>2.5000000000000014E-3</c:v>
                </c:pt>
                <c:pt idx="147">
                  <c:v>8.7500000000000026E-3</c:v>
                </c:pt>
                <c:pt idx="148">
                  <c:v>1.5000000000000001E-2</c:v>
                </c:pt>
                <c:pt idx="149">
                  <c:v>2.1250000000000002E-2</c:v>
                </c:pt>
                <c:pt idx="150">
                  <c:v>2.7500000000000011E-2</c:v>
                </c:pt>
                <c:pt idx="151">
                  <c:v>3.3750000000000002E-2</c:v>
                </c:pt>
                <c:pt idx="152">
                  <c:v>4.0000000000000015E-2</c:v>
                </c:pt>
                <c:pt idx="153">
                  <c:v>3.0000000000000002E-2</c:v>
                </c:pt>
                <c:pt idx="154">
                  <c:v>2.0000000000000007E-2</c:v>
                </c:pt>
                <c:pt idx="155">
                  <c:v>1.0000000000000004E-2</c:v>
                </c:pt>
                <c:pt idx="156">
                  <c:v>1.2E-2</c:v>
                </c:pt>
                <c:pt idx="157">
                  <c:v>1.4E-2</c:v>
                </c:pt>
                <c:pt idx="158">
                  <c:v>1.6000000000000007E-2</c:v>
                </c:pt>
                <c:pt idx="159">
                  <c:v>1.8000000000000009E-2</c:v>
                </c:pt>
                <c:pt idx="160">
                  <c:v>2.0000000000000007E-2</c:v>
                </c:pt>
                <c:pt idx="161">
                  <c:v>2.4E-2</c:v>
                </c:pt>
                <c:pt idx="162">
                  <c:v>2.8000000000000001E-2</c:v>
                </c:pt>
                <c:pt idx="163">
                  <c:v>3.2000000000000015E-2</c:v>
                </c:pt>
                <c:pt idx="164">
                  <c:v>3.6000000000000011E-2</c:v>
                </c:pt>
                <c:pt idx="165">
                  <c:v>4.0000000000000015E-2</c:v>
                </c:pt>
                <c:pt idx="166">
                  <c:v>4.3999999999999997E-2</c:v>
                </c:pt>
                <c:pt idx="167">
                  <c:v>4.8000000000000001E-2</c:v>
                </c:pt>
                <c:pt idx="168">
                  <c:v>5.1999999999999998E-2</c:v>
                </c:pt>
                <c:pt idx="169">
                  <c:v>5.5999999999999994E-2</c:v>
                </c:pt>
                <c:pt idx="170">
                  <c:v>6.0000000000000019E-2</c:v>
                </c:pt>
                <c:pt idx="171">
                  <c:v>5.3333333333333365E-2</c:v>
                </c:pt>
                <c:pt idx="172">
                  <c:v>4.6666666666666683E-2</c:v>
                </c:pt>
                <c:pt idx="173">
                  <c:v>4.0000000000000015E-2</c:v>
                </c:pt>
                <c:pt idx="174">
                  <c:v>4.5999999999999999E-2</c:v>
                </c:pt>
                <c:pt idx="175">
                  <c:v>5.2000000000000025E-2</c:v>
                </c:pt>
                <c:pt idx="176">
                  <c:v>5.8000000000000003E-2</c:v>
                </c:pt>
                <c:pt idx="177">
                  <c:v>6.4000000000000029E-2</c:v>
                </c:pt>
                <c:pt idx="178">
                  <c:v>7.0000000000000021E-2</c:v>
                </c:pt>
                <c:pt idx="179">
                  <c:v>6.4000000000000029E-2</c:v>
                </c:pt>
                <c:pt idx="180">
                  <c:v>5.8000000000000003E-2</c:v>
                </c:pt>
                <c:pt idx="181">
                  <c:v>5.2000000000000025E-2</c:v>
                </c:pt>
                <c:pt idx="182">
                  <c:v>4.5999999999999999E-2</c:v>
                </c:pt>
                <c:pt idx="183">
                  <c:v>4.0000000000000015E-2</c:v>
                </c:pt>
                <c:pt idx="184">
                  <c:v>5.6000000000000008E-2</c:v>
                </c:pt>
                <c:pt idx="185">
                  <c:v>7.2000000000000022E-2</c:v>
                </c:pt>
                <c:pt idx="186">
                  <c:v>6.1333333333333372E-2</c:v>
                </c:pt>
                <c:pt idx="187">
                  <c:v>5.0666666666666686E-2</c:v>
                </c:pt>
                <c:pt idx="188">
                  <c:v>4.0000000000000015E-2</c:v>
                </c:pt>
                <c:pt idx="189">
                  <c:v>4.2000000000000016E-2</c:v>
                </c:pt>
                <c:pt idx="190">
                  <c:v>4.4000000000000018E-2</c:v>
                </c:pt>
                <c:pt idx="191">
                  <c:v>4.5999999999999999E-2</c:v>
                </c:pt>
                <c:pt idx="192">
                  <c:v>4.8000000000000001E-2</c:v>
                </c:pt>
                <c:pt idx="193">
                  <c:v>0.05</c:v>
                </c:pt>
                <c:pt idx="194">
                  <c:v>4.2500000000000003E-2</c:v>
                </c:pt>
                <c:pt idx="195">
                  <c:v>3.500000000000001E-2</c:v>
                </c:pt>
                <c:pt idx="196">
                  <c:v>3.2500000000000001E-2</c:v>
                </c:pt>
                <c:pt idx="197">
                  <c:v>3.0000000000000002E-2</c:v>
                </c:pt>
                <c:pt idx="198">
                  <c:v>2.5999999999999999E-2</c:v>
                </c:pt>
                <c:pt idx="199">
                  <c:v>2.1999999999999999E-2</c:v>
                </c:pt>
                <c:pt idx="200">
                  <c:v>1.8000000000000009E-2</c:v>
                </c:pt>
                <c:pt idx="201">
                  <c:v>1.1000000000000005E-2</c:v>
                </c:pt>
                <c:pt idx="202">
                  <c:v>4.0000000000000018E-3</c:v>
                </c:pt>
                <c:pt idx="203">
                  <c:v>1.0200000000000001E-2</c:v>
                </c:pt>
                <c:pt idx="204">
                  <c:v>1.6400000000000001E-2</c:v>
                </c:pt>
                <c:pt idx="205">
                  <c:v>2.2600000000000009E-2</c:v>
                </c:pt>
                <c:pt idx="206">
                  <c:v>2.8800000000000006E-2</c:v>
                </c:pt>
                <c:pt idx="207">
                  <c:v>3.500000000000001E-2</c:v>
                </c:pt>
                <c:pt idx="208">
                  <c:v>3.1600000000000017E-2</c:v>
                </c:pt>
                <c:pt idx="209">
                  <c:v>2.8200000000000006E-2</c:v>
                </c:pt>
                <c:pt idx="210">
                  <c:v>2.4800000000000006E-2</c:v>
                </c:pt>
                <c:pt idx="211">
                  <c:v>2.1400000000000002E-2</c:v>
                </c:pt>
                <c:pt idx="212">
                  <c:v>1.8000000000000009E-2</c:v>
                </c:pt>
                <c:pt idx="213">
                  <c:v>2.4E-2</c:v>
                </c:pt>
                <c:pt idx="214">
                  <c:v>3.0000000000000002E-2</c:v>
                </c:pt>
                <c:pt idx="215">
                  <c:v>2.1500000000000002E-2</c:v>
                </c:pt>
                <c:pt idx="216">
                  <c:v>1.3000000000000001E-2</c:v>
                </c:pt>
                <c:pt idx="217">
                  <c:v>1.8400000000000007E-2</c:v>
                </c:pt>
                <c:pt idx="218">
                  <c:v>2.3800000000000002E-2</c:v>
                </c:pt>
                <c:pt idx="219">
                  <c:v>2.9200000000000007E-2</c:v>
                </c:pt>
                <c:pt idx="220">
                  <c:v>3.4600000000000006E-2</c:v>
                </c:pt>
                <c:pt idx="221">
                  <c:v>4.0000000000000015E-2</c:v>
                </c:pt>
                <c:pt idx="222">
                  <c:v>3.6000000000000011E-2</c:v>
                </c:pt>
                <c:pt idx="223">
                  <c:v>3.2000000000000015E-2</c:v>
                </c:pt>
                <c:pt idx="224">
                  <c:v>2.8000000000000001E-2</c:v>
                </c:pt>
                <c:pt idx="225">
                  <c:v>2.4E-2</c:v>
                </c:pt>
                <c:pt idx="226">
                  <c:v>2.0000000000000007E-2</c:v>
                </c:pt>
                <c:pt idx="227">
                  <c:v>3.3000000000000002E-2</c:v>
                </c:pt>
                <c:pt idx="228">
                  <c:v>4.5999999999999999E-2</c:v>
                </c:pt>
                <c:pt idx="229">
                  <c:v>4.0800000000000003E-2</c:v>
                </c:pt>
                <c:pt idx="230">
                  <c:v>3.5600000000000014E-2</c:v>
                </c:pt>
                <c:pt idx="231">
                  <c:v>3.0400000000000007E-2</c:v>
                </c:pt>
                <c:pt idx="232">
                  <c:v>2.5200000000000007E-2</c:v>
                </c:pt>
                <c:pt idx="233">
                  <c:v>2.0000000000000007E-2</c:v>
                </c:pt>
                <c:pt idx="234">
                  <c:v>2.5999999999999999E-2</c:v>
                </c:pt>
                <c:pt idx="235">
                  <c:v>3.2000000000000015E-2</c:v>
                </c:pt>
                <c:pt idx="236">
                  <c:v>3.7999999999999999E-2</c:v>
                </c:pt>
                <c:pt idx="237">
                  <c:v>2.8500000000000001E-2</c:v>
                </c:pt>
                <c:pt idx="238">
                  <c:v>1.9000000000000006E-2</c:v>
                </c:pt>
                <c:pt idx="239">
                  <c:v>2.2200000000000008E-2</c:v>
                </c:pt>
                <c:pt idx="240">
                  <c:v>2.5399999999999999E-2</c:v>
                </c:pt>
                <c:pt idx="241">
                  <c:v>2.86E-2</c:v>
                </c:pt>
                <c:pt idx="242">
                  <c:v>3.1800000000000002E-2</c:v>
                </c:pt>
                <c:pt idx="243">
                  <c:v>3.500000000000001E-2</c:v>
                </c:pt>
                <c:pt idx="244">
                  <c:v>3.0000000000000002E-2</c:v>
                </c:pt>
                <c:pt idx="245">
                  <c:v>2.5000000000000001E-2</c:v>
                </c:pt>
                <c:pt idx="246">
                  <c:v>2.0000000000000007E-2</c:v>
                </c:pt>
                <c:pt idx="247">
                  <c:v>1.5400000000000004E-2</c:v>
                </c:pt>
                <c:pt idx="248">
                  <c:v>1.0800000000000004E-2</c:v>
                </c:pt>
                <c:pt idx="249">
                  <c:v>6.2000000000000033E-3</c:v>
                </c:pt>
                <c:pt idx="250">
                  <c:v>1.6000000000000012E-3</c:v>
                </c:pt>
                <c:pt idx="251">
                  <c:v>-3.0000000000000009E-3</c:v>
                </c:pt>
                <c:pt idx="252">
                  <c:v>1.3333333333333344E-3</c:v>
                </c:pt>
                <c:pt idx="253">
                  <c:v>5.6666666666666697E-3</c:v>
                </c:pt>
                <c:pt idx="254">
                  <c:v>1.0000000000000004E-2</c:v>
                </c:pt>
                <c:pt idx="255">
                  <c:v>7.5000250000000022E-3</c:v>
                </c:pt>
                <c:pt idx="256">
                  <c:v>5.0000500000000015E-3</c:v>
                </c:pt>
                <c:pt idx="257">
                  <c:v>2.5000749999999992E-3</c:v>
                </c:pt>
                <c:pt idx="258">
                  <c:v>1.000000000000001E-7</c:v>
                </c:pt>
                <c:pt idx="259">
                  <c:v>5.6667333333333377E-3</c:v>
                </c:pt>
                <c:pt idx="260">
                  <c:v>1.1333366666666667E-2</c:v>
                </c:pt>
                <c:pt idx="261">
                  <c:v>1.7000000000000001E-2</c:v>
                </c:pt>
                <c:pt idx="262">
                  <c:v>-3.0000000000000009E-3</c:v>
                </c:pt>
                <c:pt idx="263">
                  <c:v>2.5999999999999999E-3</c:v>
                </c:pt>
                <c:pt idx="264">
                  <c:v>8.2000000000000024E-3</c:v>
                </c:pt>
                <c:pt idx="265">
                  <c:v>1.3800000000000005E-2</c:v>
                </c:pt>
                <c:pt idx="266">
                  <c:v>1.9400000000000008E-2</c:v>
                </c:pt>
                <c:pt idx="267">
                  <c:v>2.5000000000000001E-2</c:v>
                </c:pt>
                <c:pt idx="268">
                  <c:v>2.6000000000000002E-2</c:v>
                </c:pt>
                <c:pt idx="269">
                  <c:v>2.700000000000001E-2</c:v>
                </c:pt>
                <c:pt idx="270">
                  <c:v>2.8000000000000001E-2</c:v>
                </c:pt>
                <c:pt idx="271">
                  <c:v>2.8999999999999998E-2</c:v>
                </c:pt>
                <c:pt idx="272">
                  <c:v>3.0000000000000002E-2</c:v>
                </c:pt>
                <c:pt idx="273">
                  <c:v>2.5000000000000001E-2</c:v>
                </c:pt>
                <c:pt idx="274">
                  <c:v>2.0000000000000007E-2</c:v>
                </c:pt>
                <c:pt idx="275">
                  <c:v>1.6000020000000007E-2</c:v>
                </c:pt>
                <c:pt idx="276">
                  <c:v>1.200004E-2</c:v>
                </c:pt>
                <c:pt idx="277">
                  <c:v>8.000060000000005E-3</c:v>
                </c:pt>
                <c:pt idx="278">
                  <c:v>4.0000800000000013E-3</c:v>
                </c:pt>
                <c:pt idx="279">
                  <c:v>1.000000000000001E-7</c:v>
                </c:pt>
                <c:pt idx="280">
                  <c:v>3.7500750000000007E-3</c:v>
                </c:pt>
                <c:pt idx="281">
                  <c:v>7.500050000000002E-3</c:v>
                </c:pt>
                <c:pt idx="282">
                  <c:v>1.1250025000000006E-2</c:v>
                </c:pt>
                <c:pt idx="283">
                  <c:v>1.4999999999999998E-2</c:v>
                </c:pt>
                <c:pt idx="284">
                  <c:v>1.9000000000000006E-2</c:v>
                </c:pt>
                <c:pt idx="285">
                  <c:v>2.3E-2</c:v>
                </c:pt>
                <c:pt idx="286">
                  <c:v>2.7000000000000014E-2</c:v>
                </c:pt>
                <c:pt idx="287">
                  <c:v>3.1000000000000014E-2</c:v>
                </c:pt>
                <c:pt idx="288">
                  <c:v>3.500000000000001E-2</c:v>
                </c:pt>
                <c:pt idx="289">
                  <c:v>2.7500000000000011E-2</c:v>
                </c:pt>
                <c:pt idx="290">
                  <c:v>2.0000000000000007E-2</c:v>
                </c:pt>
                <c:pt idx="291">
                  <c:v>2.6000000000000002E-2</c:v>
                </c:pt>
                <c:pt idx="292">
                  <c:v>3.2000000000000015E-2</c:v>
                </c:pt>
                <c:pt idx="293">
                  <c:v>3.8000000000000006E-2</c:v>
                </c:pt>
                <c:pt idx="294">
                  <c:v>4.3999999999999997E-2</c:v>
                </c:pt>
                <c:pt idx="295">
                  <c:v>0.05</c:v>
                </c:pt>
                <c:pt idx="296">
                  <c:v>4.4000000000000018E-2</c:v>
                </c:pt>
                <c:pt idx="297">
                  <c:v>3.8000000000000006E-2</c:v>
                </c:pt>
                <c:pt idx="298">
                  <c:v>3.2000000000000015E-2</c:v>
                </c:pt>
                <c:pt idx="299">
                  <c:v>2.6000000000000002E-2</c:v>
                </c:pt>
                <c:pt idx="300">
                  <c:v>2.0000000000000007E-2</c:v>
                </c:pt>
                <c:pt idx="301">
                  <c:v>2.0000000000000007E-2</c:v>
                </c:pt>
                <c:pt idx="302">
                  <c:v>2.0000000000000007E-2</c:v>
                </c:pt>
                <c:pt idx="303">
                  <c:v>1.0000050000000003E-2</c:v>
                </c:pt>
                <c:pt idx="304">
                  <c:v>1.000000000000001E-7</c:v>
                </c:pt>
                <c:pt idx="305">
                  <c:v>6.6667333333333377E-3</c:v>
                </c:pt>
                <c:pt idx="306">
                  <c:v>1.3333366666666667E-2</c:v>
                </c:pt>
                <c:pt idx="307">
                  <c:v>2.0000000000000007E-2</c:v>
                </c:pt>
                <c:pt idx="308">
                  <c:v>1.8000000000000009E-2</c:v>
                </c:pt>
                <c:pt idx="309">
                  <c:v>1.6000000000000007E-2</c:v>
                </c:pt>
                <c:pt idx="310">
                  <c:v>1.4E-2</c:v>
                </c:pt>
                <c:pt idx="311">
                  <c:v>1.2E-2</c:v>
                </c:pt>
                <c:pt idx="312">
                  <c:v>1.0000000000000004E-2</c:v>
                </c:pt>
                <c:pt idx="313">
                  <c:v>1.2500000000000001E-2</c:v>
                </c:pt>
                <c:pt idx="314">
                  <c:v>1.4999999999999998E-2</c:v>
                </c:pt>
                <c:pt idx="315">
                  <c:v>8.6000000000000035E-3</c:v>
                </c:pt>
                <c:pt idx="316">
                  <c:v>2.1999999999999997E-3</c:v>
                </c:pt>
                <c:pt idx="317">
                  <c:v>-4.2000000000000023E-3</c:v>
                </c:pt>
                <c:pt idx="318">
                  <c:v>-1.0600000000000007E-2</c:v>
                </c:pt>
                <c:pt idx="319">
                  <c:v>-1.7000000000000001E-2</c:v>
                </c:pt>
                <c:pt idx="320">
                  <c:v>-1.1333300000000001E-2</c:v>
                </c:pt>
                <c:pt idx="321">
                  <c:v>-5.6666000000000025E-3</c:v>
                </c:pt>
                <c:pt idx="322">
                  <c:v>1.000000000000001E-7</c:v>
                </c:pt>
                <c:pt idx="323">
                  <c:v>5.0000500000000024E-3</c:v>
                </c:pt>
                <c:pt idx="324">
                  <c:v>1.0000000000000004E-2</c:v>
                </c:pt>
                <c:pt idx="325">
                  <c:v>4.6666666666666688E-3</c:v>
                </c:pt>
                <c:pt idx="326">
                  <c:v>-6.6666666666666632E-4</c:v>
                </c:pt>
                <c:pt idx="327">
                  <c:v>-6.0000000000000019E-3</c:v>
                </c:pt>
                <c:pt idx="328">
                  <c:v>6.0000000000000001E-3</c:v>
                </c:pt>
                <c:pt idx="329">
                  <c:v>1.7999999999999995E-2</c:v>
                </c:pt>
                <c:pt idx="330">
                  <c:v>3.0000000000000002E-2</c:v>
                </c:pt>
                <c:pt idx="331">
                  <c:v>2.5000000000000001E-2</c:v>
                </c:pt>
                <c:pt idx="332">
                  <c:v>2.0000000000000007E-2</c:v>
                </c:pt>
                <c:pt idx="333">
                  <c:v>2.6000000000000002E-2</c:v>
                </c:pt>
                <c:pt idx="334">
                  <c:v>3.2000000000000015E-2</c:v>
                </c:pt>
                <c:pt idx="335">
                  <c:v>3.8000000000000006E-2</c:v>
                </c:pt>
                <c:pt idx="336">
                  <c:v>4.3999999999999997E-2</c:v>
                </c:pt>
                <c:pt idx="337">
                  <c:v>0.05</c:v>
                </c:pt>
                <c:pt idx="338">
                  <c:v>5.4000000000000027E-2</c:v>
                </c:pt>
                <c:pt idx="339">
                  <c:v>5.8000000000000003E-2</c:v>
                </c:pt>
                <c:pt idx="340">
                  <c:v>6.2000000000000027E-2</c:v>
                </c:pt>
                <c:pt idx="341">
                  <c:v>6.6000000000000003E-2</c:v>
                </c:pt>
                <c:pt idx="342">
                  <c:v>7.0000000000000021E-2</c:v>
                </c:pt>
                <c:pt idx="343">
                  <c:v>7.4000000000000024E-2</c:v>
                </c:pt>
                <c:pt idx="344">
                  <c:v>7.8000000000000014E-2</c:v>
                </c:pt>
                <c:pt idx="345">
                  <c:v>8.2000000000000003E-2</c:v>
                </c:pt>
                <c:pt idx="346">
                  <c:v>8.6000000000000021E-2</c:v>
                </c:pt>
                <c:pt idx="347">
                  <c:v>9.0000000000000024E-2</c:v>
                </c:pt>
                <c:pt idx="348">
                  <c:v>9.666666666666672E-2</c:v>
                </c:pt>
                <c:pt idx="349">
                  <c:v>0.10333333333333333</c:v>
                </c:pt>
                <c:pt idx="350">
                  <c:v>0.11</c:v>
                </c:pt>
                <c:pt idx="351">
                  <c:v>0.10400000000000002</c:v>
                </c:pt>
                <c:pt idx="352">
                  <c:v>9.8000000000000032E-2</c:v>
                </c:pt>
                <c:pt idx="353">
                  <c:v>9.2000000000000026E-2</c:v>
                </c:pt>
                <c:pt idx="354">
                  <c:v>8.6000000000000021E-2</c:v>
                </c:pt>
                <c:pt idx="355">
                  <c:v>8.0000000000000029E-2</c:v>
                </c:pt>
                <c:pt idx="356">
                  <c:v>7.3999999999999996E-2</c:v>
                </c:pt>
                <c:pt idx="357">
                  <c:v>6.8000000000000019E-2</c:v>
                </c:pt>
                <c:pt idx="358">
                  <c:v>6.200000000000002E-2</c:v>
                </c:pt>
                <c:pt idx="359">
                  <c:v>5.6000000000000001E-2</c:v>
                </c:pt>
                <c:pt idx="360">
                  <c:v>0.05</c:v>
                </c:pt>
                <c:pt idx="361">
                  <c:v>5.6000000000000001E-2</c:v>
                </c:pt>
                <c:pt idx="362">
                  <c:v>6.200000000000002E-2</c:v>
                </c:pt>
                <c:pt idx="363">
                  <c:v>4.9666666666666699E-2</c:v>
                </c:pt>
                <c:pt idx="364">
                  <c:v>3.7333333333333343E-2</c:v>
                </c:pt>
                <c:pt idx="365">
                  <c:v>2.5000000000000001E-2</c:v>
                </c:pt>
                <c:pt idx="366">
                  <c:v>3.4000000000000002E-2</c:v>
                </c:pt>
                <c:pt idx="367">
                  <c:v>4.3000000000000003E-2</c:v>
                </c:pt>
                <c:pt idx="368">
                  <c:v>5.2000000000000025E-2</c:v>
                </c:pt>
                <c:pt idx="369">
                  <c:v>6.1000000000000013E-2</c:v>
                </c:pt>
                <c:pt idx="370">
                  <c:v>7.0000000000000021E-2</c:v>
                </c:pt>
                <c:pt idx="371">
                  <c:v>6.6000000000000003E-2</c:v>
                </c:pt>
                <c:pt idx="372">
                  <c:v>6.2000000000000027E-2</c:v>
                </c:pt>
                <c:pt idx="373">
                  <c:v>5.8000000000000003E-2</c:v>
                </c:pt>
                <c:pt idx="374">
                  <c:v>5.4000000000000027E-2</c:v>
                </c:pt>
                <c:pt idx="375">
                  <c:v>0.05</c:v>
                </c:pt>
                <c:pt idx="376">
                  <c:v>5.6000000000000001E-2</c:v>
                </c:pt>
                <c:pt idx="377">
                  <c:v>6.200000000000002E-2</c:v>
                </c:pt>
                <c:pt idx="378">
                  <c:v>6.8000000000000019E-2</c:v>
                </c:pt>
                <c:pt idx="379">
                  <c:v>7.4000000000000024E-2</c:v>
                </c:pt>
                <c:pt idx="380">
                  <c:v>8.0000000000000029E-2</c:v>
                </c:pt>
                <c:pt idx="381">
                  <c:v>7.0000000000000021E-2</c:v>
                </c:pt>
                <c:pt idx="382">
                  <c:v>6.0000000000000019E-2</c:v>
                </c:pt>
                <c:pt idx="383">
                  <c:v>6.5500000000000003E-2</c:v>
                </c:pt>
                <c:pt idx="384">
                  <c:v>7.0999999999999994E-2</c:v>
                </c:pt>
                <c:pt idx="385">
                  <c:v>7.6499999999999999E-2</c:v>
                </c:pt>
                <c:pt idx="386">
                  <c:v>8.2000000000000017E-2</c:v>
                </c:pt>
                <c:pt idx="387">
                  <c:v>7.5400000000000023E-2</c:v>
                </c:pt>
                <c:pt idx="388">
                  <c:v>6.88E-2</c:v>
                </c:pt>
                <c:pt idx="389">
                  <c:v>6.2200000000000012E-2</c:v>
                </c:pt>
                <c:pt idx="390">
                  <c:v>5.5600000000000004E-2</c:v>
                </c:pt>
                <c:pt idx="391">
                  <c:v>4.9000000000000016E-2</c:v>
                </c:pt>
                <c:pt idx="392">
                  <c:v>6.1666666666666682E-2</c:v>
                </c:pt>
                <c:pt idx="393">
                  <c:v>7.433333333333339E-2</c:v>
                </c:pt>
                <c:pt idx="394">
                  <c:v>8.7000000000000022E-2</c:v>
                </c:pt>
                <c:pt idx="395">
                  <c:v>8.8000000000000037E-2</c:v>
                </c:pt>
                <c:pt idx="396">
                  <c:v>8.9000000000000051E-2</c:v>
                </c:pt>
                <c:pt idx="397">
                  <c:v>9.0000000000000024E-2</c:v>
                </c:pt>
                <c:pt idx="398">
                  <c:v>9.1000000000000025E-2</c:v>
                </c:pt>
                <c:pt idx="399">
                  <c:v>9.2000000000000026E-2</c:v>
                </c:pt>
                <c:pt idx="400">
                  <c:v>8.5600000000000051E-2</c:v>
                </c:pt>
                <c:pt idx="401">
                  <c:v>7.9199999999999993E-2</c:v>
                </c:pt>
                <c:pt idx="402">
                  <c:v>7.2800000000000031E-2</c:v>
                </c:pt>
                <c:pt idx="403">
                  <c:v>6.6400000000000001E-2</c:v>
                </c:pt>
                <c:pt idx="404">
                  <c:v>6.0000000000000019E-2</c:v>
                </c:pt>
                <c:pt idx="405">
                  <c:v>0.05</c:v>
                </c:pt>
                <c:pt idx="406">
                  <c:v>4.0000000000000015E-2</c:v>
                </c:pt>
                <c:pt idx="407">
                  <c:v>4.6666666666666683E-2</c:v>
                </c:pt>
                <c:pt idx="408">
                  <c:v>5.3333333333333365E-2</c:v>
                </c:pt>
                <c:pt idx="409">
                  <c:v>6.0000000000000019E-2</c:v>
                </c:pt>
                <c:pt idx="410">
                  <c:v>5.6400000000000013E-2</c:v>
                </c:pt>
                <c:pt idx="411">
                  <c:v>5.2800000000000021E-2</c:v>
                </c:pt>
                <c:pt idx="412">
                  <c:v>4.9200000000000015E-2</c:v>
                </c:pt>
                <c:pt idx="413">
                  <c:v>4.5600000000000002E-2</c:v>
                </c:pt>
                <c:pt idx="414">
                  <c:v>4.2000000000000016E-2</c:v>
                </c:pt>
                <c:pt idx="415">
                  <c:v>5.3500000000000013E-2</c:v>
                </c:pt>
                <c:pt idx="416">
                  <c:v>6.5000000000000002E-2</c:v>
                </c:pt>
                <c:pt idx="417">
                  <c:v>7.1000000000000008E-2</c:v>
                </c:pt>
                <c:pt idx="418">
                  <c:v>7.6999999999999999E-2</c:v>
                </c:pt>
                <c:pt idx="419">
                  <c:v>8.3000000000000032E-2</c:v>
                </c:pt>
                <c:pt idx="420">
                  <c:v>8.9000000000000051E-2</c:v>
                </c:pt>
                <c:pt idx="421">
                  <c:v>9.5000000000000029E-2</c:v>
                </c:pt>
                <c:pt idx="422">
                  <c:v>8.2500000000000004E-2</c:v>
                </c:pt>
                <c:pt idx="423">
                  <c:v>7.0000000000000021E-2</c:v>
                </c:pt>
                <c:pt idx="424">
                  <c:v>7.6666666666666702E-2</c:v>
                </c:pt>
                <c:pt idx="425">
                  <c:v>8.3333333333333343E-2</c:v>
                </c:pt>
                <c:pt idx="426">
                  <c:v>9.0000000000000024E-2</c:v>
                </c:pt>
                <c:pt idx="427">
                  <c:v>8.0000000000000029E-2</c:v>
                </c:pt>
                <c:pt idx="428">
                  <c:v>7.0000000000000021E-2</c:v>
                </c:pt>
                <c:pt idx="429">
                  <c:v>7.5500000000000012E-2</c:v>
                </c:pt>
                <c:pt idx="430">
                  <c:v>8.1000000000000003E-2</c:v>
                </c:pt>
                <c:pt idx="431">
                  <c:v>7.3200000000000001E-2</c:v>
                </c:pt>
                <c:pt idx="432">
                  <c:v>6.5400000000000014E-2</c:v>
                </c:pt>
                <c:pt idx="433">
                  <c:v>5.7600000000000012E-2</c:v>
                </c:pt>
                <c:pt idx="434">
                  <c:v>4.9800000000000018E-2</c:v>
                </c:pt>
                <c:pt idx="435">
                  <c:v>4.2000000000000016E-2</c:v>
                </c:pt>
                <c:pt idx="436">
                  <c:v>5.1499999999999997E-2</c:v>
                </c:pt>
                <c:pt idx="437">
                  <c:v>6.1000000000000013E-2</c:v>
                </c:pt>
                <c:pt idx="438">
                  <c:v>5.740000000000002E-2</c:v>
                </c:pt>
                <c:pt idx="439">
                  <c:v>5.3800000000000014E-2</c:v>
                </c:pt>
                <c:pt idx="440">
                  <c:v>5.0200000000000002E-2</c:v>
                </c:pt>
                <c:pt idx="441">
                  <c:v>4.6599999999999996E-2</c:v>
                </c:pt>
                <c:pt idx="442">
                  <c:v>4.3000000000000003E-2</c:v>
                </c:pt>
                <c:pt idx="443">
                  <c:v>5.4500000000000014E-2</c:v>
                </c:pt>
                <c:pt idx="444">
                  <c:v>6.6000000000000003E-2</c:v>
                </c:pt>
                <c:pt idx="445">
                  <c:v>5.7333333333333375E-2</c:v>
                </c:pt>
                <c:pt idx="446">
                  <c:v>4.8666666666666678E-2</c:v>
                </c:pt>
                <c:pt idx="447">
                  <c:v>4.0000000000000015E-2</c:v>
                </c:pt>
                <c:pt idx="448">
                  <c:v>3.5600000000000014E-2</c:v>
                </c:pt>
                <c:pt idx="449">
                  <c:v>3.1200000000000009E-2</c:v>
                </c:pt>
                <c:pt idx="450">
                  <c:v>2.6800000000000015E-2</c:v>
                </c:pt>
                <c:pt idx="451">
                  <c:v>2.2400000000000014E-2</c:v>
                </c:pt>
                <c:pt idx="452">
                  <c:v>1.8000000000000009E-2</c:v>
                </c:pt>
                <c:pt idx="453">
                  <c:v>1.840000000000001E-2</c:v>
                </c:pt>
                <c:pt idx="454">
                  <c:v>1.8800000000000008E-2</c:v>
                </c:pt>
                <c:pt idx="455">
                  <c:v>1.9200000000000009E-2</c:v>
                </c:pt>
                <c:pt idx="456">
                  <c:v>1.9599999999999999E-2</c:v>
                </c:pt>
                <c:pt idx="457">
                  <c:v>2.0000000000000007E-2</c:v>
                </c:pt>
                <c:pt idx="458">
                  <c:v>1.3333366666666667E-2</c:v>
                </c:pt>
                <c:pt idx="459">
                  <c:v>6.666733333333336E-3</c:v>
                </c:pt>
                <c:pt idx="460">
                  <c:v>1.000000000000001E-7</c:v>
                </c:pt>
                <c:pt idx="461">
                  <c:v>8.3334000000000064E-3</c:v>
                </c:pt>
                <c:pt idx="462">
                  <c:v>1.6666700000000007E-2</c:v>
                </c:pt>
                <c:pt idx="463">
                  <c:v>2.5000000000000001E-2</c:v>
                </c:pt>
                <c:pt idx="464">
                  <c:v>1.8000000000000009E-2</c:v>
                </c:pt>
                <c:pt idx="465">
                  <c:v>1.0999999999999998E-2</c:v>
                </c:pt>
                <c:pt idx="466">
                  <c:v>3.9999999999999983E-3</c:v>
                </c:pt>
                <c:pt idx="467">
                  <c:v>-3.000000000000004E-3</c:v>
                </c:pt>
                <c:pt idx="468">
                  <c:v>-1.0000000000000004E-2</c:v>
                </c:pt>
                <c:pt idx="469">
                  <c:v>-5.0000000000000018E-3</c:v>
                </c:pt>
                <c:pt idx="470">
                  <c:v>0</c:v>
                </c:pt>
                <c:pt idx="471">
                  <c:v>5.000000000000001E-3</c:v>
                </c:pt>
                <c:pt idx="472">
                  <c:v>1.0000000000000004E-2</c:v>
                </c:pt>
                <c:pt idx="473">
                  <c:v>1.4999999999999998E-2</c:v>
                </c:pt>
                <c:pt idx="474">
                  <c:v>1.9000000000000006E-2</c:v>
                </c:pt>
                <c:pt idx="475">
                  <c:v>2.3E-2</c:v>
                </c:pt>
                <c:pt idx="476">
                  <c:v>2.7000000000000014E-2</c:v>
                </c:pt>
                <c:pt idx="477">
                  <c:v>3.1000000000000014E-2</c:v>
                </c:pt>
                <c:pt idx="478">
                  <c:v>3.500000000000001E-2</c:v>
                </c:pt>
                <c:pt idx="479">
                  <c:v>3.0000000000000002E-2</c:v>
                </c:pt>
                <c:pt idx="480">
                  <c:v>2.5000000000000001E-2</c:v>
                </c:pt>
                <c:pt idx="481">
                  <c:v>2.0000000000000011E-2</c:v>
                </c:pt>
                <c:pt idx="482">
                  <c:v>1.5000000000000006E-2</c:v>
                </c:pt>
                <c:pt idx="483">
                  <c:v>1.0000000000000004E-2</c:v>
                </c:pt>
                <c:pt idx="484">
                  <c:v>5.0000500000000015E-3</c:v>
                </c:pt>
                <c:pt idx="485">
                  <c:v>1.000000000000001E-7</c:v>
                </c:pt>
                <c:pt idx="486">
                  <c:v>1.0000080000000001E-2</c:v>
                </c:pt>
                <c:pt idx="487">
                  <c:v>2.000006E-2</c:v>
                </c:pt>
                <c:pt idx="488">
                  <c:v>3.0000040000000009E-2</c:v>
                </c:pt>
                <c:pt idx="489">
                  <c:v>4.0000020000000004E-2</c:v>
                </c:pt>
                <c:pt idx="490">
                  <c:v>0.05</c:v>
                </c:pt>
                <c:pt idx="491">
                  <c:v>4.2000000000000016E-2</c:v>
                </c:pt>
                <c:pt idx="492">
                  <c:v>3.4000000000000002E-2</c:v>
                </c:pt>
                <c:pt idx="493">
                  <c:v>2.6000000000000002E-2</c:v>
                </c:pt>
                <c:pt idx="494">
                  <c:v>1.8000000000000009E-2</c:v>
                </c:pt>
                <c:pt idx="495">
                  <c:v>1.0000000000000004E-2</c:v>
                </c:pt>
                <c:pt idx="496">
                  <c:v>1.5500000000000005E-2</c:v>
                </c:pt>
                <c:pt idx="497">
                  <c:v>2.1000000000000008E-2</c:v>
                </c:pt>
                <c:pt idx="498">
                  <c:v>1.4800000000000001E-2</c:v>
                </c:pt>
                <c:pt idx="499">
                  <c:v>8.6000000000000052E-3</c:v>
                </c:pt>
                <c:pt idx="500">
                  <c:v>2.4000000000000037E-3</c:v>
                </c:pt>
                <c:pt idx="501">
                  <c:v>-3.7999999999999996E-3</c:v>
                </c:pt>
                <c:pt idx="502">
                  <c:v>-1.0000000000000004E-2</c:v>
                </c:pt>
                <c:pt idx="503">
                  <c:v>-6.0000000000000019E-3</c:v>
                </c:pt>
                <c:pt idx="504">
                  <c:v>-2.0000000000000009E-3</c:v>
                </c:pt>
                <c:pt idx="505">
                  <c:v>2.0000000000000009E-3</c:v>
                </c:pt>
                <c:pt idx="506">
                  <c:v>6.0000000000000019E-3</c:v>
                </c:pt>
                <c:pt idx="507">
                  <c:v>1.0000000000000004E-2</c:v>
                </c:pt>
                <c:pt idx="508">
                  <c:v>4.0000000000000018E-3</c:v>
                </c:pt>
                <c:pt idx="509">
                  <c:v>-2.0000000000000009E-3</c:v>
                </c:pt>
                <c:pt idx="510">
                  <c:v>-8.0000000000000071E-3</c:v>
                </c:pt>
                <c:pt idx="511">
                  <c:v>-1.4E-2</c:v>
                </c:pt>
                <c:pt idx="512">
                  <c:v>-2.0000000000000007E-2</c:v>
                </c:pt>
                <c:pt idx="513">
                  <c:v>-2.4E-2</c:v>
                </c:pt>
                <c:pt idx="514">
                  <c:v>-2.8000000000000001E-2</c:v>
                </c:pt>
                <c:pt idx="515">
                  <c:v>-3.2000000000000015E-2</c:v>
                </c:pt>
                <c:pt idx="516">
                  <c:v>-3.6000000000000011E-2</c:v>
                </c:pt>
                <c:pt idx="517">
                  <c:v>-4.0000000000000015E-2</c:v>
                </c:pt>
                <c:pt idx="518">
                  <c:v>-3.2666666666666684E-2</c:v>
                </c:pt>
                <c:pt idx="519">
                  <c:v>-2.5333333333333343E-2</c:v>
                </c:pt>
                <c:pt idx="520">
                  <c:v>-1.8000000000000009E-2</c:v>
                </c:pt>
                <c:pt idx="521">
                  <c:v>-2.866666666666667E-2</c:v>
                </c:pt>
                <c:pt idx="522">
                  <c:v>-3.9333333333333345E-2</c:v>
                </c:pt>
                <c:pt idx="523">
                  <c:v>-0.05</c:v>
                </c:pt>
                <c:pt idx="524">
                  <c:v>-4.3000000000000003E-2</c:v>
                </c:pt>
                <c:pt idx="525">
                  <c:v>-3.6000000000000011E-2</c:v>
                </c:pt>
                <c:pt idx="526">
                  <c:v>-2.8999999999999998E-2</c:v>
                </c:pt>
                <c:pt idx="527">
                  <c:v>-2.1999999999999999E-2</c:v>
                </c:pt>
                <c:pt idx="528">
                  <c:v>-1.4999999999999998E-2</c:v>
                </c:pt>
                <c:pt idx="529">
                  <c:v>-2.6666666666666672E-2</c:v>
                </c:pt>
                <c:pt idx="530">
                  <c:v>-3.8333333333333344E-2</c:v>
                </c:pt>
                <c:pt idx="531">
                  <c:v>-0.05</c:v>
                </c:pt>
                <c:pt idx="532">
                  <c:v>-5.6000000000000001E-2</c:v>
                </c:pt>
                <c:pt idx="533">
                  <c:v>-6.200000000000002E-2</c:v>
                </c:pt>
                <c:pt idx="534">
                  <c:v>-6.8000000000000019E-2</c:v>
                </c:pt>
                <c:pt idx="535">
                  <c:v>-7.4000000000000024E-2</c:v>
                </c:pt>
                <c:pt idx="536">
                  <c:v>-8.0000000000000029E-2</c:v>
                </c:pt>
                <c:pt idx="537">
                  <c:v>-7.2500000000000023E-2</c:v>
                </c:pt>
                <c:pt idx="538">
                  <c:v>-6.5000000000000002E-2</c:v>
                </c:pt>
                <c:pt idx="539">
                  <c:v>-7.0000000000000021E-2</c:v>
                </c:pt>
                <c:pt idx="540">
                  <c:v>-7.5000000000000011E-2</c:v>
                </c:pt>
                <c:pt idx="541">
                  <c:v>-8.0000000000000029E-2</c:v>
                </c:pt>
                <c:pt idx="542">
                  <c:v>-8.5000000000000048E-2</c:v>
                </c:pt>
                <c:pt idx="543">
                  <c:v>-9.0000000000000024E-2</c:v>
                </c:pt>
                <c:pt idx="544">
                  <c:v>-0.1</c:v>
                </c:pt>
                <c:pt idx="545">
                  <c:v>-0.11</c:v>
                </c:pt>
                <c:pt idx="546">
                  <c:v>-0.10333333333333333</c:v>
                </c:pt>
                <c:pt idx="547">
                  <c:v>-9.666666666666672E-2</c:v>
                </c:pt>
                <c:pt idx="548">
                  <c:v>-9.0000000000000024E-2</c:v>
                </c:pt>
                <c:pt idx="549">
                  <c:v>-9.2000000000000026E-2</c:v>
                </c:pt>
                <c:pt idx="550">
                  <c:v>-9.4000000000000028E-2</c:v>
                </c:pt>
                <c:pt idx="551">
                  <c:v>-9.6000000000000002E-2</c:v>
                </c:pt>
                <c:pt idx="552">
                  <c:v>-9.8000000000000032E-2</c:v>
                </c:pt>
                <c:pt idx="553">
                  <c:v>-0.1</c:v>
                </c:pt>
                <c:pt idx="554">
                  <c:v>-9.5000000000000029E-2</c:v>
                </c:pt>
                <c:pt idx="555">
                  <c:v>-9.0000000000000024E-2</c:v>
                </c:pt>
                <c:pt idx="556">
                  <c:v>-0.10500000000000002</c:v>
                </c:pt>
                <c:pt idx="557">
                  <c:v>-0.12000000000000002</c:v>
                </c:pt>
                <c:pt idx="558">
                  <c:v>-0.10833333333333336</c:v>
                </c:pt>
                <c:pt idx="559">
                  <c:v>-9.666666666666672E-2</c:v>
                </c:pt>
                <c:pt idx="560">
                  <c:v>-8.5000000000000006E-2</c:v>
                </c:pt>
                <c:pt idx="561">
                  <c:v>-8.9500000000000052E-2</c:v>
                </c:pt>
                <c:pt idx="562">
                  <c:v>-9.4000000000000028E-2</c:v>
                </c:pt>
                <c:pt idx="563">
                  <c:v>-9.850000000000006E-2</c:v>
                </c:pt>
                <c:pt idx="564">
                  <c:v>-0.10300000000000002</c:v>
                </c:pt>
                <c:pt idx="565">
                  <c:v>-0.10750000000000004</c:v>
                </c:pt>
                <c:pt idx="566">
                  <c:v>-0.112</c:v>
                </c:pt>
                <c:pt idx="567">
                  <c:v>-0.11650000000000002</c:v>
                </c:pt>
                <c:pt idx="568">
                  <c:v>-0.12100000000000002</c:v>
                </c:pt>
                <c:pt idx="569">
                  <c:v>-0.1255</c:v>
                </c:pt>
                <c:pt idx="570">
                  <c:v>-0.13</c:v>
                </c:pt>
                <c:pt idx="571">
                  <c:v>-0.12250000000000003</c:v>
                </c:pt>
                <c:pt idx="572">
                  <c:v>-0.115</c:v>
                </c:pt>
                <c:pt idx="573">
                  <c:v>-0.113</c:v>
                </c:pt>
                <c:pt idx="574">
                  <c:v>-0.111</c:v>
                </c:pt>
                <c:pt idx="575">
                  <c:v>-0.10900000000000003</c:v>
                </c:pt>
                <c:pt idx="576">
                  <c:v>-0.10700000000000003</c:v>
                </c:pt>
                <c:pt idx="577">
                  <c:v>-0.10500000000000002</c:v>
                </c:pt>
                <c:pt idx="578">
                  <c:v>-0.11</c:v>
                </c:pt>
                <c:pt idx="579">
                  <c:v>-0.115</c:v>
                </c:pt>
                <c:pt idx="580">
                  <c:v>-0.11</c:v>
                </c:pt>
                <c:pt idx="581">
                  <c:v>-0.10500000000000002</c:v>
                </c:pt>
                <c:pt idx="582">
                  <c:v>-0.1</c:v>
                </c:pt>
                <c:pt idx="583">
                  <c:v>-9.5000000000000029E-2</c:v>
                </c:pt>
                <c:pt idx="584">
                  <c:v>-9.0000000000000024E-2</c:v>
                </c:pt>
                <c:pt idx="585">
                  <c:v>-8.8000000000000037E-2</c:v>
                </c:pt>
                <c:pt idx="586">
                  <c:v>-8.6000000000000021E-2</c:v>
                </c:pt>
                <c:pt idx="587">
                  <c:v>-8.4000000000000047E-2</c:v>
                </c:pt>
                <c:pt idx="588">
                  <c:v>-8.2000000000000003E-2</c:v>
                </c:pt>
                <c:pt idx="589">
                  <c:v>-8.0000000000000029E-2</c:v>
                </c:pt>
                <c:pt idx="590">
                  <c:v>-7.5999999999999998E-2</c:v>
                </c:pt>
                <c:pt idx="591">
                  <c:v>-7.1999999999999995E-2</c:v>
                </c:pt>
                <c:pt idx="592">
                  <c:v>-6.8000000000000019E-2</c:v>
                </c:pt>
                <c:pt idx="593">
                  <c:v>-6.4000000000000029E-2</c:v>
                </c:pt>
                <c:pt idx="594">
                  <c:v>-6.0000000000000019E-2</c:v>
                </c:pt>
                <c:pt idx="595">
                  <c:v>-7.0000000000000021E-2</c:v>
                </c:pt>
                <c:pt idx="596">
                  <c:v>-8.0000000000000029E-2</c:v>
                </c:pt>
                <c:pt idx="597">
                  <c:v>-7.0000000000000021E-2</c:v>
                </c:pt>
                <c:pt idx="598">
                  <c:v>-6.0000000000000019E-2</c:v>
                </c:pt>
                <c:pt idx="599">
                  <c:v>-7.0999999999999994E-2</c:v>
                </c:pt>
                <c:pt idx="600">
                  <c:v>-8.2000000000000017E-2</c:v>
                </c:pt>
                <c:pt idx="601">
                  <c:v>-8.0600000000000047E-2</c:v>
                </c:pt>
                <c:pt idx="602">
                  <c:v>-7.9199999999999993E-2</c:v>
                </c:pt>
                <c:pt idx="603">
                  <c:v>-7.7800000000000022E-2</c:v>
                </c:pt>
                <c:pt idx="604">
                  <c:v>-7.640000000000001E-2</c:v>
                </c:pt>
                <c:pt idx="605">
                  <c:v>-7.5000000000000011E-2</c:v>
                </c:pt>
                <c:pt idx="606">
                  <c:v>-7.8000000000000014E-2</c:v>
                </c:pt>
                <c:pt idx="607">
                  <c:v>-8.1000000000000003E-2</c:v>
                </c:pt>
                <c:pt idx="608">
                  <c:v>-8.4000000000000047E-2</c:v>
                </c:pt>
                <c:pt idx="609">
                  <c:v>-7.5200000000000003E-2</c:v>
                </c:pt>
                <c:pt idx="610">
                  <c:v>-6.6400000000000001E-2</c:v>
                </c:pt>
                <c:pt idx="611">
                  <c:v>-5.7600000000000012E-2</c:v>
                </c:pt>
                <c:pt idx="612">
                  <c:v>-4.8800000000000003E-2</c:v>
                </c:pt>
                <c:pt idx="613">
                  <c:v>-4.0000000000000015E-2</c:v>
                </c:pt>
                <c:pt idx="614">
                  <c:v>-0.05</c:v>
                </c:pt>
                <c:pt idx="615">
                  <c:v>-6.0000000000000019E-2</c:v>
                </c:pt>
                <c:pt idx="616">
                  <c:v>-5.6000000000000001E-2</c:v>
                </c:pt>
                <c:pt idx="617">
                  <c:v>-5.1999999999999998E-2</c:v>
                </c:pt>
                <c:pt idx="618">
                  <c:v>-4.8000000000000001E-2</c:v>
                </c:pt>
                <c:pt idx="619">
                  <c:v>-4.3999999999999997E-2</c:v>
                </c:pt>
                <c:pt idx="620">
                  <c:v>-4.0000000000000015E-2</c:v>
                </c:pt>
                <c:pt idx="621">
                  <c:v>-3.4000000000000002E-2</c:v>
                </c:pt>
                <c:pt idx="622">
                  <c:v>-2.8000000000000001E-2</c:v>
                </c:pt>
                <c:pt idx="623">
                  <c:v>-2.1999999999999999E-2</c:v>
                </c:pt>
                <c:pt idx="624">
                  <c:v>-1.6000000000000007E-2</c:v>
                </c:pt>
                <c:pt idx="625">
                  <c:v>-1.0000000000000004E-2</c:v>
                </c:pt>
                <c:pt idx="626">
                  <c:v>-1.7500000000000005E-2</c:v>
                </c:pt>
                <c:pt idx="627">
                  <c:v>-2.5000000000000001E-2</c:v>
                </c:pt>
                <c:pt idx="628">
                  <c:v>-2.0375000000000008E-2</c:v>
                </c:pt>
                <c:pt idx="629">
                  <c:v>-1.575E-2</c:v>
                </c:pt>
                <c:pt idx="630">
                  <c:v>-1.1124999999999999E-2</c:v>
                </c:pt>
                <c:pt idx="631">
                  <c:v>-6.5000000000000023E-3</c:v>
                </c:pt>
                <c:pt idx="632">
                  <c:v>-1.8749999999999986E-3</c:v>
                </c:pt>
                <c:pt idx="633">
                  <c:v>2.7500000000000042E-3</c:v>
                </c:pt>
                <c:pt idx="634">
                  <c:v>7.3750000000000022E-3</c:v>
                </c:pt>
                <c:pt idx="635">
                  <c:v>1.2E-2</c:v>
                </c:pt>
                <c:pt idx="636">
                  <c:v>1.3333333333333344E-3</c:v>
                </c:pt>
                <c:pt idx="637">
                  <c:v>-9.3333333333333358E-3</c:v>
                </c:pt>
                <c:pt idx="638">
                  <c:v>-2.0000000000000007E-2</c:v>
                </c:pt>
                <c:pt idx="639">
                  <c:v>-1.8000000000000009E-2</c:v>
                </c:pt>
                <c:pt idx="640">
                  <c:v>-1.6000000000000007E-2</c:v>
                </c:pt>
                <c:pt idx="641">
                  <c:v>-1.4E-2</c:v>
                </c:pt>
                <c:pt idx="642">
                  <c:v>-1.2E-2</c:v>
                </c:pt>
                <c:pt idx="643">
                  <c:v>-1.0000000000000004E-2</c:v>
                </c:pt>
                <c:pt idx="644">
                  <c:v>-2.4E-2</c:v>
                </c:pt>
                <c:pt idx="645">
                  <c:v>-3.7999999999999999E-2</c:v>
                </c:pt>
                <c:pt idx="646">
                  <c:v>-3.4000000000000002E-2</c:v>
                </c:pt>
                <c:pt idx="647">
                  <c:v>-3.0000000000000002E-2</c:v>
                </c:pt>
                <c:pt idx="648">
                  <c:v>-3.4999999999999996E-2</c:v>
                </c:pt>
                <c:pt idx="649">
                  <c:v>-4.0000000000000015E-2</c:v>
                </c:pt>
                <c:pt idx="650">
                  <c:v>-4.5000000000000012E-2</c:v>
                </c:pt>
                <c:pt idx="651">
                  <c:v>-3.6500000000000005E-2</c:v>
                </c:pt>
                <c:pt idx="652">
                  <c:v>-2.8000000000000001E-2</c:v>
                </c:pt>
                <c:pt idx="653">
                  <c:v>-3.6500000000000005E-2</c:v>
                </c:pt>
                <c:pt idx="654">
                  <c:v>-4.5000000000000012E-2</c:v>
                </c:pt>
                <c:pt idx="655">
                  <c:v>-2.4999999999999998E-2</c:v>
                </c:pt>
                <c:pt idx="656">
                  <c:v>-5.0000000000000018E-3</c:v>
                </c:pt>
                <c:pt idx="657">
                  <c:v>-1.1200000000000007E-2</c:v>
                </c:pt>
                <c:pt idx="658">
                  <c:v>-1.7400000000000009E-2</c:v>
                </c:pt>
                <c:pt idx="659">
                  <c:v>-2.3600000000000006E-2</c:v>
                </c:pt>
                <c:pt idx="660">
                  <c:v>-2.9800000000000011E-2</c:v>
                </c:pt>
                <c:pt idx="661">
                  <c:v>-3.6000000000000011E-2</c:v>
                </c:pt>
                <c:pt idx="662">
                  <c:v>-3.0500000000000006E-2</c:v>
                </c:pt>
                <c:pt idx="663">
                  <c:v>-2.5000000000000001E-2</c:v>
                </c:pt>
                <c:pt idx="664">
                  <c:v>-3.7500000000000006E-2</c:v>
                </c:pt>
                <c:pt idx="665">
                  <c:v>-0.05</c:v>
                </c:pt>
                <c:pt idx="666">
                  <c:v>-5.6666666666666685E-2</c:v>
                </c:pt>
                <c:pt idx="667">
                  <c:v>-6.3333333333333366E-2</c:v>
                </c:pt>
                <c:pt idx="668">
                  <c:v>-7.0000000000000021E-2</c:v>
                </c:pt>
                <c:pt idx="669">
                  <c:v>-6.0000000000000026E-2</c:v>
                </c:pt>
                <c:pt idx="670">
                  <c:v>-0.05</c:v>
                </c:pt>
                <c:pt idx="671">
                  <c:v>-6.0000000000000026E-2</c:v>
                </c:pt>
                <c:pt idx="672">
                  <c:v>-7.0000000000000021E-2</c:v>
                </c:pt>
                <c:pt idx="673">
                  <c:v>-6.4333333333333395E-2</c:v>
                </c:pt>
                <c:pt idx="674">
                  <c:v>-5.8666666666666686E-2</c:v>
                </c:pt>
                <c:pt idx="675">
                  <c:v>-5.3000000000000012E-2</c:v>
                </c:pt>
                <c:pt idx="676">
                  <c:v>-5.5400000000000019E-2</c:v>
                </c:pt>
                <c:pt idx="677">
                  <c:v>-5.7800000000000018E-2</c:v>
                </c:pt>
                <c:pt idx="678">
                  <c:v>-6.0200000000000004E-2</c:v>
                </c:pt>
                <c:pt idx="679">
                  <c:v>-6.2600000000000003E-2</c:v>
                </c:pt>
                <c:pt idx="680">
                  <c:v>-6.5000000000000002E-2</c:v>
                </c:pt>
                <c:pt idx="681">
                  <c:v>-7.5000000000000011E-2</c:v>
                </c:pt>
                <c:pt idx="682">
                  <c:v>-8.5000000000000006E-2</c:v>
                </c:pt>
                <c:pt idx="683">
                  <c:v>-8.0600000000000047E-2</c:v>
                </c:pt>
                <c:pt idx="684">
                  <c:v>-7.6200000000000004E-2</c:v>
                </c:pt>
                <c:pt idx="685">
                  <c:v>-7.1800000000000003E-2</c:v>
                </c:pt>
                <c:pt idx="686">
                  <c:v>-6.7400000000000029E-2</c:v>
                </c:pt>
                <c:pt idx="687">
                  <c:v>-6.3E-2</c:v>
                </c:pt>
                <c:pt idx="688">
                  <c:v>-5.9750000000000011E-2</c:v>
                </c:pt>
                <c:pt idx="689">
                  <c:v>-5.6500000000000002E-2</c:v>
                </c:pt>
                <c:pt idx="690">
                  <c:v>-5.3250000000000006E-2</c:v>
                </c:pt>
                <c:pt idx="691">
                  <c:v>-0.05</c:v>
                </c:pt>
                <c:pt idx="692">
                  <c:v>-4.8400000000000012E-2</c:v>
                </c:pt>
                <c:pt idx="693">
                  <c:v>-4.6800000000000001E-2</c:v>
                </c:pt>
                <c:pt idx="694">
                  <c:v>-4.5200000000000004E-2</c:v>
                </c:pt>
                <c:pt idx="695">
                  <c:v>-4.36E-2</c:v>
                </c:pt>
                <c:pt idx="696">
                  <c:v>-4.2000000000000016E-2</c:v>
                </c:pt>
                <c:pt idx="697">
                  <c:v>-4.4400000000000016E-2</c:v>
                </c:pt>
                <c:pt idx="698">
                  <c:v>-4.6800000000000001E-2</c:v>
                </c:pt>
                <c:pt idx="699">
                  <c:v>-4.9200000000000021E-2</c:v>
                </c:pt>
                <c:pt idx="700">
                  <c:v>-5.1600000000000007E-2</c:v>
                </c:pt>
                <c:pt idx="701">
                  <c:v>-5.4000000000000027E-2</c:v>
                </c:pt>
                <c:pt idx="702">
                  <c:v>-5.1199999999999996E-2</c:v>
                </c:pt>
                <c:pt idx="703">
                  <c:v>-4.8400000000000012E-2</c:v>
                </c:pt>
                <c:pt idx="704">
                  <c:v>-4.5600000000000002E-2</c:v>
                </c:pt>
                <c:pt idx="705">
                  <c:v>-4.2800000000000026E-2</c:v>
                </c:pt>
                <c:pt idx="706">
                  <c:v>-4.0000000000000015E-2</c:v>
                </c:pt>
                <c:pt idx="707">
                  <c:v>-4.9000000000000016E-2</c:v>
                </c:pt>
                <c:pt idx="708">
                  <c:v>-5.8000000000000003E-2</c:v>
                </c:pt>
                <c:pt idx="709">
                  <c:v>-4.3999999999999997E-2</c:v>
                </c:pt>
                <c:pt idx="710">
                  <c:v>-3.0000000000000002E-2</c:v>
                </c:pt>
                <c:pt idx="711">
                  <c:v>-2.5000000000000001E-2</c:v>
                </c:pt>
                <c:pt idx="712">
                  <c:v>-2.0000000000000007E-2</c:v>
                </c:pt>
                <c:pt idx="713">
                  <c:v>-1.5000000000000001E-2</c:v>
                </c:pt>
                <c:pt idx="714">
                  <c:v>-1.0000000000000005E-2</c:v>
                </c:pt>
                <c:pt idx="715">
                  <c:v>-5.0000000000000018E-3</c:v>
                </c:pt>
                <c:pt idx="716">
                  <c:v>-1.7499999999999998E-2</c:v>
                </c:pt>
                <c:pt idx="717">
                  <c:v>-3.0000000000000002E-2</c:v>
                </c:pt>
                <c:pt idx="718">
                  <c:v>-2.5000000000000001E-2</c:v>
                </c:pt>
                <c:pt idx="719">
                  <c:v>-2.0000000000000007E-2</c:v>
                </c:pt>
                <c:pt idx="720">
                  <c:v>-2.6000000000000002E-2</c:v>
                </c:pt>
                <c:pt idx="721">
                  <c:v>-3.2000000000000015E-2</c:v>
                </c:pt>
                <c:pt idx="722">
                  <c:v>-2.6000000000000002E-2</c:v>
                </c:pt>
                <c:pt idx="723">
                  <c:v>-2.0000000000000007E-2</c:v>
                </c:pt>
                <c:pt idx="724">
                  <c:v>-1.599998E-2</c:v>
                </c:pt>
                <c:pt idx="725">
                  <c:v>-1.199996E-2</c:v>
                </c:pt>
                <c:pt idx="726">
                  <c:v>-7.999940000000004E-3</c:v>
                </c:pt>
                <c:pt idx="727">
                  <c:v>-3.9999200000000023E-3</c:v>
                </c:pt>
                <c:pt idx="728">
                  <c:v>1.000000000000001E-7</c:v>
                </c:pt>
                <c:pt idx="729">
                  <c:v>-7.6665999999999991E-3</c:v>
                </c:pt>
                <c:pt idx="730">
                  <c:v>-1.5333299999999998E-2</c:v>
                </c:pt>
                <c:pt idx="731">
                  <c:v>-2.3E-2</c:v>
                </c:pt>
                <c:pt idx="732">
                  <c:v>-1.8800000000000008E-2</c:v>
                </c:pt>
                <c:pt idx="733">
                  <c:v>-1.4600000000000004E-2</c:v>
                </c:pt>
                <c:pt idx="734">
                  <c:v>-1.0400000000000001E-2</c:v>
                </c:pt>
                <c:pt idx="735">
                  <c:v>-6.2000000000000033E-3</c:v>
                </c:pt>
                <c:pt idx="736">
                  <c:v>-2.0000000000000009E-3</c:v>
                </c:pt>
                <c:pt idx="737">
                  <c:v>-1.0666666666666668E-2</c:v>
                </c:pt>
                <c:pt idx="738">
                  <c:v>-1.9333333333333327E-2</c:v>
                </c:pt>
                <c:pt idx="739">
                  <c:v>-2.8000000000000001E-2</c:v>
                </c:pt>
                <c:pt idx="740">
                  <c:v>-3.0000000000000002E-2</c:v>
                </c:pt>
                <c:pt idx="741">
                  <c:v>-3.2000000000000015E-2</c:v>
                </c:pt>
                <c:pt idx="742">
                  <c:v>-3.4000000000000002E-2</c:v>
                </c:pt>
                <c:pt idx="743">
                  <c:v>-1.699995E-2</c:v>
                </c:pt>
                <c:pt idx="744">
                  <c:v>1.000000000000001E-7</c:v>
                </c:pt>
                <c:pt idx="745">
                  <c:v>-4.9999500000000021E-3</c:v>
                </c:pt>
                <c:pt idx="746">
                  <c:v>-1.0000000000000004E-2</c:v>
                </c:pt>
                <c:pt idx="747">
                  <c:v>1.0000000000000002E-3</c:v>
                </c:pt>
                <c:pt idx="748">
                  <c:v>1.2E-2</c:v>
                </c:pt>
                <c:pt idx="749">
                  <c:v>8.6000000000000035E-3</c:v>
                </c:pt>
                <c:pt idx="750">
                  <c:v>5.1999999999999998E-3</c:v>
                </c:pt>
                <c:pt idx="751">
                  <c:v>1.7999999999999995E-3</c:v>
                </c:pt>
                <c:pt idx="752">
                  <c:v>-1.6000000000000012E-3</c:v>
                </c:pt>
                <c:pt idx="753">
                  <c:v>-5.0000000000000018E-3</c:v>
                </c:pt>
                <c:pt idx="754">
                  <c:v>4.0000000000000027E-3</c:v>
                </c:pt>
                <c:pt idx="755">
                  <c:v>1.3000000000000001E-2</c:v>
                </c:pt>
                <c:pt idx="756">
                  <c:v>2.3999999999999994E-3</c:v>
                </c:pt>
                <c:pt idx="757">
                  <c:v>-8.2000000000000024E-3</c:v>
                </c:pt>
                <c:pt idx="758">
                  <c:v>-1.8800000000000015E-2</c:v>
                </c:pt>
                <c:pt idx="759">
                  <c:v>-2.9400000000000006E-2</c:v>
                </c:pt>
                <c:pt idx="760">
                  <c:v>-4.0000000000000015E-2</c:v>
                </c:pt>
                <c:pt idx="761">
                  <c:v>-3.7999999999999999E-2</c:v>
                </c:pt>
                <c:pt idx="762">
                  <c:v>-3.5999999999999997E-2</c:v>
                </c:pt>
                <c:pt idx="763">
                  <c:v>-3.4000000000000002E-2</c:v>
                </c:pt>
                <c:pt idx="764">
                  <c:v>-3.2000000000000015E-2</c:v>
                </c:pt>
                <c:pt idx="765">
                  <c:v>-3.0000000000000002E-2</c:v>
                </c:pt>
                <c:pt idx="766">
                  <c:v>-2.7500000000000007E-2</c:v>
                </c:pt>
                <c:pt idx="767">
                  <c:v>-2.5000000000000001E-2</c:v>
                </c:pt>
                <c:pt idx="768">
                  <c:v>-2.2500000000000006E-2</c:v>
                </c:pt>
                <c:pt idx="769">
                  <c:v>-2.0000000000000007E-2</c:v>
                </c:pt>
                <c:pt idx="770">
                  <c:v>-1.4E-2</c:v>
                </c:pt>
                <c:pt idx="771">
                  <c:v>-8.0000000000000054E-3</c:v>
                </c:pt>
                <c:pt idx="772">
                  <c:v>-1.9999999999999983E-3</c:v>
                </c:pt>
                <c:pt idx="773">
                  <c:v>4.0000000000000018E-3</c:v>
                </c:pt>
                <c:pt idx="774">
                  <c:v>1.0000000000000005E-2</c:v>
                </c:pt>
                <c:pt idx="775">
                  <c:v>1.6000000000000011E-2</c:v>
                </c:pt>
                <c:pt idx="776">
                  <c:v>2.2000000000000009E-2</c:v>
                </c:pt>
                <c:pt idx="777">
                  <c:v>2.8000000000000001E-2</c:v>
                </c:pt>
                <c:pt idx="778">
                  <c:v>3.4000000000000002E-2</c:v>
                </c:pt>
                <c:pt idx="779">
                  <c:v>4.0000000000000015E-2</c:v>
                </c:pt>
                <c:pt idx="780">
                  <c:v>3.4000000000000002E-2</c:v>
                </c:pt>
                <c:pt idx="781">
                  <c:v>2.8000000000000001E-2</c:v>
                </c:pt>
                <c:pt idx="782">
                  <c:v>2.1999999999999999E-2</c:v>
                </c:pt>
                <c:pt idx="783">
                  <c:v>1.6000000000000007E-2</c:v>
                </c:pt>
                <c:pt idx="784">
                  <c:v>1.0000000000000004E-2</c:v>
                </c:pt>
                <c:pt idx="785">
                  <c:v>1.6000000000000007E-2</c:v>
                </c:pt>
                <c:pt idx="786">
                  <c:v>2.1999999999999999E-2</c:v>
                </c:pt>
                <c:pt idx="787">
                  <c:v>2.8000000000000001E-2</c:v>
                </c:pt>
                <c:pt idx="788">
                  <c:v>2.466666666666667E-2</c:v>
                </c:pt>
                <c:pt idx="789">
                  <c:v>2.1333333333333343E-2</c:v>
                </c:pt>
                <c:pt idx="790">
                  <c:v>1.8000000000000009E-2</c:v>
                </c:pt>
                <c:pt idx="791">
                  <c:v>2.4400000000000002E-2</c:v>
                </c:pt>
                <c:pt idx="792">
                  <c:v>3.0800000000000008E-2</c:v>
                </c:pt>
                <c:pt idx="793">
                  <c:v>3.7200000000000018E-2</c:v>
                </c:pt>
                <c:pt idx="794">
                  <c:v>4.36E-2</c:v>
                </c:pt>
                <c:pt idx="795">
                  <c:v>0.05</c:v>
                </c:pt>
                <c:pt idx="796">
                  <c:v>5.6000000000000001E-2</c:v>
                </c:pt>
                <c:pt idx="797">
                  <c:v>6.200000000000002E-2</c:v>
                </c:pt>
                <c:pt idx="798">
                  <c:v>5.1000000000000004E-2</c:v>
                </c:pt>
                <c:pt idx="799">
                  <c:v>4.0000000000000015E-2</c:v>
                </c:pt>
                <c:pt idx="800">
                  <c:v>4.4285714285714303E-2</c:v>
                </c:pt>
                <c:pt idx="801">
                  <c:v>4.8571428571428557E-2</c:v>
                </c:pt>
                <c:pt idx="802">
                  <c:v>5.285714285714288E-2</c:v>
                </c:pt>
                <c:pt idx="803">
                  <c:v>5.7142857142857148E-2</c:v>
                </c:pt>
                <c:pt idx="804">
                  <c:v>6.1428571428571437E-2</c:v>
                </c:pt>
                <c:pt idx="805">
                  <c:v>6.5714285714285739E-2</c:v>
                </c:pt>
                <c:pt idx="806">
                  <c:v>7.0000000000000021E-2</c:v>
                </c:pt>
                <c:pt idx="807">
                  <c:v>6.4000000000000029E-2</c:v>
                </c:pt>
                <c:pt idx="808">
                  <c:v>5.8000000000000003E-2</c:v>
                </c:pt>
                <c:pt idx="809">
                  <c:v>5.2000000000000025E-2</c:v>
                </c:pt>
                <c:pt idx="810">
                  <c:v>4.5999999999999999E-2</c:v>
                </c:pt>
                <c:pt idx="811">
                  <c:v>4.0000000000000015E-2</c:v>
                </c:pt>
                <c:pt idx="812">
                  <c:v>5.6500000000000002E-2</c:v>
                </c:pt>
                <c:pt idx="813">
                  <c:v>7.3000000000000009E-2</c:v>
                </c:pt>
                <c:pt idx="814">
                  <c:v>6.266666666666669E-2</c:v>
                </c:pt>
                <c:pt idx="815">
                  <c:v>5.2333333333333378E-2</c:v>
                </c:pt>
                <c:pt idx="816">
                  <c:v>4.2000000000000016E-2</c:v>
                </c:pt>
                <c:pt idx="817">
                  <c:v>4.36E-2</c:v>
                </c:pt>
                <c:pt idx="818">
                  <c:v>4.5200000000000004E-2</c:v>
                </c:pt>
                <c:pt idx="819">
                  <c:v>4.6800000000000001E-2</c:v>
                </c:pt>
                <c:pt idx="820">
                  <c:v>4.8400000000000012E-2</c:v>
                </c:pt>
                <c:pt idx="821">
                  <c:v>0.05</c:v>
                </c:pt>
                <c:pt idx="822">
                  <c:v>4.2500000000000003E-2</c:v>
                </c:pt>
                <c:pt idx="823">
                  <c:v>3.500000000000001E-2</c:v>
                </c:pt>
                <c:pt idx="824">
                  <c:v>2.7500000000000011E-2</c:v>
                </c:pt>
                <c:pt idx="825">
                  <c:v>2.0000000000000007E-2</c:v>
                </c:pt>
                <c:pt idx="826">
                  <c:v>1.8333333333333333E-2</c:v>
                </c:pt>
                <c:pt idx="827">
                  <c:v>1.6666666666666673E-2</c:v>
                </c:pt>
                <c:pt idx="828">
                  <c:v>1.4999999999999998E-2</c:v>
                </c:pt>
                <c:pt idx="829">
                  <c:v>9.500000000000005E-3</c:v>
                </c:pt>
                <c:pt idx="830">
                  <c:v>4.0000000000000018E-3</c:v>
                </c:pt>
                <c:pt idx="831">
                  <c:v>1.1200000000000007E-2</c:v>
                </c:pt>
                <c:pt idx="832">
                  <c:v>1.8400000000000007E-2</c:v>
                </c:pt>
                <c:pt idx="833">
                  <c:v>2.5600000000000008E-2</c:v>
                </c:pt>
                <c:pt idx="834">
                  <c:v>3.2800000000000017E-2</c:v>
                </c:pt>
                <c:pt idx="835">
                  <c:v>4.0000000000000015E-2</c:v>
                </c:pt>
                <c:pt idx="836">
                  <c:v>3.1666666666666676E-2</c:v>
                </c:pt>
                <c:pt idx="837">
                  <c:v>2.3333333333333341E-2</c:v>
                </c:pt>
                <c:pt idx="838">
                  <c:v>1.4999999999999998E-2</c:v>
                </c:pt>
                <c:pt idx="839">
                  <c:v>2.1666666666666671E-2</c:v>
                </c:pt>
                <c:pt idx="840">
                  <c:v>2.8333333333333342E-2</c:v>
                </c:pt>
                <c:pt idx="841">
                  <c:v>3.500000000000001E-2</c:v>
                </c:pt>
                <c:pt idx="842">
                  <c:v>2.35E-2</c:v>
                </c:pt>
                <c:pt idx="843">
                  <c:v>1.2E-2</c:v>
                </c:pt>
                <c:pt idx="844">
                  <c:v>1.7600000000000001E-2</c:v>
                </c:pt>
                <c:pt idx="845">
                  <c:v>2.3199999999999991E-2</c:v>
                </c:pt>
                <c:pt idx="846">
                  <c:v>2.8799999999999999E-2</c:v>
                </c:pt>
                <c:pt idx="847">
                  <c:v>3.44E-2</c:v>
                </c:pt>
                <c:pt idx="848">
                  <c:v>4.0000000000000015E-2</c:v>
                </c:pt>
                <c:pt idx="849">
                  <c:v>3.6999999999999998E-2</c:v>
                </c:pt>
                <c:pt idx="850">
                  <c:v>3.4000000000000002E-2</c:v>
                </c:pt>
                <c:pt idx="851">
                  <c:v>3.100000000000001E-2</c:v>
                </c:pt>
                <c:pt idx="852">
                  <c:v>2.8000000000000001E-2</c:v>
                </c:pt>
                <c:pt idx="853">
                  <c:v>2.5000000000000001E-2</c:v>
                </c:pt>
                <c:pt idx="854">
                  <c:v>3.2333333333333346E-2</c:v>
                </c:pt>
                <c:pt idx="855">
                  <c:v>3.966666666666667E-2</c:v>
                </c:pt>
                <c:pt idx="856">
                  <c:v>4.7000000000000014E-2</c:v>
                </c:pt>
                <c:pt idx="857">
                  <c:v>3.2500000000000001E-2</c:v>
                </c:pt>
                <c:pt idx="858">
                  <c:v>1.8000000000000009E-2</c:v>
                </c:pt>
                <c:pt idx="859">
                  <c:v>2.9000000000000001E-2</c:v>
                </c:pt>
                <c:pt idx="860">
                  <c:v>4.0000000000000015E-2</c:v>
                </c:pt>
                <c:pt idx="861">
                  <c:v>2.9000000000000001E-2</c:v>
                </c:pt>
                <c:pt idx="862">
                  <c:v>1.8000000000000009E-2</c:v>
                </c:pt>
                <c:pt idx="863">
                  <c:v>2.2250000000000002E-2</c:v>
                </c:pt>
                <c:pt idx="864">
                  <c:v>2.6500000000000006E-2</c:v>
                </c:pt>
                <c:pt idx="865">
                  <c:v>3.0750000000000006E-2</c:v>
                </c:pt>
                <c:pt idx="866">
                  <c:v>3.500000000000001E-2</c:v>
                </c:pt>
                <c:pt idx="867">
                  <c:v>2.6500000000000006E-2</c:v>
                </c:pt>
                <c:pt idx="868">
                  <c:v>1.8000000000000009E-2</c:v>
                </c:pt>
                <c:pt idx="869">
                  <c:v>2.3666666666666669E-2</c:v>
                </c:pt>
                <c:pt idx="870">
                  <c:v>2.9333333333333343E-2</c:v>
                </c:pt>
                <c:pt idx="871">
                  <c:v>3.500000000000001E-2</c:v>
                </c:pt>
                <c:pt idx="872">
                  <c:v>2.6500000000000006E-2</c:v>
                </c:pt>
                <c:pt idx="873">
                  <c:v>1.8000000000000009E-2</c:v>
                </c:pt>
                <c:pt idx="874">
                  <c:v>1.3400000000000007E-2</c:v>
                </c:pt>
                <c:pt idx="875">
                  <c:v>8.800000000000004E-3</c:v>
                </c:pt>
                <c:pt idx="876">
                  <c:v>4.1999999999999989E-3</c:v>
                </c:pt>
                <c:pt idx="877">
                  <c:v>-4.0000000000000127E-4</c:v>
                </c:pt>
                <c:pt idx="878">
                  <c:v>-5.0000000000000018E-3</c:v>
                </c:pt>
                <c:pt idx="879">
                  <c:v>4.0000000000000027E-3</c:v>
                </c:pt>
                <c:pt idx="880">
                  <c:v>1.3000000000000001E-2</c:v>
                </c:pt>
                <c:pt idx="881">
                  <c:v>6.0000000000000019E-3</c:v>
                </c:pt>
                <c:pt idx="882">
                  <c:v>-1.0000000000000005E-3</c:v>
                </c:pt>
                <c:pt idx="883">
                  <c:v>2.200000000000001E-3</c:v>
                </c:pt>
                <c:pt idx="884">
                  <c:v>5.400000000000002E-3</c:v>
                </c:pt>
                <c:pt idx="885">
                  <c:v>8.6000000000000035E-3</c:v>
                </c:pt>
                <c:pt idx="886">
                  <c:v>1.1800000000000005E-2</c:v>
                </c:pt>
                <c:pt idx="887">
                  <c:v>1.4999999999999998E-2</c:v>
                </c:pt>
                <c:pt idx="888">
                  <c:v>8.333333333333335E-3</c:v>
                </c:pt>
                <c:pt idx="889">
                  <c:v>1.6666666666666661E-3</c:v>
                </c:pt>
                <c:pt idx="890">
                  <c:v>-5.0000000000000018E-3</c:v>
                </c:pt>
                <c:pt idx="891">
                  <c:v>0</c:v>
                </c:pt>
                <c:pt idx="892">
                  <c:v>5.0000000000000018E-3</c:v>
                </c:pt>
                <c:pt idx="893">
                  <c:v>1.0000000000000005E-2</c:v>
                </c:pt>
                <c:pt idx="894">
                  <c:v>1.4999999999999998E-2</c:v>
                </c:pt>
                <c:pt idx="895">
                  <c:v>2.0000000000000007E-2</c:v>
                </c:pt>
                <c:pt idx="896">
                  <c:v>2.7500000000000011E-2</c:v>
                </c:pt>
                <c:pt idx="897">
                  <c:v>3.500000000000001E-2</c:v>
                </c:pt>
                <c:pt idx="898">
                  <c:v>3.2000000000000015E-2</c:v>
                </c:pt>
                <c:pt idx="899">
                  <c:v>2.9000000000000001E-2</c:v>
                </c:pt>
                <c:pt idx="900">
                  <c:v>2.6000000000000002E-2</c:v>
                </c:pt>
                <c:pt idx="901">
                  <c:v>2.3E-2</c:v>
                </c:pt>
                <c:pt idx="902">
                  <c:v>2.0000000000000007E-2</c:v>
                </c:pt>
                <c:pt idx="903">
                  <c:v>1.6000020000000007E-2</c:v>
                </c:pt>
                <c:pt idx="904">
                  <c:v>1.200004E-2</c:v>
                </c:pt>
                <c:pt idx="905">
                  <c:v>8.000060000000005E-3</c:v>
                </c:pt>
                <c:pt idx="906">
                  <c:v>4.0000800000000013E-3</c:v>
                </c:pt>
                <c:pt idx="907">
                  <c:v>1.000000000000001E-7</c:v>
                </c:pt>
                <c:pt idx="908">
                  <c:v>5.0000500000000024E-3</c:v>
                </c:pt>
                <c:pt idx="909">
                  <c:v>1.0000000000000004E-2</c:v>
                </c:pt>
                <c:pt idx="910">
                  <c:v>1.3000000000000001E-2</c:v>
                </c:pt>
                <c:pt idx="911">
                  <c:v>1.6000000000000007E-2</c:v>
                </c:pt>
                <c:pt idx="912">
                  <c:v>1.900000000000001E-2</c:v>
                </c:pt>
                <c:pt idx="913">
                  <c:v>2.1999999999999999E-2</c:v>
                </c:pt>
                <c:pt idx="914">
                  <c:v>2.5000000000000001E-2</c:v>
                </c:pt>
                <c:pt idx="915">
                  <c:v>3.0500000000000006E-2</c:v>
                </c:pt>
                <c:pt idx="916">
                  <c:v>3.6000000000000011E-2</c:v>
                </c:pt>
                <c:pt idx="917">
                  <c:v>2.5500000000000002E-2</c:v>
                </c:pt>
                <c:pt idx="918">
                  <c:v>1.4999999999999998E-2</c:v>
                </c:pt>
                <c:pt idx="919">
                  <c:v>2.3E-2</c:v>
                </c:pt>
                <c:pt idx="920">
                  <c:v>3.100000000000001E-2</c:v>
                </c:pt>
                <c:pt idx="921">
                  <c:v>3.9000000000000014E-2</c:v>
                </c:pt>
                <c:pt idx="922">
                  <c:v>4.7000000000000014E-2</c:v>
                </c:pt>
                <c:pt idx="923">
                  <c:v>5.5000000000000014E-2</c:v>
                </c:pt>
                <c:pt idx="924">
                  <c:v>4.5000000000000012E-2</c:v>
                </c:pt>
                <c:pt idx="925">
                  <c:v>3.500000000000001E-2</c:v>
                </c:pt>
                <c:pt idx="926">
                  <c:v>3.0000000000000002E-2</c:v>
                </c:pt>
                <c:pt idx="927">
                  <c:v>2.5000000000000001E-2</c:v>
                </c:pt>
                <c:pt idx="928">
                  <c:v>2.0799999999999999E-2</c:v>
                </c:pt>
                <c:pt idx="929">
                  <c:v>1.6600000000000007E-2</c:v>
                </c:pt>
                <c:pt idx="930">
                  <c:v>1.2400000000000001E-2</c:v>
                </c:pt>
                <c:pt idx="931">
                  <c:v>8.2000000000000024E-3</c:v>
                </c:pt>
                <c:pt idx="932">
                  <c:v>4.0000000000000018E-3</c:v>
                </c:pt>
                <c:pt idx="933">
                  <c:v>1.2E-2</c:v>
                </c:pt>
                <c:pt idx="934">
                  <c:v>2.0000000000000007E-2</c:v>
                </c:pt>
                <c:pt idx="935">
                  <c:v>1.6799999999999999E-2</c:v>
                </c:pt>
                <c:pt idx="936">
                  <c:v>1.3600000000000004E-2</c:v>
                </c:pt>
                <c:pt idx="937">
                  <c:v>1.0400000000000001E-2</c:v>
                </c:pt>
                <c:pt idx="938">
                  <c:v>7.2000000000000024E-3</c:v>
                </c:pt>
                <c:pt idx="939">
                  <c:v>4.0000000000000018E-3</c:v>
                </c:pt>
                <c:pt idx="940">
                  <c:v>1.1000000000000005E-2</c:v>
                </c:pt>
                <c:pt idx="941">
                  <c:v>1.8000000000000009E-2</c:v>
                </c:pt>
                <c:pt idx="942">
                  <c:v>1.1400000000000007E-2</c:v>
                </c:pt>
                <c:pt idx="943">
                  <c:v>4.8000000000000022E-3</c:v>
                </c:pt>
                <c:pt idx="944">
                  <c:v>-1.7999999999999958E-3</c:v>
                </c:pt>
                <c:pt idx="945">
                  <c:v>-8.400000000000003E-3</c:v>
                </c:pt>
                <c:pt idx="946">
                  <c:v>-1.4999999999999998E-2</c:v>
                </c:pt>
                <c:pt idx="947">
                  <c:v>-1.0000000000000005E-2</c:v>
                </c:pt>
                <c:pt idx="948">
                  <c:v>-5.000000000000001E-3</c:v>
                </c:pt>
                <c:pt idx="949">
                  <c:v>0</c:v>
                </c:pt>
                <c:pt idx="950">
                  <c:v>5.0000000000000027E-3</c:v>
                </c:pt>
                <c:pt idx="951">
                  <c:v>1.0000000000000004E-2</c:v>
                </c:pt>
                <c:pt idx="952">
                  <c:v>3.4999999999999996E-3</c:v>
                </c:pt>
                <c:pt idx="953">
                  <c:v>-3.0000000000000009E-3</c:v>
                </c:pt>
                <c:pt idx="954">
                  <c:v>3.6000000000000012E-3</c:v>
                </c:pt>
                <c:pt idx="955">
                  <c:v>1.0200000000000001E-2</c:v>
                </c:pt>
                <c:pt idx="956">
                  <c:v>1.6799999999999999E-2</c:v>
                </c:pt>
                <c:pt idx="957">
                  <c:v>2.3400000000000001E-2</c:v>
                </c:pt>
                <c:pt idx="958">
                  <c:v>3.0000000000000002E-2</c:v>
                </c:pt>
                <c:pt idx="959">
                  <c:v>2.5000000000000001E-2</c:v>
                </c:pt>
                <c:pt idx="960">
                  <c:v>2.0000000000000007E-2</c:v>
                </c:pt>
                <c:pt idx="961">
                  <c:v>2.6000000000000002E-2</c:v>
                </c:pt>
                <c:pt idx="962">
                  <c:v>3.2000000000000015E-2</c:v>
                </c:pt>
                <c:pt idx="963">
                  <c:v>3.8000000000000006E-2</c:v>
                </c:pt>
                <c:pt idx="964">
                  <c:v>4.3999999999999997E-2</c:v>
                </c:pt>
                <c:pt idx="965">
                  <c:v>0.05</c:v>
                </c:pt>
                <c:pt idx="966">
                  <c:v>5.3750000000000013E-2</c:v>
                </c:pt>
                <c:pt idx="967">
                  <c:v>5.7500000000000016E-2</c:v>
                </c:pt>
                <c:pt idx="968">
                  <c:v>6.1249999999999978E-2</c:v>
                </c:pt>
                <c:pt idx="969">
                  <c:v>6.5000000000000002E-2</c:v>
                </c:pt>
                <c:pt idx="970">
                  <c:v>6.8750000000000019E-2</c:v>
                </c:pt>
                <c:pt idx="971">
                  <c:v>7.2500000000000023E-2</c:v>
                </c:pt>
                <c:pt idx="972">
                  <c:v>7.6249999999999971E-2</c:v>
                </c:pt>
                <c:pt idx="973">
                  <c:v>8.0000000000000029E-2</c:v>
                </c:pt>
                <c:pt idx="974">
                  <c:v>8.6000000000000007E-2</c:v>
                </c:pt>
                <c:pt idx="975">
                  <c:v>9.2000000000000026E-2</c:v>
                </c:pt>
                <c:pt idx="976">
                  <c:v>9.8000000000000032E-2</c:v>
                </c:pt>
                <c:pt idx="977">
                  <c:v>0.10400000000000002</c:v>
                </c:pt>
                <c:pt idx="978">
                  <c:v>0.11</c:v>
                </c:pt>
                <c:pt idx="979">
                  <c:v>0.10400000000000002</c:v>
                </c:pt>
                <c:pt idx="980">
                  <c:v>9.8000000000000032E-2</c:v>
                </c:pt>
                <c:pt idx="981">
                  <c:v>9.2000000000000026E-2</c:v>
                </c:pt>
                <c:pt idx="982">
                  <c:v>8.6000000000000021E-2</c:v>
                </c:pt>
                <c:pt idx="983">
                  <c:v>8.0000000000000029E-2</c:v>
                </c:pt>
                <c:pt idx="984">
                  <c:v>7.3999999999999996E-2</c:v>
                </c:pt>
                <c:pt idx="985">
                  <c:v>6.8000000000000019E-2</c:v>
                </c:pt>
                <c:pt idx="986">
                  <c:v>6.200000000000002E-2</c:v>
                </c:pt>
                <c:pt idx="987">
                  <c:v>5.6000000000000001E-2</c:v>
                </c:pt>
                <c:pt idx="988">
                  <c:v>0.05</c:v>
                </c:pt>
                <c:pt idx="989">
                  <c:v>5.6000000000000001E-2</c:v>
                </c:pt>
                <c:pt idx="990">
                  <c:v>6.200000000000002E-2</c:v>
                </c:pt>
                <c:pt idx="991">
                  <c:v>4.2500000000000003E-2</c:v>
                </c:pt>
                <c:pt idx="992">
                  <c:v>2.3E-2</c:v>
                </c:pt>
                <c:pt idx="993">
                  <c:v>3.1399999999999997E-2</c:v>
                </c:pt>
                <c:pt idx="994">
                  <c:v>3.9800000000000002E-2</c:v>
                </c:pt>
                <c:pt idx="995">
                  <c:v>4.8200000000000007E-2</c:v>
                </c:pt>
                <c:pt idx="996">
                  <c:v>5.6599999999999998E-2</c:v>
                </c:pt>
                <c:pt idx="997">
                  <c:v>6.5000000000000002E-2</c:v>
                </c:pt>
                <c:pt idx="998">
                  <c:v>5.6666666666666685E-2</c:v>
                </c:pt>
                <c:pt idx="999">
                  <c:v>4.8333333333333374E-2</c:v>
                </c:pt>
                <c:pt idx="1000">
                  <c:v>4.0000000000000015E-2</c:v>
                </c:pt>
              </c:numCache>
            </c:numRef>
          </c:yVal>
        </c:ser>
        <c:axId val="123452032"/>
        <c:axId val="123453824"/>
      </c:scatterChart>
      <c:valAx>
        <c:axId val="123452032"/>
        <c:scaling>
          <c:orientation val="minMax"/>
          <c:max val="100"/>
          <c:min val="0"/>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3453824"/>
        <c:crossesAt val="-0.15000000000000008"/>
        <c:crossBetween val="midCat"/>
      </c:valAx>
      <c:valAx>
        <c:axId val="123453824"/>
        <c:scaling>
          <c:orientation val="minMax"/>
          <c:max val="0.15000000000000008"/>
          <c:min val="-0.15000000000000008"/>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3452032"/>
        <c:crosses val="autoZero"/>
        <c:crossBetween val="midCat"/>
      </c:valAx>
      <c:spPr>
        <a:noFill/>
        <a:ln>
          <a:noFill/>
        </a:ln>
        <a:effectLst/>
      </c:spPr>
    </c:plotArea>
    <c:plotVisOnly val="1"/>
    <c:dispBlanksAs val="gap"/>
  </c:chart>
  <c:spPr>
    <a:solidFill>
      <a:schemeClr val="bg1"/>
    </a:solidFill>
    <a:ln>
      <a:noFill/>
    </a:ln>
    <a:effectLst/>
  </c:spPr>
  <c:txPr>
    <a:bodyPr/>
    <a:lstStyle/>
    <a:p>
      <a:pPr>
        <a:defRPr/>
      </a:pPr>
      <a:endParaRPr lang="de-DE"/>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16707035339497955"/>
          <c:y val="0.20671355483689183"/>
          <c:w val="0.78978044520365553"/>
          <c:h val="0.464933894298865"/>
        </c:manualLayout>
      </c:layout>
      <c:scatterChart>
        <c:scatterStyle val="lineMarker"/>
        <c:ser>
          <c:idx val="0"/>
          <c:order val="0"/>
          <c:tx>
            <c:strRef>
              <c:f>Tabelle1!$O$3</c:f>
              <c:strCache>
                <c:ptCount val="1"/>
                <c:pt idx="0">
                  <c:v>Längsprofil Straße</c:v>
                </c:pt>
              </c:strCache>
            </c:strRef>
          </c:tx>
          <c:spPr>
            <a:ln w="19050" cap="rnd">
              <a:solidFill>
                <a:schemeClr val="accent1"/>
              </a:solidFill>
              <a:round/>
            </a:ln>
            <a:effectLst/>
          </c:spPr>
          <c:marker>
            <c:symbol val="none"/>
          </c:marker>
          <c:xVal>
            <c:numRef>
              <c:f>Tabelle1!$I$15:$I$15001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Tabelle1!$J$15:$J$15001</c:f>
              <c:numCache>
                <c:formatCode>General</c:formatCode>
                <c:ptCount val="14987"/>
                <c:pt idx="0">
                  <c:v>0</c:v>
                </c:pt>
                <c:pt idx="1">
                  <c:v>1.0000000000000011E-9</c:v>
                </c:pt>
                <c:pt idx="2">
                  <c:v>1.0000000000000011E-9</c:v>
                </c:pt>
                <c:pt idx="3">
                  <c:v>1.0000000000000011E-9</c:v>
                </c:pt>
                <c:pt idx="4">
                  <c:v>1.0000000000000011E-9</c:v>
                </c:pt>
                <c:pt idx="5">
                  <c:v>1.0000000000000011E-9</c:v>
                </c:pt>
                <c:pt idx="6">
                  <c:v>1.0000000000000011E-9</c:v>
                </c:pt>
                <c:pt idx="7">
                  <c:v>1.0000000000000011E-9</c:v>
                </c:pt>
                <c:pt idx="8">
                  <c:v>1.0000000000000011E-9</c:v>
                </c:pt>
                <c:pt idx="9">
                  <c:v>1.0000000000000011E-9</c:v>
                </c:pt>
                <c:pt idx="10">
                  <c:v>1.0000000000000011E-9</c:v>
                </c:pt>
                <c:pt idx="11">
                  <c:v>1.0000000000000011E-9</c:v>
                </c:pt>
                <c:pt idx="12">
                  <c:v>1.0000000000000011E-9</c:v>
                </c:pt>
                <c:pt idx="13">
                  <c:v>1.0000000000000011E-9</c:v>
                </c:pt>
                <c:pt idx="14">
                  <c:v>1.0000000000000011E-9</c:v>
                </c:pt>
                <c:pt idx="15">
                  <c:v>1.0000000000000011E-9</c:v>
                </c:pt>
                <c:pt idx="16">
                  <c:v>1.0000000000000011E-9</c:v>
                </c:pt>
                <c:pt idx="17">
                  <c:v>1.0000000000000011E-9</c:v>
                </c:pt>
                <c:pt idx="18">
                  <c:v>1.0000000000000011E-9</c:v>
                </c:pt>
                <c:pt idx="19">
                  <c:v>1.0000000000000011E-9</c:v>
                </c:pt>
                <c:pt idx="20">
                  <c:v>1.0000000000000011E-9</c:v>
                </c:pt>
                <c:pt idx="21">
                  <c:v>1.0000000000000011E-9</c:v>
                </c:pt>
                <c:pt idx="22">
                  <c:v>1.0000000000000011E-9</c:v>
                </c:pt>
                <c:pt idx="23">
                  <c:v>1.0000000000000011E-9</c:v>
                </c:pt>
                <c:pt idx="24">
                  <c:v>1.0000000000000011E-9</c:v>
                </c:pt>
                <c:pt idx="25">
                  <c:v>1.0000000000000011E-9</c:v>
                </c:pt>
                <c:pt idx="26">
                  <c:v>1.0000000000000011E-9</c:v>
                </c:pt>
                <c:pt idx="27">
                  <c:v>1.0000000000000011E-9</c:v>
                </c:pt>
                <c:pt idx="28">
                  <c:v>1.0000000000000011E-9</c:v>
                </c:pt>
                <c:pt idx="29">
                  <c:v>1.0000000000000011E-9</c:v>
                </c:pt>
                <c:pt idx="30">
                  <c:v>1.0000000000000011E-9</c:v>
                </c:pt>
                <c:pt idx="31">
                  <c:v>1.0000000000000011E-9</c:v>
                </c:pt>
                <c:pt idx="32">
                  <c:v>1.0000000000000011E-9</c:v>
                </c:pt>
                <c:pt idx="33">
                  <c:v>1.0000000000000011E-9</c:v>
                </c:pt>
                <c:pt idx="34">
                  <c:v>1.0000000000000011E-9</c:v>
                </c:pt>
                <c:pt idx="35">
                  <c:v>1.0000000000000011E-9</c:v>
                </c:pt>
                <c:pt idx="36">
                  <c:v>1.0000000000000011E-9</c:v>
                </c:pt>
                <c:pt idx="37">
                  <c:v>1.0000000000000011E-9</c:v>
                </c:pt>
                <c:pt idx="38">
                  <c:v>1.0000000000000011E-9</c:v>
                </c:pt>
                <c:pt idx="39">
                  <c:v>1.0000000000000011E-9</c:v>
                </c:pt>
                <c:pt idx="40">
                  <c:v>1.0000000000000011E-9</c:v>
                </c:pt>
                <c:pt idx="41">
                  <c:v>1.0000000000000011E-9</c:v>
                </c:pt>
                <c:pt idx="42">
                  <c:v>1.0000000000000011E-9</c:v>
                </c:pt>
                <c:pt idx="43">
                  <c:v>1.0000000000000011E-9</c:v>
                </c:pt>
                <c:pt idx="44">
                  <c:v>1.0000000000000011E-9</c:v>
                </c:pt>
                <c:pt idx="45">
                  <c:v>1.0000000000000011E-9</c:v>
                </c:pt>
                <c:pt idx="46">
                  <c:v>1.0000000000000011E-9</c:v>
                </c:pt>
                <c:pt idx="47">
                  <c:v>1.0000000000000011E-9</c:v>
                </c:pt>
                <c:pt idx="48">
                  <c:v>1.0000000000000011E-9</c:v>
                </c:pt>
                <c:pt idx="49">
                  <c:v>1.0000000000000011E-9</c:v>
                </c:pt>
                <c:pt idx="50">
                  <c:v>1.0000000000000011E-9</c:v>
                </c:pt>
                <c:pt idx="51">
                  <c:v>1.0000000000000011E-9</c:v>
                </c:pt>
                <c:pt idx="52">
                  <c:v>1.0000000000000011E-9</c:v>
                </c:pt>
                <c:pt idx="53">
                  <c:v>1.0000000000000011E-9</c:v>
                </c:pt>
                <c:pt idx="54">
                  <c:v>1.0000000000000011E-9</c:v>
                </c:pt>
                <c:pt idx="55">
                  <c:v>1.0000000000000011E-9</c:v>
                </c:pt>
                <c:pt idx="56">
                  <c:v>1.0000000000000011E-9</c:v>
                </c:pt>
                <c:pt idx="57">
                  <c:v>1.0000000000000011E-9</c:v>
                </c:pt>
                <c:pt idx="58">
                  <c:v>1.0000000000000011E-9</c:v>
                </c:pt>
                <c:pt idx="59">
                  <c:v>1.0000000000000011E-9</c:v>
                </c:pt>
                <c:pt idx="60">
                  <c:v>1.0000000000000011E-9</c:v>
                </c:pt>
                <c:pt idx="61">
                  <c:v>1.0000000000000011E-9</c:v>
                </c:pt>
                <c:pt idx="62">
                  <c:v>1.0000000000000011E-9</c:v>
                </c:pt>
                <c:pt idx="63">
                  <c:v>3.1579047368421076E-4</c:v>
                </c:pt>
                <c:pt idx="64">
                  <c:v>6.315799473684214E-4</c:v>
                </c:pt>
                <c:pt idx="65">
                  <c:v>9.4736942105263274E-4</c:v>
                </c:pt>
                <c:pt idx="66">
                  <c:v>1.2631588947368431E-3</c:v>
                </c:pt>
                <c:pt idx="67">
                  <c:v>1.5789483684210534E-3</c:v>
                </c:pt>
                <c:pt idx="68">
                  <c:v>1.8947378421052643E-3</c:v>
                </c:pt>
                <c:pt idx="69">
                  <c:v>2.2105273157894756E-3</c:v>
                </c:pt>
                <c:pt idx="70">
                  <c:v>2.5263167894736841E-3</c:v>
                </c:pt>
                <c:pt idx="71">
                  <c:v>2.8421062631578957E-3</c:v>
                </c:pt>
                <c:pt idx="72">
                  <c:v>3.157895736842106E-3</c:v>
                </c:pt>
                <c:pt idx="73">
                  <c:v>3.473685210526318E-3</c:v>
                </c:pt>
                <c:pt idx="74">
                  <c:v>3.7894746842105282E-3</c:v>
                </c:pt>
                <c:pt idx="75">
                  <c:v>4.1052641578947389E-3</c:v>
                </c:pt>
                <c:pt idx="76">
                  <c:v>4.4210536315789474E-3</c:v>
                </c:pt>
                <c:pt idx="77">
                  <c:v>4.7368431052631655E-3</c:v>
                </c:pt>
                <c:pt idx="78">
                  <c:v>5.052632578947368E-3</c:v>
                </c:pt>
                <c:pt idx="79">
                  <c:v>5.3684220526315799E-3</c:v>
                </c:pt>
                <c:pt idx="80">
                  <c:v>5.6842115263157867E-3</c:v>
                </c:pt>
                <c:pt idx="81">
                  <c:v>6.0000010000000022E-3</c:v>
                </c:pt>
                <c:pt idx="82">
                  <c:v>6.3157904736842116E-3</c:v>
                </c:pt>
                <c:pt idx="83">
                  <c:v>6.6315799473684227E-3</c:v>
                </c:pt>
                <c:pt idx="84">
                  <c:v>6.9473694210526364E-3</c:v>
                </c:pt>
                <c:pt idx="85">
                  <c:v>7.2631588947368441E-3</c:v>
                </c:pt>
                <c:pt idx="86">
                  <c:v>7.5789483684210544E-3</c:v>
                </c:pt>
                <c:pt idx="87">
                  <c:v>7.8947378421052629E-3</c:v>
                </c:pt>
                <c:pt idx="88">
                  <c:v>8.2105273157894766E-3</c:v>
                </c:pt>
                <c:pt idx="89">
                  <c:v>8.5263167894736834E-3</c:v>
                </c:pt>
                <c:pt idx="90">
                  <c:v>8.8421062631579041E-3</c:v>
                </c:pt>
                <c:pt idx="91">
                  <c:v>9.1578957368421091E-3</c:v>
                </c:pt>
                <c:pt idx="92">
                  <c:v>9.4736852105263281E-3</c:v>
                </c:pt>
                <c:pt idx="93">
                  <c:v>9.7894746842105227E-3</c:v>
                </c:pt>
                <c:pt idx="94">
                  <c:v>1.0105264157894735E-2</c:v>
                </c:pt>
                <c:pt idx="95">
                  <c:v>1.0421053631578952E-2</c:v>
                </c:pt>
                <c:pt idx="96">
                  <c:v>1.073684310526316E-2</c:v>
                </c:pt>
                <c:pt idx="97">
                  <c:v>1.1052632578947367E-2</c:v>
                </c:pt>
                <c:pt idx="98">
                  <c:v>1.1368422052631581E-2</c:v>
                </c:pt>
                <c:pt idx="99">
                  <c:v>1.1684211526315795E-2</c:v>
                </c:pt>
                <c:pt idx="100">
                  <c:v>1.2000001000000001E-2</c:v>
                </c:pt>
                <c:pt idx="101">
                  <c:v>1.1645162290322584E-2</c:v>
                </c:pt>
                <c:pt idx="102">
                  <c:v>1.129032358064516E-2</c:v>
                </c:pt>
                <c:pt idx="103">
                  <c:v>1.0935484870967743E-2</c:v>
                </c:pt>
                <c:pt idx="104">
                  <c:v>1.058064616129032E-2</c:v>
                </c:pt>
                <c:pt idx="105">
                  <c:v>1.0225807451612903E-2</c:v>
                </c:pt>
                <c:pt idx="106">
                  <c:v>9.8709687419354809E-3</c:v>
                </c:pt>
                <c:pt idx="107">
                  <c:v>9.5161300322580706E-3</c:v>
                </c:pt>
                <c:pt idx="108">
                  <c:v>9.1612913225806447E-3</c:v>
                </c:pt>
                <c:pt idx="109">
                  <c:v>8.8064526129032379E-3</c:v>
                </c:pt>
                <c:pt idx="110">
                  <c:v>8.4516139032258068E-3</c:v>
                </c:pt>
                <c:pt idx="111">
                  <c:v>8.0967751935483862E-3</c:v>
                </c:pt>
                <c:pt idx="112">
                  <c:v>7.7419364838709733E-3</c:v>
                </c:pt>
                <c:pt idx="113">
                  <c:v>7.38709777419355E-3</c:v>
                </c:pt>
                <c:pt idx="114">
                  <c:v>7.0322590645161328E-3</c:v>
                </c:pt>
                <c:pt idx="115">
                  <c:v>6.6774203548387104E-3</c:v>
                </c:pt>
                <c:pt idx="116">
                  <c:v>6.3225816451612906E-3</c:v>
                </c:pt>
                <c:pt idx="117">
                  <c:v>5.9677429354838751E-3</c:v>
                </c:pt>
                <c:pt idx="118">
                  <c:v>5.6129042258064483E-3</c:v>
                </c:pt>
                <c:pt idx="119">
                  <c:v>5.258065516129032E-3</c:v>
                </c:pt>
                <c:pt idx="120">
                  <c:v>4.9032268064516148E-3</c:v>
                </c:pt>
                <c:pt idx="121">
                  <c:v>4.5483880967741976E-3</c:v>
                </c:pt>
                <c:pt idx="122">
                  <c:v>4.193549387096776E-3</c:v>
                </c:pt>
                <c:pt idx="123">
                  <c:v>3.8387106774193562E-3</c:v>
                </c:pt>
                <c:pt idx="124">
                  <c:v>3.4838719677419395E-3</c:v>
                </c:pt>
                <c:pt idx="125">
                  <c:v>3.1290332580645188E-3</c:v>
                </c:pt>
                <c:pt idx="126">
                  <c:v>2.7741945483871007E-3</c:v>
                </c:pt>
                <c:pt idx="127">
                  <c:v>2.419355838709677E-3</c:v>
                </c:pt>
                <c:pt idx="128">
                  <c:v>2.0645171290322594E-3</c:v>
                </c:pt>
                <c:pt idx="129">
                  <c:v>1.7096784193548387E-3</c:v>
                </c:pt>
                <c:pt idx="130">
                  <c:v>1.3548397096774206E-3</c:v>
                </c:pt>
                <c:pt idx="131">
                  <c:v>1.0000009999999997E-3</c:v>
                </c:pt>
                <c:pt idx="132">
                  <c:v>6.451622903225812E-4</c:v>
                </c:pt>
                <c:pt idx="133">
                  <c:v>2.9032358064516221E-4</c:v>
                </c:pt>
                <c:pt idx="134">
                  <c:v>-6.4515129032258797E-5</c:v>
                </c:pt>
                <c:pt idx="135">
                  <c:v>-4.1935383870967736E-4</c:v>
                </c:pt>
                <c:pt idx="136">
                  <c:v>-7.7419254838709652E-4</c:v>
                </c:pt>
                <c:pt idx="137">
                  <c:v>-1.1290312580645168E-3</c:v>
                </c:pt>
                <c:pt idx="138">
                  <c:v>-1.4838699677419357E-3</c:v>
                </c:pt>
                <c:pt idx="139">
                  <c:v>-1.838708677419354E-3</c:v>
                </c:pt>
                <c:pt idx="140">
                  <c:v>-2.1935473870967766E-3</c:v>
                </c:pt>
                <c:pt idx="141">
                  <c:v>-2.5483860967741951E-3</c:v>
                </c:pt>
                <c:pt idx="142">
                  <c:v>-2.9032248064516141E-3</c:v>
                </c:pt>
                <c:pt idx="143">
                  <c:v>-3.2580635161290343E-3</c:v>
                </c:pt>
                <c:pt idx="144">
                  <c:v>-3.6129022258064528E-3</c:v>
                </c:pt>
                <c:pt idx="145">
                  <c:v>-3.96774093548387E-3</c:v>
                </c:pt>
                <c:pt idx="146">
                  <c:v>-4.3225796451612907E-3</c:v>
                </c:pt>
                <c:pt idx="147">
                  <c:v>-4.6774183548387097E-3</c:v>
                </c:pt>
                <c:pt idx="148">
                  <c:v>-5.0322570645161312E-3</c:v>
                </c:pt>
                <c:pt idx="149">
                  <c:v>-5.3870957741935484E-3</c:v>
                </c:pt>
                <c:pt idx="150">
                  <c:v>-5.7419344838709708E-3</c:v>
                </c:pt>
                <c:pt idx="151">
                  <c:v>-6.0967731935483932E-3</c:v>
                </c:pt>
                <c:pt idx="152">
                  <c:v>-6.4516119032258104E-3</c:v>
                </c:pt>
                <c:pt idx="153">
                  <c:v>-6.8064506129032285E-3</c:v>
                </c:pt>
                <c:pt idx="154">
                  <c:v>-7.1612893225806492E-3</c:v>
                </c:pt>
                <c:pt idx="155">
                  <c:v>-7.516128032258069E-3</c:v>
                </c:pt>
                <c:pt idx="156">
                  <c:v>-7.8709667419354836E-3</c:v>
                </c:pt>
                <c:pt idx="157">
                  <c:v>-8.2258054516129026E-3</c:v>
                </c:pt>
                <c:pt idx="158">
                  <c:v>-8.5806441612903267E-3</c:v>
                </c:pt>
                <c:pt idx="159">
                  <c:v>-8.9354828709677543E-3</c:v>
                </c:pt>
                <c:pt idx="160">
                  <c:v>-9.2903215806451559E-3</c:v>
                </c:pt>
                <c:pt idx="161">
                  <c:v>-9.6451602903225801E-3</c:v>
                </c:pt>
                <c:pt idx="162">
                  <c:v>-9.9999990000000042E-3</c:v>
                </c:pt>
                <c:pt idx="163">
                  <c:v>-1.0439998999999997E-2</c:v>
                </c:pt>
                <c:pt idx="164">
                  <c:v>-1.0879999E-2</c:v>
                </c:pt>
                <c:pt idx="165">
                  <c:v>-1.1319998999999997E-2</c:v>
                </c:pt>
                <c:pt idx="166">
                  <c:v>-1.1759999E-2</c:v>
                </c:pt>
                <c:pt idx="167">
                  <c:v>-1.2199998999999996E-2</c:v>
                </c:pt>
                <c:pt idx="168">
                  <c:v>-1.2639998999999994E-2</c:v>
                </c:pt>
                <c:pt idx="169">
                  <c:v>-1.3079998999999997E-2</c:v>
                </c:pt>
                <c:pt idx="170">
                  <c:v>-1.3519999E-2</c:v>
                </c:pt>
                <c:pt idx="171">
                  <c:v>-1.3959999000000001E-2</c:v>
                </c:pt>
                <c:pt idx="172">
                  <c:v>-1.4399998999999998E-2</c:v>
                </c:pt>
                <c:pt idx="173">
                  <c:v>-1.4839999E-2</c:v>
                </c:pt>
                <c:pt idx="174">
                  <c:v>-1.5279998999999999E-2</c:v>
                </c:pt>
                <c:pt idx="175">
                  <c:v>-1.5719999000000002E-2</c:v>
                </c:pt>
                <c:pt idx="176">
                  <c:v>-1.6159999000000001E-2</c:v>
                </c:pt>
                <c:pt idx="177">
                  <c:v>-1.6599999000000001E-2</c:v>
                </c:pt>
                <c:pt idx="178">
                  <c:v>-1.7039999E-2</c:v>
                </c:pt>
                <c:pt idx="179">
                  <c:v>-1.7479999000000003E-2</c:v>
                </c:pt>
                <c:pt idx="180">
                  <c:v>-1.7919998999999999E-2</c:v>
                </c:pt>
                <c:pt idx="181">
                  <c:v>-1.8359999000000002E-2</c:v>
                </c:pt>
                <c:pt idx="182">
                  <c:v>-1.8799999000000001E-2</c:v>
                </c:pt>
                <c:pt idx="183">
                  <c:v>-1.9239999000000001E-2</c:v>
                </c:pt>
                <c:pt idx="184">
                  <c:v>-1.9679999E-2</c:v>
                </c:pt>
                <c:pt idx="185">
                  <c:v>-2.0119999000000003E-2</c:v>
                </c:pt>
                <c:pt idx="186">
                  <c:v>-2.0559998999999999E-2</c:v>
                </c:pt>
                <c:pt idx="187">
                  <c:v>-2.0999999000000002E-2</c:v>
                </c:pt>
                <c:pt idx="188">
                  <c:v>-2.0999999000000002E-2</c:v>
                </c:pt>
                <c:pt idx="189">
                  <c:v>-2.0999999000000002E-2</c:v>
                </c:pt>
                <c:pt idx="190">
                  <c:v>-2.0999999000000002E-2</c:v>
                </c:pt>
                <c:pt idx="191">
                  <c:v>-2.0999999000000002E-2</c:v>
                </c:pt>
                <c:pt idx="192">
                  <c:v>-2.0999999000000002E-2</c:v>
                </c:pt>
                <c:pt idx="193">
                  <c:v>-2.0999999000000002E-2</c:v>
                </c:pt>
                <c:pt idx="194">
                  <c:v>-2.0999999000000002E-2</c:v>
                </c:pt>
                <c:pt idx="195">
                  <c:v>-2.0999999000000002E-2</c:v>
                </c:pt>
                <c:pt idx="196">
                  <c:v>-2.0999999000000002E-2</c:v>
                </c:pt>
                <c:pt idx="197">
                  <c:v>-2.0999999000000002E-2</c:v>
                </c:pt>
                <c:pt idx="198">
                  <c:v>-2.0999999000000002E-2</c:v>
                </c:pt>
                <c:pt idx="199">
                  <c:v>-2.0999999000000002E-2</c:v>
                </c:pt>
                <c:pt idx="200">
                  <c:v>-2.0999999000000002E-2</c:v>
                </c:pt>
                <c:pt idx="201">
                  <c:v>-2.0999999000000002E-2</c:v>
                </c:pt>
                <c:pt idx="202">
                  <c:v>-2.0999999000000002E-2</c:v>
                </c:pt>
                <c:pt idx="203">
                  <c:v>-2.0999999000000002E-2</c:v>
                </c:pt>
                <c:pt idx="204">
                  <c:v>-2.0999999000000002E-2</c:v>
                </c:pt>
                <c:pt idx="205">
                  <c:v>-2.0999999000000002E-2</c:v>
                </c:pt>
                <c:pt idx="206">
                  <c:v>-2.0999999000000002E-2</c:v>
                </c:pt>
                <c:pt idx="207">
                  <c:v>-2.0999999000000002E-2</c:v>
                </c:pt>
                <c:pt idx="208">
                  <c:v>-2.0999999000000002E-2</c:v>
                </c:pt>
                <c:pt idx="209">
                  <c:v>-2.0999999000000002E-2</c:v>
                </c:pt>
                <c:pt idx="210">
                  <c:v>-2.0999999000000002E-2</c:v>
                </c:pt>
                <c:pt idx="211">
                  <c:v>-2.0999999000000002E-2</c:v>
                </c:pt>
                <c:pt idx="212">
                  <c:v>-2.0999999000000002E-2</c:v>
                </c:pt>
                <c:pt idx="213">
                  <c:v>-2.0999999000000002E-2</c:v>
                </c:pt>
                <c:pt idx="214">
                  <c:v>-2.0999999000000002E-2</c:v>
                </c:pt>
                <c:pt idx="215">
                  <c:v>-2.0999999000000002E-2</c:v>
                </c:pt>
                <c:pt idx="216">
                  <c:v>-2.0999999000000002E-2</c:v>
                </c:pt>
                <c:pt idx="217">
                  <c:v>-2.0999999000000002E-2</c:v>
                </c:pt>
                <c:pt idx="218">
                  <c:v>-2.0999999000000002E-2</c:v>
                </c:pt>
                <c:pt idx="219">
                  <c:v>-2.0999999000000002E-2</c:v>
                </c:pt>
                <c:pt idx="220">
                  <c:v>-2.0999999000000002E-2</c:v>
                </c:pt>
                <c:pt idx="221">
                  <c:v>-2.0999999000000002E-2</c:v>
                </c:pt>
                <c:pt idx="222">
                  <c:v>-2.0999999000000002E-2</c:v>
                </c:pt>
                <c:pt idx="223">
                  <c:v>-2.0999999000000002E-2</c:v>
                </c:pt>
                <c:pt idx="224">
                  <c:v>-2.0999999000000002E-2</c:v>
                </c:pt>
                <c:pt idx="225">
                  <c:v>-2.0999999000000002E-2</c:v>
                </c:pt>
                <c:pt idx="226">
                  <c:v>-2.1513512513513543E-2</c:v>
                </c:pt>
                <c:pt idx="227">
                  <c:v>-2.2027026027027038E-2</c:v>
                </c:pt>
                <c:pt idx="228">
                  <c:v>-2.2540539540540541E-2</c:v>
                </c:pt>
                <c:pt idx="229">
                  <c:v>-2.3054053054054051E-2</c:v>
                </c:pt>
                <c:pt idx="230">
                  <c:v>-2.3567566567567571E-2</c:v>
                </c:pt>
                <c:pt idx="231">
                  <c:v>-2.4081080081081091E-2</c:v>
                </c:pt>
                <c:pt idx="232">
                  <c:v>-2.4594593594594597E-2</c:v>
                </c:pt>
                <c:pt idx="233">
                  <c:v>-2.510810710810811E-2</c:v>
                </c:pt>
                <c:pt idx="234">
                  <c:v>-2.5621620621621634E-2</c:v>
                </c:pt>
                <c:pt idx="235">
                  <c:v>-2.613513413513514E-2</c:v>
                </c:pt>
                <c:pt idx="236">
                  <c:v>-2.664864764864866E-2</c:v>
                </c:pt>
                <c:pt idx="237">
                  <c:v>-2.7162161162162166E-2</c:v>
                </c:pt>
                <c:pt idx="238">
                  <c:v>-2.76756746756757E-2</c:v>
                </c:pt>
                <c:pt idx="239">
                  <c:v>-2.8189188189189196E-2</c:v>
                </c:pt>
                <c:pt idx="240">
                  <c:v>-2.8702701702702699E-2</c:v>
                </c:pt>
                <c:pt idx="241">
                  <c:v>-2.9216215216216226E-2</c:v>
                </c:pt>
                <c:pt idx="242">
                  <c:v>-2.9729728729729746E-2</c:v>
                </c:pt>
                <c:pt idx="243">
                  <c:v>-3.0243242243243255E-2</c:v>
                </c:pt>
                <c:pt idx="244">
                  <c:v>-3.0756755756756758E-2</c:v>
                </c:pt>
                <c:pt idx="245">
                  <c:v>-3.1270269270270289E-2</c:v>
                </c:pt>
                <c:pt idx="246">
                  <c:v>-3.1783782783783798E-2</c:v>
                </c:pt>
                <c:pt idx="247">
                  <c:v>-3.2297296297297301E-2</c:v>
                </c:pt>
                <c:pt idx="248">
                  <c:v>-3.2810809810810831E-2</c:v>
                </c:pt>
                <c:pt idx="249">
                  <c:v>-3.3324323324324341E-2</c:v>
                </c:pt>
                <c:pt idx="250">
                  <c:v>-3.3837836837837837E-2</c:v>
                </c:pt>
                <c:pt idx="251">
                  <c:v>-3.4351350351351354E-2</c:v>
                </c:pt>
                <c:pt idx="252">
                  <c:v>-3.4864863864864877E-2</c:v>
                </c:pt>
                <c:pt idx="253">
                  <c:v>-3.5378377378378401E-2</c:v>
                </c:pt>
                <c:pt idx="254">
                  <c:v>-3.5891890891891896E-2</c:v>
                </c:pt>
                <c:pt idx="255">
                  <c:v>-3.640540440540542E-2</c:v>
                </c:pt>
                <c:pt idx="256">
                  <c:v>-3.6918917918918943E-2</c:v>
                </c:pt>
                <c:pt idx="257">
                  <c:v>-3.7432431432432439E-2</c:v>
                </c:pt>
                <c:pt idx="258">
                  <c:v>-3.7945944945945963E-2</c:v>
                </c:pt>
                <c:pt idx="259">
                  <c:v>-3.8459458459459459E-2</c:v>
                </c:pt>
                <c:pt idx="260">
                  <c:v>-3.8972971972972982E-2</c:v>
                </c:pt>
                <c:pt idx="261">
                  <c:v>-3.9486485486486485E-2</c:v>
                </c:pt>
                <c:pt idx="262">
                  <c:v>-3.9999999000000001E-2</c:v>
                </c:pt>
                <c:pt idx="263">
                  <c:v>-4.0047618047619075E-2</c:v>
                </c:pt>
                <c:pt idx="264">
                  <c:v>-4.0095237095238129E-2</c:v>
                </c:pt>
                <c:pt idx="265">
                  <c:v>-4.0142856142857147E-2</c:v>
                </c:pt>
                <c:pt idx="266">
                  <c:v>-4.0190475190476194E-2</c:v>
                </c:pt>
                <c:pt idx="267">
                  <c:v>-4.0238094238095268E-2</c:v>
                </c:pt>
                <c:pt idx="268">
                  <c:v>-4.0285713285714286E-2</c:v>
                </c:pt>
                <c:pt idx="269">
                  <c:v>-4.0333332333333381E-2</c:v>
                </c:pt>
                <c:pt idx="270">
                  <c:v>-4.0380951380952393E-2</c:v>
                </c:pt>
                <c:pt idx="271">
                  <c:v>-4.0428570428571425E-2</c:v>
                </c:pt>
                <c:pt idx="272">
                  <c:v>-4.0476189476190479E-2</c:v>
                </c:pt>
                <c:pt idx="273">
                  <c:v>-4.0523808523809504E-2</c:v>
                </c:pt>
                <c:pt idx="274">
                  <c:v>-4.0571427571428578E-2</c:v>
                </c:pt>
                <c:pt idx="275">
                  <c:v>-4.0619046619047625E-2</c:v>
                </c:pt>
                <c:pt idx="276">
                  <c:v>-4.0666665666666685E-2</c:v>
                </c:pt>
                <c:pt idx="277">
                  <c:v>-4.0714284714285738E-2</c:v>
                </c:pt>
                <c:pt idx="278">
                  <c:v>-4.0761903761904764E-2</c:v>
                </c:pt>
                <c:pt idx="279">
                  <c:v>-4.0809522809523824E-2</c:v>
                </c:pt>
                <c:pt idx="280">
                  <c:v>-4.0857141857142884E-2</c:v>
                </c:pt>
                <c:pt idx="281">
                  <c:v>-4.090476090476191E-2</c:v>
                </c:pt>
                <c:pt idx="282">
                  <c:v>-4.0952379952380977E-2</c:v>
                </c:pt>
                <c:pt idx="283">
                  <c:v>-4.0999999000000016E-2</c:v>
                </c:pt>
                <c:pt idx="284">
                  <c:v>-4.1047618047619062E-2</c:v>
                </c:pt>
                <c:pt idx="285">
                  <c:v>-4.1095237095238123E-2</c:v>
                </c:pt>
                <c:pt idx="286">
                  <c:v>-4.1142856142857134E-2</c:v>
                </c:pt>
                <c:pt idx="287">
                  <c:v>-4.1190475190476195E-2</c:v>
                </c:pt>
                <c:pt idx="288">
                  <c:v>-4.1238094238095269E-2</c:v>
                </c:pt>
                <c:pt idx="289">
                  <c:v>-4.1285713285714273E-2</c:v>
                </c:pt>
                <c:pt idx="290">
                  <c:v>-4.1333332333333354E-2</c:v>
                </c:pt>
                <c:pt idx="291">
                  <c:v>-4.138095138095238E-2</c:v>
                </c:pt>
                <c:pt idx="292">
                  <c:v>-4.1428570428571426E-2</c:v>
                </c:pt>
                <c:pt idx="293">
                  <c:v>-4.1476189476190466E-2</c:v>
                </c:pt>
                <c:pt idx="294">
                  <c:v>-4.1523808523809491E-2</c:v>
                </c:pt>
                <c:pt idx="295">
                  <c:v>-4.1571427571428565E-2</c:v>
                </c:pt>
                <c:pt idx="296">
                  <c:v>-4.1619046619047619E-2</c:v>
                </c:pt>
                <c:pt idx="297">
                  <c:v>-4.1666665666666672E-2</c:v>
                </c:pt>
                <c:pt idx="298">
                  <c:v>-4.1714284714285725E-2</c:v>
                </c:pt>
                <c:pt idx="299">
                  <c:v>-4.1761903761904758E-2</c:v>
                </c:pt>
                <c:pt idx="300">
                  <c:v>-4.1809522809523811E-2</c:v>
                </c:pt>
                <c:pt idx="301">
                  <c:v>-4.1857141857142878E-2</c:v>
                </c:pt>
                <c:pt idx="302">
                  <c:v>-4.1904760904761897E-2</c:v>
                </c:pt>
                <c:pt idx="303">
                  <c:v>-4.1952379952380964E-2</c:v>
                </c:pt>
                <c:pt idx="304">
                  <c:v>-4.1999998999999996E-2</c:v>
                </c:pt>
                <c:pt idx="305">
                  <c:v>-4.204761804761907E-2</c:v>
                </c:pt>
                <c:pt idx="306">
                  <c:v>-4.2095237095238137E-2</c:v>
                </c:pt>
                <c:pt idx="307">
                  <c:v>-4.2142856142857128E-2</c:v>
                </c:pt>
                <c:pt idx="308">
                  <c:v>-4.2190475190476202E-2</c:v>
                </c:pt>
                <c:pt idx="309">
                  <c:v>-4.223809423809527E-2</c:v>
                </c:pt>
                <c:pt idx="310">
                  <c:v>-4.2285713285714281E-2</c:v>
                </c:pt>
                <c:pt idx="311">
                  <c:v>-4.2333332333333362E-2</c:v>
                </c:pt>
                <c:pt idx="312">
                  <c:v>-4.2380951380952381E-2</c:v>
                </c:pt>
                <c:pt idx="313">
                  <c:v>-4.2428570428571434E-2</c:v>
                </c:pt>
                <c:pt idx="314">
                  <c:v>-4.2476189476190467E-2</c:v>
                </c:pt>
                <c:pt idx="315">
                  <c:v>-4.2523808523809499E-2</c:v>
                </c:pt>
                <c:pt idx="316">
                  <c:v>-4.2571427571428573E-2</c:v>
                </c:pt>
                <c:pt idx="317">
                  <c:v>-4.2619046619047612E-2</c:v>
                </c:pt>
                <c:pt idx="318">
                  <c:v>-4.2666665666666687E-2</c:v>
                </c:pt>
                <c:pt idx="319">
                  <c:v>-4.271428471428574E-2</c:v>
                </c:pt>
                <c:pt idx="320">
                  <c:v>-4.2761903761904772E-2</c:v>
                </c:pt>
                <c:pt idx="321">
                  <c:v>-4.2809522809523826E-2</c:v>
                </c:pt>
                <c:pt idx="322">
                  <c:v>-4.2857141857142886E-2</c:v>
                </c:pt>
                <c:pt idx="323">
                  <c:v>-4.2904760904761904E-2</c:v>
                </c:pt>
                <c:pt idx="324">
                  <c:v>-4.2952379952380979E-2</c:v>
                </c:pt>
                <c:pt idx="325">
                  <c:v>-4.2999998999999997E-2</c:v>
                </c:pt>
                <c:pt idx="326">
                  <c:v>-4.2299998999999991E-2</c:v>
                </c:pt>
                <c:pt idx="327">
                  <c:v>-4.1599998999999985E-2</c:v>
                </c:pt>
                <c:pt idx="328">
                  <c:v>-4.0899998999999992E-2</c:v>
                </c:pt>
                <c:pt idx="329">
                  <c:v>-4.0199998999999986E-2</c:v>
                </c:pt>
                <c:pt idx="330">
                  <c:v>-3.9499999000000001E-2</c:v>
                </c:pt>
                <c:pt idx="331">
                  <c:v>-3.8799998999999995E-2</c:v>
                </c:pt>
                <c:pt idx="332">
                  <c:v>-3.8099998999999996E-2</c:v>
                </c:pt>
                <c:pt idx="333">
                  <c:v>-3.7399998999999996E-2</c:v>
                </c:pt>
                <c:pt idx="334">
                  <c:v>-3.6699999000000011E-2</c:v>
                </c:pt>
                <c:pt idx="335">
                  <c:v>-3.5999998999999991E-2</c:v>
                </c:pt>
                <c:pt idx="336">
                  <c:v>-3.5299999000000006E-2</c:v>
                </c:pt>
                <c:pt idx="337">
                  <c:v>-3.4599998999999999E-2</c:v>
                </c:pt>
                <c:pt idx="338">
                  <c:v>-3.3899999E-2</c:v>
                </c:pt>
                <c:pt idx="339">
                  <c:v>-3.3199998999999994E-2</c:v>
                </c:pt>
                <c:pt idx="340">
                  <c:v>-3.2499999000000009E-2</c:v>
                </c:pt>
                <c:pt idx="341">
                  <c:v>-3.1799998999999995E-2</c:v>
                </c:pt>
                <c:pt idx="342">
                  <c:v>-3.1099999000000003E-2</c:v>
                </c:pt>
                <c:pt idx="343">
                  <c:v>-3.0399999E-2</c:v>
                </c:pt>
                <c:pt idx="344">
                  <c:v>-2.9699999000000001E-2</c:v>
                </c:pt>
                <c:pt idx="345">
                  <c:v>-2.8999998999999995E-2</c:v>
                </c:pt>
                <c:pt idx="346">
                  <c:v>-2.8299999000000006E-2</c:v>
                </c:pt>
                <c:pt idx="347">
                  <c:v>-2.7599999000000007E-2</c:v>
                </c:pt>
                <c:pt idx="348">
                  <c:v>-2.6899999000000008E-2</c:v>
                </c:pt>
                <c:pt idx="349">
                  <c:v>-2.6199999000000002E-2</c:v>
                </c:pt>
                <c:pt idx="350">
                  <c:v>-2.5499999000000002E-2</c:v>
                </c:pt>
                <c:pt idx="351">
                  <c:v>-2.4799998999999996E-2</c:v>
                </c:pt>
                <c:pt idx="352">
                  <c:v>-2.4099999E-2</c:v>
                </c:pt>
                <c:pt idx="353">
                  <c:v>-2.3399998999999994E-2</c:v>
                </c:pt>
                <c:pt idx="354">
                  <c:v>-2.2699999000000009E-2</c:v>
                </c:pt>
                <c:pt idx="355">
                  <c:v>-2.1999999000000006E-2</c:v>
                </c:pt>
                <c:pt idx="356">
                  <c:v>-2.1299999000000007E-2</c:v>
                </c:pt>
                <c:pt idx="357">
                  <c:v>-2.0599999000000001E-2</c:v>
                </c:pt>
                <c:pt idx="358">
                  <c:v>-1.9899998999999998E-2</c:v>
                </c:pt>
                <c:pt idx="359">
                  <c:v>-1.9199998999999995E-2</c:v>
                </c:pt>
                <c:pt idx="360">
                  <c:v>-1.8499999E-2</c:v>
                </c:pt>
                <c:pt idx="361">
                  <c:v>-1.7799999E-2</c:v>
                </c:pt>
                <c:pt idx="362">
                  <c:v>-1.7099998999999998E-2</c:v>
                </c:pt>
                <c:pt idx="363">
                  <c:v>-1.6399998999999998E-2</c:v>
                </c:pt>
                <c:pt idx="364">
                  <c:v>-1.5699998999999996E-2</c:v>
                </c:pt>
                <c:pt idx="365">
                  <c:v>-1.4999998999999993E-2</c:v>
                </c:pt>
                <c:pt idx="366">
                  <c:v>-1.4299998999999994E-2</c:v>
                </c:pt>
                <c:pt idx="367">
                  <c:v>-1.3599999E-2</c:v>
                </c:pt>
                <c:pt idx="368">
                  <c:v>-1.2899998999999992E-2</c:v>
                </c:pt>
                <c:pt idx="369">
                  <c:v>-1.2199998999999996E-2</c:v>
                </c:pt>
                <c:pt idx="370">
                  <c:v>-1.1499999E-2</c:v>
                </c:pt>
                <c:pt idx="371">
                  <c:v>-1.0799998999999998E-2</c:v>
                </c:pt>
                <c:pt idx="372">
                  <c:v>-1.0099998999999997E-2</c:v>
                </c:pt>
                <c:pt idx="373">
                  <c:v>-9.3999990000000061E-3</c:v>
                </c:pt>
                <c:pt idx="374">
                  <c:v>-8.6999990000000034E-3</c:v>
                </c:pt>
                <c:pt idx="375">
                  <c:v>-7.9999990000000042E-3</c:v>
                </c:pt>
                <c:pt idx="376">
                  <c:v>-8.9599990000000084E-3</c:v>
                </c:pt>
                <c:pt idx="377">
                  <c:v>-9.9199990000000057E-3</c:v>
                </c:pt>
                <c:pt idx="378">
                  <c:v>-1.0879999E-2</c:v>
                </c:pt>
                <c:pt idx="379">
                  <c:v>-1.1839999E-2</c:v>
                </c:pt>
                <c:pt idx="380">
                  <c:v>-1.2799998999999996E-2</c:v>
                </c:pt>
                <c:pt idx="381">
                  <c:v>-1.3759999E-2</c:v>
                </c:pt>
                <c:pt idx="382">
                  <c:v>-1.4719998999999996E-2</c:v>
                </c:pt>
                <c:pt idx="383">
                  <c:v>-1.5679999000000003E-2</c:v>
                </c:pt>
                <c:pt idx="384">
                  <c:v>-1.6639999000000003E-2</c:v>
                </c:pt>
                <c:pt idx="385">
                  <c:v>-1.7599999000000005E-2</c:v>
                </c:pt>
                <c:pt idx="386">
                  <c:v>-1.8559999000000004E-2</c:v>
                </c:pt>
                <c:pt idx="387">
                  <c:v>-1.9519999E-2</c:v>
                </c:pt>
                <c:pt idx="388">
                  <c:v>-2.0479999000000009E-2</c:v>
                </c:pt>
                <c:pt idx="389">
                  <c:v>-2.1439999000000008E-2</c:v>
                </c:pt>
                <c:pt idx="390">
                  <c:v>-2.2399999000000011E-2</c:v>
                </c:pt>
                <c:pt idx="391">
                  <c:v>-2.3359999000000003E-2</c:v>
                </c:pt>
                <c:pt idx="392">
                  <c:v>-2.4319999000000005E-2</c:v>
                </c:pt>
                <c:pt idx="393">
                  <c:v>-2.5279999000000008E-2</c:v>
                </c:pt>
                <c:pt idx="394">
                  <c:v>-2.6239999000000014E-2</c:v>
                </c:pt>
                <c:pt idx="395">
                  <c:v>-2.7199999000000002E-2</c:v>
                </c:pt>
                <c:pt idx="396">
                  <c:v>-2.8159998999999998E-2</c:v>
                </c:pt>
                <c:pt idx="397">
                  <c:v>-2.9119999000000004E-2</c:v>
                </c:pt>
                <c:pt idx="398">
                  <c:v>-3.0079999000000014E-2</c:v>
                </c:pt>
                <c:pt idx="399">
                  <c:v>-3.1039999000000009E-2</c:v>
                </c:pt>
                <c:pt idx="400">
                  <c:v>-3.1999999000000001E-2</c:v>
                </c:pt>
                <c:pt idx="401">
                  <c:v>-3.1903224806451615E-2</c:v>
                </c:pt>
                <c:pt idx="402">
                  <c:v>-3.1806450612903242E-2</c:v>
                </c:pt>
                <c:pt idx="403">
                  <c:v>-3.1709676419354856E-2</c:v>
                </c:pt>
                <c:pt idx="404">
                  <c:v>-3.1612902225806469E-2</c:v>
                </c:pt>
                <c:pt idx="405">
                  <c:v>-3.1516128032258069E-2</c:v>
                </c:pt>
                <c:pt idx="406">
                  <c:v>-3.1419353838709682E-2</c:v>
                </c:pt>
                <c:pt idx="407">
                  <c:v>-3.1322579645161289E-2</c:v>
                </c:pt>
                <c:pt idx="408">
                  <c:v>-3.1225805451612923E-2</c:v>
                </c:pt>
                <c:pt idx="409">
                  <c:v>-3.1129031258064533E-2</c:v>
                </c:pt>
                <c:pt idx="410">
                  <c:v>-3.1032257064516153E-2</c:v>
                </c:pt>
                <c:pt idx="411">
                  <c:v>-3.0935482870967753E-2</c:v>
                </c:pt>
                <c:pt idx="412">
                  <c:v>-3.0838708677419384E-2</c:v>
                </c:pt>
                <c:pt idx="413">
                  <c:v>-3.0741934483870994E-2</c:v>
                </c:pt>
                <c:pt idx="414">
                  <c:v>-3.0645160290322594E-2</c:v>
                </c:pt>
                <c:pt idx="415">
                  <c:v>-3.05483860967742E-2</c:v>
                </c:pt>
                <c:pt idx="416">
                  <c:v>-3.0451611903225817E-2</c:v>
                </c:pt>
                <c:pt idx="417">
                  <c:v>-3.0354837709677434E-2</c:v>
                </c:pt>
                <c:pt idx="418">
                  <c:v>-3.0258063516129051E-2</c:v>
                </c:pt>
                <c:pt idx="419">
                  <c:v>-3.0161289322580647E-2</c:v>
                </c:pt>
                <c:pt idx="420">
                  <c:v>-3.0064515129032257E-2</c:v>
                </c:pt>
                <c:pt idx="421">
                  <c:v>-2.9967740935483874E-2</c:v>
                </c:pt>
                <c:pt idx="422">
                  <c:v>-2.9870966741935491E-2</c:v>
                </c:pt>
                <c:pt idx="423">
                  <c:v>-2.9774192548387108E-2</c:v>
                </c:pt>
                <c:pt idx="424">
                  <c:v>-2.9677418354838711E-2</c:v>
                </c:pt>
                <c:pt idx="425">
                  <c:v>-2.9580644161290331E-2</c:v>
                </c:pt>
                <c:pt idx="426">
                  <c:v>-2.9483869967741948E-2</c:v>
                </c:pt>
                <c:pt idx="427">
                  <c:v>-2.9387095774193558E-2</c:v>
                </c:pt>
                <c:pt idx="428">
                  <c:v>-2.9290321580645175E-2</c:v>
                </c:pt>
                <c:pt idx="429">
                  <c:v>-2.9193547387096785E-2</c:v>
                </c:pt>
                <c:pt idx="430">
                  <c:v>-2.9096773193548389E-2</c:v>
                </c:pt>
                <c:pt idx="431">
                  <c:v>-2.8999998999999999E-2</c:v>
                </c:pt>
                <c:pt idx="432">
                  <c:v>-2.8903224806451612E-2</c:v>
                </c:pt>
                <c:pt idx="433">
                  <c:v>-2.8806450612903232E-2</c:v>
                </c:pt>
                <c:pt idx="434">
                  <c:v>-2.8709676419354849E-2</c:v>
                </c:pt>
                <c:pt idx="435">
                  <c:v>-2.8612902225806452E-2</c:v>
                </c:pt>
                <c:pt idx="436">
                  <c:v>-2.8516128032258052E-2</c:v>
                </c:pt>
                <c:pt idx="437">
                  <c:v>-2.8419353838709686E-2</c:v>
                </c:pt>
                <c:pt idx="438">
                  <c:v>-2.8322579645161283E-2</c:v>
                </c:pt>
                <c:pt idx="439">
                  <c:v>-2.8225805451612913E-2</c:v>
                </c:pt>
                <c:pt idx="440">
                  <c:v>-2.812903125806452E-2</c:v>
                </c:pt>
                <c:pt idx="441">
                  <c:v>-2.8032257064516147E-2</c:v>
                </c:pt>
                <c:pt idx="442">
                  <c:v>-2.7935482870967754E-2</c:v>
                </c:pt>
                <c:pt idx="443">
                  <c:v>-2.7838708677419385E-2</c:v>
                </c:pt>
                <c:pt idx="444">
                  <c:v>-2.7741934483870998E-2</c:v>
                </c:pt>
                <c:pt idx="445">
                  <c:v>-2.7645160290322594E-2</c:v>
                </c:pt>
                <c:pt idx="446">
                  <c:v>-2.7548386096774204E-2</c:v>
                </c:pt>
                <c:pt idx="447">
                  <c:v>-2.7451611903225821E-2</c:v>
                </c:pt>
                <c:pt idx="448">
                  <c:v>-2.7354837709677435E-2</c:v>
                </c:pt>
                <c:pt idx="449">
                  <c:v>-2.7258063516129059E-2</c:v>
                </c:pt>
                <c:pt idx="450">
                  <c:v>-2.7161289322580648E-2</c:v>
                </c:pt>
                <c:pt idx="451">
                  <c:v>-2.7064515129032268E-2</c:v>
                </c:pt>
                <c:pt idx="452">
                  <c:v>-2.6967740935483871E-2</c:v>
                </c:pt>
                <c:pt idx="453">
                  <c:v>-2.6870966741935492E-2</c:v>
                </c:pt>
                <c:pt idx="454">
                  <c:v>-2.6774192548387098E-2</c:v>
                </c:pt>
                <c:pt idx="455">
                  <c:v>-2.6677418354838712E-2</c:v>
                </c:pt>
                <c:pt idx="456">
                  <c:v>-2.6580644161290332E-2</c:v>
                </c:pt>
                <c:pt idx="457">
                  <c:v>-2.6483869967741949E-2</c:v>
                </c:pt>
                <c:pt idx="458">
                  <c:v>-2.6387095774193563E-2</c:v>
                </c:pt>
                <c:pt idx="459">
                  <c:v>-2.629032158064518E-2</c:v>
                </c:pt>
                <c:pt idx="460">
                  <c:v>-2.619354738709679E-2</c:v>
                </c:pt>
                <c:pt idx="461">
                  <c:v>-2.6096773193548389E-2</c:v>
                </c:pt>
                <c:pt idx="462">
                  <c:v>-2.5999999000000006E-2</c:v>
                </c:pt>
                <c:pt idx="463">
                  <c:v>-2.6959999000000002E-2</c:v>
                </c:pt>
                <c:pt idx="464">
                  <c:v>-2.7919999000000011E-2</c:v>
                </c:pt>
                <c:pt idx="465">
                  <c:v>-2.8879999000000007E-2</c:v>
                </c:pt>
                <c:pt idx="466">
                  <c:v>-2.9839999000000009E-2</c:v>
                </c:pt>
                <c:pt idx="467">
                  <c:v>-3.0799999000000002E-2</c:v>
                </c:pt>
                <c:pt idx="468">
                  <c:v>-3.1759999000000004E-2</c:v>
                </c:pt>
                <c:pt idx="469">
                  <c:v>-3.2719999000000013E-2</c:v>
                </c:pt>
                <c:pt idx="470">
                  <c:v>-3.3679999000000002E-2</c:v>
                </c:pt>
                <c:pt idx="471">
                  <c:v>-3.4639999000000012E-2</c:v>
                </c:pt>
                <c:pt idx="472">
                  <c:v>-3.5599999E-2</c:v>
                </c:pt>
                <c:pt idx="473">
                  <c:v>-3.6559998999999996E-2</c:v>
                </c:pt>
                <c:pt idx="474">
                  <c:v>-3.7519999000000005E-2</c:v>
                </c:pt>
                <c:pt idx="475">
                  <c:v>-3.8479999000000015E-2</c:v>
                </c:pt>
                <c:pt idx="476">
                  <c:v>-3.943999900000001E-2</c:v>
                </c:pt>
                <c:pt idx="477">
                  <c:v>-4.0399998999999999E-2</c:v>
                </c:pt>
                <c:pt idx="478">
                  <c:v>-4.1359999000000001E-2</c:v>
                </c:pt>
                <c:pt idx="479">
                  <c:v>-4.2319999000000011E-2</c:v>
                </c:pt>
                <c:pt idx="480">
                  <c:v>-4.3279998999999979E-2</c:v>
                </c:pt>
                <c:pt idx="481">
                  <c:v>-4.4239999000000016E-2</c:v>
                </c:pt>
                <c:pt idx="482">
                  <c:v>-4.5199999000000025E-2</c:v>
                </c:pt>
                <c:pt idx="483">
                  <c:v>-4.6159999E-2</c:v>
                </c:pt>
                <c:pt idx="484">
                  <c:v>-4.711999900000001E-2</c:v>
                </c:pt>
                <c:pt idx="485">
                  <c:v>-4.8079998999999984E-2</c:v>
                </c:pt>
                <c:pt idx="486">
                  <c:v>-4.9039998999999994E-2</c:v>
                </c:pt>
                <c:pt idx="487">
                  <c:v>-4.999999900000001E-2</c:v>
                </c:pt>
                <c:pt idx="488">
                  <c:v>-5.0317459317460338E-2</c:v>
                </c:pt>
                <c:pt idx="489">
                  <c:v>-5.0634919634920644E-2</c:v>
                </c:pt>
                <c:pt idx="490">
                  <c:v>-5.0952379952380958E-2</c:v>
                </c:pt>
                <c:pt idx="491">
                  <c:v>-5.1269840269841271E-2</c:v>
                </c:pt>
                <c:pt idx="492">
                  <c:v>-5.1587300587301585E-2</c:v>
                </c:pt>
                <c:pt idx="493">
                  <c:v>-5.1904760904761912E-2</c:v>
                </c:pt>
                <c:pt idx="494">
                  <c:v>-5.2222221222222247E-2</c:v>
                </c:pt>
                <c:pt idx="495">
                  <c:v>-5.253968153968256E-2</c:v>
                </c:pt>
                <c:pt idx="496">
                  <c:v>-5.2857141857142888E-2</c:v>
                </c:pt>
                <c:pt idx="497">
                  <c:v>-5.3174602174603167E-2</c:v>
                </c:pt>
                <c:pt idx="498">
                  <c:v>-5.3492062492063494E-2</c:v>
                </c:pt>
                <c:pt idx="499">
                  <c:v>-5.3809522809523828E-2</c:v>
                </c:pt>
                <c:pt idx="500">
                  <c:v>-5.4126983126984142E-2</c:v>
                </c:pt>
                <c:pt idx="501">
                  <c:v>-5.4444443444444456E-2</c:v>
                </c:pt>
                <c:pt idx="502">
                  <c:v>-5.4761903761904776E-2</c:v>
                </c:pt>
                <c:pt idx="503">
                  <c:v>-5.5079364079365076E-2</c:v>
                </c:pt>
                <c:pt idx="504">
                  <c:v>-5.5396824396825424E-2</c:v>
                </c:pt>
                <c:pt idx="505">
                  <c:v>-5.5714284714285744E-2</c:v>
                </c:pt>
                <c:pt idx="506">
                  <c:v>-5.6031745031746037E-2</c:v>
                </c:pt>
                <c:pt idx="507">
                  <c:v>-5.6349205349206365E-2</c:v>
                </c:pt>
                <c:pt idx="508">
                  <c:v>-5.6666665666666664E-2</c:v>
                </c:pt>
                <c:pt idx="509">
                  <c:v>-5.6984125984126992E-2</c:v>
                </c:pt>
                <c:pt idx="510">
                  <c:v>-5.7301586301587312E-2</c:v>
                </c:pt>
                <c:pt idx="511">
                  <c:v>-5.7619046619047619E-2</c:v>
                </c:pt>
                <c:pt idx="512">
                  <c:v>-5.7936506936507946E-2</c:v>
                </c:pt>
                <c:pt idx="513">
                  <c:v>-5.8253967253968281E-2</c:v>
                </c:pt>
                <c:pt idx="514">
                  <c:v>-5.8571427571428573E-2</c:v>
                </c:pt>
                <c:pt idx="515">
                  <c:v>-5.8888887888888894E-2</c:v>
                </c:pt>
                <c:pt idx="516">
                  <c:v>-5.9206348206349214E-2</c:v>
                </c:pt>
                <c:pt idx="517">
                  <c:v>-5.95238085238095E-2</c:v>
                </c:pt>
                <c:pt idx="518">
                  <c:v>-5.9841268841269855E-2</c:v>
                </c:pt>
                <c:pt idx="519">
                  <c:v>-6.0158729158730183E-2</c:v>
                </c:pt>
                <c:pt idx="520">
                  <c:v>-6.0476189476190476E-2</c:v>
                </c:pt>
                <c:pt idx="521">
                  <c:v>-6.0793649793650803E-2</c:v>
                </c:pt>
                <c:pt idx="522">
                  <c:v>-6.1111110111111117E-2</c:v>
                </c:pt>
                <c:pt idx="523">
                  <c:v>-6.142857042857143E-2</c:v>
                </c:pt>
                <c:pt idx="524">
                  <c:v>-6.1746030746031785E-2</c:v>
                </c:pt>
                <c:pt idx="525">
                  <c:v>-6.2063491063492099E-2</c:v>
                </c:pt>
                <c:pt idx="526">
                  <c:v>-6.2380951380952392E-2</c:v>
                </c:pt>
                <c:pt idx="527">
                  <c:v>-6.2698411698412726E-2</c:v>
                </c:pt>
                <c:pt idx="528">
                  <c:v>-6.3015872015873026E-2</c:v>
                </c:pt>
                <c:pt idx="529">
                  <c:v>-6.3333332333333367E-2</c:v>
                </c:pt>
                <c:pt idx="530">
                  <c:v>-6.3650792650793681E-2</c:v>
                </c:pt>
                <c:pt idx="531">
                  <c:v>-6.3968252968253966E-2</c:v>
                </c:pt>
                <c:pt idx="532">
                  <c:v>-6.428571328571428E-2</c:v>
                </c:pt>
                <c:pt idx="533">
                  <c:v>-6.4603173603174607E-2</c:v>
                </c:pt>
                <c:pt idx="534">
                  <c:v>-6.4920633920634949E-2</c:v>
                </c:pt>
                <c:pt idx="535">
                  <c:v>-6.5238094238095276E-2</c:v>
                </c:pt>
                <c:pt idx="536">
                  <c:v>-6.5555554555555562E-2</c:v>
                </c:pt>
                <c:pt idx="537">
                  <c:v>-6.5873014873015903E-2</c:v>
                </c:pt>
                <c:pt idx="538">
                  <c:v>-6.6190475190476189E-2</c:v>
                </c:pt>
                <c:pt idx="539">
                  <c:v>-6.6507935507936503E-2</c:v>
                </c:pt>
                <c:pt idx="540">
                  <c:v>-6.682539582539683E-2</c:v>
                </c:pt>
                <c:pt idx="541">
                  <c:v>-6.7142856142857144E-2</c:v>
                </c:pt>
                <c:pt idx="542">
                  <c:v>-6.7460316460317471E-2</c:v>
                </c:pt>
                <c:pt idx="543">
                  <c:v>-6.7777776777777785E-2</c:v>
                </c:pt>
                <c:pt idx="544">
                  <c:v>-6.8095237095238126E-2</c:v>
                </c:pt>
                <c:pt idx="545">
                  <c:v>-6.8412697412698453E-2</c:v>
                </c:pt>
                <c:pt idx="546">
                  <c:v>-6.8730157730158725E-2</c:v>
                </c:pt>
                <c:pt idx="547">
                  <c:v>-6.904761804761908E-2</c:v>
                </c:pt>
                <c:pt idx="548">
                  <c:v>-6.936507836507938E-2</c:v>
                </c:pt>
                <c:pt idx="549">
                  <c:v>-6.9682538682539694E-2</c:v>
                </c:pt>
                <c:pt idx="550">
                  <c:v>-6.9999999000000035E-2</c:v>
                </c:pt>
                <c:pt idx="551">
                  <c:v>-6.9399999000000032E-2</c:v>
                </c:pt>
                <c:pt idx="552">
                  <c:v>-6.8799999000000028E-2</c:v>
                </c:pt>
                <c:pt idx="553">
                  <c:v>-6.8199999000000011E-2</c:v>
                </c:pt>
                <c:pt idx="554">
                  <c:v>-6.7599999000000036E-2</c:v>
                </c:pt>
                <c:pt idx="555">
                  <c:v>-6.6999999000000018E-2</c:v>
                </c:pt>
                <c:pt idx="556">
                  <c:v>-6.6399999000000029E-2</c:v>
                </c:pt>
                <c:pt idx="557">
                  <c:v>-6.579999900000004E-2</c:v>
                </c:pt>
                <c:pt idx="558">
                  <c:v>-6.5199999000000022E-2</c:v>
                </c:pt>
                <c:pt idx="559">
                  <c:v>-6.4599999000000033E-2</c:v>
                </c:pt>
                <c:pt idx="560">
                  <c:v>-6.3999999000000002E-2</c:v>
                </c:pt>
                <c:pt idx="561">
                  <c:v>-6.3399998999999999E-2</c:v>
                </c:pt>
                <c:pt idx="562">
                  <c:v>-6.2799999000000023E-2</c:v>
                </c:pt>
                <c:pt idx="563">
                  <c:v>-6.2199999000000027E-2</c:v>
                </c:pt>
                <c:pt idx="564">
                  <c:v>-6.1599998999999996E-2</c:v>
                </c:pt>
                <c:pt idx="565">
                  <c:v>-6.0999998999999999E-2</c:v>
                </c:pt>
                <c:pt idx="566">
                  <c:v>-6.039999900000001E-2</c:v>
                </c:pt>
                <c:pt idx="567">
                  <c:v>-5.9799999000000034E-2</c:v>
                </c:pt>
                <c:pt idx="568">
                  <c:v>-5.9199999000000024E-2</c:v>
                </c:pt>
                <c:pt idx="569">
                  <c:v>-5.8599999000000014E-2</c:v>
                </c:pt>
                <c:pt idx="570">
                  <c:v>-5.799999900000001E-2</c:v>
                </c:pt>
                <c:pt idx="571">
                  <c:v>-5.7399999000000021E-2</c:v>
                </c:pt>
                <c:pt idx="572">
                  <c:v>-5.6799999000000018E-2</c:v>
                </c:pt>
                <c:pt idx="573">
                  <c:v>-5.6199999000000014E-2</c:v>
                </c:pt>
                <c:pt idx="574">
                  <c:v>-5.559999899999999E-2</c:v>
                </c:pt>
                <c:pt idx="575">
                  <c:v>-5.4999998999999994E-2</c:v>
                </c:pt>
                <c:pt idx="576">
                  <c:v>-5.5161289322580673E-2</c:v>
                </c:pt>
                <c:pt idx="577">
                  <c:v>-5.532257964516131E-2</c:v>
                </c:pt>
                <c:pt idx="578">
                  <c:v>-5.5483869967741933E-2</c:v>
                </c:pt>
                <c:pt idx="579">
                  <c:v>-5.564516029032255E-2</c:v>
                </c:pt>
                <c:pt idx="580">
                  <c:v>-5.5806450612903256E-2</c:v>
                </c:pt>
                <c:pt idx="581">
                  <c:v>-5.5967740935483894E-2</c:v>
                </c:pt>
                <c:pt idx="582">
                  <c:v>-5.6129031258064517E-2</c:v>
                </c:pt>
                <c:pt idx="583">
                  <c:v>-5.6290321580645154E-2</c:v>
                </c:pt>
                <c:pt idx="584">
                  <c:v>-5.6451611903225833E-2</c:v>
                </c:pt>
                <c:pt idx="585">
                  <c:v>-5.661290222580647E-2</c:v>
                </c:pt>
                <c:pt idx="586">
                  <c:v>-5.6774192548387087E-2</c:v>
                </c:pt>
                <c:pt idx="587">
                  <c:v>-5.6935482870967738E-2</c:v>
                </c:pt>
                <c:pt idx="588">
                  <c:v>-5.7096773193548431E-2</c:v>
                </c:pt>
                <c:pt idx="589">
                  <c:v>-5.7258063516129026E-2</c:v>
                </c:pt>
                <c:pt idx="590">
                  <c:v>-5.7419353838709698E-2</c:v>
                </c:pt>
                <c:pt idx="591">
                  <c:v>-5.7580644161290322E-2</c:v>
                </c:pt>
                <c:pt idx="592">
                  <c:v>-5.7741934483870973E-2</c:v>
                </c:pt>
                <c:pt idx="593">
                  <c:v>-5.7903224806451652E-2</c:v>
                </c:pt>
                <c:pt idx="594">
                  <c:v>-5.8064515129032275E-2</c:v>
                </c:pt>
                <c:pt idx="595">
                  <c:v>-5.8225805451612878E-2</c:v>
                </c:pt>
                <c:pt idx="596">
                  <c:v>-5.8387095774193563E-2</c:v>
                </c:pt>
                <c:pt idx="597">
                  <c:v>-5.8548386096774159E-2</c:v>
                </c:pt>
                <c:pt idx="598">
                  <c:v>-5.8709676419354838E-2</c:v>
                </c:pt>
                <c:pt idx="599">
                  <c:v>-5.8870966741935482E-2</c:v>
                </c:pt>
                <c:pt idx="600">
                  <c:v>-5.9032257064516161E-2</c:v>
                </c:pt>
                <c:pt idx="601">
                  <c:v>-5.9193547387096791E-2</c:v>
                </c:pt>
                <c:pt idx="602">
                  <c:v>-5.9354837709677422E-2</c:v>
                </c:pt>
                <c:pt idx="603">
                  <c:v>-5.951612803225808E-2</c:v>
                </c:pt>
                <c:pt idx="604">
                  <c:v>-5.9677418354838731E-2</c:v>
                </c:pt>
                <c:pt idx="605">
                  <c:v>-5.9838708677419354E-2</c:v>
                </c:pt>
                <c:pt idx="606">
                  <c:v>-5.9999999000000019E-2</c:v>
                </c:pt>
                <c:pt idx="607">
                  <c:v>-6.016128932258067E-2</c:v>
                </c:pt>
                <c:pt idx="608">
                  <c:v>-6.0322579645161314E-2</c:v>
                </c:pt>
                <c:pt idx="609">
                  <c:v>-6.0483869967741945E-2</c:v>
                </c:pt>
                <c:pt idx="610">
                  <c:v>-6.0645160290322554E-2</c:v>
                </c:pt>
                <c:pt idx="611">
                  <c:v>-6.0806450612903261E-2</c:v>
                </c:pt>
                <c:pt idx="612">
                  <c:v>-6.0967740935483891E-2</c:v>
                </c:pt>
                <c:pt idx="613">
                  <c:v>-6.1129031258064515E-2</c:v>
                </c:pt>
                <c:pt idx="614">
                  <c:v>-6.1290321580645173E-2</c:v>
                </c:pt>
                <c:pt idx="615">
                  <c:v>-6.1451611903225831E-2</c:v>
                </c:pt>
                <c:pt idx="616">
                  <c:v>-6.1612902225806475E-2</c:v>
                </c:pt>
                <c:pt idx="617">
                  <c:v>-6.1774192548387098E-2</c:v>
                </c:pt>
                <c:pt idx="618">
                  <c:v>-6.1935482870967735E-2</c:v>
                </c:pt>
                <c:pt idx="619">
                  <c:v>-6.2096773193548428E-2</c:v>
                </c:pt>
                <c:pt idx="620">
                  <c:v>-6.2258063516129017E-2</c:v>
                </c:pt>
                <c:pt idx="621">
                  <c:v>-6.241935383870971E-2</c:v>
                </c:pt>
                <c:pt idx="622">
                  <c:v>-6.2580644161290319E-2</c:v>
                </c:pt>
                <c:pt idx="623">
                  <c:v>-6.274193448387097E-2</c:v>
                </c:pt>
                <c:pt idx="624">
                  <c:v>-6.2903224806451663E-2</c:v>
                </c:pt>
                <c:pt idx="625">
                  <c:v>-6.3064515129032286E-2</c:v>
                </c:pt>
                <c:pt idx="626">
                  <c:v>-6.3225805451612868E-2</c:v>
                </c:pt>
                <c:pt idx="627">
                  <c:v>-6.3387095774193561E-2</c:v>
                </c:pt>
                <c:pt idx="628">
                  <c:v>-6.3548386096774157E-2</c:v>
                </c:pt>
                <c:pt idx="629">
                  <c:v>-6.3709676419354835E-2</c:v>
                </c:pt>
                <c:pt idx="630">
                  <c:v>-6.3870966741935473E-2</c:v>
                </c:pt>
                <c:pt idx="631">
                  <c:v>-6.4032257064516152E-2</c:v>
                </c:pt>
                <c:pt idx="632">
                  <c:v>-6.4193547387096789E-2</c:v>
                </c:pt>
                <c:pt idx="633">
                  <c:v>-6.4354837709677412E-2</c:v>
                </c:pt>
                <c:pt idx="634">
                  <c:v>-6.4516128032258091E-2</c:v>
                </c:pt>
                <c:pt idx="635">
                  <c:v>-6.4677418354838728E-2</c:v>
                </c:pt>
                <c:pt idx="636">
                  <c:v>-6.4838708677419352E-2</c:v>
                </c:pt>
                <c:pt idx="637">
                  <c:v>-6.4999999000000031E-2</c:v>
                </c:pt>
                <c:pt idx="638">
                  <c:v>-6.5526314789473683E-2</c:v>
                </c:pt>
                <c:pt idx="639">
                  <c:v>-6.6052630578947391E-2</c:v>
                </c:pt>
                <c:pt idx="640">
                  <c:v>-6.6578946368421044E-2</c:v>
                </c:pt>
                <c:pt idx="641">
                  <c:v>-6.7105262157894738E-2</c:v>
                </c:pt>
                <c:pt idx="642">
                  <c:v>-6.7631577947368432E-2</c:v>
                </c:pt>
                <c:pt idx="643">
                  <c:v>-6.8157893736842098E-2</c:v>
                </c:pt>
                <c:pt idx="644">
                  <c:v>-6.8684209526315779E-2</c:v>
                </c:pt>
                <c:pt idx="645">
                  <c:v>-6.9210525315789473E-2</c:v>
                </c:pt>
                <c:pt idx="646">
                  <c:v>-6.9736841105263181E-2</c:v>
                </c:pt>
                <c:pt idx="647">
                  <c:v>-7.0263156894736833E-2</c:v>
                </c:pt>
                <c:pt idx="648">
                  <c:v>-7.0789472684210528E-2</c:v>
                </c:pt>
                <c:pt idx="649">
                  <c:v>-7.1315788473684208E-2</c:v>
                </c:pt>
                <c:pt idx="650">
                  <c:v>-7.1842104263157874E-2</c:v>
                </c:pt>
                <c:pt idx="651">
                  <c:v>-7.2368420052631638E-2</c:v>
                </c:pt>
                <c:pt idx="652">
                  <c:v>-7.2894735842105318E-2</c:v>
                </c:pt>
                <c:pt idx="653">
                  <c:v>-7.3421051631578943E-2</c:v>
                </c:pt>
                <c:pt idx="654">
                  <c:v>-7.3947367421052637E-2</c:v>
                </c:pt>
                <c:pt idx="655">
                  <c:v>-7.4473683210526373E-2</c:v>
                </c:pt>
                <c:pt idx="656">
                  <c:v>-7.4999999000000039E-2</c:v>
                </c:pt>
                <c:pt idx="657">
                  <c:v>-7.5526314789473692E-2</c:v>
                </c:pt>
                <c:pt idx="658">
                  <c:v>-7.60526305789474E-2</c:v>
                </c:pt>
                <c:pt idx="659">
                  <c:v>-7.6578946368421053E-2</c:v>
                </c:pt>
                <c:pt idx="660">
                  <c:v>-7.7105262157894761E-2</c:v>
                </c:pt>
                <c:pt idx="661">
                  <c:v>-7.7631577947368455E-2</c:v>
                </c:pt>
                <c:pt idx="662">
                  <c:v>-7.8157893736842107E-2</c:v>
                </c:pt>
                <c:pt idx="663">
                  <c:v>-7.8684209526315788E-2</c:v>
                </c:pt>
                <c:pt idx="664">
                  <c:v>-7.9210525315789482E-2</c:v>
                </c:pt>
                <c:pt idx="665">
                  <c:v>-7.973684110526319E-2</c:v>
                </c:pt>
                <c:pt idx="666">
                  <c:v>-8.0263156894736815E-2</c:v>
                </c:pt>
                <c:pt idx="667">
                  <c:v>-8.0789472684210564E-2</c:v>
                </c:pt>
                <c:pt idx="668">
                  <c:v>-8.1315788473684189E-2</c:v>
                </c:pt>
                <c:pt idx="669">
                  <c:v>-8.1842104263157855E-2</c:v>
                </c:pt>
                <c:pt idx="670">
                  <c:v>-8.2368420052631577E-2</c:v>
                </c:pt>
                <c:pt idx="671">
                  <c:v>-8.2894735842105216E-2</c:v>
                </c:pt>
                <c:pt idx="672">
                  <c:v>-8.3421051631578952E-2</c:v>
                </c:pt>
                <c:pt idx="673">
                  <c:v>-8.3947367421052702E-2</c:v>
                </c:pt>
                <c:pt idx="674">
                  <c:v>-8.4473683210526285E-2</c:v>
                </c:pt>
                <c:pt idx="675">
                  <c:v>-8.4999999000000034E-2</c:v>
                </c:pt>
                <c:pt idx="676">
                  <c:v>-8.4596773193548455E-2</c:v>
                </c:pt>
                <c:pt idx="677">
                  <c:v>-8.4193547387096834E-2</c:v>
                </c:pt>
                <c:pt idx="678">
                  <c:v>-8.3790321580645241E-2</c:v>
                </c:pt>
                <c:pt idx="679">
                  <c:v>-8.3387095774193606E-2</c:v>
                </c:pt>
                <c:pt idx="680">
                  <c:v>-8.2983869967741944E-2</c:v>
                </c:pt>
                <c:pt idx="681">
                  <c:v>-8.2580644161290351E-2</c:v>
                </c:pt>
                <c:pt idx="682">
                  <c:v>-8.2177418354838702E-2</c:v>
                </c:pt>
                <c:pt idx="683">
                  <c:v>-8.1774192548387192E-2</c:v>
                </c:pt>
                <c:pt idx="684">
                  <c:v>-8.1370966741935502E-2</c:v>
                </c:pt>
                <c:pt idx="685">
                  <c:v>-8.0967740935483909E-2</c:v>
                </c:pt>
                <c:pt idx="686">
                  <c:v>-8.056451512903233E-2</c:v>
                </c:pt>
                <c:pt idx="687">
                  <c:v>-8.0161289322580653E-2</c:v>
                </c:pt>
                <c:pt idx="688">
                  <c:v>-7.9758063516129032E-2</c:v>
                </c:pt>
                <c:pt idx="689">
                  <c:v>-7.9354837709677439E-2</c:v>
                </c:pt>
                <c:pt idx="690">
                  <c:v>-7.8951611903225832E-2</c:v>
                </c:pt>
                <c:pt idx="691">
                  <c:v>-7.854838609677417E-2</c:v>
                </c:pt>
                <c:pt idx="692">
                  <c:v>-7.8145160290322563E-2</c:v>
                </c:pt>
                <c:pt idx="693">
                  <c:v>-7.774193448387097E-2</c:v>
                </c:pt>
                <c:pt idx="694">
                  <c:v>-7.7338708677419363E-2</c:v>
                </c:pt>
                <c:pt idx="695">
                  <c:v>-7.6935482870967742E-2</c:v>
                </c:pt>
                <c:pt idx="696">
                  <c:v>-7.6532257064516163E-2</c:v>
                </c:pt>
                <c:pt idx="697">
                  <c:v>-7.6129031258064514E-2</c:v>
                </c:pt>
                <c:pt idx="698">
                  <c:v>-7.5725805451612907E-2</c:v>
                </c:pt>
                <c:pt idx="699">
                  <c:v>-7.5322579645161328E-2</c:v>
                </c:pt>
                <c:pt idx="700">
                  <c:v>-7.4919353838709707E-2</c:v>
                </c:pt>
                <c:pt idx="701">
                  <c:v>-7.45161280322581E-2</c:v>
                </c:pt>
                <c:pt idx="702">
                  <c:v>-7.4112902225806507E-2</c:v>
                </c:pt>
                <c:pt idx="703">
                  <c:v>-7.3709676419354844E-2</c:v>
                </c:pt>
                <c:pt idx="704">
                  <c:v>-7.3306450612903251E-2</c:v>
                </c:pt>
                <c:pt idx="705">
                  <c:v>-7.2903224806451672E-2</c:v>
                </c:pt>
                <c:pt idx="706">
                  <c:v>-7.2499999000000037E-2</c:v>
                </c:pt>
                <c:pt idx="707">
                  <c:v>-7.2096773193548444E-2</c:v>
                </c:pt>
                <c:pt idx="708">
                  <c:v>-7.1693547387096782E-2</c:v>
                </c:pt>
                <c:pt idx="709">
                  <c:v>-7.1290321580645161E-2</c:v>
                </c:pt>
                <c:pt idx="710">
                  <c:v>-7.0887095774193554E-2</c:v>
                </c:pt>
                <c:pt idx="711">
                  <c:v>-7.0483869967741933E-2</c:v>
                </c:pt>
                <c:pt idx="712">
                  <c:v>-7.0080644161290354E-2</c:v>
                </c:pt>
                <c:pt idx="713">
                  <c:v>-6.9677418354838733E-2</c:v>
                </c:pt>
                <c:pt idx="714">
                  <c:v>-6.9274192548387098E-2</c:v>
                </c:pt>
                <c:pt idx="715">
                  <c:v>-6.8870966741935491E-2</c:v>
                </c:pt>
                <c:pt idx="716">
                  <c:v>-6.8467740935483898E-2</c:v>
                </c:pt>
                <c:pt idx="717">
                  <c:v>-6.8064515129032291E-2</c:v>
                </c:pt>
                <c:pt idx="718">
                  <c:v>-6.766128932258067E-2</c:v>
                </c:pt>
                <c:pt idx="719">
                  <c:v>-6.7258063516129021E-2</c:v>
                </c:pt>
                <c:pt idx="720">
                  <c:v>-6.68548377096774E-2</c:v>
                </c:pt>
                <c:pt idx="721">
                  <c:v>-6.6451611903225835E-2</c:v>
                </c:pt>
                <c:pt idx="722">
                  <c:v>-6.60483860967742E-2</c:v>
                </c:pt>
                <c:pt idx="723">
                  <c:v>-6.5645160290322552E-2</c:v>
                </c:pt>
                <c:pt idx="724">
                  <c:v>-6.5241934483870959E-2</c:v>
                </c:pt>
                <c:pt idx="725">
                  <c:v>-6.4838708677419352E-2</c:v>
                </c:pt>
                <c:pt idx="726">
                  <c:v>-6.4435482870967772E-2</c:v>
                </c:pt>
                <c:pt idx="727">
                  <c:v>-6.4032257064516152E-2</c:v>
                </c:pt>
                <c:pt idx="728">
                  <c:v>-6.3629031258064517E-2</c:v>
                </c:pt>
                <c:pt idx="729">
                  <c:v>-6.3225805451612882E-2</c:v>
                </c:pt>
                <c:pt idx="730">
                  <c:v>-6.2822579645161317E-2</c:v>
                </c:pt>
                <c:pt idx="731">
                  <c:v>-6.241935383870971E-2</c:v>
                </c:pt>
                <c:pt idx="732">
                  <c:v>-6.2016128032258089E-2</c:v>
                </c:pt>
                <c:pt idx="733">
                  <c:v>-6.1612902225806475E-2</c:v>
                </c:pt>
                <c:pt idx="734">
                  <c:v>-6.1209676419354819E-2</c:v>
                </c:pt>
                <c:pt idx="735">
                  <c:v>-6.0806450612903261E-2</c:v>
                </c:pt>
                <c:pt idx="736">
                  <c:v>-6.0403224806451647E-2</c:v>
                </c:pt>
                <c:pt idx="737">
                  <c:v>-5.9999999000000019E-2</c:v>
                </c:pt>
                <c:pt idx="738">
                  <c:v>-5.9841268841269855E-2</c:v>
                </c:pt>
                <c:pt idx="739">
                  <c:v>-5.9682538682539699E-2</c:v>
                </c:pt>
                <c:pt idx="740">
                  <c:v>-5.95238085238095E-2</c:v>
                </c:pt>
                <c:pt idx="741">
                  <c:v>-5.9365078365079364E-2</c:v>
                </c:pt>
                <c:pt idx="742">
                  <c:v>-5.9206348206349214E-2</c:v>
                </c:pt>
                <c:pt idx="743">
                  <c:v>-5.9047618047619078E-2</c:v>
                </c:pt>
                <c:pt idx="744">
                  <c:v>-5.8888887888888894E-2</c:v>
                </c:pt>
                <c:pt idx="745">
                  <c:v>-5.8730157730158723E-2</c:v>
                </c:pt>
                <c:pt idx="746">
                  <c:v>-5.8571427571428573E-2</c:v>
                </c:pt>
                <c:pt idx="747">
                  <c:v>-5.8412697412698451E-2</c:v>
                </c:pt>
                <c:pt idx="748">
                  <c:v>-5.8253967253968281E-2</c:v>
                </c:pt>
                <c:pt idx="749">
                  <c:v>-5.8095237095238117E-2</c:v>
                </c:pt>
                <c:pt idx="750">
                  <c:v>-5.7936506936507946E-2</c:v>
                </c:pt>
                <c:pt idx="751">
                  <c:v>-5.7777776777777783E-2</c:v>
                </c:pt>
                <c:pt idx="752">
                  <c:v>-5.7619046619047619E-2</c:v>
                </c:pt>
                <c:pt idx="753">
                  <c:v>-5.7460316460317462E-2</c:v>
                </c:pt>
                <c:pt idx="754">
                  <c:v>-5.7301586301587312E-2</c:v>
                </c:pt>
                <c:pt idx="755">
                  <c:v>-5.7142856142857142E-2</c:v>
                </c:pt>
                <c:pt idx="756">
                  <c:v>-5.6984125984126992E-2</c:v>
                </c:pt>
                <c:pt idx="757">
                  <c:v>-5.6825395825396828E-2</c:v>
                </c:pt>
                <c:pt idx="758">
                  <c:v>-5.6666665666666664E-2</c:v>
                </c:pt>
                <c:pt idx="759">
                  <c:v>-5.6507935507936514E-2</c:v>
                </c:pt>
                <c:pt idx="760">
                  <c:v>-5.6349205349206365E-2</c:v>
                </c:pt>
                <c:pt idx="761">
                  <c:v>-5.6190475190476187E-2</c:v>
                </c:pt>
                <c:pt idx="762">
                  <c:v>-5.6031745031746023E-2</c:v>
                </c:pt>
                <c:pt idx="763">
                  <c:v>-5.5873014873015894E-2</c:v>
                </c:pt>
                <c:pt idx="764">
                  <c:v>-5.5714284714285731E-2</c:v>
                </c:pt>
                <c:pt idx="765">
                  <c:v>-5.5555554555555546E-2</c:v>
                </c:pt>
                <c:pt idx="766">
                  <c:v>-5.5396824396825424E-2</c:v>
                </c:pt>
                <c:pt idx="767">
                  <c:v>-5.5238094238095246E-2</c:v>
                </c:pt>
                <c:pt idx="768">
                  <c:v>-5.5079364079365076E-2</c:v>
                </c:pt>
                <c:pt idx="769">
                  <c:v>-5.492063392063494E-2</c:v>
                </c:pt>
                <c:pt idx="770">
                  <c:v>-5.4761903761904776E-2</c:v>
                </c:pt>
                <c:pt idx="771">
                  <c:v>-5.4603173603174585E-2</c:v>
                </c:pt>
                <c:pt idx="772">
                  <c:v>-5.4444443444444456E-2</c:v>
                </c:pt>
                <c:pt idx="773">
                  <c:v>-5.4285713285714292E-2</c:v>
                </c:pt>
                <c:pt idx="774">
                  <c:v>-5.4126983126984142E-2</c:v>
                </c:pt>
                <c:pt idx="775">
                  <c:v>-5.3968252968253957E-2</c:v>
                </c:pt>
                <c:pt idx="776">
                  <c:v>-5.3809522809523815E-2</c:v>
                </c:pt>
                <c:pt idx="777">
                  <c:v>-5.3650792650793658E-2</c:v>
                </c:pt>
                <c:pt idx="778">
                  <c:v>-5.3492062492063494E-2</c:v>
                </c:pt>
                <c:pt idx="779">
                  <c:v>-5.3333332333333358E-2</c:v>
                </c:pt>
                <c:pt idx="780">
                  <c:v>-5.3174602174603167E-2</c:v>
                </c:pt>
                <c:pt idx="781">
                  <c:v>-5.301587201587301E-2</c:v>
                </c:pt>
                <c:pt idx="782">
                  <c:v>-5.2857141857142888E-2</c:v>
                </c:pt>
                <c:pt idx="783">
                  <c:v>-5.2698411698412717E-2</c:v>
                </c:pt>
                <c:pt idx="784">
                  <c:v>-5.253968153968256E-2</c:v>
                </c:pt>
                <c:pt idx="785">
                  <c:v>-5.2380951380952383E-2</c:v>
                </c:pt>
                <c:pt idx="786">
                  <c:v>-5.2222221222222247E-2</c:v>
                </c:pt>
                <c:pt idx="787">
                  <c:v>-5.2063491063492097E-2</c:v>
                </c:pt>
                <c:pt idx="788">
                  <c:v>-5.1904760904761912E-2</c:v>
                </c:pt>
                <c:pt idx="789">
                  <c:v>-5.174603074603179E-2</c:v>
                </c:pt>
                <c:pt idx="790">
                  <c:v>-5.1587300587301585E-2</c:v>
                </c:pt>
                <c:pt idx="791">
                  <c:v>-5.1428570428571428E-2</c:v>
                </c:pt>
                <c:pt idx="792">
                  <c:v>-5.1269840269841271E-2</c:v>
                </c:pt>
                <c:pt idx="793">
                  <c:v>-5.1111110111111122E-2</c:v>
                </c:pt>
                <c:pt idx="794">
                  <c:v>-5.0952379952380979E-2</c:v>
                </c:pt>
                <c:pt idx="795">
                  <c:v>-5.0793649793650794E-2</c:v>
                </c:pt>
                <c:pt idx="796">
                  <c:v>-5.0634919634920644E-2</c:v>
                </c:pt>
                <c:pt idx="797">
                  <c:v>-5.0476189476190467E-2</c:v>
                </c:pt>
                <c:pt idx="798">
                  <c:v>-5.0317459317460338E-2</c:v>
                </c:pt>
                <c:pt idx="799">
                  <c:v>-5.0158729158730167E-2</c:v>
                </c:pt>
                <c:pt idx="800">
                  <c:v>-4.999999900000001E-2</c:v>
                </c:pt>
                <c:pt idx="801">
                  <c:v>-4.9838708677419352E-2</c:v>
                </c:pt>
                <c:pt idx="802">
                  <c:v>-4.9677418354838729E-2</c:v>
                </c:pt>
                <c:pt idx="803">
                  <c:v>-4.9516128032258078E-2</c:v>
                </c:pt>
                <c:pt idx="804">
                  <c:v>-4.935483770967742E-2</c:v>
                </c:pt>
                <c:pt idx="805">
                  <c:v>-4.9193547387096789E-2</c:v>
                </c:pt>
                <c:pt idx="806">
                  <c:v>-4.9032257064516138E-2</c:v>
                </c:pt>
                <c:pt idx="807">
                  <c:v>-4.887096674193548E-2</c:v>
                </c:pt>
                <c:pt idx="808">
                  <c:v>-4.8709676419354836E-2</c:v>
                </c:pt>
                <c:pt idx="809">
                  <c:v>-4.8548386096774164E-2</c:v>
                </c:pt>
                <c:pt idx="810">
                  <c:v>-4.8387095774193561E-2</c:v>
                </c:pt>
                <c:pt idx="811">
                  <c:v>-4.8225805451612869E-2</c:v>
                </c:pt>
                <c:pt idx="812">
                  <c:v>-4.806451512903228E-2</c:v>
                </c:pt>
                <c:pt idx="813">
                  <c:v>-4.790322480645165E-2</c:v>
                </c:pt>
                <c:pt idx="814">
                  <c:v>-4.7741934483870964E-2</c:v>
                </c:pt>
                <c:pt idx="815">
                  <c:v>-4.758064416129032E-2</c:v>
                </c:pt>
                <c:pt idx="816">
                  <c:v>-4.7419353838709703E-2</c:v>
                </c:pt>
                <c:pt idx="817">
                  <c:v>-4.7258063516129017E-2</c:v>
                </c:pt>
                <c:pt idx="818">
                  <c:v>-4.7096773193548429E-2</c:v>
                </c:pt>
                <c:pt idx="819">
                  <c:v>-4.6935482870967736E-2</c:v>
                </c:pt>
                <c:pt idx="820">
                  <c:v>-4.6774192548387085E-2</c:v>
                </c:pt>
                <c:pt idx="821">
                  <c:v>-4.6612902225806468E-2</c:v>
                </c:pt>
                <c:pt idx="822">
                  <c:v>-4.6451611903225824E-2</c:v>
                </c:pt>
                <c:pt idx="823">
                  <c:v>-4.6290321580645159E-2</c:v>
                </c:pt>
                <c:pt idx="824">
                  <c:v>-4.6129031258064515E-2</c:v>
                </c:pt>
                <c:pt idx="825">
                  <c:v>-4.5967740935483878E-2</c:v>
                </c:pt>
                <c:pt idx="826">
                  <c:v>-4.5806450612903261E-2</c:v>
                </c:pt>
                <c:pt idx="827">
                  <c:v>-4.5645160290322548E-2</c:v>
                </c:pt>
                <c:pt idx="828">
                  <c:v>-4.5483869967741938E-2</c:v>
                </c:pt>
                <c:pt idx="829">
                  <c:v>-4.5322579645161308E-2</c:v>
                </c:pt>
                <c:pt idx="830">
                  <c:v>-4.5161289322580671E-2</c:v>
                </c:pt>
                <c:pt idx="831">
                  <c:v>-4.4999998999999999E-2</c:v>
                </c:pt>
                <c:pt idx="832">
                  <c:v>-4.4838708677419362E-2</c:v>
                </c:pt>
                <c:pt idx="833">
                  <c:v>-4.4677418354838731E-2</c:v>
                </c:pt>
                <c:pt idx="834">
                  <c:v>-4.4516128032258087E-2</c:v>
                </c:pt>
                <c:pt idx="835">
                  <c:v>-4.4354837709677422E-2</c:v>
                </c:pt>
                <c:pt idx="836">
                  <c:v>-4.4193547387096799E-2</c:v>
                </c:pt>
                <c:pt idx="837">
                  <c:v>-4.4032257064516162E-2</c:v>
                </c:pt>
                <c:pt idx="838">
                  <c:v>-4.387096674193549E-2</c:v>
                </c:pt>
                <c:pt idx="839">
                  <c:v>-4.3709676419354825E-2</c:v>
                </c:pt>
                <c:pt idx="840">
                  <c:v>-4.354838609677416E-2</c:v>
                </c:pt>
                <c:pt idx="841">
                  <c:v>-4.338709577419355E-2</c:v>
                </c:pt>
                <c:pt idx="842">
                  <c:v>-4.3225805451612878E-2</c:v>
                </c:pt>
                <c:pt idx="843">
                  <c:v>-4.3064515129032283E-2</c:v>
                </c:pt>
                <c:pt idx="844">
                  <c:v>-4.2903224806451659E-2</c:v>
                </c:pt>
                <c:pt idx="845">
                  <c:v>-4.2741934483870973E-2</c:v>
                </c:pt>
                <c:pt idx="846">
                  <c:v>-4.2580644161290329E-2</c:v>
                </c:pt>
                <c:pt idx="847">
                  <c:v>-4.2419353838709699E-2</c:v>
                </c:pt>
                <c:pt idx="848">
                  <c:v>-4.2258063516129013E-2</c:v>
                </c:pt>
                <c:pt idx="849">
                  <c:v>-4.2096773193548424E-2</c:v>
                </c:pt>
                <c:pt idx="850">
                  <c:v>-4.1935482870967752E-2</c:v>
                </c:pt>
                <c:pt idx="851">
                  <c:v>-4.1774192548387074E-2</c:v>
                </c:pt>
                <c:pt idx="852">
                  <c:v>-4.1612902225806478E-2</c:v>
                </c:pt>
                <c:pt idx="853">
                  <c:v>-4.1451611903225827E-2</c:v>
                </c:pt>
                <c:pt idx="854">
                  <c:v>-4.1290321580645169E-2</c:v>
                </c:pt>
                <c:pt idx="855">
                  <c:v>-4.1129031258064504E-2</c:v>
                </c:pt>
                <c:pt idx="856">
                  <c:v>-4.0967740935483887E-2</c:v>
                </c:pt>
                <c:pt idx="857">
                  <c:v>-4.0806450612903257E-2</c:v>
                </c:pt>
                <c:pt idx="858">
                  <c:v>-4.0645160290322557E-2</c:v>
                </c:pt>
                <c:pt idx="859">
                  <c:v>-4.0483869967741934E-2</c:v>
                </c:pt>
                <c:pt idx="860">
                  <c:v>-4.0322579645161311E-2</c:v>
                </c:pt>
                <c:pt idx="861">
                  <c:v>-4.0161289322580666E-2</c:v>
                </c:pt>
                <c:pt idx="862">
                  <c:v>-3.9999999000000001E-2</c:v>
                </c:pt>
                <c:pt idx="863">
                  <c:v>-4.0238094238095268E-2</c:v>
                </c:pt>
                <c:pt idx="864">
                  <c:v>-4.0476189476190479E-2</c:v>
                </c:pt>
                <c:pt idx="865">
                  <c:v>-4.0714284714285738E-2</c:v>
                </c:pt>
                <c:pt idx="866">
                  <c:v>-4.0952379952380977E-2</c:v>
                </c:pt>
                <c:pt idx="867">
                  <c:v>-4.1190475190476195E-2</c:v>
                </c:pt>
                <c:pt idx="868">
                  <c:v>-4.1428570428571426E-2</c:v>
                </c:pt>
                <c:pt idx="869">
                  <c:v>-4.1666665666666672E-2</c:v>
                </c:pt>
                <c:pt idx="870">
                  <c:v>-4.1904760904761897E-2</c:v>
                </c:pt>
                <c:pt idx="871">
                  <c:v>-4.2142856142857128E-2</c:v>
                </c:pt>
                <c:pt idx="872">
                  <c:v>-4.2380951380952381E-2</c:v>
                </c:pt>
                <c:pt idx="873">
                  <c:v>-4.2619046619047612E-2</c:v>
                </c:pt>
                <c:pt idx="874">
                  <c:v>-4.2857141857142886E-2</c:v>
                </c:pt>
                <c:pt idx="875">
                  <c:v>-4.3095237095238124E-2</c:v>
                </c:pt>
                <c:pt idx="876">
                  <c:v>-4.333333233333337E-2</c:v>
                </c:pt>
                <c:pt idx="877">
                  <c:v>-4.3571427571428567E-2</c:v>
                </c:pt>
                <c:pt idx="878">
                  <c:v>-4.3809522809523813E-2</c:v>
                </c:pt>
                <c:pt idx="879">
                  <c:v>-4.4047618047619079E-2</c:v>
                </c:pt>
                <c:pt idx="880">
                  <c:v>-4.4285713285714283E-2</c:v>
                </c:pt>
                <c:pt idx="881">
                  <c:v>-4.4523808523809501E-2</c:v>
                </c:pt>
                <c:pt idx="882">
                  <c:v>-4.4761903761904774E-2</c:v>
                </c:pt>
                <c:pt idx="883">
                  <c:v>-4.4999998999999999E-2</c:v>
                </c:pt>
                <c:pt idx="884">
                  <c:v>-4.5238094238095265E-2</c:v>
                </c:pt>
                <c:pt idx="885">
                  <c:v>-4.5476189476190476E-2</c:v>
                </c:pt>
                <c:pt idx="886">
                  <c:v>-4.5714284714285743E-2</c:v>
                </c:pt>
                <c:pt idx="887">
                  <c:v>-4.5952379952380967E-2</c:v>
                </c:pt>
                <c:pt idx="888">
                  <c:v>-4.6190475190476185E-2</c:v>
                </c:pt>
                <c:pt idx="889">
                  <c:v>-4.6428570428571417E-2</c:v>
                </c:pt>
                <c:pt idx="890">
                  <c:v>-4.6666665666666669E-2</c:v>
                </c:pt>
                <c:pt idx="891">
                  <c:v>-4.6904760904761901E-2</c:v>
                </c:pt>
                <c:pt idx="892">
                  <c:v>-4.714285614285714E-2</c:v>
                </c:pt>
                <c:pt idx="893">
                  <c:v>-4.7380951380952392E-2</c:v>
                </c:pt>
                <c:pt idx="894">
                  <c:v>-4.7619046619047624E-2</c:v>
                </c:pt>
                <c:pt idx="895">
                  <c:v>-4.7857141857142897E-2</c:v>
                </c:pt>
                <c:pt idx="896">
                  <c:v>-4.8095237095238115E-2</c:v>
                </c:pt>
                <c:pt idx="897">
                  <c:v>-4.8333332333333361E-2</c:v>
                </c:pt>
                <c:pt idx="898">
                  <c:v>-4.8571427571428571E-2</c:v>
                </c:pt>
                <c:pt idx="899">
                  <c:v>-4.8809522809523824E-2</c:v>
                </c:pt>
                <c:pt idx="900">
                  <c:v>-4.904761804761907E-2</c:v>
                </c:pt>
                <c:pt idx="901">
                  <c:v>-4.9285713285714294E-2</c:v>
                </c:pt>
                <c:pt idx="902">
                  <c:v>-4.9523808523809512E-2</c:v>
                </c:pt>
                <c:pt idx="903">
                  <c:v>-4.9761903761904772E-2</c:v>
                </c:pt>
                <c:pt idx="904">
                  <c:v>-4.999999900000001E-2</c:v>
                </c:pt>
                <c:pt idx="905">
                  <c:v>-5.023809423809527E-2</c:v>
                </c:pt>
                <c:pt idx="906">
                  <c:v>-5.0476189476190467E-2</c:v>
                </c:pt>
                <c:pt idx="907">
                  <c:v>-5.071428471428574E-2</c:v>
                </c:pt>
                <c:pt idx="908">
                  <c:v>-5.0952379952380979E-2</c:v>
                </c:pt>
                <c:pt idx="909">
                  <c:v>-5.119047519047619E-2</c:v>
                </c:pt>
                <c:pt idx="910">
                  <c:v>-5.1428570428571428E-2</c:v>
                </c:pt>
                <c:pt idx="911">
                  <c:v>-5.1666665666666674E-2</c:v>
                </c:pt>
                <c:pt idx="912">
                  <c:v>-5.1904760904761912E-2</c:v>
                </c:pt>
                <c:pt idx="913">
                  <c:v>-5.214285614285713E-2</c:v>
                </c:pt>
                <c:pt idx="914">
                  <c:v>-5.2380951380952383E-2</c:v>
                </c:pt>
                <c:pt idx="915">
                  <c:v>-5.2619046619047614E-2</c:v>
                </c:pt>
                <c:pt idx="916">
                  <c:v>-5.2857141857142888E-2</c:v>
                </c:pt>
                <c:pt idx="917">
                  <c:v>-5.3095237095238119E-2</c:v>
                </c:pt>
                <c:pt idx="918">
                  <c:v>-5.3333332333333358E-2</c:v>
                </c:pt>
                <c:pt idx="919">
                  <c:v>-5.3571427571428562E-2</c:v>
                </c:pt>
                <c:pt idx="920">
                  <c:v>-5.3809522809523815E-2</c:v>
                </c:pt>
                <c:pt idx="921">
                  <c:v>-5.404761804761906E-2</c:v>
                </c:pt>
                <c:pt idx="922">
                  <c:v>-5.4285713285714292E-2</c:v>
                </c:pt>
                <c:pt idx="923">
                  <c:v>-5.4523808523809503E-2</c:v>
                </c:pt>
                <c:pt idx="924">
                  <c:v>-5.4761903761904776E-2</c:v>
                </c:pt>
                <c:pt idx="925">
                  <c:v>-5.4999998999999994E-2</c:v>
                </c:pt>
                <c:pt idx="926">
                  <c:v>-5.4479999000000015E-2</c:v>
                </c:pt>
                <c:pt idx="927">
                  <c:v>-5.3959998999999995E-2</c:v>
                </c:pt>
                <c:pt idx="928">
                  <c:v>-5.3439999000000016E-2</c:v>
                </c:pt>
                <c:pt idx="929">
                  <c:v>-5.2919999000000009E-2</c:v>
                </c:pt>
                <c:pt idx="930">
                  <c:v>-5.239999900000003E-2</c:v>
                </c:pt>
                <c:pt idx="931">
                  <c:v>-5.1879998999999982E-2</c:v>
                </c:pt>
                <c:pt idx="932">
                  <c:v>-5.1359998999999996E-2</c:v>
                </c:pt>
                <c:pt idx="933">
                  <c:v>-5.0839999000000018E-2</c:v>
                </c:pt>
                <c:pt idx="934">
                  <c:v>-5.0319999000000011E-2</c:v>
                </c:pt>
                <c:pt idx="935">
                  <c:v>-4.9799999000000039E-2</c:v>
                </c:pt>
                <c:pt idx="936">
                  <c:v>-4.9279998999999984E-2</c:v>
                </c:pt>
                <c:pt idx="937">
                  <c:v>-4.8759998999999998E-2</c:v>
                </c:pt>
                <c:pt idx="938">
                  <c:v>-4.8239998999999985E-2</c:v>
                </c:pt>
                <c:pt idx="939">
                  <c:v>-4.771999900000002E-2</c:v>
                </c:pt>
                <c:pt idx="940">
                  <c:v>-4.7199998999999992E-2</c:v>
                </c:pt>
                <c:pt idx="941">
                  <c:v>-4.6679998999999979E-2</c:v>
                </c:pt>
                <c:pt idx="942">
                  <c:v>-4.6159999E-2</c:v>
                </c:pt>
                <c:pt idx="943">
                  <c:v>-4.5639999000000001E-2</c:v>
                </c:pt>
                <c:pt idx="944">
                  <c:v>-4.5119999000000015E-2</c:v>
                </c:pt>
                <c:pt idx="945">
                  <c:v>-4.4599998999999994E-2</c:v>
                </c:pt>
                <c:pt idx="946">
                  <c:v>-4.4079999000000016E-2</c:v>
                </c:pt>
                <c:pt idx="947">
                  <c:v>-4.3559999000000002E-2</c:v>
                </c:pt>
                <c:pt idx="948">
                  <c:v>-4.3039999000000002E-2</c:v>
                </c:pt>
                <c:pt idx="949">
                  <c:v>-4.251999900000001E-2</c:v>
                </c:pt>
                <c:pt idx="950">
                  <c:v>-4.1999998999999996E-2</c:v>
                </c:pt>
                <c:pt idx="951">
                  <c:v>-4.2405404405405404E-2</c:v>
                </c:pt>
                <c:pt idx="952">
                  <c:v>-4.2810809810810826E-2</c:v>
                </c:pt>
                <c:pt idx="953">
                  <c:v>-4.3216215216216249E-2</c:v>
                </c:pt>
                <c:pt idx="954">
                  <c:v>-4.3621620621621636E-2</c:v>
                </c:pt>
                <c:pt idx="955">
                  <c:v>-4.4027026027027037E-2</c:v>
                </c:pt>
                <c:pt idx="956">
                  <c:v>-4.443243143243248E-2</c:v>
                </c:pt>
                <c:pt idx="957">
                  <c:v>-4.4837836837837881E-2</c:v>
                </c:pt>
                <c:pt idx="958">
                  <c:v>-4.5243242243243269E-2</c:v>
                </c:pt>
                <c:pt idx="959">
                  <c:v>-4.564864764864867E-2</c:v>
                </c:pt>
                <c:pt idx="960">
                  <c:v>-4.605405305405405E-2</c:v>
                </c:pt>
                <c:pt idx="961">
                  <c:v>-4.6459458459459445E-2</c:v>
                </c:pt>
                <c:pt idx="962">
                  <c:v>-4.6864863864864867E-2</c:v>
                </c:pt>
                <c:pt idx="963">
                  <c:v>-4.7270269270270268E-2</c:v>
                </c:pt>
                <c:pt idx="964">
                  <c:v>-4.7675674675675676E-2</c:v>
                </c:pt>
                <c:pt idx="965">
                  <c:v>-4.8081080081081091E-2</c:v>
                </c:pt>
                <c:pt idx="966">
                  <c:v>-4.8486485486486493E-2</c:v>
                </c:pt>
                <c:pt idx="967">
                  <c:v>-4.8891890891891908E-2</c:v>
                </c:pt>
                <c:pt idx="968">
                  <c:v>-4.9297296297297323E-2</c:v>
                </c:pt>
                <c:pt idx="969">
                  <c:v>-4.9702701702702731E-2</c:v>
                </c:pt>
                <c:pt idx="970">
                  <c:v>-5.0108107108108112E-2</c:v>
                </c:pt>
                <c:pt idx="971">
                  <c:v>-5.051351251351352E-2</c:v>
                </c:pt>
                <c:pt idx="972">
                  <c:v>-5.0918917918918949E-2</c:v>
                </c:pt>
                <c:pt idx="973">
                  <c:v>-5.1324323324324322E-2</c:v>
                </c:pt>
                <c:pt idx="974">
                  <c:v>-5.1729728729729717E-2</c:v>
                </c:pt>
                <c:pt idx="975">
                  <c:v>-5.213513413513516E-2</c:v>
                </c:pt>
                <c:pt idx="976">
                  <c:v>-5.2540539540540561E-2</c:v>
                </c:pt>
                <c:pt idx="977">
                  <c:v>-5.2945944945945969E-2</c:v>
                </c:pt>
                <c:pt idx="978">
                  <c:v>-5.3351350351351363E-2</c:v>
                </c:pt>
                <c:pt idx="979">
                  <c:v>-5.3756755756756772E-2</c:v>
                </c:pt>
                <c:pt idx="980">
                  <c:v>-5.4162161162162173E-2</c:v>
                </c:pt>
                <c:pt idx="981">
                  <c:v>-5.4567566567567567E-2</c:v>
                </c:pt>
                <c:pt idx="982">
                  <c:v>-5.4972971972972996E-2</c:v>
                </c:pt>
                <c:pt idx="983">
                  <c:v>-5.5378377378378384E-2</c:v>
                </c:pt>
                <c:pt idx="984">
                  <c:v>-5.5783782783783792E-2</c:v>
                </c:pt>
                <c:pt idx="985">
                  <c:v>-5.6189188189189151E-2</c:v>
                </c:pt>
                <c:pt idx="986">
                  <c:v>-5.6594593594594587E-2</c:v>
                </c:pt>
                <c:pt idx="987">
                  <c:v>-5.6999998999999996E-2</c:v>
                </c:pt>
                <c:pt idx="988">
                  <c:v>-5.6571427571428572E-2</c:v>
                </c:pt>
                <c:pt idx="989">
                  <c:v>-5.6142856142857134E-2</c:v>
                </c:pt>
                <c:pt idx="990">
                  <c:v>-5.5714284714285744E-2</c:v>
                </c:pt>
                <c:pt idx="991">
                  <c:v>-5.5285713285714279E-2</c:v>
                </c:pt>
                <c:pt idx="992">
                  <c:v>-5.4857141857142896E-2</c:v>
                </c:pt>
                <c:pt idx="993">
                  <c:v>-5.4428570428571431E-2</c:v>
                </c:pt>
                <c:pt idx="994">
                  <c:v>-5.3999999000000014E-2</c:v>
                </c:pt>
                <c:pt idx="995">
                  <c:v>-5.3571427571428583E-2</c:v>
                </c:pt>
                <c:pt idx="996">
                  <c:v>-5.314285614285711E-2</c:v>
                </c:pt>
                <c:pt idx="997">
                  <c:v>-5.2714284714285742E-2</c:v>
                </c:pt>
                <c:pt idx="998">
                  <c:v>-5.2285713285714283E-2</c:v>
                </c:pt>
                <c:pt idx="999">
                  <c:v>-5.185714185714288E-2</c:v>
                </c:pt>
                <c:pt idx="1000">
                  <c:v>-5.1428570428571428E-2</c:v>
                </c:pt>
                <c:pt idx="1001">
                  <c:v>-5.0999999000000018E-2</c:v>
                </c:pt>
                <c:pt idx="1002">
                  <c:v>-5.0571427571428573E-2</c:v>
                </c:pt>
                <c:pt idx="1003">
                  <c:v>-5.0142856142857128E-2</c:v>
                </c:pt>
                <c:pt idx="1004">
                  <c:v>-4.9714284714285746E-2</c:v>
                </c:pt>
                <c:pt idx="1005">
                  <c:v>-4.9285713285714294E-2</c:v>
                </c:pt>
                <c:pt idx="1006">
                  <c:v>-4.8857141857142884E-2</c:v>
                </c:pt>
                <c:pt idx="1007">
                  <c:v>-4.8428570428571426E-2</c:v>
                </c:pt>
                <c:pt idx="1008">
                  <c:v>-4.7999999000000008E-2</c:v>
                </c:pt>
                <c:pt idx="1009">
                  <c:v>-4.7571427571428571E-2</c:v>
                </c:pt>
                <c:pt idx="1010">
                  <c:v>-4.714285614285714E-2</c:v>
                </c:pt>
                <c:pt idx="1011">
                  <c:v>-4.6714284714285736E-2</c:v>
                </c:pt>
                <c:pt idx="1012">
                  <c:v>-4.6285713285714285E-2</c:v>
                </c:pt>
                <c:pt idx="1013">
                  <c:v>-4.5857141857142888E-2</c:v>
                </c:pt>
                <c:pt idx="1014">
                  <c:v>-4.542857042857143E-2</c:v>
                </c:pt>
                <c:pt idx="1015">
                  <c:v>-4.4999999000000027E-2</c:v>
                </c:pt>
                <c:pt idx="1016">
                  <c:v>-4.4571427571428582E-2</c:v>
                </c:pt>
                <c:pt idx="1017">
                  <c:v>-4.414285614285713E-2</c:v>
                </c:pt>
                <c:pt idx="1018">
                  <c:v>-4.3714284714285727E-2</c:v>
                </c:pt>
                <c:pt idx="1019">
                  <c:v>-4.3285713285714275E-2</c:v>
                </c:pt>
                <c:pt idx="1020">
                  <c:v>-4.2857141857142886E-2</c:v>
                </c:pt>
                <c:pt idx="1021">
                  <c:v>-4.2428570428571434E-2</c:v>
                </c:pt>
                <c:pt idx="1022">
                  <c:v>-4.1999998999999996E-2</c:v>
                </c:pt>
                <c:pt idx="1023">
                  <c:v>-4.1571427571428565E-2</c:v>
                </c:pt>
                <c:pt idx="1024">
                  <c:v>-4.1142856142857134E-2</c:v>
                </c:pt>
                <c:pt idx="1025">
                  <c:v>-4.0714284714285738E-2</c:v>
                </c:pt>
                <c:pt idx="1026">
                  <c:v>-4.0285713285714286E-2</c:v>
                </c:pt>
                <c:pt idx="1027">
                  <c:v>-3.9857141857142862E-2</c:v>
                </c:pt>
                <c:pt idx="1028">
                  <c:v>-3.9428570428571438E-2</c:v>
                </c:pt>
                <c:pt idx="1029">
                  <c:v>-3.8999999E-2</c:v>
                </c:pt>
                <c:pt idx="1030">
                  <c:v>-3.857142757142859E-2</c:v>
                </c:pt>
                <c:pt idx="1031">
                  <c:v>-3.8142856142857139E-2</c:v>
                </c:pt>
                <c:pt idx="1032">
                  <c:v>-3.7714284714285715E-2</c:v>
                </c:pt>
                <c:pt idx="1033">
                  <c:v>-3.7285713285714318E-2</c:v>
                </c:pt>
                <c:pt idx="1034">
                  <c:v>-3.6857141857142874E-2</c:v>
                </c:pt>
                <c:pt idx="1035">
                  <c:v>-3.6428570428571443E-2</c:v>
                </c:pt>
                <c:pt idx="1036">
                  <c:v>-3.5999999000000005E-2</c:v>
                </c:pt>
                <c:pt idx="1037">
                  <c:v>-3.5571427571428588E-2</c:v>
                </c:pt>
                <c:pt idx="1038">
                  <c:v>-3.5142856142857143E-2</c:v>
                </c:pt>
                <c:pt idx="1039">
                  <c:v>-3.4714284714285719E-2</c:v>
                </c:pt>
                <c:pt idx="1040">
                  <c:v>-3.4285713285714302E-2</c:v>
                </c:pt>
                <c:pt idx="1041">
                  <c:v>-3.3857141857142857E-2</c:v>
                </c:pt>
                <c:pt idx="1042">
                  <c:v>-3.3428570428571447E-2</c:v>
                </c:pt>
                <c:pt idx="1043">
                  <c:v>-3.2999999000000002E-2</c:v>
                </c:pt>
                <c:pt idx="1044">
                  <c:v>-3.2571427571428592E-2</c:v>
                </c:pt>
                <c:pt idx="1045">
                  <c:v>-3.2142856142857147E-2</c:v>
                </c:pt>
                <c:pt idx="1046">
                  <c:v>-3.1714284714285716E-2</c:v>
                </c:pt>
                <c:pt idx="1047">
                  <c:v>-3.1285713285714299E-2</c:v>
                </c:pt>
                <c:pt idx="1048">
                  <c:v>-3.0857141857142868E-2</c:v>
                </c:pt>
                <c:pt idx="1049">
                  <c:v>-3.0428570428571444E-2</c:v>
                </c:pt>
                <c:pt idx="1050">
                  <c:v>-2.9999999000000006E-2</c:v>
                </c:pt>
                <c:pt idx="1051">
                  <c:v>-2.9559999E-2</c:v>
                </c:pt>
                <c:pt idx="1052">
                  <c:v>-2.9119999000000001E-2</c:v>
                </c:pt>
                <c:pt idx="1053">
                  <c:v>-2.8679999000000008E-2</c:v>
                </c:pt>
                <c:pt idx="1054">
                  <c:v>-2.8239999000000002E-2</c:v>
                </c:pt>
                <c:pt idx="1055">
                  <c:v>-2.7799999000000002E-2</c:v>
                </c:pt>
                <c:pt idx="1056">
                  <c:v>-2.7359999000000006E-2</c:v>
                </c:pt>
                <c:pt idx="1057">
                  <c:v>-2.6919999000000007E-2</c:v>
                </c:pt>
                <c:pt idx="1058">
                  <c:v>-2.6479999000000014E-2</c:v>
                </c:pt>
                <c:pt idx="1059">
                  <c:v>-2.6039999000000012E-2</c:v>
                </c:pt>
                <c:pt idx="1060">
                  <c:v>-2.5599999000000002E-2</c:v>
                </c:pt>
                <c:pt idx="1061">
                  <c:v>-2.5159998999999999E-2</c:v>
                </c:pt>
                <c:pt idx="1062">
                  <c:v>-2.4719999000000003E-2</c:v>
                </c:pt>
                <c:pt idx="1063">
                  <c:v>-2.4279999000000007E-2</c:v>
                </c:pt>
                <c:pt idx="1064">
                  <c:v>-2.3839999000000008E-2</c:v>
                </c:pt>
                <c:pt idx="1065">
                  <c:v>-2.3399998999999998E-2</c:v>
                </c:pt>
                <c:pt idx="1066">
                  <c:v>-2.2959999000000002E-2</c:v>
                </c:pt>
                <c:pt idx="1067">
                  <c:v>-2.2519999000000002E-2</c:v>
                </c:pt>
                <c:pt idx="1068">
                  <c:v>-2.207999900000001E-2</c:v>
                </c:pt>
                <c:pt idx="1069">
                  <c:v>-2.1639999000000014E-2</c:v>
                </c:pt>
                <c:pt idx="1070">
                  <c:v>-2.1199999000000001E-2</c:v>
                </c:pt>
                <c:pt idx="1071">
                  <c:v>-2.0759999000000001E-2</c:v>
                </c:pt>
                <c:pt idx="1072">
                  <c:v>-2.0319998999999998E-2</c:v>
                </c:pt>
                <c:pt idx="1073">
                  <c:v>-1.9879999000000002E-2</c:v>
                </c:pt>
                <c:pt idx="1074">
                  <c:v>-1.9439998999999999E-2</c:v>
                </c:pt>
                <c:pt idx="1075">
                  <c:v>-1.8999999E-2</c:v>
                </c:pt>
                <c:pt idx="1076">
                  <c:v>-1.8559999000000001E-2</c:v>
                </c:pt>
                <c:pt idx="1077">
                  <c:v>-1.8119999000000001E-2</c:v>
                </c:pt>
                <c:pt idx="1078">
                  <c:v>-1.7679998999999998E-2</c:v>
                </c:pt>
                <c:pt idx="1079">
                  <c:v>-1.7239999000000002E-2</c:v>
                </c:pt>
                <c:pt idx="1080">
                  <c:v>-1.6799998999999999E-2</c:v>
                </c:pt>
                <c:pt idx="1081">
                  <c:v>-1.6359999E-2</c:v>
                </c:pt>
                <c:pt idx="1082">
                  <c:v>-1.5919999000000001E-2</c:v>
                </c:pt>
                <c:pt idx="1083">
                  <c:v>-1.5479998999999998E-2</c:v>
                </c:pt>
                <c:pt idx="1084">
                  <c:v>-1.5039998999999997E-2</c:v>
                </c:pt>
                <c:pt idx="1085">
                  <c:v>-1.4599998999999992E-2</c:v>
                </c:pt>
                <c:pt idx="1086">
                  <c:v>-1.4159998999999996E-2</c:v>
                </c:pt>
                <c:pt idx="1087">
                  <c:v>-1.3719999E-2</c:v>
                </c:pt>
                <c:pt idx="1088">
                  <c:v>-1.3279998999999997E-2</c:v>
                </c:pt>
                <c:pt idx="1089">
                  <c:v>-1.2839999E-2</c:v>
                </c:pt>
                <c:pt idx="1090">
                  <c:v>-1.2399998999999997E-2</c:v>
                </c:pt>
                <c:pt idx="1091">
                  <c:v>-1.1959998999999995E-2</c:v>
                </c:pt>
                <c:pt idx="1092">
                  <c:v>-1.1519999E-2</c:v>
                </c:pt>
                <c:pt idx="1093">
                  <c:v>-1.1079999E-2</c:v>
                </c:pt>
                <c:pt idx="1094">
                  <c:v>-1.0639998999999997E-2</c:v>
                </c:pt>
                <c:pt idx="1095">
                  <c:v>-1.0199998999999996E-2</c:v>
                </c:pt>
                <c:pt idx="1096">
                  <c:v>-9.7599990000000053E-3</c:v>
                </c:pt>
                <c:pt idx="1097">
                  <c:v>-9.3199990000000042E-3</c:v>
                </c:pt>
                <c:pt idx="1098">
                  <c:v>-8.8799990000000065E-3</c:v>
                </c:pt>
                <c:pt idx="1099">
                  <c:v>-8.4399990000000036E-3</c:v>
                </c:pt>
                <c:pt idx="1100">
                  <c:v>-7.9999990000000042E-3</c:v>
                </c:pt>
                <c:pt idx="1101">
                  <c:v>-8.3548377096774248E-3</c:v>
                </c:pt>
                <c:pt idx="1102">
                  <c:v>-8.709676419354842E-3</c:v>
                </c:pt>
                <c:pt idx="1103">
                  <c:v>-9.0645151290322645E-3</c:v>
                </c:pt>
                <c:pt idx="1104">
                  <c:v>-9.4193538387096851E-3</c:v>
                </c:pt>
                <c:pt idx="1105">
                  <c:v>-9.7741925483871023E-3</c:v>
                </c:pt>
                <c:pt idx="1106">
                  <c:v>-1.0129031258064521E-2</c:v>
                </c:pt>
                <c:pt idx="1107">
                  <c:v>-1.048386996774194E-2</c:v>
                </c:pt>
                <c:pt idx="1108">
                  <c:v>-1.0838708677419361E-2</c:v>
                </c:pt>
                <c:pt idx="1109">
                  <c:v>-1.1193547387096775E-2</c:v>
                </c:pt>
                <c:pt idx="1110">
                  <c:v>-1.1548386096774195E-2</c:v>
                </c:pt>
                <c:pt idx="1111">
                  <c:v>-1.1903224806451616E-2</c:v>
                </c:pt>
                <c:pt idx="1112">
                  <c:v>-1.2258063516129026E-2</c:v>
                </c:pt>
                <c:pt idx="1113">
                  <c:v>-1.2612902225806452E-2</c:v>
                </c:pt>
                <c:pt idx="1114">
                  <c:v>-1.2967740935483871E-2</c:v>
                </c:pt>
                <c:pt idx="1115">
                  <c:v>-1.3322579645161307E-2</c:v>
                </c:pt>
                <c:pt idx="1116">
                  <c:v>-1.3677418354838714E-2</c:v>
                </c:pt>
                <c:pt idx="1117">
                  <c:v>-1.4032257064516131E-2</c:v>
                </c:pt>
                <c:pt idx="1118">
                  <c:v>-1.4387095774193545E-2</c:v>
                </c:pt>
                <c:pt idx="1119">
                  <c:v>-1.4741934483870968E-2</c:v>
                </c:pt>
                <c:pt idx="1120">
                  <c:v>-1.5096773193548393E-2</c:v>
                </c:pt>
                <c:pt idx="1121">
                  <c:v>-1.5451611903225804E-2</c:v>
                </c:pt>
                <c:pt idx="1122">
                  <c:v>-1.5806450612903235E-2</c:v>
                </c:pt>
                <c:pt idx="1123">
                  <c:v>-1.6161289322580655E-2</c:v>
                </c:pt>
                <c:pt idx="1124">
                  <c:v>-1.6516128032258069E-2</c:v>
                </c:pt>
                <c:pt idx="1125">
                  <c:v>-1.6870966741935493E-2</c:v>
                </c:pt>
                <c:pt idx="1126">
                  <c:v>-1.7225805451612914E-2</c:v>
                </c:pt>
                <c:pt idx="1127">
                  <c:v>-1.7580644161290324E-2</c:v>
                </c:pt>
                <c:pt idx="1128">
                  <c:v>-1.7935482870967741E-2</c:v>
                </c:pt>
                <c:pt idx="1129">
                  <c:v>-1.8290321580645162E-2</c:v>
                </c:pt>
                <c:pt idx="1130">
                  <c:v>-1.8645160290322586E-2</c:v>
                </c:pt>
                <c:pt idx="1131">
                  <c:v>-1.8999999E-2</c:v>
                </c:pt>
                <c:pt idx="1132">
                  <c:v>-1.9354837709677428E-2</c:v>
                </c:pt>
                <c:pt idx="1133">
                  <c:v>-1.9709676419354841E-2</c:v>
                </c:pt>
                <c:pt idx="1134">
                  <c:v>-2.0064515129032252E-2</c:v>
                </c:pt>
                <c:pt idx="1135">
                  <c:v>-2.0419353838709686E-2</c:v>
                </c:pt>
                <c:pt idx="1136">
                  <c:v>-2.0774192548387103E-2</c:v>
                </c:pt>
                <c:pt idx="1137">
                  <c:v>-2.1129031258064524E-2</c:v>
                </c:pt>
                <c:pt idx="1138">
                  <c:v>-2.1483869967741948E-2</c:v>
                </c:pt>
                <c:pt idx="1139">
                  <c:v>-2.1838708677419379E-2</c:v>
                </c:pt>
                <c:pt idx="1140">
                  <c:v>-2.219354738709679E-2</c:v>
                </c:pt>
                <c:pt idx="1141">
                  <c:v>-2.2548386096774196E-2</c:v>
                </c:pt>
                <c:pt idx="1142">
                  <c:v>-2.2903224806451614E-2</c:v>
                </c:pt>
                <c:pt idx="1143">
                  <c:v>-2.3258063516129045E-2</c:v>
                </c:pt>
                <c:pt idx="1144">
                  <c:v>-2.3612902225806455E-2</c:v>
                </c:pt>
                <c:pt idx="1145">
                  <c:v>-2.3967740935483869E-2</c:v>
                </c:pt>
                <c:pt idx="1146">
                  <c:v>-2.4322579645161279E-2</c:v>
                </c:pt>
                <c:pt idx="1147">
                  <c:v>-2.467741835483871E-2</c:v>
                </c:pt>
                <c:pt idx="1148">
                  <c:v>-2.5032257064516148E-2</c:v>
                </c:pt>
                <c:pt idx="1149">
                  <c:v>-2.5387095774193562E-2</c:v>
                </c:pt>
                <c:pt idx="1150">
                  <c:v>-2.5741934483870996E-2</c:v>
                </c:pt>
                <c:pt idx="1151">
                  <c:v>-2.6096773193548389E-2</c:v>
                </c:pt>
                <c:pt idx="1152">
                  <c:v>-2.6451611903225817E-2</c:v>
                </c:pt>
                <c:pt idx="1153">
                  <c:v>-2.6806450612903241E-2</c:v>
                </c:pt>
                <c:pt idx="1154">
                  <c:v>-2.7161289322580648E-2</c:v>
                </c:pt>
                <c:pt idx="1155">
                  <c:v>-2.7516128032258065E-2</c:v>
                </c:pt>
                <c:pt idx="1156">
                  <c:v>-2.7870966741935493E-2</c:v>
                </c:pt>
                <c:pt idx="1157">
                  <c:v>-2.8225805451612913E-2</c:v>
                </c:pt>
                <c:pt idx="1158">
                  <c:v>-2.8580644161290331E-2</c:v>
                </c:pt>
                <c:pt idx="1159">
                  <c:v>-2.8935482870967751E-2</c:v>
                </c:pt>
                <c:pt idx="1160">
                  <c:v>-2.9290321580645175E-2</c:v>
                </c:pt>
                <c:pt idx="1161">
                  <c:v>-2.9645160290322589E-2</c:v>
                </c:pt>
                <c:pt idx="1162">
                  <c:v>-2.9999999000000006E-2</c:v>
                </c:pt>
                <c:pt idx="1163">
                  <c:v>-2.9657893736842106E-2</c:v>
                </c:pt>
                <c:pt idx="1164">
                  <c:v>-2.9315788473684212E-2</c:v>
                </c:pt>
                <c:pt idx="1165">
                  <c:v>-2.8973683210526326E-2</c:v>
                </c:pt>
                <c:pt idx="1166">
                  <c:v>-2.8631577947368432E-2</c:v>
                </c:pt>
                <c:pt idx="1167">
                  <c:v>-2.8289472684210549E-2</c:v>
                </c:pt>
                <c:pt idx="1168">
                  <c:v>-2.7947367421052655E-2</c:v>
                </c:pt>
                <c:pt idx="1169">
                  <c:v>-2.7605262157894758E-2</c:v>
                </c:pt>
                <c:pt idx="1170">
                  <c:v>-2.7263156894736844E-2</c:v>
                </c:pt>
                <c:pt idx="1171">
                  <c:v>-2.6921051631578947E-2</c:v>
                </c:pt>
                <c:pt idx="1172">
                  <c:v>-2.6578946368421064E-2</c:v>
                </c:pt>
                <c:pt idx="1173">
                  <c:v>-2.6236841105263184E-2</c:v>
                </c:pt>
                <c:pt idx="1174">
                  <c:v>-2.5894735842105273E-2</c:v>
                </c:pt>
                <c:pt idx="1175">
                  <c:v>-2.5552630578947372E-2</c:v>
                </c:pt>
                <c:pt idx="1176">
                  <c:v>-2.5210525315789475E-2</c:v>
                </c:pt>
                <c:pt idx="1177">
                  <c:v>-2.4868420052631571E-2</c:v>
                </c:pt>
                <c:pt idx="1178">
                  <c:v>-2.4526314789473699E-2</c:v>
                </c:pt>
                <c:pt idx="1179">
                  <c:v>-2.4184209526315798E-2</c:v>
                </c:pt>
                <c:pt idx="1180">
                  <c:v>-2.3842104263157891E-2</c:v>
                </c:pt>
                <c:pt idx="1181">
                  <c:v>-2.3499999000000004E-2</c:v>
                </c:pt>
                <c:pt idx="1182">
                  <c:v>-2.3157893736842107E-2</c:v>
                </c:pt>
                <c:pt idx="1183">
                  <c:v>-2.2815788473684227E-2</c:v>
                </c:pt>
                <c:pt idx="1184">
                  <c:v>-2.2473683210526337E-2</c:v>
                </c:pt>
                <c:pt idx="1185">
                  <c:v>-2.2131577947368437E-2</c:v>
                </c:pt>
                <c:pt idx="1186">
                  <c:v>-2.1789472684210543E-2</c:v>
                </c:pt>
                <c:pt idx="1187">
                  <c:v>-2.1447367421052653E-2</c:v>
                </c:pt>
                <c:pt idx="1188">
                  <c:v>-2.1105262157894746E-2</c:v>
                </c:pt>
                <c:pt idx="1189">
                  <c:v>-2.0763156894736835E-2</c:v>
                </c:pt>
                <c:pt idx="1190">
                  <c:v>-2.0421051631578944E-2</c:v>
                </c:pt>
                <c:pt idx="1191">
                  <c:v>-2.0078946368421061E-2</c:v>
                </c:pt>
                <c:pt idx="1192">
                  <c:v>-1.9736841105263164E-2</c:v>
                </c:pt>
                <c:pt idx="1193">
                  <c:v>-1.9394735842105271E-2</c:v>
                </c:pt>
                <c:pt idx="1194">
                  <c:v>-1.905263057894737E-2</c:v>
                </c:pt>
                <c:pt idx="1195">
                  <c:v>-1.8710525315789487E-2</c:v>
                </c:pt>
                <c:pt idx="1196">
                  <c:v>-1.8368420052631583E-2</c:v>
                </c:pt>
                <c:pt idx="1197">
                  <c:v>-1.8026314789473686E-2</c:v>
                </c:pt>
                <c:pt idx="1198">
                  <c:v>-1.7684209526315789E-2</c:v>
                </c:pt>
                <c:pt idx="1199">
                  <c:v>-1.7342104263157906E-2</c:v>
                </c:pt>
                <c:pt idx="1200">
                  <c:v>-1.6999999000000002E-2</c:v>
                </c:pt>
                <c:pt idx="1201">
                  <c:v>-1.6725805451612917E-2</c:v>
                </c:pt>
                <c:pt idx="1202">
                  <c:v>-1.6451611903225808E-2</c:v>
                </c:pt>
                <c:pt idx="1203">
                  <c:v>-1.6177418354838709E-2</c:v>
                </c:pt>
                <c:pt idx="1204">
                  <c:v>-1.5903224806451621E-2</c:v>
                </c:pt>
                <c:pt idx="1205">
                  <c:v>-1.5629031258064523E-2</c:v>
                </c:pt>
                <c:pt idx="1206">
                  <c:v>-1.5354837709677424E-2</c:v>
                </c:pt>
                <c:pt idx="1207">
                  <c:v>-1.5080644161290324E-2</c:v>
                </c:pt>
                <c:pt idx="1208">
                  <c:v>-1.480645061290323E-2</c:v>
                </c:pt>
                <c:pt idx="1209">
                  <c:v>-1.4532257064516134E-2</c:v>
                </c:pt>
                <c:pt idx="1210">
                  <c:v>-1.4258063516129032E-2</c:v>
                </c:pt>
                <c:pt idx="1211">
                  <c:v>-1.3983869967741943E-2</c:v>
                </c:pt>
                <c:pt idx="1212">
                  <c:v>-1.3709676419354841E-2</c:v>
                </c:pt>
                <c:pt idx="1213">
                  <c:v>-1.3435482870967743E-2</c:v>
                </c:pt>
                <c:pt idx="1214">
                  <c:v>-1.3161289322580649E-2</c:v>
                </c:pt>
                <c:pt idx="1215">
                  <c:v>-1.2887095774193546E-2</c:v>
                </c:pt>
                <c:pt idx="1216">
                  <c:v>-1.2612902225806452E-2</c:v>
                </c:pt>
                <c:pt idx="1217">
                  <c:v>-1.2338708677419361E-2</c:v>
                </c:pt>
                <c:pt idx="1218">
                  <c:v>-1.2064515129032264E-2</c:v>
                </c:pt>
                <c:pt idx="1219">
                  <c:v>-1.1790321580645163E-2</c:v>
                </c:pt>
                <c:pt idx="1220">
                  <c:v>-1.1516128032258072E-2</c:v>
                </c:pt>
                <c:pt idx="1221">
                  <c:v>-1.1241934483870971E-2</c:v>
                </c:pt>
                <c:pt idx="1222">
                  <c:v>-1.0967740935483871E-2</c:v>
                </c:pt>
                <c:pt idx="1223">
                  <c:v>-1.0693547387096779E-2</c:v>
                </c:pt>
                <c:pt idx="1224">
                  <c:v>-1.0419353838709676E-2</c:v>
                </c:pt>
                <c:pt idx="1225">
                  <c:v>-1.0145160290322584E-2</c:v>
                </c:pt>
                <c:pt idx="1226">
                  <c:v>-9.8709667419354871E-3</c:v>
                </c:pt>
                <c:pt idx="1227">
                  <c:v>-9.5967731935483868E-3</c:v>
                </c:pt>
                <c:pt idx="1228">
                  <c:v>-9.3225796451612969E-3</c:v>
                </c:pt>
                <c:pt idx="1229">
                  <c:v>-9.0483860967741948E-3</c:v>
                </c:pt>
                <c:pt idx="1230">
                  <c:v>-8.7741925483871015E-3</c:v>
                </c:pt>
                <c:pt idx="1231">
                  <c:v>-8.4999990000000063E-3</c:v>
                </c:pt>
                <c:pt idx="1232">
                  <c:v>-8.2258054516129026E-3</c:v>
                </c:pt>
                <c:pt idx="1233">
                  <c:v>-7.9516119032258092E-3</c:v>
                </c:pt>
                <c:pt idx="1234">
                  <c:v>-7.6774183548387115E-3</c:v>
                </c:pt>
                <c:pt idx="1235">
                  <c:v>-7.4032248064516146E-3</c:v>
                </c:pt>
                <c:pt idx="1236">
                  <c:v>-7.1290312580645152E-3</c:v>
                </c:pt>
                <c:pt idx="1237">
                  <c:v>-6.8548377096774174E-3</c:v>
                </c:pt>
                <c:pt idx="1238">
                  <c:v>-6.5806441612903275E-3</c:v>
                </c:pt>
                <c:pt idx="1239">
                  <c:v>-6.3064506129032289E-3</c:v>
                </c:pt>
                <c:pt idx="1240">
                  <c:v>-6.0322570645161312E-3</c:v>
                </c:pt>
                <c:pt idx="1241">
                  <c:v>-5.7580635161290344E-3</c:v>
                </c:pt>
                <c:pt idx="1242">
                  <c:v>-5.4838699677419375E-3</c:v>
                </c:pt>
                <c:pt idx="1243">
                  <c:v>-5.2096764193548433E-3</c:v>
                </c:pt>
                <c:pt idx="1244">
                  <c:v>-4.9354828709677421E-3</c:v>
                </c:pt>
                <c:pt idx="1245">
                  <c:v>-4.661289322580647E-3</c:v>
                </c:pt>
                <c:pt idx="1246">
                  <c:v>-4.3870957741935484E-3</c:v>
                </c:pt>
                <c:pt idx="1247">
                  <c:v>-4.1129022258064498E-3</c:v>
                </c:pt>
                <c:pt idx="1248">
                  <c:v>-3.8387086774193551E-3</c:v>
                </c:pt>
                <c:pt idx="1249">
                  <c:v>-3.5645151290322583E-3</c:v>
                </c:pt>
                <c:pt idx="1250">
                  <c:v>-3.2903215806451636E-3</c:v>
                </c:pt>
                <c:pt idx="1251">
                  <c:v>-3.0161280322580637E-3</c:v>
                </c:pt>
                <c:pt idx="1252">
                  <c:v>-2.7419344838709686E-3</c:v>
                </c:pt>
                <c:pt idx="1253">
                  <c:v>-2.4677409354838709E-3</c:v>
                </c:pt>
                <c:pt idx="1254">
                  <c:v>-2.1935473870967745E-3</c:v>
                </c:pt>
                <c:pt idx="1255">
                  <c:v>-1.919353838709677E-3</c:v>
                </c:pt>
                <c:pt idx="1256">
                  <c:v>-1.6451602903225799E-3</c:v>
                </c:pt>
                <c:pt idx="1257">
                  <c:v>-1.3709667419354826E-3</c:v>
                </c:pt>
                <c:pt idx="1258">
                  <c:v>-1.0967731935483864E-3</c:v>
                </c:pt>
                <c:pt idx="1259">
                  <c:v>-8.2257964516129043E-4</c:v>
                </c:pt>
                <c:pt idx="1260">
                  <c:v>-5.4838609677419184E-4</c:v>
                </c:pt>
                <c:pt idx="1261">
                  <c:v>-2.7419254838709564E-4</c:v>
                </c:pt>
                <c:pt idx="1262">
                  <c:v>1.0000000000000011E-9</c:v>
                </c:pt>
                <c:pt idx="1263">
                  <c:v>-7.9999900000000035E-4</c:v>
                </c:pt>
                <c:pt idx="1264">
                  <c:v>-1.599999E-3</c:v>
                </c:pt>
                <c:pt idx="1265">
                  <c:v>-2.3999989999999999E-3</c:v>
                </c:pt>
                <c:pt idx="1266">
                  <c:v>-3.1999990000000015E-3</c:v>
                </c:pt>
                <c:pt idx="1267">
                  <c:v>-3.9999990000000006E-3</c:v>
                </c:pt>
                <c:pt idx="1268">
                  <c:v>-4.7999990000000018E-3</c:v>
                </c:pt>
                <c:pt idx="1269">
                  <c:v>-5.5999990000000031E-3</c:v>
                </c:pt>
                <c:pt idx="1270">
                  <c:v>-6.3999990000000043E-3</c:v>
                </c:pt>
                <c:pt idx="1271">
                  <c:v>-7.1999990000000021E-3</c:v>
                </c:pt>
                <c:pt idx="1272">
                  <c:v>-7.9999990000000042E-3</c:v>
                </c:pt>
                <c:pt idx="1273">
                  <c:v>-8.7999990000000028E-3</c:v>
                </c:pt>
                <c:pt idx="1274">
                  <c:v>-9.5999990000000032E-3</c:v>
                </c:pt>
                <c:pt idx="1275">
                  <c:v>-1.0399998999999997E-2</c:v>
                </c:pt>
                <c:pt idx="1276">
                  <c:v>-1.1199998999999997E-2</c:v>
                </c:pt>
                <c:pt idx="1277">
                  <c:v>-1.1999998999999996E-2</c:v>
                </c:pt>
                <c:pt idx="1278">
                  <c:v>-1.2799998999999994E-2</c:v>
                </c:pt>
                <c:pt idx="1279">
                  <c:v>-1.3599999E-2</c:v>
                </c:pt>
                <c:pt idx="1280">
                  <c:v>-1.4399998999999993E-2</c:v>
                </c:pt>
                <c:pt idx="1281">
                  <c:v>-1.5199998999999995E-2</c:v>
                </c:pt>
                <c:pt idx="1282">
                  <c:v>-1.5999999000000001E-2</c:v>
                </c:pt>
                <c:pt idx="1283">
                  <c:v>-1.6799998999999999E-2</c:v>
                </c:pt>
                <c:pt idx="1284">
                  <c:v>-1.7599998999999998E-2</c:v>
                </c:pt>
                <c:pt idx="1285">
                  <c:v>-1.8399999E-2</c:v>
                </c:pt>
                <c:pt idx="1286">
                  <c:v>-1.9199998999999999E-2</c:v>
                </c:pt>
                <c:pt idx="1287">
                  <c:v>-1.9999999000000001E-2</c:v>
                </c:pt>
                <c:pt idx="1288">
                  <c:v>-1.9714284714285726E-2</c:v>
                </c:pt>
                <c:pt idx="1289">
                  <c:v>-1.9428570428571434E-2</c:v>
                </c:pt>
                <c:pt idx="1290">
                  <c:v>-1.9142856142857153E-2</c:v>
                </c:pt>
                <c:pt idx="1291">
                  <c:v>-1.8857141857142861E-2</c:v>
                </c:pt>
                <c:pt idx="1292">
                  <c:v>-1.8571427571428573E-2</c:v>
                </c:pt>
                <c:pt idx="1293">
                  <c:v>-1.8285713285714291E-2</c:v>
                </c:pt>
                <c:pt idx="1294">
                  <c:v>-1.7999998999999996E-2</c:v>
                </c:pt>
                <c:pt idx="1295">
                  <c:v>-1.7714284714285721E-2</c:v>
                </c:pt>
                <c:pt idx="1296">
                  <c:v>-1.7428570428571429E-2</c:v>
                </c:pt>
                <c:pt idx="1297">
                  <c:v>-1.7142856142857148E-2</c:v>
                </c:pt>
                <c:pt idx="1298">
                  <c:v>-1.6857141857142859E-2</c:v>
                </c:pt>
                <c:pt idx="1299">
                  <c:v>-1.6571427571428571E-2</c:v>
                </c:pt>
                <c:pt idx="1300">
                  <c:v>-1.6285713285714293E-2</c:v>
                </c:pt>
                <c:pt idx="1301">
                  <c:v>-1.5999999000000001E-2</c:v>
                </c:pt>
                <c:pt idx="1302">
                  <c:v>-1.5714284714285719E-2</c:v>
                </c:pt>
                <c:pt idx="1303">
                  <c:v>-1.5428570428571433E-2</c:v>
                </c:pt>
                <c:pt idx="1304">
                  <c:v>-1.5142856142857153E-2</c:v>
                </c:pt>
                <c:pt idx="1305">
                  <c:v>-1.4857141857142856E-2</c:v>
                </c:pt>
                <c:pt idx="1306">
                  <c:v>-1.4571427571428567E-2</c:v>
                </c:pt>
                <c:pt idx="1307">
                  <c:v>-1.4285713285714289E-2</c:v>
                </c:pt>
                <c:pt idx="1308">
                  <c:v>-1.3999999000000001E-2</c:v>
                </c:pt>
                <c:pt idx="1309">
                  <c:v>-1.3714284714285723E-2</c:v>
                </c:pt>
                <c:pt idx="1310">
                  <c:v>-1.3428570428571433E-2</c:v>
                </c:pt>
                <c:pt idx="1311">
                  <c:v>-1.3142856142857151E-2</c:v>
                </c:pt>
                <c:pt idx="1312">
                  <c:v>-1.2857141857142857E-2</c:v>
                </c:pt>
                <c:pt idx="1313">
                  <c:v>-1.2571427571428572E-2</c:v>
                </c:pt>
                <c:pt idx="1314">
                  <c:v>-1.2285713285714287E-2</c:v>
                </c:pt>
                <c:pt idx="1315">
                  <c:v>-1.1999999000000001E-2</c:v>
                </c:pt>
                <c:pt idx="1316">
                  <c:v>-1.1714284714285723E-2</c:v>
                </c:pt>
                <c:pt idx="1317">
                  <c:v>-1.1428570428571433E-2</c:v>
                </c:pt>
                <c:pt idx="1318">
                  <c:v>-1.1142856142857153E-2</c:v>
                </c:pt>
                <c:pt idx="1319">
                  <c:v>-1.0857141857142857E-2</c:v>
                </c:pt>
                <c:pt idx="1320">
                  <c:v>-1.0571427571428571E-2</c:v>
                </c:pt>
                <c:pt idx="1321">
                  <c:v>-1.0285713285714287E-2</c:v>
                </c:pt>
                <c:pt idx="1322">
                  <c:v>-9.9999990000000042E-3</c:v>
                </c:pt>
                <c:pt idx="1323">
                  <c:v>-9.7142847142857175E-3</c:v>
                </c:pt>
                <c:pt idx="1324">
                  <c:v>-9.4285704285714273E-3</c:v>
                </c:pt>
                <c:pt idx="1325">
                  <c:v>-9.1428561428571423E-3</c:v>
                </c:pt>
                <c:pt idx="1326">
                  <c:v>-8.8571418571428626E-3</c:v>
                </c:pt>
                <c:pt idx="1327">
                  <c:v>-8.5714275714285741E-3</c:v>
                </c:pt>
                <c:pt idx="1328">
                  <c:v>-8.2857132857142909E-3</c:v>
                </c:pt>
                <c:pt idx="1329">
                  <c:v>-7.9999990000000059E-3</c:v>
                </c:pt>
                <c:pt idx="1330">
                  <c:v>-7.7142847142857166E-3</c:v>
                </c:pt>
                <c:pt idx="1331">
                  <c:v>-7.4285704285714325E-3</c:v>
                </c:pt>
                <c:pt idx="1332">
                  <c:v>-7.1428561428571432E-3</c:v>
                </c:pt>
                <c:pt idx="1333">
                  <c:v>-6.8571418571428591E-3</c:v>
                </c:pt>
                <c:pt idx="1334">
                  <c:v>-6.5714275714285741E-3</c:v>
                </c:pt>
                <c:pt idx="1335">
                  <c:v>-6.2857132857142908E-3</c:v>
                </c:pt>
                <c:pt idx="1336">
                  <c:v>-5.9999990000000041E-3</c:v>
                </c:pt>
                <c:pt idx="1337">
                  <c:v>-5.7142847142857174E-3</c:v>
                </c:pt>
                <c:pt idx="1338">
                  <c:v>-5.4285704285714324E-3</c:v>
                </c:pt>
                <c:pt idx="1339">
                  <c:v>-5.1428561428571457E-3</c:v>
                </c:pt>
                <c:pt idx="1340">
                  <c:v>-4.8571418571428573E-3</c:v>
                </c:pt>
                <c:pt idx="1341">
                  <c:v>-4.5714275714285723E-3</c:v>
                </c:pt>
                <c:pt idx="1342">
                  <c:v>-4.2857132857142908E-3</c:v>
                </c:pt>
                <c:pt idx="1343">
                  <c:v>-3.9999990000000032E-3</c:v>
                </c:pt>
                <c:pt idx="1344">
                  <c:v>-3.7142847142857178E-3</c:v>
                </c:pt>
                <c:pt idx="1345">
                  <c:v>-3.4285704285714337E-3</c:v>
                </c:pt>
                <c:pt idx="1346">
                  <c:v>-3.1428561428571452E-3</c:v>
                </c:pt>
                <c:pt idx="1347">
                  <c:v>-2.8571418571428616E-3</c:v>
                </c:pt>
                <c:pt idx="1348">
                  <c:v>-2.571427571428574E-3</c:v>
                </c:pt>
                <c:pt idx="1349">
                  <c:v>-2.285713285714289E-3</c:v>
                </c:pt>
                <c:pt idx="1350">
                  <c:v>-1.9999990000000001E-3</c:v>
                </c:pt>
                <c:pt idx="1351">
                  <c:v>-2.532257064516129E-3</c:v>
                </c:pt>
                <c:pt idx="1352">
                  <c:v>-3.0645151290322591E-3</c:v>
                </c:pt>
                <c:pt idx="1353">
                  <c:v>-3.5967731935483875E-3</c:v>
                </c:pt>
                <c:pt idx="1354">
                  <c:v>-4.1290312580645168E-3</c:v>
                </c:pt>
                <c:pt idx="1355">
                  <c:v>-4.6612893225806487E-3</c:v>
                </c:pt>
                <c:pt idx="1356">
                  <c:v>-5.1935473870967754E-3</c:v>
                </c:pt>
                <c:pt idx="1357">
                  <c:v>-5.7258054516129038E-3</c:v>
                </c:pt>
                <c:pt idx="1358">
                  <c:v>-6.2580635161290348E-3</c:v>
                </c:pt>
                <c:pt idx="1359">
                  <c:v>-6.7903215806451667E-3</c:v>
                </c:pt>
                <c:pt idx="1360">
                  <c:v>-7.3225796451612916E-3</c:v>
                </c:pt>
                <c:pt idx="1361">
                  <c:v>-7.8548377096774209E-3</c:v>
                </c:pt>
                <c:pt idx="1362">
                  <c:v>-8.3870957741935502E-3</c:v>
                </c:pt>
                <c:pt idx="1363">
                  <c:v>-8.9193538387096847E-3</c:v>
                </c:pt>
                <c:pt idx="1364">
                  <c:v>-9.4516119032258122E-3</c:v>
                </c:pt>
                <c:pt idx="1365">
                  <c:v>-9.983869967741945E-3</c:v>
                </c:pt>
                <c:pt idx="1366">
                  <c:v>-1.0516128032258071E-2</c:v>
                </c:pt>
                <c:pt idx="1367">
                  <c:v>-1.10483860967742E-2</c:v>
                </c:pt>
                <c:pt idx="1368">
                  <c:v>-1.1580644161290329E-2</c:v>
                </c:pt>
                <c:pt idx="1369">
                  <c:v>-1.2112902225806452E-2</c:v>
                </c:pt>
                <c:pt idx="1370">
                  <c:v>-1.2645160290322588E-2</c:v>
                </c:pt>
                <c:pt idx="1371">
                  <c:v>-1.3177418354838715E-2</c:v>
                </c:pt>
                <c:pt idx="1372">
                  <c:v>-1.3709676419354841E-2</c:v>
                </c:pt>
                <c:pt idx="1373">
                  <c:v>-1.4241934483870971E-2</c:v>
                </c:pt>
                <c:pt idx="1374">
                  <c:v>-1.4774192548387103E-2</c:v>
                </c:pt>
                <c:pt idx="1375">
                  <c:v>-1.5306450612903236E-2</c:v>
                </c:pt>
                <c:pt idx="1376">
                  <c:v>-1.583870867741936E-2</c:v>
                </c:pt>
                <c:pt idx="1377">
                  <c:v>-1.6370966741935489E-2</c:v>
                </c:pt>
                <c:pt idx="1378">
                  <c:v>-1.6903224806451622E-2</c:v>
                </c:pt>
                <c:pt idx="1379">
                  <c:v>-1.7435482870967745E-2</c:v>
                </c:pt>
                <c:pt idx="1380">
                  <c:v>-1.7967740935483874E-2</c:v>
                </c:pt>
                <c:pt idx="1381">
                  <c:v>-1.8499999000000003E-2</c:v>
                </c:pt>
                <c:pt idx="1382">
                  <c:v>-1.9032257064516139E-2</c:v>
                </c:pt>
                <c:pt idx="1383">
                  <c:v>-1.9564515129032276E-2</c:v>
                </c:pt>
                <c:pt idx="1384">
                  <c:v>-2.0096773193548387E-2</c:v>
                </c:pt>
                <c:pt idx="1385">
                  <c:v>-2.0629031258064531E-2</c:v>
                </c:pt>
                <c:pt idx="1386">
                  <c:v>-2.1161289322580643E-2</c:v>
                </c:pt>
                <c:pt idx="1387">
                  <c:v>-2.1693547387096789E-2</c:v>
                </c:pt>
                <c:pt idx="1388">
                  <c:v>-2.2225805451612918E-2</c:v>
                </c:pt>
                <c:pt idx="1389">
                  <c:v>-2.2758063516129044E-2</c:v>
                </c:pt>
                <c:pt idx="1390">
                  <c:v>-2.3290321580645174E-2</c:v>
                </c:pt>
                <c:pt idx="1391">
                  <c:v>-2.3822579645161282E-2</c:v>
                </c:pt>
                <c:pt idx="1392">
                  <c:v>-2.4354837709677429E-2</c:v>
                </c:pt>
                <c:pt idx="1393">
                  <c:v>-2.4887095774193568E-2</c:v>
                </c:pt>
                <c:pt idx="1394">
                  <c:v>-2.5419353838709687E-2</c:v>
                </c:pt>
                <c:pt idx="1395">
                  <c:v>-2.5951611903225816E-2</c:v>
                </c:pt>
                <c:pt idx="1396">
                  <c:v>-2.6483869967741949E-2</c:v>
                </c:pt>
                <c:pt idx="1397">
                  <c:v>-2.7016128032258068E-2</c:v>
                </c:pt>
                <c:pt idx="1398">
                  <c:v>-2.7548386096774208E-2</c:v>
                </c:pt>
                <c:pt idx="1399">
                  <c:v>-2.8080644161290337E-2</c:v>
                </c:pt>
                <c:pt idx="1400">
                  <c:v>-2.861290222580647E-2</c:v>
                </c:pt>
                <c:pt idx="1401">
                  <c:v>-2.9145160290322589E-2</c:v>
                </c:pt>
                <c:pt idx="1402">
                  <c:v>-2.9677418354838715E-2</c:v>
                </c:pt>
                <c:pt idx="1403">
                  <c:v>-3.0209676419354861E-2</c:v>
                </c:pt>
                <c:pt idx="1404">
                  <c:v>-3.0741934483871001E-2</c:v>
                </c:pt>
                <c:pt idx="1405">
                  <c:v>-3.127419254838712E-2</c:v>
                </c:pt>
                <c:pt idx="1406">
                  <c:v>-3.1806450612903242E-2</c:v>
                </c:pt>
                <c:pt idx="1407">
                  <c:v>-3.2338708677419392E-2</c:v>
                </c:pt>
                <c:pt idx="1408">
                  <c:v>-3.2870966741935501E-2</c:v>
                </c:pt>
                <c:pt idx="1409">
                  <c:v>-3.3403224806451616E-2</c:v>
                </c:pt>
                <c:pt idx="1410">
                  <c:v>-3.3935482870967745E-2</c:v>
                </c:pt>
                <c:pt idx="1411">
                  <c:v>-3.4467740935483875E-2</c:v>
                </c:pt>
                <c:pt idx="1412">
                  <c:v>-3.4999999000000004E-2</c:v>
                </c:pt>
                <c:pt idx="1413">
                  <c:v>-3.4523808523809554E-2</c:v>
                </c:pt>
                <c:pt idx="1414">
                  <c:v>-3.4047618047619063E-2</c:v>
                </c:pt>
                <c:pt idx="1415">
                  <c:v>-3.3571427571428593E-2</c:v>
                </c:pt>
                <c:pt idx="1416">
                  <c:v>-3.3095237095238102E-2</c:v>
                </c:pt>
                <c:pt idx="1417">
                  <c:v>-3.2619046619047638E-2</c:v>
                </c:pt>
                <c:pt idx="1418">
                  <c:v>-3.2142856142857147E-2</c:v>
                </c:pt>
                <c:pt idx="1419">
                  <c:v>-3.1666665666666684E-2</c:v>
                </c:pt>
                <c:pt idx="1420">
                  <c:v>-3.1190475190476196E-2</c:v>
                </c:pt>
                <c:pt idx="1421">
                  <c:v>-3.0714284714285712E-2</c:v>
                </c:pt>
                <c:pt idx="1422">
                  <c:v>-3.0238094238095238E-2</c:v>
                </c:pt>
                <c:pt idx="1423">
                  <c:v>-2.9761903761904785E-2</c:v>
                </c:pt>
                <c:pt idx="1424">
                  <c:v>-2.9285713285714308E-2</c:v>
                </c:pt>
                <c:pt idx="1425">
                  <c:v>-2.8809522809523831E-2</c:v>
                </c:pt>
                <c:pt idx="1426">
                  <c:v>-2.8333332333333343E-2</c:v>
                </c:pt>
                <c:pt idx="1427">
                  <c:v>-2.7857141857142869E-2</c:v>
                </c:pt>
                <c:pt idx="1428">
                  <c:v>-2.7380951380952392E-2</c:v>
                </c:pt>
                <c:pt idx="1429">
                  <c:v>-2.6904760904761911E-2</c:v>
                </c:pt>
                <c:pt idx="1430">
                  <c:v>-2.6428570428571444E-2</c:v>
                </c:pt>
                <c:pt idx="1431">
                  <c:v>-2.5952379952380953E-2</c:v>
                </c:pt>
                <c:pt idx="1432">
                  <c:v>-2.5476189476190486E-2</c:v>
                </c:pt>
                <c:pt idx="1433">
                  <c:v>-2.4999999000000005E-2</c:v>
                </c:pt>
                <c:pt idx="1434">
                  <c:v>-2.4523808523809549E-2</c:v>
                </c:pt>
                <c:pt idx="1435">
                  <c:v>-2.4047618047619068E-2</c:v>
                </c:pt>
                <c:pt idx="1436">
                  <c:v>-2.3571427571428584E-2</c:v>
                </c:pt>
                <c:pt idx="1437">
                  <c:v>-2.3095237095238107E-2</c:v>
                </c:pt>
                <c:pt idx="1438">
                  <c:v>-2.261904661904764E-2</c:v>
                </c:pt>
                <c:pt idx="1439">
                  <c:v>-2.2142856142857149E-2</c:v>
                </c:pt>
                <c:pt idx="1440">
                  <c:v>-2.1666665666666678E-2</c:v>
                </c:pt>
                <c:pt idx="1441">
                  <c:v>-2.1190475190476191E-2</c:v>
                </c:pt>
                <c:pt idx="1442">
                  <c:v>-2.0714284714285717E-2</c:v>
                </c:pt>
                <c:pt idx="1443">
                  <c:v>-2.0238094238095236E-2</c:v>
                </c:pt>
                <c:pt idx="1444">
                  <c:v>-1.9761903761904773E-2</c:v>
                </c:pt>
                <c:pt idx="1445">
                  <c:v>-1.9285713285714295E-2</c:v>
                </c:pt>
                <c:pt idx="1446">
                  <c:v>-1.8809522809523822E-2</c:v>
                </c:pt>
                <c:pt idx="1447">
                  <c:v>-1.8333332333333337E-2</c:v>
                </c:pt>
                <c:pt idx="1448">
                  <c:v>-1.7857141857142864E-2</c:v>
                </c:pt>
                <c:pt idx="1449">
                  <c:v>-1.7380951380952393E-2</c:v>
                </c:pt>
                <c:pt idx="1450">
                  <c:v>-1.6904760904761909E-2</c:v>
                </c:pt>
                <c:pt idx="1451">
                  <c:v>-1.6428570428571442E-2</c:v>
                </c:pt>
                <c:pt idx="1452">
                  <c:v>-1.5952379952380961E-2</c:v>
                </c:pt>
                <c:pt idx="1453">
                  <c:v>-1.5476189476190481E-2</c:v>
                </c:pt>
                <c:pt idx="1454">
                  <c:v>-1.4999999000000003E-2</c:v>
                </c:pt>
                <c:pt idx="1455">
                  <c:v>-1.4523808523809528E-2</c:v>
                </c:pt>
                <c:pt idx="1456">
                  <c:v>-1.4047618047619056E-2</c:v>
                </c:pt>
                <c:pt idx="1457">
                  <c:v>-1.3571427571428573E-2</c:v>
                </c:pt>
                <c:pt idx="1458">
                  <c:v>-1.3095237095238101E-2</c:v>
                </c:pt>
                <c:pt idx="1459">
                  <c:v>-1.2619046619047624E-2</c:v>
                </c:pt>
                <c:pt idx="1460">
                  <c:v>-1.2142856142857148E-2</c:v>
                </c:pt>
                <c:pt idx="1461">
                  <c:v>-1.166666566666668E-2</c:v>
                </c:pt>
                <c:pt idx="1462">
                  <c:v>-1.1190475190476201E-2</c:v>
                </c:pt>
                <c:pt idx="1463">
                  <c:v>-1.0714284714285724E-2</c:v>
                </c:pt>
                <c:pt idx="1464">
                  <c:v>-1.0238094238095243E-2</c:v>
                </c:pt>
                <c:pt idx="1465">
                  <c:v>-9.7619037619047638E-3</c:v>
                </c:pt>
                <c:pt idx="1466">
                  <c:v>-9.2857132857142935E-3</c:v>
                </c:pt>
                <c:pt idx="1467">
                  <c:v>-8.8095228095238232E-3</c:v>
                </c:pt>
                <c:pt idx="1468">
                  <c:v>-8.3333323333333424E-3</c:v>
                </c:pt>
                <c:pt idx="1469">
                  <c:v>-7.8571418571428617E-3</c:v>
                </c:pt>
                <c:pt idx="1470">
                  <c:v>-7.3809513809523861E-3</c:v>
                </c:pt>
                <c:pt idx="1471">
                  <c:v>-6.9047609047619123E-3</c:v>
                </c:pt>
                <c:pt idx="1472">
                  <c:v>-6.4285704285714359E-3</c:v>
                </c:pt>
                <c:pt idx="1473">
                  <c:v>-5.9523799523809569E-3</c:v>
                </c:pt>
                <c:pt idx="1474">
                  <c:v>-5.4761894761904814E-3</c:v>
                </c:pt>
                <c:pt idx="1475">
                  <c:v>-4.9999990000000024E-3</c:v>
                </c:pt>
                <c:pt idx="1476">
                  <c:v>-4.3999989999999999E-3</c:v>
                </c:pt>
                <c:pt idx="1477">
                  <c:v>-3.7999990000000018E-3</c:v>
                </c:pt>
                <c:pt idx="1478">
                  <c:v>-3.1999990000000015E-3</c:v>
                </c:pt>
                <c:pt idx="1479">
                  <c:v>-2.5999990000000008E-3</c:v>
                </c:pt>
                <c:pt idx="1480">
                  <c:v>-1.9999990000000001E-3</c:v>
                </c:pt>
                <c:pt idx="1481">
                  <c:v>-1.3999990000000001E-3</c:v>
                </c:pt>
                <c:pt idx="1482">
                  <c:v>-7.9999900000000056E-4</c:v>
                </c:pt>
                <c:pt idx="1483">
                  <c:v>-1.9999900000000024E-4</c:v>
                </c:pt>
                <c:pt idx="1484">
                  <c:v>4.0000100000000047E-4</c:v>
                </c:pt>
                <c:pt idx="1485">
                  <c:v>1.0000010000000001E-3</c:v>
                </c:pt>
                <c:pt idx="1486">
                  <c:v>1.600001E-3</c:v>
                </c:pt>
                <c:pt idx="1487">
                  <c:v>2.2000009999999996E-3</c:v>
                </c:pt>
                <c:pt idx="1488">
                  <c:v>2.8000010000000012E-3</c:v>
                </c:pt>
                <c:pt idx="1489">
                  <c:v>3.4000010000000006E-3</c:v>
                </c:pt>
                <c:pt idx="1490">
                  <c:v>4.0000009999999996E-3</c:v>
                </c:pt>
                <c:pt idx="1491">
                  <c:v>4.6000009999999985E-3</c:v>
                </c:pt>
                <c:pt idx="1492">
                  <c:v>5.2000010000000027E-3</c:v>
                </c:pt>
                <c:pt idx="1493">
                  <c:v>5.8000010000000034E-3</c:v>
                </c:pt>
                <c:pt idx="1494">
                  <c:v>6.4000010000000024E-3</c:v>
                </c:pt>
                <c:pt idx="1495">
                  <c:v>7.0000010000000031E-3</c:v>
                </c:pt>
                <c:pt idx="1496">
                  <c:v>7.6000010000000021E-3</c:v>
                </c:pt>
                <c:pt idx="1497">
                  <c:v>8.2000010000000036E-3</c:v>
                </c:pt>
                <c:pt idx="1498">
                  <c:v>8.8000010000000035E-3</c:v>
                </c:pt>
                <c:pt idx="1499">
                  <c:v>9.400001000000005E-3</c:v>
                </c:pt>
                <c:pt idx="1500">
                  <c:v>1.0000001000000001E-2</c:v>
                </c:pt>
                <c:pt idx="1501">
                  <c:v>9.5675685675675713E-3</c:v>
                </c:pt>
                <c:pt idx="1502">
                  <c:v>9.1351361351351395E-3</c:v>
                </c:pt>
                <c:pt idx="1503">
                  <c:v>8.7027037027027025E-3</c:v>
                </c:pt>
                <c:pt idx="1504">
                  <c:v>8.2702712702702706E-3</c:v>
                </c:pt>
                <c:pt idx="1505">
                  <c:v>7.8378388378378388E-3</c:v>
                </c:pt>
                <c:pt idx="1506">
                  <c:v>7.4054064054054096E-3</c:v>
                </c:pt>
                <c:pt idx="1507">
                  <c:v>6.972973972972976E-3</c:v>
                </c:pt>
                <c:pt idx="1508">
                  <c:v>6.5405415405405424E-3</c:v>
                </c:pt>
                <c:pt idx="1509">
                  <c:v>6.1081091081081106E-3</c:v>
                </c:pt>
                <c:pt idx="1510">
                  <c:v>5.6756766756756779E-3</c:v>
                </c:pt>
                <c:pt idx="1511">
                  <c:v>5.2432442432432469E-3</c:v>
                </c:pt>
                <c:pt idx="1512">
                  <c:v>4.8108118108108108E-3</c:v>
                </c:pt>
                <c:pt idx="1513">
                  <c:v>4.3783793783783807E-3</c:v>
                </c:pt>
                <c:pt idx="1514">
                  <c:v>3.945946945945948E-3</c:v>
                </c:pt>
                <c:pt idx="1515">
                  <c:v>3.5135145135135153E-3</c:v>
                </c:pt>
                <c:pt idx="1516">
                  <c:v>3.0810820810810821E-3</c:v>
                </c:pt>
                <c:pt idx="1517">
                  <c:v>2.6486496486486499E-3</c:v>
                </c:pt>
                <c:pt idx="1518">
                  <c:v>2.2162172162162176E-3</c:v>
                </c:pt>
                <c:pt idx="1519">
                  <c:v>1.7837847837837845E-3</c:v>
                </c:pt>
                <c:pt idx="1520">
                  <c:v>1.3513523513513526E-3</c:v>
                </c:pt>
                <c:pt idx="1521">
                  <c:v>9.1891991891891928E-4</c:v>
                </c:pt>
                <c:pt idx="1522">
                  <c:v>4.8648748648648664E-4</c:v>
                </c:pt>
                <c:pt idx="1523">
                  <c:v>5.4055054054054103E-5</c:v>
                </c:pt>
                <c:pt idx="1524">
                  <c:v>-3.783773783783786E-4</c:v>
                </c:pt>
                <c:pt idx="1525">
                  <c:v>-8.1080981081081097E-4</c:v>
                </c:pt>
                <c:pt idx="1526">
                  <c:v>-1.243242243243244E-3</c:v>
                </c:pt>
                <c:pt idx="1527">
                  <c:v>-1.675674675675676E-3</c:v>
                </c:pt>
                <c:pt idx="1528">
                  <c:v>-2.108107108108109E-3</c:v>
                </c:pt>
                <c:pt idx="1529">
                  <c:v>-2.5405395405405434E-3</c:v>
                </c:pt>
                <c:pt idx="1530">
                  <c:v>-2.9729719729729748E-3</c:v>
                </c:pt>
                <c:pt idx="1531">
                  <c:v>-3.4054044054054066E-3</c:v>
                </c:pt>
                <c:pt idx="1532">
                  <c:v>-3.8378368378378389E-3</c:v>
                </c:pt>
                <c:pt idx="1533">
                  <c:v>-4.2702692702702742E-3</c:v>
                </c:pt>
                <c:pt idx="1534">
                  <c:v>-4.702701702702706E-3</c:v>
                </c:pt>
                <c:pt idx="1535">
                  <c:v>-5.135134135135137E-3</c:v>
                </c:pt>
                <c:pt idx="1536">
                  <c:v>-5.5675665675675662E-3</c:v>
                </c:pt>
                <c:pt idx="1537">
                  <c:v>-5.9999990000000033E-3</c:v>
                </c:pt>
                <c:pt idx="1538">
                  <c:v>-5.5789463684210528E-3</c:v>
                </c:pt>
                <c:pt idx="1539">
                  <c:v>-5.1578937368421066E-3</c:v>
                </c:pt>
                <c:pt idx="1540">
                  <c:v>-4.7368411052631648E-3</c:v>
                </c:pt>
                <c:pt idx="1541">
                  <c:v>-4.3157884736842109E-3</c:v>
                </c:pt>
                <c:pt idx="1542">
                  <c:v>-3.8947358421052652E-3</c:v>
                </c:pt>
                <c:pt idx="1543">
                  <c:v>-3.4736832105263186E-3</c:v>
                </c:pt>
                <c:pt idx="1544">
                  <c:v>-3.0526305789473707E-3</c:v>
                </c:pt>
                <c:pt idx="1545">
                  <c:v>-2.6315779473684228E-3</c:v>
                </c:pt>
                <c:pt idx="1546">
                  <c:v>-2.2105253157894749E-3</c:v>
                </c:pt>
                <c:pt idx="1547">
                  <c:v>-1.7894726842105273E-3</c:v>
                </c:pt>
                <c:pt idx="1548">
                  <c:v>-1.3684200526315801E-3</c:v>
                </c:pt>
                <c:pt idx="1549">
                  <c:v>-9.473674210526326E-4</c:v>
                </c:pt>
                <c:pt idx="1550">
                  <c:v>-5.263147894736844E-4</c:v>
                </c:pt>
                <c:pt idx="1551">
                  <c:v>-1.0526215789473771E-4</c:v>
                </c:pt>
                <c:pt idx="1552">
                  <c:v>3.1579047368421011E-4</c:v>
                </c:pt>
                <c:pt idx="1553">
                  <c:v>7.3684310526315761E-4</c:v>
                </c:pt>
                <c:pt idx="1554">
                  <c:v>1.1578957368421055E-3</c:v>
                </c:pt>
                <c:pt idx="1555">
                  <c:v>1.5789483684210534E-3</c:v>
                </c:pt>
                <c:pt idx="1556">
                  <c:v>2.0000009999999991E-3</c:v>
                </c:pt>
                <c:pt idx="1557">
                  <c:v>2.4210536315789465E-3</c:v>
                </c:pt>
                <c:pt idx="1558">
                  <c:v>2.8421062631578948E-3</c:v>
                </c:pt>
                <c:pt idx="1559">
                  <c:v>3.2631588947368432E-3</c:v>
                </c:pt>
                <c:pt idx="1560">
                  <c:v>3.684211526315791E-3</c:v>
                </c:pt>
                <c:pt idx="1561">
                  <c:v>4.1052641578947389E-3</c:v>
                </c:pt>
                <c:pt idx="1562">
                  <c:v>4.5263167894736859E-3</c:v>
                </c:pt>
                <c:pt idx="1563">
                  <c:v>4.9473694210526381E-3</c:v>
                </c:pt>
                <c:pt idx="1564">
                  <c:v>5.3684220526315799E-3</c:v>
                </c:pt>
                <c:pt idx="1565">
                  <c:v>5.7894746842105304E-3</c:v>
                </c:pt>
                <c:pt idx="1566">
                  <c:v>6.2105273157894774E-3</c:v>
                </c:pt>
                <c:pt idx="1567">
                  <c:v>6.6315799473684219E-3</c:v>
                </c:pt>
                <c:pt idx="1568">
                  <c:v>7.0526325789473706E-3</c:v>
                </c:pt>
                <c:pt idx="1569">
                  <c:v>7.4736852105263185E-3</c:v>
                </c:pt>
                <c:pt idx="1570">
                  <c:v>7.8947378421052612E-3</c:v>
                </c:pt>
                <c:pt idx="1571">
                  <c:v>8.3157904736842203E-3</c:v>
                </c:pt>
                <c:pt idx="1572">
                  <c:v>8.7368431052631569E-3</c:v>
                </c:pt>
                <c:pt idx="1573">
                  <c:v>9.1578957368421091E-3</c:v>
                </c:pt>
                <c:pt idx="1574">
                  <c:v>9.5789483684210527E-3</c:v>
                </c:pt>
                <c:pt idx="1575">
                  <c:v>1.0000001000000001E-2</c:v>
                </c:pt>
                <c:pt idx="1576">
                  <c:v>9.4900010000000048E-3</c:v>
                </c:pt>
                <c:pt idx="1577">
                  <c:v>8.9800010000000048E-3</c:v>
                </c:pt>
                <c:pt idx="1578">
                  <c:v>8.4700010000000048E-3</c:v>
                </c:pt>
                <c:pt idx="1579">
                  <c:v>7.9600010000000047E-3</c:v>
                </c:pt>
                <c:pt idx="1580">
                  <c:v>7.4500010000000021E-3</c:v>
                </c:pt>
                <c:pt idx="1581">
                  <c:v>6.9400010000000038E-3</c:v>
                </c:pt>
                <c:pt idx="1582">
                  <c:v>6.4300010000000046E-3</c:v>
                </c:pt>
                <c:pt idx="1583">
                  <c:v>5.9200010000000029E-3</c:v>
                </c:pt>
                <c:pt idx="1584">
                  <c:v>5.4100010000000028E-3</c:v>
                </c:pt>
                <c:pt idx="1585">
                  <c:v>4.9000010000000019E-3</c:v>
                </c:pt>
                <c:pt idx="1586">
                  <c:v>4.390001000000001E-3</c:v>
                </c:pt>
                <c:pt idx="1587">
                  <c:v>3.8800010000000014E-3</c:v>
                </c:pt>
                <c:pt idx="1588">
                  <c:v>3.3700010000000022E-3</c:v>
                </c:pt>
                <c:pt idx="1589">
                  <c:v>2.8600010000000018E-3</c:v>
                </c:pt>
                <c:pt idx="1590">
                  <c:v>2.3500010000000026E-3</c:v>
                </c:pt>
                <c:pt idx="1591">
                  <c:v>1.8400010000000019E-3</c:v>
                </c:pt>
                <c:pt idx="1592">
                  <c:v>1.330001000000001E-3</c:v>
                </c:pt>
                <c:pt idx="1593">
                  <c:v>8.2000100000000162E-4</c:v>
                </c:pt>
                <c:pt idx="1594">
                  <c:v>3.1000100000000105E-4</c:v>
                </c:pt>
                <c:pt idx="1595">
                  <c:v>-1.999989999999997E-4</c:v>
                </c:pt>
                <c:pt idx="1596">
                  <c:v>-7.0999899999999914E-4</c:v>
                </c:pt>
                <c:pt idx="1597">
                  <c:v>-1.2199989999999979E-3</c:v>
                </c:pt>
                <c:pt idx="1598">
                  <c:v>-1.7299989999999977E-3</c:v>
                </c:pt>
                <c:pt idx="1599">
                  <c:v>-2.239998999999999E-3</c:v>
                </c:pt>
                <c:pt idx="1600">
                  <c:v>-2.7499989999999995E-3</c:v>
                </c:pt>
                <c:pt idx="1601">
                  <c:v>-3.2599989999999982E-3</c:v>
                </c:pt>
                <c:pt idx="1602">
                  <c:v>-3.7699990000000009E-3</c:v>
                </c:pt>
                <c:pt idx="1603">
                  <c:v>-4.2799990000000005E-3</c:v>
                </c:pt>
                <c:pt idx="1604">
                  <c:v>-4.7899989999999996E-3</c:v>
                </c:pt>
                <c:pt idx="1605">
                  <c:v>-5.2999989999999988E-3</c:v>
                </c:pt>
                <c:pt idx="1606">
                  <c:v>-5.8099990000000006E-3</c:v>
                </c:pt>
                <c:pt idx="1607">
                  <c:v>-6.3199989999999998E-3</c:v>
                </c:pt>
                <c:pt idx="1608">
                  <c:v>-6.8299989999999981E-3</c:v>
                </c:pt>
                <c:pt idx="1609">
                  <c:v>-7.3399990000000007E-3</c:v>
                </c:pt>
                <c:pt idx="1610">
                  <c:v>-7.8499990000000016E-3</c:v>
                </c:pt>
                <c:pt idx="1611">
                  <c:v>-8.3599990000000068E-3</c:v>
                </c:pt>
                <c:pt idx="1612">
                  <c:v>-8.8699990000000051E-3</c:v>
                </c:pt>
                <c:pt idx="1613">
                  <c:v>-9.3799990000000069E-3</c:v>
                </c:pt>
                <c:pt idx="1614">
                  <c:v>-9.889999000000007E-3</c:v>
                </c:pt>
                <c:pt idx="1615">
                  <c:v>-1.0399998999999997E-2</c:v>
                </c:pt>
                <c:pt idx="1616">
                  <c:v>-1.0909998999999997E-2</c:v>
                </c:pt>
                <c:pt idx="1617">
                  <c:v>-1.1419998999999995E-2</c:v>
                </c:pt>
                <c:pt idx="1618">
                  <c:v>-1.1929999000000004E-2</c:v>
                </c:pt>
                <c:pt idx="1619">
                  <c:v>-1.243999899999999E-2</c:v>
                </c:pt>
                <c:pt idx="1620">
                  <c:v>-1.2949998999999998E-2</c:v>
                </c:pt>
                <c:pt idx="1621">
                  <c:v>-1.345999899999999E-2</c:v>
                </c:pt>
                <c:pt idx="1622">
                  <c:v>-1.3969998999999997E-2</c:v>
                </c:pt>
                <c:pt idx="1623">
                  <c:v>-1.4479998999999993E-2</c:v>
                </c:pt>
                <c:pt idx="1624">
                  <c:v>-1.4989998999999993E-2</c:v>
                </c:pt>
                <c:pt idx="1625">
                  <c:v>-1.5499998999999993E-2</c:v>
                </c:pt>
                <c:pt idx="1626">
                  <c:v>-1.6009999E-2</c:v>
                </c:pt>
                <c:pt idx="1627">
                  <c:v>-1.6519998999999997E-2</c:v>
                </c:pt>
                <c:pt idx="1628">
                  <c:v>-1.7029998999999997E-2</c:v>
                </c:pt>
                <c:pt idx="1629">
                  <c:v>-1.7539999000000001E-2</c:v>
                </c:pt>
                <c:pt idx="1630">
                  <c:v>-1.8049998999999997E-2</c:v>
                </c:pt>
                <c:pt idx="1631">
                  <c:v>-1.8559998999999997E-2</c:v>
                </c:pt>
                <c:pt idx="1632">
                  <c:v>-1.9069999000000001E-2</c:v>
                </c:pt>
                <c:pt idx="1633">
                  <c:v>-1.9579998999999997E-2</c:v>
                </c:pt>
                <c:pt idx="1634">
                  <c:v>-2.0089999000000008E-2</c:v>
                </c:pt>
                <c:pt idx="1635">
                  <c:v>-2.0599998999999994E-2</c:v>
                </c:pt>
                <c:pt idx="1636">
                  <c:v>-2.1109999000000001E-2</c:v>
                </c:pt>
                <c:pt idx="1637">
                  <c:v>-2.1619999000000008E-2</c:v>
                </c:pt>
                <c:pt idx="1638">
                  <c:v>-2.2129999000000001E-2</c:v>
                </c:pt>
                <c:pt idx="1639">
                  <c:v>-2.2639999000000015E-2</c:v>
                </c:pt>
                <c:pt idx="1640">
                  <c:v>-2.3149999000000001E-2</c:v>
                </c:pt>
                <c:pt idx="1641">
                  <c:v>-2.3659999000000001E-2</c:v>
                </c:pt>
                <c:pt idx="1642">
                  <c:v>-2.4169998999999994E-2</c:v>
                </c:pt>
                <c:pt idx="1643">
                  <c:v>-2.4679999000000008E-2</c:v>
                </c:pt>
                <c:pt idx="1644">
                  <c:v>-2.5189999000000001E-2</c:v>
                </c:pt>
                <c:pt idx="1645">
                  <c:v>-2.5699999000000008E-2</c:v>
                </c:pt>
                <c:pt idx="1646">
                  <c:v>-2.6209999000000005E-2</c:v>
                </c:pt>
                <c:pt idx="1647">
                  <c:v>-2.6719999000000001E-2</c:v>
                </c:pt>
                <c:pt idx="1648">
                  <c:v>-2.7229999000000005E-2</c:v>
                </c:pt>
                <c:pt idx="1649">
                  <c:v>-2.7739999000000008E-2</c:v>
                </c:pt>
                <c:pt idx="1650">
                  <c:v>-2.8249999000000001E-2</c:v>
                </c:pt>
                <c:pt idx="1651">
                  <c:v>-2.8759998999999998E-2</c:v>
                </c:pt>
                <c:pt idx="1652">
                  <c:v>-2.9269999000000001E-2</c:v>
                </c:pt>
                <c:pt idx="1653">
                  <c:v>-2.9779999000000001E-2</c:v>
                </c:pt>
                <c:pt idx="1654">
                  <c:v>-3.0289999000000008E-2</c:v>
                </c:pt>
                <c:pt idx="1655">
                  <c:v>-3.0799999000000002E-2</c:v>
                </c:pt>
                <c:pt idx="1656">
                  <c:v>-3.1309998999999991E-2</c:v>
                </c:pt>
                <c:pt idx="1657">
                  <c:v>-3.1819999000000002E-2</c:v>
                </c:pt>
                <c:pt idx="1658">
                  <c:v>-3.2329998999999991E-2</c:v>
                </c:pt>
                <c:pt idx="1659">
                  <c:v>-3.2839999000000009E-2</c:v>
                </c:pt>
                <c:pt idx="1660">
                  <c:v>-3.3349998999999998E-2</c:v>
                </c:pt>
                <c:pt idx="1661">
                  <c:v>-3.3859999000000002E-2</c:v>
                </c:pt>
                <c:pt idx="1662">
                  <c:v>-3.4369998999999991E-2</c:v>
                </c:pt>
                <c:pt idx="1663">
                  <c:v>-3.4879999000000009E-2</c:v>
                </c:pt>
                <c:pt idx="1664">
                  <c:v>-3.5389998999999991E-2</c:v>
                </c:pt>
                <c:pt idx="1665">
                  <c:v>-3.5899999000000002E-2</c:v>
                </c:pt>
                <c:pt idx="1666">
                  <c:v>-3.6409999000000012E-2</c:v>
                </c:pt>
                <c:pt idx="1667">
                  <c:v>-3.6919999000000002E-2</c:v>
                </c:pt>
                <c:pt idx="1668">
                  <c:v>-3.7429999000000005E-2</c:v>
                </c:pt>
                <c:pt idx="1669">
                  <c:v>-3.7939999000000009E-2</c:v>
                </c:pt>
                <c:pt idx="1670">
                  <c:v>-3.8449998999999992E-2</c:v>
                </c:pt>
                <c:pt idx="1671">
                  <c:v>-3.8959998999999995E-2</c:v>
                </c:pt>
                <c:pt idx="1672">
                  <c:v>-3.9469999000000006E-2</c:v>
                </c:pt>
                <c:pt idx="1673">
                  <c:v>-3.9979999000000002E-2</c:v>
                </c:pt>
                <c:pt idx="1674">
                  <c:v>-4.0489998999999985E-2</c:v>
                </c:pt>
                <c:pt idx="1675">
                  <c:v>-4.0999998999999995E-2</c:v>
                </c:pt>
                <c:pt idx="1676">
                  <c:v>-4.0661289322580639E-2</c:v>
                </c:pt>
                <c:pt idx="1677">
                  <c:v>-4.0322579645161311E-2</c:v>
                </c:pt>
                <c:pt idx="1678">
                  <c:v>-3.998386996774194E-2</c:v>
                </c:pt>
                <c:pt idx="1679">
                  <c:v>-3.9645160290322591E-2</c:v>
                </c:pt>
                <c:pt idx="1680">
                  <c:v>-3.9306450612903221E-2</c:v>
                </c:pt>
                <c:pt idx="1681">
                  <c:v>-3.8967740935483865E-2</c:v>
                </c:pt>
                <c:pt idx="1682">
                  <c:v>-3.8629031258064515E-2</c:v>
                </c:pt>
                <c:pt idx="1683">
                  <c:v>-3.8290321580645152E-2</c:v>
                </c:pt>
                <c:pt idx="1684">
                  <c:v>-3.7951611903225817E-2</c:v>
                </c:pt>
                <c:pt idx="1685">
                  <c:v>-3.761290222580646E-2</c:v>
                </c:pt>
                <c:pt idx="1686">
                  <c:v>-3.7274192548387104E-2</c:v>
                </c:pt>
                <c:pt idx="1687">
                  <c:v>-3.6935482870967748E-2</c:v>
                </c:pt>
                <c:pt idx="1688">
                  <c:v>-3.6596773193548378E-2</c:v>
                </c:pt>
                <c:pt idx="1689">
                  <c:v>-3.6258063516129049E-2</c:v>
                </c:pt>
                <c:pt idx="1690">
                  <c:v>-3.5919353838709672E-2</c:v>
                </c:pt>
                <c:pt idx="1691">
                  <c:v>-3.5580644161290316E-2</c:v>
                </c:pt>
                <c:pt idx="1692">
                  <c:v>-3.5241934483870987E-2</c:v>
                </c:pt>
                <c:pt idx="1693">
                  <c:v>-3.490322480645161E-2</c:v>
                </c:pt>
                <c:pt idx="1694">
                  <c:v>-3.4564515129032254E-2</c:v>
                </c:pt>
                <c:pt idx="1695">
                  <c:v>-3.4225805451612912E-2</c:v>
                </c:pt>
                <c:pt idx="1696">
                  <c:v>-3.3887095774193562E-2</c:v>
                </c:pt>
                <c:pt idx="1697">
                  <c:v>-3.3548386096774185E-2</c:v>
                </c:pt>
                <c:pt idx="1698">
                  <c:v>-3.320967641935485E-2</c:v>
                </c:pt>
                <c:pt idx="1699">
                  <c:v>-3.2870966741935494E-2</c:v>
                </c:pt>
                <c:pt idx="1700">
                  <c:v>-3.2532257064516151E-2</c:v>
                </c:pt>
                <c:pt idx="1701">
                  <c:v>-3.2193547387096788E-2</c:v>
                </c:pt>
                <c:pt idx="1702">
                  <c:v>-3.1854837709677425E-2</c:v>
                </c:pt>
                <c:pt idx="1703">
                  <c:v>-3.1516128032258062E-2</c:v>
                </c:pt>
                <c:pt idx="1704">
                  <c:v>-3.1177418354838702E-2</c:v>
                </c:pt>
                <c:pt idx="1705">
                  <c:v>-3.0838708677419373E-2</c:v>
                </c:pt>
                <c:pt idx="1706">
                  <c:v>-3.0499999000000003E-2</c:v>
                </c:pt>
                <c:pt idx="1707">
                  <c:v>-3.0161289322580637E-2</c:v>
                </c:pt>
                <c:pt idx="1708">
                  <c:v>-2.9822579645161284E-2</c:v>
                </c:pt>
                <c:pt idx="1709">
                  <c:v>-2.9483869967741938E-2</c:v>
                </c:pt>
                <c:pt idx="1710">
                  <c:v>-2.9145160290322582E-2</c:v>
                </c:pt>
                <c:pt idx="1711">
                  <c:v>-2.8806450612903222E-2</c:v>
                </c:pt>
                <c:pt idx="1712">
                  <c:v>-2.8467740935483866E-2</c:v>
                </c:pt>
                <c:pt idx="1713">
                  <c:v>-2.812903125806451E-2</c:v>
                </c:pt>
                <c:pt idx="1714">
                  <c:v>-2.7790321580645174E-2</c:v>
                </c:pt>
                <c:pt idx="1715">
                  <c:v>-2.7451611903225814E-2</c:v>
                </c:pt>
                <c:pt idx="1716">
                  <c:v>-2.7112902225806455E-2</c:v>
                </c:pt>
                <c:pt idx="1717">
                  <c:v>-2.6774192548387091E-2</c:v>
                </c:pt>
                <c:pt idx="1718">
                  <c:v>-2.6435482870967753E-2</c:v>
                </c:pt>
                <c:pt idx="1719">
                  <c:v>-2.6096773193548379E-2</c:v>
                </c:pt>
                <c:pt idx="1720">
                  <c:v>-2.5758063516129043E-2</c:v>
                </c:pt>
                <c:pt idx="1721">
                  <c:v>-2.5419353838709687E-2</c:v>
                </c:pt>
                <c:pt idx="1722">
                  <c:v>-2.5080644161290324E-2</c:v>
                </c:pt>
                <c:pt idx="1723">
                  <c:v>-2.4741934483870985E-2</c:v>
                </c:pt>
                <c:pt idx="1724">
                  <c:v>-2.4403224806451608E-2</c:v>
                </c:pt>
                <c:pt idx="1725">
                  <c:v>-2.4064515129032248E-2</c:v>
                </c:pt>
                <c:pt idx="1726">
                  <c:v>-2.3725805451612896E-2</c:v>
                </c:pt>
                <c:pt idx="1727">
                  <c:v>-2.3387095774193553E-2</c:v>
                </c:pt>
                <c:pt idx="1728">
                  <c:v>-2.3048386096774197E-2</c:v>
                </c:pt>
                <c:pt idx="1729">
                  <c:v>-2.2709676419354848E-2</c:v>
                </c:pt>
                <c:pt idx="1730">
                  <c:v>-2.2370966741935481E-2</c:v>
                </c:pt>
                <c:pt idx="1731">
                  <c:v>-2.2032257064516145E-2</c:v>
                </c:pt>
                <c:pt idx="1732">
                  <c:v>-2.1693547387096789E-2</c:v>
                </c:pt>
                <c:pt idx="1733">
                  <c:v>-2.1354837709677416E-2</c:v>
                </c:pt>
                <c:pt idx="1734">
                  <c:v>-2.1016128032258063E-2</c:v>
                </c:pt>
                <c:pt idx="1735">
                  <c:v>-2.067741835483871E-2</c:v>
                </c:pt>
                <c:pt idx="1736">
                  <c:v>-2.0338708677419368E-2</c:v>
                </c:pt>
                <c:pt idx="1737">
                  <c:v>-1.9999999000000001E-2</c:v>
                </c:pt>
                <c:pt idx="1738">
                  <c:v>-1.9841268841269848E-2</c:v>
                </c:pt>
                <c:pt idx="1739">
                  <c:v>-1.9682538682539691E-2</c:v>
                </c:pt>
                <c:pt idx="1740">
                  <c:v>-1.9523808523809531E-2</c:v>
                </c:pt>
                <c:pt idx="1741">
                  <c:v>-1.936507836507937E-2</c:v>
                </c:pt>
                <c:pt idx="1742">
                  <c:v>-1.9206348206349214E-2</c:v>
                </c:pt>
                <c:pt idx="1743">
                  <c:v>-1.9047618047619057E-2</c:v>
                </c:pt>
                <c:pt idx="1744">
                  <c:v>-1.8888887888888893E-2</c:v>
                </c:pt>
                <c:pt idx="1745">
                  <c:v>-1.8730157730158736E-2</c:v>
                </c:pt>
                <c:pt idx="1746">
                  <c:v>-1.8571427571428573E-2</c:v>
                </c:pt>
                <c:pt idx="1747">
                  <c:v>-1.8412697412698412E-2</c:v>
                </c:pt>
                <c:pt idx="1748">
                  <c:v>-1.8253967253968259E-2</c:v>
                </c:pt>
                <c:pt idx="1749">
                  <c:v>-1.8095237095238095E-2</c:v>
                </c:pt>
                <c:pt idx="1750">
                  <c:v>-1.7936506936507935E-2</c:v>
                </c:pt>
                <c:pt idx="1751">
                  <c:v>-1.7777776777777782E-2</c:v>
                </c:pt>
                <c:pt idx="1752">
                  <c:v>-1.7619046619047622E-2</c:v>
                </c:pt>
                <c:pt idx="1753">
                  <c:v>-1.7460316460317461E-2</c:v>
                </c:pt>
                <c:pt idx="1754">
                  <c:v>-1.7301586301587308E-2</c:v>
                </c:pt>
                <c:pt idx="1755">
                  <c:v>-1.7142856142857148E-2</c:v>
                </c:pt>
                <c:pt idx="1756">
                  <c:v>-1.6984125984126991E-2</c:v>
                </c:pt>
                <c:pt idx="1757">
                  <c:v>-1.6825395825396824E-2</c:v>
                </c:pt>
                <c:pt idx="1758">
                  <c:v>-1.6666665666666674E-2</c:v>
                </c:pt>
                <c:pt idx="1759">
                  <c:v>-1.6507935507936517E-2</c:v>
                </c:pt>
                <c:pt idx="1760">
                  <c:v>-1.6349205349206357E-2</c:v>
                </c:pt>
                <c:pt idx="1761">
                  <c:v>-1.6190475190476197E-2</c:v>
                </c:pt>
                <c:pt idx="1762">
                  <c:v>-1.6031745031746033E-2</c:v>
                </c:pt>
                <c:pt idx="1763">
                  <c:v>-1.5873014873015873E-2</c:v>
                </c:pt>
                <c:pt idx="1764">
                  <c:v>-1.5714284714285719E-2</c:v>
                </c:pt>
                <c:pt idx="1765">
                  <c:v>-1.5555554555555561E-2</c:v>
                </c:pt>
                <c:pt idx="1766">
                  <c:v>-1.5396824396825404E-2</c:v>
                </c:pt>
                <c:pt idx="1767">
                  <c:v>-1.523809423809524E-2</c:v>
                </c:pt>
                <c:pt idx="1768">
                  <c:v>-1.507936407936508E-2</c:v>
                </c:pt>
                <c:pt idx="1769">
                  <c:v>-1.4920633920634918E-2</c:v>
                </c:pt>
                <c:pt idx="1770">
                  <c:v>-1.476190376190476E-2</c:v>
                </c:pt>
                <c:pt idx="1771">
                  <c:v>-1.4603173603174601E-2</c:v>
                </c:pt>
                <c:pt idx="1772">
                  <c:v>-1.4444443444444441E-2</c:v>
                </c:pt>
                <c:pt idx="1773">
                  <c:v>-1.4285713285714289E-2</c:v>
                </c:pt>
                <c:pt idx="1774">
                  <c:v>-1.4126983126984122E-2</c:v>
                </c:pt>
                <c:pt idx="1775">
                  <c:v>-1.3968252968253969E-2</c:v>
                </c:pt>
                <c:pt idx="1776">
                  <c:v>-1.3809522809523812E-2</c:v>
                </c:pt>
                <c:pt idx="1777">
                  <c:v>-1.365079265079365E-2</c:v>
                </c:pt>
                <c:pt idx="1778">
                  <c:v>-1.3492062492063493E-2</c:v>
                </c:pt>
                <c:pt idx="1779">
                  <c:v>-1.3333332333333331E-2</c:v>
                </c:pt>
                <c:pt idx="1780">
                  <c:v>-1.3174602174603171E-2</c:v>
                </c:pt>
                <c:pt idx="1781">
                  <c:v>-1.3015872015873021E-2</c:v>
                </c:pt>
                <c:pt idx="1782">
                  <c:v>-1.2857141857142857E-2</c:v>
                </c:pt>
                <c:pt idx="1783">
                  <c:v>-1.2698411698412706E-2</c:v>
                </c:pt>
                <c:pt idx="1784">
                  <c:v>-1.253968153968254E-2</c:v>
                </c:pt>
                <c:pt idx="1785">
                  <c:v>-1.2380951380952384E-2</c:v>
                </c:pt>
                <c:pt idx="1786">
                  <c:v>-1.2222221222222223E-2</c:v>
                </c:pt>
                <c:pt idx="1787">
                  <c:v>-1.2063491063492061E-2</c:v>
                </c:pt>
                <c:pt idx="1788">
                  <c:v>-1.1904760904761905E-2</c:v>
                </c:pt>
                <c:pt idx="1789">
                  <c:v>-1.1746030746031753E-2</c:v>
                </c:pt>
                <c:pt idx="1790">
                  <c:v>-1.1587300587301589E-2</c:v>
                </c:pt>
                <c:pt idx="1791">
                  <c:v>-1.1428570428571433E-2</c:v>
                </c:pt>
                <c:pt idx="1792">
                  <c:v>-1.1269840269841272E-2</c:v>
                </c:pt>
                <c:pt idx="1793">
                  <c:v>-1.1111110111111114E-2</c:v>
                </c:pt>
                <c:pt idx="1794">
                  <c:v>-1.0952379952380959E-2</c:v>
                </c:pt>
                <c:pt idx="1795">
                  <c:v>-1.0793649793650793E-2</c:v>
                </c:pt>
                <c:pt idx="1796">
                  <c:v>-1.0634919634920635E-2</c:v>
                </c:pt>
                <c:pt idx="1797">
                  <c:v>-1.047618947619048E-2</c:v>
                </c:pt>
                <c:pt idx="1798">
                  <c:v>-1.0317459317460326E-2</c:v>
                </c:pt>
                <c:pt idx="1799">
                  <c:v>-1.0158729158730161E-2</c:v>
                </c:pt>
                <c:pt idx="1800">
                  <c:v>-9.9999990000000042E-3</c:v>
                </c:pt>
                <c:pt idx="1801">
                  <c:v>-9.4999990000000038E-3</c:v>
                </c:pt>
                <c:pt idx="1802">
                  <c:v>-8.9999990000000051E-3</c:v>
                </c:pt>
                <c:pt idx="1803">
                  <c:v>-8.4999990000000063E-3</c:v>
                </c:pt>
                <c:pt idx="1804">
                  <c:v>-7.9999990000000042E-3</c:v>
                </c:pt>
                <c:pt idx="1805">
                  <c:v>-7.4999990000000037E-3</c:v>
                </c:pt>
                <c:pt idx="1806">
                  <c:v>-6.9999990000000024E-3</c:v>
                </c:pt>
                <c:pt idx="1807">
                  <c:v>-6.4999990000000046E-3</c:v>
                </c:pt>
                <c:pt idx="1808">
                  <c:v>-5.9999990000000033E-3</c:v>
                </c:pt>
                <c:pt idx="1809">
                  <c:v>-5.4999990000000037E-3</c:v>
                </c:pt>
                <c:pt idx="1810">
                  <c:v>-4.9999990000000032E-3</c:v>
                </c:pt>
                <c:pt idx="1811">
                  <c:v>-4.4999990000000037E-3</c:v>
                </c:pt>
                <c:pt idx="1812">
                  <c:v>-3.9999989999999997E-3</c:v>
                </c:pt>
                <c:pt idx="1813">
                  <c:v>-3.499999000000001E-3</c:v>
                </c:pt>
                <c:pt idx="1814">
                  <c:v>-2.9999989999999997E-3</c:v>
                </c:pt>
                <c:pt idx="1815">
                  <c:v>-2.4999990000000006E-3</c:v>
                </c:pt>
                <c:pt idx="1816">
                  <c:v>-1.9999990000000001E-3</c:v>
                </c:pt>
                <c:pt idx="1817">
                  <c:v>-1.4999989999999997E-3</c:v>
                </c:pt>
                <c:pt idx="1818">
                  <c:v>-9.9999900000000076E-4</c:v>
                </c:pt>
                <c:pt idx="1819">
                  <c:v>-4.999990000000001E-4</c:v>
                </c:pt>
                <c:pt idx="1820">
                  <c:v>9.999999994736456E-10</c:v>
                </c:pt>
                <c:pt idx="1821">
                  <c:v>5.0000100000000003E-4</c:v>
                </c:pt>
                <c:pt idx="1822">
                  <c:v>1.0000010000000008E-3</c:v>
                </c:pt>
                <c:pt idx="1823">
                  <c:v>1.5000010000000012E-3</c:v>
                </c:pt>
                <c:pt idx="1824">
                  <c:v>2.0000010000000021E-3</c:v>
                </c:pt>
                <c:pt idx="1825">
                  <c:v>2.5000009999999995E-3</c:v>
                </c:pt>
                <c:pt idx="1826">
                  <c:v>3.0000010000000017E-3</c:v>
                </c:pt>
                <c:pt idx="1827">
                  <c:v>3.5000010000000021E-3</c:v>
                </c:pt>
                <c:pt idx="1828">
                  <c:v>4.0000010000000004E-3</c:v>
                </c:pt>
                <c:pt idx="1829">
                  <c:v>4.5000010000000026E-3</c:v>
                </c:pt>
                <c:pt idx="1830">
                  <c:v>5.0000010000000013E-3</c:v>
                </c:pt>
                <c:pt idx="1831">
                  <c:v>5.5000010000000018E-3</c:v>
                </c:pt>
                <c:pt idx="1832">
                  <c:v>6.0000010000000031E-3</c:v>
                </c:pt>
                <c:pt idx="1833">
                  <c:v>6.5000010000000026E-3</c:v>
                </c:pt>
                <c:pt idx="1834">
                  <c:v>7.0000010000000031E-3</c:v>
                </c:pt>
                <c:pt idx="1835">
                  <c:v>7.5000009999999992E-3</c:v>
                </c:pt>
                <c:pt idx="1836">
                  <c:v>8.0000010000000048E-3</c:v>
                </c:pt>
                <c:pt idx="1837">
                  <c:v>8.5000010000000001E-3</c:v>
                </c:pt>
                <c:pt idx="1838">
                  <c:v>9.0000010000000005E-3</c:v>
                </c:pt>
                <c:pt idx="1839">
                  <c:v>9.5000010000000027E-3</c:v>
                </c:pt>
                <c:pt idx="1840">
                  <c:v>1.0000001000000001E-2</c:v>
                </c:pt>
                <c:pt idx="1841">
                  <c:v>1.0500001000000007E-2</c:v>
                </c:pt>
                <c:pt idx="1842">
                  <c:v>1.1000001000000002E-2</c:v>
                </c:pt>
                <c:pt idx="1843">
                  <c:v>1.1500001000000003E-2</c:v>
                </c:pt>
                <c:pt idx="1844">
                  <c:v>1.2000001000000001E-2</c:v>
                </c:pt>
                <c:pt idx="1845">
                  <c:v>1.2500001000000002E-2</c:v>
                </c:pt>
                <c:pt idx="1846">
                  <c:v>1.3000001000000004E-2</c:v>
                </c:pt>
                <c:pt idx="1847">
                  <c:v>1.3500001000000003E-2</c:v>
                </c:pt>
                <c:pt idx="1848">
                  <c:v>1.4000001000000001E-2</c:v>
                </c:pt>
                <c:pt idx="1849">
                  <c:v>1.4500001000000004E-2</c:v>
                </c:pt>
                <c:pt idx="1850">
                  <c:v>1.5000001000000002E-2</c:v>
                </c:pt>
                <c:pt idx="1851">
                  <c:v>1.5500001000000005E-2</c:v>
                </c:pt>
                <c:pt idx="1852">
                  <c:v>1.6000001000000007E-2</c:v>
                </c:pt>
                <c:pt idx="1853">
                  <c:v>1.6500001000000007E-2</c:v>
                </c:pt>
                <c:pt idx="1854">
                  <c:v>1.7000001000000001E-2</c:v>
                </c:pt>
                <c:pt idx="1855">
                  <c:v>1.7500001000000001E-2</c:v>
                </c:pt>
                <c:pt idx="1856">
                  <c:v>1.8000001000000009E-2</c:v>
                </c:pt>
                <c:pt idx="1857">
                  <c:v>1.8500001000000005E-2</c:v>
                </c:pt>
                <c:pt idx="1858">
                  <c:v>1.9000001000000009E-2</c:v>
                </c:pt>
                <c:pt idx="1859">
                  <c:v>1.9500001000000006E-2</c:v>
                </c:pt>
                <c:pt idx="1860">
                  <c:v>2.0000001E-2</c:v>
                </c:pt>
                <c:pt idx="1861">
                  <c:v>2.0500001E-2</c:v>
                </c:pt>
                <c:pt idx="1862">
                  <c:v>2.1000001000000001E-2</c:v>
                </c:pt>
                <c:pt idx="1863">
                  <c:v>2.1500001000000001E-2</c:v>
                </c:pt>
                <c:pt idx="1864">
                  <c:v>2.2000001000000002E-2</c:v>
                </c:pt>
                <c:pt idx="1865">
                  <c:v>2.2500001000000002E-2</c:v>
                </c:pt>
                <c:pt idx="1866">
                  <c:v>2.3000001000000003E-2</c:v>
                </c:pt>
                <c:pt idx="1867">
                  <c:v>2.3500000999999993E-2</c:v>
                </c:pt>
                <c:pt idx="1868">
                  <c:v>2.4000001000000003E-2</c:v>
                </c:pt>
                <c:pt idx="1869">
                  <c:v>2.4500000999999997E-2</c:v>
                </c:pt>
                <c:pt idx="1870">
                  <c:v>2.5000001000000001E-2</c:v>
                </c:pt>
                <c:pt idx="1871">
                  <c:v>2.5500000999999998E-2</c:v>
                </c:pt>
                <c:pt idx="1872">
                  <c:v>2.6000001000000002E-2</c:v>
                </c:pt>
                <c:pt idx="1873">
                  <c:v>2.6500000999999999E-2</c:v>
                </c:pt>
                <c:pt idx="1874">
                  <c:v>2.7000001000000006E-2</c:v>
                </c:pt>
                <c:pt idx="1875">
                  <c:v>2.7500001000000007E-2</c:v>
                </c:pt>
                <c:pt idx="1876">
                  <c:v>2.8000001E-2</c:v>
                </c:pt>
                <c:pt idx="1877">
                  <c:v>2.8500000999999997E-2</c:v>
                </c:pt>
                <c:pt idx="1878">
                  <c:v>2.9000001000000001E-2</c:v>
                </c:pt>
                <c:pt idx="1879">
                  <c:v>2.9500000999999998E-2</c:v>
                </c:pt>
                <c:pt idx="1880">
                  <c:v>3.0000001000000002E-2</c:v>
                </c:pt>
                <c:pt idx="1881">
                  <c:v>3.0500000999999995E-2</c:v>
                </c:pt>
                <c:pt idx="1882">
                  <c:v>3.1000001000000006E-2</c:v>
                </c:pt>
                <c:pt idx="1883">
                  <c:v>3.1500001E-2</c:v>
                </c:pt>
                <c:pt idx="1884">
                  <c:v>3.2000001000000014E-2</c:v>
                </c:pt>
                <c:pt idx="1885">
                  <c:v>3.2500001000000001E-2</c:v>
                </c:pt>
                <c:pt idx="1886">
                  <c:v>3.3000000999999994E-2</c:v>
                </c:pt>
                <c:pt idx="1887">
                  <c:v>3.3500001000000001E-2</c:v>
                </c:pt>
                <c:pt idx="1888">
                  <c:v>3.4000001000000002E-2</c:v>
                </c:pt>
                <c:pt idx="1889">
                  <c:v>3.4500001000000002E-2</c:v>
                </c:pt>
                <c:pt idx="1890">
                  <c:v>3.5000000999999996E-2</c:v>
                </c:pt>
                <c:pt idx="1891">
                  <c:v>3.5500000999999996E-2</c:v>
                </c:pt>
                <c:pt idx="1892">
                  <c:v>3.6000001000000011E-2</c:v>
                </c:pt>
                <c:pt idx="1893">
                  <c:v>3.6500001000000004E-2</c:v>
                </c:pt>
                <c:pt idx="1894">
                  <c:v>3.7000001000000012E-2</c:v>
                </c:pt>
                <c:pt idx="1895">
                  <c:v>3.7500001000000005E-2</c:v>
                </c:pt>
                <c:pt idx="1896">
                  <c:v>3.8000001000000005E-2</c:v>
                </c:pt>
                <c:pt idx="1897">
                  <c:v>3.8500001000000006E-2</c:v>
                </c:pt>
                <c:pt idx="1898">
                  <c:v>3.9000000999999999E-2</c:v>
                </c:pt>
                <c:pt idx="1899">
                  <c:v>3.9500001E-2</c:v>
                </c:pt>
                <c:pt idx="1900">
                  <c:v>4.0000001000000014E-2</c:v>
                </c:pt>
                <c:pt idx="1901">
                  <c:v>3.9189190189189205E-2</c:v>
                </c:pt>
                <c:pt idx="1902">
                  <c:v>3.8378379378378381E-2</c:v>
                </c:pt>
                <c:pt idx="1903">
                  <c:v>3.7567568567567586E-2</c:v>
                </c:pt>
                <c:pt idx="1904">
                  <c:v>3.6756757756756755E-2</c:v>
                </c:pt>
                <c:pt idx="1905">
                  <c:v>3.5945946945945967E-2</c:v>
                </c:pt>
                <c:pt idx="1906">
                  <c:v>3.513513613513515E-2</c:v>
                </c:pt>
                <c:pt idx="1907">
                  <c:v>3.4324325324324341E-2</c:v>
                </c:pt>
                <c:pt idx="1908">
                  <c:v>3.3513514513513532E-2</c:v>
                </c:pt>
                <c:pt idx="1909">
                  <c:v>3.2702703702702701E-2</c:v>
                </c:pt>
                <c:pt idx="1910">
                  <c:v>3.1891892891891892E-2</c:v>
                </c:pt>
                <c:pt idx="1911">
                  <c:v>3.1081082081081089E-2</c:v>
                </c:pt>
                <c:pt idx="1912">
                  <c:v>3.027027127027029E-2</c:v>
                </c:pt>
                <c:pt idx="1913">
                  <c:v>2.9459460459459477E-2</c:v>
                </c:pt>
                <c:pt idx="1914">
                  <c:v>2.8648649648648647E-2</c:v>
                </c:pt>
                <c:pt idx="1915">
                  <c:v>2.7837838837837848E-2</c:v>
                </c:pt>
                <c:pt idx="1916">
                  <c:v>2.7027028027027042E-2</c:v>
                </c:pt>
                <c:pt idx="1917">
                  <c:v>2.6216217216216232E-2</c:v>
                </c:pt>
                <c:pt idx="1918">
                  <c:v>2.5405406405405413E-2</c:v>
                </c:pt>
                <c:pt idx="1919">
                  <c:v>2.4594595594594593E-2</c:v>
                </c:pt>
                <c:pt idx="1920">
                  <c:v>2.378378478378379E-2</c:v>
                </c:pt>
                <c:pt idx="1921">
                  <c:v>2.2972973972972998E-2</c:v>
                </c:pt>
                <c:pt idx="1922">
                  <c:v>2.2162163162162171E-2</c:v>
                </c:pt>
                <c:pt idx="1923">
                  <c:v>2.1351352351351355E-2</c:v>
                </c:pt>
                <c:pt idx="1924">
                  <c:v>2.0540541540540538E-2</c:v>
                </c:pt>
                <c:pt idx="1925">
                  <c:v>1.9729730729729739E-2</c:v>
                </c:pt>
                <c:pt idx="1926">
                  <c:v>1.8918919918918923E-2</c:v>
                </c:pt>
                <c:pt idx="1927">
                  <c:v>1.8108109108108113E-2</c:v>
                </c:pt>
                <c:pt idx="1928">
                  <c:v>1.7297298297297301E-2</c:v>
                </c:pt>
                <c:pt idx="1929">
                  <c:v>1.6486487486486498E-2</c:v>
                </c:pt>
                <c:pt idx="1930">
                  <c:v>1.5675676675675682E-2</c:v>
                </c:pt>
                <c:pt idx="1931">
                  <c:v>1.486486586486487E-2</c:v>
                </c:pt>
                <c:pt idx="1932">
                  <c:v>1.4054055054054057E-2</c:v>
                </c:pt>
                <c:pt idx="1933">
                  <c:v>1.3243244243243248E-2</c:v>
                </c:pt>
                <c:pt idx="1934">
                  <c:v>1.2432433432432433E-2</c:v>
                </c:pt>
                <c:pt idx="1935">
                  <c:v>1.162162262162162E-2</c:v>
                </c:pt>
                <c:pt idx="1936">
                  <c:v>1.0810811810810813E-2</c:v>
                </c:pt>
                <c:pt idx="1937">
                  <c:v>1.0000001000000001E-2</c:v>
                </c:pt>
                <c:pt idx="1938">
                  <c:v>1.015873115873016E-2</c:v>
                </c:pt>
                <c:pt idx="1939">
                  <c:v>1.0317461317460322E-2</c:v>
                </c:pt>
                <c:pt idx="1940">
                  <c:v>1.0476191476190477E-2</c:v>
                </c:pt>
                <c:pt idx="1941">
                  <c:v>1.0634921634920639E-2</c:v>
                </c:pt>
                <c:pt idx="1942">
                  <c:v>1.0793651793650799E-2</c:v>
                </c:pt>
                <c:pt idx="1943">
                  <c:v>1.0952381952380952E-2</c:v>
                </c:pt>
                <c:pt idx="1944">
                  <c:v>1.1111112111111113E-2</c:v>
                </c:pt>
                <c:pt idx="1945">
                  <c:v>1.1269842269841271E-2</c:v>
                </c:pt>
                <c:pt idx="1946">
                  <c:v>1.1428572428571432E-2</c:v>
                </c:pt>
                <c:pt idx="1947">
                  <c:v>1.1587302587301587E-2</c:v>
                </c:pt>
                <c:pt idx="1948">
                  <c:v>1.174603274603175E-2</c:v>
                </c:pt>
                <c:pt idx="1949">
                  <c:v>1.1904762904761904E-2</c:v>
                </c:pt>
                <c:pt idx="1950">
                  <c:v>1.2063493063492067E-2</c:v>
                </c:pt>
                <c:pt idx="1951">
                  <c:v>1.2222223222222222E-2</c:v>
                </c:pt>
                <c:pt idx="1952">
                  <c:v>1.2380953380952381E-2</c:v>
                </c:pt>
                <c:pt idx="1953">
                  <c:v>1.2539683539682539E-2</c:v>
                </c:pt>
                <c:pt idx="1954">
                  <c:v>1.2698413698412701E-2</c:v>
                </c:pt>
                <c:pt idx="1955">
                  <c:v>1.2857143857142856E-2</c:v>
                </c:pt>
                <c:pt idx="1956">
                  <c:v>1.3015874015873024E-2</c:v>
                </c:pt>
                <c:pt idx="1957">
                  <c:v>1.3174604174603172E-2</c:v>
                </c:pt>
                <c:pt idx="1958">
                  <c:v>1.3333334333333339E-2</c:v>
                </c:pt>
                <c:pt idx="1959">
                  <c:v>1.3492064492063499E-2</c:v>
                </c:pt>
                <c:pt idx="1960">
                  <c:v>1.3650794650793649E-2</c:v>
                </c:pt>
                <c:pt idx="1961">
                  <c:v>1.3809524809523811E-2</c:v>
                </c:pt>
                <c:pt idx="1962">
                  <c:v>1.3968254968253969E-2</c:v>
                </c:pt>
                <c:pt idx="1963">
                  <c:v>1.4126985126984126E-2</c:v>
                </c:pt>
                <c:pt idx="1964">
                  <c:v>1.4285715285714288E-2</c:v>
                </c:pt>
                <c:pt idx="1965">
                  <c:v>1.4444445444444445E-2</c:v>
                </c:pt>
                <c:pt idx="1966">
                  <c:v>1.4603175603174609E-2</c:v>
                </c:pt>
                <c:pt idx="1967">
                  <c:v>1.476190576190476E-2</c:v>
                </c:pt>
                <c:pt idx="1968">
                  <c:v>1.4920635920634919E-2</c:v>
                </c:pt>
                <c:pt idx="1969">
                  <c:v>1.5079366079365077E-2</c:v>
                </c:pt>
                <c:pt idx="1970">
                  <c:v>1.5238096238095239E-2</c:v>
                </c:pt>
                <c:pt idx="1971">
                  <c:v>1.5396826396825403E-2</c:v>
                </c:pt>
                <c:pt idx="1972">
                  <c:v>1.5555556555555558E-2</c:v>
                </c:pt>
                <c:pt idx="1973">
                  <c:v>1.5714286714285715E-2</c:v>
                </c:pt>
                <c:pt idx="1974">
                  <c:v>1.5873016873015872E-2</c:v>
                </c:pt>
                <c:pt idx="1975">
                  <c:v>1.6031747031746032E-2</c:v>
                </c:pt>
                <c:pt idx="1976">
                  <c:v>1.6190477190476196E-2</c:v>
                </c:pt>
                <c:pt idx="1977">
                  <c:v>1.6349207349206356E-2</c:v>
                </c:pt>
                <c:pt idx="1978">
                  <c:v>1.6507937507936506E-2</c:v>
                </c:pt>
                <c:pt idx="1979">
                  <c:v>1.6666667666666673E-2</c:v>
                </c:pt>
                <c:pt idx="1980">
                  <c:v>1.6825397825396823E-2</c:v>
                </c:pt>
                <c:pt idx="1981">
                  <c:v>1.6984127984126983E-2</c:v>
                </c:pt>
                <c:pt idx="1982">
                  <c:v>1.714285814285715E-2</c:v>
                </c:pt>
                <c:pt idx="1983">
                  <c:v>1.7301588301587307E-2</c:v>
                </c:pt>
                <c:pt idx="1984">
                  <c:v>1.7460318460317467E-2</c:v>
                </c:pt>
                <c:pt idx="1985">
                  <c:v>1.761904861904762E-2</c:v>
                </c:pt>
                <c:pt idx="1986">
                  <c:v>1.7777778777777781E-2</c:v>
                </c:pt>
                <c:pt idx="1987">
                  <c:v>1.7936508936507941E-2</c:v>
                </c:pt>
                <c:pt idx="1988">
                  <c:v>1.8095239095238101E-2</c:v>
                </c:pt>
                <c:pt idx="1989">
                  <c:v>1.8253969253968258E-2</c:v>
                </c:pt>
                <c:pt idx="1990">
                  <c:v>1.8412699412698411E-2</c:v>
                </c:pt>
                <c:pt idx="1991">
                  <c:v>1.8571429571428578E-2</c:v>
                </c:pt>
                <c:pt idx="1992">
                  <c:v>1.8730159730158739E-2</c:v>
                </c:pt>
                <c:pt idx="1993">
                  <c:v>1.8888889888888892E-2</c:v>
                </c:pt>
                <c:pt idx="1994">
                  <c:v>1.9047620047619052E-2</c:v>
                </c:pt>
                <c:pt idx="1995">
                  <c:v>1.9206350206349209E-2</c:v>
                </c:pt>
                <c:pt idx="1996">
                  <c:v>1.9365080365079369E-2</c:v>
                </c:pt>
                <c:pt idx="1997">
                  <c:v>1.9523810523809523E-2</c:v>
                </c:pt>
                <c:pt idx="1998">
                  <c:v>1.968254068253969E-2</c:v>
                </c:pt>
                <c:pt idx="1999">
                  <c:v>1.9841270841269847E-2</c:v>
                </c:pt>
                <c:pt idx="2000">
                  <c:v>2.0000001E-2</c:v>
                </c:pt>
                <c:pt idx="2001">
                  <c:v>2.0322581645161274E-2</c:v>
                </c:pt>
                <c:pt idx="2002">
                  <c:v>2.0645162290322591E-2</c:v>
                </c:pt>
                <c:pt idx="2003">
                  <c:v>2.0967742935483872E-2</c:v>
                </c:pt>
                <c:pt idx="2004">
                  <c:v>2.1290323580645174E-2</c:v>
                </c:pt>
                <c:pt idx="2005">
                  <c:v>2.1612904225806452E-2</c:v>
                </c:pt>
                <c:pt idx="2006">
                  <c:v>2.1935484870967744E-2</c:v>
                </c:pt>
                <c:pt idx="2007">
                  <c:v>2.225806551612905E-2</c:v>
                </c:pt>
                <c:pt idx="2008">
                  <c:v>2.2580646161290335E-2</c:v>
                </c:pt>
                <c:pt idx="2009">
                  <c:v>2.2903226806451616E-2</c:v>
                </c:pt>
                <c:pt idx="2010">
                  <c:v>2.3225807451612915E-2</c:v>
                </c:pt>
                <c:pt idx="2011">
                  <c:v>2.3548388096774196E-2</c:v>
                </c:pt>
                <c:pt idx="2012">
                  <c:v>2.3870968741935485E-2</c:v>
                </c:pt>
                <c:pt idx="2013">
                  <c:v>2.4193549387096776E-2</c:v>
                </c:pt>
                <c:pt idx="2014">
                  <c:v>2.4516130032258058E-2</c:v>
                </c:pt>
                <c:pt idx="2015">
                  <c:v>2.4838710677419377E-2</c:v>
                </c:pt>
                <c:pt idx="2016">
                  <c:v>2.5161291322580638E-2</c:v>
                </c:pt>
                <c:pt idx="2017">
                  <c:v>2.5483871967741944E-2</c:v>
                </c:pt>
                <c:pt idx="2018">
                  <c:v>2.5806452612903232E-2</c:v>
                </c:pt>
                <c:pt idx="2019">
                  <c:v>2.6129033258064521E-2</c:v>
                </c:pt>
                <c:pt idx="2020">
                  <c:v>2.6451613903225812E-2</c:v>
                </c:pt>
                <c:pt idx="2021">
                  <c:v>2.6774194548387097E-2</c:v>
                </c:pt>
                <c:pt idx="2022">
                  <c:v>2.7096775193548396E-2</c:v>
                </c:pt>
                <c:pt idx="2023">
                  <c:v>2.7419355838709691E-2</c:v>
                </c:pt>
                <c:pt idx="2024">
                  <c:v>2.7741936483870997E-2</c:v>
                </c:pt>
                <c:pt idx="2025">
                  <c:v>2.8064517129032258E-2</c:v>
                </c:pt>
                <c:pt idx="2026">
                  <c:v>2.8387097774193563E-2</c:v>
                </c:pt>
                <c:pt idx="2027">
                  <c:v>2.8709678419354852E-2</c:v>
                </c:pt>
                <c:pt idx="2028">
                  <c:v>2.9032259064516144E-2</c:v>
                </c:pt>
                <c:pt idx="2029">
                  <c:v>2.9354839709677418E-2</c:v>
                </c:pt>
                <c:pt idx="2030">
                  <c:v>2.9677420354838707E-2</c:v>
                </c:pt>
                <c:pt idx="2031">
                  <c:v>3.0000001000000002E-2</c:v>
                </c:pt>
                <c:pt idx="2032">
                  <c:v>3.0322581645161283E-2</c:v>
                </c:pt>
                <c:pt idx="2033">
                  <c:v>3.0645162290322592E-2</c:v>
                </c:pt>
                <c:pt idx="2034">
                  <c:v>3.0967742935483881E-2</c:v>
                </c:pt>
                <c:pt idx="2035">
                  <c:v>3.1290323580645187E-2</c:v>
                </c:pt>
                <c:pt idx="2036">
                  <c:v>3.1612904225806454E-2</c:v>
                </c:pt>
                <c:pt idx="2037">
                  <c:v>3.1935484870967742E-2</c:v>
                </c:pt>
                <c:pt idx="2038">
                  <c:v>3.2258065516129052E-2</c:v>
                </c:pt>
                <c:pt idx="2039">
                  <c:v>3.258064616129034E-2</c:v>
                </c:pt>
                <c:pt idx="2040">
                  <c:v>3.2903226806451615E-2</c:v>
                </c:pt>
                <c:pt idx="2041">
                  <c:v>3.3225807451612917E-2</c:v>
                </c:pt>
                <c:pt idx="2042">
                  <c:v>3.3548388096774191E-2</c:v>
                </c:pt>
                <c:pt idx="2043">
                  <c:v>3.3870968741935494E-2</c:v>
                </c:pt>
                <c:pt idx="2044">
                  <c:v>3.4193549387096775E-2</c:v>
                </c:pt>
                <c:pt idx="2045">
                  <c:v>3.4516130032258063E-2</c:v>
                </c:pt>
                <c:pt idx="2046">
                  <c:v>3.4838710677419372E-2</c:v>
                </c:pt>
                <c:pt idx="2047">
                  <c:v>3.516129132258064E-2</c:v>
                </c:pt>
                <c:pt idx="2048">
                  <c:v>3.5483871967741949E-2</c:v>
                </c:pt>
                <c:pt idx="2049">
                  <c:v>3.5806452612903245E-2</c:v>
                </c:pt>
                <c:pt idx="2050">
                  <c:v>3.6129033258064519E-2</c:v>
                </c:pt>
                <c:pt idx="2051">
                  <c:v>3.6451613903225821E-2</c:v>
                </c:pt>
                <c:pt idx="2052">
                  <c:v>3.6774194548387096E-2</c:v>
                </c:pt>
                <c:pt idx="2053">
                  <c:v>3.7096775193548391E-2</c:v>
                </c:pt>
                <c:pt idx="2054">
                  <c:v>3.7419355838709693E-2</c:v>
                </c:pt>
                <c:pt idx="2055">
                  <c:v>3.7741936483871003E-2</c:v>
                </c:pt>
                <c:pt idx="2056">
                  <c:v>3.806451712903227E-2</c:v>
                </c:pt>
                <c:pt idx="2057">
                  <c:v>3.8387097774193565E-2</c:v>
                </c:pt>
                <c:pt idx="2058">
                  <c:v>3.8709678419354854E-2</c:v>
                </c:pt>
                <c:pt idx="2059">
                  <c:v>3.9032259064516149E-2</c:v>
                </c:pt>
                <c:pt idx="2060">
                  <c:v>3.9354839709677431E-2</c:v>
                </c:pt>
                <c:pt idx="2061">
                  <c:v>3.9677420354838705E-2</c:v>
                </c:pt>
                <c:pt idx="2062">
                  <c:v>4.0000001000000014E-2</c:v>
                </c:pt>
                <c:pt idx="2063">
                  <c:v>4.0317461317460349E-2</c:v>
                </c:pt>
                <c:pt idx="2064">
                  <c:v>4.0634921634920655E-2</c:v>
                </c:pt>
                <c:pt idx="2065">
                  <c:v>4.095238195238099E-2</c:v>
                </c:pt>
                <c:pt idx="2066">
                  <c:v>4.1269842269841275E-2</c:v>
                </c:pt>
                <c:pt idx="2067">
                  <c:v>4.1587302587301582E-2</c:v>
                </c:pt>
                <c:pt idx="2068">
                  <c:v>4.1904762904761896E-2</c:v>
                </c:pt>
                <c:pt idx="2069">
                  <c:v>4.2222223222222237E-2</c:v>
                </c:pt>
                <c:pt idx="2070">
                  <c:v>4.2539683539682557E-2</c:v>
                </c:pt>
                <c:pt idx="2071">
                  <c:v>4.2857143857142878E-2</c:v>
                </c:pt>
                <c:pt idx="2072">
                  <c:v>4.3174604174603178E-2</c:v>
                </c:pt>
                <c:pt idx="2073">
                  <c:v>4.3492064492063505E-2</c:v>
                </c:pt>
                <c:pt idx="2074">
                  <c:v>4.3809524809523832E-2</c:v>
                </c:pt>
                <c:pt idx="2075">
                  <c:v>4.4126985126984132E-2</c:v>
                </c:pt>
                <c:pt idx="2076">
                  <c:v>4.4444445444444453E-2</c:v>
                </c:pt>
                <c:pt idx="2077">
                  <c:v>4.4761905761904773E-2</c:v>
                </c:pt>
                <c:pt idx="2078">
                  <c:v>4.5079366079365059E-2</c:v>
                </c:pt>
                <c:pt idx="2079">
                  <c:v>4.5396826396825421E-2</c:v>
                </c:pt>
                <c:pt idx="2080">
                  <c:v>4.5714286714285728E-2</c:v>
                </c:pt>
                <c:pt idx="2081">
                  <c:v>4.6031747031746034E-2</c:v>
                </c:pt>
                <c:pt idx="2082">
                  <c:v>4.6349207349206382E-2</c:v>
                </c:pt>
                <c:pt idx="2083">
                  <c:v>4.6666667666666696E-2</c:v>
                </c:pt>
                <c:pt idx="2084">
                  <c:v>4.6984127984127003E-2</c:v>
                </c:pt>
                <c:pt idx="2085">
                  <c:v>4.7301588301587302E-2</c:v>
                </c:pt>
                <c:pt idx="2086">
                  <c:v>4.7619048619047616E-2</c:v>
                </c:pt>
                <c:pt idx="2087">
                  <c:v>4.793650893650795E-2</c:v>
                </c:pt>
                <c:pt idx="2088">
                  <c:v>4.8253969253968278E-2</c:v>
                </c:pt>
                <c:pt idx="2089">
                  <c:v>4.8571429571428557E-2</c:v>
                </c:pt>
                <c:pt idx="2090">
                  <c:v>4.8888889888888884E-2</c:v>
                </c:pt>
                <c:pt idx="2091">
                  <c:v>4.9206350206349225E-2</c:v>
                </c:pt>
                <c:pt idx="2092">
                  <c:v>4.9523810523809525E-2</c:v>
                </c:pt>
                <c:pt idx="2093">
                  <c:v>4.9841270841269866E-2</c:v>
                </c:pt>
                <c:pt idx="2094">
                  <c:v>5.0158731158730187E-2</c:v>
                </c:pt>
                <c:pt idx="2095">
                  <c:v>5.047619147619048E-2</c:v>
                </c:pt>
                <c:pt idx="2096">
                  <c:v>5.0793651793650807E-2</c:v>
                </c:pt>
                <c:pt idx="2097">
                  <c:v>5.1111112111111107E-2</c:v>
                </c:pt>
                <c:pt idx="2098">
                  <c:v>5.1428572428571413E-2</c:v>
                </c:pt>
                <c:pt idx="2099">
                  <c:v>5.1746032746031796E-2</c:v>
                </c:pt>
                <c:pt idx="2100">
                  <c:v>5.2063493063492089E-2</c:v>
                </c:pt>
                <c:pt idx="2101">
                  <c:v>5.2380953380952382E-2</c:v>
                </c:pt>
                <c:pt idx="2102">
                  <c:v>5.2698413698412716E-2</c:v>
                </c:pt>
                <c:pt idx="2103">
                  <c:v>5.3015874015873023E-2</c:v>
                </c:pt>
                <c:pt idx="2104">
                  <c:v>5.3333334333333385E-2</c:v>
                </c:pt>
                <c:pt idx="2105">
                  <c:v>5.3650794650793671E-2</c:v>
                </c:pt>
                <c:pt idx="2106">
                  <c:v>5.3968254968253963E-2</c:v>
                </c:pt>
                <c:pt idx="2107">
                  <c:v>5.4285715285714277E-2</c:v>
                </c:pt>
                <c:pt idx="2108">
                  <c:v>5.4603175603174584E-2</c:v>
                </c:pt>
                <c:pt idx="2109">
                  <c:v>5.4920635920634946E-2</c:v>
                </c:pt>
                <c:pt idx="2110">
                  <c:v>5.5238096238095266E-2</c:v>
                </c:pt>
                <c:pt idx="2111">
                  <c:v>5.5555556555555545E-2</c:v>
                </c:pt>
                <c:pt idx="2112">
                  <c:v>5.5873016873015886E-2</c:v>
                </c:pt>
                <c:pt idx="2113">
                  <c:v>5.6190477190476221E-2</c:v>
                </c:pt>
                <c:pt idx="2114">
                  <c:v>5.6507937507936527E-2</c:v>
                </c:pt>
                <c:pt idx="2115">
                  <c:v>5.6825397825396834E-2</c:v>
                </c:pt>
                <c:pt idx="2116">
                  <c:v>5.7142858142857147E-2</c:v>
                </c:pt>
                <c:pt idx="2117">
                  <c:v>5.7460318460317461E-2</c:v>
                </c:pt>
                <c:pt idx="2118">
                  <c:v>5.7777778777777775E-2</c:v>
                </c:pt>
                <c:pt idx="2119">
                  <c:v>5.8095239095238123E-2</c:v>
                </c:pt>
                <c:pt idx="2120">
                  <c:v>5.8412699412698457E-2</c:v>
                </c:pt>
                <c:pt idx="2121">
                  <c:v>5.8730159730158729E-2</c:v>
                </c:pt>
                <c:pt idx="2122">
                  <c:v>5.9047620047619077E-2</c:v>
                </c:pt>
                <c:pt idx="2123">
                  <c:v>5.9365080365079377E-2</c:v>
                </c:pt>
                <c:pt idx="2124">
                  <c:v>5.9682540682539684E-2</c:v>
                </c:pt>
                <c:pt idx="2125">
                  <c:v>6.0000001000000018E-2</c:v>
                </c:pt>
                <c:pt idx="2126">
                  <c:v>5.9459460459459462E-2</c:v>
                </c:pt>
                <c:pt idx="2127">
                  <c:v>5.8918919918918955E-2</c:v>
                </c:pt>
                <c:pt idx="2128">
                  <c:v>5.8378379378378378E-2</c:v>
                </c:pt>
                <c:pt idx="2129">
                  <c:v>5.7837838837837871E-2</c:v>
                </c:pt>
                <c:pt idx="2130">
                  <c:v>5.7297298297297315E-2</c:v>
                </c:pt>
                <c:pt idx="2131">
                  <c:v>5.675675775675678E-2</c:v>
                </c:pt>
                <c:pt idx="2132">
                  <c:v>5.6216217216216252E-2</c:v>
                </c:pt>
                <c:pt idx="2133">
                  <c:v>5.5675676675675675E-2</c:v>
                </c:pt>
                <c:pt idx="2134">
                  <c:v>5.5135136135135134E-2</c:v>
                </c:pt>
                <c:pt idx="2135">
                  <c:v>5.4594595594594598E-2</c:v>
                </c:pt>
                <c:pt idx="2136">
                  <c:v>5.4054055054054063E-2</c:v>
                </c:pt>
                <c:pt idx="2137">
                  <c:v>5.3513514513513535E-2</c:v>
                </c:pt>
                <c:pt idx="2138">
                  <c:v>5.297297397297298E-2</c:v>
                </c:pt>
                <c:pt idx="2139">
                  <c:v>5.2432433432432472E-2</c:v>
                </c:pt>
                <c:pt idx="2140">
                  <c:v>5.1891892891891903E-2</c:v>
                </c:pt>
                <c:pt idx="2141">
                  <c:v>5.1351352351351354E-2</c:v>
                </c:pt>
                <c:pt idx="2142">
                  <c:v>5.0810811810810839E-2</c:v>
                </c:pt>
                <c:pt idx="2143">
                  <c:v>5.0270271270270284E-2</c:v>
                </c:pt>
                <c:pt idx="2144">
                  <c:v>4.9729730729729749E-2</c:v>
                </c:pt>
                <c:pt idx="2145">
                  <c:v>4.9189190189189186E-2</c:v>
                </c:pt>
                <c:pt idx="2146">
                  <c:v>4.8648649648648665E-2</c:v>
                </c:pt>
                <c:pt idx="2147">
                  <c:v>4.8108109108108095E-2</c:v>
                </c:pt>
                <c:pt idx="2148">
                  <c:v>4.7567568567567553E-2</c:v>
                </c:pt>
                <c:pt idx="2149">
                  <c:v>4.7027028027027032E-2</c:v>
                </c:pt>
                <c:pt idx="2150">
                  <c:v>4.6486487486486497E-2</c:v>
                </c:pt>
                <c:pt idx="2151">
                  <c:v>4.5945946945945962E-2</c:v>
                </c:pt>
                <c:pt idx="2152">
                  <c:v>4.5405406405405413E-2</c:v>
                </c:pt>
                <c:pt idx="2153">
                  <c:v>4.4864865864864857E-2</c:v>
                </c:pt>
                <c:pt idx="2154">
                  <c:v>4.4324325324324329E-2</c:v>
                </c:pt>
                <c:pt idx="2155">
                  <c:v>4.3783784783783794E-2</c:v>
                </c:pt>
                <c:pt idx="2156">
                  <c:v>4.3243244243243259E-2</c:v>
                </c:pt>
                <c:pt idx="2157">
                  <c:v>4.2702703702702717E-2</c:v>
                </c:pt>
                <c:pt idx="2158">
                  <c:v>4.2162163162162168E-2</c:v>
                </c:pt>
                <c:pt idx="2159">
                  <c:v>4.1621622621621633E-2</c:v>
                </c:pt>
                <c:pt idx="2160">
                  <c:v>4.1081082081081077E-2</c:v>
                </c:pt>
                <c:pt idx="2161">
                  <c:v>4.0540541540540535E-2</c:v>
                </c:pt>
                <c:pt idx="2162">
                  <c:v>4.0000001000000014E-2</c:v>
                </c:pt>
                <c:pt idx="2163">
                  <c:v>4.0476191476190491E-2</c:v>
                </c:pt>
                <c:pt idx="2164">
                  <c:v>4.095238195238099E-2</c:v>
                </c:pt>
                <c:pt idx="2165">
                  <c:v>4.1428572428571425E-2</c:v>
                </c:pt>
                <c:pt idx="2166">
                  <c:v>4.1904762904761896E-2</c:v>
                </c:pt>
                <c:pt idx="2167">
                  <c:v>4.2380953380952387E-2</c:v>
                </c:pt>
                <c:pt idx="2168">
                  <c:v>4.2857143857142878E-2</c:v>
                </c:pt>
                <c:pt idx="2169">
                  <c:v>4.3333334333333376E-2</c:v>
                </c:pt>
                <c:pt idx="2170">
                  <c:v>4.3809524809523839E-2</c:v>
                </c:pt>
                <c:pt idx="2171">
                  <c:v>4.4285715285714289E-2</c:v>
                </c:pt>
                <c:pt idx="2172">
                  <c:v>4.4761905761904773E-2</c:v>
                </c:pt>
                <c:pt idx="2173">
                  <c:v>4.5238096238095271E-2</c:v>
                </c:pt>
                <c:pt idx="2174">
                  <c:v>4.5714286714285735E-2</c:v>
                </c:pt>
                <c:pt idx="2175">
                  <c:v>4.6190477190476219E-2</c:v>
                </c:pt>
                <c:pt idx="2176">
                  <c:v>4.6666667666666696E-2</c:v>
                </c:pt>
                <c:pt idx="2177">
                  <c:v>4.7142858142857146E-2</c:v>
                </c:pt>
                <c:pt idx="2178">
                  <c:v>4.7619048619047616E-2</c:v>
                </c:pt>
                <c:pt idx="2179">
                  <c:v>4.8095239095238107E-2</c:v>
                </c:pt>
                <c:pt idx="2180">
                  <c:v>4.8571429571428577E-2</c:v>
                </c:pt>
                <c:pt idx="2181">
                  <c:v>4.9047620047619096E-2</c:v>
                </c:pt>
                <c:pt idx="2182">
                  <c:v>4.9523810523809525E-2</c:v>
                </c:pt>
                <c:pt idx="2183">
                  <c:v>5.0000001000000016E-2</c:v>
                </c:pt>
                <c:pt idx="2184">
                  <c:v>5.0476191476190493E-2</c:v>
                </c:pt>
                <c:pt idx="2185">
                  <c:v>5.0952381952380991E-2</c:v>
                </c:pt>
                <c:pt idx="2186">
                  <c:v>5.1428572428571413E-2</c:v>
                </c:pt>
                <c:pt idx="2187">
                  <c:v>5.1904762904761897E-2</c:v>
                </c:pt>
                <c:pt idx="2188">
                  <c:v>5.2380953380952382E-2</c:v>
                </c:pt>
                <c:pt idx="2189">
                  <c:v>5.285714385714288E-2</c:v>
                </c:pt>
                <c:pt idx="2190">
                  <c:v>5.3333334333333385E-2</c:v>
                </c:pt>
                <c:pt idx="2191">
                  <c:v>5.3809524809523834E-2</c:v>
                </c:pt>
                <c:pt idx="2192">
                  <c:v>5.4285715285714291E-2</c:v>
                </c:pt>
                <c:pt idx="2193">
                  <c:v>5.4761905761904782E-2</c:v>
                </c:pt>
                <c:pt idx="2194">
                  <c:v>5.523809623809528E-2</c:v>
                </c:pt>
                <c:pt idx="2195">
                  <c:v>5.5714286714285736E-2</c:v>
                </c:pt>
                <c:pt idx="2196">
                  <c:v>5.6190477190476221E-2</c:v>
                </c:pt>
                <c:pt idx="2197">
                  <c:v>5.6666667666666691E-2</c:v>
                </c:pt>
                <c:pt idx="2198">
                  <c:v>5.7142858142857147E-2</c:v>
                </c:pt>
                <c:pt idx="2199">
                  <c:v>5.7619048619047625E-2</c:v>
                </c:pt>
                <c:pt idx="2200">
                  <c:v>5.8095239095238123E-2</c:v>
                </c:pt>
                <c:pt idx="2201">
                  <c:v>5.8571429571428579E-2</c:v>
                </c:pt>
                <c:pt idx="2202">
                  <c:v>5.9047620047619098E-2</c:v>
                </c:pt>
                <c:pt idx="2203">
                  <c:v>5.9523810523809527E-2</c:v>
                </c:pt>
                <c:pt idx="2204">
                  <c:v>6.0000001000000025E-2</c:v>
                </c:pt>
                <c:pt idx="2205">
                  <c:v>6.0476191476190502E-2</c:v>
                </c:pt>
                <c:pt idx="2206">
                  <c:v>6.0952381952380993E-2</c:v>
                </c:pt>
                <c:pt idx="2207">
                  <c:v>6.1428572428571436E-2</c:v>
                </c:pt>
                <c:pt idx="2208">
                  <c:v>6.1904762904761906E-2</c:v>
                </c:pt>
                <c:pt idx="2209">
                  <c:v>6.2380953380952384E-2</c:v>
                </c:pt>
                <c:pt idx="2210">
                  <c:v>6.2857143857142889E-2</c:v>
                </c:pt>
                <c:pt idx="2211">
                  <c:v>6.333333433333338E-2</c:v>
                </c:pt>
                <c:pt idx="2212">
                  <c:v>6.3809524809523843E-2</c:v>
                </c:pt>
                <c:pt idx="2213">
                  <c:v>6.4285715285714307E-2</c:v>
                </c:pt>
                <c:pt idx="2214">
                  <c:v>6.476190576190477E-2</c:v>
                </c:pt>
                <c:pt idx="2215">
                  <c:v>6.5238096238095275E-2</c:v>
                </c:pt>
                <c:pt idx="2216">
                  <c:v>6.5714286714285752E-2</c:v>
                </c:pt>
                <c:pt idx="2217">
                  <c:v>6.619047719047623E-2</c:v>
                </c:pt>
                <c:pt idx="2218">
                  <c:v>6.6666667666666693E-2</c:v>
                </c:pt>
                <c:pt idx="2219">
                  <c:v>6.7142858142857142E-2</c:v>
                </c:pt>
                <c:pt idx="2220">
                  <c:v>6.7619048619047634E-2</c:v>
                </c:pt>
                <c:pt idx="2221">
                  <c:v>6.8095239095238139E-2</c:v>
                </c:pt>
                <c:pt idx="2222">
                  <c:v>6.8571429571428574E-2</c:v>
                </c:pt>
                <c:pt idx="2223">
                  <c:v>6.9047620047619107E-2</c:v>
                </c:pt>
                <c:pt idx="2224">
                  <c:v>6.9523810523809543E-2</c:v>
                </c:pt>
                <c:pt idx="2225">
                  <c:v>7.0000001000000034E-2</c:v>
                </c:pt>
                <c:pt idx="2226">
                  <c:v>6.9516130032258108E-2</c:v>
                </c:pt>
                <c:pt idx="2227">
                  <c:v>6.9032259064516183E-2</c:v>
                </c:pt>
                <c:pt idx="2228">
                  <c:v>6.8548388096774174E-2</c:v>
                </c:pt>
                <c:pt idx="2229">
                  <c:v>6.8064517129032318E-2</c:v>
                </c:pt>
                <c:pt idx="2230">
                  <c:v>6.7580646161290336E-2</c:v>
                </c:pt>
                <c:pt idx="2231">
                  <c:v>6.7096775193548425E-2</c:v>
                </c:pt>
                <c:pt idx="2232">
                  <c:v>6.6612904225806485E-2</c:v>
                </c:pt>
                <c:pt idx="2233">
                  <c:v>6.6129033258064518E-2</c:v>
                </c:pt>
                <c:pt idx="2234">
                  <c:v>6.5645162290322565E-2</c:v>
                </c:pt>
                <c:pt idx="2235">
                  <c:v>6.5161291322580681E-2</c:v>
                </c:pt>
                <c:pt idx="2236">
                  <c:v>6.4677420354838769E-2</c:v>
                </c:pt>
                <c:pt idx="2237">
                  <c:v>6.4193549387096802E-2</c:v>
                </c:pt>
                <c:pt idx="2238">
                  <c:v>6.3709678419354848E-2</c:v>
                </c:pt>
                <c:pt idx="2239">
                  <c:v>6.3225807451612895E-2</c:v>
                </c:pt>
                <c:pt idx="2240">
                  <c:v>6.2741936483870969E-2</c:v>
                </c:pt>
                <c:pt idx="2241">
                  <c:v>6.225806551612903E-2</c:v>
                </c:pt>
                <c:pt idx="2242">
                  <c:v>6.1774194548387111E-2</c:v>
                </c:pt>
                <c:pt idx="2243">
                  <c:v>6.1290323580645172E-2</c:v>
                </c:pt>
                <c:pt idx="2244">
                  <c:v>6.0806452612903246E-2</c:v>
                </c:pt>
                <c:pt idx="2245">
                  <c:v>6.0322581645161334E-2</c:v>
                </c:pt>
                <c:pt idx="2246">
                  <c:v>5.9838710677419381E-2</c:v>
                </c:pt>
                <c:pt idx="2247">
                  <c:v>5.9354839709677427E-2</c:v>
                </c:pt>
                <c:pt idx="2248">
                  <c:v>5.8870968741935502E-2</c:v>
                </c:pt>
                <c:pt idx="2249">
                  <c:v>5.8387097774193576E-2</c:v>
                </c:pt>
                <c:pt idx="2250">
                  <c:v>5.7903226806451658E-2</c:v>
                </c:pt>
                <c:pt idx="2251">
                  <c:v>5.7419355838709704E-2</c:v>
                </c:pt>
                <c:pt idx="2252">
                  <c:v>5.6935484870967765E-2</c:v>
                </c:pt>
                <c:pt idx="2253">
                  <c:v>5.6451613903225825E-2</c:v>
                </c:pt>
                <c:pt idx="2254">
                  <c:v>5.59677429354839E-2</c:v>
                </c:pt>
                <c:pt idx="2255">
                  <c:v>5.5483871967741967E-2</c:v>
                </c:pt>
                <c:pt idx="2256">
                  <c:v>5.5000001000000028E-2</c:v>
                </c:pt>
                <c:pt idx="2257">
                  <c:v>5.4516130032258102E-2</c:v>
                </c:pt>
                <c:pt idx="2258">
                  <c:v>5.4032259064516162E-2</c:v>
                </c:pt>
                <c:pt idx="2259">
                  <c:v>5.3548388096774174E-2</c:v>
                </c:pt>
                <c:pt idx="2260">
                  <c:v>5.3064517129032297E-2</c:v>
                </c:pt>
                <c:pt idx="2261">
                  <c:v>5.258064616129033E-2</c:v>
                </c:pt>
                <c:pt idx="2262">
                  <c:v>5.2096775193548418E-2</c:v>
                </c:pt>
                <c:pt idx="2263">
                  <c:v>5.1612904225806486E-2</c:v>
                </c:pt>
                <c:pt idx="2264">
                  <c:v>5.1129033258064512E-2</c:v>
                </c:pt>
                <c:pt idx="2265">
                  <c:v>5.0645162290322551E-2</c:v>
                </c:pt>
                <c:pt idx="2266">
                  <c:v>5.0161291322580681E-2</c:v>
                </c:pt>
                <c:pt idx="2267">
                  <c:v>4.9677420354838742E-2</c:v>
                </c:pt>
                <c:pt idx="2268">
                  <c:v>4.9193549387096795E-2</c:v>
                </c:pt>
                <c:pt idx="2269">
                  <c:v>4.8709678419354842E-2</c:v>
                </c:pt>
                <c:pt idx="2270">
                  <c:v>4.8225807451612888E-2</c:v>
                </c:pt>
                <c:pt idx="2271">
                  <c:v>4.774193648387097E-2</c:v>
                </c:pt>
                <c:pt idx="2272">
                  <c:v>4.7258065516129009E-2</c:v>
                </c:pt>
                <c:pt idx="2273">
                  <c:v>4.6774194548387105E-2</c:v>
                </c:pt>
                <c:pt idx="2274">
                  <c:v>4.6290323580645165E-2</c:v>
                </c:pt>
                <c:pt idx="2275">
                  <c:v>4.5806452612903253E-2</c:v>
                </c:pt>
                <c:pt idx="2276">
                  <c:v>4.5322581645161328E-2</c:v>
                </c:pt>
                <c:pt idx="2277">
                  <c:v>4.4838710677419374E-2</c:v>
                </c:pt>
                <c:pt idx="2278">
                  <c:v>4.4354839709677421E-2</c:v>
                </c:pt>
                <c:pt idx="2279">
                  <c:v>4.3870968741935495E-2</c:v>
                </c:pt>
                <c:pt idx="2280">
                  <c:v>4.3387097774193563E-2</c:v>
                </c:pt>
                <c:pt idx="2281">
                  <c:v>4.2903226806451651E-2</c:v>
                </c:pt>
                <c:pt idx="2282">
                  <c:v>4.2419355838709684E-2</c:v>
                </c:pt>
                <c:pt idx="2283">
                  <c:v>4.1935484870967765E-2</c:v>
                </c:pt>
                <c:pt idx="2284">
                  <c:v>4.1451613903225826E-2</c:v>
                </c:pt>
                <c:pt idx="2285">
                  <c:v>4.0967742935483886E-2</c:v>
                </c:pt>
                <c:pt idx="2286">
                  <c:v>4.0483871967741954E-2</c:v>
                </c:pt>
                <c:pt idx="2287">
                  <c:v>4.0000001000000014E-2</c:v>
                </c:pt>
                <c:pt idx="2288">
                  <c:v>4.128000099999999E-2</c:v>
                </c:pt>
                <c:pt idx="2289">
                  <c:v>4.2560001000000028E-2</c:v>
                </c:pt>
                <c:pt idx="2290">
                  <c:v>4.3840001000000003E-2</c:v>
                </c:pt>
                <c:pt idx="2291">
                  <c:v>4.5120001000000014E-2</c:v>
                </c:pt>
                <c:pt idx="2292">
                  <c:v>4.6400000999999996E-2</c:v>
                </c:pt>
                <c:pt idx="2293">
                  <c:v>4.7680001000000014E-2</c:v>
                </c:pt>
                <c:pt idx="2294">
                  <c:v>4.8960001000000017E-2</c:v>
                </c:pt>
                <c:pt idx="2295">
                  <c:v>5.0240001000000006E-2</c:v>
                </c:pt>
                <c:pt idx="2296">
                  <c:v>5.1520001000000003E-2</c:v>
                </c:pt>
                <c:pt idx="2297">
                  <c:v>5.2800001000000027E-2</c:v>
                </c:pt>
                <c:pt idx="2298">
                  <c:v>5.408000100000003E-2</c:v>
                </c:pt>
                <c:pt idx="2299">
                  <c:v>5.5360001000000034E-2</c:v>
                </c:pt>
                <c:pt idx="2300">
                  <c:v>5.6640001000000009E-2</c:v>
                </c:pt>
                <c:pt idx="2301">
                  <c:v>5.7920001000000026E-2</c:v>
                </c:pt>
                <c:pt idx="2302">
                  <c:v>5.920000100000003E-2</c:v>
                </c:pt>
                <c:pt idx="2303">
                  <c:v>6.0480001000000026E-2</c:v>
                </c:pt>
                <c:pt idx="2304">
                  <c:v>6.1760001000000037E-2</c:v>
                </c:pt>
                <c:pt idx="2305">
                  <c:v>6.3040001000000012E-2</c:v>
                </c:pt>
                <c:pt idx="2306">
                  <c:v>6.4320001000000029E-2</c:v>
                </c:pt>
                <c:pt idx="2307">
                  <c:v>6.5600001000000019E-2</c:v>
                </c:pt>
                <c:pt idx="2308">
                  <c:v>6.6880001000000022E-2</c:v>
                </c:pt>
                <c:pt idx="2309">
                  <c:v>6.8160001000000012E-2</c:v>
                </c:pt>
                <c:pt idx="2310">
                  <c:v>6.9440001000000043E-2</c:v>
                </c:pt>
                <c:pt idx="2311">
                  <c:v>7.0720001000000032E-2</c:v>
                </c:pt>
                <c:pt idx="2312">
                  <c:v>7.2000001000000036E-2</c:v>
                </c:pt>
                <c:pt idx="2313">
                  <c:v>7.11578957368421E-2</c:v>
                </c:pt>
                <c:pt idx="2314">
                  <c:v>7.0315790473684234E-2</c:v>
                </c:pt>
                <c:pt idx="2315">
                  <c:v>6.9473685210526367E-2</c:v>
                </c:pt>
                <c:pt idx="2316">
                  <c:v>6.8631579947368432E-2</c:v>
                </c:pt>
                <c:pt idx="2317">
                  <c:v>6.7789474684210538E-2</c:v>
                </c:pt>
                <c:pt idx="2318">
                  <c:v>6.6947369421052616E-2</c:v>
                </c:pt>
                <c:pt idx="2319">
                  <c:v>6.6105264157894764E-2</c:v>
                </c:pt>
                <c:pt idx="2320">
                  <c:v>6.5263158894736883E-2</c:v>
                </c:pt>
                <c:pt idx="2321">
                  <c:v>6.4421053631578962E-2</c:v>
                </c:pt>
                <c:pt idx="2322">
                  <c:v>6.3578948368421068E-2</c:v>
                </c:pt>
                <c:pt idx="2323">
                  <c:v>6.2736843105263174E-2</c:v>
                </c:pt>
                <c:pt idx="2324">
                  <c:v>6.1894737842105314E-2</c:v>
                </c:pt>
                <c:pt idx="2325">
                  <c:v>6.1052632578947393E-2</c:v>
                </c:pt>
                <c:pt idx="2326">
                  <c:v>6.0210527315789492E-2</c:v>
                </c:pt>
                <c:pt idx="2327">
                  <c:v>5.9368422052631639E-2</c:v>
                </c:pt>
                <c:pt idx="2328">
                  <c:v>5.852631678947369E-2</c:v>
                </c:pt>
                <c:pt idx="2329">
                  <c:v>5.7684211526315816E-2</c:v>
                </c:pt>
                <c:pt idx="2330">
                  <c:v>5.6842106263157888E-2</c:v>
                </c:pt>
                <c:pt idx="2331">
                  <c:v>5.6000001000000021E-2</c:v>
                </c:pt>
                <c:pt idx="2332">
                  <c:v>5.5157895736842107E-2</c:v>
                </c:pt>
                <c:pt idx="2333">
                  <c:v>5.4315790473684226E-2</c:v>
                </c:pt>
                <c:pt idx="2334">
                  <c:v>5.3473685210526346E-2</c:v>
                </c:pt>
                <c:pt idx="2335">
                  <c:v>5.2631579947368431E-2</c:v>
                </c:pt>
                <c:pt idx="2336">
                  <c:v>5.1789474684210537E-2</c:v>
                </c:pt>
                <c:pt idx="2337">
                  <c:v>5.094736942105263E-2</c:v>
                </c:pt>
                <c:pt idx="2338">
                  <c:v>5.0105264157894756E-2</c:v>
                </c:pt>
                <c:pt idx="2339">
                  <c:v>4.9263158894736869E-2</c:v>
                </c:pt>
                <c:pt idx="2340">
                  <c:v>4.8421053631578947E-2</c:v>
                </c:pt>
                <c:pt idx="2341">
                  <c:v>4.7578948368421047E-2</c:v>
                </c:pt>
                <c:pt idx="2342">
                  <c:v>4.6736843105263166E-2</c:v>
                </c:pt>
                <c:pt idx="2343">
                  <c:v>4.5894737842105328E-2</c:v>
                </c:pt>
                <c:pt idx="2344">
                  <c:v>4.5052632578947399E-2</c:v>
                </c:pt>
                <c:pt idx="2345">
                  <c:v>4.4210527315789484E-2</c:v>
                </c:pt>
                <c:pt idx="2346">
                  <c:v>4.3368422052631618E-2</c:v>
                </c:pt>
                <c:pt idx="2347">
                  <c:v>4.2526316789473689E-2</c:v>
                </c:pt>
                <c:pt idx="2348">
                  <c:v>4.1684211526315802E-2</c:v>
                </c:pt>
                <c:pt idx="2349">
                  <c:v>4.084210626315788E-2</c:v>
                </c:pt>
                <c:pt idx="2350">
                  <c:v>4.0000001000000014E-2</c:v>
                </c:pt>
                <c:pt idx="2351">
                  <c:v>4.0161291322580686E-2</c:v>
                </c:pt>
                <c:pt idx="2352">
                  <c:v>4.032258164516133E-2</c:v>
                </c:pt>
                <c:pt idx="2353">
                  <c:v>4.0483871967741968E-2</c:v>
                </c:pt>
                <c:pt idx="2354">
                  <c:v>4.0645162290322542E-2</c:v>
                </c:pt>
                <c:pt idx="2355">
                  <c:v>4.0806452612903263E-2</c:v>
                </c:pt>
                <c:pt idx="2356">
                  <c:v>4.0967742935483886E-2</c:v>
                </c:pt>
                <c:pt idx="2357">
                  <c:v>4.1129033258064503E-2</c:v>
                </c:pt>
                <c:pt idx="2358">
                  <c:v>4.1290323580645161E-2</c:v>
                </c:pt>
                <c:pt idx="2359">
                  <c:v>4.1451613903225826E-2</c:v>
                </c:pt>
                <c:pt idx="2360">
                  <c:v>4.1612904225806491E-2</c:v>
                </c:pt>
                <c:pt idx="2361">
                  <c:v>4.17741945483871E-2</c:v>
                </c:pt>
                <c:pt idx="2362">
                  <c:v>4.1935484870967744E-2</c:v>
                </c:pt>
                <c:pt idx="2363">
                  <c:v>4.209677519354843E-2</c:v>
                </c:pt>
                <c:pt idx="2364">
                  <c:v>4.2258065516129012E-2</c:v>
                </c:pt>
                <c:pt idx="2365">
                  <c:v>4.2419355838709684E-2</c:v>
                </c:pt>
                <c:pt idx="2366">
                  <c:v>4.2580646161290321E-2</c:v>
                </c:pt>
                <c:pt idx="2367">
                  <c:v>4.2741936483870965E-2</c:v>
                </c:pt>
                <c:pt idx="2368">
                  <c:v>4.2903226806451651E-2</c:v>
                </c:pt>
                <c:pt idx="2369">
                  <c:v>4.3064517129032295E-2</c:v>
                </c:pt>
                <c:pt idx="2370">
                  <c:v>4.3225807451612891E-2</c:v>
                </c:pt>
                <c:pt idx="2371">
                  <c:v>4.3387097774193563E-2</c:v>
                </c:pt>
                <c:pt idx="2372">
                  <c:v>4.3548388096774152E-2</c:v>
                </c:pt>
                <c:pt idx="2373">
                  <c:v>4.370967841935483E-2</c:v>
                </c:pt>
                <c:pt idx="2374">
                  <c:v>4.3870968741935482E-2</c:v>
                </c:pt>
                <c:pt idx="2375">
                  <c:v>4.4032259064516154E-2</c:v>
                </c:pt>
                <c:pt idx="2376">
                  <c:v>4.4193549387096784E-2</c:v>
                </c:pt>
                <c:pt idx="2377">
                  <c:v>4.4354839709677421E-2</c:v>
                </c:pt>
                <c:pt idx="2378">
                  <c:v>4.4516130032258107E-2</c:v>
                </c:pt>
                <c:pt idx="2379">
                  <c:v>4.4677420354838737E-2</c:v>
                </c:pt>
                <c:pt idx="2380">
                  <c:v>4.4838710677419368E-2</c:v>
                </c:pt>
                <c:pt idx="2381">
                  <c:v>4.5000001000000026E-2</c:v>
                </c:pt>
                <c:pt idx="2382">
                  <c:v>4.5161291322580677E-2</c:v>
                </c:pt>
                <c:pt idx="2383">
                  <c:v>4.5322581645161328E-2</c:v>
                </c:pt>
                <c:pt idx="2384">
                  <c:v>4.5483871967741944E-2</c:v>
                </c:pt>
                <c:pt idx="2385">
                  <c:v>4.5645162290322547E-2</c:v>
                </c:pt>
                <c:pt idx="2386">
                  <c:v>4.5806452612903253E-2</c:v>
                </c:pt>
                <c:pt idx="2387">
                  <c:v>4.5967742935483884E-2</c:v>
                </c:pt>
                <c:pt idx="2388">
                  <c:v>4.61290332580645E-2</c:v>
                </c:pt>
                <c:pt idx="2389">
                  <c:v>4.6290323580645165E-2</c:v>
                </c:pt>
                <c:pt idx="2390">
                  <c:v>4.6451613903225823E-2</c:v>
                </c:pt>
                <c:pt idx="2391">
                  <c:v>4.6612904225806488E-2</c:v>
                </c:pt>
                <c:pt idx="2392">
                  <c:v>4.6774194548387105E-2</c:v>
                </c:pt>
                <c:pt idx="2393">
                  <c:v>4.6935484870967756E-2</c:v>
                </c:pt>
                <c:pt idx="2394">
                  <c:v>4.7096775193548428E-2</c:v>
                </c:pt>
                <c:pt idx="2395">
                  <c:v>4.7258065516129009E-2</c:v>
                </c:pt>
                <c:pt idx="2396">
                  <c:v>4.7419355838709695E-2</c:v>
                </c:pt>
                <c:pt idx="2397">
                  <c:v>4.7580646161290326E-2</c:v>
                </c:pt>
                <c:pt idx="2398">
                  <c:v>4.774193648387097E-2</c:v>
                </c:pt>
                <c:pt idx="2399">
                  <c:v>4.7903226806451642E-2</c:v>
                </c:pt>
                <c:pt idx="2400">
                  <c:v>4.8064517129032307E-2</c:v>
                </c:pt>
                <c:pt idx="2401">
                  <c:v>4.8225807451612882E-2</c:v>
                </c:pt>
                <c:pt idx="2402">
                  <c:v>4.8387097774193567E-2</c:v>
                </c:pt>
                <c:pt idx="2403">
                  <c:v>4.8548388096774156E-2</c:v>
                </c:pt>
                <c:pt idx="2404">
                  <c:v>4.8709678419354842E-2</c:v>
                </c:pt>
                <c:pt idx="2405">
                  <c:v>4.8870968741935486E-2</c:v>
                </c:pt>
                <c:pt idx="2406">
                  <c:v>4.9032259064516144E-2</c:v>
                </c:pt>
                <c:pt idx="2407">
                  <c:v>4.9193549387096788E-2</c:v>
                </c:pt>
                <c:pt idx="2408">
                  <c:v>4.9354839709677426E-2</c:v>
                </c:pt>
                <c:pt idx="2409">
                  <c:v>4.9516130032258097E-2</c:v>
                </c:pt>
                <c:pt idx="2410">
                  <c:v>4.9677420354838742E-2</c:v>
                </c:pt>
                <c:pt idx="2411">
                  <c:v>4.9838710677419365E-2</c:v>
                </c:pt>
                <c:pt idx="2412">
                  <c:v>5.0000001000000016E-2</c:v>
                </c:pt>
                <c:pt idx="2413">
                  <c:v>4.9400001000000027E-2</c:v>
                </c:pt>
                <c:pt idx="2414">
                  <c:v>4.8800001000000016E-2</c:v>
                </c:pt>
                <c:pt idx="2415">
                  <c:v>4.8200001000000013E-2</c:v>
                </c:pt>
                <c:pt idx="2416">
                  <c:v>4.7600001000000003E-2</c:v>
                </c:pt>
                <c:pt idx="2417">
                  <c:v>4.7000001000000027E-2</c:v>
                </c:pt>
                <c:pt idx="2418">
                  <c:v>4.6400000999999996E-2</c:v>
                </c:pt>
                <c:pt idx="2419">
                  <c:v>4.5800001000000028E-2</c:v>
                </c:pt>
                <c:pt idx="2420">
                  <c:v>4.520000100000001E-2</c:v>
                </c:pt>
                <c:pt idx="2421">
                  <c:v>4.4600001000000014E-2</c:v>
                </c:pt>
                <c:pt idx="2422">
                  <c:v>4.4000001000000018E-2</c:v>
                </c:pt>
                <c:pt idx="2423">
                  <c:v>4.3400001000000014E-2</c:v>
                </c:pt>
                <c:pt idx="2424">
                  <c:v>4.2800001000000018E-2</c:v>
                </c:pt>
                <c:pt idx="2425">
                  <c:v>4.2200001000000015E-2</c:v>
                </c:pt>
                <c:pt idx="2426">
                  <c:v>4.1600001000000011E-2</c:v>
                </c:pt>
                <c:pt idx="2427">
                  <c:v>4.1000001000000022E-2</c:v>
                </c:pt>
                <c:pt idx="2428">
                  <c:v>4.0400001000000026E-2</c:v>
                </c:pt>
                <c:pt idx="2429">
                  <c:v>3.9800001000000002E-2</c:v>
                </c:pt>
                <c:pt idx="2430">
                  <c:v>3.9200001000000005E-2</c:v>
                </c:pt>
                <c:pt idx="2431">
                  <c:v>3.8600001000000009E-2</c:v>
                </c:pt>
                <c:pt idx="2432">
                  <c:v>3.8000000999999999E-2</c:v>
                </c:pt>
                <c:pt idx="2433">
                  <c:v>3.7400001000000002E-2</c:v>
                </c:pt>
                <c:pt idx="2434">
                  <c:v>3.6800001000000006E-2</c:v>
                </c:pt>
                <c:pt idx="2435">
                  <c:v>3.6200001000000002E-2</c:v>
                </c:pt>
                <c:pt idx="2436">
                  <c:v>3.5600001000000006E-2</c:v>
                </c:pt>
                <c:pt idx="2437">
                  <c:v>3.500000100000001E-2</c:v>
                </c:pt>
                <c:pt idx="2438">
                  <c:v>3.4800001000000004E-2</c:v>
                </c:pt>
                <c:pt idx="2439">
                  <c:v>3.4600001000000005E-2</c:v>
                </c:pt>
                <c:pt idx="2440">
                  <c:v>3.4400000999999999E-2</c:v>
                </c:pt>
                <c:pt idx="2441">
                  <c:v>3.4200001000000001E-2</c:v>
                </c:pt>
                <c:pt idx="2442">
                  <c:v>3.4000001000000002E-2</c:v>
                </c:pt>
                <c:pt idx="2443">
                  <c:v>3.3800001000000003E-2</c:v>
                </c:pt>
                <c:pt idx="2444">
                  <c:v>3.3600001000000004E-2</c:v>
                </c:pt>
                <c:pt idx="2445">
                  <c:v>3.3400000999999999E-2</c:v>
                </c:pt>
                <c:pt idx="2446">
                  <c:v>3.3200001E-2</c:v>
                </c:pt>
                <c:pt idx="2447">
                  <c:v>3.3000001000000001E-2</c:v>
                </c:pt>
                <c:pt idx="2448">
                  <c:v>3.2800001000000002E-2</c:v>
                </c:pt>
                <c:pt idx="2449">
                  <c:v>3.260000100000001E-2</c:v>
                </c:pt>
                <c:pt idx="2450">
                  <c:v>3.2400001000000012E-2</c:v>
                </c:pt>
                <c:pt idx="2451">
                  <c:v>3.2200001000000006E-2</c:v>
                </c:pt>
                <c:pt idx="2452">
                  <c:v>3.2000001000000014E-2</c:v>
                </c:pt>
                <c:pt idx="2453">
                  <c:v>3.1800001000000001E-2</c:v>
                </c:pt>
                <c:pt idx="2454">
                  <c:v>3.1600001000000009E-2</c:v>
                </c:pt>
                <c:pt idx="2455">
                  <c:v>3.1400001000000011E-2</c:v>
                </c:pt>
                <c:pt idx="2456">
                  <c:v>3.1200001000000002E-2</c:v>
                </c:pt>
                <c:pt idx="2457">
                  <c:v>3.1000001000000006E-2</c:v>
                </c:pt>
                <c:pt idx="2458">
                  <c:v>3.0800001000000007E-2</c:v>
                </c:pt>
                <c:pt idx="2459">
                  <c:v>3.0600001000000002E-2</c:v>
                </c:pt>
                <c:pt idx="2460">
                  <c:v>3.0400001000000006E-2</c:v>
                </c:pt>
                <c:pt idx="2461">
                  <c:v>3.0200001000000001E-2</c:v>
                </c:pt>
                <c:pt idx="2462">
                  <c:v>3.0000001000000002E-2</c:v>
                </c:pt>
                <c:pt idx="2463">
                  <c:v>2.9684211526315809E-2</c:v>
                </c:pt>
                <c:pt idx="2464">
                  <c:v>2.9368422052631571E-2</c:v>
                </c:pt>
                <c:pt idx="2465">
                  <c:v>2.9052632578947381E-2</c:v>
                </c:pt>
                <c:pt idx="2466">
                  <c:v>2.8736843105263175E-2</c:v>
                </c:pt>
                <c:pt idx="2467">
                  <c:v>2.8421053631578944E-2</c:v>
                </c:pt>
                <c:pt idx="2468">
                  <c:v>2.810526415789474E-2</c:v>
                </c:pt>
                <c:pt idx="2469">
                  <c:v>2.7789474684210547E-2</c:v>
                </c:pt>
                <c:pt idx="2470">
                  <c:v>2.7473685210526337E-2</c:v>
                </c:pt>
                <c:pt idx="2471">
                  <c:v>2.7157895736842106E-2</c:v>
                </c:pt>
                <c:pt idx="2472">
                  <c:v>2.6842106263157896E-2</c:v>
                </c:pt>
                <c:pt idx="2473">
                  <c:v>2.6526316789473696E-2</c:v>
                </c:pt>
                <c:pt idx="2474">
                  <c:v>2.6210527315789475E-2</c:v>
                </c:pt>
                <c:pt idx="2475">
                  <c:v>2.5894737842105268E-2</c:v>
                </c:pt>
                <c:pt idx="2476">
                  <c:v>2.5578948368421058E-2</c:v>
                </c:pt>
                <c:pt idx="2477">
                  <c:v>2.5263158894736838E-2</c:v>
                </c:pt>
                <c:pt idx="2478">
                  <c:v>2.4947369421052638E-2</c:v>
                </c:pt>
                <c:pt idx="2479">
                  <c:v>2.4631579947368427E-2</c:v>
                </c:pt>
                <c:pt idx="2480">
                  <c:v>2.4315790473684221E-2</c:v>
                </c:pt>
                <c:pt idx="2481">
                  <c:v>2.4000001000000003E-2</c:v>
                </c:pt>
                <c:pt idx="2482">
                  <c:v>2.3684211526315807E-2</c:v>
                </c:pt>
                <c:pt idx="2483">
                  <c:v>2.3368422052631569E-2</c:v>
                </c:pt>
                <c:pt idx="2484">
                  <c:v>2.3052632578947373E-2</c:v>
                </c:pt>
                <c:pt idx="2485">
                  <c:v>2.2736843105263176E-2</c:v>
                </c:pt>
                <c:pt idx="2486">
                  <c:v>2.2421053631578952E-2</c:v>
                </c:pt>
                <c:pt idx="2487">
                  <c:v>2.2105264157894749E-2</c:v>
                </c:pt>
                <c:pt idx="2488">
                  <c:v>2.1789474684210546E-2</c:v>
                </c:pt>
                <c:pt idx="2489">
                  <c:v>2.1473685210526335E-2</c:v>
                </c:pt>
                <c:pt idx="2490">
                  <c:v>2.1157895736842111E-2</c:v>
                </c:pt>
                <c:pt idx="2491">
                  <c:v>2.0842106263157897E-2</c:v>
                </c:pt>
                <c:pt idx="2492">
                  <c:v>2.0526316789473694E-2</c:v>
                </c:pt>
                <c:pt idx="2493">
                  <c:v>2.021052731578948E-2</c:v>
                </c:pt>
                <c:pt idx="2494">
                  <c:v>1.9894737842105274E-2</c:v>
                </c:pt>
                <c:pt idx="2495">
                  <c:v>1.9578948368421053E-2</c:v>
                </c:pt>
                <c:pt idx="2496">
                  <c:v>1.9263158894736856E-2</c:v>
                </c:pt>
                <c:pt idx="2497">
                  <c:v>1.8947369421052643E-2</c:v>
                </c:pt>
                <c:pt idx="2498">
                  <c:v>1.8631579947368439E-2</c:v>
                </c:pt>
                <c:pt idx="2499">
                  <c:v>1.8315790473684212E-2</c:v>
                </c:pt>
                <c:pt idx="2500">
                  <c:v>1.8000001000000009E-2</c:v>
                </c:pt>
                <c:pt idx="2501">
                  <c:v>1.7440001000000011E-2</c:v>
                </c:pt>
                <c:pt idx="2502">
                  <c:v>1.6880001000000013E-2</c:v>
                </c:pt>
                <c:pt idx="2503">
                  <c:v>1.6320001000000011E-2</c:v>
                </c:pt>
                <c:pt idx="2504">
                  <c:v>1.576000100000001E-2</c:v>
                </c:pt>
                <c:pt idx="2505">
                  <c:v>1.5200001000000006E-2</c:v>
                </c:pt>
                <c:pt idx="2506">
                  <c:v>1.4640001000000007E-2</c:v>
                </c:pt>
                <c:pt idx="2507">
                  <c:v>1.4080001000000003E-2</c:v>
                </c:pt>
                <c:pt idx="2508">
                  <c:v>1.3520001000000007E-2</c:v>
                </c:pt>
                <c:pt idx="2509">
                  <c:v>1.2960001000000004E-2</c:v>
                </c:pt>
                <c:pt idx="2510">
                  <c:v>1.2400001000000004E-2</c:v>
                </c:pt>
                <c:pt idx="2511">
                  <c:v>1.1840001000000003E-2</c:v>
                </c:pt>
                <c:pt idx="2512">
                  <c:v>1.1280001000000005E-2</c:v>
                </c:pt>
                <c:pt idx="2513">
                  <c:v>1.0720001000000007E-2</c:v>
                </c:pt>
                <c:pt idx="2514">
                  <c:v>1.0160001000000004E-2</c:v>
                </c:pt>
                <c:pt idx="2515">
                  <c:v>9.6000010000000021E-3</c:v>
                </c:pt>
                <c:pt idx="2516">
                  <c:v>9.0400010000000006E-3</c:v>
                </c:pt>
                <c:pt idx="2517">
                  <c:v>8.4800010000000026E-3</c:v>
                </c:pt>
                <c:pt idx="2518">
                  <c:v>7.9200010000000046E-3</c:v>
                </c:pt>
                <c:pt idx="2519">
                  <c:v>7.3600010000000014E-3</c:v>
                </c:pt>
                <c:pt idx="2520">
                  <c:v>6.8000010000000017E-3</c:v>
                </c:pt>
                <c:pt idx="2521">
                  <c:v>6.2400009999999994E-3</c:v>
                </c:pt>
                <c:pt idx="2522">
                  <c:v>5.6800009999999988E-3</c:v>
                </c:pt>
                <c:pt idx="2523">
                  <c:v>5.1200010000000008E-3</c:v>
                </c:pt>
                <c:pt idx="2524">
                  <c:v>4.5600010000000002E-3</c:v>
                </c:pt>
                <c:pt idx="2525">
                  <c:v>4.0000010000000004E-3</c:v>
                </c:pt>
                <c:pt idx="2526">
                  <c:v>4.5000010000000017E-3</c:v>
                </c:pt>
                <c:pt idx="2527">
                  <c:v>5.0000010000000022E-3</c:v>
                </c:pt>
                <c:pt idx="2528">
                  <c:v>5.5000010000000026E-3</c:v>
                </c:pt>
                <c:pt idx="2529">
                  <c:v>6.0000010000000031E-3</c:v>
                </c:pt>
                <c:pt idx="2530">
                  <c:v>6.5000010000000018E-3</c:v>
                </c:pt>
                <c:pt idx="2531">
                  <c:v>7.0000010000000031E-3</c:v>
                </c:pt>
                <c:pt idx="2532">
                  <c:v>7.5000010000000044E-3</c:v>
                </c:pt>
                <c:pt idx="2533">
                  <c:v>8.0000010000000048E-3</c:v>
                </c:pt>
                <c:pt idx="2534">
                  <c:v>8.5000010000000001E-3</c:v>
                </c:pt>
                <c:pt idx="2535">
                  <c:v>9.0000010000000005E-3</c:v>
                </c:pt>
                <c:pt idx="2536">
                  <c:v>9.5000010000000027E-3</c:v>
                </c:pt>
                <c:pt idx="2537">
                  <c:v>1.0000001000000001E-2</c:v>
                </c:pt>
                <c:pt idx="2538">
                  <c:v>1.0500001000000007E-2</c:v>
                </c:pt>
                <c:pt idx="2539">
                  <c:v>1.1000001000000009E-2</c:v>
                </c:pt>
                <c:pt idx="2540">
                  <c:v>1.1500001000000003E-2</c:v>
                </c:pt>
                <c:pt idx="2541">
                  <c:v>1.2000001000000001E-2</c:v>
                </c:pt>
                <c:pt idx="2542">
                  <c:v>1.2500001000000004E-2</c:v>
                </c:pt>
                <c:pt idx="2543">
                  <c:v>1.3000001000000004E-2</c:v>
                </c:pt>
                <c:pt idx="2544">
                  <c:v>1.3500001000000005E-2</c:v>
                </c:pt>
                <c:pt idx="2545">
                  <c:v>1.4000001000000001E-2</c:v>
                </c:pt>
                <c:pt idx="2546">
                  <c:v>1.4500001000000004E-2</c:v>
                </c:pt>
                <c:pt idx="2547">
                  <c:v>1.5000001000000004E-2</c:v>
                </c:pt>
                <c:pt idx="2548">
                  <c:v>1.5500001000000005E-2</c:v>
                </c:pt>
                <c:pt idx="2549">
                  <c:v>1.6000001000000007E-2</c:v>
                </c:pt>
                <c:pt idx="2550">
                  <c:v>1.6500001000000007E-2</c:v>
                </c:pt>
                <c:pt idx="2551">
                  <c:v>1.7000001000000001E-2</c:v>
                </c:pt>
                <c:pt idx="2552">
                  <c:v>1.7500001000000001E-2</c:v>
                </c:pt>
                <c:pt idx="2553">
                  <c:v>1.8000001000000009E-2</c:v>
                </c:pt>
                <c:pt idx="2554">
                  <c:v>1.8500001000000009E-2</c:v>
                </c:pt>
                <c:pt idx="2555">
                  <c:v>1.9000001000000006E-2</c:v>
                </c:pt>
                <c:pt idx="2556">
                  <c:v>1.9500001000000006E-2</c:v>
                </c:pt>
                <c:pt idx="2557">
                  <c:v>2.0000001000000003E-2</c:v>
                </c:pt>
                <c:pt idx="2558">
                  <c:v>2.0500001E-2</c:v>
                </c:pt>
                <c:pt idx="2559">
                  <c:v>2.1000001000000011E-2</c:v>
                </c:pt>
                <c:pt idx="2560">
                  <c:v>2.1500001000000001E-2</c:v>
                </c:pt>
                <c:pt idx="2561">
                  <c:v>2.2000001000000002E-2</c:v>
                </c:pt>
                <c:pt idx="2562">
                  <c:v>2.2500001000000002E-2</c:v>
                </c:pt>
                <c:pt idx="2563">
                  <c:v>2.3000001000000003E-2</c:v>
                </c:pt>
                <c:pt idx="2564">
                  <c:v>2.3500001000000003E-2</c:v>
                </c:pt>
                <c:pt idx="2565">
                  <c:v>2.4000001000000003E-2</c:v>
                </c:pt>
                <c:pt idx="2566">
                  <c:v>2.4500001000000004E-2</c:v>
                </c:pt>
                <c:pt idx="2567">
                  <c:v>2.5000001000000004E-2</c:v>
                </c:pt>
                <c:pt idx="2568">
                  <c:v>2.5500000999999998E-2</c:v>
                </c:pt>
                <c:pt idx="2569">
                  <c:v>2.6000001000000005E-2</c:v>
                </c:pt>
                <c:pt idx="2570">
                  <c:v>2.6500000999999999E-2</c:v>
                </c:pt>
                <c:pt idx="2571">
                  <c:v>2.7000001000000006E-2</c:v>
                </c:pt>
                <c:pt idx="2572">
                  <c:v>2.750000100000001E-2</c:v>
                </c:pt>
                <c:pt idx="2573">
                  <c:v>2.8000001000000007E-2</c:v>
                </c:pt>
                <c:pt idx="2574">
                  <c:v>2.8500001000000004E-2</c:v>
                </c:pt>
                <c:pt idx="2575">
                  <c:v>2.9000001000000001E-2</c:v>
                </c:pt>
                <c:pt idx="2576">
                  <c:v>2.9500001000000005E-2</c:v>
                </c:pt>
                <c:pt idx="2577">
                  <c:v>3.0000001000000002E-2</c:v>
                </c:pt>
                <c:pt idx="2578">
                  <c:v>3.0500001000000006E-2</c:v>
                </c:pt>
                <c:pt idx="2579">
                  <c:v>3.1000001000000006E-2</c:v>
                </c:pt>
                <c:pt idx="2580">
                  <c:v>3.1500001E-2</c:v>
                </c:pt>
                <c:pt idx="2581">
                  <c:v>3.2000001000000014E-2</c:v>
                </c:pt>
                <c:pt idx="2582">
                  <c:v>3.2500001000000001E-2</c:v>
                </c:pt>
                <c:pt idx="2583">
                  <c:v>3.3000001000000008E-2</c:v>
                </c:pt>
                <c:pt idx="2584">
                  <c:v>3.3500001000000001E-2</c:v>
                </c:pt>
                <c:pt idx="2585">
                  <c:v>3.4000001000000002E-2</c:v>
                </c:pt>
                <c:pt idx="2586">
                  <c:v>3.4500001000000002E-2</c:v>
                </c:pt>
                <c:pt idx="2587">
                  <c:v>3.500000100000001E-2</c:v>
                </c:pt>
                <c:pt idx="2588">
                  <c:v>3.4730159730158736E-2</c:v>
                </c:pt>
                <c:pt idx="2589">
                  <c:v>3.4460318460317482E-2</c:v>
                </c:pt>
                <c:pt idx="2590">
                  <c:v>3.4190477190476194E-2</c:v>
                </c:pt>
                <c:pt idx="2591">
                  <c:v>3.392063592063492E-2</c:v>
                </c:pt>
                <c:pt idx="2592">
                  <c:v>3.3650794650793653E-2</c:v>
                </c:pt>
                <c:pt idx="2593">
                  <c:v>3.3380953380952386E-2</c:v>
                </c:pt>
                <c:pt idx="2594">
                  <c:v>3.3111112111111125E-2</c:v>
                </c:pt>
                <c:pt idx="2595">
                  <c:v>3.2841270841269872E-2</c:v>
                </c:pt>
                <c:pt idx="2596">
                  <c:v>3.2571429571428591E-2</c:v>
                </c:pt>
                <c:pt idx="2597">
                  <c:v>3.2301588301587303E-2</c:v>
                </c:pt>
                <c:pt idx="2598">
                  <c:v>3.2031747031746056E-2</c:v>
                </c:pt>
                <c:pt idx="2599">
                  <c:v>3.1761905761904789E-2</c:v>
                </c:pt>
                <c:pt idx="2600">
                  <c:v>3.1492064492063494E-2</c:v>
                </c:pt>
                <c:pt idx="2601">
                  <c:v>3.1222223222222234E-2</c:v>
                </c:pt>
                <c:pt idx="2602">
                  <c:v>3.0952381952380946E-2</c:v>
                </c:pt>
                <c:pt idx="2603">
                  <c:v>3.0682540682539696E-2</c:v>
                </c:pt>
                <c:pt idx="2604">
                  <c:v>3.0412699412698408E-2</c:v>
                </c:pt>
                <c:pt idx="2605">
                  <c:v>3.0142858142857144E-2</c:v>
                </c:pt>
                <c:pt idx="2606">
                  <c:v>2.9873016873015898E-2</c:v>
                </c:pt>
                <c:pt idx="2607">
                  <c:v>2.9603175603174627E-2</c:v>
                </c:pt>
                <c:pt idx="2608">
                  <c:v>2.9333334333333346E-2</c:v>
                </c:pt>
                <c:pt idx="2609">
                  <c:v>2.9063493063492065E-2</c:v>
                </c:pt>
                <c:pt idx="2610">
                  <c:v>2.8793651793650791E-2</c:v>
                </c:pt>
                <c:pt idx="2611">
                  <c:v>2.8523810523809548E-2</c:v>
                </c:pt>
                <c:pt idx="2612">
                  <c:v>2.8253969253968267E-2</c:v>
                </c:pt>
                <c:pt idx="2613">
                  <c:v>2.7984127984127003E-2</c:v>
                </c:pt>
                <c:pt idx="2614">
                  <c:v>2.7714286714285715E-2</c:v>
                </c:pt>
                <c:pt idx="2615">
                  <c:v>2.7444445444444458E-2</c:v>
                </c:pt>
                <c:pt idx="2616">
                  <c:v>2.7174604174603195E-2</c:v>
                </c:pt>
                <c:pt idx="2617">
                  <c:v>2.6904762904761917E-2</c:v>
                </c:pt>
                <c:pt idx="2618">
                  <c:v>2.663492163492065E-2</c:v>
                </c:pt>
                <c:pt idx="2619">
                  <c:v>2.6365080365079379E-2</c:v>
                </c:pt>
                <c:pt idx="2620">
                  <c:v>2.6095239095238098E-2</c:v>
                </c:pt>
                <c:pt idx="2621">
                  <c:v>2.5825397825396845E-2</c:v>
                </c:pt>
                <c:pt idx="2622">
                  <c:v>2.5555556555555563E-2</c:v>
                </c:pt>
                <c:pt idx="2623">
                  <c:v>2.5285715285714303E-2</c:v>
                </c:pt>
                <c:pt idx="2624">
                  <c:v>2.5015874015873036E-2</c:v>
                </c:pt>
                <c:pt idx="2625">
                  <c:v>2.4746032746031748E-2</c:v>
                </c:pt>
                <c:pt idx="2626">
                  <c:v>2.4476191476190488E-2</c:v>
                </c:pt>
                <c:pt idx="2627">
                  <c:v>2.4206350206349213E-2</c:v>
                </c:pt>
                <c:pt idx="2628">
                  <c:v>2.3936508936507943E-2</c:v>
                </c:pt>
                <c:pt idx="2629">
                  <c:v>2.3666667666666672E-2</c:v>
                </c:pt>
                <c:pt idx="2630">
                  <c:v>2.3396826396825391E-2</c:v>
                </c:pt>
                <c:pt idx="2631">
                  <c:v>2.3126985126984131E-2</c:v>
                </c:pt>
                <c:pt idx="2632">
                  <c:v>2.2857143857142874E-2</c:v>
                </c:pt>
                <c:pt idx="2633">
                  <c:v>2.258730258730161E-2</c:v>
                </c:pt>
                <c:pt idx="2634">
                  <c:v>2.2317461317460322E-2</c:v>
                </c:pt>
                <c:pt idx="2635">
                  <c:v>2.2047620047619058E-2</c:v>
                </c:pt>
                <c:pt idx="2636">
                  <c:v>2.1777778777777802E-2</c:v>
                </c:pt>
                <c:pt idx="2637">
                  <c:v>2.1507937507936531E-2</c:v>
                </c:pt>
                <c:pt idx="2638">
                  <c:v>2.1238096238095239E-2</c:v>
                </c:pt>
                <c:pt idx="2639">
                  <c:v>2.0968254968253969E-2</c:v>
                </c:pt>
                <c:pt idx="2640">
                  <c:v>2.0698413698412702E-2</c:v>
                </c:pt>
                <c:pt idx="2641">
                  <c:v>2.0428572428571445E-2</c:v>
                </c:pt>
                <c:pt idx="2642">
                  <c:v>2.015873115873016E-2</c:v>
                </c:pt>
                <c:pt idx="2643">
                  <c:v>1.9888889888888907E-2</c:v>
                </c:pt>
                <c:pt idx="2644">
                  <c:v>1.9619048619047629E-2</c:v>
                </c:pt>
                <c:pt idx="2645">
                  <c:v>1.9349207349206362E-2</c:v>
                </c:pt>
                <c:pt idx="2646">
                  <c:v>1.9079366079365084E-2</c:v>
                </c:pt>
                <c:pt idx="2647">
                  <c:v>1.8809524809523821E-2</c:v>
                </c:pt>
                <c:pt idx="2648">
                  <c:v>1.8539683539682543E-2</c:v>
                </c:pt>
                <c:pt idx="2649">
                  <c:v>1.8269842269841279E-2</c:v>
                </c:pt>
                <c:pt idx="2650">
                  <c:v>1.8000001000000009E-2</c:v>
                </c:pt>
                <c:pt idx="2651">
                  <c:v>1.848000100000001E-2</c:v>
                </c:pt>
                <c:pt idx="2652">
                  <c:v>1.8960001000000008E-2</c:v>
                </c:pt>
                <c:pt idx="2653">
                  <c:v>1.9440001000000009E-2</c:v>
                </c:pt>
                <c:pt idx="2654">
                  <c:v>1.992000100000001E-2</c:v>
                </c:pt>
                <c:pt idx="2655">
                  <c:v>2.0400001000000004E-2</c:v>
                </c:pt>
                <c:pt idx="2656">
                  <c:v>2.0880001000000002E-2</c:v>
                </c:pt>
                <c:pt idx="2657">
                  <c:v>2.1360001000000003E-2</c:v>
                </c:pt>
                <c:pt idx="2658">
                  <c:v>2.1840001000000001E-2</c:v>
                </c:pt>
                <c:pt idx="2659">
                  <c:v>2.2320000999999999E-2</c:v>
                </c:pt>
                <c:pt idx="2660">
                  <c:v>2.2800001000000007E-2</c:v>
                </c:pt>
                <c:pt idx="2661">
                  <c:v>2.3280000999999998E-2</c:v>
                </c:pt>
                <c:pt idx="2662">
                  <c:v>2.3760000999999996E-2</c:v>
                </c:pt>
                <c:pt idx="2663">
                  <c:v>2.4240001000000001E-2</c:v>
                </c:pt>
                <c:pt idx="2664">
                  <c:v>2.4720000999999991E-2</c:v>
                </c:pt>
                <c:pt idx="2665">
                  <c:v>2.5200001E-2</c:v>
                </c:pt>
                <c:pt idx="2666">
                  <c:v>2.5680001000000001E-2</c:v>
                </c:pt>
                <c:pt idx="2667">
                  <c:v>2.6160000999999999E-2</c:v>
                </c:pt>
                <c:pt idx="2668">
                  <c:v>2.6640001000000007E-2</c:v>
                </c:pt>
                <c:pt idx="2669">
                  <c:v>2.7120000999999998E-2</c:v>
                </c:pt>
                <c:pt idx="2670">
                  <c:v>2.7600001000000002E-2</c:v>
                </c:pt>
                <c:pt idx="2671">
                  <c:v>2.8080001E-2</c:v>
                </c:pt>
                <c:pt idx="2672">
                  <c:v>2.8560000999999991E-2</c:v>
                </c:pt>
                <c:pt idx="2673">
                  <c:v>2.9040001000000006E-2</c:v>
                </c:pt>
                <c:pt idx="2674">
                  <c:v>2.9520000999999997E-2</c:v>
                </c:pt>
                <c:pt idx="2675">
                  <c:v>3.0000001000000002E-2</c:v>
                </c:pt>
                <c:pt idx="2676">
                  <c:v>2.9320000999999991E-2</c:v>
                </c:pt>
                <c:pt idx="2677">
                  <c:v>2.8640001000000002E-2</c:v>
                </c:pt>
                <c:pt idx="2678">
                  <c:v>2.7960000999999998E-2</c:v>
                </c:pt>
                <c:pt idx="2679">
                  <c:v>2.7280001000000009E-2</c:v>
                </c:pt>
                <c:pt idx="2680">
                  <c:v>2.6600001000000002E-2</c:v>
                </c:pt>
                <c:pt idx="2681">
                  <c:v>2.5920000999999998E-2</c:v>
                </c:pt>
                <c:pt idx="2682">
                  <c:v>2.5240001000000001E-2</c:v>
                </c:pt>
                <c:pt idx="2683">
                  <c:v>2.4560000999999998E-2</c:v>
                </c:pt>
                <c:pt idx="2684">
                  <c:v>2.3880001000000001E-2</c:v>
                </c:pt>
                <c:pt idx="2685">
                  <c:v>2.3200000999999998E-2</c:v>
                </c:pt>
                <c:pt idx="2686">
                  <c:v>2.2520000999999998E-2</c:v>
                </c:pt>
                <c:pt idx="2687">
                  <c:v>2.1840001000000001E-2</c:v>
                </c:pt>
                <c:pt idx="2688">
                  <c:v>2.1160000999999998E-2</c:v>
                </c:pt>
                <c:pt idx="2689">
                  <c:v>2.0480001000000001E-2</c:v>
                </c:pt>
                <c:pt idx="2690">
                  <c:v>1.9800001000000008E-2</c:v>
                </c:pt>
                <c:pt idx="2691">
                  <c:v>1.9120001000000008E-2</c:v>
                </c:pt>
                <c:pt idx="2692">
                  <c:v>1.8440001000000004E-2</c:v>
                </c:pt>
                <c:pt idx="2693">
                  <c:v>1.7760001000000008E-2</c:v>
                </c:pt>
                <c:pt idx="2694">
                  <c:v>1.7080001000000001E-2</c:v>
                </c:pt>
                <c:pt idx="2695">
                  <c:v>1.6400001000000008E-2</c:v>
                </c:pt>
                <c:pt idx="2696">
                  <c:v>1.5720001000000008E-2</c:v>
                </c:pt>
                <c:pt idx="2697">
                  <c:v>1.5040001000000004E-2</c:v>
                </c:pt>
                <c:pt idx="2698">
                  <c:v>1.4360001000000004E-2</c:v>
                </c:pt>
                <c:pt idx="2699">
                  <c:v>1.3680001000000009E-2</c:v>
                </c:pt>
                <c:pt idx="2700">
                  <c:v>1.3000001000000004E-2</c:v>
                </c:pt>
                <c:pt idx="2701">
                  <c:v>1.3435484870967743E-2</c:v>
                </c:pt>
                <c:pt idx="2702">
                  <c:v>1.3870968741935493E-2</c:v>
                </c:pt>
                <c:pt idx="2703">
                  <c:v>1.4306452612903231E-2</c:v>
                </c:pt>
                <c:pt idx="2704">
                  <c:v>1.474193648387097E-2</c:v>
                </c:pt>
                <c:pt idx="2705">
                  <c:v>1.5177420354838714E-2</c:v>
                </c:pt>
                <c:pt idx="2706">
                  <c:v>1.5612904225806455E-2</c:v>
                </c:pt>
                <c:pt idx="2707">
                  <c:v>1.60483880967742E-2</c:v>
                </c:pt>
                <c:pt idx="2708">
                  <c:v>1.6483871967741943E-2</c:v>
                </c:pt>
                <c:pt idx="2709">
                  <c:v>1.6919355838709686E-2</c:v>
                </c:pt>
                <c:pt idx="2710">
                  <c:v>1.7354839709677421E-2</c:v>
                </c:pt>
                <c:pt idx="2711">
                  <c:v>1.7790323580645161E-2</c:v>
                </c:pt>
                <c:pt idx="2712">
                  <c:v>1.822580745161291E-2</c:v>
                </c:pt>
                <c:pt idx="2713">
                  <c:v>1.8661291322580653E-2</c:v>
                </c:pt>
                <c:pt idx="2714">
                  <c:v>1.9096775193548396E-2</c:v>
                </c:pt>
                <c:pt idx="2715">
                  <c:v>1.9532259064516146E-2</c:v>
                </c:pt>
                <c:pt idx="2716">
                  <c:v>1.9967742935483871E-2</c:v>
                </c:pt>
                <c:pt idx="2717">
                  <c:v>2.0403226806451614E-2</c:v>
                </c:pt>
                <c:pt idx="2718">
                  <c:v>2.0838710677419388E-2</c:v>
                </c:pt>
                <c:pt idx="2719">
                  <c:v>2.1274194548387089E-2</c:v>
                </c:pt>
                <c:pt idx="2720">
                  <c:v>2.1709678419354856E-2</c:v>
                </c:pt>
                <c:pt idx="2721">
                  <c:v>2.2145162290322588E-2</c:v>
                </c:pt>
                <c:pt idx="2722">
                  <c:v>2.2580646161290335E-2</c:v>
                </c:pt>
                <c:pt idx="2723">
                  <c:v>2.3016130032258067E-2</c:v>
                </c:pt>
                <c:pt idx="2724">
                  <c:v>2.3451613903225806E-2</c:v>
                </c:pt>
                <c:pt idx="2725">
                  <c:v>2.3887097774193577E-2</c:v>
                </c:pt>
                <c:pt idx="2726">
                  <c:v>2.4322581645161271E-2</c:v>
                </c:pt>
                <c:pt idx="2727">
                  <c:v>2.4758065516129045E-2</c:v>
                </c:pt>
                <c:pt idx="2728">
                  <c:v>2.5193549387096781E-2</c:v>
                </c:pt>
                <c:pt idx="2729">
                  <c:v>2.5629033258064531E-2</c:v>
                </c:pt>
                <c:pt idx="2730">
                  <c:v>2.6064517129032259E-2</c:v>
                </c:pt>
                <c:pt idx="2731">
                  <c:v>2.6500000999999999E-2</c:v>
                </c:pt>
                <c:pt idx="2732">
                  <c:v>2.6935484870967741E-2</c:v>
                </c:pt>
                <c:pt idx="2733">
                  <c:v>2.7370968741935491E-2</c:v>
                </c:pt>
                <c:pt idx="2734">
                  <c:v>2.7806452612903241E-2</c:v>
                </c:pt>
                <c:pt idx="2735">
                  <c:v>2.8241936483870998E-2</c:v>
                </c:pt>
                <c:pt idx="2736">
                  <c:v>2.8677420354838706E-2</c:v>
                </c:pt>
                <c:pt idx="2737">
                  <c:v>2.9112904225806448E-2</c:v>
                </c:pt>
                <c:pt idx="2738">
                  <c:v>2.9548388096774202E-2</c:v>
                </c:pt>
                <c:pt idx="2739">
                  <c:v>2.9983871967741944E-2</c:v>
                </c:pt>
                <c:pt idx="2740">
                  <c:v>3.0419355838709687E-2</c:v>
                </c:pt>
                <c:pt idx="2741">
                  <c:v>3.0854839709677416E-2</c:v>
                </c:pt>
                <c:pt idx="2742">
                  <c:v>3.1290323580645187E-2</c:v>
                </c:pt>
                <c:pt idx="2743">
                  <c:v>3.1725807451612915E-2</c:v>
                </c:pt>
                <c:pt idx="2744">
                  <c:v>3.2161291322580644E-2</c:v>
                </c:pt>
                <c:pt idx="2745">
                  <c:v>3.2596775193548394E-2</c:v>
                </c:pt>
                <c:pt idx="2746">
                  <c:v>3.3032259064516144E-2</c:v>
                </c:pt>
                <c:pt idx="2747">
                  <c:v>3.346774293548388E-2</c:v>
                </c:pt>
                <c:pt idx="2748">
                  <c:v>3.3903226806451615E-2</c:v>
                </c:pt>
                <c:pt idx="2749">
                  <c:v>3.4338710677419379E-2</c:v>
                </c:pt>
                <c:pt idx="2750">
                  <c:v>3.4774194548387094E-2</c:v>
                </c:pt>
                <c:pt idx="2751">
                  <c:v>3.5209678419354865E-2</c:v>
                </c:pt>
                <c:pt idx="2752">
                  <c:v>3.5645162290322593E-2</c:v>
                </c:pt>
                <c:pt idx="2753">
                  <c:v>3.6080646161290336E-2</c:v>
                </c:pt>
                <c:pt idx="2754">
                  <c:v>3.6516130032258065E-2</c:v>
                </c:pt>
                <c:pt idx="2755">
                  <c:v>3.6951613903225822E-2</c:v>
                </c:pt>
                <c:pt idx="2756">
                  <c:v>3.7387097774193571E-2</c:v>
                </c:pt>
                <c:pt idx="2757">
                  <c:v>3.7822581645161293E-2</c:v>
                </c:pt>
                <c:pt idx="2758">
                  <c:v>3.825806551612905E-2</c:v>
                </c:pt>
                <c:pt idx="2759">
                  <c:v>3.8693549387096772E-2</c:v>
                </c:pt>
                <c:pt idx="2760">
                  <c:v>3.9129033258064515E-2</c:v>
                </c:pt>
                <c:pt idx="2761">
                  <c:v>3.9564517129032258E-2</c:v>
                </c:pt>
                <c:pt idx="2762">
                  <c:v>4.0000001000000014E-2</c:v>
                </c:pt>
                <c:pt idx="2763">
                  <c:v>3.9682540682539701E-2</c:v>
                </c:pt>
                <c:pt idx="2764">
                  <c:v>3.936508036507938E-2</c:v>
                </c:pt>
                <c:pt idx="2765">
                  <c:v>3.9047620047619067E-2</c:v>
                </c:pt>
                <c:pt idx="2766">
                  <c:v>3.8730159730158725E-2</c:v>
                </c:pt>
                <c:pt idx="2767">
                  <c:v>3.8412699412698419E-2</c:v>
                </c:pt>
                <c:pt idx="2768">
                  <c:v>3.8095239095238098E-2</c:v>
                </c:pt>
                <c:pt idx="2769">
                  <c:v>3.7777778777777798E-2</c:v>
                </c:pt>
                <c:pt idx="2770">
                  <c:v>3.7460318460317492E-2</c:v>
                </c:pt>
                <c:pt idx="2771">
                  <c:v>3.7142858142857144E-2</c:v>
                </c:pt>
                <c:pt idx="2772">
                  <c:v>3.6825397825396851E-2</c:v>
                </c:pt>
                <c:pt idx="2773">
                  <c:v>3.6507937507936523E-2</c:v>
                </c:pt>
                <c:pt idx="2774">
                  <c:v>3.6190477190476196E-2</c:v>
                </c:pt>
                <c:pt idx="2775">
                  <c:v>3.5873016873015889E-2</c:v>
                </c:pt>
                <c:pt idx="2776">
                  <c:v>3.5555556555555555E-2</c:v>
                </c:pt>
                <c:pt idx="2777">
                  <c:v>3.5238096238095241E-2</c:v>
                </c:pt>
                <c:pt idx="2778">
                  <c:v>3.4920635920634921E-2</c:v>
                </c:pt>
                <c:pt idx="2779">
                  <c:v>3.4603175603174635E-2</c:v>
                </c:pt>
                <c:pt idx="2780">
                  <c:v>3.4285715285714315E-2</c:v>
                </c:pt>
                <c:pt idx="2781">
                  <c:v>3.3968254968253973E-2</c:v>
                </c:pt>
                <c:pt idx="2782">
                  <c:v>3.3650794650793653E-2</c:v>
                </c:pt>
                <c:pt idx="2783">
                  <c:v>3.3333334333333332E-2</c:v>
                </c:pt>
                <c:pt idx="2784">
                  <c:v>3.3015874015873033E-2</c:v>
                </c:pt>
                <c:pt idx="2785">
                  <c:v>3.2698413698412698E-2</c:v>
                </c:pt>
                <c:pt idx="2786">
                  <c:v>3.2380953380952385E-2</c:v>
                </c:pt>
                <c:pt idx="2787">
                  <c:v>3.2063493063492064E-2</c:v>
                </c:pt>
                <c:pt idx="2788">
                  <c:v>3.1746032746031744E-2</c:v>
                </c:pt>
                <c:pt idx="2789">
                  <c:v>3.1428572428571451E-2</c:v>
                </c:pt>
                <c:pt idx="2790">
                  <c:v>3.1111112111111127E-2</c:v>
                </c:pt>
                <c:pt idx="2791">
                  <c:v>3.0793651793650793E-2</c:v>
                </c:pt>
                <c:pt idx="2792">
                  <c:v>3.0476191476190486E-2</c:v>
                </c:pt>
                <c:pt idx="2793">
                  <c:v>3.0158731158730155E-2</c:v>
                </c:pt>
                <c:pt idx="2794">
                  <c:v>2.9841270841269855E-2</c:v>
                </c:pt>
                <c:pt idx="2795">
                  <c:v>2.9523810523809545E-2</c:v>
                </c:pt>
                <c:pt idx="2796">
                  <c:v>2.9206350206349211E-2</c:v>
                </c:pt>
                <c:pt idx="2797">
                  <c:v>2.8888889888888887E-2</c:v>
                </c:pt>
                <c:pt idx="2798">
                  <c:v>2.8571429571428577E-2</c:v>
                </c:pt>
                <c:pt idx="2799">
                  <c:v>2.8253969253968253E-2</c:v>
                </c:pt>
                <c:pt idx="2800">
                  <c:v>2.7936508936507939E-2</c:v>
                </c:pt>
                <c:pt idx="2801">
                  <c:v>2.7619048619047636E-2</c:v>
                </c:pt>
                <c:pt idx="2802">
                  <c:v>2.7301588301587305E-2</c:v>
                </c:pt>
                <c:pt idx="2803">
                  <c:v>2.6984127984126995E-2</c:v>
                </c:pt>
                <c:pt idx="2804">
                  <c:v>2.6666667666666678E-2</c:v>
                </c:pt>
                <c:pt idx="2805">
                  <c:v>2.6349207349206358E-2</c:v>
                </c:pt>
                <c:pt idx="2806">
                  <c:v>2.6031747031746048E-2</c:v>
                </c:pt>
                <c:pt idx="2807">
                  <c:v>2.5714286714285713E-2</c:v>
                </c:pt>
                <c:pt idx="2808">
                  <c:v>2.5396826396825393E-2</c:v>
                </c:pt>
                <c:pt idx="2809">
                  <c:v>2.5079366079365104E-2</c:v>
                </c:pt>
                <c:pt idx="2810">
                  <c:v>2.4761905761904776E-2</c:v>
                </c:pt>
                <c:pt idx="2811">
                  <c:v>2.4444445444444452E-2</c:v>
                </c:pt>
                <c:pt idx="2812">
                  <c:v>2.4126985126984132E-2</c:v>
                </c:pt>
                <c:pt idx="2813">
                  <c:v>2.3809524809523811E-2</c:v>
                </c:pt>
                <c:pt idx="2814">
                  <c:v>2.3492064492063491E-2</c:v>
                </c:pt>
                <c:pt idx="2815">
                  <c:v>2.3174604174603181E-2</c:v>
                </c:pt>
                <c:pt idx="2816">
                  <c:v>2.2857143857142874E-2</c:v>
                </c:pt>
                <c:pt idx="2817">
                  <c:v>2.253968353968255E-2</c:v>
                </c:pt>
                <c:pt idx="2818">
                  <c:v>2.2222223222222233E-2</c:v>
                </c:pt>
                <c:pt idx="2819">
                  <c:v>2.1904762904761912E-2</c:v>
                </c:pt>
                <c:pt idx="2820">
                  <c:v>2.1587302587301606E-2</c:v>
                </c:pt>
                <c:pt idx="2821">
                  <c:v>2.1269842269841278E-2</c:v>
                </c:pt>
                <c:pt idx="2822">
                  <c:v>2.0952381952380941E-2</c:v>
                </c:pt>
                <c:pt idx="2823">
                  <c:v>2.0634921634920641E-2</c:v>
                </c:pt>
                <c:pt idx="2824">
                  <c:v>2.031746131746032E-2</c:v>
                </c:pt>
                <c:pt idx="2825">
                  <c:v>2.0000001E-2</c:v>
                </c:pt>
                <c:pt idx="2826">
                  <c:v>2.1040001000000006E-2</c:v>
                </c:pt>
                <c:pt idx="2827">
                  <c:v>2.2080001000000002E-2</c:v>
                </c:pt>
                <c:pt idx="2828">
                  <c:v>2.3120000999999991E-2</c:v>
                </c:pt>
                <c:pt idx="2829">
                  <c:v>2.4160000999999997E-2</c:v>
                </c:pt>
                <c:pt idx="2830">
                  <c:v>2.5200001E-2</c:v>
                </c:pt>
                <c:pt idx="2831">
                  <c:v>2.6240001000000002E-2</c:v>
                </c:pt>
                <c:pt idx="2832">
                  <c:v>2.7280001000000009E-2</c:v>
                </c:pt>
                <c:pt idx="2833">
                  <c:v>2.832000099999999E-2</c:v>
                </c:pt>
                <c:pt idx="2834">
                  <c:v>2.9360000999999997E-2</c:v>
                </c:pt>
                <c:pt idx="2835">
                  <c:v>3.0400001000000006E-2</c:v>
                </c:pt>
                <c:pt idx="2836">
                  <c:v>3.1440001000000002E-2</c:v>
                </c:pt>
                <c:pt idx="2837">
                  <c:v>3.2480001000000001E-2</c:v>
                </c:pt>
                <c:pt idx="2838">
                  <c:v>3.3520000999999994E-2</c:v>
                </c:pt>
                <c:pt idx="2839">
                  <c:v>3.4560001E-2</c:v>
                </c:pt>
                <c:pt idx="2840">
                  <c:v>3.5600001000000006E-2</c:v>
                </c:pt>
                <c:pt idx="2841">
                  <c:v>3.6640001000000005E-2</c:v>
                </c:pt>
                <c:pt idx="2842">
                  <c:v>3.7680001000000012E-2</c:v>
                </c:pt>
                <c:pt idx="2843">
                  <c:v>3.8720001000000004E-2</c:v>
                </c:pt>
                <c:pt idx="2844">
                  <c:v>3.9760001000000003E-2</c:v>
                </c:pt>
                <c:pt idx="2845">
                  <c:v>4.0800001000000009E-2</c:v>
                </c:pt>
                <c:pt idx="2846">
                  <c:v>4.1840001000000002E-2</c:v>
                </c:pt>
                <c:pt idx="2847">
                  <c:v>4.2880000999999994E-2</c:v>
                </c:pt>
                <c:pt idx="2848">
                  <c:v>4.3920001000000014E-2</c:v>
                </c:pt>
                <c:pt idx="2849">
                  <c:v>4.496000100000002E-2</c:v>
                </c:pt>
                <c:pt idx="2850">
                  <c:v>4.6000000999999999E-2</c:v>
                </c:pt>
                <c:pt idx="2851">
                  <c:v>4.5580646161290317E-2</c:v>
                </c:pt>
                <c:pt idx="2852">
                  <c:v>4.5161291322580677E-2</c:v>
                </c:pt>
                <c:pt idx="2853">
                  <c:v>4.4741936483870967E-2</c:v>
                </c:pt>
                <c:pt idx="2854">
                  <c:v>4.4322581645161327E-2</c:v>
                </c:pt>
                <c:pt idx="2855">
                  <c:v>4.3903226806451631E-2</c:v>
                </c:pt>
                <c:pt idx="2856">
                  <c:v>4.3483871967741942E-2</c:v>
                </c:pt>
                <c:pt idx="2857">
                  <c:v>4.3064517129032288E-2</c:v>
                </c:pt>
                <c:pt idx="2858">
                  <c:v>4.2645162290322551E-2</c:v>
                </c:pt>
                <c:pt idx="2859">
                  <c:v>4.2225807451612897E-2</c:v>
                </c:pt>
                <c:pt idx="2860">
                  <c:v>4.1806452612903243E-2</c:v>
                </c:pt>
                <c:pt idx="2861">
                  <c:v>4.1387097774193554E-2</c:v>
                </c:pt>
                <c:pt idx="2862">
                  <c:v>4.0967742935483886E-2</c:v>
                </c:pt>
                <c:pt idx="2863">
                  <c:v>4.0548388096774163E-2</c:v>
                </c:pt>
                <c:pt idx="2864">
                  <c:v>4.0129033258064516E-2</c:v>
                </c:pt>
                <c:pt idx="2865">
                  <c:v>3.9709678419354855E-2</c:v>
                </c:pt>
                <c:pt idx="2866">
                  <c:v>3.9290323580645173E-2</c:v>
                </c:pt>
                <c:pt idx="2867">
                  <c:v>3.8870968741935491E-2</c:v>
                </c:pt>
                <c:pt idx="2868">
                  <c:v>3.8451613903225802E-2</c:v>
                </c:pt>
                <c:pt idx="2869">
                  <c:v>3.8032259064516141E-2</c:v>
                </c:pt>
                <c:pt idx="2870">
                  <c:v>3.7612904225806452E-2</c:v>
                </c:pt>
                <c:pt idx="2871">
                  <c:v>3.7193549387096785E-2</c:v>
                </c:pt>
                <c:pt idx="2872">
                  <c:v>3.6774194548387096E-2</c:v>
                </c:pt>
                <c:pt idx="2873">
                  <c:v>3.6354839709677414E-2</c:v>
                </c:pt>
                <c:pt idx="2874">
                  <c:v>3.5935484870967739E-2</c:v>
                </c:pt>
                <c:pt idx="2875">
                  <c:v>3.5516130032258057E-2</c:v>
                </c:pt>
                <c:pt idx="2876">
                  <c:v>3.5096775193548389E-2</c:v>
                </c:pt>
                <c:pt idx="2877">
                  <c:v>3.4677420354838707E-2</c:v>
                </c:pt>
                <c:pt idx="2878">
                  <c:v>3.4258065516129053E-2</c:v>
                </c:pt>
                <c:pt idx="2879">
                  <c:v>3.3838710677419372E-2</c:v>
                </c:pt>
                <c:pt idx="2880">
                  <c:v>3.3419355838709676E-2</c:v>
                </c:pt>
                <c:pt idx="2881">
                  <c:v>3.3000001000000001E-2</c:v>
                </c:pt>
                <c:pt idx="2882">
                  <c:v>3.258064616129034E-2</c:v>
                </c:pt>
                <c:pt idx="2883">
                  <c:v>3.2161291322580644E-2</c:v>
                </c:pt>
                <c:pt idx="2884">
                  <c:v>3.1741936483870997E-2</c:v>
                </c:pt>
                <c:pt idx="2885">
                  <c:v>3.1322581645161274E-2</c:v>
                </c:pt>
                <c:pt idx="2886">
                  <c:v>3.0903226806451616E-2</c:v>
                </c:pt>
                <c:pt idx="2887">
                  <c:v>3.0483871967741945E-2</c:v>
                </c:pt>
                <c:pt idx="2888">
                  <c:v>3.0064517129032256E-2</c:v>
                </c:pt>
                <c:pt idx="2889">
                  <c:v>2.9645162290322588E-2</c:v>
                </c:pt>
                <c:pt idx="2890">
                  <c:v>2.9225807451612913E-2</c:v>
                </c:pt>
                <c:pt idx="2891">
                  <c:v>2.8806452612903228E-2</c:v>
                </c:pt>
                <c:pt idx="2892">
                  <c:v>2.838709777419356E-2</c:v>
                </c:pt>
                <c:pt idx="2893">
                  <c:v>2.7967742935483875E-2</c:v>
                </c:pt>
                <c:pt idx="2894">
                  <c:v>2.7548388096774203E-2</c:v>
                </c:pt>
                <c:pt idx="2895">
                  <c:v>2.7129033258064521E-2</c:v>
                </c:pt>
                <c:pt idx="2896">
                  <c:v>2.6709678419354854E-2</c:v>
                </c:pt>
                <c:pt idx="2897">
                  <c:v>2.6290323580645175E-2</c:v>
                </c:pt>
                <c:pt idx="2898">
                  <c:v>2.5870968741935486E-2</c:v>
                </c:pt>
                <c:pt idx="2899">
                  <c:v>2.5451613903225812E-2</c:v>
                </c:pt>
                <c:pt idx="2900">
                  <c:v>2.503225906451614E-2</c:v>
                </c:pt>
                <c:pt idx="2901">
                  <c:v>2.4612904225806448E-2</c:v>
                </c:pt>
                <c:pt idx="2902">
                  <c:v>2.4193549387096776E-2</c:v>
                </c:pt>
                <c:pt idx="2903">
                  <c:v>2.3774194548387084E-2</c:v>
                </c:pt>
                <c:pt idx="2904">
                  <c:v>2.3354839709677413E-2</c:v>
                </c:pt>
                <c:pt idx="2905">
                  <c:v>2.2935484870967741E-2</c:v>
                </c:pt>
                <c:pt idx="2906">
                  <c:v>2.2516130032258063E-2</c:v>
                </c:pt>
                <c:pt idx="2907">
                  <c:v>2.2096775193548385E-2</c:v>
                </c:pt>
                <c:pt idx="2908">
                  <c:v>2.1677420354838703E-2</c:v>
                </c:pt>
                <c:pt idx="2909">
                  <c:v>2.1258065516129049E-2</c:v>
                </c:pt>
                <c:pt idx="2910">
                  <c:v>2.0838710677419384E-2</c:v>
                </c:pt>
                <c:pt idx="2911">
                  <c:v>2.0419355838709682E-2</c:v>
                </c:pt>
                <c:pt idx="2912">
                  <c:v>2.0000001E-2</c:v>
                </c:pt>
                <c:pt idx="2913">
                  <c:v>2.0473685210526327E-2</c:v>
                </c:pt>
                <c:pt idx="2914">
                  <c:v>2.0947369421052641E-2</c:v>
                </c:pt>
                <c:pt idx="2915">
                  <c:v>2.1421053631578951E-2</c:v>
                </c:pt>
                <c:pt idx="2916">
                  <c:v>2.1894737842105268E-2</c:v>
                </c:pt>
                <c:pt idx="2917">
                  <c:v>2.2368422052631572E-2</c:v>
                </c:pt>
                <c:pt idx="2918">
                  <c:v>2.2842106263157892E-2</c:v>
                </c:pt>
                <c:pt idx="2919">
                  <c:v>2.3315790473684209E-2</c:v>
                </c:pt>
                <c:pt idx="2920">
                  <c:v>2.3789474684210533E-2</c:v>
                </c:pt>
                <c:pt idx="2921">
                  <c:v>2.4263158894736837E-2</c:v>
                </c:pt>
                <c:pt idx="2922">
                  <c:v>2.4736843105263168E-2</c:v>
                </c:pt>
                <c:pt idx="2923">
                  <c:v>2.5210527315789474E-2</c:v>
                </c:pt>
                <c:pt idx="2924">
                  <c:v>2.5684211526315809E-2</c:v>
                </c:pt>
                <c:pt idx="2925">
                  <c:v>2.6157895736842102E-2</c:v>
                </c:pt>
                <c:pt idx="2926">
                  <c:v>2.6631579947368426E-2</c:v>
                </c:pt>
                <c:pt idx="2927">
                  <c:v>2.7105264157894739E-2</c:v>
                </c:pt>
                <c:pt idx="2928">
                  <c:v>2.757894836842107E-2</c:v>
                </c:pt>
                <c:pt idx="2929">
                  <c:v>2.8052632578947381E-2</c:v>
                </c:pt>
                <c:pt idx="2930">
                  <c:v>2.8526316789473694E-2</c:v>
                </c:pt>
                <c:pt idx="2931">
                  <c:v>2.9000001000000001E-2</c:v>
                </c:pt>
                <c:pt idx="2932">
                  <c:v>2.9473685210526322E-2</c:v>
                </c:pt>
                <c:pt idx="2933">
                  <c:v>2.9947369421052639E-2</c:v>
                </c:pt>
                <c:pt idx="2934">
                  <c:v>3.0421053631578942E-2</c:v>
                </c:pt>
                <c:pt idx="2935">
                  <c:v>3.0894737842105266E-2</c:v>
                </c:pt>
                <c:pt idx="2936">
                  <c:v>3.136842205263158E-2</c:v>
                </c:pt>
                <c:pt idx="2937">
                  <c:v>3.1842106263157893E-2</c:v>
                </c:pt>
                <c:pt idx="2938">
                  <c:v>3.2315790473684221E-2</c:v>
                </c:pt>
                <c:pt idx="2939">
                  <c:v>3.2789474684210541E-2</c:v>
                </c:pt>
                <c:pt idx="2940">
                  <c:v>3.3263158894736834E-2</c:v>
                </c:pt>
                <c:pt idx="2941">
                  <c:v>3.3736843105263169E-2</c:v>
                </c:pt>
                <c:pt idx="2942">
                  <c:v>3.4210527315789468E-2</c:v>
                </c:pt>
                <c:pt idx="2943">
                  <c:v>3.468421152631581E-2</c:v>
                </c:pt>
                <c:pt idx="2944">
                  <c:v>3.5157895736842103E-2</c:v>
                </c:pt>
                <c:pt idx="2945">
                  <c:v>3.5631579947368416E-2</c:v>
                </c:pt>
                <c:pt idx="2946">
                  <c:v>3.6105264157894744E-2</c:v>
                </c:pt>
                <c:pt idx="2947">
                  <c:v>3.6578948368421058E-2</c:v>
                </c:pt>
                <c:pt idx="2948">
                  <c:v>3.7052632578947385E-2</c:v>
                </c:pt>
                <c:pt idx="2949">
                  <c:v>3.7526316789473699E-2</c:v>
                </c:pt>
                <c:pt idx="2950">
                  <c:v>3.8000000999999999E-2</c:v>
                </c:pt>
                <c:pt idx="2951">
                  <c:v>3.7240001000000002E-2</c:v>
                </c:pt>
                <c:pt idx="2952">
                  <c:v>3.6480001000000005E-2</c:v>
                </c:pt>
                <c:pt idx="2953">
                  <c:v>3.5720001000000001E-2</c:v>
                </c:pt>
                <c:pt idx="2954">
                  <c:v>3.4960000999999997E-2</c:v>
                </c:pt>
                <c:pt idx="2955">
                  <c:v>3.4200001000000001E-2</c:v>
                </c:pt>
                <c:pt idx="2956">
                  <c:v>3.3440001000000004E-2</c:v>
                </c:pt>
                <c:pt idx="2957">
                  <c:v>3.2680001000000007E-2</c:v>
                </c:pt>
                <c:pt idx="2958">
                  <c:v>3.1920000999999996E-2</c:v>
                </c:pt>
                <c:pt idx="2959">
                  <c:v>3.1160001E-2</c:v>
                </c:pt>
                <c:pt idx="2960">
                  <c:v>3.0400001000000006E-2</c:v>
                </c:pt>
                <c:pt idx="2961">
                  <c:v>2.9640001000000006E-2</c:v>
                </c:pt>
                <c:pt idx="2962">
                  <c:v>2.8880000999999999E-2</c:v>
                </c:pt>
                <c:pt idx="2963">
                  <c:v>2.8120000999999985E-2</c:v>
                </c:pt>
                <c:pt idx="2964">
                  <c:v>2.7360000999999998E-2</c:v>
                </c:pt>
                <c:pt idx="2965">
                  <c:v>2.6600001000000002E-2</c:v>
                </c:pt>
                <c:pt idx="2966">
                  <c:v>2.5840001000000001E-2</c:v>
                </c:pt>
                <c:pt idx="2967">
                  <c:v>2.5080001000000001E-2</c:v>
                </c:pt>
                <c:pt idx="2968">
                  <c:v>2.4320000999999997E-2</c:v>
                </c:pt>
                <c:pt idx="2969">
                  <c:v>2.356000099999999E-2</c:v>
                </c:pt>
                <c:pt idx="2970">
                  <c:v>2.2800001000000007E-2</c:v>
                </c:pt>
                <c:pt idx="2971">
                  <c:v>2.2040001000000007E-2</c:v>
                </c:pt>
                <c:pt idx="2972">
                  <c:v>2.1280001000000007E-2</c:v>
                </c:pt>
                <c:pt idx="2973">
                  <c:v>2.0520000999999993E-2</c:v>
                </c:pt>
                <c:pt idx="2974">
                  <c:v>1.9760001000000006E-2</c:v>
                </c:pt>
                <c:pt idx="2975">
                  <c:v>1.9000001000000006E-2</c:v>
                </c:pt>
                <c:pt idx="2976">
                  <c:v>1.9258065516129033E-2</c:v>
                </c:pt>
                <c:pt idx="2977">
                  <c:v>1.9516130032258071E-2</c:v>
                </c:pt>
                <c:pt idx="2978">
                  <c:v>1.9774194548387105E-2</c:v>
                </c:pt>
                <c:pt idx="2979">
                  <c:v>2.0032259064516139E-2</c:v>
                </c:pt>
                <c:pt idx="2980">
                  <c:v>2.0290323580645184E-2</c:v>
                </c:pt>
                <c:pt idx="2981">
                  <c:v>2.0548388096774201E-2</c:v>
                </c:pt>
                <c:pt idx="2982">
                  <c:v>2.0806452612903235E-2</c:v>
                </c:pt>
                <c:pt idx="2983">
                  <c:v>2.1064517129032255E-2</c:v>
                </c:pt>
                <c:pt idx="2984">
                  <c:v>2.1322581645161275E-2</c:v>
                </c:pt>
                <c:pt idx="2985">
                  <c:v>2.1580646161290334E-2</c:v>
                </c:pt>
                <c:pt idx="2986">
                  <c:v>2.1838710677419385E-2</c:v>
                </c:pt>
                <c:pt idx="2987">
                  <c:v>2.2096775193548392E-2</c:v>
                </c:pt>
                <c:pt idx="2988">
                  <c:v>2.2354839709677422E-2</c:v>
                </c:pt>
                <c:pt idx="2989">
                  <c:v>2.2612904225806457E-2</c:v>
                </c:pt>
                <c:pt idx="2990">
                  <c:v>2.2870968741935494E-2</c:v>
                </c:pt>
                <c:pt idx="2991">
                  <c:v>2.3129033258064514E-2</c:v>
                </c:pt>
                <c:pt idx="2992">
                  <c:v>2.3387097774193559E-2</c:v>
                </c:pt>
                <c:pt idx="2993">
                  <c:v>2.3645162290322593E-2</c:v>
                </c:pt>
                <c:pt idx="2994">
                  <c:v>2.3903226806451613E-2</c:v>
                </c:pt>
                <c:pt idx="2995">
                  <c:v>2.4161291322580641E-2</c:v>
                </c:pt>
                <c:pt idx="2996">
                  <c:v>2.4419355838709682E-2</c:v>
                </c:pt>
                <c:pt idx="2997">
                  <c:v>2.4677420354838702E-2</c:v>
                </c:pt>
                <c:pt idx="2998">
                  <c:v>2.493548487096774E-2</c:v>
                </c:pt>
                <c:pt idx="2999">
                  <c:v>2.5193549387096781E-2</c:v>
                </c:pt>
                <c:pt idx="3000">
                  <c:v>2.5451613903225818E-2</c:v>
                </c:pt>
                <c:pt idx="3001">
                  <c:v>2.5709678419354853E-2</c:v>
                </c:pt>
                <c:pt idx="3002">
                  <c:v>2.5967742935483876E-2</c:v>
                </c:pt>
                <c:pt idx="3003">
                  <c:v>2.6225807451612917E-2</c:v>
                </c:pt>
                <c:pt idx="3004">
                  <c:v>2.6483871967741952E-2</c:v>
                </c:pt>
                <c:pt idx="3005">
                  <c:v>2.6741936483870993E-2</c:v>
                </c:pt>
                <c:pt idx="3006">
                  <c:v>2.7000001000000006E-2</c:v>
                </c:pt>
                <c:pt idx="3007">
                  <c:v>2.7258065516129054E-2</c:v>
                </c:pt>
                <c:pt idx="3008">
                  <c:v>2.7516130032258068E-2</c:v>
                </c:pt>
                <c:pt idx="3009">
                  <c:v>2.7774194548387098E-2</c:v>
                </c:pt>
                <c:pt idx="3010">
                  <c:v>2.8032259064516139E-2</c:v>
                </c:pt>
                <c:pt idx="3011">
                  <c:v>2.829032358064518E-2</c:v>
                </c:pt>
                <c:pt idx="3012">
                  <c:v>2.8548388096774201E-2</c:v>
                </c:pt>
                <c:pt idx="3013">
                  <c:v>2.8806452612903235E-2</c:v>
                </c:pt>
                <c:pt idx="3014">
                  <c:v>2.9064517129032259E-2</c:v>
                </c:pt>
                <c:pt idx="3015">
                  <c:v>2.9322581645161279E-2</c:v>
                </c:pt>
                <c:pt idx="3016">
                  <c:v>2.9580646161290334E-2</c:v>
                </c:pt>
                <c:pt idx="3017">
                  <c:v>2.9838710677419378E-2</c:v>
                </c:pt>
                <c:pt idx="3018">
                  <c:v>3.0096775193548388E-2</c:v>
                </c:pt>
                <c:pt idx="3019">
                  <c:v>3.0354839709677419E-2</c:v>
                </c:pt>
                <c:pt idx="3020">
                  <c:v>3.061290422580646E-2</c:v>
                </c:pt>
                <c:pt idx="3021">
                  <c:v>3.0870968741935494E-2</c:v>
                </c:pt>
                <c:pt idx="3022">
                  <c:v>3.1129033258064525E-2</c:v>
                </c:pt>
                <c:pt idx="3023">
                  <c:v>3.1387097774193566E-2</c:v>
                </c:pt>
                <c:pt idx="3024">
                  <c:v>3.164516229032259E-2</c:v>
                </c:pt>
                <c:pt idx="3025">
                  <c:v>3.1903226806451614E-2</c:v>
                </c:pt>
                <c:pt idx="3026">
                  <c:v>3.2161291322580644E-2</c:v>
                </c:pt>
                <c:pt idx="3027">
                  <c:v>3.2419355838709689E-2</c:v>
                </c:pt>
                <c:pt idx="3028">
                  <c:v>3.2677420354838713E-2</c:v>
                </c:pt>
                <c:pt idx="3029">
                  <c:v>3.293548487096775E-2</c:v>
                </c:pt>
                <c:pt idx="3030">
                  <c:v>3.3193549387096774E-2</c:v>
                </c:pt>
                <c:pt idx="3031">
                  <c:v>3.3451613903225812E-2</c:v>
                </c:pt>
                <c:pt idx="3032">
                  <c:v>3.3709678419354856E-2</c:v>
                </c:pt>
                <c:pt idx="3033">
                  <c:v>3.3967742935483873E-2</c:v>
                </c:pt>
                <c:pt idx="3034">
                  <c:v>3.4225807451612918E-2</c:v>
                </c:pt>
                <c:pt idx="3035">
                  <c:v>3.4483871967741948E-2</c:v>
                </c:pt>
                <c:pt idx="3036">
                  <c:v>3.4741936483870993E-2</c:v>
                </c:pt>
                <c:pt idx="3037">
                  <c:v>3.500000100000001E-2</c:v>
                </c:pt>
                <c:pt idx="3038">
                  <c:v>3.460526415789475E-2</c:v>
                </c:pt>
                <c:pt idx="3039">
                  <c:v>3.4210527315789475E-2</c:v>
                </c:pt>
                <c:pt idx="3040">
                  <c:v>3.3815790473684229E-2</c:v>
                </c:pt>
                <c:pt idx="3041">
                  <c:v>3.3421053631578948E-2</c:v>
                </c:pt>
                <c:pt idx="3042">
                  <c:v>3.3026316789473695E-2</c:v>
                </c:pt>
                <c:pt idx="3043">
                  <c:v>3.2631579947368435E-2</c:v>
                </c:pt>
                <c:pt idx="3044">
                  <c:v>3.2236843105263188E-2</c:v>
                </c:pt>
                <c:pt idx="3045">
                  <c:v>3.1842106263157893E-2</c:v>
                </c:pt>
                <c:pt idx="3046">
                  <c:v>3.1447369421052654E-2</c:v>
                </c:pt>
                <c:pt idx="3047">
                  <c:v>3.1052632578947383E-2</c:v>
                </c:pt>
                <c:pt idx="3048">
                  <c:v>3.0657895736842116E-2</c:v>
                </c:pt>
                <c:pt idx="3049">
                  <c:v>3.0263158894736839E-2</c:v>
                </c:pt>
                <c:pt idx="3050">
                  <c:v>2.9868422052631578E-2</c:v>
                </c:pt>
                <c:pt idx="3051">
                  <c:v>2.9473685210526332E-2</c:v>
                </c:pt>
                <c:pt idx="3052">
                  <c:v>2.9078948368421065E-2</c:v>
                </c:pt>
                <c:pt idx="3053">
                  <c:v>2.8684211526315808E-2</c:v>
                </c:pt>
                <c:pt idx="3054">
                  <c:v>2.8289474684210541E-2</c:v>
                </c:pt>
                <c:pt idx="3055">
                  <c:v>2.7894737842105277E-2</c:v>
                </c:pt>
                <c:pt idx="3056">
                  <c:v>2.750000100000001E-2</c:v>
                </c:pt>
                <c:pt idx="3057">
                  <c:v>2.7105264157894746E-2</c:v>
                </c:pt>
                <c:pt idx="3058">
                  <c:v>2.6710527315789469E-2</c:v>
                </c:pt>
                <c:pt idx="3059">
                  <c:v>2.6315790473684212E-2</c:v>
                </c:pt>
                <c:pt idx="3060">
                  <c:v>2.5921053631578948E-2</c:v>
                </c:pt>
                <c:pt idx="3061">
                  <c:v>2.5526316789473695E-2</c:v>
                </c:pt>
                <c:pt idx="3062">
                  <c:v>2.5131579947368417E-2</c:v>
                </c:pt>
                <c:pt idx="3063">
                  <c:v>2.4736843105263175E-2</c:v>
                </c:pt>
                <c:pt idx="3064">
                  <c:v>2.434210626315789E-2</c:v>
                </c:pt>
                <c:pt idx="3065">
                  <c:v>2.3947369421052637E-2</c:v>
                </c:pt>
                <c:pt idx="3066">
                  <c:v>2.3552632578947373E-2</c:v>
                </c:pt>
                <c:pt idx="3067">
                  <c:v>2.3157895736842099E-2</c:v>
                </c:pt>
                <c:pt idx="3068">
                  <c:v>2.2763158894736839E-2</c:v>
                </c:pt>
                <c:pt idx="3069">
                  <c:v>2.2368422052631572E-2</c:v>
                </c:pt>
                <c:pt idx="3070">
                  <c:v>2.1973685210526318E-2</c:v>
                </c:pt>
                <c:pt idx="3071">
                  <c:v>2.1578948368421058E-2</c:v>
                </c:pt>
                <c:pt idx="3072">
                  <c:v>2.1184211526315805E-2</c:v>
                </c:pt>
                <c:pt idx="3073">
                  <c:v>2.0789474684210538E-2</c:v>
                </c:pt>
                <c:pt idx="3074">
                  <c:v>2.039473784210526E-2</c:v>
                </c:pt>
                <c:pt idx="3075">
                  <c:v>2.0000001E-2</c:v>
                </c:pt>
                <c:pt idx="3076">
                  <c:v>1.9629033258064522E-2</c:v>
                </c:pt>
                <c:pt idx="3077">
                  <c:v>1.9258065516129033E-2</c:v>
                </c:pt>
                <c:pt idx="3078">
                  <c:v>1.8887097774193548E-2</c:v>
                </c:pt>
                <c:pt idx="3079">
                  <c:v>1.8516130032258063E-2</c:v>
                </c:pt>
                <c:pt idx="3080">
                  <c:v>1.8145162290322581E-2</c:v>
                </c:pt>
                <c:pt idx="3081">
                  <c:v>1.77741945483871E-2</c:v>
                </c:pt>
                <c:pt idx="3082">
                  <c:v>1.7403226806451611E-2</c:v>
                </c:pt>
                <c:pt idx="3083">
                  <c:v>1.7032259064516133E-2</c:v>
                </c:pt>
                <c:pt idx="3084">
                  <c:v>1.6661291322580641E-2</c:v>
                </c:pt>
                <c:pt idx="3085">
                  <c:v>1.6290323580645159E-2</c:v>
                </c:pt>
                <c:pt idx="3086">
                  <c:v>1.5919355838709681E-2</c:v>
                </c:pt>
                <c:pt idx="3087">
                  <c:v>1.5548388096774196E-2</c:v>
                </c:pt>
                <c:pt idx="3088">
                  <c:v>1.5177420354838713E-2</c:v>
                </c:pt>
                <c:pt idx="3089">
                  <c:v>1.4806452612903229E-2</c:v>
                </c:pt>
                <c:pt idx="3090">
                  <c:v>1.4435484870967741E-2</c:v>
                </c:pt>
                <c:pt idx="3091">
                  <c:v>1.4064517129032261E-2</c:v>
                </c:pt>
                <c:pt idx="3092">
                  <c:v>1.3693549387096776E-2</c:v>
                </c:pt>
                <c:pt idx="3093">
                  <c:v>1.3322581645161301E-2</c:v>
                </c:pt>
                <c:pt idx="3094">
                  <c:v>1.2951613903225802E-2</c:v>
                </c:pt>
                <c:pt idx="3095">
                  <c:v>1.2580646161290315E-2</c:v>
                </c:pt>
                <c:pt idx="3096">
                  <c:v>1.2209678419354841E-2</c:v>
                </c:pt>
                <c:pt idx="3097">
                  <c:v>1.1838710677419361E-2</c:v>
                </c:pt>
                <c:pt idx="3098">
                  <c:v>1.146774293548387E-2</c:v>
                </c:pt>
                <c:pt idx="3099">
                  <c:v>1.1096775193548391E-2</c:v>
                </c:pt>
                <c:pt idx="3100">
                  <c:v>1.0725807451612909E-2</c:v>
                </c:pt>
                <c:pt idx="3101">
                  <c:v>1.0354839709677426E-2</c:v>
                </c:pt>
                <c:pt idx="3102">
                  <c:v>9.9838719677419387E-3</c:v>
                </c:pt>
                <c:pt idx="3103">
                  <c:v>9.6129042258064606E-3</c:v>
                </c:pt>
                <c:pt idx="3104">
                  <c:v>9.2419364838709651E-3</c:v>
                </c:pt>
                <c:pt idx="3105">
                  <c:v>8.8709687419354834E-3</c:v>
                </c:pt>
                <c:pt idx="3106">
                  <c:v>8.5000010000000001E-3</c:v>
                </c:pt>
                <c:pt idx="3107">
                  <c:v>8.1290332580645219E-3</c:v>
                </c:pt>
                <c:pt idx="3108">
                  <c:v>7.7580655161290334E-3</c:v>
                </c:pt>
                <c:pt idx="3109">
                  <c:v>7.3870977741935491E-3</c:v>
                </c:pt>
                <c:pt idx="3110">
                  <c:v>7.0161300322580632E-3</c:v>
                </c:pt>
                <c:pt idx="3111">
                  <c:v>6.6451622903225824E-3</c:v>
                </c:pt>
                <c:pt idx="3112">
                  <c:v>6.2741945483870956E-3</c:v>
                </c:pt>
                <c:pt idx="3113">
                  <c:v>5.9032268064516131E-3</c:v>
                </c:pt>
                <c:pt idx="3114">
                  <c:v>5.5322590645161306E-3</c:v>
                </c:pt>
                <c:pt idx="3115">
                  <c:v>5.1612913225806481E-3</c:v>
                </c:pt>
                <c:pt idx="3116">
                  <c:v>4.7903235806451647E-3</c:v>
                </c:pt>
                <c:pt idx="3117">
                  <c:v>4.4193558387096796E-3</c:v>
                </c:pt>
                <c:pt idx="3118">
                  <c:v>4.0483880967741963E-3</c:v>
                </c:pt>
                <c:pt idx="3119">
                  <c:v>3.6774203548387103E-3</c:v>
                </c:pt>
                <c:pt idx="3120">
                  <c:v>3.3064526129032244E-3</c:v>
                </c:pt>
                <c:pt idx="3121">
                  <c:v>2.9354848709677432E-3</c:v>
                </c:pt>
                <c:pt idx="3122">
                  <c:v>2.5645171290322585E-3</c:v>
                </c:pt>
                <c:pt idx="3123">
                  <c:v>2.1935493870967756E-3</c:v>
                </c:pt>
                <c:pt idx="3124">
                  <c:v>1.8225816451612905E-3</c:v>
                </c:pt>
                <c:pt idx="3125">
                  <c:v>1.4516139032258065E-3</c:v>
                </c:pt>
                <c:pt idx="3126">
                  <c:v>1.0806461612903229E-3</c:v>
                </c:pt>
                <c:pt idx="3127">
                  <c:v>7.0967841935483823E-4</c:v>
                </c:pt>
                <c:pt idx="3128">
                  <c:v>3.38710677419354E-4</c:v>
                </c:pt>
                <c:pt idx="3129">
                  <c:v>-3.2257064516128001E-5</c:v>
                </c:pt>
                <c:pt idx="3130">
                  <c:v>-4.0322480645161229E-4</c:v>
                </c:pt>
                <c:pt idx="3131">
                  <c:v>-7.7419254838709652E-4</c:v>
                </c:pt>
                <c:pt idx="3132">
                  <c:v>-1.1451602903225799E-3</c:v>
                </c:pt>
                <c:pt idx="3133">
                  <c:v>-1.5161280322580641E-3</c:v>
                </c:pt>
                <c:pt idx="3134">
                  <c:v>-1.8870957741935486E-3</c:v>
                </c:pt>
                <c:pt idx="3135">
                  <c:v>-2.2580635161290326E-3</c:v>
                </c:pt>
                <c:pt idx="3136">
                  <c:v>-2.6290312580645185E-3</c:v>
                </c:pt>
                <c:pt idx="3137">
                  <c:v>-2.9999989999999997E-3</c:v>
                </c:pt>
                <c:pt idx="3138">
                  <c:v>-2.657893736842107E-3</c:v>
                </c:pt>
                <c:pt idx="3139">
                  <c:v>-2.3157884736842095E-3</c:v>
                </c:pt>
                <c:pt idx="3140">
                  <c:v>-1.9736832105263164E-3</c:v>
                </c:pt>
                <c:pt idx="3141">
                  <c:v>-1.6315779473684213E-3</c:v>
                </c:pt>
                <c:pt idx="3142">
                  <c:v>-1.2894726842105266E-3</c:v>
                </c:pt>
                <c:pt idx="3143">
                  <c:v>-9.473674210526325E-4</c:v>
                </c:pt>
                <c:pt idx="3144">
                  <c:v>-6.0526215789473664E-4</c:v>
                </c:pt>
                <c:pt idx="3145">
                  <c:v>-2.6315689473684187E-4</c:v>
                </c:pt>
                <c:pt idx="3146">
                  <c:v>7.8948368421052906E-5</c:v>
                </c:pt>
                <c:pt idx="3147">
                  <c:v>4.2105363157894773E-4</c:v>
                </c:pt>
                <c:pt idx="3148">
                  <c:v>7.6315889473684223E-4</c:v>
                </c:pt>
                <c:pt idx="3149">
                  <c:v>1.1052641578947375E-3</c:v>
                </c:pt>
                <c:pt idx="3150">
                  <c:v>1.4473694210526322E-3</c:v>
                </c:pt>
                <c:pt idx="3151">
                  <c:v>1.7894746842105273E-3</c:v>
                </c:pt>
                <c:pt idx="3152">
                  <c:v>2.1315799473684226E-3</c:v>
                </c:pt>
                <c:pt idx="3153">
                  <c:v>2.4736852105263179E-3</c:v>
                </c:pt>
                <c:pt idx="3154">
                  <c:v>2.8157904736842107E-3</c:v>
                </c:pt>
                <c:pt idx="3155">
                  <c:v>3.1578957368421068E-3</c:v>
                </c:pt>
                <c:pt idx="3156">
                  <c:v>3.5000010000000021E-3</c:v>
                </c:pt>
                <c:pt idx="3157">
                  <c:v>3.8421062631578957E-3</c:v>
                </c:pt>
                <c:pt idx="3158">
                  <c:v>4.1842115263157863E-3</c:v>
                </c:pt>
                <c:pt idx="3159">
                  <c:v>4.5263167894736877E-3</c:v>
                </c:pt>
                <c:pt idx="3160">
                  <c:v>4.8684220526315804E-3</c:v>
                </c:pt>
                <c:pt idx="3161">
                  <c:v>5.2105273157894783E-3</c:v>
                </c:pt>
                <c:pt idx="3162">
                  <c:v>5.5526325789473693E-3</c:v>
                </c:pt>
                <c:pt idx="3163">
                  <c:v>5.8947378421052646E-3</c:v>
                </c:pt>
                <c:pt idx="3164">
                  <c:v>6.2368431052631668E-3</c:v>
                </c:pt>
                <c:pt idx="3165">
                  <c:v>6.5789483684210552E-3</c:v>
                </c:pt>
                <c:pt idx="3166">
                  <c:v>6.9210536315789505E-3</c:v>
                </c:pt>
                <c:pt idx="3167">
                  <c:v>7.2631588947368458E-3</c:v>
                </c:pt>
                <c:pt idx="3168">
                  <c:v>7.6052641578947403E-3</c:v>
                </c:pt>
                <c:pt idx="3169">
                  <c:v>7.9473694210526399E-3</c:v>
                </c:pt>
                <c:pt idx="3170">
                  <c:v>8.2894746842105231E-3</c:v>
                </c:pt>
                <c:pt idx="3171">
                  <c:v>8.6315799473684236E-3</c:v>
                </c:pt>
                <c:pt idx="3172">
                  <c:v>8.9736852105263259E-3</c:v>
                </c:pt>
                <c:pt idx="3173">
                  <c:v>9.3157904736842177E-3</c:v>
                </c:pt>
                <c:pt idx="3174">
                  <c:v>9.6578957368421096E-3</c:v>
                </c:pt>
                <c:pt idx="3175">
                  <c:v>1.0000001000000001E-2</c:v>
                </c:pt>
                <c:pt idx="3176">
                  <c:v>9.8000010000000026E-3</c:v>
                </c:pt>
                <c:pt idx="3177">
                  <c:v>9.6000010000000004E-3</c:v>
                </c:pt>
                <c:pt idx="3178">
                  <c:v>9.400001000000005E-3</c:v>
                </c:pt>
                <c:pt idx="3179">
                  <c:v>9.2000010000000011E-3</c:v>
                </c:pt>
                <c:pt idx="3180">
                  <c:v>9.0000010000000005E-3</c:v>
                </c:pt>
                <c:pt idx="3181">
                  <c:v>8.8000010000000035E-3</c:v>
                </c:pt>
                <c:pt idx="3182">
                  <c:v>8.6000010000000047E-3</c:v>
                </c:pt>
                <c:pt idx="3183">
                  <c:v>8.4000010000000007E-3</c:v>
                </c:pt>
                <c:pt idx="3184">
                  <c:v>8.2000010000000036E-3</c:v>
                </c:pt>
                <c:pt idx="3185">
                  <c:v>8.0000010000000048E-3</c:v>
                </c:pt>
                <c:pt idx="3186">
                  <c:v>7.8000010000000035E-3</c:v>
                </c:pt>
                <c:pt idx="3187">
                  <c:v>7.6000010000000021E-3</c:v>
                </c:pt>
                <c:pt idx="3188">
                  <c:v>7.4000010000000033E-3</c:v>
                </c:pt>
                <c:pt idx="3189">
                  <c:v>7.2000010000000036E-3</c:v>
                </c:pt>
                <c:pt idx="3190">
                  <c:v>7.0000010000000031E-3</c:v>
                </c:pt>
                <c:pt idx="3191">
                  <c:v>6.8000010000000017E-3</c:v>
                </c:pt>
                <c:pt idx="3192">
                  <c:v>6.6000009999999994E-3</c:v>
                </c:pt>
                <c:pt idx="3193">
                  <c:v>6.4000010000000032E-3</c:v>
                </c:pt>
                <c:pt idx="3194">
                  <c:v>6.2000010000000019E-3</c:v>
                </c:pt>
                <c:pt idx="3195">
                  <c:v>6.0000010000000031E-3</c:v>
                </c:pt>
                <c:pt idx="3196">
                  <c:v>5.8000010000000034E-3</c:v>
                </c:pt>
                <c:pt idx="3197">
                  <c:v>5.6000010000000029E-3</c:v>
                </c:pt>
                <c:pt idx="3198">
                  <c:v>5.4000010000000032E-3</c:v>
                </c:pt>
                <c:pt idx="3199">
                  <c:v>5.2000010000000027E-3</c:v>
                </c:pt>
                <c:pt idx="3200">
                  <c:v>5.0000010000000022E-3</c:v>
                </c:pt>
                <c:pt idx="3201">
                  <c:v>4.8000010000000025E-3</c:v>
                </c:pt>
                <c:pt idx="3202">
                  <c:v>4.6000010000000003E-3</c:v>
                </c:pt>
                <c:pt idx="3203">
                  <c:v>4.4000010000000023E-3</c:v>
                </c:pt>
                <c:pt idx="3204">
                  <c:v>4.2000010000000027E-3</c:v>
                </c:pt>
                <c:pt idx="3205">
                  <c:v>4.0000010000000004E-3</c:v>
                </c:pt>
                <c:pt idx="3206">
                  <c:v>3.8000010000000021E-3</c:v>
                </c:pt>
                <c:pt idx="3207">
                  <c:v>3.6000010000000015E-3</c:v>
                </c:pt>
                <c:pt idx="3208">
                  <c:v>3.400001000000001E-3</c:v>
                </c:pt>
                <c:pt idx="3209">
                  <c:v>3.2000010000000018E-3</c:v>
                </c:pt>
                <c:pt idx="3210">
                  <c:v>3.0000010000000017E-3</c:v>
                </c:pt>
                <c:pt idx="3211">
                  <c:v>2.8000010000000012E-3</c:v>
                </c:pt>
                <c:pt idx="3212">
                  <c:v>2.600001000000002E-3</c:v>
                </c:pt>
                <c:pt idx="3213">
                  <c:v>2.4000010000000014E-3</c:v>
                </c:pt>
                <c:pt idx="3214">
                  <c:v>2.2000010000000022E-3</c:v>
                </c:pt>
                <c:pt idx="3215">
                  <c:v>2.0000009999999999E-3</c:v>
                </c:pt>
                <c:pt idx="3216">
                  <c:v>1.8000010000000005E-3</c:v>
                </c:pt>
                <c:pt idx="3217">
                  <c:v>1.6000010000000013E-3</c:v>
                </c:pt>
                <c:pt idx="3218">
                  <c:v>1.4000010000000012E-3</c:v>
                </c:pt>
                <c:pt idx="3219">
                  <c:v>1.2000010000000005E-3</c:v>
                </c:pt>
                <c:pt idx="3220">
                  <c:v>1.0000010000000008E-3</c:v>
                </c:pt>
                <c:pt idx="3221">
                  <c:v>8.0000100000000027E-4</c:v>
                </c:pt>
                <c:pt idx="3222">
                  <c:v>6.0000100000000018E-4</c:v>
                </c:pt>
                <c:pt idx="3223">
                  <c:v>4.0000100000000101E-4</c:v>
                </c:pt>
                <c:pt idx="3224">
                  <c:v>2.0000100000000084E-4</c:v>
                </c:pt>
                <c:pt idx="3225">
                  <c:v>1.0000000000000011E-9</c:v>
                </c:pt>
                <c:pt idx="3226">
                  <c:v>4.5946045945945981E-4</c:v>
                </c:pt>
                <c:pt idx="3227">
                  <c:v>9.1891991891891928E-4</c:v>
                </c:pt>
                <c:pt idx="3228">
                  <c:v>1.3783793783783789E-3</c:v>
                </c:pt>
                <c:pt idx="3229">
                  <c:v>1.8378388378378384E-3</c:v>
                </c:pt>
                <c:pt idx="3230">
                  <c:v>2.2972982972972993E-3</c:v>
                </c:pt>
                <c:pt idx="3231">
                  <c:v>2.7567577567567596E-3</c:v>
                </c:pt>
                <c:pt idx="3232">
                  <c:v>3.2162172162162181E-3</c:v>
                </c:pt>
                <c:pt idx="3233">
                  <c:v>3.675676675675677E-3</c:v>
                </c:pt>
                <c:pt idx="3234">
                  <c:v>4.1351361351351368E-3</c:v>
                </c:pt>
                <c:pt idx="3235">
                  <c:v>4.5945955945945966E-3</c:v>
                </c:pt>
                <c:pt idx="3236">
                  <c:v>5.0540550540540538E-3</c:v>
                </c:pt>
                <c:pt idx="3237">
                  <c:v>5.5135145135135136E-3</c:v>
                </c:pt>
                <c:pt idx="3238">
                  <c:v>5.972973972972976E-3</c:v>
                </c:pt>
                <c:pt idx="3239">
                  <c:v>6.4324334324324375E-3</c:v>
                </c:pt>
                <c:pt idx="3240">
                  <c:v>6.8918928918918947E-3</c:v>
                </c:pt>
                <c:pt idx="3241">
                  <c:v>7.3513523513513528E-3</c:v>
                </c:pt>
                <c:pt idx="3242">
                  <c:v>7.8108118108108108E-3</c:v>
                </c:pt>
                <c:pt idx="3243">
                  <c:v>8.2702712702702689E-3</c:v>
                </c:pt>
                <c:pt idx="3244">
                  <c:v>8.7297307297297348E-3</c:v>
                </c:pt>
                <c:pt idx="3245">
                  <c:v>9.1891901891891919E-3</c:v>
                </c:pt>
                <c:pt idx="3246">
                  <c:v>9.6486496486486543E-3</c:v>
                </c:pt>
                <c:pt idx="3247">
                  <c:v>1.0108109108108115E-2</c:v>
                </c:pt>
                <c:pt idx="3248">
                  <c:v>1.0567568567567577E-2</c:v>
                </c:pt>
                <c:pt idx="3249">
                  <c:v>1.1027028027027035E-2</c:v>
                </c:pt>
                <c:pt idx="3250">
                  <c:v>1.148648748648649E-2</c:v>
                </c:pt>
                <c:pt idx="3251">
                  <c:v>1.1945946945945946E-2</c:v>
                </c:pt>
                <c:pt idx="3252">
                  <c:v>1.240540640540541E-2</c:v>
                </c:pt>
                <c:pt idx="3253">
                  <c:v>1.286486586486487E-2</c:v>
                </c:pt>
                <c:pt idx="3254">
                  <c:v>1.3324325324324331E-2</c:v>
                </c:pt>
                <c:pt idx="3255">
                  <c:v>1.3783784783783793E-2</c:v>
                </c:pt>
                <c:pt idx="3256">
                  <c:v>1.4243244243243244E-2</c:v>
                </c:pt>
                <c:pt idx="3257">
                  <c:v>1.4702703702702708E-2</c:v>
                </c:pt>
                <c:pt idx="3258">
                  <c:v>1.5162163162162167E-2</c:v>
                </c:pt>
                <c:pt idx="3259">
                  <c:v>1.5621622621621622E-2</c:v>
                </c:pt>
                <c:pt idx="3260">
                  <c:v>1.6081082081081083E-2</c:v>
                </c:pt>
                <c:pt idx="3261">
                  <c:v>1.6540541540540549E-2</c:v>
                </c:pt>
                <c:pt idx="3262">
                  <c:v>1.7000001000000001E-2</c:v>
                </c:pt>
                <c:pt idx="3263">
                  <c:v>1.5461539461538474E-2</c:v>
                </c:pt>
                <c:pt idx="3264">
                  <c:v>1.3923077923076925E-2</c:v>
                </c:pt>
                <c:pt idx="3265">
                  <c:v>1.2384616384615387E-2</c:v>
                </c:pt>
                <c:pt idx="3266">
                  <c:v>1.0846154846153856E-2</c:v>
                </c:pt>
                <c:pt idx="3267">
                  <c:v>9.3076933076923149E-3</c:v>
                </c:pt>
                <c:pt idx="3268">
                  <c:v>7.7692317692307743E-3</c:v>
                </c:pt>
                <c:pt idx="3269">
                  <c:v>6.2307702307692328E-3</c:v>
                </c:pt>
                <c:pt idx="3270">
                  <c:v>4.6923086923076965E-3</c:v>
                </c:pt>
                <c:pt idx="3271">
                  <c:v>3.153847153846158E-3</c:v>
                </c:pt>
                <c:pt idx="3272">
                  <c:v>1.6153856153846174E-3</c:v>
                </c:pt>
                <c:pt idx="3273">
                  <c:v>7.6924076923077294E-5</c:v>
                </c:pt>
                <c:pt idx="3274">
                  <c:v>-1.4615374615384606E-3</c:v>
                </c:pt>
                <c:pt idx="3275">
                  <c:v>-2.9999989999999997E-3</c:v>
                </c:pt>
                <c:pt idx="3276">
                  <c:v>-2.5483860967741951E-3</c:v>
                </c:pt>
                <c:pt idx="3277">
                  <c:v>-2.0967731935483862E-3</c:v>
                </c:pt>
                <c:pt idx="3278">
                  <c:v>-1.6451602903225812E-3</c:v>
                </c:pt>
                <c:pt idx="3279">
                  <c:v>-1.1935473870967747E-3</c:v>
                </c:pt>
                <c:pt idx="3280">
                  <c:v>-7.4193448387096812E-4</c:v>
                </c:pt>
                <c:pt idx="3281">
                  <c:v>-2.9032158064516169E-4</c:v>
                </c:pt>
                <c:pt idx="3282">
                  <c:v>1.6129132258064515E-4</c:v>
                </c:pt>
                <c:pt idx="3283">
                  <c:v>6.1290422580645171E-4</c:v>
                </c:pt>
                <c:pt idx="3284">
                  <c:v>1.0645171290322589E-3</c:v>
                </c:pt>
                <c:pt idx="3285">
                  <c:v>1.5161300322580652E-3</c:v>
                </c:pt>
                <c:pt idx="3286">
                  <c:v>1.967742935483872E-3</c:v>
                </c:pt>
                <c:pt idx="3287">
                  <c:v>2.419355838709677E-3</c:v>
                </c:pt>
                <c:pt idx="3288">
                  <c:v>2.8709687419354846E-3</c:v>
                </c:pt>
                <c:pt idx="3289">
                  <c:v>3.3225816451612918E-3</c:v>
                </c:pt>
                <c:pt idx="3290">
                  <c:v>3.7741945483871003E-3</c:v>
                </c:pt>
                <c:pt idx="3291">
                  <c:v>4.2258074516129032E-3</c:v>
                </c:pt>
                <c:pt idx="3292">
                  <c:v>4.6774203548387103E-3</c:v>
                </c:pt>
                <c:pt idx="3293">
                  <c:v>5.1290332580645158E-3</c:v>
                </c:pt>
                <c:pt idx="3294">
                  <c:v>5.5806461612903256E-3</c:v>
                </c:pt>
                <c:pt idx="3295">
                  <c:v>6.0322590645161328E-3</c:v>
                </c:pt>
                <c:pt idx="3296">
                  <c:v>6.4838719677419382E-3</c:v>
                </c:pt>
                <c:pt idx="3297">
                  <c:v>6.9354848709677402E-3</c:v>
                </c:pt>
                <c:pt idx="3298">
                  <c:v>7.3870977741935491E-3</c:v>
                </c:pt>
                <c:pt idx="3299">
                  <c:v>7.8387106774193537E-3</c:v>
                </c:pt>
                <c:pt idx="3300">
                  <c:v>8.2903235806451609E-3</c:v>
                </c:pt>
                <c:pt idx="3301">
                  <c:v>8.7419364838709629E-3</c:v>
                </c:pt>
                <c:pt idx="3302">
                  <c:v>9.193549387096777E-3</c:v>
                </c:pt>
                <c:pt idx="3303">
                  <c:v>9.645162290322579E-3</c:v>
                </c:pt>
                <c:pt idx="3304">
                  <c:v>1.009677519354839E-2</c:v>
                </c:pt>
                <c:pt idx="3305">
                  <c:v>1.0548388096774193E-2</c:v>
                </c:pt>
                <c:pt idx="3306">
                  <c:v>1.1000001000000002E-2</c:v>
                </c:pt>
                <c:pt idx="3307">
                  <c:v>1.1451613903225803E-2</c:v>
                </c:pt>
                <c:pt idx="3308">
                  <c:v>1.1903226806451611E-2</c:v>
                </c:pt>
                <c:pt idx="3309">
                  <c:v>1.2354839709677424E-2</c:v>
                </c:pt>
                <c:pt idx="3310">
                  <c:v>1.2806452612903231E-2</c:v>
                </c:pt>
                <c:pt idx="3311">
                  <c:v>1.3258065516129031E-2</c:v>
                </c:pt>
                <c:pt idx="3312">
                  <c:v>1.3709678419354844E-2</c:v>
                </c:pt>
                <c:pt idx="3313">
                  <c:v>1.4161291322580644E-2</c:v>
                </c:pt>
                <c:pt idx="3314">
                  <c:v>1.4612904225806451E-2</c:v>
                </c:pt>
                <c:pt idx="3315">
                  <c:v>1.5064517129032264E-2</c:v>
                </c:pt>
                <c:pt idx="3316">
                  <c:v>1.5516130032258069E-2</c:v>
                </c:pt>
                <c:pt idx="3317">
                  <c:v>1.5967742935483871E-2</c:v>
                </c:pt>
                <c:pt idx="3318">
                  <c:v>1.6419355838709685E-2</c:v>
                </c:pt>
                <c:pt idx="3319">
                  <c:v>1.6870968741935492E-2</c:v>
                </c:pt>
                <c:pt idx="3320">
                  <c:v>1.7322581645161303E-2</c:v>
                </c:pt>
                <c:pt idx="3321">
                  <c:v>1.77741945483871E-2</c:v>
                </c:pt>
                <c:pt idx="3322">
                  <c:v>1.822580745161291E-2</c:v>
                </c:pt>
                <c:pt idx="3323">
                  <c:v>1.8677420354838714E-2</c:v>
                </c:pt>
                <c:pt idx="3324">
                  <c:v>1.9129033258064521E-2</c:v>
                </c:pt>
                <c:pt idx="3325">
                  <c:v>1.9580646161290322E-2</c:v>
                </c:pt>
                <c:pt idx="3326">
                  <c:v>2.0032259064516139E-2</c:v>
                </c:pt>
                <c:pt idx="3327">
                  <c:v>2.0483871967741939E-2</c:v>
                </c:pt>
                <c:pt idx="3328">
                  <c:v>2.0935484870967743E-2</c:v>
                </c:pt>
                <c:pt idx="3329">
                  <c:v>2.1387097774193568E-2</c:v>
                </c:pt>
                <c:pt idx="3330">
                  <c:v>2.1838710677419385E-2</c:v>
                </c:pt>
                <c:pt idx="3331">
                  <c:v>2.2290323580645175E-2</c:v>
                </c:pt>
                <c:pt idx="3332">
                  <c:v>2.2741936483870993E-2</c:v>
                </c:pt>
                <c:pt idx="3333">
                  <c:v>2.3193549387096772E-2</c:v>
                </c:pt>
                <c:pt idx="3334">
                  <c:v>2.3645162290322593E-2</c:v>
                </c:pt>
                <c:pt idx="3335">
                  <c:v>2.4096775193548383E-2</c:v>
                </c:pt>
                <c:pt idx="3336">
                  <c:v>2.4548388096774201E-2</c:v>
                </c:pt>
                <c:pt idx="3337">
                  <c:v>2.5000001000000001E-2</c:v>
                </c:pt>
                <c:pt idx="3338">
                  <c:v>2.5079366079365093E-2</c:v>
                </c:pt>
                <c:pt idx="3339">
                  <c:v>2.5158731158730151E-2</c:v>
                </c:pt>
                <c:pt idx="3340">
                  <c:v>2.5238096238095233E-2</c:v>
                </c:pt>
                <c:pt idx="3341">
                  <c:v>2.5317461317460314E-2</c:v>
                </c:pt>
                <c:pt idx="3342">
                  <c:v>2.5396826396825393E-2</c:v>
                </c:pt>
                <c:pt idx="3343">
                  <c:v>2.5476191476190482E-2</c:v>
                </c:pt>
                <c:pt idx="3344">
                  <c:v>2.5555556555555553E-2</c:v>
                </c:pt>
                <c:pt idx="3345">
                  <c:v>2.5634921634920642E-2</c:v>
                </c:pt>
                <c:pt idx="3346">
                  <c:v>2.5714286714285713E-2</c:v>
                </c:pt>
                <c:pt idx="3347">
                  <c:v>2.5793651793650788E-2</c:v>
                </c:pt>
                <c:pt idx="3348">
                  <c:v>2.5873016873015894E-2</c:v>
                </c:pt>
                <c:pt idx="3349">
                  <c:v>2.5952381952380942E-2</c:v>
                </c:pt>
                <c:pt idx="3350">
                  <c:v>2.6031747031746048E-2</c:v>
                </c:pt>
                <c:pt idx="3351">
                  <c:v>2.6111112111111123E-2</c:v>
                </c:pt>
                <c:pt idx="3352">
                  <c:v>2.6190477190476191E-2</c:v>
                </c:pt>
                <c:pt idx="3353">
                  <c:v>2.6269842269841279E-2</c:v>
                </c:pt>
                <c:pt idx="3354">
                  <c:v>2.6349207349206358E-2</c:v>
                </c:pt>
                <c:pt idx="3355">
                  <c:v>2.6428572428571443E-2</c:v>
                </c:pt>
                <c:pt idx="3356">
                  <c:v>2.6507937507936518E-2</c:v>
                </c:pt>
                <c:pt idx="3357">
                  <c:v>2.6587302587301607E-2</c:v>
                </c:pt>
                <c:pt idx="3358">
                  <c:v>2.6666667666666675E-2</c:v>
                </c:pt>
                <c:pt idx="3359">
                  <c:v>2.6746032746031746E-2</c:v>
                </c:pt>
                <c:pt idx="3360">
                  <c:v>2.6825397825396839E-2</c:v>
                </c:pt>
                <c:pt idx="3361">
                  <c:v>2.690476290476191E-2</c:v>
                </c:pt>
                <c:pt idx="3362">
                  <c:v>2.6984127984126995E-2</c:v>
                </c:pt>
                <c:pt idx="3363">
                  <c:v>2.706349306349207E-2</c:v>
                </c:pt>
                <c:pt idx="3364">
                  <c:v>2.7142858142857142E-2</c:v>
                </c:pt>
                <c:pt idx="3365">
                  <c:v>2.722222322222223E-2</c:v>
                </c:pt>
                <c:pt idx="3366">
                  <c:v>2.7301588301587295E-2</c:v>
                </c:pt>
                <c:pt idx="3367">
                  <c:v>2.7380953380952387E-2</c:v>
                </c:pt>
                <c:pt idx="3368">
                  <c:v>2.7460318460317476E-2</c:v>
                </c:pt>
                <c:pt idx="3369">
                  <c:v>2.7539683539682541E-2</c:v>
                </c:pt>
                <c:pt idx="3370">
                  <c:v>2.7619048619047626E-2</c:v>
                </c:pt>
                <c:pt idx="3371">
                  <c:v>2.7698413698412704E-2</c:v>
                </c:pt>
                <c:pt idx="3372">
                  <c:v>2.7777778777777797E-2</c:v>
                </c:pt>
                <c:pt idx="3373">
                  <c:v>2.7857143857142861E-2</c:v>
                </c:pt>
                <c:pt idx="3374">
                  <c:v>2.7936508936507932E-2</c:v>
                </c:pt>
                <c:pt idx="3375">
                  <c:v>2.8015874015873021E-2</c:v>
                </c:pt>
                <c:pt idx="3376">
                  <c:v>2.8095239095238086E-2</c:v>
                </c:pt>
                <c:pt idx="3377">
                  <c:v>2.8174604174603182E-2</c:v>
                </c:pt>
                <c:pt idx="3378">
                  <c:v>2.8253969253968253E-2</c:v>
                </c:pt>
                <c:pt idx="3379">
                  <c:v>2.8333334333333335E-2</c:v>
                </c:pt>
                <c:pt idx="3380">
                  <c:v>2.8412699412698406E-2</c:v>
                </c:pt>
                <c:pt idx="3381">
                  <c:v>2.8492064492063492E-2</c:v>
                </c:pt>
                <c:pt idx="3382">
                  <c:v>2.8571429571428577E-2</c:v>
                </c:pt>
                <c:pt idx="3383">
                  <c:v>2.8650794650793648E-2</c:v>
                </c:pt>
                <c:pt idx="3384">
                  <c:v>2.8730159730158727E-2</c:v>
                </c:pt>
                <c:pt idx="3385">
                  <c:v>2.8809524809523812E-2</c:v>
                </c:pt>
                <c:pt idx="3386">
                  <c:v>2.8888889888888887E-2</c:v>
                </c:pt>
                <c:pt idx="3387">
                  <c:v>2.8968254968253965E-2</c:v>
                </c:pt>
                <c:pt idx="3388">
                  <c:v>2.9047620047619054E-2</c:v>
                </c:pt>
                <c:pt idx="3389">
                  <c:v>2.9126985126984126E-2</c:v>
                </c:pt>
                <c:pt idx="3390">
                  <c:v>2.9206350206349211E-2</c:v>
                </c:pt>
                <c:pt idx="3391">
                  <c:v>2.92857152857143E-2</c:v>
                </c:pt>
                <c:pt idx="3392">
                  <c:v>2.9365080365079368E-2</c:v>
                </c:pt>
                <c:pt idx="3393">
                  <c:v>2.944444544444445E-2</c:v>
                </c:pt>
                <c:pt idx="3394">
                  <c:v>2.9523810523809542E-2</c:v>
                </c:pt>
                <c:pt idx="3395">
                  <c:v>2.9603175603174627E-2</c:v>
                </c:pt>
                <c:pt idx="3396">
                  <c:v>2.9682540682539688E-2</c:v>
                </c:pt>
                <c:pt idx="3397">
                  <c:v>2.9761905761904777E-2</c:v>
                </c:pt>
                <c:pt idx="3398">
                  <c:v>2.9841270841269855E-2</c:v>
                </c:pt>
                <c:pt idx="3399">
                  <c:v>2.9920635920634927E-2</c:v>
                </c:pt>
                <c:pt idx="3400">
                  <c:v>3.0000001000000002E-2</c:v>
                </c:pt>
                <c:pt idx="3401">
                  <c:v>2.9600001000000001E-2</c:v>
                </c:pt>
                <c:pt idx="3402">
                  <c:v>2.9200000999999996E-2</c:v>
                </c:pt>
                <c:pt idx="3403">
                  <c:v>2.8800001000000002E-2</c:v>
                </c:pt>
                <c:pt idx="3404">
                  <c:v>2.8400001000000001E-2</c:v>
                </c:pt>
                <c:pt idx="3405">
                  <c:v>2.8000001E-2</c:v>
                </c:pt>
                <c:pt idx="3406">
                  <c:v>2.7600001000000002E-2</c:v>
                </c:pt>
                <c:pt idx="3407">
                  <c:v>2.7200001000000008E-2</c:v>
                </c:pt>
                <c:pt idx="3408">
                  <c:v>2.6800001000000007E-2</c:v>
                </c:pt>
                <c:pt idx="3409">
                  <c:v>2.6400001000000006E-2</c:v>
                </c:pt>
                <c:pt idx="3410">
                  <c:v>2.6000001000000002E-2</c:v>
                </c:pt>
                <c:pt idx="3411">
                  <c:v>2.5600001000000001E-2</c:v>
                </c:pt>
                <c:pt idx="3412">
                  <c:v>2.5200001E-2</c:v>
                </c:pt>
                <c:pt idx="3413">
                  <c:v>2.4800001000000002E-2</c:v>
                </c:pt>
                <c:pt idx="3414">
                  <c:v>2.4400001000000001E-2</c:v>
                </c:pt>
                <c:pt idx="3415">
                  <c:v>2.4000001E-2</c:v>
                </c:pt>
                <c:pt idx="3416">
                  <c:v>2.3600000999999995E-2</c:v>
                </c:pt>
                <c:pt idx="3417">
                  <c:v>2.3200000999999998E-2</c:v>
                </c:pt>
                <c:pt idx="3418">
                  <c:v>2.2800001000000007E-2</c:v>
                </c:pt>
                <c:pt idx="3419">
                  <c:v>2.2400001000000003E-2</c:v>
                </c:pt>
                <c:pt idx="3420">
                  <c:v>2.2000001000000002E-2</c:v>
                </c:pt>
                <c:pt idx="3421">
                  <c:v>2.1600001000000001E-2</c:v>
                </c:pt>
                <c:pt idx="3422">
                  <c:v>2.1200001000000007E-2</c:v>
                </c:pt>
                <c:pt idx="3423">
                  <c:v>2.0800001000000002E-2</c:v>
                </c:pt>
                <c:pt idx="3424">
                  <c:v>2.0400001000000001E-2</c:v>
                </c:pt>
                <c:pt idx="3425">
                  <c:v>2.0000001E-2</c:v>
                </c:pt>
                <c:pt idx="3426">
                  <c:v>1.9677420354838718E-2</c:v>
                </c:pt>
                <c:pt idx="3427">
                  <c:v>1.9354839709677427E-2</c:v>
                </c:pt>
                <c:pt idx="3428">
                  <c:v>1.9032259064516135E-2</c:v>
                </c:pt>
                <c:pt idx="3429">
                  <c:v>1.8709678419354846E-2</c:v>
                </c:pt>
                <c:pt idx="3430">
                  <c:v>1.8387097774193548E-2</c:v>
                </c:pt>
                <c:pt idx="3431">
                  <c:v>1.8064517129032263E-2</c:v>
                </c:pt>
                <c:pt idx="3432">
                  <c:v>1.7741936483870964E-2</c:v>
                </c:pt>
                <c:pt idx="3433">
                  <c:v>1.7419355838709679E-2</c:v>
                </c:pt>
                <c:pt idx="3434">
                  <c:v>1.7096775193548387E-2</c:v>
                </c:pt>
                <c:pt idx="3435">
                  <c:v>1.6774194548387106E-2</c:v>
                </c:pt>
                <c:pt idx="3436">
                  <c:v>1.6451613903225804E-2</c:v>
                </c:pt>
                <c:pt idx="3437">
                  <c:v>1.6129033258064522E-2</c:v>
                </c:pt>
                <c:pt idx="3438">
                  <c:v>1.580645261290323E-2</c:v>
                </c:pt>
                <c:pt idx="3439">
                  <c:v>1.5483871967741937E-2</c:v>
                </c:pt>
                <c:pt idx="3440">
                  <c:v>1.5161291322580643E-2</c:v>
                </c:pt>
                <c:pt idx="3441">
                  <c:v>1.4838710677419353E-2</c:v>
                </c:pt>
                <c:pt idx="3442">
                  <c:v>1.4516130032258063E-2</c:v>
                </c:pt>
                <c:pt idx="3443">
                  <c:v>1.4193549387096773E-2</c:v>
                </c:pt>
                <c:pt idx="3444">
                  <c:v>1.3870968741935486E-2</c:v>
                </c:pt>
                <c:pt idx="3445">
                  <c:v>1.3548388096774198E-2</c:v>
                </c:pt>
                <c:pt idx="3446">
                  <c:v>1.3225807451612908E-2</c:v>
                </c:pt>
                <c:pt idx="3447">
                  <c:v>1.2903226806451611E-2</c:v>
                </c:pt>
                <c:pt idx="3448">
                  <c:v>1.2580646161290315E-2</c:v>
                </c:pt>
                <c:pt idx="3449">
                  <c:v>1.225806551612903E-2</c:v>
                </c:pt>
                <c:pt idx="3450">
                  <c:v>1.1935484870967744E-2</c:v>
                </c:pt>
                <c:pt idx="3451">
                  <c:v>1.1612904225806454E-2</c:v>
                </c:pt>
                <c:pt idx="3452">
                  <c:v>1.129032358064516E-2</c:v>
                </c:pt>
                <c:pt idx="3453">
                  <c:v>1.0967742935483868E-2</c:v>
                </c:pt>
                <c:pt idx="3454">
                  <c:v>1.0645162290322583E-2</c:v>
                </c:pt>
                <c:pt idx="3455">
                  <c:v>1.0322581645161298E-2</c:v>
                </c:pt>
                <c:pt idx="3456">
                  <c:v>1.0000001000000001E-2</c:v>
                </c:pt>
                <c:pt idx="3457">
                  <c:v>9.6774203548387113E-3</c:v>
                </c:pt>
                <c:pt idx="3458">
                  <c:v>9.3548397096774247E-3</c:v>
                </c:pt>
                <c:pt idx="3459">
                  <c:v>9.0322590645161276E-3</c:v>
                </c:pt>
                <c:pt idx="3460">
                  <c:v>8.7096784193548375E-3</c:v>
                </c:pt>
                <c:pt idx="3461">
                  <c:v>8.3870977741935509E-3</c:v>
                </c:pt>
                <c:pt idx="3462">
                  <c:v>8.064517129032259E-3</c:v>
                </c:pt>
                <c:pt idx="3463">
                  <c:v>7.7419364838709715E-3</c:v>
                </c:pt>
                <c:pt idx="3464">
                  <c:v>7.4193558387096788E-3</c:v>
                </c:pt>
                <c:pt idx="3465">
                  <c:v>7.0967751935483913E-3</c:v>
                </c:pt>
                <c:pt idx="3466">
                  <c:v>6.7741945483870943E-3</c:v>
                </c:pt>
                <c:pt idx="3467">
                  <c:v>6.4516139032258111E-3</c:v>
                </c:pt>
                <c:pt idx="3468">
                  <c:v>6.1290332580645175E-3</c:v>
                </c:pt>
                <c:pt idx="3469">
                  <c:v>5.8064526129032274E-3</c:v>
                </c:pt>
                <c:pt idx="3470">
                  <c:v>5.4838719677419347E-3</c:v>
                </c:pt>
                <c:pt idx="3471">
                  <c:v>5.1612913225806481E-3</c:v>
                </c:pt>
                <c:pt idx="3472">
                  <c:v>4.8387106774193537E-3</c:v>
                </c:pt>
                <c:pt idx="3473">
                  <c:v>4.5161300322580653E-3</c:v>
                </c:pt>
                <c:pt idx="3474">
                  <c:v>4.1935493870967734E-3</c:v>
                </c:pt>
                <c:pt idx="3475">
                  <c:v>3.8709687419354846E-3</c:v>
                </c:pt>
                <c:pt idx="3476">
                  <c:v>3.5483880967741945E-3</c:v>
                </c:pt>
                <c:pt idx="3477">
                  <c:v>3.2258074516129049E-3</c:v>
                </c:pt>
                <c:pt idx="3478">
                  <c:v>2.9032268064516126E-3</c:v>
                </c:pt>
                <c:pt idx="3479">
                  <c:v>2.5806461612903212E-3</c:v>
                </c:pt>
                <c:pt idx="3480">
                  <c:v>2.2580655161290306E-3</c:v>
                </c:pt>
                <c:pt idx="3481">
                  <c:v>1.9354848709677421E-3</c:v>
                </c:pt>
                <c:pt idx="3482">
                  <c:v>1.6129042258064513E-3</c:v>
                </c:pt>
                <c:pt idx="3483">
                  <c:v>1.2903235806451612E-3</c:v>
                </c:pt>
                <c:pt idx="3484">
                  <c:v>9.6774293548387098E-4</c:v>
                </c:pt>
                <c:pt idx="3485">
                  <c:v>6.4516229032257882E-4</c:v>
                </c:pt>
                <c:pt idx="3486">
                  <c:v>3.2258164516128855E-4</c:v>
                </c:pt>
                <c:pt idx="3487">
                  <c:v>1.0000000000000011E-9</c:v>
                </c:pt>
                <c:pt idx="3488">
                  <c:v>3.000010000000001E-4</c:v>
                </c:pt>
                <c:pt idx="3489">
                  <c:v>6.0000100000000018E-4</c:v>
                </c:pt>
                <c:pt idx="3490">
                  <c:v>9.0000100000000064E-4</c:v>
                </c:pt>
                <c:pt idx="3491">
                  <c:v>1.200001E-3</c:v>
                </c:pt>
                <c:pt idx="3492">
                  <c:v>1.5000010000000004E-3</c:v>
                </c:pt>
                <c:pt idx="3493">
                  <c:v>1.8000010000000005E-3</c:v>
                </c:pt>
                <c:pt idx="3494">
                  <c:v>2.1000010000000006E-3</c:v>
                </c:pt>
                <c:pt idx="3495">
                  <c:v>2.400001000000001E-3</c:v>
                </c:pt>
                <c:pt idx="3496">
                  <c:v>2.7000010000000018E-3</c:v>
                </c:pt>
                <c:pt idx="3497">
                  <c:v>3.0000010000000017E-3</c:v>
                </c:pt>
                <c:pt idx="3498">
                  <c:v>3.3000009999999995E-3</c:v>
                </c:pt>
                <c:pt idx="3499">
                  <c:v>3.6000010000000007E-3</c:v>
                </c:pt>
                <c:pt idx="3500">
                  <c:v>3.900001000000001E-3</c:v>
                </c:pt>
                <c:pt idx="3501">
                  <c:v>4.2000010000000018E-3</c:v>
                </c:pt>
                <c:pt idx="3502">
                  <c:v>4.5000010000000017E-3</c:v>
                </c:pt>
                <c:pt idx="3503">
                  <c:v>4.8000009999999999E-3</c:v>
                </c:pt>
                <c:pt idx="3504">
                  <c:v>5.1000009999999998E-3</c:v>
                </c:pt>
                <c:pt idx="3505">
                  <c:v>5.4000010000000024E-3</c:v>
                </c:pt>
                <c:pt idx="3506">
                  <c:v>5.7000010000000005E-3</c:v>
                </c:pt>
                <c:pt idx="3507">
                  <c:v>6.0000010000000022E-3</c:v>
                </c:pt>
                <c:pt idx="3508">
                  <c:v>6.3000010000000013E-3</c:v>
                </c:pt>
                <c:pt idx="3509">
                  <c:v>6.6000009999999994E-3</c:v>
                </c:pt>
                <c:pt idx="3510">
                  <c:v>6.900001000000002E-3</c:v>
                </c:pt>
                <c:pt idx="3511">
                  <c:v>7.2000010000000019E-3</c:v>
                </c:pt>
                <c:pt idx="3512">
                  <c:v>7.5000009999999992E-3</c:v>
                </c:pt>
                <c:pt idx="3513">
                  <c:v>7.8000010000000017E-3</c:v>
                </c:pt>
                <c:pt idx="3514">
                  <c:v>8.1000010000000025E-3</c:v>
                </c:pt>
                <c:pt idx="3515">
                  <c:v>8.4000010000000024E-3</c:v>
                </c:pt>
                <c:pt idx="3516">
                  <c:v>8.7000010000000041E-3</c:v>
                </c:pt>
                <c:pt idx="3517">
                  <c:v>9.0000010000000023E-3</c:v>
                </c:pt>
                <c:pt idx="3518">
                  <c:v>9.3000010000000074E-3</c:v>
                </c:pt>
                <c:pt idx="3519">
                  <c:v>9.6000010000000021E-3</c:v>
                </c:pt>
                <c:pt idx="3520">
                  <c:v>9.9000010000000055E-3</c:v>
                </c:pt>
                <c:pt idx="3521">
                  <c:v>1.0200001000000004E-2</c:v>
                </c:pt>
                <c:pt idx="3522">
                  <c:v>1.0500001000000007E-2</c:v>
                </c:pt>
                <c:pt idx="3523">
                  <c:v>1.0800001000000007E-2</c:v>
                </c:pt>
                <c:pt idx="3524">
                  <c:v>1.1100001000000005E-2</c:v>
                </c:pt>
                <c:pt idx="3525">
                  <c:v>1.1400001000000005E-2</c:v>
                </c:pt>
                <c:pt idx="3526">
                  <c:v>1.1700001000000005E-2</c:v>
                </c:pt>
                <c:pt idx="3527">
                  <c:v>1.2000001000000001E-2</c:v>
                </c:pt>
                <c:pt idx="3528">
                  <c:v>1.2300001000000001E-2</c:v>
                </c:pt>
                <c:pt idx="3529">
                  <c:v>1.2600001000000001E-2</c:v>
                </c:pt>
                <c:pt idx="3530">
                  <c:v>1.2900001000000005E-2</c:v>
                </c:pt>
                <c:pt idx="3531">
                  <c:v>1.3200001000000003E-2</c:v>
                </c:pt>
                <c:pt idx="3532">
                  <c:v>1.3500001000000003E-2</c:v>
                </c:pt>
                <c:pt idx="3533">
                  <c:v>1.3800001000000003E-2</c:v>
                </c:pt>
                <c:pt idx="3534">
                  <c:v>1.4100000999999999E-2</c:v>
                </c:pt>
                <c:pt idx="3535">
                  <c:v>1.4400001000000001E-2</c:v>
                </c:pt>
                <c:pt idx="3536">
                  <c:v>1.4700001000000004E-2</c:v>
                </c:pt>
                <c:pt idx="3537">
                  <c:v>1.5000001000000004E-2</c:v>
                </c:pt>
                <c:pt idx="3538">
                  <c:v>1.5317461317460325E-2</c:v>
                </c:pt>
                <c:pt idx="3539">
                  <c:v>1.5634921634920643E-2</c:v>
                </c:pt>
                <c:pt idx="3540">
                  <c:v>1.5952381952380953E-2</c:v>
                </c:pt>
                <c:pt idx="3541">
                  <c:v>1.626984226984127E-2</c:v>
                </c:pt>
                <c:pt idx="3542">
                  <c:v>1.6587302587301588E-2</c:v>
                </c:pt>
                <c:pt idx="3543">
                  <c:v>1.6904762904761905E-2</c:v>
                </c:pt>
                <c:pt idx="3544">
                  <c:v>1.7222223222222225E-2</c:v>
                </c:pt>
                <c:pt idx="3545">
                  <c:v>1.7539683539682539E-2</c:v>
                </c:pt>
                <c:pt idx="3546">
                  <c:v>1.7857143857142859E-2</c:v>
                </c:pt>
                <c:pt idx="3547">
                  <c:v>1.8174604174603176E-2</c:v>
                </c:pt>
                <c:pt idx="3548">
                  <c:v>1.8492064492063497E-2</c:v>
                </c:pt>
                <c:pt idx="3549">
                  <c:v>1.8809524809523817E-2</c:v>
                </c:pt>
                <c:pt idx="3550">
                  <c:v>1.9126985126984127E-2</c:v>
                </c:pt>
                <c:pt idx="3551">
                  <c:v>1.9444445444444451E-2</c:v>
                </c:pt>
                <c:pt idx="3552">
                  <c:v>1.9761905761904768E-2</c:v>
                </c:pt>
                <c:pt idx="3553">
                  <c:v>2.0079366079365099E-2</c:v>
                </c:pt>
                <c:pt idx="3554">
                  <c:v>2.0396826396825392E-2</c:v>
                </c:pt>
                <c:pt idx="3555">
                  <c:v>2.0714286714285709E-2</c:v>
                </c:pt>
                <c:pt idx="3556">
                  <c:v>2.1031747031746043E-2</c:v>
                </c:pt>
                <c:pt idx="3557">
                  <c:v>2.1349207349206353E-2</c:v>
                </c:pt>
                <c:pt idx="3558">
                  <c:v>2.1666667666666681E-2</c:v>
                </c:pt>
                <c:pt idx="3559">
                  <c:v>2.1984127984126994E-2</c:v>
                </c:pt>
                <c:pt idx="3560">
                  <c:v>2.2301588301587294E-2</c:v>
                </c:pt>
                <c:pt idx="3561">
                  <c:v>2.2619048619047639E-2</c:v>
                </c:pt>
                <c:pt idx="3562">
                  <c:v>2.2936508936507942E-2</c:v>
                </c:pt>
                <c:pt idx="3563">
                  <c:v>2.3253969253968249E-2</c:v>
                </c:pt>
                <c:pt idx="3564">
                  <c:v>2.3571429571428576E-2</c:v>
                </c:pt>
                <c:pt idx="3565">
                  <c:v>2.3888889888888876E-2</c:v>
                </c:pt>
                <c:pt idx="3566">
                  <c:v>2.420635020634921E-2</c:v>
                </c:pt>
                <c:pt idx="3567">
                  <c:v>2.4523810523809544E-2</c:v>
                </c:pt>
                <c:pt idx="3568">
                  <c:v>2.4841270841269858E-2</c:v>
                </c:pt>
                <c:pt idx="3569">
                  <c:v>2.5158731158730154E-2</c:v>
                </c:pt>
                <c:pt idx="3570">
                  <c:v>2.5476191476190489E-2</c:v>
                </c:pt>
                <c:pt idx="3571">
                  <c:v>2.5793651793650788E-2</c:v>
                </c:pt>
                <c:pt idx="3572">
                  <c:v>2.6111112111111123E-2</c:v>
                </c:pt>
                <c:pt idx="3573">
                  <c:v>2.6428572428571443E-2</c:v>
                </c:pt>
                <c:pt idx="3574">
                  <c:v>2.6746032746031746E-2</c:v>
                </c:pt>
                <c:pt idx="3575">
                  <c:v>2.706349306349207E-2</c:v>
                </c:pt>
                <c:pt idx="3576">
                  <c:v>2.7380953380952391E-2</c:v>
                </c:pt>
                <c:pt idx="3577">
                  <c:v>2.7698413698412708E-2</c:v>
                </c:pt>
                <c:pt idx="3578">
                  <c:v>2.8015874015873032E-2</c:v>
                </c:pt>
                <c:pt idx="3579">
                  <c:v>2.8333334333333335E-2</c:v>
                </c:pt>
                <c:pt idx="3580">
                  <c:v>2.8650794650793648E-2</c:v>
                </c:pt>
                <c:pt idx="3581">
                  <c:v>2.8968254968253965E-2</c:v>
                </c:pt>
                <c:pt idx="3582">
                  <c:v>2.92857152857143E-2</c:v>
                </c:pt>
                <c:pt idx="3583">
                  <c:v>2.9603175603174627E-2</c:v>
                </c:pt>
                <c:pt idx="3584">
                  <c:v>2.992063592063493E-2</c:v>
                </c:pt>
                <c:pt idx="3585">
                  <c:v>3.023809623809524E-2</c:v>
                </c:pt>
                <c:pt idx="3586">
                  <c:v>3.0555556555555564E-2</c:v>
                </c:pt>
                <c:pt idx="3587">
                  <c:v>3.0873016873015888E-2</c:v>
                </c:pt>
                <c:pt idx="3588">
                  <c:v>3.1190477190476192E-2</c:v>
                </c:pt>
                <c:pt idx="3589">
                  <c:v>3.1507937507936519E-2</c:v>
                </c:pt>
                <c:pt idx="3590">
                  <c:v>3.1825397825396833E-2</c:v>
                </c:pt>
                <c:pt idx="3591">
                  <c:v>3.2142858142857139E-2</c:v>
                </c:pt>
                <c:pt idx="3592">
                  <c:v>3.2460318460317487E-2</c:v>
                </c:pt>
                <c:pt idx="3593">
                  <c:v>3.2777778777777808E-2</c:v>
                </c:pt>
                <c:pt idx="3594">
                  <c:v>3.3095239095238094E-2</c:v>
                </c:pt>
                <c:pt idx="3595">
                  <c:v>3.3412699412698414E-2</c:v>
                </c:pt>
                <c:pt idx="3596">
                  <c:v>3.3730159730158728E-2</c:v>
                </c:pt>
                <c:pt idx="3597">
                  <c:v>3.4047620047619055E-2</c:v>
                </c:pt>
                <c:pt idx="3598">
                  <c:v>3.4365080365079362E-2</c:v>
                </c:pt>
                <c:pt idx="3599">
                  <c:v>3.4682540682539696E-2</c:v>
                </c:pt>
                <c:pt idx="3600">
                  <c:v>3.500000100000001E-2</c:v>
                </c:pt>
                <c:pt idx="3601">
                  <c:v>3.4400000999999999E-2</c:v>
                </c:pt>
                <c:pt idx="3602">
                  <c:v>3.3800001000000003E-2</c:v>
                </c:pt>
                <c:pt idx="3603">
                  <c:v>3.3200001E-2</c:v>
                </c:pt>
                <c:pt idx="3604">
                  <c:v>3.260000100000001E-2</c:v>
                </c:pt>
                <c:pt idx="3605">
                  <c:v>3.2000001000000014E-2</c:v>
                </c:pt>
                <c:pt idx="3606">
                  <c:v>3.1400001000000011E-2</c:v>
                </c:pt>
                <c:pt idx="3607">
                  <c:v>3.0800001000000011E-2</c:v>
                </c:pt>
                <c:pt idx="3608">
                  <c:v>3.0200001000000011E-2</c:v>
                </c:pt>
                <c:pt idx="3609">
                  <c:v>2.9600001000000001E-2</c:v>
                </c:pt>
                <c:pt idx="3610">
                  <c:v>2.9000001000000001E-2</c:v>
                </c:pt>
                <c:pt idx="3611">
                  <c:v>2.8400001000000001E-2</c:v>
                </c:pt>
                <c:pt idx="3612">
                  <c:v>2.7800001000000008E-2</c:v>
                </c:pt>
                <c:pt idx="3613">
                  <c:v>2.7200001000000008E-2</c:v>
                </c:pt>
                <c:pt idx="3614">
                  <c:v>2.6600001000000002E-2</c:v>
                </c:pt>
                <c:pt idx="3615">
                  <c:v>2.6000001000000002E-2</c:v>
                </c:pt>
                <c:pt idx="3616">
                  <c:v>2.5400001000000002E-2</c:v>
                </c:pt>
                <c:pt idx="3617">
                  <c:v>2.4800001000000002E-2</c:v>
                </c:pt>
                <c:pt idx="3618">
                  <c:v>2.4200000999999999E-2</c:v>
                </c:pt>
                <c:pt idx="3619">
                  <c:v>2.3600000999999995E-2</c:v>
                </c:pt>
                <c:pt idx="3620">
                  <c:v>2.3000001000000003E-2</c:v>
                </c:pt>
                <c:pt idx="3621">
                  <c:v>2.2400001000000003E-2</c:v>
                </c:pt>
                <c:pt idx="3622">
                  <c:v>2.1800001000000006E-2</c:v>
                </c:pt>
                <c:pt idx="3623">
                  <c:v>2.1200001000000007E-2</c:v>
                </c:pt>
                <c:pt idx="3624">
                  <c:v>2.0600001E-2</c:v>
                </c:pt>
                <c:pt idx="3625">
                  <c:v>2.0000001E-2</c:v>
                </c:pt>
                <c:pt idx="3626">
                  <c:v>2.0483871967741939E-2</c:v>
                </c:pt>
                <c:pt idx="3627">
                  <c:v>2.0967742935483872E-2</c:v>
                </c:pt>
                <c:pt idx="3628">
                  <c:v>2.1451613903225815E-2</c:v>
                </c:pt>
                <c:pt idx="3629">
                  <c:v>2.1935484870967741E-2</c:v>
                </c:pt>
                <c:pt idx="3630">
                  <c:v>2.241935583870969E-2</c:v>
                </c:pt>
                <c:pt idx="3631">
                  <c:v>2.2903226806451616E-2</c:v>
                </c:pt>
                <c:pt idx="3632">
                  <c:v>2.3387097774193559E-2</c:v>
                </c:pt>
                <c:pt idx="3633">
                  <c:v>2.3870968741935485E-2</c:v>
                </c:pt>
                <c:pt idx="3634">
                  <c:v>2.4354839709677417E-2</c:v>
                </c:pt>
                <c:pt idx="3635">
                  <c:v>2.4838710677419377E-2</c:v>
                </c:pt>
                <c:pt idx="3636">
                  <c:v>2.5322581645161272E-2</c:v>
                </c:pt>
                <c:pt idx="3637">
                  <c:v>2.5806452612903232E-2</c:v>
                </c:pt>
                <c:pt idx="3638">
                  <c:v>2.6290323580645179E-2</c:v>
                </c:pt>
                <c:pt idx="3639">
                  <c:v>2.6774194548387087E-2</c:v>
                </c:pt>
                <c:pt idx="3640">
                  <c:v>2.7258065516129054E-2</c:v>
                </c:pt>
                <c:pt idx="3641">
                  <c:v>2.7741936483870997E-2</c:v>
                </c:pt>
                <c:pt idx="3642">
                  <c:v>2.8225807451612912E-2</c:v>
                </c:pt>
                <c:pt idx="3643">
                  <c:v>2.8709678419354852E-2</c:v>
                </c:pt>
                <c:pt idx="3644">
                  <c:v>2.9193549387096781E-2</c:v>
                </c:pt>
                <c:pt idx="3645">
                  <c:v>2.9677420354838707E-2</c:v>
                </c:pt>
                <c:pt idx="3646">
                  <c:v>3.0161291322580643E-2</c:v>
                </c:pt>
                <c:pt idx="3647">
                  <c:v>3.0645162290322592E-2</c:v>
                </c:pt>
                <c:pt idx="3648">
                  <c:v>3.1129033258064522E-2</c:v>
                </c:pt>
                <c:pt idx="3649">
                  <c:v>3.1612904225806454E-2</c:v>
                </c:pt>
                <c:pt idx="3650">
                  <c:v>3.2096775193548394E-2</c:v>
                </c:pt>
                <c:pt idx="3651">
                  <c:v>3.258064616129034E-2</c:v>
                </c:pt>
                <c:pt idx="3652">
                  <c:v>3.3064517129032259E-2</c:v>
                </c:pt>
                <c:pt idx="3653">
                  <c:v>3.3548388096774191E-2</c:v>
                </c:pt>
                <c:pt idx="3654">
                  <c:v>3.4032259064516145E-2</c:v>
                </c:pt>
                <c:pt idx="3655">
                  <c:v>3.4516130032258063E-2</c:v>
                </c:pt>
                <c:pt idx="3656">
                  <c:v>3.500000100000001E-2</c:v>
                </c:pt>
                <c:pt idx="3657">
                  <c:v>3.5483871967741949E-2</c:v>
                </c:pt>
                <c:pt idx="3658">
                  <c:v>3.5967742935483875E-2</c:v>
                </c:pt>
                <c:pt idx="3659">
                  <c:v>3.6451613903225814E-2</c:v>
                </c:pt>
                <c:pt idx="3660">
                  <c:v>3.693548487096774E-2</c:v>
                </c:pt>
                <c:pt idx="3661">
                  <c:v>3.7419355838709693E-2</c:v>
                </c:pt>
                <c:pt idx="3662">
                  <c:v>3.7903226806451612E-2</c:v>
                </c:pt>
                <c:pt idx="3663">
                  <c:v>3.8387097774193565E-2</c:v>
                </c:pt>
                <c:pt idx="3664">
                  <c:v>3.8870968741935491E-2</c:v>
                </c:pt>
                <c:pt idx="3665">
                  <c:v>3.9354839709677431E-2</c:v>
                </c:pt>
                <c:pt idx="3666">
                  <c:v>3.9838710677419384E-2</c:v>
                </c:pt>
                <c:pt idx="3667">
                  <c:v>4.032258164516133E-2</c:v>
                </c:pt>
                <c:pt idx="3668">
                  <c:v>4.0806452612903263E-2</c:v>
                </c:pt>
                <c:pt idx="3669">
                  <c:v>4.1290323580645161E-2</c:v>
                </c:pt>
                <c:pt idx="3670">
                  <c:v>4.1774194548387086E-2</c:v>
                </c:pt>
                <c:pt idx="3671">
                  <c:v>4.2258065516129012E-2</c:v>
                </c:pt>
                <c:pt idx="3672">
                  <c:v>4.2741936483870965E-2</c:v>
                </c:pt>
                <c:pt idx="3673">
                  <c:v>4.3225807451612891E-2</c:v>
                </c:pt>
                <c:pt idx="3674">
                  <c:v>4.370967841935481E-2</c:v>
                </c:pt>
                <c:pt idx="3675">
                  <c:v>4.4193549387096784E-2</c:v>
                </c:pt>
                <c:pt idx="3676">
                  <c:v>4.4677420354838737E-2</c:v>
                </c:pt>
                <c:pt idx="3677">
                  <c:v>4.5161291322580677E-2</c:v>
                </c:pt>
                <c:pt idx="3678">
                  <c:v>4.5645162290322547E-2</c:v>
                </c:pt>
                <c:pt idx="3679">
                  <c:v>4.6129033258064493E-2</c:v>
                </c:pt>
                <c:pt idx="3680">
                  <c:v>4.6612904225806488E-2</c:v>
                </c:pt>
                <c:pt idx="3681">
                  <c:v>4.7096775193548428E-2</c:v>
                </c:pt>
                <c:pt idx="3682">
                  <c:v>4.7580646161290326E-2</c:v>
                </c:pt>
                <c:pt idx="3683">
                  <c:v>4.8064517129032286E-2</c:v>
                </c:pt>
                <c:pt idx="3684">
                  <c:v>4.8548388096774156E-2</c:v>
                </c:pt>
                <c:pt idx="3685">
                  <c:v>4.9032259064516144E-2</c:v>
                </c:pt>
                <c:pt idx="3686">
                  <c:v>4.9516130032258097E-2</c:v>
                </c:pt>
                <c:pt idx="3687">
                  <c:v>5.0000001000000016E-2</c:v>
                </c:pt>
                <c:pt idx="3688">
                  <c:v>4.9523810523809525E-2</c:v>
                </c:pt>
                <c:pt idx="3689">
                  <c:v>4.9047620047619096E-2</c:v>
                </c:pt>
                <c:pt idx="3690">
                  <c:v>4.8571429571428557E-2</c:v>
                </c:pt>
                <c:pt idx="3691">
                  <c:v>4.8095239095238107E-2</c:v>
                </c:pt>
                <c:pt idx="3692">
                  <c:v>4.7619048619047616E-2</c:v>
                </c:pt>
                <c:pt idx="3693">
                  <c:v>4.7142858142857146E-2</c:v>
                </c:pt>
                <c:pt idx="3694">
                  <c:v>4.6666667666666696E-2</c:v>
                </c:pt>
                <c:pt idx="3695">
                  <c:v>4.6190477190476191E-2</c:v>
                </c:pt>
                <c:pt idx="3696">
                  <c:v>4.5714286714285728E-2</c:v>
                </c:pt>
                <c:pt idx="3697">
                  <c:v>4.5238096238095271E-2</c:v>
                </c:pt>
                <c:pt idx="3698">
                  <c:v>4.4761905761904773E-2</c:v>
                </c:pt>
                <c:pt idx="3699">
                  <c:v>4.4285715285714289E-2</c:v>
                </c:pt>
                <c:pt idx="3700">
                  <c:v>4.3809524809523832E-2</c:v>
                </c:pt>
                <c:pt idx="3701">
                  <c:v>4.3333334333333376E-2</c:v>
                </c:pt>
                <c:pt idx="3702">
                  <c:v>4.2857143857142878E-2</c:v>
                </c:pt>
                <c:pt idx="3703">
                  <c:v>4.2380953380952387E-2</c:v>
                </c:pt>
                <c:pt idx="3704">
                  <c:v>4.1904762904761896E-2</c:v>
                </c:pt>
                <c:pt idx="3705">
                  <c:v>4.1428572428571425E-2</c:v>
                </c:pt>
                <c:pt idx="3706">
                  <c:v>4.095238195238099E-2</c:v>
                </c:pt>
                <c:pt idx="3707">
                  <c:v>4.0476191476190491E-2</c:v>
                </c:pt>
                <c:pt idx="3708">
                  <c:v>4.0000001000000014E-2</c:v>
                </c:pt>
                <c:pt idx="3709">
                  <c:v>3.9523810523809558E-2</c:v>
                </c:pt>
                <c:pt idx="3710">
                  <c:v>3.9047620047619067E-2</c:v>
                </c:pt>
                <c:pt idx="3711">
                  <c:v>3.8571429571428582E-2</c:v>
                </c:pt>
                <c:pt idx="3712">
                  <c:v>3.8095239095238098E-2</c:v>
                </c:pt>
                <c:pt idx="3713">
                  <c:v>3.7619048619047642E-2</c:v>
                </c:pt>
                <c:pt idx="3714">
                  <c:v>3.7142858142857144E-2</c:v>
                </c:pt>
                <c:pt idx="3715">
                  <c:v>3.666666766666668E-2</c:v>
                </c:pt>
                <c:pt idx="3716">
                  <c:v>3.6190477190476196E-2</c:v>
                </c:pt>
                <c:pt idx="3717">
                  <c:v>3.5714286714285712E-2</c:v>
                </c:pt>
                <c:pt idx="3718">
                  <c:v>3.5238096238095241E-2</c:v>
                </c:pt>
                <c:pt idx="3719">
                  <c:v>3.4761905761904778E-2</c:v>
                </c:pt>
                <c:pt idx="3720">
                  <c:v>3.4285715285714315E-2</c:v>
                </c:pt>
                <c:pt idx="3721">
                  <c:v>3.380952480952381E-2</c:v>
                </c:pt>
                <c:pt idx="3722">
                  <c:v>3.3333334333333332E-2</c:v>
                </c:pt>
                <c:pt idx="3723">
                  <c:v>3.2857143857142876E-2</c:v>
                </c:pt>
                <c:pt idx="3724">
                  <c:v>3.2380953380952385E-2</c:v>
                </c:pt>
                <c:pt idx="3725">
                  <c:v>3.1904762904761914E-2</c:v>
                </c:pt>
                <c:pt idx="3726">
                  <c:v>3.1428572428571451E-2</c:v>
                </c:pt>
                <c:pt idx="3727">
                  <c:v>3.0952381952380946E-2</c:v>
                </c:pt>
                <c:pt idx="3728">
                  <c:v>3.0476191476190486E-2</c:v>
                </c:pt>
                <c:pt idx="3729">
                  <c:v>3.0000001000000002E-2</c:v>
                </c:pt>
                <c:pt idx="3730">
                  <c:v>2.9523810523809545E-2</c:v>
                </c:pt>
                <c:pt idx="3731">
                  <c:v>2.9047620047619058E-2</c:v>
                </c:pt>
                <c:pt idx="3732">
                  <c:v>2.8571429571428577E-2</c:v>
                </c:pt>
                <c:pt idx="3733">
                  <c:v>2.8095239095238086E-2</c:v>
                </c:pt>
                <c:pt idx="3734">
                  <c:v>2.7619048619047636E-2</c:v>
                </c:pt>
                <c:pt idx="3735">
                  <c:v>2.7142858142857142E-2</c:v>
                </c:pt>
                <c:pt idx="3736">
                  <c:v>2.6666667666666678E-2</c:v>
                </c:pt>
                <c:pt idx="3737">
                  <c:v>2.6190477190476191E-2</c:v>
                </c:pt>
                <c:pt idx="3738">
                  <c:v>2.5714286714285713E-2</c:v>
                </c:pt>
                <c:pt idx="3739">
                  <c:v>2.5238096238095239E-2</c:v>
                </c:pt>
                <c:pt idx="3740">
                  <c:v>2.4761905761904776E-2</c:v>
                </c:pt>
                <c:pt idx="3741">
                  <c:v>2.4285715285714302E-2</c:v>
                </c:pt>
                <c:pt idx="3742">
                  <c:v>2.3809524809523811E-2</c:v>
                </c:pt>
                <c:pt idx="3743">
                  <c:v>2.3333334333333341E-2</c:v>
                </c:pt>
                <c:pt idx="3744">
                  <c:v>2.2857143857142874E-2</c:v>
                </c:pt>
                <c:pt idx="3745">
                  <c:v>2.2380953380952386E-2</c:v>
                </c:pt>
                <c:pt idx="3746">
                  <c:v>2.1904762904761912E-2</c:v>
                </c:pt>
                <c:pt idx="3747">
                  <c:v>2.1428572428571446E-2</c:v>
                </c:pt>
                <c:pt idx="3748">
                  <c:v>2.0952381952380941E-2</c:v>
                </c:pt>
                <c:pt idx="3749">
                  <c:v>2.0476191476190488E-2</c:v>
                </c:pt>
                <c:pt idx="3750">
                  <c:v>2.0000001E-2</c:v>
                </c:pt>
                <c:pt idx="3751">
                  <c:v>2.0000001E-2</c:v>
                </c:pt>
                <c:pt idx="3752">
                  <c:v>2.0000001E-2</c:v>
                </c:pt>
                <c:pt idx="3753">
                  <c:v>2.0000001E-2</c:v>
                </c:pt>
                <c:pt idx="3754">
                  <c:v>2.0000001E-2</c:v>
                </c:pt>
                <c:pt idx="3755">
                  <c:v>2.0000001E-2</c:v>
                </c:pt>
                <c:pt idx="3756">
                  <c:v>2.0000001E-2</c:v>
                </c:pt>
                <c:pt idx="3757">
                  <c:v>2.0000001E-2</c:v>
                </c:pt>
                <c:pt idx="3758">
                  <c:v>2.0000001E-2</c:v>
                </c:pt>
                <c:pt idx="3759">
                  <c:v>2.0000001E-2</c:v>
                </c:pt>
                <c:pt idx="3760">
                  <c:v>2.0000001E-2</c:v>
                </c:pt>
                <c:pt idx="3761">
                  <c:v>2.0000001E-2</c:v>
                </c:pt>
                <c:pt idx="3762">
                  <c:v>2.0000001E-2</c:v>
                </c:pt>
                <c:pt idx="3763">
                  <c:v>2.0000001E-2</c:v>
                </c:pt>
                <c:pt idx="3764">
                  <c:v>2.0000001E-2</c:v>
                </c:pt>
                <c:pt idx="3765">
                  <c:v>2.0000001E-2</c:v>
                </c:pt>
                <c:pt idx="3766">
                  <c:v>2.0000001E-2</c:v>
                </c:pt>
                <c:pt idx="3767">
                  <c:v>2.0000001E-2</c:v>
                </c:pt>
                <c:pt idx="3768">
                  <c:v>2.0000001E-2</c:v>
                </c:pt>
                <c:pt idx="3769">
                  <c:v>2.0000001E-2</c:v>
                </c:pt>
                <c:pt idx="3770">
                  <c:v>2.0000001E-2</c:v>
                </c:pt>
                <c:pt idx="3771">
                  <c:v>2.0000001E-2</c:v>
                </c:pt>
                <c:pt idx="3772">
                  <c:v>2.0000001E-2</c:v>
                </c:pt>
                <c:pt idx="3773">
                  <c:v>2.0000001E-2</c:v>
                </c:pt>
                <c:pt idx="3774">
                  <c:v>2.0000001E-2</c:v>
                </c:pt>
                <c:pt idx="3775">
                  <c:v>2.0000001E-2</c:v>
                </c:pt>
                <c:pt idx="3776">
                  <c:v>1.9200001000000005E-2</c:v>
                </c:pt>
                <c:pt idx="3777">
                  <c:v>1.8400001000000006E-2</c:v>
                </c:pt>
                <c:pt idx="3778">
                  <c:v>1.7600000999999997E-2</c:v>
                </c:pt>
                <c:pt idx="3779">
                  <c:v>1.6800001000000005E-2</c:v>
                </c:pt>
                <c:pt idx="3780">
                  <c:v>1.6000001000000007E-2</c:v>
                </c:pt>
                <c:pt idx="3781">
                  <c:v>1.5200000999999999E-2</c:v>
                </c:pt>
                <c:pt idx="3782">
                  <c:v>1.4400000999999997E-2</c:v>
                </c:pt>
                <c:pt idx="3783">
                  <c:v>1.3600001000000004E-2</c:v>
                </c:pt>
                <c:pt idx="3784">
                  <c:v>1.2800001000000005E-2</c:v>
                </c:pt>
                <c:pt idx="3785">
                  <c:v>1.2000001000000001E-2</c:v>
                </c:pt>
                <c:pt idx="3786">
                  <c:v>1.1200001000000003E-2</c:v>
                </c:pt>
                <c:pt idx="3787">
                  <c:v>1.0400001000000002E-2</c:v>
                </c:pt>
                <c:pt idx="3788">
                  <c:v>9.6000010000000004E-3</c:v>
                </c:pt>
                <c:pt idx="3789">
                  <c:v>8.8000010000000035E-3</c:v>
                </c:pt>
                <c:pt idx="3790">
                  <c:v>8.0000010000000048E-3</c:v>
                </c:pt>
                <c:pt idx="3791">
                  <c:v>7.2000010000000036E-3</c:v>
                </c:pt>
                <c:pt idx="3792">
                  <c:v>6.4000010000000024E-3</c:v>
                </c:pt>
                <c:pt idx="3793">
                  <c:v>5.6000010000000029E-3</c:v>
                </c:pt>
                <c:pt idx="3794">
                  <c:v>4.8000010000000025E-3</c:v>
                </c:pt>
                <c:pt idx="3795">
                  <c:v>4.0000010000000022E-3</c:v>
                </c:pt>
                <c:pt idx="3796">
                  <c:v>3.2000010000000031E-3</c:v>
                </c:pt>
                <c:pt idx="3797">
                  <c:v>2.4000010000000014E-3</c:v>
                </c:pt>
                <c:pt idx="3798">
                  <c:v>1.6000010000000028E-3</c:v>
                </c:pt>
                <c:pt idx="3799">
                  <c:v>8.0000100000000157E-4</c:v>
                </c:pt>
                <c:pt idx="3800">
                  <c:v>1.0000000000000011E-9</c:v>
                </c:pt>
                <c:pt idx="3801">
                  <c:v>5.4054154054054078E-4</c:v>
                </c:pt>
                <c:pt idx="3802">
                  <c:v>1.0810820810810819E-3</c:v>
                </c:pt>
                <c:pt idx="3803">
                  <c:v>1.6216226216216223E-3</c:v>
                </c:pt>
                <c:pt idx="3804">
                  <c:v>2.1621631621621638E-3</c:v>
                </c:pt>
                <c:pt idx="3805">
                  <c:v>2.7027037027027045E-3</c:v>
                </c:pt>
                <c:pt idx="3806">
                  <c:v>3.2432442432432447E-3</c:v>
                </c:pt>
                <c:pt idx="3807">
                  <c:v>3.7837847837837854E-3</c:v>
                </c:pt>
                <c:pt idx="3808">
                  <c:v>4.3243253243243265E-3</c:v>
                </c:pt>
                <c:pt idx="3809">
                  <c:v>4.8648658648648667E-3</c:v>
                </c:pt>
                <c:pt idx="3810">
                  <c:v>5.405406405405406E-3</c:v>
                </c:pt>
                <c:pt idx="3811">
                  <c:v>5.9459469459459471E-3</c:v>
                </c:pt>
                <c:pt idx="3812">
                  <c:v>6.4864874864864882E-3</c:v>
                </c:pt>
                <c:pt idx="3813">
                  <c:v>7.0270280270270276E-3</c:v>
                </c:pt>
                <c:pt idx="3814">
                  <c:v>7.5675685675675661E-3</c:v>
                </c:pt>
                <c:pt idx="3815">
                  <c:v>8.1081091081081063E-3</c:v>
                </c:pt>
                <c:pt idx="3816">
                  <c:v>8.6486496486486535E-3</c:v>
                </c:pt>
                <c:pt idx="3817">
                  <c:v>9.1891901891891919E-3</c:v>
                </c:pt>
                <c:pt idx="3818">
                  <c:v>9.7297307297297322E-3</c:v>
                </c:pt>
                <c:pt idx="3819">
                  <c:v>1.0270271270270271E-2</c:v>
                </c:pt>
                <c:pt idx="3820">
                  <c:v>1.0810811810810813E-2</c:v>
                </c:pt>
                <c:pt idx="3821">
                  <c:v>1.1351352351351351E-2</c:v>
                </c:pt>
                <c:pt idx="3822">
                  <c:v>1.189189289189189E-2</c:v>
                </c:pt>
                <c:pt idx="3823">
                  <c:v>1.2432433432432433E-2</c:v>
                </c:pt>
                <c:pt idx="3824">
                  <c:v>1.2972973972972972E-2</c:v>
                </c:pt>
                <c:pt idx="3825">
                  <c:v>1.3513514513513519E-2</c:v>
                </c:pt>
                <c:pt idx="3826">
                  <c:v>1.4054055054054054E-2</c:v>
                </c:pt>
                <c:pt idx="3827">
                  <c:v>1.4594595594594594E-2</c:v>
                </c:pt>
                <c:pt idx="3828">
                  <c:v>1.5135136135135138E-2</c:v>
                </c:pt>
                <c:pt idx="3829">
                  <c:v>1.5675676675675675E-2</c:v>
                </c:pt>
                <c:pt idx="3830">
                  <c:v>1.621621721621622E-2</c:v>
                </c:pt>
                <c:pt idx="3831">
                  <c:v>1.6756757756756762E-2</c:v>
                </c:pt>
                <c:pt idx="3832">
                  <c:v>1.7297298297297297E-2</c:v>
                </c:pt>
                <c:pt idx="3833">
                  <c:v>1.7837838837837842E-2</c:v>
                </c:pt>
                <c:pt idx="3834">
                  <c:v>1.8378379378378381E-2</c:v>
                </c:pt>
                <c:pt idx="3835">
                  <c:v>1.8918919918918923E-2</c:v>
                </c:pt>
                <c:pt idx="3836">
                  <c:v>1.9459460459459461E-2</c:v>
                </c:pt>
                <c:pt idx="3837">
                  <c:v>2.0000001E-2</c:v>
                </c:pt>
                <c:pt idx="3838">
                  <c:v>1.9841270841269847E-2</c:v>
                </c:pt>
                <c:pt idx="3839">
                  <c:v>1.968254068253969E-2</c:v>
                </c:pt>
                <c:pt idx="3840">
                  <c:v>1.9523810523809523E-2</c:v>
                </c:pt>
                <c:pt idx="3841">
                  <c:v>1.9365080365079369E-2</c:v>
                </c:pt>
                <c:pt idx="3842">
                  <c:v>1.9206350206349213E-2</c:v>
                </c:pt>
                <c:pt idx="3843">
                  <c:v>1.9047620047619059E-2</c:v>
                </c:pt>
                <c:pt idx="3844">
                  <c:v>1.8888889888888892E-2</c:v>
                </c:pt>
                <c:pt idx="3845">
                  <c:v>1.8730159730158739E-2</c:v>
                </c:pt>
                <c:pt idx="3846">
                  <c:v>1.8571429571428578E-2</c:v>
                </c:pt>
                <c:pt idx="3847">
                  <c:v>1.8412699412698411E-2</c:v>
                </c:pt>
                <c:pt idx="3848">
                  <c:v>1.8253969253968258E-2</c:v>
                </c:pt>
                <c:pt idx="3849">
                  <c:v>1.8095239095238101E-2</c:v>
                </c:pt>
                <c:pt idx="3850">
                  <c:v>1.7936508936507941E-2</c:v>
                </c:pt>
                <c:pt idx="3851">
                  <c:v>1.7777778777777781E-2</c:v>
                </c:pt>
                <c:pt idx="3852">
                  <c:v>1.761904861904762E-2</c:v>
                </c:pt>
                <c:pt idx="3853">
                  <c:v>1.7460318460317467E-2</c:v>
                </c:pt>
                <c:pt idx="3854">
                  <c:v>1.7301588301587307E-2</c:v>
                </c:pt>
                <c:pt idx="3855">
                  <c:v>1.714285814285715E-2</c:v>
                </c:pt>
                <c:pt idx="3856">
                  <c:v>1.6984127984126983E-2</c:v>
                </c:pt>
                <c:pt idx="3857">
                  <c:v>1.6825397825396823E-2</c:v>
                </c:pt>
                <c:pt idx="3858">
                  <c:v>1.6666667666666673E-2</c:v>
                </c:pt>
                <c:pt idx="3859">
                  <c:v>1.6507937507936509E-2</c:v>
                </c:pt>
                <c:pt idx="3860">
                  <c:v>1.6349207349206356E-2</c:v>
                </c:pt>
                <c:pt idx="3861">
                  <c:v>1.6190477190476196E-2</c:v>
                </c:pt>
                <c:pt idx="3862">
                  <c:v>1.6031747031746032E-2</c:v>
                </c:pt>
                <c:pt idx="3863">
                  <c:v>1.5873016873015872E-2</c:v>
                </c:pt>
                <c:pt idx="3864">
                  <c:v>1.5714286714285715E-2</c:v>
                </c:pt>
                <c:pt idx="3865">
                  <c:v>1.555555655555556E-2</c:v>
                </c:pt>
                <c:pt idx="3866">
                  <c:v>1.5396826396825403E-2</c:v>
                </c:pt>
                <c:pt idx="3867">
                  <c:v>1.5238096238095239E-2</c:v>
                </c:pt>
                <c:pt idx="3868">
                  <c:v>1.5079366079365079E-2</c:v>
                </c:pt>
                <c:pt idx="3869">
                  <c:v>1.4920635920634919E-2</c:v>
                </c:pt>
                <c:pt idx="3870">
                  <c:v>1.476190576190476E-2</c:v>
                </c:pt>
                <c:pt idx="3871">
                  <c:v>1.4603175603174609E-2</c:v>
                </c:pt>
                <c:pt idx="3872">
                  <c:v>1.4444445444444445E-2</c:v>
                </c:pt>
                <c:pt idx="3873">
                  <c:v>1.428571528571429E-2</c:v>
                </c:pt>
                <c:pt idx="3874">
                  <c:v>1.4126985126984128E-2</c:v>
                </c:pt>
                <c:pt idx="3875">
                  <c:v>1.3968254968253969E-2</c:v>
                </c:pt>
                <c:pt idx="3876">
                  <c:v>1.3809524809523814E-2</c:v>
                </c:pt>
                <c:pt idx="3877">
                  <c:v>1.3650794650793649E-2</c:v>
                </c:pt>
                <c:pt idx="3878">
                  <c:v>1.3492064492063499E-2</c:v>
                </c:pt>
                <c:pt idx="3879">
                  <c:v>1.3333334333333339E-2</c:v>
                </c:pt>
                <c:pt idx="3880">
                  <c:v>1.3174604174603172E-2</c:v>
                </c:pt>
                <c:pt idx="3881">
                  <c:v>1.3015874015873024E-2</c:v>
                </c:pt>
                <c:pt idx="3882">
                  <c:v>1.2857143857142858E-2</c:v>
                </c:pt>
                <c:pt idx="3883">
                  <c:v>1.2698413698412701E-2</c:v>
                </c:pt>
                <c:pt idx="3884">
                  <c:v>1.2539683539682539E-2</c:v>
                </c:pt>
                <c:pt idx="3885">
                  <c:v>1.2380953380952383E-2</c:v>
                </c:pt>
                <c:pt idx="3886">
                  <c:v>1.2222223222222222E-2</c:v>
                </c:pt>
                <c:pt idx="3887">
                  <c:v>1.2063493063492067E-2</c:v>
                </c:pt>
                <c:pt idx="3888">
                  <c:v>1.1904762904761904E-2</c:v>
                </c:pt>
                <c:pt idx="3889">
                  <c:v>1.174603274603175E-2</c:v>
                </c:pt>
                <c:pt idx="3890">
                  <c:v>1.1587302587301588E-2</c:v>
                </c:pt>
                <c:pt idx="3891">
                  <c:v>1.1428572428571437E-2</c:v>
                </c:pt>
                <c:pt idx="3892">
                  <c:v>1.1269842269841271E-2</c:v>
                </c:pt>
                <c:pt idx="3893">
                  <c:v>1.1111112111111113E-2</c:v>
                </c:pt>
                <c:pt idx="3894">
                  <c:v>1.0952381952380952E-2</c:v>
                </c:pt>
                <c:pt idx="3895">
                  <c:v>1.0793651793650799E-2</c:v>
                </c:pt>
                <c:pt idx="3896">
                  <c:v>1.0634921634920639E-2</c:v>
                </c:pt>
                <c:pt idx="3897">
                  <c:v>1.0476191476190477E-2</c:v>
                </c:pt>
                <c:pt idx="3898">
                  <c:v>1.0317461317460325E-2</c:v>
                </c:pt>
                <c:pt idx="3899">
                  <c:v>1.0158731158730162E-2</c:v>
                </c:pt>
                <c:pt idx="3900">
                  <c:v>1.0000001000000001E-2</c:v>
                </c:pt>
                <c:pt idx="3901">
                  <c:v>1.0200001000000004E-2</c:v>
                </c:pt>
                <c:pt idx="3902">
                  <c:v>1.0400001000000004E-2</c:v>
                </c:pt>
                <c:pt idx="3903">
                  <c:v>1.0600001000000005E-2</c:v>
                </c:pt>
                <c:pt idx="3904">
                  <c:v>1.0800001000000007E-2</c:v>
                </c:pt>
                <c:pt idx="3905">
                  <c:v>1.1000001000000009E-2</c:v>
                </c:pt>
                <c:pt idx="3906">
                  <c:v>1.1200001000000003E-2</c:v>
                </c:pt>
                <c:pt idx="3907">
                  <c:v>1.1400001000000005E-2</c:v>
                </c:pt>
                <c:pt idx="3908">
                  <c:v>1.1600001000000007E-2</c:v>
                </c:pt>
                <c:pt idx="3909">
                  <c:v>1.1800001000000003E-2</c:v>
                </c:pt>
                <c:pt idx="3910">
                  <c:v>1.2000001000000001E-2</c:v>
                </c:pt>
                <c:pt idx="3911">
                  <c:v>1.2200001000000004E-2</c:v>
                </c:pt>
                <c:pt idx="3912">
                  <c:v>1.2400001000000004E-2</c:v>
                </c:pt>
                <c:pt idx="3913">
                  <c:v>1.2600001000000001E-2</c:v>
                </c:pt>
                <c:pt idx="3914">
                  <c:v>1.2800001000000005E-2</c:v>
                </c:pt>
                <c:pt idx="3915">
                  <c:v>1.3000001000000004E-2</c:v>
                </c:pt>
                <c:pt idx="3916">
                  <c:v>1.3200001000000005E-2</c:v>
                </c:pt>
                <c:pt idx="3917">
                  <c:v>1.3400001000000007E-2</c:v>
                </c:pt>
                <c:pt idx="3918">
                  <c:v>1.3600001000000009E-2</c:v>
                </c:pt>
                <c:pt idx="3919">
                  <c:v>1.3800001000000006E-2</c:v>
                </c:pt>
                <c:pt idx="3920">
                  <c:v>1.4000001000000001E-2</c:v>
                </c:pt>
                <c:pt idx="3921">
                  <c:v>1.4200001000000004E-2</c:v>
                </c:pt>
                <c:pt idx="3922">
                  <c:v>1.4400001000000001E-2</c:v>
                </c:pt>
                <c:pt idx="3923">
                  <c:v>1.4600001000000001E-2</c:v>
                </c:pt>
                <c:pt idx="3924">
                  <c:v>1.4800001000000004E-2</c:v>
                </c:pt>
                <c:pt idx="3925">
                  <c:v>1.5000001000000004E-2</c:v>
                </c:pt>
                <c:pt idx="3926">
                  <c:v>1.4483871967741941E-2</c:v>
                </c:pt>
                <c:pt idx="3927">
                  <c:v>1.3967742935483871E-2</c:v>
                </c:pt>
                <c:pt idx="3928">
                  <c:v>1.3451613903225804E-2</c:v>
                </c:pt>
                <c:pt idx="3929">
                  <c:v>1.2935484870967741E-2</c:v>
                </c:pt>
                <c:pt idx="3930">
                  <c:v>1.241935583870968E-2</c:v>
                </c:pt>
                <c:pt idx="3931">
                  <c:v>1.1903226806451611E-2</c:v>
                </c:pt>
                <c:pt idx="3932">
                  <c:v>1.1387097774193548E-2</c:v>
                </c:pt>
                <c:pt idx="3933">
                  <c:v>1.0870968741935489E-2</c:v>
                </c:pt>
                <c:pt idx="3934">
                  <c:v>1.0354839709677426E-2</c:v>
                </c:pt>
                <c:pt idx="3935">
                  <c:v>9.838710677419359E-3</c:v>
                </c:pt>
                <c:pt idx="3936">
                  <c:v>9.3225816451612976E-3</c:v>
                </c:pt>
                <c:pt idx="3937">
                  <c:v>8.8064526129032379E-3</c:v>
                </c:pt>
                <c:pt idx="3938">
                  <c:v>8.2903235806451609E-3</c:v>
                </c:pt>
                <c:pt idx="3939">
                  <c:v>7.7741945483870978E-3</c:v>
                </c:pt>
                <c:pt idx="3940">
                  <c:v>7.2580655161290347E-3</c:v>
                </c:pt>
                <c:pt idx="3941">
                  <c:v>6.7419364838709715E-3</c:v>
                </c:pt>
                <c:pt idx="3942">
                  <c:v>6.2258074516129032E-3</c:v>
                </c:pt>
                <c:pt idx="3943">
                  <c:v>5.7096784193548444E-3</c:v>
                </c:pt>
                <c:pt idx="3944">
                  <c:v>5.1935493870967769E-3</c:v>
                </c:pt>
                <c:pt idx="3945">
                  <c:v>4.6774203548387103E-3</c:v>
                </c:pt>
                <c:pt idx="3946">
                  <c:v>4.1612913225806472E-3</c:v>
                </c:pt>
                <c:pt idx="3947">
                  <c:v>3.6451622903225828E-3</c:v>
                </c:pt>
                <c:pt idx="3948">
                  <c:v>3.1290332580645201E-3</c:v>
                </c:pt>
                <c:pt idx="3949">
                  <c:v>2.6129042258064535E-3</c:v>
                </c:pt>
                <c:pt idx="3950">
                  <c:v>2.0967751935483869E-3</c:v>
                </c:pt>
                <c:pt idx="3951">
                  <c:v>1.5806461612903231E-3</c:v>
                </c:pt>
                <c:pt idx="3952">
                  <c:v>1.0645171290322596E-3</c:v>
                </c:pt>
                <c:pt idx="3953">
                  <c:v>5.4838809677419502E-4</c:v>
                </c:pt>
                <c:pt idx="3954">
                  <c:v>3.2259064516129185E-5</c:v>
                </c:pt>
                <c:pt idx="3955">
                  <c:v>-4.8386996774193482E-4</c:v>
                </c:pt>
                <c:pt idx="3956">
                  <c:v>-9.9999900000000076E-4</c:v>
                </c:pt>
                <c:pt idx="3957">
                  <c:v>-1.5161280322580641E-3</c:v>
                </c:pt>
                <c:pt idx="3958">
                  <c:v>-2.0322570645161277E-3</c:v>
                </c:pt>
                <c:pt idx="3959">
                  <c:v>-2.5483860967741951E-3</c:v>
                </c:pt>
                <c:pt idx="3960">
                  <c:v>-3.0645151290322578E-3</c:v>
                </c:pt>
                <c:pt idx="3961">
                  <c:v>-3.5806441612903249E-3</c:v>
                </c:pt>
                <c:pt idx="3962">
                  <c:v>-4.0967731935483915E-3</c:v>
                </c:pt>
                <c:pt idx="3963">
                  <c:v>-4.6129022258064485E-3</c:v>
                </c:pt>
                <c:pt idx="3964">
                  <c:v>-5.1290312580645125E-3</c:v>
                </c:pt>
                <c:pt idx="3965">
                  <c:v>-5.6451602903225808E-3</c:v>
                </c:pt>
                <c:pt idx="3966">
                  <c:v>-6.1612893225806483E-3</c:v>
                </c:pt>
                <c:pt idx="3967">
                  <c:v>-6.6774183548387106E-3</c:v>
                </c:pt>
                <c:pt idx="3968">
                  <c:v>-7.1935473870967746E-3</c:v>
                </c:pt>
                <c:pt idx="3969">
                  <c:v>-7.7096764193548446E-3</c:v>
                </c:pt>
                <c:pt idx="3970">
                  <c:v>-8.2258054516129043E-3</c:v>
                </c:pt>
                <c:pt idx="3971">
                  <c:v>-8.7419344838709657E-3</c:v>
                </c:pt>
                <c:pt idx="3972">
                  <c:v>-9.2580635161290357E-3</c:v>
                </c:pt>
                <c:pt idx="3973">
                  <c:v>-9.7741925483871023E-3</c:v>
                </c:pt>
                <c:pt idx="3974">
                  <c:v>-1.029032158064516E-2</c:v>
                </c:pt>
                <c:pt idx="3975">
                  <c:v>-1.0806450612903232E-2</c:v>
                </c:pt>
                <c:pt idx="3976">
                  <c:v>-1.1322579645161307E-2</c:v>
                </c:pt>
                <c:pt idx="3977">
                  <c:v>-1.1838708677419362E-2</c:v>
                </c:pt>
                <c:pt idx="3978">
                  <c:v>-1.2354837709677421E-2</c:v>
                </c:pt>
                <c:pt idx="3979">
                  <c:v>-1.2870966741935483E-2</c:v>
                </c:pt>
                <c:pt idx="3980">
                  <c:v>-1.3387095774193548E-2</c:v>
                </c:pt>
                <c:pt idx="3981">
                  <c:v>-1.3903224806451614E-2</c:v>
                </c:pt>
                <c:pt idx="3982">
                  <c:v>-1.4419353838709676E-2</c:v>
                </c:pt>
                <c:pt idx="3983">
                  <c:v>-1.4935482870967742E-2</c:v>
                </c:pt>
                <c:pt idx="3984">
                  <c:v>-1.5451611903225804E-2</c:v>
                </c:pt>
                <c:pt idx="3985">
                  <c:v>-1.5967740935483869E-2</c:v>
                </c:pt>
                <c:pt idx="3986">
                  <c:v>-1.648386996774194E-2</c:v>
                </c:pt>
                <c:pt idx="3987">
                  <c:v>-1.6999999000000002E-2</c:v>
                </c:pt>
                <c:pt idx="3988">
                  <c:v>-1.6552630578947368E-2</c:v>
                </c:pt>
                <c:pt idx="3989">
                  <c:v>-1.6105262157894738E-2</c:v>
                </c:pt>
                <c:pt idx="3990">
                  <c:v>-1.5657893736842107E-2</c:v>
                </c:pt>
                <c:pt idx="3991">
                  <c:v>-1.5210525315789482E-2</c:v>
                </c:pt>
                <c:pt idx="3992">
                  <c:v>-1.4763156894736848E-2</c:v>
                </c:pt>
                <c:pt idx="3993">
                  <c:v>-1.4315788473684209E-2</c:v>
                </c:pt>
                <c:pt idx="3994">
                  <c:v>-1.3868420052631584E-2</c:v>
                </c:pt>
                <c:pt idx="3995">
                  <c:v>-1.3421051631578957E-2</c:v>
                </c:pt>
                <c:pt idx="3996">
                  <c:v>-1.297368321052632E-2</c:v>
                </c:pt>
                <c:pt idx="3997">
                  <c:v>-1.2526314789473685E-2</c:v>
                </c:pt>
                <c:pt idx="3998">
                  <c:v>-1.2078946368421046E-2</c:v>
                </c:pt>
                <c:pt idx="3999">
                  <c:v>-1.1631577947368429E-2</c:v>
                </c:pt>
                <c:pt idx="4000">
                  <c:v>-1.1184209526315797E-2</c:v>
                </c:pt>
                <c:pt idx="4001">
                  <c:v>-1.0736841105263161E-2</c:v>
                </c:pt>
                <c:pt idx="4002">
                  <c:v>-1.0289472684210531E-2</c:v>
                </c:pt>
                <c:pt idx="4003">
                  <c:v>-9.8421042631578991E-3</c:v>
                </c:pt>
                <c:pt idx="4004">
                  <c:v>-9.3947358421052722E-3</c:v>
                </c:pt>
                <c:pt idx="4005">
                  <c:v>-8.9473674210526263E-3</c:v>
                </c:pt>
                <c:pt idx="4006">
                  <c:v>-8.4999990000000063E-3</c:v>
                </c:pt>
                <c:pt idx="4007">
                  <c:v>-8.0526305789473812E-3</c:v>
                </c:pt>
                <c:pt idx="4008">
                  <c:v>-7.6052621578947422E-3</c:v>
                </c:pt>
                <c:pt idx="4009">
                  <c:v>-7.1578937368421084E-3</c:v>
                </c:pt>
                <c:pt idx="4010">
                  <c:v>-6.7105253157894746E-3</c:v>
                </c:pt>
                <c:pt idx="4011">
                  <c:v>-6.2631568947368425E-3</c:v>
                </c:pt>
                <c:pt idx="4012">
                  <c:v>-5.8157884736842105E-3</c:v>
                </c:pt>
                <c:pt idx="4013">
                  <c:v>-5.3684200526315784E-3</c:v>
                </c:pt>
                <c:pt idx="4014">
                  <c:v>-4.9210516315789481E-3</c:v>
                </c:pt>
                <c:pt idx="4015">
                  <c:v>-4.4736832105263195E-3</c:v>
                </c:pt>
                <c:pt idx="4016">
                  <c:v>-4.0263147894736865E-3</c:v>
                </c:pt>
                <c:pt idx="4017">
                  <c:v>-3.578946368421054E-3</c:v>
                </c:pt>
                <c:pt idx="4018">
                  <c:v>-3.1315779473684215E-3</c:v>
                </c:pt>
                <c:pt idx="4019">
                  <c:v>-2.6842095263157882E-3</c:v>
                </c:pt>
                <c:pt idx="4020">
                  <c:v>-2.2368411052631565E-3</c:v>
                </c:pt>
                <c:pt idx="4021">
                  <c:v>-1.7894726842105251E-3</c:v>
                </c:pt>
                <c:pt idx="4022">
                  <c:v>-1.3421042631578933E-3</c:v>
                </c:pt>
                <c:pt idx="4023">
                  <c:v>-8.9473584210526054E-4</c:v>
                </c:pt>
                <c:pt idx="4024">
                  <c:v>-4.4736742105262923E-4</c:v>
                </c:pt>
                <c:pt idx="4025">
                  <c:v>1.0000000000000011E-9</c:v>
                </c:pt>
                <c:pt idx="4026">
                  <c:v>4.0000100000000003E-4</c:v>
                </c:pt>
                <c:pt idx="4027">
                  <c:v>8.0000100000000027E-4</c:v>
                </c:pt>
                <c:pt idx="4028">
                  <c:v>1.200001E-3</c:v>
                </c:pt>
                <c:pt idx="4029">
                  <c:v>1.6000010000000004E-3</c:v>
                </c:pt>
                <c:pt idx="4030">
                  <c:v>2.0000009999999999E-3</c:v>
                </c:pt>
                <c:pt idx="4031">
                  <c:v>2.400001000000001E-3</c:v>
                </c:pt>
                <c:pt idx="4032">
                  <c:v>2.8000010000000012E-3</c:v>
                </c:pt>
                <c:pt idx="4033">
                  <c:v>3.2000010000000018E-3</c:v>
                </c:pt>
                <c:pt idx="4034">
                  <c:v>3.6000010000000007E-3</c:v>
                </c:pt>
                <c:pt idx="4035">
                  <c:v>4.0000010000000004E-3</c:v>
                </c:pt>
                <c:pt idx="4036">
                  <c:v>4.4000010000000023E-3</c:v>
                </c:pt>
                <c:pt idx="4037">
                  <c:v>4.8000009999999999E-3</c:v>
                </c:pt>
                <c:pt idx="4038">
                  <c:v>5.2000009999999992E-3</c:v>
                </c:pt>
                <c:pt idx="4039">
                  <c:v>5.6000010000000003E-3</c:v>
                </c:pt>
                <c:pt idx="4040">
                  <c:v>6.0000010000000022E-3</c:v>
                </c:pt>
                <c:pt idx="4041">
                  <c:v>6.4000010000000024E-3</c:v>
                </c:pt>
                <c:pt idx="4042">
                  <c:v>6.8000010000000017E-3</c:v>
                </c:pt>
                <c:pt idx="4043">
                  <c:v>7.2000010000000019E-3</c:v>
                </c:pt>
                <c:pt idx="4044">
                  <c:v>7.6000010000000012E-3</c:v>
                </c:pt>
                <c:pt idx="4045">
                  <c:v>8.0000010000000048E-3</c:v>
                </c:pt>
                <c:pt idx="4046">
                  <c:v>8.4000010000000024E-3</c:v>
                </c:pt>
                <c:pt idx="4047">
                  <c:v>8.8000010000000035E-3</c:v>
                </c:pt>
                <c:pt idx="4048">
                  <c:v>9.2000010000000011E-3</c:v>
                </c:pt>
                <c:pt idx="4049">
                  <c:v>9.6000010000000021E-3</c:v>
                </c:pt>
                <c:pt idx="4050">
                  <c:v>1.0000001000000001E-2</c:v>
                </c:pt>
                <c:pt idx="4051">
                  <c:v>9.5675685675675713E-3</c:v>
                </c:pt>
                <c:pt idx="4052">
                  <c:v>9.1351361351351395E-3</c:v>
                </c:pt>
                <c:pt idx="4053">
                  <c:v>8.7027037027027025E-3</c:v>
                </c:pt>
                <c:pt idx="4054">
                  <c:v>8.2702712702702706E-3</c:v>
                </c:pt>
                <c:pt idx="4055">
                  <c:v>7.8378388378378388E-3</c:v>
                </c:pt>
                <c:pt idx="4056">
                  <c:v>7.4054064054054096E-3</c:v>
                </c:pt>
                <c:pt idx="4057">
                  <c:v>6.972973972972976E-3</c:v>
                </c:pt>
                <c:pt idx="4058">
                  <c:v>6.5405415405405424E-3</c:v>
                </c:pt>
                <c:pt idx="4059">
                  <c:v>6.1081091081081106E-3</c:v>
                </c:pt>
                <c:pt idx="4060">
                  <c:v>5.6756766756756779E-3</c:v>
                </c:pt>
                <c:pt idx="4061">
                  <c:v>5.2432442432432469E-3</c:v>
                </c:pt>
                <c:pt idx="4062">
                  <c:v>4.8108118108108108E-3</c:v>
                </c:pt>
                <c:pt idx="4063">
                  <c:v>4.3783793783783807E-3</c:v>
                </c:pt>
                <c:pt idx="4064">
                  <c:v>3.945946945945948E-3</c:v>
                </c:pt>
                <c:pt idx="4065">
                  <c:v>3.5135145135135153E-3</c:v>
                </c:pt>
                <c:pt idx="4066">
                  <c:v>3.0810820810810821E-3</c:v>
                </c:pt>
                <c:pt idx="4067">
                  <c:v>2.6486496486486499E-3</c:v>
                </c:pt>
                <c:pt idx="4068">
                  <c:v>2.2162172162162176E-3</c:v>
                </c:pt>
                <c:pt idx="4069">
                  <c:v>1.7837847837837845E-3</c:v>
                </c:pt>
                <c:pt idx="4070">
                  <c:v>1.3513523513513526E-3</c:v>
                </c:pt>
                <c:pt idx="4071">
                  <c:v>9.1891991891891928E-4</c:v>
                </c:pt>
                <c:pt idx="4072">
                  <c:v>4.8648748648648664E-4</c:v>
                </c:pt>
                <c:pt idx="4073">
                  <c:v>5.4055054054054103E-5</c:v>
                </c:pt>
                <c:pt idx="4074">
                  <c:v>-3.783773783783786E-4</c:v>
                </c:pt>
                <c:pt idx="4075">
                  <c:v>-8.1080981081081097E-4</c:v>
                </c:pt>
                <c:pt idx="4076">
                  <c:v>-1.243242243243244E-3</c:v>
                </c:pt>
                <c:pt idx="4077">
                  <c:v>-1.675674675675676E-3</c:v>
                </c:pt>
                <c:pt idx="4078">
                  <c:v>-2.108107108108109E-3</c:v>
                </c:pt>
                <c:pt idx="4079">
                  <c:v>-2.5405395405405434E-3</c:v>
                </c:pt>
                <c:pt idx="4080">
                  <c:v>-2.9729719729729748E-3</c:v>
                </c:pt>
                <c:pt idx="4081">
                  <c:v>-3.4054044054054066E-3</c:v>
                </c:pt>
                <c:pt idx="4082">
                  <c:v>-3.8378368378378389E-3</c:v>
                </c:pt>
                <c:pt idx="4083">
                  <c:v>-4.2702692702702742E-3</c:v>
                </c:pt>
                <c:pt idx="4084">
                  <c:v>-4.702701702702706E-3</c:v>
                </c:pt>
                <c:pt idx="4085">
                  <c:v>-5.135134135135137E-3</c:v>
                </c:pt>
                <c:pt idx="4086">
                  <c:v>-5.5675665675675662E-3</c:v>
                </c:pt>
                <c:pt idx="4087">
                  <c:v>-5.9999990000000033E-3</c:v>
                </c:pt>
                <c:pt idx="4088">
                  <c:v>-5.052630578947369E-3</c:v>
                </c:pt>
                <c:pt idx="4089">
                  <c:v>-4.1052621578947391E-3</c:v>
                </c:pt>
                <c:pt idx="4090">
                  <c:v>-3.1578937368421075E-3</c:v>
                </c:pt>
                <c:pt idx="4091">
                  <c:v>-2.2105253157894754E-3</c:v>
                </c:pt>
                <c:pt idx="4092">
                  <c:v>-1.2631568947368442E-3</c:v>
                </c:pt>
                <c:pt idx="4093">
                  <c:v>-3.1578847368421116E-4</c:v>
                </c:pt>
                <c:pt idx="4094">
                  <c:v>6.3157994736842064E-4</c:v>
                </c:pt>
                <c:pt idx="4095">
                  <c:v>1.5789483684210523E-3</c:v>
                </c:pt>
                <c:pt idx="4096">
                  <c:v>2.5263167894736837E-3</c:v>
                </c:pt>
                <c:pt idx="4097">
                  <c:v>3.4736852105263158E-3</c:v>
                </c:pt>
                <c:pt idx="4098">
                  <c:v>4.4210536315789474E-3</c:v>
                </c:pt>
                <c:pt idx="4099">
                  <c:v>5.3684220526315799E-3</c:v>
                </c:pt>
                <c:pt idx="4100">
                  <c:v>6.3157904736842099E-3</c:v>
                </c:pt>
                <c:pt idx="4101">
                  <c:v>7.2631588947368432E-3</c:v>
                </c:pt>
                <c:pt idx="4102">
                  <c:v>8.2105273157894749E-3</c:v>
                </c:pt>
                <c:pt idx="4103">
                  <c:v>9.1578957368421091E-3</c:v>
                </c:pt>
                <c:pt idx="4104">
                  <c:v>1.0105264157894729E-2</c:v>
                </c:pt>
                <c:pt idx="4105">
                  <c:v>1.105263257894736E-2</c:v>
                </c:pt>
                <c:pt idx="4106">
                  <c:v>1.2000001000000001E-2</c:v>
                </c:pt>
                <c:pt idx="4107">
                  <c:v>1.2947369421052629E-2</c:v>
                </c:pt>
                <c:pt idx="4108">
                  <c:v>1.3894737842105261E-2</c:v>
                </c:pt>
                <c:pt idx="4109">
                  <c:v>1.4842106263157901E-2</c:v>
                </c:pt>
                <c:pt idx="4110">
                  <c:v>1.578947468421053E-2</c:v>
                </c:pt>
                <c:pt idx="4111">
                  <c:v>1.6736843105263161E-2</c:v>
                </c:pt>
                <c:pt idx="4112">
                  <c:v>1.7684211526315788E-2</c:v>
                </c:pt>
                <c:pt idx="4113">
                  <c:v>1.8631579947368433E-2</c:v>
                </c:pt>
                <c:pt idx="4114">
                  <c:v>1.9578948368421046E-2</c:v>
                </c:pt>
                <c:pt idx="4115">
                  <c:v>2.0526316789473694E-2</c:v>
                </c:pt>
                <c:pt idx="4116">
                  <c:v>2.1473685210526328E-2</c:v>
                </c:pt>
                <c:pt idx="4117">
                  <c:v>2.2421053631578945E-2</c:v>
                </c:pt>
                <c:pt idx="4118">
                  <c:v>2.3368422052631562E-2</c:v>
                </c:pt>
                <c:pt idx="4119">
                  <c:v>2.431579047368421E-2</c:v>
                </c:pt>
                <c:pt idx="4120">
                  <c:v>2.5263158894736834E-2</c:v>
                </c:pt>
                <c:pt idx="4121">
                  <c:v>2.6210527315789475E-2</c:v>
                </c:pt>
                <c:pt idx="4122">
                  <c:v>2.7157895736842106E-2</c:v>
                </c:pt>
                <c:pt idx="4123">
                  <c:v>2.810526415789474E-2</c:v>
                </c:pt>
                <c:pt idx="4124">
                  <c:v>2.9052632578947375E-2</c:v>
                </c:pt>
                <c:pt idx="4125">
                  <c:v>3.0000001000000002E-2</c:v>
                </c:pt>
                <c:pt idx="4126">
                  <c:v>2.9600001000000001E-2</c:v>
                </c:pt>
                <c:pt idx="4127">
                  <c:v>2.9200000999999996E-2</c:v>
                </c:pt>
                <c:pt idx="4128">
                  <c:v>2.8800001000000002E-2</c:v>
                </c:pt>
                <c:pt idx="4129">
                  <c:v>2.8400001000000001E-2</c:v>
                </c:pt>
                <c:pt idx="4130">
                  <c:v>2.8000001E-2</c:v>
                </c:pt>
                <c:pt idx="4131">
                  <c:v>2.7600001000000002E-2</c:v>
                </c:pt>
                <c:pt idx="4132">
                  <c:v>2.7200001000000008E-2</c:v>
                </c:pt>
                <c:pt idx="4133">
                  <c:v>2.6800001000000007E-2</c:v>
                </c:pt>
                <c:pt idx="4134">
                  <c:v>2.6400001000000006E-2</c:v>
                </c:pt>
                <c:pt idx="4135">
                  <c:v>2.6000001000000002E-2</c:v>
                </c:pt>
                <c:pt idx="4136">
                  <c:v>2.5600001000000001E-2</c:v>
                </c:pt>
                <c:pt idx="4137">
                  <c:v>2.5200001E-2</c:v>
                </c:pt>
                <c:pt idx="4138">
                  <c:v>2.4800001000000002E-2</c:v>
                </c:pt>
                <c:pt idx="4139">
                  <c:v>2.4400001000000001E-2</c:v>
                </c:pt>
                <c:pt idx="4140">
                  <c:v>2.4000001E-2</c:v>
                </c:pt>
                <c:pt idx="4141">
                  <c:v>2.3600000999999995E-2</c:v>
                </c:pt>
                <c:pt idx="4142">
                  <c:v>2.3200000999999998E-2</c:v>
                </c:pt>
                <c:pt idx="4143">
                  <c:v>2.2800001000000007E-2</c:v>
                </c:pt>
                <c:pt idx="4144">
                  <c:v>2.2400001000000003E-2</c:v>
                </c:pt>
                <c:pt idx="4145">
                  <c:v>2.2000001000000002E-2</c:v>
                </c:pt>
                <c:pt idx="4146">
                  <c:v>2.1600001000000001E-2</c:v>
                </c:pt>
                <c:pt idx="4147">
                  <c:v>2.1200001000000007E-2</c:v>
                </c:pt>
                <c:pt idx="4148">
                  <c:v>2.0800001000000002E-2</c:v>
                </c:pt>
                <c:pt idx="4149">
                  <c:v>2.0400001000000001E-2</c:v>
                </c:pt>
                <c:pt idx="4150">
                  <c:v>2.0000001E-2</c:v>
                </c:pt>
                <c:pt idx="4151">
                  <c:v>2.0483871967741939E-2</c:v>
                </c:pt>
                <c:pt idx="4152">
                  <c:v>2.0967742935483872E-2</c:v>
                </c:pt>
                <c:pt idx="4153">
                  <c:v>2.1451613903225815E-2</c:v>
                </c:pt>
                <c:pt idx="4154">
                  <c:v>2.1935484870967741E-2</c:v>
                </c:pt>
                <c:pt idx="4155">
                  <c:v>2.241935583870969E-2</c:v>
                </c:pt>
                <c:pt idx="4156">
                  <c:v>2.2903226806451616E-2</c:v>
                </c:pt>
                <c:pt idx="4157">
                  <c:v>2.3387097774193559E-2</c:v>
                </c:pt>
                <c:pt idx="4158">
                  <c:v>2.3870968741935485E-2</c:v>
                </c:pt>
                <c:pt idx="4159">
                  <c:v>2.4354839709677417E-2</c:v>
                </c:pt>
                <c:pt idx="4160">
                  <c:v>2.4838710677419377E-2</c:v>
                </c:pt>
                <c:pt idx="4161">
                  <c:v>2.5322581645161272E-2</c:v>
                </c:pt>
                <c:pt idx="4162">
                  <c:v>2.5806452612903232E-2</c:v>
                </c:pt>
                <c:pt idx="4163">
                  <c:v>2.6290323580645179E-2</c:v>
                </c:pt>
                <c:pt idx="4164">
                  <c:v>2.6774194548387087E-2</c:v>
                </c:pt>
                <c:pt idx="4165">
                  <c:v>2.7258065516129054E-2</c:v>
                </c:pt>
                <c:pt idx="4166">
                  <c:v>2.7741936483870997E-2</c:v>
                </c:pt>
                <c:pt idx="4167">
                  <c:v>2.8225807451612912E-2</c:v>
                </c:pt>
                <c:pt idx="4168">
                  <c:v>2.8709678419354852E-2</c:v>
                </c:pt>
                <c:pt idx="4169">
                  <c:v>2.9193549387096781E-2</c:v>
                </c:pt>
                <c:pt idx="4170">
                  <c:v>2.9677420354838707E-2</c:v>
                </c:pt>
                <c:pt idx="4171">
                  <c:v>3.0161291322580643E-2</c:v>
                </c:pt>
                <c:pt idx="4172">
                  <c:v>3.0645162290322592E-2</c:v>
                </c:pt>
                <c:pt idx="4173">
                  <c:v>3.1129033258064522E-2</c:v>
                </c:pt>
                <c:pt idx="4174">
                  <c:v>3.1612904225806454E-2</c:v>
                </c:pt>
                <c:pt idx="4175">
                  <c:v>3.2096775193548394E-2</c:v>
                </c:pt>
                <c:pt idx="4176">
                  <c:v>3.258064616129034E-2</c:v>
                </c:pt>
                <c:pt idx="4177">
                  <c:v>3.3064517129032259E-2</c:v>
                </c:pt>
                <c:pt idx="4178">
                  <c:v>3.3548388096774191E-2</c:v>
                </c:pt>
                <c:pt idx="4179">
                  <c:v>3.4032259064516145E-2</c:v>
                </c:pt>
                <c:pt idx="4180">
                  <c:v>3.4516130032258063E-2</c:v>
                </c:pt>
                <c:pt idx="4181">
                  <c:v>3.500000100000001E-2</c:v>
                </c:pt>
                <c:pt idx="4182">
                  <c:v>3.5483871967741949E-2</c:v>
                </c:pt>
                <c:pt idx="4183">
                  <c:v>3.5967742935483875E-2</c:v>
                </c:pt>
                <c:pt idx="4184">
                  <c:v>3.6451613903225814E-2</c:v>
                </c:pt>
                <c:pt idx="4185">
                  <c:v>3.693548487096774E-2</c:v>
                </c:pt>
                <c:pt idx="4186">
                  <c:v>3.7419355838709693E-2</c:v>
                </c:pt>
                <c:pt idx="4187">
                  <c:v>3.7903226806451612E-2</c:v>
                </c:pt>
                <c:pt idx="4188">
                  <c:v>3.8387097774193565E-2</c:v>
                </c:pt>
                <c:pt idx="4189">
                  <c:v>3.8870968741935491E-2</c:v>
                </c:pt>
                <c:pt idx="4190">
                  <c:v>3.9354839709677431E-2</c:v>
                </c:pt>
                <c:pt idx="4191">
                  <c:v>3.9838710677419384E-2</c:v>
                </c:pt>
                <c:pt idx="4192">
                  <c:v>4.032258164516133E-2</c:v>
                </c:pt>
                <c:pt idx="4193">
                  <c:v>4.0806452612903263E-2</c:v>
                </c:pt>
                <c:pt idx="4194">
                  <c:v>4.1290323580645161E-2</c:v>
                </c:pt>
                <c:pt idx="4195">
                  <c:v>4.1774194548387086E-2</c:v>
                </c:pt>
                <c:pt idx="4196">
                  <c:v>4.2258065516129012E-2</c:v>
                </c:pt>
                <c:pt idx="4197">
                  <c:v>4.2741936483870965E-2</c:v>
                </c:pt>
                <c:pt idx="4198">
                  <c:v>4.3225807451612891E-2</c:v>
                </c:pt>
                <c:pt idx="4199">
                  <c:v>4.370967841935481E-2</c:v>
                </c:pt>
                <c:pt idx="4200">
                  <c:v>4.4193549387096784E-2</c:v>
                </c:pt>
                <c:pt idx="4201">
                  <c:v>4.4677420354838737E-2</c:v>
                </c:pt>
                <c:pt idx="4202">
                  <c:v>4.5161291322580677E-2</c:v>
                </c:pt>
                <c:pt idx="4203">
                  <c:v>4.5645162290322547E-2</c:v>
                </c:pt>
                <c:pt idx="4204">
                  <c:v>4.6129033258064493E-2</c:v>
                </c:pt>
                <c:pt idx="4205">
                  <c:v>4.6612904225806488E-2</c:v>
                </c:pt>
                <c:pt idx="4206">
                  <c:v>4.7096775193548428E-2</c:v>
                </c:pt>
                <c:pt idx="4207">
                  <c:v>4.7580646161290326E-2</c:v>
                </c:pt>
                <c:pt idx="4208">
                  <c:v>4.8064517129032286E-2</c:v>
                </c:pt>
                <c:pt idx="4209">
                  <c:v>4.8548388096774156E-2</c:v>
                </c:pt>
                <c:pt idx="4210">
                  <c:v>4.9032259064516144E-2</c:v>
                </c:pt>
                <c:pt idx="4211">
                  <c:v>4.9516130032258097E-2</c:v>
                </c:pt>
                <c:pt idx="4212">
                  <c:v>5.0000001000000016E-2</c:v>
                </c:pt>
                <c:pt idx="4213">
                  <c:v>5.0317461317460351E-2</c:v>
                </c:pt>
                <c:pt idx="4214">
                  <c:v>5.0634921634920671E-2</c:v>
                </c:pt>
                <c:pt idx="4215">
                  <c:v>5.0952381952380978E-2</c:v>
                </c:pt>
                <c:pt idx="4216">
                  <c:v>5.1269842269841277E-2</c:v>
                </c:pt>
                <c:pt idx="4217">
                  <c:v>5.158730258730157E-2</c:v>
                </c:pt>
                <c:pt idx="4218">
                  <c:v>5.1904762904761897E-2</c:v>
                </c:pt>
                <c:pt idx="4219">
                  <c:v>5.2222223222222253E-2</c:v>
                </c:pt>
                <c:pt idx="4220">
                  <c:v>5.2539683539682566E-2</c:v>
                </c:pt>
                <c:pt idx="4221">
                  <c:v>5.285714385714288E-2</c:v>
                </c:pt>
                <c:pt idx="4222">
                  <c:v>5.3174604174603173E-2</c:v>
                </c:pt>
                <c:pt idx="4223">
                  <c:v>5.3492064492063514E-2</c:v>
                </c:pt>
                <c:pt idx="4224">
                  <c:v>5.3809524809523834E-2</c:v>
                </c:pt>
                <c:pt idx="4225">
                  <c:v>5.4126985126984127E-2</c:v>
                </c:pt>
                <c:pt idx="4226">
                  <c:v>5.4444445444444454E-2</c:v>
                </c:pt>
                <c:pt idx="4227">
                  <c:v>5.4761905761904782E-2</c:v>
                </c:pt>
                <c:pt idx="4228">
                  <c:v>5.5079366079365061E-2</c:v>
                </c:pt>
                <c:pt idx="4229">
                  <c:v>5.539682639682543E-2</c:v>
                </c:pt>
                <c:pt idx="4230">
                  <c:v>5.5714286714285736E-2</c:v>
                </c:pt>
                <c:pt idx="4231">
                  <c:v>5.6031747031746071E-2</c:v>
                </c:pt>
                <c:pt idx="4232">
                  <c:v>5.6349207349206377E-2</c:v>
                </c:pt>
                <c:pt idx="4233">
                  <c:v>5.6666667666666691E-2</c:v>
                </c:pt>
                <c:pt idx="4234">
                  <c:v>5.6984127984127005E-2</c:v>
                </c:pt>
                <c:pt idx="4235">
                  <c:v>5.7301588301587304E-2</c:v>
                </c:pt>
                <c:pt idx="4236">
                  <c:v>5.7619048619047625E-2</c:v>
                </c:pt>
                <c:pt idx="4237">
                  <c:v>5.7936508936507959E-2</c:v>
                </c:pt>
                <c:pt idx="4238">
                  <c:v>5.8253969253968287E-2</c:v>
                </c:pt>
                <c:pt idx="4239">
                  <c:v>5.8571429571428579E-2</c:v>
                </c:pt>
                <c:pt idx="4240">
                  <c:v>5.8888889888888893E-2</c:v>
                </c:pt>
                <c:pt idx="4241">
                  <c:v>5.9206350206349227E-2</c:v>
                </c:pt>
                <c:pt idx="4242">
                  <c:v>5.9523810523809527E-2</c:v>
                </c:pt>
                <c:pt idx="4243">
                  <c:v>5.9841270841269868E-2</c:v>
                </c:pt>
                <c:pt idx="4244">
                  <c:v>6.0158731158730203E-2</c:v>
                </c:pt>
                <c:pt idx="4245">
                  <c:v>6.0476191476190502E-2</c:v>
                </c:pt>
                <c:pt idx="4246">
                  <c:v>6.0793651793650816E-2</c:v>
                </c:pt>
                <c:pt idx="4247">
                  <c:v>6.1111112111111116E-2</c:v>
                </c:pt>
                <c:pt idx="4248">
                  <c:v>6.1428572428571436E-2</c:v>
                </c:pt>
                <c:pt idx="4249">
                  <c:v>6.1746032746031784E-2</c:v>
                </c:pt>
                <c:pt idx="4250">
                  <c:v>6.2063493063492091E-2</c:v>
                </c:pt>
                <c:pt idx="4251">
                  <c:v>6.2380953380952384E-2</c:v>
                </c:pt>
                <c:pt idx="4252">
                  <c:v>6.2698413698412711E-2</c:v>
                </c:pt>
                <c:pt idx="4253">
                  <c:v>6.3015874015873038E-2</c:v>
                </c:pt>
                <c:pt idx="4254">
                  <c:v>6.333333433333338E-2</c:v>
                </c:pt>
                <c:pt idx="4255">
                  <c:v>6.3650794650793679E-2</c:v>
                </c:pt>
                <c:pt idx="4256">
                  <c:v>6.3968254968253979E-2</c:v>
                </c:pt>
                <c:pt idx="4257">
                  <c:v>6.4285715285714293E-2</c:v>
                </c:pt>
                <c:pt idx="4258">
                  <c:v>6.460317560317462E-2</c:v>
                </c:pt>
                <c:pt idx="4259">
                  <c:v>6.4920635920634934E-2</c:v>
                </c:pt>
                <c:pt idx="4260">
                  <c:v>6.5238096238095275E-2</c:v>
                </c:pt>
                <c:pt idx="4261">
                  <c:v>6.5555556555555561E-2</c:v>
                </c:pt>
                <c:pt idx="4262">
                  <c:v>6.5873016873015902E-2</c:v>
                </c:pt>
                <c:pt idx="4263">
                  <c:v>6.619047719047623E-2</c:v>
                </c:pt>
                <c:pt idx="4264">
                  <c:v>6.6507937507936543E-2</c:v>
                </c:pt>
                <c:pt idx="4265">
                  <c:v>6.6825397825396857E-2</c:v>
                </c:pt>
                <c:pt idx="4266">
                  <c:v>6.7142858142857142E-2</c:v>
                </c:pt>
                <c:pt idx="4267">
                  <c:v>6.746031846031747E-2</c:v>
                </c:pt>
                <c:pt idx="4268">
                  <c:v>6.7777778777777783E-2</c:v>
                </c:pt>
                <c:pt idx="4269">
                  <c:v>6.8095239095238139E-2</c:v>
                </c:pt>
                <c:pt idx="4270">
                  <c:v>6.8412699412698452E-2</c:v>
                </c:pt>
                <c:pt idx="4271">
                  <c:v>6.8730159730158738E-2</c:v>
                </c:pt>
                <c:pt idx="4272">
                  <c:v>6.9047620047619107E-2</c:v>
                </c:pt>
                <c:pt idx="4273">
                  <c:v>6.9365080365079393E-2</c:v>
                </c:pt>
                <c:pt idx="4274">
                  <c:v>6.9682540682539693E-2</c:v>
                </c:pt>
                <c:pt idx="4275">
                  <c:v>7.0000001000000034E-2</c:v>
                </c:pt>
                <c:pt idx="4276">
                  <c:v>7.0322581645161336E-2</c:v>
                </c:pt>
                <c:pt idx="4277">
                  <c:v>7.0645162290322569E-2</c:v>
                </c:pt>
                <c:pt idx="4278">
                  <c:v>7.0967742935483913E-2</c:v>
                </c:pt>
                <c:pt idx="4279">
                  <c:v>7.1290323580645173E-2</c:v>
                </c:pt>
                <c:pt idx="4280">
                  <c:v>7.161290422580649E-2</c:v>
                </c:pt>
                <c:pt idx="4281">
                  <c:v>7.1935484870967764E-2</c:v>
                </c:pt>
                <c:pt idx="4282">
                  <c:v>7.2258065516129039E-2</c:v>
                </c:pt>
                <c:pt idx="4283">
                  <c:v>7.2580646161290327E-2</c:v>
                </c:pt>
                <c:pt idx="4284">
                  <c:v>7.2903226806451671E-2</c:v>
                </c:pt>
                <c:pt idx="4285">
                  <c:v>7.3225807451612918E-2</c:v>
                </c:pt>
                <c:pt idx="4286">
                  <c:v>7.3548388096774206E-2</c:v>
                </c:pt>
                <c:pt idx="4287">
                  <c:v>7.3870968741935494E-2</c:v>
                </c:pt>
                <c:pt idx="4288">
                  <c:v>7.419354938709681E-2</c:v>
                </c:pt>
                <c:pt idx="4289">
                  <c:v>7.4516130032258113E-2</c:v>
                </c:pt>
                <c:pt idx="4290">
                  <c:v>7.4838710677419373E-2</c:v>
                </c:pt>
                <c:pt idx="4291">
                  <c:v>7.5161291322580689E-2</c:v>
                </c:pt>
                <c:pt idx="4292">
                  <c:v>7.5483871967741964E-2</c:v>
                </c:pt>
                <c:pt idx="4293">
                  <c:v>7.5806452612903266E-2</c:v>
                </c:pt>
                <c:pt idx="4294">
                  <c:v>7.6129033258064527E-2</c:v>
                </c:pt>
                <c:pt idx="4295">
                  <c:v>7.6451613903225843E-2</c:v>
                </c:pt>
                <c:pt idx="4296">
                  <c:v>7.6774194548387104E-2</c:v>
                </c:pt>
                <c:pt idx="4297">
                  <c:v>7.7096775193548434E-2</c:v>
                </c:pt>
                <c:pt idx="4298">
                  <c:v>7.7419355838709694E-2</c:v>
                </c:pt>
                <c:pt idx="4299">
                  <c:v>7.7741936483870969E-2</c:v>
                </c:pt>
                <c:pt idx="4300">
                  <c:v>7.8064517129032313E-2</c:v>
                </c:pt>
                <c:pt idx="4301">
                  <c:v>7.8387097774193573E-2</c:v>
                </c:pt>
                <c:pt idx="4302">
                  <c:v>7.8709678419354848E-2</c:v>
                </c:pt>
                <c:pt idx="4303">
                  <c:v>7.9032259064516164E-2</c:v>
                </c:pt>
                <c:pt idx="4304">
                  <c:v>7.9354839709677424E-2</c:v>
                </c:pt>
                <c:pt idx="4305">
                  <c:v>7.9677420354838754E-2</c:v>
                </c:pt>
                <c:pt idx="4306">
                  <c:v>8.0000001000000015E-2</c:v>
                </c:pt>
                <c:pt idx="4307">
                  <c:v>8.0322581645161234E-2</c:v>
                </c:pt>
                <c:pt idx="4308">
                  <c:v>8.0645162290322633E-2</c:v>
                </c:pt>
                <c:pt idx="4309">
                  <c:v>8.0967742935483922E-2</c:v>
                </c:pt>
                <c:pt idx="4310">
                  <c:v>8.129032358064521E-2</c:v>
                </c:pt>
                <c:pt idx="4311">
                  <c:v>8.1612904225806457E-2</c:v>
                </c:pt>
                <c:pt idx="4312">
                  <c:v>8.1935484870967731E-2</c:v>
                </c:pt>
                <c:pt idx="4313">
                  <c:v>8.2258065516129075E-2</c:v>
                </c:pt>
                <c:pt idx="4314">
                  <c:v>8.2580646161290377E-2</c:v>
                </c:pt>
                <c:pt idx="4315">
                  <c:v>8.290322680645161E-2</c:v>
                </c:pt>
                <c:pt idx="4316">
                  <c:v>8.3225807451612968E-2</c:v>
                </c:pt>
                <c:pt idx="4317">
                  <c:v>8.3548388096774243E-2</c:v>
                </c:pt>
                <c:pt idx="4318">
                  <c:v>8.3870968741935559E-2</c:v>
                </c:pt>
                <c:pt idx="4319">
                  <c:v>8.4193549387096833E-2</c:v>
                </c:pt>
                <c:pt idx="4320">
                  <c:v>8.4516130032258066E-2</c:v>
                </c:pt>
                <c:pt idx="4321">
                  <c:v>8.4838710677419368E-2</c:v>
                </c:pt>
                <c:pt idx="4322">
                  <c:v>8.5161291322580657E-2</c:v>
                </c:pt>
                <c:pt idx="4323">
                  <c:v>8.5483871967741931E-2</c:v>
                </c:pt>
                <c:pt idx="4324">
                  <c:v>8.580645261290322E-2</c:v>
                </c:pt>
                <c:pt idx="4325">
                  <c:v>8.6129033258064508E-2</c:v>
                </c:pt>
                <c:pt idx="4326">
                  <c:v>8.645161390322581E-2</c:v>
                </c:pt>
                <c:pt idx="4327">
                  <c:v>8.677419454838714E-2</c:v>
                </c:pt>
                <c:pt idx="4328">
                  <c:v>8.7096775193548401E-2</c:v>
                </c:pt>
                <c:pt idx="4329">
                  <c:v>8.7419355838709648E-2</c:v>
                </c:pt>
                <c:pt idx="4330">
                  <c:v>8.7741936483870978E-2</c:v>
                </c:pt>
                <c:pt idx="4331">
                  <c:v>8.8064517129032321E-2</c:v>
                </c:pt>
                <c:pt idx="4332">
                  <c:v>8.838709777419354E-2</c:v>
                </c:pt>
                <c:pt idx="4333">
                  <c:v>8.8709678419354843E-2</c:v>
                </c:pt>
                <c:pt idx="4334">
                  <c:v>8.9032259064516145E-2</c:v>
                </c:pt>
                <c:pt idx="4335">
                  <c:v>8.9354839709677517E-2</c:v>
                </c:pt>
                <c:pt idx="4336">
                  <c:v>8.9677420354838736E-2</c:v>
                </c:pt>
                <c:pt idx="4337">
                  <c:v>9.0000001000000024E-2</c:v>
                </c:pt>
                <c:pt idx="4338">
                  <c:v>9.052631678947376E-2</c:v>
                </c:pt>
                <c:pt idx="4339">
                  <c:v>9.1052632578947384E-2</c:v>
                </c:pt>
                <c:pt idx="4340">
                  <c:v>9.1578948368421079E-2</c:v>
                </c:pt>
                <c:pt idx="4341">
                  <c:v>9.2105264157894745E-2</c:v>
                </c:pt>
                <c:pt idx="4342">
                  <c:v>9.2631579947368425E-2</c:v>
                </c:pt>
                <c:pt idx="4343">
                  <c:v>9.3157895736842217E-2</c:v>
                </c:pt>
                <c:pt idx="4344">
                  <c:v>9.3684211526315758E-2</c:v>
                </c:pt>
                <c:pt idx="4345">
                  <c:v>9.4210527315789508E-2</c:v>
                </c:pt>
                <c:pt idx="4346">
                  <c:v>9.4736843105263244E-2</c:v>
                </c:pt>
                <c:pt idx="4347">
                  <c:v>9.5263158894736841E-2</c:v>
                </c:pt>
                <c:pt idx="4348">
                  <c:v>9.5789474684210521E-2</c:v>
                </c:pt>
                <c:pt idx="4349">
                  <c:v>9.6315790473684201E-2</c:v>
                </c:pt>
                <c:pt idx="4350">
                  <c:v>9.6842106263157882E-2</c:v>
                </c:pt>
                <c:pt idx="4351">
                  <c:v>9.7368422052631576E-2</c:v>
                </c:pt>
                <c:pt idx="4352">
                  <c:v>9.7894737842105187E-2</c:v>
                </c:pt>
                <c:pt idx="4353">
                  <c:v>9.8421053631578964E-2</c:v>
                </c:pt>
                <c:pt idx="4354">
                  <c:v>9.8947369421052714E-2</c:v>
                </c:pt>
                <c:pt idx="4355">
                  <c:v>9.9473685210526311E-2</c:v>
                </c:pt>
                <c:pt idx="4356">
                  <c:v>0.10000000099999999</c:v>
                </c:pt>
                <c:pt idx="4357">
                  <c:v>0.10052631678947367</c:v>
                </c:pt>
                <c:pt idx="4358">
                  <c:v>0.10105263257894738</c:v>
                </c:pt>
                <c:pt idx="4359">
                  <c:v>0.10157894836842103</c:v>
                </c:pt>
                <c:pt idx="4360">
                  <c:v>0.10210526415789474</c:v>
                </c:pt>
                <c:pt idx="4361">
                  <c:v>0.10263157994736842</c:v>
                </c:pt>
                <c:pt idx="4362">
                  <c:v>0.10315789573684207</c:v>
                </c:pt>
                <c:pt idx="4363">
                  <c:v>0.10368421152631579</c:v>
                </c:pt>
                <c:pt idx="4364">
                  <c:v>0.1042105273157895</c:v>
                </c:pt>
                <c:pt idx="4365">
                  <c:v>0.10473684310526317</c:v>
                </c:pt>
                <c:pt idx="4366">
                  <c:v>0.10526315889473682</c:v>
                </c:pt>
                <c:pt idx="4367">
                  <c:v>0.10578947468421056</c:v>
                </c:pt>
                <c:pt idx="4368">
                  <c:v>0.10631579047368427</c:v>
                </c:pt>
                <c:pt idx="4369">
                  <c:v>0.10684210626315792</c:v>
                </c:pt>
                <c:pt idx="4370">
                  <c:v>0.1073684220526316</c:v>
                </c:pt>
                <c:pt idx="4371">
                  <c:v>0.10789473784210526</c:v>
                </c:pt>
                <c:pt idx="4372">
                  <c:v>0.10842105363157899</c:v>
                </c:pt>
                <c:pt idx="4373">
                  <c:v>0.10894736942105263</c:v>
                </c:pt>
                <c:pt idx="4374">
                  <c:v>0.10947368521052635</c:v>
                </c:pt>
                <c:pt idx="4375">
                  <c:v>0.110000001</c:v>
                </c:pt>
                <c:pt idx="4376">
                  <c:v>0.10951613003225809</c:v>
                </c:pt>
                <c:pt idx="4377">
                  <c:v>0.10903225906451615</c:v>
                </c:pt>
                <c:pt idx="4378">
                  <c:v>0.10854838809677417</c:v>
                </c:pt>
                <c:pt idx="4379">
                  <c:v>0.10806451712903226</c:v>
                </c:pt>
                <c:pt idx="4380">
                  <c:v>0.10758064616129037</c:v>
                </c:pt>
                <c:pt idx="4381">
                  <c:v>0.10709677519354842</c:v>
                </c:pt>
                <c:pt idx="4382">
                  <c:v>0.10661290422580648</c:v>
                </c:pt>
                <c:pt idx="4383">
                  <c:v>0.10612903325806454</c:v>
                </c:pt>
                <c:pt idx="4384">
                  <c:v>0.10564516229032257</c:v>
                </c:pt>
                <c:pt idx="4385">
                  <c:v>0.10516129132258067</c:v>
                </c:pt>
                <c:pt idx="4386">
                  <c:v>0.10467742035483868</c:v>
                </c:pt>
                <c:pt idx="4387">
                  <c:v>0.1041935493870968</c:v>
                </c:pt>
                <c:pt idx="4388">
                  <c:v>0.10370967841935486</c:v>
                </c:pt>
                <c:pt idx="4389">
                  <c:v>0.10322580745161297</c:v>
                </c:pt>
                <c:pt idx="4390">
                  <c:v>0.102741936483871</c:v>
                </c:pt>
                <c:pt idx="4391">
                  <c:v>0.10225806551612907</c:v>
                </c:pt>
                <c:pt idx="4392">
                  <c:v>0.10177419454838713</c:v>
                </c:pt>
                <c:pt idx="4393">
                  <c:v>0.10129032358064519</c:v>
                </c:pt>
                <c:pt idx="4394">
                  <c:v>0.10080645261290321</c:v>
                </c:pt>
                <c:pt idx="4395">
                  <c:v>0.10032258164516128</c:v>
                </c:pt>
                <c:pt idx="4396">
                  <c:v>9.9838710677419368E-2</c:v>
                </c:pt>
                <c:pt idx="4397">
                  <c:v>9.9354839709677498E-2</c:v>
                </c:pt>
                <c:pt idx="4398">
                  <c:v>9.8870968741935517E-2</c:v>
                </c:pt>
                <c:pt idx="4399">
                  <c:v>9.8387097774193563E-2</c:v>
                </c:pt>
                <c:pt idx="4400">
                  <c:v>9.790322680645161E-2</c:v>
                </c:pt>
                <c:pt idx="4401">
                  <c:v>9.741935583870967E-2</c:v>
                </c:pt>
                <c:pt idx="4402">
                  <c:v>9.6935484870967731E-2</c:v>
                </c:pt>
                <c:pt idx="4403">
                  <c:v>9.6451613903225736E-2</c:v>
                </c:pt>
                <c:pt idx="4404">
                  <c:v>9.5967742935483949E-2</c:v>
                </c:pt>
                <c:pt idx="4405">
                  <c:v>9.5483871967741912E-2</c:v>
                </c:pt>
                <c:pt idx="4406">
                  <c:v>9.5000001000000001E-2</c:v>
                </c:pt>
                <c:pt idx="4407">
                  <c:v>9.4516130032258061E-2</c:v>
                </c:pt>
                <c:pt idx="4408">
                  <c:v>9.4032259064516163E-2</c:v>
                </c:pt>
                <c:pt idx="4409">
                  <c:v>9.3548388096774238E-2</c:v>
                </c:pt>
                <c:pt idx="4410">
                  <c:v>9.3064517129032312E-2</c:v>
                </c:pt>
                <c:pt idx="4411">
                  <c:v>9.2580646161290359E-2</c:v>
                </c:pt>
                <c:pt idx="4412">
                  <c:v>9.2096775193548405E-2</c:v>
                </c:pt>
                <c:pt idx="4413">
                  <c:v>9.1612904225806466E-2</c:v>
                </c:pt>
                <c:pt idx="4414">
                  <c:v>9.1129033258064526E-2</c:v>
                </c:pt>
                <c:pt idx="4415">
                  <c:v>9.0645162290322642E-2</c:v>
                </c:pt>
                <c:pt idx="4416">
                  <c:v>9.0161291322580647E-2</c:v>
                </c:pt>
                <c:pt idx="4417">
                  <c:v>8.9677420354838736E-2</c:v>
                </c:pt>
                <c:pt idx="4418">
                  <c:v>8.9193549387096824E-2</c:v>
                </c:pt>
                <c:pt idx="4419">
                  <c:v>8.8709678419354843E-2</c:v>
                </c:pt>
                <c:pt idx="4420">
                  <c:v>8.8225807451612973E-2</c:v>
                </c:pt>
                <c:pt idx="4421">
                  <c:v>8.7741936483870978E-2</c:v>
                </c:pt>
                <c:pt idx="4422">
                  <c:v>8.725806551612908E-2</c:v>
                </c:pt>
                <c:pt idx="4423">
                  <c:v>8.677419454838714E-2</c:v>
                </c:pt>
                <c:pt idx="4424">
                  <c:v>8.6290323580645215E-2</c:v>
                </c:pt>
                <c:pt idx="4425">
                  <c:v>8.580645261290322E-2</c:v>
                </c:pt>
                <c:pt idx="4426">
                  <c:v>8.5322581645161225E-2</c:v>
                </c:pt>
                <c:pt idx="4427">
                  <c:v>8.4838710677419368E-2</c:v>
                </c:pt>
                <c:pt idx="4428">
                  <c:v>8.4354839709677498E-2</c:v>
                </c:pt>
                <c:pt idx="4429">
                  <c:v>8.3870968741935517E-2</c:v>
                </c:pt>
                <c:pt idx="4430">
                  <c:v>8.3387097774193564E-2</c:v>
                </c:pt>
                <c:pt idx="4431">
                  <c:v>8.290322680645161E-2</c:v>
                </c:pt>
                <c:pt idx="4432">
                  <c:v>8.2419355838709671E-2</c:v>
                </c:pt>
                <c:pt idx="4433">
                  <c:v>8.1935484870967731E-2</c:v>
                </c:pt>
                <c:pt idx="4434">
                  <c:v>8.1451613903225736E-2</c:v>
                </c:pt>
                <c:pt idx="4435">
                  <c:v>8.0967742935483922E-2</c:v>
                </c:pt>
                <c:pt idx="4436">
                  <c:v>8.0483871967741913E-2</c:v>
                </c:pt>
                <c:pt idx="4437">
                  <c:v>8.0000001000000015E-2</c:v>
                </c:pt>
                <c:pt idx="4438">
                  <c:v>7.9523810523809524E-2</c:v>
                </c:pt>
                <c:pt idx="4439">
                  <c:v>7.9047620047619088E-2</c:v>
                </c:pt>
                <c:pt idx="4440">
                  <c:v>7.8571429571428569E-2</c:v>
                </c:pt>
                <c:pt idx="4441">
                  <c:v>7.809523909523812E-2</c:v>
                </c:pt>
                <c:pt idx="4442">
                  <c:v>7.7619048619047615E-2</c:v>
                </c:pt>
                <c:pt idx="4443">
                  <c:v>7.714285814285711E-2</c:v>
                </c:pt>
                <c:pt idx="4444">
                  <c:v>7.6666667666666674E-2</c:v>
                </c:pt>
                <c:pt idx="4445">
                  <c:v>7.6190477190476183E-2</c:v>
                </c:pt>
                <c:pt idx="4446">
                  <c:v>7.5714286714285733E-2</c:v>
                </c:pt>
                <c:pt idx="4447">
                  <c:v>7.5238096238095256E-2</c:v>
                </c:pt>
                <c:pt idx="4448">
                  <c:v>7.4761905761904751E-2</c:v>
                </c:pt>
                <c:pt idx="4449">
                  <c:v>7.4285715285714288E-2</c:v>
                </c:pt>
                <c:pt idx="4450">
                  <c:v>7.3809524809523838E-2</c:v>
                </c:pt>
                <c:pt idx="4451">
                  <c:v>7.3333334333333375E-2</c:v>
                </c:pt>
                <c:pt idx="4452">
                  <c:v>7.2857143857142884E-2</c:v>
                </c:pt>
                <c:pt idx="4453">
                  <c:v>7.2380953380952379E-2</c:v>
                </c:pt>
                <c:pt idx="4454">
                  <c:v>7.1904762904761901E-2</c:v>
                </c:pt>
                <c:pt idx="4455">
                  <c:v>7.142857242857141E-2</c:v>
                </c:pt>
                <c:pt idx="4456">
                  <c:v>7.0952381952380988E-2</c:v>
                </c:pt>
                <c:pt idx="4457">
                  <c:v>7.047619147619047E-2</c:v>
                </c:pt>
                <c:pt idx="4458">
                  <c:v>7.0000000999999992E-2</c:v>
                </c:pt>
                <c:pt idx="4459">
                  <c:v>6.9523810523809515E-2</c:v>
                </c:pt>
                <c:pt idx="4460">
                  <c:v>6.9047620047619093E-2</c:v>
                </c:pt>
                <c:pt idx="4461">
                  <c:v>6.8571429571428574E-2</c:v>
                </c:pt>
                <c:pt idx="4462">
                  <c:v>6.8095239095238125E-2</c:v>
                </c:pt>
                <c:pt idx="4463">
                  <c:v>6.761904861904762E-2</c:v>
                </c:pt>
                <c:pt idx="4464">
                  <c:v>6.7142858142857142E-2</c:v>
                </c:pt>
                <c:pt idx="4465">
                  <c:v>6.6666667666666693E-2</c:v>
                </c:pt>
                <c:pt idx="4466">
                  <c:v>6.6190477190476216E-2</c:v>
                </c:pt>
                <c:pt idx="4467">
                  <c:v>6.5714286714285738E-2</c:v>
                </c:pt>
                <c:pt idx="4468">
                  <c:v>6.5238096238095233E-2</c:v>
                </c:pt>
                <c:pt idx="4469">
                  <c:v>6.476190576190477E-2</c:v>
                </c:pt>
                <c:pt idx="4470">
                  <c:v>6.4285715285714279E-2</c:v>
                </c:pt>
                <c:pt idx="4471">
                  <c:v>6.3809524809523829E-2</c:v>
                </c:pt>
                <c:pt idx="4472">
                  <c:v>6.333333433333338E-2</c:v>
                </c:pt>
                <c:pt idx="4473">
                  <c:v>6.2857143857142889E-2</c:v>
                </c:pt>
                <c:pt idx="4474">
                  <c:v>6.2380953380952384E-2</c:v>
                </c:pt>
                <c:pt idx="4475">
                  <c:v>6.1904762904761906E-2</c:v>
                </c:pt>
                <c:pt idx="4476">
                  <c:v>6.1428572428571415E-2</c:v>
                </c:pt>
                <c:pt idx="4477">
                  <c:v>6.0952381952380986E-2</c:v>
                </c:pt>
                <c:pt idx="4478">
                  <c:v>6.0476191476190481E-2</c:v>
                </c:pt>
                <c:pt idx="4479">
                  <c:v>6.0000001000000018E-2</c:v>
                </c:pt>
                <c:pt idx="4480">
                  <c:v>5.952381052380952E-2</c:v>
                </c:pt>
                <c:pt idx="4481">
                  <c:v>5.9047620047619077E-2</c:v>
                </c:pt>
                <c:pt idx="4482">
                  <c:v>5.8571429571428565E-2</c:v>
                </c:pt>
                <c:pt idx="4483">
                  <c:v>5.8095239095238123E-2</c:v>
                </c:pt>
                <c:pt idx="4484">
                  <c:v>5.7619048619047625E-2</c:v>
                </c:pt>
                <c:pt idx="4485">
                  <c:v>5.7142858142857147E-2</c:v>
                </c:pt>
                <c:pt idx="4486">
                  <c:v>5.6666667666666691E-2</c:v>
                </c:pt>
                <c:pt idx="4487">
                  <c:v>5.6190477190476221E-2</c:v>
                </c:pt>
                <c:pt idx="4488">
                  <c:v>5.5714286714285736E-2</c:v>
                </c:pt>
                <c:pt idx="4489">
                  <c:v>5.5238096238095266E-2</c:v>
                </c:pt>
                <c:pt idx="4490">
                  <c:v>5.4761905761904782E-2</c:v>
                </c:pt>
                <c:pt idx="4491">
                  <c:v>5.4285715285714277E-2</c:v>
                </c:pt>
                <c:pt idx="4492">
                  <c:v>5.3809524809523834E-2</c:v>
                </c:pt>
                <c:pt idx="4493">
                  <c:v>5.3333334333333385E-2</c:v>
                </c:pt>
                <c:pt idx="4494">
                  <c:v>5.285714385714288E-2</c:v>
                </c:pt>
                <c:pt idx="4495">
                  <c:v>5.2380953380952382E-2</c:v>
                </c:pt>
                <c:pt idx="4496">
                  <c:v>5.1904762904761897E-2</c:v>
                </c:pt>
                <c:pt idx="4497">
                  <c:v>5.1428572428571413E-2</c:v>
                </c:pt>
                <c:pt idx="4498">
                  <c:v>5.0952381952380991E-2</c:v>
                </c:pt>
                <c:pt idx="4499">
                  <c:v>5.0476191476190493E-2</c:v>
                </c:pt>
                <c:pt idx="4500">
                  <c:v>5.0000001000000016E-2</c:v>
                </c:pt>
                <c:pt idx="4501">
                  <c:v>5.0480001000000017E-2</c:v>
                </c:pt>
                <c:pt idx="4502">
                  <c:v>5.0960001000000026E-2</c:v>
                </c:pt>
                <c:pt idx="4503">
                  <c:v>5.1440001000000013E-2</c:v>
                </c:pt>
                <c:pt idx="4504">
                  <c:v>5.1920001000000007E-2</c:v>
                </c:pt>
                <c:pt idx="4505">
                  <c:v>5.2400001000000022E-2</c:v>
                </c:pt>
                <c:pt idx="4506">
                  <c:v>5.2880001000000017E-2</c:v>
                </c:pt>
                <c:pt idx="4507">
                  <c:v>5.3360001000000018E-2</c:v>
                </c:pt>
                <c:pt idx="4508">
                  <c:v>5.3840001000000012E-2</c:v>
                </c:pt>
                <c:pt idx="4509">
                  <c:v>5.4320001000000027E-2</c:v>
                </c:pt>
                <c:pt idx="4510">
                  <c:v>5.4800001000000029E-2</c:v>
                </c:pt>
                <c:pt idx="4511">
                  <c:v>5.5280001000000023E-2</c:v>
                </c:pt>
                <c:pt idx="4512">
                  <c:v>5.5760001000000017E-2</c:v>
                </c:pt>
                <c:pt idx="4513">
                  <c:v>5.6240000999999977E-2</c:v>
                </c:pt>
                <c:pt idx="4514">
                  <c:v>5.6720000999999999E-2</c:v>
                </c:pt>
                <c:pt idx="4515">
                  <c:v>5.7200001000000014E-2</c:v>
                </c:pt>
                <c:pt idx="4516">
                  <c:v>5.7680001000000015E-2</c:v>
                </c:pt>
                <c:pt idx="4517">
                  <c:v>5.8160001000000017E-2</c:v>
                </c:pt>
                <c:pt idx="4518">
                  <c:v>5.864000099999999E-2</c:v>
                </c:pt>
                <c:pt idx="4519">
                  <c:v>5.9120001000000026E-2</c:v>
                </c:pt>
                <c:pt idx="4520">
                  <c:v>5.960000100000002E-2</c:v>
                </c:pt>
                <c:pt idx="4521">
                  <c:v>6.0080001000000022E-2</c:v>
                </c:pt>
                <c:pt idx="4522">
                  <c:v>6.0560001000000016E-2</c:v>
                </c:pt>
                <c:pt idx="4523">
                  <c:v>6.1040001000000003E-2</c:v>
                </c:pt>
                <c:pt idx="4524">
                  <c:v>6.1520001000000012E-2</c:v>
                </c:pt>
                <c:pt idx="4525">
                  <c:v>6.2000001000000027E-2</c:v>
                </c:pt>
                <c:pt idx="4526">
                  <c:v>6.1000001000000012E-2</c:v>
                </c:pt>
                <c:pt idx="4527">
                  <c:v>6.0000001000000018E-2</c:v>
                </c:pt>
                <c:pt idx="4528">
                  <c:v>5.9000001000000024E-2</c:v>
                </c:pt>
                <c:pt idx="4529">
                  <c:v>5.8000001000000016E-2</c:v>
                </c:pt>
                <c:pt idx="4530">
                  <c:v>5.7000001000000022E-2</c:v>
                </c:pt>
                <c:pt idx="4531">
                  <c:v>5.6000001000000021E-2</c:v>
                </c:pt>
                <c:pt idx="4532">
                  <c:v>5.5000001000000021E-2</c:v>
                </c:pt>
                <c:pt idx="4533">
                  <c:v>5.4000001000000034E-2</c:v>
                </c:pt>
                <c:pt idx="4534">
                  <c:v>5.3000000999999998E-2</c:v>
                </c:pt>
                <c:pt idx="4535">
                  <c:v>5.2000001000000018E-2</c:v>
                </c:pt>
                <c:pt idx="4536">
                  <c:v>5.1000000999999996E-2</c:v>
                </c:pt>
                <c:pt idx="4537">
                  <c:v>5.0000001000000016E-2</c:v>
                </c:pt>
                <c:pt idx="4538">
                  <c:v>4.9000000999999994E-2</c:v>
                </c:pt>
                <c:pt idx="4539">
                  <c:v>4.8000001000000014E-2</c:v>
                </c:pt>
                <c:pt idx="4540">
                  <c:v>4.7000001000000027E-2</c:v>
                </c:pt>
                <c:pt idx="4541">
                  <c:v>4.6000000999999999E-2</c:v>
                </c:pt>
                <c:pt idx="4542">
                  <c:v>4.5000001000000026E-2</c:v>
                </c:pt>
                <c:pt idx="4543">
                  <c:v>4.4000001000000011E-2</c:v>
                </c:pt>
                <c:pt idx="4544">
                  <c:v>4.3000001000000003E-2</c:v>
                </c:pt>
                <c:pt idx="4545">
                  <c:v>4.2000001000000016E-2</c:v>
                </c:pt>
                <c:pt idx="4546">
                  <c:v>4.1000001000000001E-2</c:v>
                </c:pt>
                <c:pt idx="4547">
                  <c:v>4.0000000999999986E-2</c:v>
                </c:pt>
                <c:pt idx="4548">
                  <c:v>3.9000000999999999E-2</c:v>
                </c:pt>
                <c:pt idx="4549">
                  <c:v>3.8000000999999999E-2</c:v>
                </c:pt>
                <c:pt idx="4550">
                  <c:v>3.7000001000000012E-2</c:v>
                </c:pt>
                <c:pt idx="4551">
                  <c:v>3.6000001000000011E-2</c:v>
                </c:pt>
                <c:pt idx="4552">
                  <c:v>3.5000000999999996E-2</c:v>
                </c:pt>
                <c:pt idx="4553">
                  <c:v>3.4000000999999995E-2</c:v>
                </c:pt>
                <c:pt idx="4554">
                  <c:v>3.3000001000000001E-2</c:v>
                </c:pt>
                <c:pt idx="4555">
                  <c:v>3.2000001000000014E-2</c:v>
                </c:pt>
                <c:pt idx="4556">
                  <c:v>3.1000001000000006E-2</c:v>
                </c:pt>
                <c:pt idx="4557">
                  <c:v>3.0000001000000002E-2</c:v>
                </c:pt>
                <c:pt idx="4558">
                  <c:v>2.9000001000000001E-2</c:v>
                </c:pt>
                <c:pt idx="4559">
                  <c:v>2.8000001E-2</c:v>
                </c:pt>
                <c:pt idx="4560">
                  <c:v>2.7000001000000003E-2</c:v>
                </c:pt>
                <c:pt idx="4561">
                  <c:v>2.6000001000000002E-2</c:v>
                </c:pt>
                <c:pt idx="4562">
                  <c:v>2.5000001000000001E-2</c:v>
                </c:pt>
                <c:pt idx="4563">
                  <c:v>2.5714286714285713E-2</c:v>
                </c:pt>
                <c:pt idx="4564">
                  <c:v>2.6428572428571443E-2</c:v>
                </c:pt>
                <c:pt idx="4565">
                  <c:v>2.7142858142857142E-2</c:v>
                </c:pt>
                <c:pt idx="4566">
                  <c:v>2.7857143857142865E-2</c:v>
                </c:pt>
                <c:pt idx="4567">
                  <c:v>2.8571429571428577E-2</c:v>
                </c:pt>
                <c:pt idx="4568">
                  <c:v>2.9285715285714303E-2</c:v>
                </c:pt>
                <c:pt idx="4569">
                  <c:v>3.0000001000000002E-2</c:v>
                </c:pt>
                <c:pt idx="4570">
                  <c:v>3.0714286714285714E-2</c:v>
                </c:pt>
                <c:pt idx="4571">
                  <c:v>3.1428572428571451E-2</c:v>
                </c:pt>
                <c:pt idx="4572">
                  <c:v>3.2142858142857139E-2</c:v>
                </c:pt>
                <c:pt idx="4573">
                  <c:v>3.2857143857142876E-2</c:v>
                </c:pt>
                <c:pt idx="4574">
                  <c:v>3.3571429571428571E-2</c:v>
                </c:pt>
                <c:pt idx="4575">
                  <c:v>3.4285715285714315E-2</c:v>
                </c:pt>
                <c:pt idx="4576">
                  <c:v>3.500000100000001E-2</c:v>
                </c:pt>
                <c:pt idx="4577">
                  <c:v>3.5714286714285712E-2</c:v>
                </c:pt>
                <c:pt idx="4578">
                  <c:v>3.6428572428571449E-2</c:v>
                </c:pt>
                <c:pt idx="4579">
                  <c:v>3.7142858142857144E-2</c:v>
                </c:pt>
                <c:pt idx="4580">
                  <c:v>3.7857143857142873E-2</c:v>
                </c:pt>
                <c:pt idx="4581">
                  <c:v>3.8571429571428582E-2</c:v>
                </c:pt>
                <c:pt idx="4582">
                  <c:v>3.9285715285714312E-2</c:v>
                </c:pt>
                <c:pt idx="4583">
                  <c:v>4.0000001000000014E-2</c:v>
                </c:pt>
                <c:pt idx="4584">
                  <c:v>4.0714286714285737E-2</c:v>
                </c:pt>
                <c:pt idx="4585">
                  <c:v>4.1428572428571425E-2</c:v>
                </c:pt>
                <c:pt idx="4586">
                  <c:v>4.2142858142857134E-2</c:v>
                </c:pt>
                <c:pt idx="4587">
                  <c:v>4.2857143857142878E-2</c:v>
                </c:pt>
                <c:pt idx="4588">
                  <c:v>4.3571429571428566E-2</c:v>
                </c:pt>
                <c:pt idx="4589">
                  <c:v>4.4285715285714289E-2</c:v>
                </c:pt>
                <c:pt idx="4590">
                  <c:v>4.5000001000000026E-2</c:v>
                </c:pt>
                <c:pt idx="4591">
                  <c:v>4.5714286714285735E-2</c:v>
                </c:pt>
                <c:pt idx="4592">
                  <c:v>4.6428572428571423E-2</c:v>
                </c:pt>
                <c:pt idx="4593">
                  <c:v>4.7142858142857146E-2</c:v>
                </c:pt>
                <c:pt idx="4594">
                  <c:v>4.7857143857142889E-2</c:v>
                </c:pt>
                <c:pt idx="4595">
                  <c:v>4.8571429571428577E-2</c:v>
                </c:pt>
                <c:pt idx="4596">
                  <c:v>4.9285715285714286E-2</c:v>
                </c:pt>
                <c:pt idx="4597">
                  <c:v>5.0000001000000023E-2</c:v>
                </c:pt>
                <c:pt idx="4598">
                  <c:v>5.0714286714285746E-2</c:v>
                </c:pt>
                <c:pt idx="4599">
                  <c:v>5.1428572428571413E-2</c:v>
                </c:pt>
                <c:pt idx="4600">
                  <c:v>5.2142858142857136E-2</c:v>
                </c:pt>
                <c:pt idx="4601">
                  <c:v>5.285714385714288E-2</c:v>
                </c:pt>
                <c:pt idx="4602">
                  <c:v>5.3571429571428575E-2</c:v>
                </c:pt>
                <c:pt idx="4603">
                  <c:v>5.4285715285714298E-2</c:v>
                </c:pt>
                <c:pt idx="4604">
                  <c:v>5.5000001000000028E-2</c:v>
                </c:pt>
                <c:pt idx="4605">
                  <c:v>5.5714286714285736E-2</c:v>
                </c:pt>
                <c:pt idx="4606">
                  <c:v>5.6428572428571425E-2</c:v>
                </c:pt>
                <c:pt idx="4607">
                  <c:v>5.7142858142857147E-2</c:v>
                </c:pt>
                <c:pt idx="4608">
                  <c:v>5.7857143857142891E-2</c:v>
                </c:pt>
                <c:pt idx="4609">
                  <c:v>5.8571429571428579E-2</c:v>
                </c:pt>
                <c:pt idx="4610">
                  <c:v>5.9285715285714295E-2</c:v>
                </c:pt>
                <c:pt idx="4611">
                  <c:v>6.0000001000000025E-2</c:v>
                </c:pt>
                <c:pt idx="4612">
                  <c:v>6.0714286714285741E-2</c:v>
                </c:pt>
                <c:pt idx="4613">
                  <c:v>6.1428572428571436E-2</c:v>
                </c:pt>
                <c:pt idx="4614">
                  <c:v>6.2142858142857145E-2</c:v>
                </c:pt>
                <c:pt idx="4615">
                  <c:v>6.2857143857142889E-2</c:v>
                </c:pt>
                <c:pt idx="4616">
                  <c:v>6.3571429571428584E-2</c:v>
                </c:pt>
                <c:pt idx="4617">
                  <c:v>6.4285715285714307E-2</c:v>
                </c:pt>
                <c:pt idx="4618">
                  <c:v>6.5000001000000043E-2</c:v>
                </c:pt>
                <c:pt idx="4619">
                  <c:v>6.5714286714285752E-2</c:v>
                </c:pt>
                <c:pt idx="4620">
                  <c:v>6.642857242857142E-2</c:v>
                </c:pt>
                <c:pt idx="4621">
                  <c:v>6.7142858142857142E-2</c:v>
                </c:pt>
                <c:pt idx="4622">
                  <c:v>6.7857143857142907E-2</c:v>
                </c:pt>
                <c:pt idx="4623">
                  <c:v>6.8571429571428588E-2</c:v>
                </c:pt>
                <c:pt idx="4624">
                  <c:v>6.9285715285714297E-2</c:v>
                </c:pt>
                <c:pt idx="4625">
                  <c:v>7.0000001000000034E-2</c:v>
                </c:pt>
                <c:pt idx="4626">
                  <c:v>6.9677420354838746E-2</c:v>
                </c:pt>
                <c:pt idx="4627">
                  <c:v>6.9354839709677429E-2</c:v>
                </c:pt>
                <c:pt idx="4628">
                  <c:v>6.9032259064516183E-2</c:v>
                </c:pt>
                <c:pt idx="4629">
                  <c:v>6.8709678419354853E-2</c:v>
                </c:pt>
                <c:pt idx="4630">
                  <c:v>6.8387097774193564E-2</c:v>
                </c:pt>
                <c:pt idx="4631">
                  <c:v>6.8064517129032318E-2</c:v>
                </c:pt>
                <c:pt idx="4632">
                  <c:v>6.7741936483870988E-2</c:v>
                </c:pt>
                <c:pt idx="4633">
                  <c:v>6.7419355838709713E-2</c:v>
                </c:pt>
                <c:pt idx="4634">
                  <c:v>6.7096775193548425E-2</c:v>
                </c:pt>
                <c:pt idx="4635">
                  <c:v>6.6774194548387109E-2</c:v>
                </c:pt>
                <c:pt idx="4636">
                  <c:v>6.6451613903225834E-2</c:v>
                </c:pt>
                <c:pt idx="4637">
                  <c:v>6.6129033258064518E-2</c:v>
                </c:pt>
                <c:pt idx="4638">
                  <c:v>6.5806452612903257E-2</c:v>
                </c:pt>
                <c:pt idx="4639">
                  <c:v>6.5483871967741983E-2</c:v>
                </c:pt>
                <c:pt idx="4640">
                  <c:v>6.5161291322580681E-2</c:v>
                </c:pt>
                <c:pt idx="4641">
                  <c:v>6.4838710677419364E-2</c:v>
                </c:pt>
                <c:pt idx="4642">
                  <c:v>6.4516130032258118E-2</c:v>
                </c:pt>
                <c:pt idx="4643">
                  <c:v>6.4193549387096802E-2</c:v>
                </c:pt>
                <c:pt idx="4644">
                  <c:v>6.3870968741935485E-2</c:v>
                </c:pt>
                <c:pt idx="4645">
                  <c:v>6.3548388096774169E-2</c:v>
                </c:pt>
                <c:pt idx="4646">
                  <c:v>6.3225807451612895E-2</c:v>
                </c:pt>
                <c:pt idx="4647">
                  <c:v>6.2903226806451648E-2</c:v>
                </c:pt>
                <c:pt idx="4648">
                  <c:v>6.2580646161290332E-2</c:v>
                </c:pt>
                <c:pt idx="4649">
                  <c:v>6.225806551612903E-2</c:v>
                </c:pt>
                <c:pt idx="4650">
                  <c:v>6.1935484870967776E-2</c:v>
                </c:pt>
                <c:pt idx="4651">
                  <c:v>6.1612904225806495E-2</c:v>
                </c:pt>
                <c:pt idx="4652">
                  <c:v>6.1290323580645172E-2</c:v>
                </c:pt>
                <c:pt idx="4653">
                  <c:v>6.0967742935483897E-2</c:v>
                </c:pt>
                <c:pt idx="4654">
                  <c:v>6.064516229032256E-2</c:v>
                </c:pt>
                <c:pt idx="4655">
                  <c:v>6.0322581645161334E-2</c:v>
                </c:pt>
                <c:pt idx="4656">
                  <c:v>6.0000001000000025E-2</c:v>
                </c:pt>
                <c:pt idx="4657">
                  <c:v>5.9677420354838757E-2</c:v>
                </c:pt>
                <c:pt idx="4658">
                  <c:v>5.9354839709677427E-2</c:v>
                </c:pt>
                <c:pt idx="4659">
                  <c:v>5.9032259064516146E-2</c:v>
                </c:pt>
                <c:pt idx="4660">
                  <c:v>5.870967841935483E-2</c:v>
                </c:pt>
                <c:pt idx="4661">
                  <c:v>5.8387097774193576E-2</c:v>
                </c:pt>
                <c:pt idx="4662">
                  <c:v>5.8064517129032295E-2</c:v>
                </c:pt>
                <c:pt idx="4663">
                  <c:v>5.7741936483870972E-2</c:v>
                </c:pt>
                <c:pt idx="4664">
                  <c:v>5.7419355838709697E-2</c:v>
                </c:pt>
                <c:pt idx="4665">
                  <c:v>5.7096775193548437E-2</c:v>
                </c:pt>
                <c:pt idx="4666">
                  <c:v>5.67741945483871E-2</c:v>
                </c:pt>
                <c:pt idx="4667">
                  <c:v>5.6451613903225825E-2</c:v>
                </c:pt>
                <c:pt idx="4668">
                  <c:v>5.6129033258064502E-2</c:v>
                </c:pt>
                <c:pt idx="4669">
                  <c:v>5.5806452612903262E-2</c:v>
                </c:pt>
                <c:pt idx="4670">
                  <c:v>5.5483871967741967E-2</c:v>
                </c:pt>
                <c:pt idx="4671">
                  <c:v>5.5161291322580686E-2</c:v>
                </c:pt>
                <c:pt idx="4672">
                  <c:v>5.4838710677419376E-2</c:v>
                </c:pt>
                <c:pt idx="4673">
                  <c:v>5.4516130032258102E-2</c:v>
                </c:pt>
                <c:pt idx="4674">
                  <c:v>5.41935493870968E-2</c:v>
                </c:pt>
                <c:pt idx="4675">
                  <c:v>5.387096874193549E-2</c:v>
                </c:pt>
                <c:pt idx="4676">
                  <c:v>5.354838809677416E-2</c:v>
                </c:pt>
                <c:pt idx="4677">
                  <c:v>5.3225807451612893E-2</c:v>
                </c:pt>
                <c:pt idx="4678">
                  <c:v>5.2903226806451646E-2</c:v>
                </c:pt>
                <c:pt idx="4679">
                  <c:v>5.258064616129033E-2</c:v>
                </c:pt>
                <c:pt idx="4680">
                  <c:v>5.2258065516129021E-2</c:v>
                </c:pt>
                <c:pt idx="4681">
                  <c:v>5.1935484870967767E-2</c:v>
                </c:pt>
                <c:pt idx="4682">
                  <c:v>5.1612904225806486E-2</c:v>
                </c:pt>
                <c:pt idx="4683">
                  <c:v>5.1290323580645163E-2</c:v>
                </c:pt>
                <c:pt idx="4684">
                  <c:v>5.0967742935483888E-2</c:v>
                </c:pt>
                <c:pt idx="4685">
                  <c:v>5.0645162290322551E-2</c:v>
                </c:pt>
                <c:pt idx="4686">
                  <c:v>5.0322581645161318E-2</c:v>
                </c:pt>
                <c:pt idx="4687">
                  <c:v>5.0000001000000016E-2</c:v>
                </c:pt>
                <c:pt idx="4688">
                  <c:v>5.047619147619048E-2</c:v>
                </c:pt>
                <c:pt idx="4689">
                  <c:v>5.0952381952380978E-2</c:v>
                </c:pt>
                <c:pt idx="4690">
                  <c:v>5.1428572428571413E-2</c:v>
                </c:pt>
                <c:pt idx="4691">
                  <c:v>5.1904762904761897E-2</c:v>
                </c:pt>
                <c:pt idx="4692">
                  <c:v>5.2380953380952382E-2</c:v>
                </c:pt>
                <c:pt idx="4693">
                  <c:v>5.285714385714288E-2</c:v>
                </c:pt>
                <c:pt idx="4694">
                  <c:v>5.3333334333333385E-2</c:v>
                </c:pt>
                <c:pt idx="4695">
                  <c:v>5.3809524809523834E-2</c:v>
                </c:pt>
                <c:pt idx="4696">
                  <c:v>5.4285715285714291E-2</c:v>
                </c:pt>
                <c:pt idx="4697">
                  <c:v>5.4761905761904782E-2</c:v>
                </c:pt>
                <c:pt idx="4698">
                  <c:v>5.5238096238095266E-2</c:v>
                </c:pt>
                <c:pt idx="4699">
                  <c:v>5.5714286714285736E-2</c:v>
                </c:pt>
                <c:pt idx="4700">
                  <c:v>5.6190477190476193E-2</c:v>
                </c:pt>
                <c:pt idx="4701">
                  <c:v>5.6666667666666677E-2</c:v>
                </c:pt>
                <c:pt idx="4702">
                  <c:v>5.7142858142857147E-2</c:v>
                </c:pt>
                <c:pt idx="4703">
                  <c:v>5.7619048619047625E-2</c:v>
                </c:pt>
                <c:pt idx="4704">
                  <c:v>5.8095239095238123E-2</c:v>
                </c:pt>
                <c:pt idx="4705">
                  <c:v>5.8571429571428565E-2</c:v>
                </c:pt>
                <c:pt idx="4706">
                  <c:v>5.9047620047619077E-2</c:v>
                </c:pt>
                <c:pt idx="4707">
                  <c:v>5.952381052380952E-2</c:v>
                </c:pt>
                <c:pt idx="4708">
                  <c:v>6.0000001000000018E-2</c:v>
                </c:pt>
                <c:pt idx="4709">
                  <c:v>6.0476191476190481E-2</c:v>
                </c:pt>
                <c:pt idx="4710">
                  <c:v>6.0952381952380986E-2</c:v>
                </c:pt>
                <c:pt idx="4711">
                  <c:v>6.1428572428571415E-2</c:v>
                </c:pt>
                <c:pt idx="4712">
                  <c:v>6.1904762904761899E-2</c:v>
                </c:pt>
                <c:pt idx="4713">
                  <c:v>6.2380953380952384E-2</c:v>
                </c:pt>
                <c:pt idx="4714">
                  <c:v>6.2857143857142889E-2</c:v>
                </c:pt>
                <c:pt idx="4715">
                  <c:v>6.333333433333338E-2</c:v>
                </c:pt>
                <c:pt idx="4716">
                  <c:v>6.3809524809523829E-2</c:v>
                </c:pt>
                <c:pt idx="4717">
                  <c:v>6.4285715285714279E-2</c:v>
                </c:pt>
                <c:pt idx="4718">
                  <c:v>6.476190576190477E-2</c:v>
                </c:pt>
                <c:pt idx="4719">
                  <c:v>6.5238096238095233E-2</c:v>
                </c:pt>
                <c:pt idx="4720">
                  <c:v>6.5714286714285738E-2</c:v>
                </c:pt>
                <c:pt idx="4721">
                  <c:v>6.6190477190476216E-2</c:v>
                </c:pt>
                <c:pt idx="4722">
                  <c:v>6.6666667666666693E-2</c:v>
                </c:pt>
                <c:pt idx="4723">
                  <c:v>6.7142858142857142E-2</c:v>
                </c:pt>
                <c:pt idx="4724">
                  <c:v>6.7619048619047606E-2</c:v>
                </c:pt>
                <c:pt idx="4725">
                  <c:v>6.8095239095238125E-2</c:v>
                </c:pt>
                <c:pt idx="4726">
                  <c:v>6.8571429571428574E-2</c:v>
                </c:pt>
                <c:pt idx="4727">
                  <c:v>6.9047620047619093E-2</c:v>
                </c:pt>
                <c:pt idx="4728">
                  <c:v>6.9523810523809515E-2</c:v>
                </c:pt>
                <c:pt idx="4729">
                  <c:v>7.0000000999999992E-2</c:v>
                </c:pt>
                <c:pt idx="4730">
                  <c:v>7.047619147619047E-2</c:v>
                </c:pt>
                <c:pt idx="4731">
                  <c:v>7.0952381952380988E-2</c:v>
                </c:pt>
                <c:pt idx="4732">
                  <c:v>7.142857242857141E-2</c:v>
                </c:pt>
                <c:pt idx="4733">
                  <c:v>7.1904762904761901E-2</c:v>
                </c:pt>
                <c:pt idx="4734">
                  <c:v>7.2380953380952379E-2</c:v>
                </c:pt>
                <c:pt idx="4735">
                  <c:v>7.2857143857142884E-2</c:v>
                </c:pt>
                <c:pt idx="4736">
                  <c:v>7.3333334333333375E-2</c:v>
                </c:pt>
                <c:pt idx="4737">
                  <c:v>7.3809524809523838E-2</c:v>
                </c:pt>
                <c:pt idx="4738">
                  <c:v>7.4285715285714288E-2</c:v>
                </c:pt>
                <c:pt idx="4739">
                  <c:v>7.4761905761904751E-2</c:v>
                </c:pt>
                <c:pt idx="4740">
                  <c:v>7.5238096238095256E-2</c:v>
                </c:pt>
                <c:pt idx="4741">
                  <c:v>7.5714286714285733E-2</c:v>
                </c:pt>
                <c:pt idx="4742">
                  <c:v>7.6190477190476183E-2</c:v>
                </c:pt>
                <c:pt idx="4743">
                  <c:v>7.6666667666666674E-2</c:v>
                </c:pt>
                <c:pt idx="4744">
                  <c:v>7.714285814285711E-2</c:v>
                </c:pt>
                <c:pt idx="4745">
                  <c:v>7.7619048619047615E-2</c:v>
                </c:pt>
                <c:pt idx="4746">
                  <c:v>7.809523909523812E-2</c:v>
                </c:pt>
                <c:pt idx="4747">
                  <c:v>7.8571429571428569E-2</c:v>
                </c:pt>
                <c:pt idx="4748">
                  <c:v>7.9047620047619088E-2</c:v>
                </c:pt>
                <c:pt idx="4749">
                  <c:v>7.9523810523809524E-2</c:v>
                </c:pt>
                <c:pt idx="4750">
                  <c:v>8.0000001000000015E-2</c:v>
                </c:pt>
                <c:pt idx="4751">
                  <c:v>7.9200000999999992E-2</c:v>
                </c:pt>
                <c:pt idx="4752">
                  <c:v>7.8400000999999997E-2</c:v>
                </c:pt>
                <c:pt idx="4753">
                  <c:v>7.7600000999999988E-2</c:v>
                </c:pt>
                <c:pt idx="4754">
                  <c:v>7.6800000999999993E-2</c:v>
                </c:pt>
                <c:pt idx="4755">
                  <c:v>7.6000000999999998E-2</c:v>
                </c:pt>
                <c:pt idx="4756">
                  <c:v>7.5200001000000002E-2</c:v>
                </c:pt>
                <c:pt idx="4757">
                  <c:v>7.4400000999999993E-2</c:v>
                </c:pt>
                <c:pt idx="4758">
                  <c:v>7.3600000999999998E-2</c:v>
                </c:pt>
                <c:pt idx="4759">
                  <c:v>7.2800001000000031E-2</c:v>
                </c:pt>
                <c:pt idx="4760">
                  <c:v>7.2000000999999994E-2</c:v>
                </c:pt>
                <c:pt idx="4761">
                  <c:v>7.1200000999999999E-2</c:v>
                </c:pt>
                <c:pt idx="4762">
                  <c:v>7.0400001000000031E-2</c:v>
                </c:pt>
                <c:pt idx="4763">
                  <c:v>6.9600001000000022E-2</c:v>
                </c:pt>
                <c:pt idx="4764">
                  <c:v>6.8800001000000013E-2</c:v>
                </c:pt>
                <c:pt idx="4765">
                  <c:v>6.8000001000000004E-2</c:v>
                </c:pt>
                <c:pt idx="4766">
                  <c:v>6.7200000999999995E-2</c:v>
                </c:pt>
                <c:pt idx="4767">
                  <c:v>6.6400001E-2</c:v>
                </c:pt>
                <c:pt idx="4768">
                  <c:v>6.5600001000000019E-2</c:v>
                </c:pt>
                <c:pt idx="4769">
                  <c:v>6.4800001000000024E-2</c:v>
                </c:pt>
                <c:pt idx="4770">
                  <c:v>6.4000001000000029E-2</c:v>
                </c:pt>
                <c:pt idx="4771">
                  <c:v>6.3200000999999992E-2</c:v>
                </c:pt>
                <c:pt idx="4772">
                  <c:v>6.2400001000000017E-2</c:v>
                </c:pt>
                <c:pt idx="4773">
                  <c:v>6.1600001000000001E-2</c:v>
                </c:pt>
                <c:pt idx="4774">
                  <c:v>6.0800001000000027E-2</c:v>
                </c:pt>
                <c:pt idx="4775">
                  <c:v>6.0000001000000018E-2</c:v>
                </c:pt>
                <c:pt idx="4776">
                  <c:v>6.0440001000000014E-2</c:v>
                </c:pt>
                <c:pt idx="4777">
                  <c:v>6.0880001000000017E-2</c:v>
                </c:pt>
                <c:pt idx="4778">
                  <c:v>6.1320000999999999E-2</c:v>
                </c:pt>
                <c:pt idx="4779">
                  <c:v>6.1760001000000023E-2</c:v>
                </c:pt>
                <c:pt idx="4780">
                  <c:v>6.2200000999999998E-2</c:v>
                </c:pt>
                <c:pt idx="4781">
                  <c:v>6.2640001000000001E-2</c:v>
                </c:pt>
                <c:pt idx="4782">
                  <c:v>6.3080000999999997E-2</c:v>
                </c:pt>
                <c:pt idx="4783">
                  <c:v>6.3520000999999993E-2</c:v>
                </c:pt>
                <c:pt idx="4784">
                  <c:v>6.3960001000000002E-2</c:v>
                </c:pt>
                <c:pt idx="4785">
                  <c:v>6.4400000999999998E-2</c:v>
                </c:pt>
                <c:pt idx="4786">
                  <c:v>6.4840001000000022E-2</c:v>
                </c:pt>
                <c:pt idx="4787">
                  <c:v>6.5280001000000004E-2</c:v>
                </c:pt>
                <c:pt idx="4788">
                  <c:v>6.5720001000000014E-2</c:v>
                </c:pt>
                <c:pt idx="4789">
                  <c:v>6.6160000999999996E-2</c:v>
                </c:pt>
                <c:pt idx="4790">
                  <c:v>6.6600000999999978E-2</c:v>
                </c:pt>
                <c:pt idx="4791">
                  <c:v>6.7040001000000002E-2</c:v>
                </c:pt>
                <c:pt idx="4792">
                  <c:v>6.7480000999999998E-2</c:v>
                </c:pt>
                <c:pt idx="4793">
                  <c:v>6.7920001000000021E-2</c:v>
                </c:pt>
                <c:pt idx="4794">
                  <c:v>6.8360001000000031E-2</c:v>
                </c:pt>
                <c:pt idx="4795">
                  <c:v>6.8800001000000013E-2</c:v>
                </c:pt>
                <c:pt idx="4796">
                  <c:v>6.9240000999999995E-2</c:v>
                </c:pt>
                <c:pt idx="4797">
                  <c:v>6.9680000999999991E-2</c:v>
                </c:pt>
                <c:pt idx="4798">
                  <c:v>7.0120001000000001E-2</c:v>
                </c:pt>
                <c:pt idx="4799">
                  <c:v>7.0560000999999997E-2</c:v>
                </c:pt>
                <c:pt idx="4800">
                  <c:v>7.1000000999999993E-2</c:v>
                </c:pt>
                <c:pt idx="4801">
                  <c:v>7.1440000999999989E-2</c:v>
                </c:pt>
                <c:pt idx="4802">
                  <c:v>7.1880000999999999E-2</c:v>
                </c:pt>
                <c:pt idx="4803">
                  <c:v>7.2320001000000023E-2</c:v>
                </c:pt>
                <c:pt idx="4804">
                  <c:v>7.2760001000000032E-2</c:v>
                </c:pt>
                <c:pt idx="4805">
                  <c:v>7.3200001000000001E-2</c:v>
                </c:pt>
                <c:pt idx="4806">
                  <c:v>7.3640000999999997E-2</c:v>
                </c:pt>
                <c:pt idx="4807">
                  <c:v>7.4080000999999993E-2</c:v>
                </c:pt>
                <c:pt idx="4808">
                  <c:v>7.4520000999999989E-2</c:v>
                </c:pt>
                <c:pt idx="4809">
                  <c:v>7.4960000999999984E-2</c:v>
                </c:pt>
                <c:pt idx="4810">
                  <c:v>7.5400000999999994E-2</c:v>
                </c:pt>
                <c:pt idx="4811">
                  <c:v>7.584000099999999E-2</c:v>
                </c:pt>
                <c:pt idx="4812">
                  <c:v>7.6280001E-2</c:v>
                </c:pt>
                <c:pt idx="4813">
                  <c:v>7.6720000999999996E-2</c:v>
                </c:pt>
                <c:pt idx="4814">
                  <c:v>7.7160000999999992E-2</c:v>
                </c:pt>
                <c:pt idx="4815">
                  <c:v>7.7600000999999988E-2</c:v>
                </c:pt>
                <c:pt idx="4816">
                  <c:v>7.8040000999999984E-2</c:v>
                </c:pt>
                <c:pt idx="4817">
                  <c:v>7.8480000999999994E-2</c:v>
                </c:pt>
                <c:pt idx="4818">
                  <c:v>7.892000099999999E-2</c:v>
                </c:pt>
                <c:pt idx="4819">
                  <c:v>7.9360001000000027E-2</c:v>
                </c:pt>
                <c:pt idx="4820">
                  <c:v>7.9800001000000023E-2</c:v>
                </c:pt>
                <c:pt idx="4821">
                  <c:v>8.0240000999999991E-2</c:v>
                </c:pt>
                <c:pt idx="4822">
                  <c:v>8.0680001000000015E-2</c:v>
                </c:pt>
                <c:pt idx="4823">
                  <c:v>8.1120001000000025E-2</c:v>
                </c:pt>
                <c:pt idx="4824">
                  <c:v>8.1560001000000021E-2</c:v>
                </c:pt>
                <c:pt idx="4825">
                  <c:v>8.2000001000000031E-2</c:v>
                </c:pt>
                <c:pt idx="4826">
                  <c:v>8.1467742935483867E-2</c:v>
                </c:pt>
                <c:pt idx="4827">
                  <c:v>8.093548487096773E-2</c:v>
                </c:pt>
                <c:pt idx="4828">
                  <c:v>8.0403226806451539E-2</c:v>
                </c:pt>
                <c:pt idx="4829">
                  <c:v>7.98709687419355E-2</c:v>
                </c:pt>
                <c:pt idx="4830">
                  <c:v>7.9338710677419377E-2</c:v>
                </c:pt>
                <c:pt idx="4831">
                  <c:v>7.8806452612903241E-2</c:v>
                </c:pt>
                <c:pt idx="4832">
                  <c:v>7.8274194548387091E-2</c:v>
                </c:pt>
                <c:pt idx="4833">
                  <c:v>7.7741936483870969E-2</c:v>
                </c:pt>
                <c:pt idx="4834">
                  <c:v>7.7209678419354819E-2</c:v>
                </c:pt>
                <c:pt idx="4835">
                  <c:v>7.6677420354838724E-2</c:v>
                </c:pt>
                <c:pt idx="4836">
                  <c:v>7.6145162290322546E-2</c:v>
                </c:pt>
                <c:pt idx="4837">
                  <c:v>7.5612904225806479E-2</c:v>
                </c:pt>
                <c:pt idx="4838">
                  <c:v>7.5080646161290329E-2</c:v>
                </c:pt>
                <c:pt idx="4839">
                  <c:v>7.4548388096774165E-2</c:v>
                </c:pt>
                <c:pt idx="4840">
                  <c:v>7.4016130032258112E-2</c:v>
                </c:pt>
                <c:pt idx="4841">
                  <c:v>7.3483871967741934E-2</c:v>
                </c:pt>
                <c:pt idx="4842">
                  <c:v>7.2951613903225826E-2</c:v>
                </c:pt>
                <c:pt idx="4843">
                  <c:v>7.2419355838709704E-2</c:v>
                </c:pt>
                <c:pt idx="4844">
                  <c:v>7.1887097774193554E-2</c:v>
                </c:pt>
                <c:pt idx="4845">
                  <c:v>7.1354839709677403E-2</c:v>
                </c:pt>
                <c:pt idx="4846">
                  <c:v>7.0822581645161323E-2</c:v>
                </c:pt>
                <c:pt idx="4847">
                  <c:v>7.0290323580645159E-2</c:v>
                </c:pt>
                <c:pt idx="4848">
                  <c:v>6.9758065516129023E-2</c:v>
                </c:pt>
                <c:pt idx="4849">
                  <c:v>6.92258074516129E-2</c:v>
                </c:pt>
                <c:pt idx="4850">
                  <c:v>6.8693549387096764E-2</c:v>
                </c:pt>
                <c:pt idx="4851">
                  <c:v>6.8161291322580669E-2</c:v>
                </c:pt>
                <c:pt idx="4852">
                  <c:v>6.7629033258064505E-2</c:v>
                </c:pt>
                <c:pt idx="4853">
                  <c:v>6.7096775193548411E-2</c:v>
                </c:pt>
                <c:pt idx="4854">
                  <c:v>6.6564517129032275E-2</c:v>
                </c:pt>
                <c:pt idx="4855">
                  <c:v>6.6032259064516124E-2</c:v>
                </c:pt>
                <c:pt idx="4856">
                  <c:v>6.5500001000000002E-2</c:v>
                </c:pt>
                <c:pt idx="4857">
                  <c:v>6.4967742935483894E-2</c:v>
                </c:pt>
                <c:pt idx="4858">
                  <c:v>6.4435484870967757E-2</c:v>
                </c:pt>
                <c:pt idx="4859">
                  <c:v>6.3903226806451635E-2</c:v>
                </c:pt>
                <c:pt idx="4860">
                  <c:v>6.3370968741935499E-2</c:v>
                </c:pt>
                <c:pt idx="4861">
                  <c:v>6.2838710677419363E-2</c:v>
                </c:pt>
                <c:pt idx="4862">
                  <c:v>6.2306452612903261E-2</c:v>
                </c:pt>
                <c:pt idx="4863">
                  <c:v>6.177419454838709E-2</c:v>
                </c:pt>
                <c:pt idx="4864">
                  <c:v>6.1241936483870947E-2</c:v>
                </c:pt>
                <c:pt idx="4865">
                  <c:v>6.0709678419354825E-2</c:v>
                </c:pt>
                <c:pt idx="4866">
                  <c:v>6.0177420354838737E-2</c:v>
                </c:pt>
                <c:pt idx="4867">
                  <c:v>5.9645162290322559E-2</c:v>
                </c:pt>
                <c:pt idx="4868">
                  <c:v>5.9112904225806506E-2</c:v>
                </c:pt>
                <c:pt idx="4869">
                  <c:v>5.8580646161290328E-2</c:v>
                </c:pt>
                <c:pt idx="4870">
                  <c:v>5.8048388096774158E-2</c:v>
                </c:pt>
                <c:pt idx="4871">
                  <c:v>5.7516130032258098E-2</c:v>
                </c:pt>
                <c:pt idx="4872">
                  <c:v>5.6983871967741934E-2</c:v>
                </c:pt>
                <c:pt idx="4873">
                  <c:v>5.6451613903225825E-2</c:v>
                </c:pt>
                <c:pt idx="4874">
                  <c:v>5.5919355838709682E-2</c:v>
                </c:pt>
                <c:pt idx="4875">
                  <c:v>5.5387097774193567E-2</c:v>
                </c:pt>
                <c:pt idx="4876">
                  <c:v>5.4854839709677417E-2</c:v>
                </c:pt>
                <c:pt idx="4877">
                  <c:v>5.4322581645161329E-2</c:v>
                </c:pt>
                <c:pt idx="4878">
                  <c:v>5.3790323580645186E-2</c:v>
                </c:pt>
                <c:pt idx="4879">
                  <c:v>5.3258065516129008E-2</c:v>
                </c:pt>
                <c:pt idx="4880">
                  <c:v>5.2725807451612913E-2</c:v>
                </c:pt>
                <c:pt idx="4881">
                  <c:v>5.2193549387096784E-2</c:v>
                </c:pt>
                <c:pt idx="4882">
                  <c:v>5.1661291322580682E-2</c:v>
                </c:pt>
                <c:pt idx="4883">
                  <c:v>5.1129033258064512E-2</c:v>
                </c:pt>
                <c:pt idx="4884">
                  <c:v>5.059677519354841E-2</c:v>
                </c:pt>
                <c:pt idx="4885">
                  <c:v>5.0064517129032308E-2</c:v>
                </c:pt>
                <c:pt idx="4886">
                  <c:v>4.9532259064516165E-2</c:v>
                </c:pt>
                <c:pt idx="4887">
                  <c:v>4.9000001000000029E-2</c:v>
                </c:pt>
                <c:pt idx="4888">
                  <c:v>5.0000001000000016E-2</c:v>
                </c:pt>
                <c:pt idx="4889">
                  <c:v>5.1000001000000024E-2</c:v>
                </c:pt>
                <c:pt idx="4890">
                  <c:v>5.2000001000000018E-2</c:v>
                </c:pt>
                <c:pt idx="4891">
                  <c:v>5.3000000999999998E-2</c:v>
                </c:pt>
                <c:pt idx="4892">
                  <c:v>5.4000001000000034E-2</c:v>
                </c:pt>
                <c:pt idx="4893">
                  <c:v>5.5000001000000021E-2</c:v>
                </c:pt>
                <c:pt idx="4894">
                  <c:v>5.6000001000000015E-2</c:v>
                </c:pt>
                <c:pt idx="4895">
                  <c:v>5.7000001000000022E-2</c:v>
                </c:pt>
                <c:pt idx="4896">
                  <c:v>5.8000001000000016E-2</c:v>
                </c:pt>
                <c:pt idx="4897">
                  <c:v>5.900000100000001E-2</c:v>
                </c:pt>
                <c:pt idx="4898">
                  <c:v>6.0000001000000018E-2</c:v>
                </c:pt>
                <c:pt idx="4899">
                  <c:v>6.1000000999999998E-2</c:v>
                </c:pt>
                <c:pt idx="4900">
                  <c:v>6.2000001000000027E-2</c:v>
                </c:pt>
                <c:pt idx="4901">
                  <c:v>6.3000001000000014E-2</c:v>
                </c:pt>
                <c:pt idx="4902">
                  <c:v>6.4000001000000029E-2</c:v>
                </c:pt>
                <c:pt idx="4903">
                  <c:v>6.5000000999999988E-2</c:v>
                </c:pt>
                <c:pt idx="4904">
                  <c:v>6.6000001000000003E-2</c:v>
                </c:pt>
                <c:pt idx="4905">
                  <c:v>6.700000099999999E-2</c:v>
                </c:pt>
                <c:pt idx="4906">
                  <c:v>6.8000001000000004E-2</c:v>
                </c:pt>
                <c:pt idx="4907">
                  <c:v>6.9000000999999991E-2</c:v>
                </c:pt>
                <c:pt idx="4908">
                  <c:v>7.0000000999999992E-2</c:v>
                </c:pt>
                <c:pt idx="4909">
                  <c:v>7.1000000999999993E-2</c:v>
                </c:pt>
                <c:pt idx="4910">
                  <c:v>7.2000000999999994E-2</c:v>
                </c:pt>
                <c:pt idx="4911">
                  <c:v>7.3000000999999995E-2</c:v>
                </c:pt>
                <c:pt idx="4912">
                  <c:v>7.4000001000000024E-2</c:v>
                </c:pt>
                <c:pt idx="4913">
                  <c:v>7.5000000999999997E-2</c:v>
                </c:pt>
                <c:pt idx="4914">
                  <c:v>7.6000000999999984E-2</c:v>
                </c:pt>
                <c:pt idx="4915">
                  <c:v>7.7000000999999998E-2</c:v>
                </c:pt>
                <c:pt idx="4916">
                  <c:v>7.8000000999999985E-2</c:v>
                </c:pt>
                <c:pt idx="4917">
                  <c:v>7.9000001000000028E-2</c:v>
                </c:pt>
                <c:pt idx="4918">
                  <c:v>8.0000001000000015E-2</c:v>
                </c:pt>
                <c:pt idx="4919">
                  <c:v>8.1000001000000016E-2</c:v>
                </c:pt>
                <c:pt idx="4920">
                  <c:v>8.2000001000000031E-2</c:v>
                </c:pt>
                <c:pt idx="4921">
                  <c:v>8.3000001000000045E-2</c:v>
                </c:pt>
                <c:pt idx="4922">
                  <c:v>8.4000001000000046E-2</c:v>
                </c:pt>
                <c:pt idx="4923">
                  <c:v>8.5000001000000033E-2</c:v>
                </c:pt>
                <c:pt idx="4924">
                  <c:v>8.600000100000002E-2</c:v>
                </c:pt>
                <c:pt idx="4925">
                  <c:v>8.7000000999999993E-2</c:v>
                </c:pt>
                <c:pt idx="4926">
                  <c:v>8.7080646161290354E-2</c:v>
                </c:pt>
                <c:pt idx="4927">
                  <c:v>8.7161291322580631E-2</c:v>
                </c:pt>
                <c:pt idx="4928">
                  <c:v>8.7241936483870963E-2</c:v>
                </c:pt>
                <c:pt idx="4929">
                  <c:v>8.7322581645161226E-2</c:v>
                </c:pt>
                <c:pt idx="4930">
                  <c:v>8.7403226806451559E-2</c:v>
                </c:pt>
                <c:pt idx="4931">
                  <c:v>8.7483871967741919E-2</c:v>
                </c:pt>
                <c:pt idx="4932">
                  <c:v>8.7564517129032307E-2</c:v>
                </c:pt>
                <c:pt idx="4933">
                  <c:v>8.7645162290322612E-2</c:v>
                </c:pt>
                <c:pt idx="4934">
                  <c:v>8.7725807451612972E-2</c:v>
                </c:pt>
                <c:pt idx="4935">
                  <c:v>8.7806452612903194E-2</c:v>
                </c:pt>
                <c:pt idx="4936">
                  <c:v>8.7887097774193526E-2</c:v>
                </c:pt>
                <c:pt idx="4937">
                  <c:v>8.7967742935483928E-2</c:v>
                </c:pt>
                <c:pt idx="4938">
                  <c:v>8.8048388096774247E-2</c:v>
                </c:pt>
                <c:pt idx="4939">
                  <c:v>8.8129033258064551E-2</c:v>
                </c:pt>
                <c:pt idx="4940">
                  <c:v>8.8209678419354814E-2</c:v>
                </c:pt>
                <c:pt idx="4941">
                  <c:v>8.8290323580645216E-2</c:v>
                </c:pt>
                <c:pt idx="4942">
                  <c:v>8.8370968741935507E-2</c:v>
                </c:pt>
                <c:pt idx="4943">
                  <c:v>8.8451613903225784E-2</c:v>
                </c:pt>
                <c:pt idx="4944">
                  <c:v>8.8532259064516131E-2</c:v>
                </c:pt>
                <c:pt idx="4945">
                  <c:v>8.8612904225806491E-2</c:v>
                </c:pt>
                <c:pt idx="4946">
                  <c:v>8.8693549387096823E-2</c:v>
                </c:pt>
                <c:pt idx="4947">
                  <c:v>8.8774194548387156E-2</c:v>
                </c:pt>
                <c:pt idx="4948">
                  <c:v>8.8854839709677488E-2</c:v>
                </c:pt>
                <c:pt idx="4949">
                  <c:v>8.8935484870967724E-2</c:v>
                </c:pt>
                <c:pt idx="4950">
                  <c:v>8.9016130032258042E-2</c:v>
                </c:pt>
                <c:pt idx="4951">
                  <c:v>8.9096775193548389E-2</c:v>
                </c:pt>
                <c:pt idx="4952">
                  <c:v>8.9177420354838735E-2</c:v>
                </c:pt>
                <c:pt idx="4953">
                  <c:v>8.9258065516129095E-2</c:v>
                </c:pt>
                <c:pt idx="4954">
                  <c:v>8.9338710677419345E-2</c:v>
                </c:pt>
                <c:pt idx="4955">
                  <c:v>8.9419355838709663E-2</c:v>
                </c:pt>
                <c:pt idx="4956">
                  <c:v>8.9500001000000051E-2</c:v>
                </c:pt>
                <c:pt idx="4957">
                  <c:v>8.9580646161290356E-2</c:v>
                </c:pt>
                <c:pt idx="4958">
                  <c:v>8.9661291322580675E-2</c:v>
                </c:pt>
                <c:pt idx="4959">
                  <c:v>8.9741936483871007E-2</c:v>
                </c:pt>
                <c:pt idx="4960">
                  <c:v>8.9822581645161284E-2</c:v>
                </c:pt>
                <c:pt idx="4961">
                  <c:v>8.9903226806451603E-2</c:v>
                </c:pt>
                <c:pt idx="4962">
                  <c:v>8.9983871967741921E-2</c:v>
                </c:pt>
                <c:pt idx="4963">
                  <c:v>9.0064517129032268E-2</c:v>
                </c:pt>
                <c:pt idx="4964">
                  <c:v>9.0145162290322628E-2</c:v>
                </c:pt>
                <c:pt idx="4965">
                  <c:v>9.0225807451612974E-2</c:v>
                </c:pt>
                <c:pt idx="4966">
                  <c:v>9.0306452612903224E-2</c:v>
                </c:pt>
                <c:pt idx="4967">
                  <c:v>9.0387097774193514E-2</c:v>
                </c:pt>
                <c:pt idx="4968">
                  <c:v>9.0467742935483889E-2</c:v>
                </c:pt>
                <c:pt idx="4969">
                  <c:v>9.0548388096774207E-2</c:v>
                </c:pt>
                <c:pt idx="4970">
                  <c:v>9.0629033258064554E-2</c:v>
                </c:pt>
                <c:pt idx="4971">
                  <c:v>9.0709678419354831E-2</c:v>
                </c:pt>
                <c:pt idx="4972">
                  <c:v>9.0790323580645232E-2</c:v>
                </c:pt>
                <c:pt idx="4973">
                  <c:v>9.0870968741935509E-2</c:v>
                </c:pt>
                <c:pt idx="4974">
                  <c:v>9.0951613903225786E-2</c:v>
                </c:pt>
                <c:pt idx="4975">
                  <c:v>9.1032259064516105E-2</c:v>
                </c:pt>
                <c:pt idx="4976">
                  <c:v>9.1112904225806451E-2</c:v>
                </c:pt>
                <c:pt idx="4977">
                  <c:v>9.1193549387096812E-2</c:v>
                </c:pt>
                <c:pt idx="4978">
                  <c:v>9.127419454838713E-2</c:v>
                </c:pt>
                <c:pt idx="4979">
                  <c:v>9.1354839709677477E-2</c:v>
                </c:pt>
                <c:pt idx="4980">
                  <c:v>9.1435484870967684E-2</c:v>
                </c:pt>
                <c:pt idx="4981">
                  <c:v>9.1516130032258045E-2</c:v>
                </c:pt>
                <c:pt idx="4982">
                  <c:v>9.1596775193548391E-2</c:v>
                </c:pt>
                <c:pt idx="4983">
                  <c:v>9.1677420354838737E-2</c:v>
                </c:pt>
                <c:pt idx="4984">
                  <c:v>9.1758065516129084E-2</c:v>
                </c:pt>
                <c:pt idx="4985">
                  <c:v>9.1838710677419333E-2</c:v>
                </c:pt>
                <c:pt idx="4986">
                  <c:v>9.1919355838709665E-2</c:v>
                </c:pt>
                <c:pt idx="4987">
                  <c:v>9.2000001000000012E-2</c:v>
                </c:pt>
                <c:pt idx="4988">
                  <c:v>9.1492064492063527E-2</c:v>
                </c:pt>
                <c:pt idx="4989">
                  <c:v>9.0984127984127E-2</c:v>
                </c:pt>
                <c:pt idx="4990">
                  <c:v>9.0476191476190473E-2</c:v>
                </c:pt>
                <c:pt idx="4991">
                  <c:v>8.9968254968253988E-2</c:v>
                </c:pt>
                <c:pt idx="4992">
                  <c:v>8.9460318460317462E-2</c:v>
                </c:pt>
                <c:pt idx="4993">
                  <c:v>8.8952381952380977E-2</c:v>
                </c:pt>
                <c:pt idx="4994">
                  <c:v>8.8444445444444492E-2</c:v>
                </c:pt>
                <c:pt idx="4995">
                  <c:v>8.7936508936507923E-2</c:v>
                </c:pt>
                <c:pt idx="4996">
                  <c:v>8.7428572428571424E-2</c:v>
                </c:pt>
                <c:pt idx="4997">
                  <c:v>8.6920635920634967E-2</c:v>
                </c:pt>
                <c:pt idx="4998">
                  <c:v>8.6412699412698399E-2</c:v>
                </c:pt>
                <c:pt idx="4999">
                  <c:v>8.5904762904761942E-2</c:v>
                </c:pt>
                <c:pt idx="5000">
                  <c:v>8.5396826396825457E-2</c:v>
                </c:pt>
                <c:pt idx="5001">
                  <c:v>8.4888889888888888E-2</c:v>
                </c:pt>
                <c:pt idx="5002">
                  <c:v>8.4380953380952417E-2</c:v>
                </c:pt>
                <c:pt idx="5003">
                  <c:v>8.3873016873015849E-2</c:v>
                </c:pt>
                <c:pt idx="5004">
                  <c:v>8.3365080365079433E-2</c:v>
                </c:pt>
                <c:pt idx="5005">
                  <c:v>8.2857143857142865E-2</c:v>
                </c:pt>
                <c:pt idx="5006">
                  <c:v>8.234920734920631E-2</c:v>
                </c:pt>
                <c:pt idx="5007">
                  <c:v>8.1841270841269825E-2</c:v>
                </c:pt>
                <c:pt idx="5008">
                  <c:v>8.1333334333333313E-2</c:v>
                </c:pt>
                <c:pt idx="5009">
                  <c:v>8.0825397825396855E-2</c:v>
                </c:pt>
                <c:pt idx="5010">
                  <c:v>8.0317461317460356E-2</c:v>
                </c:pt>
                <c:pt idx="5011">
                  <c:v>7.9809524809523844E-2</c:v>
                </c:pt>
                <c:pt idx="5012">
                  <c:v>7.9301588301587303E-2</c:v>
                </c:pt>
                <c:pt idx="5013">
                  <c:v>7.8793651793650804E-2</c:v>
                </c:pt>
                <c:pt idx="5014">
                  <c:v>7.8285715285714277E-2</c:v>
                </c:pt>
                <c:pt idx="5015">
                  <c:v>7.7777778777777765E-2</c:v>
                </c:pt>
                <c:pt idx="5016">
                  <c:v>7.726984226984128E-2</c:v>
                </c:pt>
                <c:pt idx="5017">
                  <c:v>7.6761905761904753E-2</c:v>
                </c:pt>
                <c:pt idx="5018">
                  <c:v>7.6253969253968254E-2</c:v>
                </c:pt>
                <c:pt idx="5019">
                  <c:v>7.5746032746031797E-2</c:v>
                </c:pt>
                <c:pt idx="5020">
                  <c:v>7.5238096238095256E-2</c:v>
                </c:pt>
                <c:pt idx="5021">
                  <c:v>7.4730159730158729E-2</c:v>
                </c:pt>
                <c:pt idx="5022">
                  <c:v>7.4222223222222244E-2</c:v>
                </c:pt>
                <c:pt idx="5023">
                  <c:v>7.3714286714285746E-2</c:v>
                </c:pt>
                <c:pt idx="5024">
                  <c:v>7.3206350206349219E-2</c:v>
                </c:pt>
                <c:pt idx="5025">
                  <c:v>7.269841369841272E-2</c:v>
                </c:pt>
                <c:pt idx="5026">
                  <c:v>7.2190477190476207E-2</c:v>
                </c:pt>
                <c:pt idx="5027">
                  <c:v>7.168254068253968E-2</c:v>
                </c:pt>
                <c:pt idx="5028">
                  <c:v>7.1174604174603168E-2</c:v>
                </c:pt>
                <c:pt idx="5029">
                  <c:v>7.0666667666666697E-2</c:v>
                </c:pt>
                <c:pt idx="5030">
                  <c:v>7.0158731158730198E-2</c:v>
                </c:pt>
                <c:pt idx="5031">
                  <c:v>6.9650794650793685E-2</c:v>
                </c:pt>
                <c:pt idx="5032">
                  <c:v>6.9142858142857144E-2</c:v>
                </c:pt>
                <c:pt idx="5033">
                  <c:v>6.8634921634920673E-2</c:v>
                </c:pt>
                <c:pt idx="5034">
                  <c:v>6.8126985126984133E-2</c:v>
                </c:pt>
                <c:pt idx="5035">
                  <c:v>6.761904861904762E-2</c:v>
                </c:pt>
                <c:pt idx="5036">
                  <c:v>6.7111112111111121E-2</c:v>
                </c:pt>
                <c:pt idx="5037">
                  <c:v>6.6603175603174566E-2</c:v>
                </c:pt>
                <c:pt idx="5038">
                  <c:v>6.6095239095238123E-2</c:v>
                </c:pt>
                <c:pt idx="5039">
                  <c:v>6.5587302587301582E-2</c:v>
                </c:pt>
                <c:pt idx="5040">
                  <c:v>6.5079366079365056E-2</c:v>
                </c:pt>
                <c:pt idx="5041">
                  <c:v>6.4571429571428571E-2</c:v>
                </c:pt>
                <c:pt idx="5042">
                  <c:v>6.4063493063492086E-2</c:v>
                </c:pt>
                <c:pt idx="5043">
                  <c:v>6.3555556555555559E-2</c:v>
                </c:pt>
                <c:pt idx="5044">
                  <c:v>6.3047620047619074E-2</c:v>
                </c:pt>
                <c:pt idx="5045">
                  <c:v>6.2539683539682561E-2</c:v>
                </c:pt>
                <c:pt idx="5046">
                  <c:v>6.2031747031746076E-2</c:v>
                </c:pt>
                <c:pt idx="5047">
                  <c:v>6.1523810523809508E-2</c:v>
                </c:pt>
                <c:pt idx="5048">
                  <c:v>6.1015874015873023E-2</c:v>
                </c:pt>
                <c:pt idx="5049">
                  <c:v>6.0507937507936545E-2</c:v>
                </c:pt>
                <c:pt idx="5050">
                  <c:v>6.0000001000000018E-2</c:v>
                </c:pt>
                <c:pt idx="5051">
                  <c:v>5.9200001000000016E-2</c:v>
                </c:pt>
                <c:pt idx="5052">
                  <c:v>5.8400001000000014E-2</c:v>
                </c:pt>
                <c:pt idx="5053">
                  <c:v>5.7600000999999998E-2</c:v>
                </c:pt>
                <c:pt idx="5054">
                  <c:v>5.6800001000000017E-2</c:v>
                </c:pt>
                <c:pt idx="5055">
                  <c:v>5.6000001000000015E-2</c:v>
                </c:pt>
                <c:pt idx="5056">
                  <c:v>5.5200001000000012E-2</c:v>
                </c:pt>
                <c:pt idx="5057">
                  <c:v>5.4400001000000024E-2</c:v>
                </c:pt>
                <c:pt idx="5058">
                  <c:v>5.3600001000000022E-2</c:v>
                </c:pt>
                <c:pt idx="5059">
                  <c:v>5.2800001000000027E-2</c:v>
                </c:pt>
                <c:pt idx="5060">
                  <c:v>5.2000001000000018E-2</c:v>
                </c:pt>
                <c:pt idx="5061">
                  <c:v>5.1200001000000002E-2</c:v>
                </c:pt>
                <c:pt idx="5062">
                  <c:v>5.0400001000000021E-2</c:v>
                </c:pt>
                <c:pt idx="5063">
                  <c:v>4.9600001000000025E-2</c:v>
                </c:pt>
                <c:pt idx="5064">
                  <c:v>4.8800001000000016E-2</c:v>
                </c:pt>
                <c:pt idx="5065">
                  <c:v>4.8000001000000014E-2</c:v>
                </c:pt>
                <c:pt idx="5066">
                  <c:v>4.7200000999999998E-2</c:v>
                </c:pt>
                <c:pt idx="5067">
                  <c:v>4.6400000999999996E-2</c:v>
                </c:pt>
                <c:pt idx="5068">
                  <c:v>4.5600001000000001E-2</c:v>
                </c:pt>
                <c:pt idx="5069">
                  <c:v>4.480000100000002E-2</c:v>
                </c:pt>
                <c:pt idx="5070">
                  <c:v>4.4000001000000011E-2</c:v>
                </c:pt>
                <c:pt idx="5071">
                  <c:v>4.3200001000000009E-2</c:v>
                </c:pt>
                <c:pt idx="5072">
                  <c:v>4.2400001000000027E-2</c:v>
                </c:pt>
                <c:pt idx="5073">
                  <c:v>4.1600001000000011E-2</c:v>
                </c:pt>
                <c:pt idx="5074">
                  <c:v>4.0800001000000016E-2</c:v>
                </c:pt>
                <c:pt idx="5075">
                  <c:v>4.0000001000000014E-2</c:v>
                </c:pt>
                <c:pt idx="5076">
                  <c:v>4.0540541540540549E-2</c:v>
                </c:pt>
                <c:pt idx="5077">
                  <c:v>4.1081082081081077E-2</c:v>
                </c:pt>
                <c:pt idx="5078">
                  <c:v>4.1621622621621633E-2</c:v>
                </c:pt>
                <c:pt idx="5079">
                  <c:v>4.2162163162162168E-2</c:v>
                </c:pt>
                <c:pt idx="5080">
                  <c:v>4.2702703702702717E-2</c:v>
                </c:pt>
                <c:pt idx="5081">
                  <c:v>4.3243244243243273E-2</c:v>
                </c:pt>
                <c:pt idx="5082">
                  <c:v>4.3783784783783794E-2</c:v>
                </c:pt>
                <c:pt idx="5083">
                  <c:v>4.4324325324324329E-2</c:v>
                </c:pt>
                <c:pt idx="5084">
                  <c:v>4.4864865864864857E-2</c:v>
                </c:pt>
                <c:pt idx="5085">
                  <c:v>4.5405406405405413E-2</c:v>
                </c:pt>
                <c:pt idx="5086">
                  <c:v>4.5945946945945962E-2</c:v>
                </c:pt>
                <c:pt idx="5087">
                  <c:v>4.6486487486486497E-2</c:v>
                </c:pt>
                <c:pt idx="5088">
                  <c:v>4.7027028027027032E-2</c:v>
                </c:pt>
                <c:pt idx="5089">
                  <c:v>4.7567568567567553E-2</c:v>
                </c:pt>
                <c:pt idx="5090">
                  <c:v>4.8108109108108095E-2</c:v>
                </c:pt>
                <c:pt idx="5091">
                  <c:v>4.8648649648648665E-2</c:v>
                </c:pt>
                <c:pt idx="5092">
                  <c:v>4.9189190189189186E-2</c:v>
                </c:pt>
                <c:pt idx="5093">
                  <c:v>4.9729730729729749E-2</c:v>
                </c:pt>
                <c:pt idx="5094">
                  <c:v>5.0270271270270284E-2</c:v>
                </c:pt>
                <c:pt idx="5095">
                  <c:v>5.0810811810810839E-2</c:v>
                </c:pt>
                <c:pt idx="5096">
                  <c:v>5.1351352351351354E-2</c:v>
                </c:pt>
                <c:pt idx="5097">
                  <c:v>5.1891892891891903E-2</c:v>
                </c:pt>
                <c:pt idx="5098">
                  <c:v>5.2432433432432472E-2</c:v>
                </c:pt>
                <c:pt idx="5099">
                  <c:v>5.297297397297298E-2</c:v>
                </c:pt>
                <c:pt idx="5100">
                  <c:v>5.3513514513513535E-2</c:v>
                </c:pt>
                <c:pt idx="5101">
                  <c:v>5.4054055054054063E-2</c:v>
                </c:pt>
                <c:pt idx="5102">
                  <c:v>5.4594595594594598E-2</c:v>
                </c:pt>
                <c:pt idx="5103">
                  <c:v>5.5135136135135134E-2</c:v>
                </c:pt>
                <c:pt idx="5104">
                  <c:v>5.5675676675675675E-2</c:v>
                </c:pt>
                <c:pt idx="5105">
                  <c:v>5.6216217216216252E-2</c:v>
                </c:pt>
                <c:pt idx="5106">
                  <c:v>5.6756757756756787E-2</c:v>
                </c:pt>
                <c:pt idx="5107">
                  <c:v>5.7297298297297315E-2</c:v>
                </c:pt>
                <c:pt idx="5108">
                  <c:v>5.7837838837837871E-2</c:v>
                </c:pt>
                <c:pt idx="5109">
                  <c:v>5.8378379378378378E-2</c:v>
                </c:pt>
                <c:pt idx="5110">
                  <c:v>5.8918919918918955E-2</c:v>
                </c:pt>
                <c:pt idx="5111">
                  <c:v>5.9459460459459483E-2</c:v>
                </c:pt>
                <c:pt idx="5112">
                  <c:v>6.0000001000000018E-2</c:v>
                </c:pt>
                <c:pt idx="5113">
                  <c:v>5.971428671428574E-2</c:v>
                </c:pt>
                <c:pt idx="5114">
                  <c:v>5.9428572428571434E-2</c:v>
                </c:pt>
                <c:pt idx="5115">
                  <c:v>5.9142858142857149E-2</c:v>
                </c:pt>
                <c:pt idx="5116">
                  <c:v>5.8857143857142878E-2</c:v>
                </c:pt>
                <c:pt idx="5117">
                  <c:v>5.8571429571428565E-2</c:v>
                </c:pt>
                <c:pt idx="5118">
                  <c:v>5.8285715285714274E-2</c:v>
                </c:pt>
                <c:pt idx="5119">
                  <c:v>5.8000001000000016E-2</c:v>
                </c:pt>
                <c:pt idx="5120">
                  <c:v>5.7714286714285738E-2</c:v>
                </c:pt>
                <c:pt idx="5121">
                  <c:v>5.7428572428571432E-2</c:v>
                </c:pt>
                <c:pt idx="5122">
                  <c:v>5.7142858142857147E-2</c:v>
                </c:pt>
                <c:pt idx="5123">
                  <c:v>5.6857143857142876E-2</c:v>
                </c:pt>
                <c:pt idx="5124">
                  <c:v>5.6571429571428578E-2</c:v>
                </c:pt>
                <c:pt idx="5125">
                  <c:v>5.6285715285714272E-2</c:v>
                </c:pt>
                <c:pt idx="5126">
                  <c:v>5.6000001000000021E-2</c:v>
                </c:pt>
                <c:pt idx="5127">
                  <c:v>5.5714286714285736E-2</c:v>
                </c:pt>
                <c:pt idx="5128">
                  <c:v>5.5428572428571417E-2</c:v>
                </c:pt>
                <c:pt idx="5129">
                  <c:v>5.5142858142857146E-2</c:v>
                </c:pt>
                <c:pt idx="5130">
                  <c:v>5.4857143857142895E-2</c:v>
                </c:pt>
                <c:pt idx="5131">
                  <c:v>5.4571429571428583E-2</c:v>
                </c:pt>
                <c:pt idx="5132">
                  <c:v>5.4285715285714291E-2</c:v>
                </c:pt>
                <c:pt idx="5133">
                  <c:v>5.4000001000000034E-2</c:v>
                </c:pt>
                <c:pt idx="5134">
                  <c:v>5.3714286714285735E-2</c:v>
                </c:pt>
                <c:pt idx="5135">
                  <c:v>5.3428572428571415E-2</c:v>
                </c:pt>
                <c:pt idx="5136">
                  <c:v>5.3142858142857116E-2</c:v>
                </c:pt>
                <c:pt idx="5137">
                  <c:v>5.285714385714288E-2</c:v>
                </c:pt>
                <c:pt idx="5138">
                  <c:v>5.2571429571428574E-2</c:v>
                </c:pt>
                <c:pt idx="5139">
                  <c:v>5.2285715285714289E-2</c:v>
                </c:pt>
                <c:pt idx="5140">
                  <c:v>5.2000001000000018E-2</c:v>
                </c:pt>
                <c:pt idx="5141">
                  <c:v>5.1714286714285733E-2</c:v>
                </c:pt>
                <c:pt idx="5142">
                  <c:v>5.1428572428571413E-2</c:v>
                </c:pt>
                <c:pt idx="5143">
                  <c:v>5.1142858142857121E-2</c:v>
                </c:pt>
                <c:pt idx="5144">
                  <c:v>5.0857143857142878E-2</c:v>
                </c:pt>
                <c:pt idx="5145">
                  <c:v>5.0571429571428572E-2</c:v>
                </c:pt>
                <c:pt idx="5146">
                  <c:v>5.0285715285714287E-2</c:v>
                </c:pt>
                <c:pt idx="5147">
                  <c:v>5.0000001000000016E-2</c:v>
                </c:pt>
                <c:pt idx="5148">
                  <c:v>4.9714286714285738E-2</c:v>
                </c:pt>
                <c:pt idx="5149">
                  <c:v>4.9428572428571432E-2</c:v>
                </c:pt>
                <c:pt idx="5150">
                  <c:v>4.9142858142857147E-2</c:v>
                </c:pt>
                <c:pt idx="5151">
                  <c:v>4.8857143857142876E-2</c:v>
                </c:pt>
                <c:pt idx="5152">
                  <c:v>4.8571429571428557E-2</c:v>
                </c:pt>
                <c:pt idx="5153">
                  <c:v>4.8285715285714285E-2</c:v>
                </c:pt>
                <c:pt idx="5154">
                  <c:v>4.8000001000000014E-2</c:v>
                </c:pt>
                <c:pt idx="5155">
                  <c:v>4.7714286714285736E-2</c:v>
                </c:pt>
                <c:pt idx="5156">
                  <c:v>4.7428572428571431E-2</c:v>
                </c:pt>
                <c:pt idx="5157">
                  <c:v>4.7142858142857146E-2</c:v>
                </c:pt>
                <c:pt idx="5158">
                  <c:v>4.6857143857142874E-2</c:v>
                </c:pt>
                <c:pt idx="5159">
                  <c:v>4.6571429571428576E-2</c:v>
                </c:pt>
                <c:pt idx="5160">
                  <c:v>4.628571528571427E-2</c:v>
                </c:pt>
                <c:pt idx="5161">
                  <c:v>4.6000001000000013E-2</c:v>
                </c:pt>
                <c:pt idx="5162">
                  <c:v>4.5714286714285735E-2</c:v>
                </c:pt>
                <c:pt idx="5163">
                  <c:v>4.5428572428571436E-2</c:v>
                </c:pt>
                <c:pt idx="5164">
                  <c:v>4.5142858142857116E-2</c:v>
                </c:pt>
                <c:pt idx="5165">
                  <c:v>4.4857143857142887E-2</c:v>
                </c:pt>
                <c:pt idx="5166">
                  <c:v>4.4571429571428574E-2</c:v>
                </c:pt>
                <c:pt idx="5167">
                  <c:v>4.4285715285714289E-2</c:v>
                </c:pt>
                <c:pt idx="5168">
                  <c:v>4.4000001000000018E-2</c:v>
                </c:pt>
                <c:pt idx="5169">
                  <c:v>4.3714286714285733E-2</c:v>
                </c:pt>
                <c:pt idx="5170">
                  <c:v>4.3428572428571427E-2</c:v>
                </c:pt>
                <c:pt idx="5171">
                  <c:v>4.3142858142857114E-2</c:v>
                </c:pt>
                <c:pt idx="5172">
                  <c:v>4.2857143857142878E-2</c:v>
                </c:pt>
                <c:pt idx="5173">
                  <c:v>4.2571429571428572E-2</c:v>
                </c:pt>
                <c:pt idx="5174">
                  <c:v>4.2285715285714287E-2</c:v>
                </c:pt>
                <c:pt idx="5175">
                  <c:v>4.2000001000000016E-2</c:v>
                </c:pt>
                <c:pt idx="5176">
                  <c:v>4.2920000999999999E-2</c:v>
                </c:pt>
                <c:pt idx="5177">
                  <c:v>4.3840001000000003E-2</c:v>
                </c:pt>
                <c:pt idx="5178">
                  <c:v>4.4760001000000035E-2</c:v>
                </c:pt>
                <c:pt idx="5179">
                  <c:v>4.5680001000000012E-2</c:v>
                </c:pt>
                <c:pt idx="5180">
                  <c:v>4.6600001000000002E-2</c:v>
                </c:pt>
                <c:pt idx="5181">
                  <c:v>4.7520000999999999E-2</c:v>
                </c:pt>
                <c:pt idx="5182">
                  <c:v>4.8440001000000003E-2</c:v>
                </c:pt>
                <c:pt idx="5183">
                  <c:v>4.9360001000000028E-2</c:v>
                </c:pt>
                <c:pt idx="5184">
                  <c:v>5.0280001000000012E-2</c:v>
                </c:pt>
                <c:pt idx="5185">
                  <c:v>5.1200001000000002E-2</c:v>
                </c:pt>
                <c:pt idx="5186">
                  <c:v>5.2120001000000013E-2</c:v>
                </c:pt>
                <c:pt idx="5187">
                  <c:v>5.3040001000000003E-2</c:v>
                </c:pt>
                <c:pt idx="5188">
                  <c:v>5.3960001000000014E-2</c:v>
                </c:pt>
                <c:pt idx="5189">
                  <c:v>5.4880001000000039E-2</c:v>
                </c:pt>
                <c:pt idx="5190">
                  <c:v>5.5800001000000016E-2</c:v>
                </c:pt>
                <c:pt idx="5191">
                  <c:v>5.6720000999999999E-2</c:v>
                </c:pt>
                <c:pt idx="5192">
                  <c:v>5.7640001000000003E-2</c:v>
                </c:pt>
                <c:pt idx="5193">
                  <c:v>5.8560001000000014E-2</c:v>
                </c:pt>
                <c:pt idx="5194">
                  <c:v>5.9480001000000039E-2</c:v>
                </c:pt>
                <c:pt idx="5195">
                  <c:v>6.0400001000000016E-2</c:v>
                </c:pt>
                <c:pt idx="5196">
                  <c:v>6.1320001000000013E-2</c:v>
                </c:pt>
                <c:pt idx="5197">
                  <c:v>6.2240001000000003E-2</c:v>
                </c:pt>
                <c:pt idx="5198">
                  <c:v>6.3160001000000021E-2</c:v>
                </c:pt>
                <c:pt idx="5199">
                  <c:v>6.4080001000000039E-2</c:v>
                </c:pt>
                <c:pt idx="5200">
                  <c:v>6.5000001000000029E-2</c:v>
                </c:pt>
                <c:pt idx="5201">
                  <c:v>6.5483871967741983E-2</c:v>
                </c:pt>
                <c:pt idx="5202">
                  <c:v>6.5967742935483895E-2</c:v>
                </c:pt>
                <c:pt idx="5203">
                  <c:v>6.6451613903225834E-2</c:v>
                </c:pt>
                <c:pt idx="5204">
                  <c:v>6.6935484870967774E-2</c:v>
                </c:pt>
                <c:pt idx="5205">
                  <c:v>6.7419355838709713E-2</c:v>
                </c:pt>
                <c:pt idx="5206">
                  <c:v>6.7903226806451653E-2</c:v>
                </c:pt>
                <c:pt idx="5207">
                  <c:v>6.8387097774193564E-2</c:v>
                </c:pt>
                <c:pt idx="5208">
                  <c:v>6.887096874193549E-2</c:v>
                </c:pt>
                <c:pt idx="5209">
                  <c:v>6.9354839709677429E-2</c:v>
                </c:pt>
                <c:pt idx="5210">
                  <c:v>6.9838710677419383E-2</c:v>
                </c:pt>
                <c:pt idx="5211">
                  <c:v>7.0322581645161336E-2</c:v>
                </c:pt>
                <c:pt idx="5212">
                  <c:v>7.0806452612903234E-2</c:v>
                </c:pt>
                <c:pt idx="5213">
                  <c:v>7.129032358064516E-2</c:v>
                </c:pt>
                <c:pt idx="5214">
                  <c:v>7.1774194548387099E-2</c:v>
                </c:pt>
                <c:pt idx="5215">
                  <c:v>7.2258065516129039E-2</c:v>
                </c:pt>
                <c:pt idx="5216">
                  <c:v>7.2741936483870978E-2</c:v>
                </c:pt>
                <c:pt idx="5217">
                  <c:v>7.322580745161289E-2</c:v>
                </c:pt>
                <c:pt idx="5218">
                  <c:v>7.3709678419354829E-2</c:v>
                </c:pt>
                <c:pt idx="5219">
                  <c:v>7.4193549387096797E-2</c:v>
                </c:pt>
                <c:pt idx="5220">
                  <c:v>7.467742035483875E-2</c:v>
                </c:pt>
                <c:pt idx="5221">
                  <c:v>7.5161291322580689E-2</c:v>
                </c:pt>
                <c:pt idx="5222">
                  <c:v>7.564516229032256E-2</c:v>
                </c:pt>
                <c:pt idx="5223">
                  <c:v>7.6129033258064499E-2</c:v>
                </c:pt>
                <c:pt idx="5224">
                  <c:v>7.6612904225806494E-2</c:v>
                </c:pt>
                <c:pt idx="5225">
                  <c:v>7.7096775193548434E-2</c:v>
                </c:pt>
                <c:pt idx="5226">
                  <c:v>7.7580646161290318E-2</c:v>
                </c:pt>
                <c:pt idx="5227">
                  <c:v>7.8064517129032313E-2</c:v>
                </c:pt>
                <c:pt idx="5228">
                  <c:v>7.8548388096774169E-2</c:v>
                </c:pt>
                <c:pt idx="5229">
                  <c:v>7.9032259064516164E-2</c:v>
                </c:pt>
                <c:pt idx="5230">
                  <c:v>7.9516130032258103E-2</c:v>
                </c:pt>
                <c:pt idx="5231">
                  <c:v>8.0000001000000015E-2</c:v>
                </c:pt>
                <c:pt idx="5232">
                  <c:v>8.0483871967741913E-2</c:v>
                </c:pt>
                <c:pt idx="5233">
                  <c:v>8.0967742935483922E-2</c:v>
                </c:pt>
                <c:pt idx="5234">
                  <c:v>8.1451613903225764E-2</c:v>
                </c:pt>
                <c:pt idx="5235">
                  <c:v>8.1935484870967731E-2</c:v>
                </c:pt>
                <c:pt idx="5236">
                  <c:v>8.2419355838709671E-2</c:v>
                </c:pt>
                <c:pt idx="5237">
                  <c:v>8.290322680645161E-2</c:v>
                </c:pt>
                <c:pt idx="5238">
                  <c:v>8.3387097774193564E-2</c:v>
                </c:pt>
                <c:pt idx="5239">
                  <c:v>8.3870968741935517E-2</c:v>
                </c:pt>
                <c:pt idx="5240">
                  <c:v>8.4354839709677498E-2</c:v>
                </c:pt>
                <c:pt idx="5241">
                  <c:v>8.4838710677419368E-2</c:v>
                </c:pt>
                <c:pt idx="5242">
                  <c:v>8.5322581645161225E-2</c:v>
                </c:pt>
                <c:pt idx="5243">
                  <c:v>8.580645261290322E-2</c:v>
                </c:pt>
                <c:pt idx="5244">
                  <c:v>8.6290323580645215E-2</c:v>
                </c:pt>
                <c:pt idx="5245">
                  <c:v>8.677419454838714E-2</c:v>
                </c:pt>
                <c:pt idx="5246">
                  <c:v>8.725806551612908E-2</c:v>
                </c:pt>
                <c:pt idx="5247">
                  <c:v>8.7741936483870978E-2</c:v>
                </c:pt>
                <c:pt idx="5248">
                  <c:v>8.8225807451612973E-2</c:v>
                </c:pt>
                <c:pt idx="5249">
                  <c:v>8.8709678419354843E-2</c:v>
                </c:pt>
                <c:pt idx="5250">
                  <c:v>8.9193549387096824E-2</c:v>
                </c:pt>
                <c:pt idx="5251">
                  <c:v>8.9677420354838736E-2</c:v>
                </c:pt>
                <c:pt idx="5252">
                  <c:v>9.0161291322580647E-2</c:v>
                </c:pt>
                <c:pt idx="5253">
                  <c:v>9.0645162290322642E-2</c:v>
                </c:pt>
                <c:pt idx="5254">
                  <c:v>9.1129033258064526E-2</c:v>
                </c:pt>
                <c:pt idx="5255">
                  <c:v>9.1612904225806466E-2</c:v>
                </c:pt>
                <c:pt idx="5256">
                  <c:v>9.2096775193548405E-2</c:v>
                </c:pt>
                <c:pt idx="5257">
                  <c:v>9.2580646161290359E-2</c:v>
                </c:pt>
                <c:pt idx="5258">
                  <c:v>9.3064517129032312E-2</c:v>
                </c:pt>
                <c:pt idx="5259">
                  <c:v>9.3548388096774238E-2</c:v>
                </c:pt>
                <c:pt idx="5260">
                  <c:v>9.4032259064516163E-2</c:v>
                </c:pt>
                <c:pt idx="5261">
                  <c:v>9.4516130032258061E-2</c:v>
                </c:pt>
                <c:pt idx="5262">
                  <c:v>9.5000001000000001E-2</c:v>
                </c:pt>
                <c:pt idx="5263">
                  <c:v>9.4000001000000027E-2</c:v>
                </c:pt>
                <c:pt idx="5264">
                  <c:v>9.300000100000004E-2</c:v>
                </c:pt>
                <c:pt idx="5265">
                  <c:v>9.2000001000000012E-2</c:v>
                </c:pt>
                <c:pt idx="5266">
                  <c:v>9.1000001000000025E-2</c:v>
                </c:pt>
                <c:pt idx="5267">
                  <c:v>9.0000001000000024E-2</c:v>
                </c:pt>
                <c:pt idx="5268">
                  <c:v>8.9000001000000023E-2</c:v>
                </c:pt>
                <c:pt idx="5269">
                  <c:v>8.8000001000000022E-2</c:v>
                </c:pt>
                <c:pt idx="5270">
                  <c:v>8.7000001000000007E-2</c:v>
                </c:pt>
                <c:pt idx="5271">
                  <c:v>8.6000001000000006E-2</c:v>
                </c:pt>
                <c:pt idx="5272">
                  <c:v>8.5000001000000033E-2</c:v>
                </c:pt>
                <c:pt idx="5273">
                  <c:v>8.4000001000000046E-2</c:v>
                </c:pt>
                <c:pt idx="5274">
                  <c:v>8.3000001000000004E-2</c:v>
                </c:pt>
                <c:pt idx="5275">
                  <c:v>8.2000001000000031E-2</c:v>
                </c:pt>
                <c:pt idx="5276">
                  <c:v>8.1000001000000002E-2</c:v>
                </c:pt>
                <c:pt idx="5277">
                  <c:v>8.0000001000000015E-2</c:v>
                </c:pt>
                <c:pt idx="5278">
                  <c:v>7.9000001000000028E-2</c:v>
                </c:pt>
                <c:pt idx="5279">
                  <c:v>7.8000001000000013E-2</c:v>
                </c:pt>
                <c:pt idx="5280">
                  <c:v>7.7000000999999998E-2</c:v>
                </c:pt>
                <c:pt idx="5281">
                  <c:v>7.6000001000000011E-2</c:v>
                </c:pt>
                <c:pt idx="5282">
                  <c:v>7.5000001000000024E-2</c:v>
                </c:pt>
                <c:pt idx="5283">
                  <c:v>7.4000001000000037E-2</c:v>
                </c:pt>
                <c:pt idx="5284">
                  <c:v>7.3000001000000023E-2</c:v>
                </c:pt>
                <c:pt idx="5285">
                  <c:v>7.2000001000000036E-2</c:v>
                </c:pt>
                <c:pt idx="5286">
                  <c:v>7.1000001000000021E-2</c:v>
                </c:pt>
                <c:pt idx="5287">
                  <c:v>7.0000001000000034E-2</c:v>
                </c:pt>
                <c:pt idx="5288">
                  <c:v>7.0526316789473686E-2</c:v>
                </c:pt>
                <c:pt idx="5289">
                  <c:v>7.1052632578947394E-2</c:v>
                </c:pt>
                <c:pt idx="5290">
                  <c:v>7.1578948368421061E-2</c:v>
                </c:pt>
                <c:pt idx="5291">
                  <c:v>7.2105264157894769E-2</c:v>
                </c:pt>
                <c:pt idx="5292">
                  <c:v>7.2631579947368421E-2</c:v>
                </c:pt>
                <c:pt idx="5293">
                  <c:v>7.3157895736842116E-2</c:v>
                </c:pt>
                <c:pt idx="5294">
                  <c:v>7.368421152631581E-2</c:v>
                </c:pt>
                <c:pt idx="5295">
                  <c:v>7.4210527315789504E-2</c:v>
                </c:pt>
                <c:pt idx="5296">
                  <c:v>7.4736843105263184E-2</c:v>
                </c:pt>
                <c:pt idx="5297">
                  <c:v>7.5263158894736878E-2</c:v>
                </c:pt>
                <c:pt idx="5298">
                  <c:v>7.5789474684210531E-2</c:v>
                </c:pt>
                <c:pt idx="5299">
                  <c:v>7.6315790473684211E-2</c:v>
                </c:pt>
                <c:pt idx="5300">
                  <c:v>7.6842106263157878E-2</c:v>
                </c:pt>
                <c:pt idx="5301">
                  <c:v>7.7368422052631641E-2</c:v>
                </c:pt>
                <c:pt idx="5302">
                  <c:v>7.7894737842105335E-2</c:v>
                </c:pt>
                <c:pt idx="5303">
                  <c:v>7.8421053631578946E-2</c:v>
                </c:pt>
                <c:pt idx="5304">
                  <c:v>7.8947369421052627E-2</c:v>
                </c:pt>
                <c:pt idx="5305">
                  <c:v>7.9473685210526362E-2</c:v>
                </c:pt>
                <c:pt idx="5306">
                  <c:v>8.0000001000000015E-2</c:v>
                </c:pt>
                <c:pt idx="5307">
                  <c:v>8.0526316789473779E-2</c:v>
                </c:pt>
                <c:pt idx="5308">
                  <c:v>8.1052632578947417E-2</c:v>
                </c:pt>
                <c:pt idx="5309">
                  <c:v>8.1578948368421111E-2</c:v>
                </c:pt>
                <c:pt idx="5310">
                  <c:v>8.2105264157894764E-2</c:v>
                </c:pt>
                <c:pt idx="5311">
                  <c:v>8.2631579947368444E-2</c:v>
                </c:pt>
                <c:pt idx="5312">
                  <c:v>8.3157895736842194E-2</c:v>
                </c:pt>
                <c:pt idx="5313">
                  <c:v>8.3684211526315777E-2</c:v>
                </c:pt>
                <c:pt idx="5314">
                  <c:v>8.4210527315789527E-2</c:v>
                </c:pt>
                <c:pt idx="5315">
                  <c:v>8.4736843105263249E-2</c:v>
                </c:pt>
                <c:pt idx="5316">
                  <c:v>8.5263158894736832E-2</c:v>
                </c:pt>
                <c:pt idx="5317">
                  <c:v>8.5789474684210512E-2</c:v>
                </c:pt>
                <c:pt idx="5318">
                  <c:v>8.6315790473684192E-2</c:v>
                </c:pt>
                <c:pt idx="5319">
                  <c:v>8.6842106263157859E-2</c:v>
                </c:pt>
                <c:pt idx="5320">
                  <c:v>8.7368422052631567E-2</c:v>
                </c:pt>
                <c:pt idx="5321">
                  <c:v>8.7894737842105178E-2</c:v>
                </c:pt>
                <c:pt idx="5322">
                  <c:v>8.8421053631578955E-2</c:v>
                </c:pt>
                <c:pt idx="5323">
                  <c:v>8.8947369421052719E-2</c:v>
                </c:pt>
                <c:pt idx="5324">
                  <c:v>8.9473685210526288E-2</c:v>
                </c:pt>
                <c:pt idx="5325">
                  <c:v>9.0000001000000024E-2</c:v>
                </c:pt>
                <c:pt idx="5326">
                  <c:v>8.9200001000000015E-2</c:v>
                </c:pt>
                <c:pt idx="5327">
                  <c:v>8.840000100000002E-2</c:v>
                </c:pt>
                <c:pt idx="5328">
                  <c:v>8.7600001000000025E-2</c:v>
                </c:pt>
                <c:pt idx="5329">
                  <c:v>8.6800001000000016E-2</c:v>
                </c:pt>
                <c:pt idx="5330">
                  <c:v>8.600000100000002E-2</c:v>
                </c:pt>
                <c:pt idx="5331">
                  <c:v>8.5200001000000011E-2</c:v>
                </c:pt>
                <c:pt idx="5332">
                  <c:v>8.4400001000000002E-2</c:v>
                </c:pt>
                <c:pt idx="5333">
                  <c:v>8.3600001000000035E-2</c:v>
                </c:pt>
                <c:pt idx="5334">
                  <c:v>8.2800001000000012E-2</c:v>
                </c:pt>
                <c:pt idx="5335">
                  <c:v>8.2000001000000031E-2</c:v>
                </c:pt>
                <c:pt idx="5336">
                  <c:v>8.1200001000000008E-2</c:v>
                </c:pt>
                <c:pt idx="5337">
                  <c:v>8.0400001000000013E-2</c:v>
                </c:pt>
                <c:pt idx="5338">
                  <c:v>7.9600001000000031E-2</c:v>
                </c:pt>
                <c:pt idx="5339">
                  <c:v>7.8800001000000022E-2</c:v>
                </c:pt>
                <c:pt idx="5340">
                  <c:v>7.8000000999999999E-2</c:v>
                </c:pt>
                <c:pt idx="5341">
                  <c:v>7.7200001000000004E-2</c:v>
                </c:pt>
                <c:pt idx="5342">
                  <c:v>7.6400001000000023E-2</c:v>
                </c:pt>
                <c:pt idx="5343">
                  <c:v>7.5600001000000014E-2</c:v>
                </c:pt>
                <c:pt idx="5344">
                  <c:v>7.4800001000000033E-2</c:v>
                </c:pt>
                <c:pt idx="5345">
                  <c:v>7.4000001000000037E-2</c:v>
                </c:pt>
                <c:pt idx="5346">
                  <c:v>7.3200001000000001E-2</c:v>
                </c:pt>
                <c:pt idx="5347">
                  <c:v>7.2400001000000033E-2</c:v>
                </c:pt>
                <c:pt idx="5348">
                  <c:v>7.160000100000001E-2</c:v>
                </c:pt>
                <c:pt idx="5349">
                  <c:v>7.0800001000000043E-2</c:v>
                </c:pt>
                <c:pt idx="5350">
                  <c:v>7.0000001000000034E-2</c:v>
                </c:pt>
                <c:pt idx="5351">
                  <c:v>7.0440001000000002E-2</c:v>
                </c:pt>
                <c:pt idx="5352">
                  <c:v>7.088000100000004E-2</c:v>
                </c:pt>
                <c:pt idx="5353">
                  <c:v>7.1320001000000022E-2</c:v>
                </c:pt>
                <c:pt idx="5354">
                  <c:v>7.1760001000000032E-2</c:v>
                </c:pt>
                <c:pt idx="5355">
                  <c:v>7.2200001000000014E-2</c:v>
                </c:pt>
                <c:pt idx="5356">
                  <c:v>7.264000100000001E-2</c:v>
                </c:pt>
                <c:pt idx="5357">
                  <c:v>7.3080001000000033E-2</c:v>
                </c:pt>
                <c:pt idx="5358">
                  <c:v>7.3520001000000001E-2</c:v>
                </c:pt>
                <c:pt idx="5359">
                  <c:v>7.3960000999999997E-2</c:v>
                </c:pt>
                <c:pt idx="5360">
                  <c:v>7.4400001000000035E-2</c:v>
                </c:pt>
                <c:pt idx="5361">
                  <c:v>7.4840001000000031E-2</c:v>
                </c:pt>
                <c:pt idx="5362">
                  <c:v>7.5280000999999999E-2</c:v>
                </c:pt>
                <c:pt idx="5363">
                  <c:v>7.5720001000000023E-2</c:v>
                </c:pt>
                <c:pt idx="5364">
                  <c:v>7.6160001000000019E-2</c:v>
                </c:pt>
                <c:pt idx="5365">
                  <c:v>7.6600001000000001E-2</c:v>
                </c:pt>
                <c:pt idx="5366">
                  <c:v>7.7040000999999997E-2</c:v>
                </c:pt>
                <c:pt idx="5367">
                  <c:v>7.7480000999999993E-2</c:v>
                </c:pt>
                <c:pt idx="5368">
                  <c:v>7.7920000999999989E-2</c:v>
                </c:pt>
                <c:pt idx="5369">
                  <c:v>7.8360001000000026E-2</c:v>
                </c:pt>
                <c:pt idx="5370">
                  <c:v>7.8800001000000022E-2</c:v>
                </c:pt>
                <c:pt idx="5371">
                  <c:v>7.924000099999999E-2</c:v>
                </c:pt>
                <c:pt idx="5372">
                  <c:v>7.9680001000000014E-2</c:v>
                </c:pt>
                <c:pt idx="5373">
                  <c:v>8.0120001000000024E-2</c:v>
                </c:pt>
                <c:pt idx="5374">
                  <c:v>8.0560001000000048E-2</c:v>
                </c:pt>
                <c:pt idx="5375">
                  <c:v>8.1000001000000016E-2</c:v>
                </c:pt>
                <c:pt idx="5376">
                  <c:v>8.03709687419355E-2</c:v>
                </c:pt>
                <c:pt idx="5377">
                  <c:v>7.974193648387097E-2</c:v>
                </c:pt>
                <c:pt idx="5378">
                  <c:v>7.9112904225806496E-2</c:v>
                </c:pt>
                <c:pt idx="5379">
                  <c:v>7.8483871967741953E-2</c:v>
                </c:pt>
                <c:pt idx="5380">
                  <c:v>7.7854839709677409E-2</c:v>
                </c:pt>
                <c:pt idx="5381">
                  <c:v>7.7225807451612893E-2</c:v>
                </c:pt>
                <c:pt idx="5382">
                  <c:v>7.6596775193548405E-2</c:v>
                </c:pt>
                <c:pt idx="5383">
                  <c:v>7.596774293548389E-2</c:v>
                </c:pt>
                <c:pt idx="5384">
                  <c:v>7.5338710677419374E-2</c:v>
                </c:pt>
                <c:pt idx="5385">
                  <c:v>7.470967841935483E-2</c:v>
                </c:pt>
                <c:pt idx="5386">
                  <c:v>7.4080646161290314E-2</c:v>
                </c:pt>
                <c:pt idx="5387">
                  <c:v>7.3451613903225826E-2</c:v>
                </c:pt>
                <c:pt idx="5388">
                  <c:v>7.2822581645161324E-2</c:v>
                </c:pt>
                <c:pt idx="5389">
                  <c:v>7.2193549387096795E-2</c:v>
                </c:pt>
                <c:pt idx="5390">
                  <c:v>7.1564517129032279E-2</c:v>
                </c:pt>
                <c:pt idx="5391">
                  <c:v>7.0935484870967763E-2</c:v>
                </c:pt>
                <c:pt idx="5392">
                  <c:v>7.0306452612903247E-2</c:v>
                </c:pt>
                <c:pt idx="5393">
                  <c:v>6.9677420354838732E-2</c:v>
                </c:pt>
                <c:pt idx="5394">
                  <c:v>6.9048388096774188E-2</c:v>
                </c:pt>
                <c:pt idx="5395">
                  <c:v>6.8419355838709672E-2</c:v>
                </c:pt>
                <c:pt idx="5396">
                  <c:v>6.7790323580645184E-2</c:v>
                </c:pt>
                <c:pt idx="5397">
                  <c:v>6.7161291322580682E-2</c:v>
                </c:pt>
                <c:pt idx="5398">
                  <c:v>6.6532259064516125E-2</c:v>
                </c:pt>
                <c:pt idx="5399">
                  <c:v>6.5903226806451637E-2</c:v>
                </c:pt>
                <c:pt idx="5400">
                  <c:v>6.5274194548387093E-2</c:v>
                </c:pt>
                <c:pt idx="5401">
                  <c:v>6.464516229032255E-2</c:v>
                </c:pt>
                <c:pt idx="5402">
                  <c:v>6.4016130032258103E-2</c:v>
                </c:pt>
                <c:pt idx="5403">
                  <c:v>6.3387097774193574E-2</c:v>
                </c:pt>
                <c:pt idx="5404">
                  <c:v>6.275806551612903E-2</c:v>
                </c:pt>
                <c:pt idx="5405">
                  <c:v>6.2129033258064507E-2</c:v>
                </c:pt>
                <c:pt idx="5406">
                  <c:v>6.1500000999999999E-2</c:v>
                </c:pt>
                <c:pt idx="5407">
                  <c:v>6.0870968741935483E-2</c:v>
                </c:pt>
                <c:pt idx="5408">
                  <c:v>6.0241936483870953E-2</c:v>
                </c:pt>
                <c:pt idx="5409">
                  <c:v>5.9612904225806493E-2</c:v>
                </c:pt>
                <c:pt idx="5410">
                  <c:v>5.8983871967741942E-2</c:v>
                </c:pt>
                <c:pt idx="5411">
                  <c:v>5.8354839709677406E-2</c:v>
                </c:pt>
                <c:pt idx="5412">
                  <c:v>5.7725807451612904E-2</c:v>
                </c:pt>
                <c:pt idx="5413">
                  <c:v>5.7096775193548416E-2</c:v>
                </c:pt>
                <c:pt idx="5414">
                  <c:v>5.6467742935483886E-2</c:v>
                </c:pt>
                <c:pt idx="5415">
                  <c:v>5.5838710677419363E-2</c:v>
                </c:pt>
                <c:pt idx="5416">
                  <c:v>5.520967841935482E-2</c:v>
                </c:pt>
                <c:pt idx="5417">
                  <c:v>5.4580646161290332E-2</c:v>
                </c:pt>
                <c:pt idx="5418">
                  <c:v>5.3951613903225816E-2</c:v>
                </c:pt>
                <c:pt idx="5419">
                  <c:v>5.3322581645161321E-2</c:v>
                </c:pt>
                <c:pt idx="5420">
                  <c:v>5.2693549387096784E-2</c:v>
                </c:pt>
                <c:pt idx="5421">
                  <c:v>5.2064517129032296E-2</c:v>
                </c:pt>
                <c:pt idx="5422">
                  <c:v>5.1435484870967767E-2</c:v>
                </c:pt>
                <c:pt idx="5423">
                  <c:v>5.0806452612903237E-2</c:v>
                </c:pt>
                <c:pt idx="5424">
                  <c:v>5.0177420354838742E-2</c:v>
                </c:pt>
                <c:pt idx="5425">
                  <c:v>4.9548388096774171E-2</c:v>
                </c:pt>
                <c:pt idx="5426">
                  <c:v>4.8919355838709683E-2</c:v>
                </c:pt>
                <c:pt idx="5427">
                  <c:v>4.8290323580645167E-2</c:v>
                </c:pt>
                <c:pt idx="5428">
                  <c:v>4.7661291322580686E-2</c:v>
                </c:pt>
                <c:pt idx="5429">
                  <c:v>4.7032259064516142E-2</c:v>
                </c:pt>
                <c:pt idx="5430">
                  <c:v>4.640322680645164E-2</c:v>
                </c:pt>
                <c:pt idx="5431">
                  <c:v>4.5774194548387104E-2</c:v>
                </c:pt>
                <c:pt idx="5432">
                  <c:v>4.5145162290322553E-2</c:v>
                </c:pt>
                <c:pt idx="5433">
                  <c:v>4.4516130032258107E-2</c:v>
                </c:pt>
                <c:pt idx="5434">
                  <c:v>4.3887097774193563E-2</c:v>
                </c:pt>
                <c:pt idx="5435">
                  <c:v>4.3258065516129006E-2</c:v>
                </c:pt>
                <c:pt idx="5436">
                  <c:v>4.2629033258064504E-2</c:v>
                </c:pt>
                <c:pt idx="5437">
                  <c:v>4.2000001000000016E-2</c:v>
                </c:pt>
                <c:pt idx="5438">
                  <c:v>4.2760001000000027E-2</c:v>
                </c:pt>
                <c:pt idx="5439">
                  <c:v>4.3520001000000003E-2</c:v>
                </c:pt>
                <c:pt idx="5440">
                  <c:v>4.4280000999999999E-2</c:v>
                </c:pt>
                <c:pt idx="5441">
                  <c:v>4.504000100000001E-2</c:v>
                </c:pt>
                <c:pt idx="5442">
                  <c:v>4.5800001000000028E-2</c:v>
                </c:pt>
                <c:pt idx="5443">
                  <c:v>4.6560000999999997E-2</c:v>
                </c:pt>
                <c:pt idx="5444">
                  <c:v>4.7320001000000028E-2</c:v>
                </c:pt>
                <c:pt idx="5445">
                  <c:v>4.8080001000000004E-2</c:v>
                </c:pt>
                <c:pt idx="5446">
                  <c:v>4.8840001000000022E-2</c:v>
                </c:pt>
                <c:pt idx="5447">
                  <c:v>4.9600001000000025E-2</c:v>
                </c:pt>
                <c:pt idx="5448">
                  <c:v>5.0360001000000029E-2</c:v>
                </c:pt>
                <c:pt idx="5449">
                  <c:v>5.1120001000000012E-2</c:v>
                </c:pt>
                <c:pt idx="5450">
                  <c:v>5.1880001000000016E-2</c:v>
                </c:pt>
                <c:pt idx="5451">
                  <c:v>5.2640001000000013E-2</c:v>
                </c:pt>
                <c:pt idx="5452">
                  <c:v>5.3400001000000016E-2</c:v>
                </c:pt>
                <c:pt idx="5453">
                  <c:v>5.416000100000002E-2</c:v>
                </c:pt>
                <c:pt idx="5454">
                  <c:v>5.4920001000000017E-2</c:v>
                </c:pt>
                <c:pt idx="5455">
                  <c:v>5.5680001000000014E-2</c:v>
                </c:pt>
                <c:pt idx="5456">
                  <c:v>5.6440001000000004E-2</c:v>
                </c:pt>
                <c:pt idx="5457">
                  <c:v>5.7200001000000014E-2</c:v>
                </c:pt>
                <c:pt idx="5458">
                  <c:v>5.7960001000000018E-2</c:v>
                </c:pt>
                <c:pt idx="5459">
                  <c:v>5.8720001000000015E-2</c:v>
                </c:pt>
                <c:pt idx="5460">
                  <c:v>5.9480001000000025E-2</c:v>
                </c:pt>
                <c:pt idx="5461">
                  <c:v>6.0240001000000001E-2</c:v>
                </c:pt>
                <c:pt idx="5462">
                  <c:v>6.1000000999999998E-2</c:v>
                </c:pt>
                <c:pt idx="5463">
                  <c:v>6.0714286714285727E-2</c:v>
                </c:pt>
                <c:pt idx="5464">
                  <c:v>6.0428572428571428E-2</c:v>
                </c:pt>
                <c:pt idx="5465">
                  <c:v>6.0142858142857122E-2</c:v>
                </c:pt>
                <c:pt idx="5466">
                  <c:v>5.9857143857142893E-2</c:v>
                </c:pt>
                <c:pt idx="5467">
                  <c:v>5.9571429571428573E-2</c:v>
                </c:pt>
                <c:pt idx="5468">
                  <c:v>5.9285715285714281E-2</c:v>
                </c:pt>
                <c:pt idx="5469">
                  <c:v>5.900000100000001E-2</c:v>
                </c:pt>
                <c:pt idx="5470">
                  <c:v>5.8714286714285725E-2</c:v>
                </c:pt>
                <c:pt idx="5471">
                  <c:v>5.8428572428571426E-2</c:v>
                </c:pt>
                <c:pt idx="5472">
                  <c:v>5.8142858142857114E-2</c:v>
                </c:pt>
                <c:pt idx="5473">
                  <c:v>5.7857143857142891E-2</c:v>
                </c:pt>
                <c:pt idx="5474">
                  <c:v>5.7571429571428571E-2</c:v>
                </c:pt>
                <c:pt idx="5475">
                  <c:v>5.7285715285714287E-2</c:v>
                </c:pt>
                <c:pt idx="5476">
                  <c:v>5.7000001000000022E-2</c:v>
                </c:pt>
                <c:pt idx="5477">
                  <c:v>5.6714286714285723E-2</c:v>
                </c:pt>
                <c:pt idx="5478">
                  <c:v>5.6428572428571425E-2</c:v>
                </c:pt>
                <c:pt idx="5479">
                  <c:v>5.6142858142857112E-2</c:v>
                </c:pt>
                <c:pt idx="5480">
                  <c:v>5.5857143857142882E-2</c:v>
                </c:pt>
                <c:pt idx="5481">
                  <c:v>5.557142957142857E-2</c:v>
                </c:pt>
                <c:pt idx="5482">
                  <c:v>5.5285715285714285E-2</c:v>
                </c:pt>
                <c:pt idx="5483">
                  <c:v>5.5000001000000021E-2</c:v>
                </c:pt>
                <c:pt idx="5484">
                  <c:v>5.4714286714285749E-2</c:v>
                </c:pt>
                <c:pt idx="5485">
                  <c:v>5.4428572428571423E-2</c:v>
                </c:pt>
                <c:pt idx="5486">
                  <c:v>5.4142858142857117E-2</c:v>
                </c:pt>
                <c:pt idx="5487">
                  <c:v>5.3857143857142867E-2</c:v>
                </c:pt>
                <c:pt idx="5488">
                  <c:v>5.3571429571428568E-2</c:v>
                </c:pt>
                <c:pt idx="5489">
                  <c:v>5.3285715285714276E-2</c:v>
                </c:pt>
                <c:pt idx="5490">
                  <c:v>5.3000000999999998E-2</c:v>
                </c:pt>
                <c:pt idx="5491">
                  <c:v>5.2714286714285734E-2</c:v>
                </c:pt>
                <c:pt idx="5492">
                  <c:v>5.2428572428571435E-2</c:v>
                </c:pt>
                <c:pt idx="5493">
                  <c:v>5.2142858142857136E-2</c:v>
                </c:pt>
                <c:pt idx="5494">
                  <c:v>5.1857143857142886E-2</c:v>
                </c:pt>
                <c:pt idx="5495">
                  <c:v>5.1571429571428566E-2</c:v>
                </c:pt>
                <c:pt idx="5496">
                  <c:v>5.128571528571426E-2</c:v>
                </c:pt>
                <c:pt idx="5497">
                  <c:v>5.1000000999999996E-2</c:v>
                </c:pt>
                <c:pt idx="5498">
                  <c:v>5.0714286714285732E-2</c:v>
                </c:pt>
                <c:pt idx="5499">
                  <c:v>5.0428572428571426E-2</c:v>
                </c:pt>
                <c:pt idx="5500">
                  <c:v>5.0142858142857134E-2</c:v>
                </c:pt>
                <c:pt idx="5501">
                  <c:v>4.9857143857142891E-2</c:v>
                </c:pt>
                <c:pt idx="5502">
                  <c:v>4.9571429571428564E-2</c:v>
                </c:pt>
                <c:pt idx="5503">
                  <c:v>4.9285715285714279E-2</c:v>
                </c:pt>
                <c:pt idx="5504">
                  <c:v>4.9000000999999994E-2</c:v>
                </c:pt>
                <c:pt idx="5505">
                  <c:v>4.871428671428573E-2</c:v>
                </c:pt>
                <c:pt idx="5506">
                  <c:v>4.8428572428571418E-2</c:v>
                </c:pt>
                <c:pt idx="5507">
                  <c:v>4.8142858142857119E-2</c:v>
                </c:pt>
                <c:pt idx="5508">
                  <c:v>4.7857143857142889E-2</c:v>
                </c:pt>
                <c:pt idx="5509">
                  <c:v>4.7571429571428576E-2</c:v>
                </c:pt>
                <c:pt idx="5510">
                  <c:v>4.7285715285714285E-2</c:v>
                </c:pt>
                <c:pt idx="5511">
                  <c:v>4.7000001000000027E-2</c:v>
                </c:pt>
                <c:pt idx="5512">
                  <c:v>4.6714286714285735E-2</c:v>
                </c:pt>
                <c:pt idx="5513">
                  <c:v>4.6428572428571423E-2</c:v>
                </c:pt>
                <c:pt idx="5514">
                  <c:v>4.6142858142857117E-2</c:v>
                </c:pt>
                <c:pt idx="5515">
                  <c:v>4.585714385714288E-2</c:v>
                </c:pt>
                <c:pt idx="5516">
                  <c:v>4.5571429571428575E-2</c:v>
                </c:pt>
                <c:pt idx="5517">
                  <c:v>4.5285715285714276E-2</c:v>
                </c:pt>
                <c:pt idx="5518">
                  <c:v>4.5000001000000026E-2</c:v>
                </c:pt>
                <c:pt idx="5519">
                  <c:v>4.4714286714285741E-2</c:v>
                </c:pt>
                <c:pt idx="5520">
                  <c:v>4.4428572428571449E-2</c:v>
                </c:pt>
                <c:pt idx="5521">
                  <c:v>4.4142858142857129E-2</c:v>
                </c:pt>
                <c:pt idx="5522">
                  <c:v>4.3857143857142879E-2</c:v>
                </c:pt>
                <c:pt idx="5523">
                  <c:v>4.3571429571428566E-2</c:v>
                </c:pt>
                <c:pt idx="5524">
                  <c:v>4.3285715285714274E-2</c:v>
                </c:pt>
                <c:pt idx="5525">
                  <c:v>4.3000001000000003E-2</c:v>
                </c:pt>
                <c:pt idx="5526">
                  <c:v>4.3920001E-2</c:v>
                </c:pt>
                <c:pt idx="5527">
                  <c:v>4.4840001000000004E-2</c:v>
                </c:pt>
                <c:pt idx="5528">
                  <c:v>4.5760001000000029E-2</c:v>
                </c:pt>
                <c:pt idx="5529">
                  <c:v>4.6680001000000013E-2</c:v>
                </c:pt>
                <c:pt idx="5530">
                  <c:v>4.7600001000000003E-2</c:v>
                </c:pt>
                <c:pt idx="5531">
                  <c:v>4.8520001000000014E-2</c:v>
                </c:pt>
                <c:pt idx="5532">
                  <c:v>4.9440001000000018E-2</c:v>
                </c:pt>
                <c:pt idx="5533">
                  <c:v>5.0360001000000029E-2</c:v>
                </c:pt>
                <c:pt idx="5534">
                  <c:v>5.1280001000000013E-2</c:v>
                </c:pt>
                <c:pt idx="5535">
                  <c:v>5.2200001000000003E-2</c:v>
                </c:pt>
                <c:pt idx="5536">
                  <c:v>5.3120001000000014E-2</c:v>
                </c:pt>
                <c:pt idx="5537">
                  <c:v>5.4040001000000018E-2</c:v>
                </c:pt>
                <c:pt idx="5538">
                  <c:v>5.4960001000000029E-2</c:v>
                </c:pt>
                <c:pt idx="5539">
                  <c:v>5.5880001000000026E-2</c:v>
                </c:pt>
                <c:pt idx="5540">
                  <c:v>5.6800001000000024E-2</c:v>
                </c:pt>
                <c:pt idx="5541">
                  <c:v>5.7720001000000028E-2</c:v>
                </c:pt>
                <c:pt idx="5542">
                  <c:v>5.864000099999999E-2</c:v>
                </c:pt>
                <c:pt idx="5543">
                  <c:v>5.9560001000000029E-2</c:v>
                </c:pt>
                <c:pt idx="5544">
                  <c:v>6.0480001000000026E-2</c:v>
                </c:pt>
                <c:pt idx="5545">
                  <c:v>6.1400001000000023E-2</c:v>
                </c:pt>
                <c:pt idx="5546">
                  <c:v>6.2320001000000028E-2</c:v>
                </c:pt>
                <c:pt idx="5547">
                  <c:v>6.3240001000000004E-2</c:v>
                </c:pt>
                <c:pt idx="5548">
                  <c:v>6.4160001000000036E-2</c:v>
                </c:pt>
                <c:pt idx="5549">
                  <c:v>6.5080000999999998E-2</c:v>
                </c:pt>
                <c:pt idx="5550">
                  <c:v>6.6000001000000003E-2</c:v>
                </c:pt>
                <c:pt idx="5551">
                  <c:v>6.5297298297297302E-2</c:v>
                </c:pt>
                <c:pt idx="5552">
                  <c:v>6.45945955945946E-2</c:v>
                </c:pt>
                <c:pt idx="5553">
                  <c:v>6.3891892891891913E-2</c:v>
                </c:pt>
                <c:pt idx="5554">
                  <c:v>6.3189190189189171E-2</c:v>
                </c:pt>
                <c:pt idx="5555">
                  <c:v>6.2486487486486518E-2</c:v>
                </c:pt>
                <c:pt idx="5556">
                  <c:v>6.1783784783783803E-2</c:v>
                </c:pt>
                <c:pt idx="5557">
                  <c:v>6.1081082081081088E-2</c:v>
                </c:pt>
                <c:pt idx="5558">
                  <c:v>6.037837937837838E-2</c:v>
                </c:pt>
                <c:pt idx="5559">
                  <c:v>5.9675676675675679E-2</c:v>
                </c:pt>
                <c:pt idx="5560">
                  <c:v>5.8972973972972992E-2</c:v>
                </c:pt>
                <c:pt idx="5561">
                  <c:v>5.827027127027027E-2</c:v>
                </c:pt>
                <c:pt idx="5562">
                  <c:v>5.7567568567567562E-2</c:v>
                </c:pt>
                <c:pt idx="5563">
                  <c:v>5.6864865864864861E-2</c:v>
                </c:pt>
                <c:pt idx="5564">
                  <c:v>5.6162163162162153E-2</c:v>
                </c:pt>
                <c:pt idx="5565">
                  <c:v>5.5459460459459473E-2</c:v>
                </c:pt>
                <c:pt idx="5566">
                  <c:v>5.4756757756756806E-2</c:v>
                </c:pt>
                <c:pt idx="5567">
                  <c:v>5.4054055054054063E-2</c:v>
                </c:pt>
                <c:pt idx="5568">
                  <c:v>5.3351352351351362E-2</c:v>
                </c:pt>
                <c:pt idx="5569">
                  <c:v>5.2648649648648668E-2</c:v>
                </c:pt>
                <c:pt idx="5570">
                  <c:v>5.1945946945945953E-2</c:v>
                </c:pt>
                <c:pt idx="5571">
                  <c:v>5.1243244243243273E-2</c:v>
                </c:pt>
                <c:pt idx="5572">
                  <c:v>5.0540541540540544E-2</c:v>
                </c:pt>
                <c:pt idx="5573">
                  <c:v>4.9837838837837885E-2</c:v>
                </c:pt>
                <c:pt idx="5574">
                  <c:v>4.9135136135135149E-2</c:v>
                </c:pt>
                <c:pt idx="5575">
                  <c:v>4.8432433432432476E-2</c:v>
                </c:pt>
                <c:pt idx="5576">
                  <c:v>4.7729730729729761E-2</c:v>
                </c:pt>
                <c:pt idx="5577">
                  <c:v>4.7027028027027032E-2</c:v>
                </c:pt>
                <c:pt idx="5578">
                  <c:v>4.6324325324324317E-2</c:v>
                </c:pt>
                <c:pt idx="5579">
                  <c:v>4.5621622621621644E-2</c:v>
                </c:pt>
                <c:pt idx="5580">
                  <c:v>4.4918919918918949E-2</c:v>
                </c:pt>
                <c:pt idx="5581">
                  <c:v>4.4216217216216269E-2</c:v>
                </c:pt>
                <c:pt idx="5582">
                  <c:v>4.3513514513513533E-2</c:v>
                </c:pt>
                <c:pt idx="5583">
                  <c:v>4.2810811810810846E-2</c:v>
                </c:pt>
                <c:pt idx="5584">
                  <c:v>4.210810910810811E-2</c:v>
                </c:pt>
                <c:pt idx="5585">
                  <c:v>4.1405406405405409E-2</c:v>
                </c:pt>
                <c:pt idx="5586">
                  <c:v>4.0702703702702715E-2</c:v>
                </c:pt>
                <c:pt idx="5587">
                  <c:v>4.0000001000000014E-2</c:v>
                </c:pt>
                <c:pt idx="5588">
                  <c:v>3.9650794650793658E-2</c:v>
                </c:pt>
                <c:pt idx="5589">
                  <c:v>3.9301588301587288E-2</c:v>
                </c:pt>
                <c:pt idx="5590">
                  <c:v>3.8952381952380953E-2</c:v>
                </c:pt>
                <c:pt idx="5591">
                  <c:v>3.8603175603174632E-2</c:v>
                </c:pt>
                <c:pt idx="5592">
                  <c:v>3.8253969253968262E-2</c:v>
                </c:pt>
                <c:pt idx="5593">
                  <c:v>3.790476290476192E-2</c:v>
                </c:pt>
                <c:pt idx="5594">
                  <c:v>3.7555556555555571E-2</c:v>
                </c:pt>
                <c:pt idx="5595">
                  <c:v>3.7206350206349222E-2</c:v>
                </c:pt>
                <c:pt idx="5596">
                  <c:v>3.6857143857142879E-2</c:v>
                </c:pt>
                <c:pt idx="5597">
                  <c:v>3.6507937507936523E-2</c:v>
                </c:pt>
                <c:pt idx="5598">
                  <c:v>3.615873115873016E-2</c:v>
                </c:pt>
                <c:pt idx="5599">
                  <c:v>3.5809524809523811E-2</c:v>
                </c:pt>
                <c:pt idx="5600">
                  <c:v>3.5460318460317476E-2</c:v>
                </c:pt>
                <c:pt idx="5601">
                  <c:v>3.5111112111111134E-2</c:v>
                </c:pt>
                <c:pt idx="5602">
                  <c:v>3.4761905761904778E-2</c:v>
                </c:pt>
                <c:pt idx="5603">
                  <c:v>3.4412699412698415E-2</c:v>
                </c:pt>
                <c:pt idx="5604">
                  <c:v>3.4063493063492066E-2</c:v>
                </c:pt>
                <c:pt idx="5605">
                  <c:v>3.3714286714285717E-2</c:v>
                </c:pt>
                <c:pt idx="5606">
                  <c:v>3.3365080365079375E-2</c:v>
                </c:pt>
                <c:pt idx="5607">
                  <c:v>3.3015874015873033E-2</c:v>
                </c:pt>
                <c:pt idx="5608">
                  <c:v>3.2666667666666684E-2</c:v>
                </c:pt>
                <c:pt idx="5609">
                  <c:v>3.2317461317460335E-2</c:v>
                </c:pt>
                <c:pt idx="5610">
                  <c:v>3.1968254968253972E-2</c:v>
                </c:pt>
                <c:pt idx="5611">
                  <c:v>3.1619048619047636E-2</c:v>
                </c:pt>
                <c:pt idx="5612">
                  <c:v>3.1269842269841287E-2</c:v>
                </c:pt>
                <c:pt idx="5613">
                  <c:v>3.0920635920634931E-2</c:v>
                </c:pt>
                <c:pt idx="5614">
                  <c:v>3.0571429571428579E-2</c:v>
                </c:pt>
                <c:pt idx="5615">
                  <c:v>3.0222223222222226E-2</c:v>
                </c:pt>
                <c:pt idx="5616">
                  <c:v>2.9873016873015898E-2</c:v>
                </c:pt>
                <c:pt idx="5617">
                  <c:v>2.9523810523809549E-2</c:v>
                </c:pt>
                <c:pt idx="5618">
                  <c:v>2.9174604174603182E-2</c:v>
                </c:pt>
                <c:pt idx="5619">
                  <c:v>2.8825397825396837E-2</c:v>
                </c:pt>
                <c:pt idx="5620">
                  <c:v>2.8476191476190484E-2</c:v>
                </c:pt>
                <c:pt idx="5621">
                  <c:v>2.8126985126984132E-2</c:v>
                </c:pt>
                <c:pt idx="5622">
                  <c:v>2.7777778777777803E-2</c:v>
                </c:pt>
                <c:pt idx="5623">
                  <c:v>2.7428572428571447E-2</c:v>
                </c:pt>
                <c:pt idx="5624">
                  <c:v>2.7079366079365105E-2</c:v>
                </c:pt>
                <c:pt idx="5625">
                  <c:v>2.6730159730158735E-2</c:v>
                </c:pt>
                <c:pt idx="5626">
                  <c:v>2.6380953380952386E-2</c:v>
                </c:pt>
                <c:pt idx="5627">
                  <c:v>2.6031747031746051E-2</c:v>
                </c:pt>
                <c:pt idx="5628">
                  <c:v>2.5682540682539692E-2</c:v>
                </c:pt>
                <c:pt idx="5629">
                  <c:v>2.5333334333333343E-2</c:v>
                </c:pt>
                <c:pt idx="5630">
                  <c:v>2.4984127984126997E-2</c:v>
                </c:pt>
                <c:pt idx="5631">
                  <c:v>2.4634921634920641E-2</c:v>
                </c:pt>
                <c:pt idx="5632">
                  <c:v>2.4285715285714306E-2</c:v>
                </c:pt>
                <c:pt idx="5633">
                  <c:v>2.3936508936507932E-2</c:v>
                </c:pt>
                <c:pt idx="5634">
                  <c:v>2.3587302587301608E-2</c:v>
                </c:pt>
                <c:pt idx="5635">
                  <c:v>2.3238096238095238E-2</c:v>
                </c:pt>
                <c:pt idx="5636">
                  <c:v>2.2888889888888889E-2</c:v>
                </c:pt>
                <c:pt idx="5637">
                  <c:v>2.253968353968255E-2</c:v>
                </c:pt>
                <c:pt idx="5638">
                  <c:v>2.2190477190476201E-2</c:v>
                </c:pt>
                <c:pt idx="5639">
                  <c:v>2.1841270841269859E-2</c:v>
                </c:pt>
                <c:pt idx="5640">
                  <c:v>2.1492064492063492E-2</c:v>
                </c:pt>
                <c:pt idx="5641">
                  <c:v>2.1142858142857147E-2</c:v>
                </c:pt>
                <c:pt idx="5642">
                  <c:v>2.0793651793650787E-2</c:v>
                </c:pt>
                <c:pt idx="5643">
                  <c:v>2.0444445444444452E-2</c:v>
                </c:pt>
                <c:pt idx="5644">
                  <c:v>2.0095239095238093E-2</c:v>
                </c:pt>
                <c:pt idx="5645">
                  <c:v>1.9746032746031757E-2</c:v>
                </c:pt>
                <c:pt idx="5646">
                  <c:v>1.9396826396825408E-2</c:v>
                </c:pt>
                <c:pt idx="5647">
                  <c:v>1.9047620047619059E-2</c:v>
                </c:pt>
                <c:pt idx="5648">
                  <c:v>1.8698413698412707E-2</c:v>
                </c:pt>
                <c:pt idx="5649">
                  <c:v>1.8349207349206361E-2</c:v>
                </c:pt>
                <c:pt idx="5650">
                  <c:v>1.8000001000000009E-2</c:v>
                </c:pt>
                <c:pt idx="5651">
                  <c:v>1.8032259064516137E-2</c:v>
                </c:pt>
                <c:pt idx="5652">
                  <c:v>1.8064517129032266E-2</c:v>
                </c:pt>
                <c:pt idx="5653">
                  <c:v>1.8096775193548399E-2</c:v>
                </c:pt>
                <c:pt idx="5654">
                  <c:v>1.812903325806452E-2</c:v>
                </c:pt>
                <c:pt idx="5655">
                  <c:v>1.8161291322580649E-2</c:v>
                </c:pt>
                <c:pt idx="5656">
                  <c:v>1.8193549387096785E-2</c:v>
                </c:pt>
                <c:pt idx="5657">
                  <c:v>1.8225807451612914E-2</c:v>
                </c:pt>
                <c:pt idx="5658">
                  <c:v>1.8258065516129032E-2</c:v>
                </c:pt>
                <c:pt idx="5659">
                  <c:v>1.8290323580645165E-2</c:v>
                </c:pt>
                <c:pt idx="5660">
                  <c:v>1.8322581645161307E-2</c:v>
                </c:pt>
                <c:pt idx="5661">
                  <c:v>1.8354839709677429E-2</c:v>
                </c:pt>
                <c:pt idx="5662">
                  <c:v>1.8387097774193551E-2</c:v>
                </c:pt>
                <c:pt idx="5663">
                  <c:v>1.841935583870968E-2</c:v>
                </c:pt>
                <c:pt idx="5664">
                  <c:v>1.8451613903225809E-2</c:v>
                </c:pt>
                <c:pt idx="5665">
                  <c:v>1.8483871967741941E-2</c:v>
                </c:pt>
                <c:pt idx="5666">
                  <c:v>1.8516130032258073E-2</c:v>
                </c:pt>
                <c:pt idx="5667">
                  <c:v>1.8548388096774202E-2</c:v>
                </c:pt>
                <c:pt idx="5668">
                  <c:v>1.8580646161290324E-2</c:v>
                </c:pt>
                <c:pt idx="5669">
                  <c:v>1.8612904225806453E-2</c:v>
                </c:pt>
                <c:pt idx="5670">
                  <c:v>1.8645162290322589E-2</c:v>
                </c:pt>
                <c:pt idx="5671">
                  <c:v>1.8677420354838718E-2</c:v>
                </c:pt>
                <c:pt idx="5672">
                  <c:v>1.8709678419354846E-2</c:v>
                </c:pt>
                <c:pt idx="5673">
                  <c:v>1.8741936483870968E-2</c:v>
                </c:pt>
                <c:pt idx="5674">
                  <c:v>1.8774194548387104E-2</c:v>
                </c:pt>
                <c:pt idx="5675">
                  <c:v>1.8806452612903233E-2</c:v>
                </c:pt>
                <c:pt idx="5676">
                  <c:v>1.8838710677419362E-2</c:v>
                </c:pt>
                <c:pt idx="5677">
                  <c:v>1.8870968741935494E-2</c:v>
                </c:pt>
                <c:pt idx="5678">
                  <c:v>1.8903226806451612E-2</c:v>
                </c:pt>
                <c:pt idx="5679">
                  <c:v>1.8935484870967741E-2</c:v>
                </c:pt>
                <c:pt idx="5680">
                  <c:v>1.896774293548387E-2</c:v>
                </c:pt>
                <c:pt idx="5681">
                  <c:v>1.9000001000000009E-2</c:v>
                </c:pt>
                <c:pt idx="5682">
                  <c:v>1.9032259064516138E-2</c:v>
                </c:pt>
                <c:pt idx="5683">
                  <c:v>1.9064517129032267E-2</c:v>
                </c:pt>
                <c:pt idx="5684">
                  <c:v>1.9096775193548396E-2</c:v>
                </c:pt>
                <c:pt idx="5685">
                  <c:v>1.9129033258064521E-2</c:v>
                </c:pt>
                <c:pt idx="5686">
                  <c:v>1.9161291322580643E-2</c:v>
                </c:pt>
                <c:pt idx="5687">
                  <c:v>1.9193549387096782E-2</c:v>
                </c:pt>
                <c:pt idx="5688">
                  <c:v>1.9225807451612911E-2</c:v>
                </c:pt>
                <c:pt idx="5689">
                  <c:v>1.9258065516129033E-2</c:v>
                </c:pt>
                <c:pt idx="5690">
                  <c:v>1.9290323580645162E-2</c:v>
                </c:pt>
                <c:pt idx="5691">
                  <c:v>1.9322581645161308E-2</c:v>
                </c:pt>
                <c:pt idx="5692">
                  <c:v>1.9354839709677427E-2</c:v>
                </c:pt>
                <c:pt idx="5693">
                  <c:v>1.9387097774193549E-2</c:v>
                </c:pt>
                <c:pt idx="5694">
                  <c:v>1.9419355838709681E-2</c:v>
                </c:pt>
                <c:pt idx="5695">
                  <c:v>1.9451613903225806E-2</c:v>
                </c:pt>
                <c:pt idx="5696">
                  <c:v>1.9483871967741942E-2</c:v>
                </c:pt>
                <c:pt idx="5697">
                  <c:v>1.9516130032258071E-2</c:v>
                </c:pt>
                <c:pt idx="5698">
                  <c:v>1.95483880967742E-2</c:v>
                </c:pt>
                <c:pt idx="5699">
                  <c:v>1.9580646161290322E-2</c:v>
                </c:pt>
                <c:pt idx="5700">
                  <c:v>1.9612904225806457E-2</c:v>
                </c:pt>
                <c:pt idx="5701">
                  <c:v>1.9645162290322586E-2</c:v>
                </c:pt>
                <c:pt idx="5702">
                  <c:v>1.9677420354838718E-2</c:v>
                </c:pt>
                <c:pt idx="5703">
                  <c:v>1.9709678419354844E-2</c:v>
                </c:pt>
                <c:pt idx="5704">
                  <c:v>1.9741936483870969E-2</c:v>
                </c:pt>
                <c:pt idx="5705">
                  <c:v>1.9774194548387105E-2</c:v>
                </c:pt>
                <c:pt idx="5706">
                  <c:v>1.980645261290323E-2</c:v>
                </c:pt>
                <c:pt idx="5707">
                  <c:v>1.9838710677419359E-2</c:v>
                </c:pt>
                <c:pt idx="5708">
                  <c:v>1.9870968741935488E-2</c:v>
                </c:pt>
                <c:pt idx="5709">
                  <c:v>1.9903226806451613E-2</c:v>
                </c:pt>
                <c:pt idx="5710">
                  <c:v>1.9935484870967749E-2</c:v>
                </c:pt>
                <c:pt idx="5711">
                  <c:v>1.9967742935483871E-2</c:v>
                </c:pt>
                <c:pt idx="5712">
                  <c:v>2.0000001E-2</c:v>
                </c:pt>
                <c:pt idx="5713">
                  <c:v>1.9473685210526327E-2</c:v>
                </c:pt>
                <c:pt idx="5714">
                  <c:v>1.8947369421052639E-2</c:v>
                </c:pt>
                <c:pt idx="5715">
                  <c:v>1.8421053631578952E-2</c:v>
                </c:pt>
                <c:pt idx="5716">
                  <c:v>1.7894737842105261E-2</c:v>
                </c:pt>
                <c:pt idx="5717">
                  <c:v>1.7368422052631581E-2</c:v>
                </c:pt>
                <c:pt idx="5718">
                  <c:v>1.6842106263157904E-2</c:v>
                </c:pt>
                <c:pt idx="5719">
                  <c:v>1.631579047368421E-2</c:v>
                </c:pt>
                <c:pt idx="5720">
                  <c:v>1.5789474684210537E-2</c:v>
                </c:pt>
                <c:pt idx="5721">
                  <c:v>1.5263158894736846E-2</c:v>
                </c:pt>
                <c:pt idx="5722">
                  <c:v>1.4736843105263157E-2</c:v>
                </c:pt>
                <c:pt idx="5723">
                  <c:v>1.4210527315789478E-2</c:v>
                </c:pt>
                <c:pt idx="5724">
                  <c:v>1.3684211526315791E-2</c:v>
                </c:pt>
                <c:pt idx="5725">
                  <c:v>1.3157895736842107E-2</c:v>
                </c:pt>
                <c:pt idx="5726">
                  <c:v>1.2631579947368429E-2</c:v>
                </c:pt>
                <c:pt idx="5727">
                  <c:v>1.2105264157894728E-2</c:v>
                </c:pt>
                <c:pt idx="5728">
                  <c:v>1.1578948368421051E-2</c:v>
                </c:pt>
                <c:pt idx="5729">
                  <c:v>1.1052632578947362E-2</c:v>
                </c:pt>
                <c:pt idx="5730">
                  <c:v>1.0526316789473682E-2</c:v>
                </c:pt>
                <c:pt idx="5731">
                  <c:v>1.0000001000000001E-2</c:v>
                </c:pt>
                <c:pt idx="5732">
                  <c:v>9.4736852105263246E-3</c:v>
                </c:pt>
                <c:pt idx="5733">
                  <c:v>8.9473694210526269E-3</c:v>
                </c:pt>
                <c:pt idx="5734">
                  <c:v>8.4210536315789519E-3</c:v>
                </c:pt>
                <c:pt idx="5735">
                  <c:v>7.8947378421052612E-3</c:v>
                </c:pt>
                <c:pt idx="5736">
                  <c:v>7.36842205263158E-3</c:v>
                </c:pt>
                <c:pt idx="5737">
                  <c:v>6.8421062631578954E-3</c:v>
                </c:pt>
                <c:pt idx="5738">
                  <c:v>6.3157904736842125E-3</c:v>
                </c:pt>
                <c:pt idx="5739">
                  <c:v>5.7894746842105304E-3</c:v>
                </c:pt>
                <c:pt idx="5740">
                  <c:v>5.2631588947368423E-3</c:v>
                </c:pt>
                <c:pt idx="5741">
                  <c:v>4.7368431052631646E-3</c:v>
                </c:pt>
                <c:pt idx="5742">
                  <c:v>4.2105273157894722E-3</c:v>
                </c:pt>
                <c:pt idx="5743">
                  <c:v>3.6842115263157897E-3</c:v>
                </c:pt>
                <c:pt idx="5744">
                  <c:v>3.157895736842106E-3</c:v>
                </c:pt>
                <c:pt idx="5745">
                  <c:v>2.6315799473684218E-3</c:v>
                </c:pt>
                <c:pt idx="5746">
                  <c:v>2.105264157894738E-3</c:v>
                </c:pt>
                <c:pt idx="5747">
                  <c:v>1.5789483684210523E-3</c:v>
                </c:pt>
                <c:pt idx="5748">
                  <c:v>1.0526325789473685E-3</c:v>
                </c:pt>
                <c:pt idx="5749">
                  <c:v>5.2631678947368443E-4</c:v>
                </c:pt>
                <c:pt idx="5750">
                  <c:v>1.0000000000000011E-9</c:v>
                </c:pt>
                <c:pt idx="5751">
                  <c:v>6.7567667567567595E-4</c:v>
                </c:pt>
                <c:pt idx="5752">
                  <c:v>1.3513523513513526E-3</c:v>
                </c:pt>
                <c:pt idx="5753">
                  <c:v>2.0270280270270279E-3</c:v>
                </c:pt>
                <c:pt idx="5754">
                  <c:v>2.7027037027027049E-3</c:v>
                </c:pt>
                <c:pt idx="5755">
                  <c:v>3.3783793783783802E-3</c:v>
                </c:pt>
                <c:pt idx="5756">
                  <c:v>4.0540550540540564E-3</c:v>
                </c:pt>
                <c:pt idx="5757">
                  <c:v>4.7297307297297303E-3</c:v>
                </c:pt>
                <c:pt idx="5758">
                  <c:v>5.4054064054054069E-3</c:v>
                </c:pt>
                <c:pt idx="5759">
                  <c:v>6.0810820810810844E-3</c:v>
                </c:pt>
                <c:pt idx="5760">
                  <c:v>6.7567577567567575E-3</c:v>
                </c:pt>
                <c:pt idx="5761">
                  <c:v>7.4324334324324367E-3</c:v>
                </c:pt>
                <c:pt idx="5762">
                  <c:v>8.1081091081081098E-3</c:v>
                </c:pt>
                <c:pt idx="5763">
                  <c:v>8.7837847837837872E-3</c:v>
                </c:pt>
                <c:pt idx="5764">
                  <c:v>9.4594604594594681E-3</c:v>
                </c:pt>
                <c:pt idx="5765">
                  <c:v>1.0135136135135137E-2</c:v>
                </c:pt>
                <c:pt idx="5766">
                  <c:v>1.081081181081082E-2</c:v>
                </c:pt>
                <c:pt idx="5767">
                  <c:v>1.148648748648649E-2</c:v>
                </c:pt>
                <c:pt idx="5768">
                  <c:v>1.2162163162162166E-2</c:v>
                </c:pt>
                <c:pt idx="5769">
                  <c:v>1.2837838837837841E-2</c:v>
                </c:pt>
                <c:pt idx="5770">
                  <c:v>1.3513514513513519E-2</c:v>
                </c:pt>
                <c:pt idx="5771">
                  <c:v>1.4189190189189191E-2</c:v>
                </c:pt>
                <c:pt idx="5772">
                  <c:v>1.486486586486487E-2</c:v>
                </c:pt>
                <c:pt idx="5773">
                  <c:v>1.5540541540540546E-2</c:v>
                </c:pt>
                <c:pt idx="5774">
                  <c:v>1.621621721621622E-2</c:v>
                </c:pt>
                <c:pt idx="5775">
                  <c:v>1.6891892891891892E-2</c:v>
                </c:pt>
                <c:pt idx="5776">
                  <c:v>1.7567568567567575E-2</c:v>
                </c:pt>
                <c:pt idx="5777">
                  <c:v>1.8243244243243247E-2</c:v>
                </c:pt>
                <c:pt idx="5778">
                  <c:v>1.8918919918918923E-2</c:v>
                </c:pt>
                <c:pt idx="5779">
                  <c:v>1.9594595594594602E-2</c:v>
                </c:pt>
                <c:pt idx="5780">
                  <c:v>2.0270271270270285E-2</c:v>
                </c:pt>
                <c:pt idx="5781">
                  <c:v>2.0945946945945957E-2</c:v>
                </c:pt>
                <c:pt idx="5782">
                  <c:v>2.1621622621621636E-2</c:v>
                </c:pt>
                <c:pt idx="5783">
                  <c:v>2.2297298297297298E-2</c:v>
                </c:pt>
                <c:pt idx="5784">
                  <c:v>2.2972973972972991E-2</c:v>
                </c:pt>
                <c:pt idx="5785">
                  <c:v>2.3648649648648636E-2</c:v>
                </c:pt>
                <c:pt idx="5786">
                  <c:v>2.4324325324324329E-2</c:v>
                </c:pt>
                <c:pt idx="5787">
                  <c:v>2.5000001000000001E-2</c:v>
                </c:pt>
                <c:pt idx="5788">
                  <c:v>2.4444445444444452E-2</c:v>
                </c:pt>
                <c:pt idx="5789">
                  <c:v>2.3888889888888876E-2</c:v>
                </c:pt>
                <c:pt idx="5790">
                  <c:v>2.3333334333333341E-2</c:v>
                </c:pt>
                <c:pt idx="5791">
                  <c:v>2.2777778777777796E-2</c:v>
                </c:pt>
                <c:pt idx="5792">
                  <c:v>2.2222223222222233E-2</c:v>
                </c:pt>
                <c:pt idx="5793">
                  <c:v>2.1666667666666674E-2</c:v>
                </c:pt>
                <c:pt idx="5794">
                  <c:v>2.1111112111111125E-2</c:v>
                </c:pt>
                <c:pt idx="5795">
                  <c:v>2.0555556555555556E-2</c:v>
                </c:pt>
                <c:pt idx="5796">
                  <c:v>2.0000001E-2</c:v>
                </c:pt>
                <c:pt idx="5797">
                  <c:v>1.9444445444444451E-2</c:v>
                </c:pt>
                <c:pt idx="5798">
                  <c:v>1.8888889888888892E-2</c:v>
                </c:pt>
                <c:pt idx="5799">
                  <c:v>1.833333433333334E-2</c:v>
                </c:pt>
                <c:pt idx="5800">
                  <c:v>1.7777778777777781E-2</c:v>
                </c:pt>
                <c:pt idx="5801">
                  <c:v>1.7222223222222225E-2</c:v>
                </c:pt>
                <c:pt idx="5802">
                  <c:v>1.6666667666666673E-2</c:v>
                </c:pt>
                <c:pt idx="5803">
                  <c:v>1.611111211111111E-2</c:v>
                </c:pt>
                <c:pt idx="5804">
                  <c:v>1.5555556555555558E-2</c:v>
                </c:pt>
                <c:pt idx="5805">
                  <c:v>1.5000001000000002E-2</c:v>
                </c:pt>
                <c:pt idx="5806">
                  <c:v>1.4444445444444442E-2</c:v>
                </c:pt>
                <c:pt idx="5807">
                  <c:v>1.3888889888888898E-2</c:v>
                </c:pt>
                <c:pt idx="5808">
                  <c:v>1.3333334333333339E-2</c:v>
                </c:pt>
                <c:pt idx="5809">
                  <c:v>1.2777778777777781E-2</c:v>
                </c:pt>
                <c:pt idx="5810">
                  <c:v>1.2222223222222222E-2</c:v>
                </c:pt>
                <c:pt idx="5811">
                  <c:v>1.166666766666667E-2</c:v>
                </c:pt>
                <c:pt idx="5812">
                  <c:v>1.1111112111111109E-2</c:v>
                </c:pt>
                <c:pt idx="5813">
                  <c:v>1.0555556555555555E-2</c:v>
                </c:pt>
                <c:pt idx="5814">
                  <c:v>1.0000001000000001E-2</c:v>
                </c:pt>
                <c:pt idx="5815">
                  <c:v>9.4444454444444475E-3</c:v>
                </c:pt>
                <c:pt idx="5816">
                  <c:v>8.8888898888888953E-3</c:v>
                </c:pt>
                <c:pt idx="5817">
                  <c:v>8.3333343333333362E-3</c:v>
                </c:pt>
                <c:pt idx="5818">
                  <c:v>7.7777787777777788E-3</c:v>
                </c:pt>
                <c:pt idx="5819">
                  <c:v>7.2222232222222248E-3</c:v>
                </c:pt>
                <c:pt idx="5820">
                  <c:v>6.6666676666666683E-3</c:v>
                </c:pt>
                <c:pt idx="5821">
                  <c:v>6.1111121111111118E-3</c:v>
                </c:pt>
                <c:pt idx="5822">
                  <c:v>5.5555565555555526E-3</c:v>
                </c:pt>
                <c:pt idx="5823">
                  <c:v>5.0000010000000004E-3</c:v>
                </c:pt>
                <c:pt idx="5824">
                  <c:v>4.4444454444444483E-3</c:v>
                </c:pt>
                <c:pt idx="5825">
                  <c:v>3.8888898888888878E-3</c:v>
                </c:pt>
                <c:pt idx="5826">
                  <c:v>3.3333343333333348E-3</c:v>
                </c:pt>
                <c:pt idx="5827">
                  <c:v>2.7777787777777774E-3</c:v>
                </c:pt>
                <c:pt idx="5828">
                  <c:v>2.2222232222222234E-3</c:v>
                </c:pt>
                <c:pt idx="5829">
                  <c:v>1.6666676666666688E-3</c:v>
                </c:pt>
                <c:pt idx="5830">
                  <c:v>1.1111121111111108E-3</c:v>
                </c:pt>
                <c:pt idx="5831">
                  <c:v>5.5555655555555666E-4</c:v>
                </c:pt>
                <c:pt idx="5832">
                  <c:v>9.9999999836342239E-10</c:v>
                </c:pt>
                <c:pt idx="5833">
                  <c:v>-5.5555455555555521E-4</c:v>
                </c:pt>
                <c:pt idx="5834">
                  <c:v>-1.111110111111114E-3</c:v>
                </c:pt>
                <c:pt idx="5835">
                  <c:v>-1.6666656666666677E-3</c:v>
                </c:pt>
                <c:pt idx="5836">
                  <c:v>-2.2222212222222219E-3</c:v>
                </c:pt>
                <c:pt idx="5837">
                  <c:v>-2.777776777777781E-3</c:v>
                </c:pt>
                <c:pt idx="5838">
                  <c:v>-3.3333323333333319E-3</c:v>
                </c:pt>
                <c:pt idx="5839">
                  <c:v>-3.888887888888891E-3</c:v>
                </c:pt>
                <c:pt idx="5840">
                  <c:v>-4.4444434444444458E-3</c:v>
                </c:pt>
                <c:pt idx="5841">
                  <c:v>-4.9999990000000041E-3</c:v>
                </c:pt>
                <c:pt idx="5842">
                  <c:v>-5.5555545555555546E-3</c:v>
                </c:pt>
                <c:pt idx="5843">
                  <c:v>-6.1111101111111111E-3</c:v>
                </c:pt>
                <c:pt idx="5844">
                  <c:v>-6.6666656666666685E-3</c:v>
                </c:pt>
                <c:pt idx="5845">
                  <c:v>-7.2222212222222233E-3</c:v>
                </c:pt>
                <c:pt idx="5846">
                  <c:v>-7.7777767777777798E-3</c:v>
                </c:pt>
                <c:pt idx="5847">
                  <c:v>-8.3333323333333355E-3</c:v>
                </c:pt>
                <c:pt idx="5848">
                  <c:v>-8.8888878888888946E-3</c:v>
                </c:pt>
                <c:pt idx="5849">
                  <c:v>-9.4444434444444468E-3</c:v>
                </c:pt>
                <c:pt idx="5850">
                  <c:v>-9.9999990000000042E-3</c:v>
                </c:pt>
                <c:pt idx="5851">
                  <c:v>-9.596773193548392E-3</c:v>
                </c:pt>
                <c:pt idx="5852">
                  <c:v>-9.1935473870967746E-3</c:v>
                </c:pt>
                <c:pt idx="5853">
                  <c:v>-8.7903215806451589E-3</c:v>
                </c:pt>
                <c:pt idx="5854">
                  <c:v>-8.3870957741935502E-3</c:v>
                </c:pt>
                <c:pt idx="5855">
                  <c:v>-7.9838699677419397E-3</c:v>
                </c:pt>
                <c:pt idx="5856">
                  <c:v>-7.5806441612903275E-3</c:v>
                </c:pt>
                <c:pt idx="5857">
                  <c:v>-7.1774183548387101E-3</c:v>
                </c:pt>
                <c:pt idx="5858">
                  <c:v>-6.7741925483870971E-3</c:v>
                </c:pt>
                <c:pt idx="5859">
                  <c:v>-6.3709667419354857E-3</c:v>
                </c:pt>
                <c:pt idx="5860">
                  <c:v>-5.9677409354838753E-3</c:v>
                </c:pt>
                <c:pt idx="5861">
                  <c:v>-5.5645151290322579E-3</c:v>
                </c:pt>
                <c:pt idx="5862">
                  <c:v>-5.1612893225806483E-3</c:v>
                </c:pt>
                <c:pt idx="5863">
                  <c:v>-4.7580635161290344E-3</c:v>
                </c:pt>
                <c:pt idx="5864">
                  <c:v>-4.3548377096774187E-3</c:v>
                </c:pt>
                <c:pt idx="5865">
                  <c:v>-3.9516119032258065E-3</c:v>
                </c:pt>
                <c:pt idx="5866">
                  <c:v>-3.5483860967741956E-3</c:v>
                </c:pt>
                <c:pt idx="5867">
                  <c:v>-3.1451602903225834E-3</c:v>
                </c:pt>
                <c:pt idx="5868">
                  <c:v>-2.741934483870969E-3</c:v>
                </c:pt>
                <c:pt idx="5869">
                  <c:v>-2.3387086774193555E-3</c:v>
                </c:pt>
                <c:pt idx="5870">
                  <c:v>-1.9354828709677442E-3</c:v>
                </c:pt>
                <c:pt idx="5871">
                  <c:v>-1.5322570645161309E-3</c:v>
                </c:pt>
                <c:pt idx="5872">
                  <c:v>-1.1290312580645168E-3</c:v>
                </c:pt>
                <c:pt idx="5873">
                  <c:v>-7.2580545161290424E-4</c:v>
                </c:pt>
                <c:pt idx="5874">
                  <c:v>-3.225796451612909E-4</c:v>
                </c:pt>
                <c:pt idx="5875">
                  <c:v>8.0646161290322054E-5</c:v>
                </c:pt>
                <c:pt idx="5876">
                  <c:v>4.8387196774193469E-4</c:v>
                </c:pt>
                <c:pt idx="5877">
                  <c:v>8.8709777419354694E-4</c:v>
                </c:pt>
                <c:pt idx="5878">
                  <c:v>1.2903235806451601E-3</c:v>
                </c:pt>
                <c:pt idx="5879">
                  <c:v>1.6935493870967749E-3</c:v>
                </c:pt>
                <c:pt idx="5880">
                  <c:v>2.096775193548386E-3</c:v>
                </c:pt>
                <c:pt idx="5881">
                  <c:v>2.5000009999999995E-3</c:v>
                </c:pt>
                <c:pt idx="5882">
                  <c:v>2.9032268064516139E-3</c:v>
                </c:pt>
                <c:pt idx="5883">
                  <c:v>3.3064526129032235E-3</c:v>
                </c:pt>
                <c:pt idx="5884">
                  <c:v>3.709678419354837E-3</c:v>
                </c:pt>
                <c:pt idx="5885">
                  <c:v>4.1129042258064479E-3</c:v>
                </c:pt>
                <c:pt idx="5886">
                  <c:v>4.5161300322580662E-3</c:v>
                </c:pt>
                <c:pt idx="5887">
                  <c:v>4.9193558387096792E-3</c:v>
                </c:pt>
                <c:pt idx="5888">
                  <c:v>5.3225816451612897E-3</c:v>
                </c:pt>
                <c:pt idx="5889">
                  <c:v>5.7258074516129036E-3</c:v>
                </c:pt>
                <c:pt idx="5890">
                  <c:v>6.1290332580645167E-3</c:v>
                </c:pt>
                <c:pt idx="5891">
                  <c:v>6.5322590645161323E-3</c:v>
                </c:pt>
                <c:pt idx="5892">
                  <c:v>6.9354848709677402E-3</c:v>
                </c:pt>
                <c:pt idx="5893">
                  <c:v>7.3387106774193541E-3</c:v>
                </c:pt>
                <c:pt idx="5894">
                  <c:v>7.7419364838709724E-3</c:v>
                </c:pt>
                <c:pt idx="5895">
                  <c:v>8.1451622903225794E-3</c:v>
                </c:pt>
                <c:pt idx="5896">
                  <c:v>8.5483880967741916E-3</c:v>
                </c:pt>
                <c:pt idx="5897">
                  <c:v>8.9516139032258073E-3</c:v>
                </c:pt>
                <c:pt idx="5898">
                  <c:v>9.3548397096774264E-3</c:v>
                </c:pt>
                <c:pt idx="5899">
                  <c:v>9.7580655161290386E-3</c:v>
                </c:pt>
                <c:pt idx="5900">
                  <c:v>1.0161291322580644E-2</c:v>
                </c:pt>
                <c:pt idx="5901">
                  <c:v>1.0564517129032261E-2</c:v>
                </c:pt>
                <c:pt idx="5902">
                  <c:v>1.0967742935483868E-2</c:v>
                </c:pt>
                <c:pt idx="5903">
                  <c:v>1.1370968741935489E-2</c:v>
                </c:pt>
                <c:pt idx="5904">
                  <c:v>1.1774194548387103E-2</c:v>
                </c:pt>
                <c:pt idx="5905">
                  <c:v>1.2177420354838712E-2</c:v>
                </c:pt>
                <c:pt idx="5906">
                  <c:v>1.2580646161290315E-2</c:v>
                </c:pt>
                <c:pt idx="5907">
                  <c:v>1.2983871967741938E-2</c:v>
                </c:pt>
                <c:pt idx="5908">
                  <c:v>1.3387097774193545E-2</c:v>
                </c:pt>
                <c:pt idx="5909">
                  <c:v>1.3790323580645161E-2</c:v>
                </c:pt>
                <c:pt idx="5910">
                  <c:v>1.4193549387096773E-2</c:v>
                </c:pt>
                <c:pt idx="5911">
                  <c:v>1.4596775193548383E-2</c:v>
                </c:pt>
                <c:pt idx="5912">
                  <c:v>1.5000001000000004E-2</c:v>
                </c:pt>
                <c:pt idx="5913">
                  <c:v>1.5317461317460325E-2</c:v>
                </c:pt>
                <c:pt idx="5914">
                  <c:v>1.5634921634920643E-2</c:v>
                </c:pt>
                <c:pt idx="5915">
                  <c:v>1.5952381952380953E-2</c:v>
                </c:pt>
                <c:pt idx="5916">
                  <c:v>1.626984226984127E-2</c:v>
                </c:pt>
                <c:pt idx="5917">
                  <c:v>1.6587302587301588E-2</c:v>
                </c:pt>
                <c:pt idx="5918">
                  <c:v>1.6904762904761905E-2</c:v>
                </c:pt>
                <c:pt idx="5919">
                  <c:v>1.7222223222222225E-2</c:v>
                </c:pt>
                <c:pt idx="5920">
                  <c:v>1.7539683539682539E-2</c:v>
                </c:pt>
                <c:pt idx="5921">
                  <c:v>1.7857143857142859E-2</c:v>
                </c:pt>
                <c:pt idx="5922">
                  <c:v>1.8174604174603176E-2</c:v>
                </c:pt>
                <c:pt idx="5923">
                  <c:v>1.8492064492063497E-2</c:v>
                </c:pt>
                <c:pt idx="5924">
                  <c:v>1.8809524809523817E-2</c:v>
                </c:pt>
                <c:pt idx="5925">
                  <c:v>1.9126985126984127E-2</c:v>
                </c:pt>
                <c:pt idx="5926">
                  <c:v>1.9444445444444451E-2</c:v>
                </c:pt>
                <c:pt idx="5927">
                  <c:v>1.9761905761904768E-2</c:v>
                </c:pt>
                <c:pt idx="5928">
                  <c:v>2.0079366079365099E-2</c:v>
                </c:pt>
                <c:pt idx="5929">
                  <c:v>2.0396826396825392E-2</c:v>
                </c:pt>
                <c:pt idx="5930">
                  <c:v>2.0714286714285709E-2</c:v>
                </c:pt>
                <c:pt idx="5931">
                  <c:v>2.1031747031746043E-2</c:v>
                </c:pt>
                <c:pt idx="5932">
                  <c:v>2.1349207349206353E-2</c:v>
                </c:pt>
                <c:pt idx="5933">
                  <c:v>2.1666667666666681E-2</c:v>
                </c:pt>
                <c:pt idx="5934">
                  <c:v>2.1984127984126994E-2</c:v>
                </c:pt>
                <c:pt idx="5935">
                  <c:v>2.2301588301587294E-2</c:v>
                </c:pt>
                <c:pt idx="5936">
                  <c:v>2.2619048619047639E-2</c:v>
                </c:pt>
                <c:pt idx="5937">
                  <c:v>2.2936508936507942E-2</c:v>
                </c:pt>
                <c:pt idx="5938">
                  <c:v>2.3253969253968249E-2</c:v>
                </c:pt>
                <c:pt idx="5939">
                  <c:v>2.3571429571428576E-2</c:v>
                </c:pt>
                <c:pt idx="5940">
                  <c:v>2.3888889888888876E-2</c:v>
                </c:pt>
                <c:pt idx="5941">
                  <c:v>2.420635020634921E-2</c:v>
                </c:pt>
                <c:pt idx="5942">
                  <c:v>2.4523810523809544E-2</c:v>
                </c:pt>
                <c:pt idx="5943">
                  <c:v>2.4841270841269858E-2</c:v>
                </c:pt>
                <c:pt idx="5944">
                  <c:v>2.5158731158730154E-2</c:v>
                </c:pt>
                <c:pt idx="5945">
                  <c:v>2.5476191476190489E-2</c:v>
                </c:pt>
                <c:pt idx="5946">
                  <c:v>2.5793651793650788E-2</c:v>
                </c:pt>
                <c:pt idx="5947">
                  <c:v>2.6111112111111123E-2</c:v>
                </c:pt>
                <c:pt idx="5948">
                  <c:v>2.6428572428571443E-2</c:v>
                </c:pt>
                <c:pt idx="5949">
                  <c:v>2.6746032746031746E-2</c:v>
                </c:pt>
                <c:pt idx="5950">
                  <c:v>2.706349306349207E-2</c:v>
                </c:pt>
                <c:pt idx="5951">
                  <c:v>2.7380953380952391E-2</c:v>
                </c:pt>
                <c:pt idx="5952">
                  <c:v>2.7698413698412708E-2</c:v>
                </c:pt>
                <c:pt idx="5953">
                  <c:v>2.8015874015873032E-2</c:v>
                </c:pt>
                <c:pt idx="5954">
                  <c:v>2.8333334333333335E-2</c:v>
                </c:pt>
                <c:pt idx="5955">
                  <c:v>2.8650794650793648E-2</c:v>
                </c:pt>
                <c:pt idx="5956">
                  <c:v>2.8968254968253965E-2</c:v>
                </c:pt>
                <c:pt idx="5957">
                  <c:v>2.92857152857143E-2</c:v>
                </c:pt>
                <c:pt idx="5958">
                  <c:v>2.9603175603174627E-2</c:v>
                </c:pt>
                <c:pt idx="5959">
                  <c:v>2.992063592063493E-2</c:v>
                </c:pt>
                <c:pt idx="5960">
                  <c:v>3.023809623809524E-2</c:v>
                </c:pt>
                <c:pt idx="5961">
                  <c:v>3.0555556555555564E-2</c:v>
                </c:pt>
                <c:pt idx="5962">
                  <c:v>3.0873016873015888E-2</c:v>
                </c:pt>
                <c:pt idx="5963">
                  <c:v>3.1190477190476192E-2</c:v>
                </c:pt>
                <c:pt idx="5964">
                  <c:v>3.1507937507936519E-2</c:v>
                </c:pt>
                <c:pt idx="5965">
                  <c:v>3.1825397825396833E-2</c:v>
                </c:pt>
                <c:pt idx="5966">
                  <c:v>3.2142858142857139E-2</c:v>
                </c:pt>
                <c:pt idx="5967">
                  <c:v>3.2460318460317487E-2</c:v>
                </c:pt>
                <c:pt idx="5968">
                  <c:v>3.2777778777777808E-2</c:v>
                </c:pt>
                <c:pt idx="5969">
                  <c:v>3.3095239095238094E-2</c:v>
                </c:pt>
                <c:pt idx="5970">
                  <c:v>3.3412699412698414E-2</c:v>
                </c:pt>
                <c:pt idx="5971">
                  <c:v>3.3730159730158728E-2</c:v>
                </c:pt>
                <c:pt idx="5972">
                  <c:v>3.4047620047619055E-2</c:v>
                </c:pt>
                <c:pt idx="5973">
                  <c:v>3.4365080365079362E-2</c:v>
                </c:pt>
                <c:pt idx="5974">
                  <c:v>3.4682540682539696E-2</c:v>
                </c:pt>
                <c:pt idx="5975">
                  <c:v>3.500000100000001E-2</c:v>
                </c:pt>
                <c:pt idx="5976">
                  <c:v>3.4596775193548389E-2</c:v>
                </c:pt>
                <c:pt idx="5977">
                  <c:v>3.4193549387096775E-2</c:v>
                </c:pt>
                <c:pt idx="5978">
                  <c:v>3.3790323580645175E-2</c:v>
                </c:pt>
                <c:pt idx="5979">
                  <c:v>3.3387097774193568E-2</c:v>
                </c:pt>
                <c:pt idx="5980">
                  <c:v>3.2983871967741954E-2</c:v>
                </c:pt>
                <c:pt idx="5981">
                  <c:v>3.258064616129034E-2</c:v>
                </c:pt>
                <c:pt idx="5982">
                  <c:v>3.2177420354838705E-2</c:v>
                </c:pt>
                <c:pt idx="5983">
                  <c:v>3.1774194548387098E-2</c:v>
                </c:pt>
                <c:pt idx="5984">
                  <c:v>3.1370968741935484E-2</c:v>
                </c:pt>
                <c:pt idx="5985">
                  <c:v>3.0967742935483881E-2</c:v>
                </c:pt>
                <c:pt idx="5986">
                  <c:v>3.056451712903227E-2</c:v>
                </c:pt>
                <c:pt idx="5987">
                  <c:v>3.0161291322580643E-2</c:v>
                </c:pt>
                <c:pt idx="5988">
                  <c:v>2.9758065516129042E-2</c:v>
                </c:pt>
                <c:pt idx="5989">
                  <c:v>2.9354839709677422E-2</c:v>
                </c:pt>
                <c:pt idx="5990">
                  <c:v>2.8951613903225811E-2</c:v>
                </c:pt>
                <c:pt idx="5991">
                  <c:v>2.8548388096774201E-2</c:v>
                </c:pt>
                <c:pt idx="5992">
                  <c:v>2.814516229032259E-2</c:v>
                </c:pt>
                <c:pt idx="5993">
                  <c:v>2.7741936483871001E-2</c:v>
                </c:pt>
                <c:pt idx="5994">
                  <c:v>2.7338710677419383E-2</c:v>
                </c:pt>
                <c:pt idx="5995">
                  <c:v>2.6935484870967741E-2</c:v>
                </c:pt>
                <c:pt idx="5996">
                  <c:v>2.6532259064516141E-2</c:v>
                </c:pt>
                <c:pt idx="5997">
                  <c:v>2.6129033258064524E-2</c:v>
                </c:pt>
                <c:pt idx="5998">
                  <c:v>2.5725807451612921E-2</c:v>
                </c:pt>
                <c:pt idx="5999">
                  <c:v>2.5322581645161279E-2</c:v>
                </c:pt>
                <c:pt idx="6000">
                  <c:v>2.4919355838709682E-2</c:v>
                </c:pt>
                <c:pt idx="6001">
                  <c:v>2.4516130032258061E-2</c:v>
                </c:pt>
                <c:pt idx="6002">
                  <c:v>2.4112904225806447E-2</c:v>
                </c:pt>
                <c:pt idx="6003">
                  <c:v>2.3709678419354854E-2</c:v>
                </c:pt>
                <c:pt idx="6004">
                  <c:v>2.330645261290323E-2</c:v>
                </c:pt>
                <c:pt idx="6005">
                  <c:v>2.2903226806451616E-2</c:v>
                </c:pt>
                <c:pt idx="6006">
                  <c:v>2.2500001000000002E-2</c:v>
                </c:pt>
                <c:pt idx="6007">
                  <c:v>2.2096775193548392E-2</c:v>
                </c:pt>
                <c:pt idx="6008">
                  <c:v>2.1693549387096788E-2</c:v>
                </c:pt>
                <c:pt idx="6009">
                  <c:v>2.1290323580645185E-2</c:v>
                </c:pt>
                <c:pt idx="6010">
                  <c:v>2.0887097774193578E-2</c:v>
                </c:pt>
                <c:pt idx="6011">
                  <c:v>2.048387196774195E-2</c:v>
                </c:pt>
                <c:pt idx="6012">
                  <c:v>2.0080646161290329E-2</c:v>
                </c:pt>
                <c:pt idx="6013">
                  <c:v>1.9677420354838725E-2</c:v>
                </c:pt>
                <c:pt idx="6014">
                  <c:v>1.9274194548387108E-2</c:v>
                </c:pt>
                <c:pt idx="6015">
                  <c:v>1.8870968741935494E-2</c:v>
                </c:pt>
                <c:pt idx="6016">
                  <c:v>1.8467742935483877E-2</c:v>
                </c:pt>
                <c:pt idx="6017">
                  <c:v>1.8064517129032266E-2</c:v>
                </c:pt>
                <c:pt idx="6018">
                  <c:v>1.7661291322580649E-2</c:v>
                </c:pt>
                <c:pt idx="6019">
                  <c:v>1.7258065516129035E-2</c:v>
                </c:pt>
                <c:pt idx="6020">
                  <c:v>1.6854839709677435E-2</c:v>
                </c:pt>
                <c:pt idx="6021">
                  <c:v>1.645161390322581E-2</c:v>
                </c:pt>
                <c:pt idx="6022">
                  <c:v>1.60483880967742E-2</c:v>
                </c:pt>
                <c:pt idx="6023">
                  <c:v>1.564516229032259E-2</c:v>
                </c:pt>
                <c:pt idx="6024">
                  <c:v>1.524193648387097E-2</c:v>
                </c:pt>
                <c:pt idx="6025">
                  <c:v>1.483871067741936E-2</c:v>
                </c:pt>
                <c:pt idx="6026">
                  <c:v>1.4435484870967749E-2</c:v>
                </c:pt>
                <c:pt idx="6027">
                  <c:v>1.4032259064516137E-2</c:v>
                </c:pt>
                <c:pt idx="6028">
                  <c:v>1.3629033258064523E-2</c:v>
                </c:pt>
                <c:pt idx="6029">
                  <c:v>1.3225807451612913E-2</c:v>
                </c:pt>
                <c:pt idx="6030">
                  <c:v>1.2822581645161306E-2</c:v>
                </c:pt>
                <c:pt idx="6031">
                  <c:v>1.2419355838709682E-2</c:v>
                </c:pt>
                <c:pt idx="6032">
                  <c:v>1.2016130032258069E-2</c:v>
                </c:pt>
                <c:pt idx="6033">
                  <c:v>1.1612904225806459E-2</c:v>
                </c:pt>
                <c:pt idx="6034">
                  <c:v>1.1209678419354843E-2</c:v>
                </c:pt>
                <c:pt idx="6035">
                  <c:v>1.0806452612903233E-2</c:v>
                </c:pt>
                <c:pt idx="6036">
                  <c:v>1.0403226806451617E-2</c:v>
                </c:pt>
                <c:pt idx="6037">
                  <c:v>1.0000001000000001E-2</c:v>
                </c:pt>
                <c:pt idx="6038">
                  <c:v>9.6000010000000004E-3</c:v>
                </c:pt>
                <c:pt idx="6039">
                  <c:v>9.2000010000000011E-3</c:v>
                </c:pt>
                <c:pt idx="6040">
                  <c:v>8.8000010000000035E-3</c:v>
                </c:pt>
                <c:pt idx="6041">
                  <c:v>8.4000010000000007E-3</c:v>
                </c:pt>
                <c:pt idx="6042">
                  <c:v>8.0000010000000048E-3</c:v>
                </c:pt>
                <c:pt idx="6043">
                  <c:v>7.6000010000000021E-3</c:v>
                </c:pt>
                <c:pt idx="6044">
                  <c:v>7.2000010000000036E-3</c:v>
                </c:pt>
                <c:pt idx="6045">
                  <c:v>6.8000010000000017E-3</c:v>
                </c:pt>
                <c:pt idx="6046">
                  <c:v>6.4000010000000032E-3</c:v>
                </c:pt>
                <c:pt idx="6047">
                  <c:v>6.0000010000000031E-3</c:v>
                </c:pt>
                <c:pt idx="6048">
                  <c:v>5.6000010000000029E-3</c:v>
                </c:pt>
                <c:pt idx="6049">
                  <c:v>5.2000010000000027E-3</c:v>
                </c:pt>
                <c:pt idx="6050">
                  <c:v>4.8000010000000025E-3</c:v>
                </c:pt>
                <c:pt idx="6051">
                  <c:v>4.4000010000000023E-3</c:v>
                </c:pt>
                <c:pt idx="6052">
                  <c:v>4.0000010000000004E-3</c:v>
                </c:pt>
                <c:pt idx="6053">
                  <c:v>3.6000010000000015E-3</c:v>
                </c:pt>
                <c:pt idx="6054">
                  <c:v>3.2000010000000018E-3</c:v>
                </c:pt>
                <c:pt idx="6055">
                  <c:v>2.8000010000000012E-3</c:v>
                </c:pt>
                <c:pt idx="6056">
                  <c:v>2.4000010000000014E-3</c:v>
                </c:pt>
                <c:pt idx="6057">
                  <c:v>2.0000009999999999E-3</c:v>
                </c:pt>
                <c:pt idx="6058">
                  <c:v>1.6000010000000013E-3</c:v>
                </c:pt>
                <c:pt idx="6059">
                  <c:v>1.2000010000000005E-3</c:v>
                </c:pt>
                <c:pt idx="6060">
                  <c:v>8.0000100000000027E-4</c:v>
                </c:pt>
                <c:pt idx="6061">
                  <c:v>4.0000100000000101E-4</c:v>
                </c:pt>
                <c:pt idx="6062">
                  <c:v>1.0000000000000011E-9</c:v>
                </c:pt>
                <c:pt idx="6063">
                  <c:v>7.9365179365079388E-4</c:v>
                </c:pt>
                <c:pt idx="6064">
                  <c:v>1.5873025873015881E-3</c:v>
                </c:pt>
                <c:pt idx="6065">
                  <c:v>2.3809533809523815E-3</c:v>
                </c:pt>
                <c:pt idx="6066">
                  <c:v>3.1746041746031745E-3</c:v>
                </c:pt>
                <c:pt idx="6067">
                  <c:v>3.9682549682539692E-3</c:v>
                </c:pt>
                <c:pt idx="6068">
                  <c:v>4.7619057619047635E-3</c:v>
                </c:pt>
                <c:pt idx="6069">
                  <c:v>5.5555565555555535E-3</c:v>
                </c:pt>
                <c:pt idx="6070">
                  <c:v>6.3492073492063513E-3</c:v>
                </c:pt>
                <c:pt idx="6071">
                  <c:v>7.142858142857143E-3</c:v>
                </c:pt>
                <c:pt idx="6072">
                  <c:v>7.936508936507939E-3</c:v>
                </c:pt>
                <c:pt idx="6073">
                  <c:v>8.7301597301587281E-3</c:v>
                </c:pt>
                <c:pt idx="6074">
                  <c:v>9.5238105238095224E-3</c:v>
                </c:pt>
                <c:pt idx="6075">
                  <c:v>1.0317461317460322E-2</c:v>
                </c:pt>
                <c:pt idx="6076">
                  <c:v>1.1111112111111113E-2</c:v>
                </c:pt>
                <c:pt idx="6077">
                  <c:v>1.1904762904761904E-2</c:v>
                </c:pt>
                <c:pt idx="6078">
                  <c:v>1.2698413698412701E-2</c:v>
                </c:pt>
                <c:pt idx="6079">
                  <c:v>1.3492064492063499E-2</c:v>
                </c:pt>
                <c:pt idx="6080">
                  <c:v>1.4285715285714288E-2</c:v>
                </c:pt>
                <c:pt idx="6081">
                  <c:v>1.5079366079365079E-2</c:v>
                </c:pt>
                <c:pt idx="6082">
                  <c:v>1.5873016873015872E-2</c:v>
                </c:pt>
                <c:pt idx="6083">
                  <c:v>1.6666667666666673E-2</c:v>
                </c:pt>
                <c:pt idx="6084">
                  <c:v>1.7460318460317467E-2</c:v>
                </c:pt>
                <c:pt idx="6085">
                  <c:v>1.8253969253968261E-2</c:v>
                </c:pt>
                <c:pt idx="6086">
                  <c:v>1.9047620047619059E-2</c:v>
                </c:pt>
                <c:pt idx="6087">
                  <c:v>1.9841270841269847E-2</c:v>
                </c:pt>
                <c:pt idx="6088">
                  <c:v>2.0634921634920637E-2</c:v>
                </c:pt>
                <c:pt idx="6089">
                  <c:v>2.1428572428571439E-2</c:v>
                </c:pt>
                <c:pt idx="6090">
                  <c:v>2.2222223222222233E-2</c:v>
                </c:pt>
                <c:pt idx="6091">
                  <c:v>2.3015874015873027E-2</c:v>
                </c:pt>
                <c:pt idx="6092">
                  <c:v>2.3809524809523811E-2</c:v>
                </c:pt>
                <c:pt idx="6093">
                  <c:v>2.4603175603174619E-2</c:v>
                </c:pt>
                <c:pt idx="6094">
                  <c:v>2.5396826396825393E-2</c:v>
                </c:pt>
                <c:pt idx="6095">
                  <c:v>2.6190477190476191E-2</c:v>
                </c:pt>
                <c:pt idx="6096">
                  <c:v>2.6984127984126995E-2</c:v>
                </c:pt>
                <c:pt idx="6097">
                  <c:v>2.7777778777777797E-2</c:v>
                </c:pt>
                <c:pt idx="6098">
                  <c:v>2.8571429571428577E-2</c:v>
                </c:pt>
                <c:pt idx="6099">
                  <c:v>2.9365080365079368E-2</c:v>
                </c:pt>
                <c:pt idx="6100">
                  <c:v>3.0158731158730148E-2</c:v>
                </c:pt>
                <c:pt idx="6101">
                  <c:v>3.0952381952380943E-2</c:v>
                </c:pt>
                <c:pt idx="6102">
                  <c:v>3.1746032746031744E-2</c:v>
                </c:pt>
                <c:pt idx="6103">
                  <c:v>3.2539683539682535E-2</c:v>
                </c:pt>
                <c:pt idx="6104">
                  <c:v>3.3333334333333325E-2</c:v>
                </c:pt>
                <c:pt idx="6105">
                  <c:v>3.412698512698413E-2</c:v>
                </c:pt>
                <c:pt idx="6106">
                  <c:v>3.4920635920634921E-2</c:v>
                </c:pt>
                <c:pt idx="6107">
                  <c:v>3.5714286714285712E-2</c:v>
                </c:pt>
                <c:pt idx="6108">
                  <c:v>3.6507937507936523E-2</c:v>
                </c:pt>
                <c:pt idx="6109">
                  <c:v>3.7301588301587293E-2</c:v>
                </c:pt>
                <c:pt idx="6110">
                  <c:v>3.8095239095238084E-2</c:v>
                </c:pt>
                <c:pt idx="6111">
                  <c:v>3.8888889888888889E-2</c:v>
                </c:pt>
                <c:pt idx="6112">
                  <c:v>3.9682540682539694E-2</c:v>
                </c:pt>
                <c:pt idx="6113">
                  <c:v>4.0476191476190491E-2</c:v>
                </c:pt>
                <c:pt idx="6114">
                  <c:v>4.1269842269841255E-2</c:v>
                </c:pt>
                <c:pt idx="6115">
                  <c:v>4.2063493063492087E-2</c:v>
                </c:pt>
                <c:pt idx="6116">
                  <c:v>4.2857143857142878E-2</c:v>
                </c:pt>
                <c:pt idx="6117">
                  <c:v>4.3650794650793669E-2</c:v>
                </c:pt>
                <c:pt idx="6118">
                  <c:v>4.4444445444444453E-2</c:v>
                </c:pt>
                <c:pt idx="6119">
                  <c:v>4.5238096238095271E-2</c:v>
                </c:pt>
                <c:pt idx="6120">
                  <c:v>4.6031747031746034E-2</c:v>
                </c:pt>
                <c:pt idx="6121">
                  <c:v>4.6825397825396846E-2</c:v>
                </c:pt>
                <c:pt idx="6122">
                  <c:v>4.7619048619047616E-2</c:v>
                </c:pt>
                <c:pt idx="6123">
                  <c:v>4.8412699412698441E-2</c:v>
                </c:pt>
                <c:pt idx="6124">
                  <c:v>4.9206350206349218E-2</c:v>
                </c:pt>
                <c:pt idx="6125">
                  <c:v>5.0000001000000016E-2</c:v>
                </c:pt>
                <c:pt idx="6126">
                  <c:v>4.9354839709677426E-2</c:v>
                </c:pt>
                <c:pt idx="6127">
                  <c:v>4.8709678419354842E-2</c:v>
                </c:pt>
                <c:pt idx="6128">
                  <c:v>4.8064517129032307E-2</c:v>
                </c:pt>
                <c:pt idx="6129">
                  <c:v>4.7419355838709695E-2</c:v>
                </c:pt>
                <c:pt idx="6130">
                  <c:v>4.6774194548387105E-2</c:v>
                </c:pt>
                <c:pt idx="6131">
                  <c:v>4.61290332580645E-2</c:v>
                </c:pt>
                <c:pt idx="6132">
                  <c:v>4.5483871967741972E-2</c:v>
                </c:pt>
                <c:pt idx="6133">
                  <c:v>4.4838710677419368E-2</c:v>
                </c:pt>
                <c:pt idx="6134">
                  <c:v>4.4193549387096784E-2</c:v>
                </c:pt>
                <c:pt idx="6135">
                  <c:v>4.3548388096774152E-2</c:v>
                </c:pt>
                <c:pt idx="6136">
                  <c:v>4.2903226806451651E-2</c:v>
                </c:pt>
                <c:pt idx="6137">
                  <c:v>4.2258065516129012E-2</c:v>
                </c:pt>
                <c:pt idx="6138">
                  <c:v>4.1612904225806491E-2</c:v>
                </c:pt>
                <c:pt idx="6139">
                  <c:v>4.0967742935483886E-2</c:v>
                </c:pt>
                <c:pt idx="6140">
                  <c:v>4.032258164516133E-2</c:v>
                </c:pt>
                <c:pt idx="6141">
                  <c:v>3.9677420354838705E-2</c:v>
                </c:pt>
                <c:pt idx="6142">
                  <c:v>3.9032259064516149E-2</c:v>
                </c:pt>
                <c:pt idx="6143">
                  <c:v>3.8387097774193565E-2</c:v>
                </c:pt>
                <c:pt idx="6144">
                  <c:v>3.7741936483871003E-2</c:v>
                </c:pt>
                <c:pt idx="6145">
                  <c:v>3.7096775193548391E-2</c:v>
                </c:pt>
                <c:pt idx="6146">
                  <c:v>3.6451613903225828E-2</c:v>
                </c:pt>
                <c:pt idx="6147">
                  <c:v>3.5806452612903245E-2</c:v>
                </c:pt>
                <c:pt idx="6148">
                  <c:v>3.5161291322580647E-2</c:v>
                </c:pt>
                <c:pt idx="6149">
                  <c:v>3.451613003225807E-2</c:v>
                </c:pt>
                <c:pt idx="6150">
                  <c:v>3.3870968741935494E-2</c:v>
                </c:pt>
                <c:pt idx="6151">
                  <c:v>3.3225807451612924E-2</c:v>
                </c:pt>
                <c:pt idx="6152">
                  <c:v>3.258064616129034E-2</c:v>
                </c:pt>
                <c:pt idx="6153">
                  <c:v>3.1935484870967742E-2</c:v>
                </c:pt>
                <c:pt idx="6154">
                  <c:v>3.1290323580645187E-2</c:v>
                </c:pt>
                <c:pt idx="6155">
                  <c:v>3.0645162290322592E-2</c:v>
                </c:pt>
                <c:pt idx="6156">
                  <c:v>3.0000001000000002E-2</c:v>
                </c:pt>
                <c:pt idx="6157">
                  <c:v>2.9354839709677422E-2</c:v>
                </c:pt>
                <c:pt idx="6158">
                  <c:v>2.8709678419354852E-2</c:v>
                </c:pt>
                <c:pt idx="6159">
                  <c:v>2.8064517129032261E-2</c:v>
                </c:pt>
                <c:pt idx="6160">
                  <c:v>2.7419355838709691E-2</c:v>
                </c:pt>
                <c:pt idx="6161">
                  <c:v>2.6774194548387101E-2</c:v>
                </c:pt>
                <c:pt idx="6162">
                  <c:v>2.6129033258064524E-2</c:v>
                </c:pt>
                <c:pt idx="6163">
                  <c:v>2.5483871967741951E-2</c:v>
                </c:pt>
                <c:pt idx="6164">
                  <c:v>2.4838710677419384E-2</c:v>
                </c:pt>
                <c:pt idx="6165">
                  <c:v>2.4193549387096776E-2</c:v>
                </c:pt>
                <c:pt idx="6166">
                  <c:v>2.3548388096774196E-2</c:v>
                </c:pt>
                <c:pt idx="6167">
                  <c:v>2.2903226806451616E-2</c:v>
                </c:pt>
                <c:pt idx="6168">
                  <c:v>2.2258065516129053E-2</c:v>
                </c:pt>
                <c:pt idx="6169">
                  <c:v>2.1612904225806452E-2</c:v>
                </c:pt>
                <c:pt idx="6170">
                  <c:v>2.0967742935483872E-2</c:v>
                </c:pt>
                <c:pt idx="6171">
                  <c:v>2.0322581645161274E-2</c:v>
                </c:pt>
                <c:pt idx="6172">
                  <c:v>1.9677420354838725E-2</c:v>
                </c:pt>
                <c:pt idx="6173">
                  <c:v>1.9032259064516138E-2</c:v>
                </c:pt>
                <c:pt idx="6174">
                  <c:v>1.8387097774193551E-2</c:v>
                </c:pt>
                <c:pt idx="6175">
                  <c:v>1.7741936483870971E-2</c:v>
                </c:pt>
                <c:pt idx="6176">
                  <c:v>1.7096775193548401E-2</c:v>
                </c:pt>
                <c:pt idx="6177">
                  <c:v>1.6451613903225814E-2</c:v>
                </c:pt>
                <c:pt idx="6178">
                  <c:v>1.5806452612903234E-2</c:v>
                </c:pt>
                <c:pt idx="6179">
                  <c:v>1.5161291322580652E-2</c:v>
                </c:pt>
                <c:pt idx="6180">
                  <c:v>1.4516130032258072E-2</c:v>
                </c:pt>
                <c:pt idx="6181">
                  <c:v>1.3870968741935493E-2</c:v>
                </c:pt>
                <c:pt idx="6182">
                  <c:v>1.3225807451612913E-2</c:v>
                </c:pt>
                <c:pt idx="6183">
                  <c:v>1.2580646161290322E-2</c:v>
                </c:pt>
                <c:pt idx="6184">
                  <c:v>1.1935484870967751E-2</c:v>
                </c:pt>
                <c:pt idx="6185">
                  <c:v>1.1290323580645164E-2</c:v>
                </c:pt>
                <c:pt idx="6186">
                  <c:v>1.0645162290322583E-2</c:v>
                </c:pt>
                <c:pt idx="6187">
                  <c:v>1.0000001000000001E-2</c:v>
                </c:pt>
                <c:pt idx="6188">
                  <c:v>1.0440001000000004E-2</c:v>
                </c:pt>
                <c:pt idx="6189">
                  <c:v>1.0880001000000007E-2</c:v>
                </c:pt>
                <c:pt idx="6190">
                  <c:v>1.1320001000000005E-2</c:v>
                </c:pt>
                <c:pt idx="6191">
                  <c:v>1.1760001000000004E-2</c:v>
                </c:pt>
                <c:pt idx="6192">
                  <c:v>1.2200001000000004E-2</c:v>
                </c:pt>
                <c:pt idx="6193">
                  <c:v>1.2640001000000001E-2</c:v>
                </c:pt>
                <c:pt idx="6194">
                  <c:v>1.3080001000000004E-2</c:v>
                </c:pt>
                <c:pt idx="6195">
                  <c:v>1.3520001000000007E-2</c:v>
                </c:pt>
                <c:pt idx="6196">
                  <c:v>1.3960001000000005E-2</c:v>
                </c:pt>
                <c:pt idx="6197">
                  <c:v>1.4400001000000001E-2</c:v>
                </c:pt>
                <c:pt idx="6198">
                  <c:v>1.4840001000000004E-2</c:v>
                </c:pt>
                <c:pt idx="6199">
                  <c:v>1.5280001000000005E-2</c:v>
                </c:pt>
                <c:pt idx="6200">
                  <c:v>1.5720000999999997E-2</c:v>
                </c:pt>
                <c:pt idx="6201">
                  <c:v>1.6160001000000007E-2</c:v>
                </c:pt>
                <c:pt idx="6202">
                  <c:v>1.6600001000000007E-2</c:v>
                </c:pt>
                <c:pt idx="6203">
                  <c:v>1.7040000999999999E-2</c:v>
                </c:pt>
                <c:pt idx="6204">
                  <c:v>1.7480001000000005E-2</c:v>
                </c:pt>
                <c:pt idx="6205">
                  <c:v>1.7920001000000001E-2</c:v>
                </c:pt>
                <c:pt idx="6206">
                  <c:v>1.8360001000000008E-2</c:v>
                </c:pt>
                <c:pt idx="6207">
                  <c:v>1.8800001000000007E-2</c:v>
                </c:pt>
                <c:pt idx="6208">
                  <c:v>1.9240001000000007E-2</c:v>
                </c:pt>
                <c:pt idx="6209">
                  <c:v>1.9680001000000006E-2</c:v>
                </c:pt>
                <c:pt idx="6210">
                  <c:v>2.0120000999999992E-2</c:v>
                </c:pt>
                <c:pt idx="6211">
                  <c:v>2.0560000999999998E-2</c:v>
                </c:pt>
                <c:pt idx="6212">
                  <c:v>2.1000001000000001E-2</c:v>
                </c:pt>
                <c:pt idx="6213">
                  <c:v>2.050793750793652E-2</c:v>
                </c:pt>
                <c:pt idx="6214">
                  <c:v>2.0015874015873028E-2</c:v>
                </c:pt>
                <c:pt idx="6215">
                  <c:v>1.9523810523809523E-2</c:v>
                </c:pt>
                <c:pt idx="6216">
                  <c:v>1.9031747031746031E-2</c:v>
                </c:pt>
                <c:pt idx="6217">
                  <c:v>1.8539683539682539E-2</c:v>
                </c:pt>
                <c:pt idx="6218">
                  <c:v>1.8047620047619055E-2</c:v>
                </c:pt>
                <c:pt idx="6219">
                  <c:v>1.7555556555555553E-2</c:v>
                </c:pt>
                <c:pt idx="6220">
                  <c:v>1.7063493063492065E-2</c:v>
                </c:pt>
                <c:pt idx="6221">
                  <c:v>1.6571429571428573E-2</c:v>
                </c:pt>
                <c:pt idx="6222">
                  <c:v>1.6079366079365082E-2</c:v>
                </c:pt>
                <c:pt idx="6223">
                  <c:v>1.5587302587301588E-2</c:v>
                </c:pt>
                <c:pt idx="6224">
                  <c:v>1.5095239095238097E-2</c:v>
                </c:pt>
                <c:pt idx="6225">
                  <c:v>1.4603175603174609E-2</c:v>
                </c:pt>
                <c:pt idx="6226">
                  <c:v>1.411111211111111E-2</c:v>
                </c:pt>
                <c:pt idx="6227">
                  <c:v>1.3619048619047624E-2</c:v>
                </c:pt>
                <c:pt idx="6228">
                  <c:v>1.3126985126984127E-2</c:v>
                </c:pt>
                <c:pt idx="6229">
                  <c:v>1.2634921634920637E-2</c:v>
                </c:pt>
                <c:pt idx="6230">
                  <c:v>1.2142858142857151E-2</c:v>
                </c:pt>
                <c:pt idx="6231">
                  <c:v>1.1650794650793651E-2</c:v>
                </c:pt>
                <c:pt idx="6232">
                  <c:v>1.1158731158730161E-2</c:v>
                </c:pt>
                <c:pt idx="6233">
                  <c:v>1.0666667666666673E-2</c:v>
                </c:pt>
                <c:pt idx="6234">
                  <c:v>1.0174604174603174E-2</c:v>
                </c:pt>
                <c:pt idx="6235">
                  <c:v>9.6825406825396861E-3</c:v>
                </c:pt>
                <c:pt idx="6236">
                  <c:v>9.1904771904761894E-3</c:v>
                </c:pt>
                <c:pt idx="6237">
                  <c:v>8.6984136984126978E-3</c:v>
                </c:pt>
                <c:pt idx="6238">
                  <c:v>8.2063502063492114E-3</c:v>
                </c:pt>
                <c:pt idx="6239">
                  <c:v>7.7142867142857138E-3</c:v>
                </c:pt>
                <c:pt idx="6240">
                  <c:v>7.2222232222222248E-3</c:v>
                </c:pt>
                <c:pt idx="6241">
                  <c:v>6.7301597301587324E-3</c:v>
                </c:pt>
                <c:pt idx="6242">
                  <c:v>6.2380962380952391E-3</c:v>
                </c:pt>
                <c:pt idx="6243">
                  <c:v>5.7460327460317493E-3</c:v>
                </c:pt>
                <c:pt idx="6244">
                  <c:v>5.2539692539682534E-3</c:v>
                </c:pt>
                <c:pt idx="6245">
                  <c:v>4.7619057619047627E-3</c:v>
                </c:pt>
                <c:pt idx="6246">
                  <c:v>4.2698422698412694E-3</c:v>
                </c:pt>
                <c:pt idx="6247">
                  <c:v>3.7777787777777808E-3</c:v>
                </c:pt>
                <c:pt idx="6248">
                  <c:v>3.2857152857142867E-3</c:v>
                </c:pt>
                <c:pt idx="6249">
                  <c:v>2.7936517936507947E-3</c:v>
                </c:pt>
                <c:pt idx="6250">
                  <c:v>2.3015883015873014E-3</c:v>
                </c:pt>
                <c:pt idx="6251">
                  <c:v>1.8095248095238107E-3</c:v>
                </c:pt>
                <c:pt idx="6252">
                  <c:v>1.3174613174603178E-3</c:v>
                </c:pt>
                <c:pt idx="6253">
                  <c:v>8.2539782539682582E-4</c:v>
                </c:pt>
                <c:pt idx="6254">
                  <c:v>3.3333433333333496E-4</c:v>
                </c:pt>
                <c:pt idx="6255">
                  <c:v>-1.5872915873015983E-4</c:v>
                </c:pt>
                <c:pt idx="6256">
                  <c:v>-6.5079265079365017E-4</c:v>
                </c:pt>
                <c:pt idx="6257">
                  <c:v>-1.1428561428571452E-3</c:v>
                </c:pt>
                <c:pt idx="6258">
                  <c:v>-1.6349196349206361E-3</c:v>
                </c:pt>
                <c:pt idx="6259">
                  <c:v>-2.1269831269841253E-3</c:v>
                </c:pt>
                <c:pt idx="6260">
                  <c:v>-2.6190466190476203E-3</c:v>
                </c:pt>
                <c:pt idx="6261">
                  <c:v>-3.1111101111111115E-3</c:v>
                </c:pt>
                <c:pt idx="6262">
                  <c:v>-3.6031736031746061E-3</c:v>
                </c:pt>
                <c:pt idx="6263">
                  <c:v>-4.0952370952380994E-3</c:v>
                </c:pt>
                <c:pt idx="6264">
                  <c:v>-4.5873005873015875E-3</c:v>
                </c:pt>
                <c:pt idx="6265">
                  <c:v>-5.0793640793650825E-3</c:v>
                </c:pt>
                <c:pt idx="6266">
                  <c:v>-5.5714275714285741E-3</c:v>
                </c:pt>
                <c:pt idx="6267">
                  <c:v>-6.063491063492063E-3</c:v>
                </c:pt>
                <c:pt idx="6268">
                  <c:v>-6.5555545555555546E-3</c:v>
                </c:pt>
                <c:pt idx="6269">
                  <c:v>-7.0476180476190479E-3</c:v>
                </c:pt>
                <c:pt idx="6270">
                  <c:v>-7.5396815396825429E-3</c:v>
                </c:pt>
                <c:pt idx="6271">
                  <c:v>-8.0317450317460362E-3</c:v>
                </c:pt>
                <c:pt idx="6272">
                  <c:v>-8.5238085238095226E-3</c:v>
                </c:pt>
                <c:pt idx="6273">
                  <c:v>-9.0158720158730211E-3</c:v>
                </c:pt>
                <c:pt idx="6274">
                  <c:v>-9.5079355079365109E-3</c:v>
                </c:pt>
                <c:pt idx="6275">
                  <c:v>-9.9999990000000042E-3</c:v>
                </c:pt>
                <c:pt idx="6276">
                  <c:v>-9.6774183548387141E-3</c:v>
                </c:pt>
                <c:pt idx="6277">
                  <c:v>-9.354837709677424E-3</c:v>
                </c:pt>
                <c:pt idx="6278">
                  <c:v>-9.0322570645161287E-3</c:v>
                </c:pt>
                <c:pt idx="6279">
                  <c:v>-8.709676419354842E-3</c:v>
                </c:pt>
                <c:pt idx="6280">
                  <c:v>-8.3870957741935502E-3</c:v>
                </c:pt>
                <c:pt idx="6281">
                  <c:v>-8.0645151290322618E-3</c:v>
                </c:pt>
                <c:pt idx="6282">
                  <c:v>-7.7419344838709717E-3</c:v>
                </c:pt>
                <c:pt idx="6283">
                  <c:v>-7.4193538387096816E-3</c:v>
                </c:pt>
                <c:pt idx="6284">
                  <c:v>-7.0967731935483933E-3</c:v>
                </c:pt>
                <c:pt idx="6285">
                  <c:v>-6.7741925483870971E-3</c:v>
                </c:pt>
                <c:pt idx="6286">
                  <c:v>-6.4516119032258104E-3</c:v>
                </c:pt>
                <c:pt idx="6287">
                  <c:v>-6.1290312580645169E-3</c:v>
                </c:pt>
                <c:pt idx="6288">
                  <c:v>-5.8064506129032302E-3</c:v>
                </c:pt>
                <c:pt idx="6289">
                  <c:v>-5.4838699677419393E-3</c:v>
                </c:pt>
                <c:pt idx="6290">
                  <c:v>-5.1612893225806483E-3</c:v>
                </c:pt>
                <c:pt idx="6291">
                  <c:v>-4.8387086774193564E-3</c:v>
                </c:pt>
                <c:pt idx="6292">
                  <c:v>-4.5161280322580681E-3</c:v>
                </c:pt>
                <c:pt idx="6293">
                  <c:v>-4.1935473870967754E-3</c:v>
                </c:pt>
                <c:pt idx="6294">
                  <c:v>-3.8709667419354861E-3</c:v>
                </c:pt>
                <c:pt idx="6295">
                  <c:v>-3.5483860967741956E-3</c:v>
                </c:pt>
                <c:pt idx="6296">
                  <c:v>-3.2258054516129051E-3</c:v>
                </c:pt>
                <c:pt idx="6297">
                  <c:v>-2.9032248064516149E-3</c:v>
                </c:pt>
                <c:pt idx="6298">
                  <c:v>-2.580644161290324E-3</c:v>
                </c:pt>
                <c:pt idx="6299">
                  <c:v>-2.2580635161290339E-3</c:v>
                </c:pt>
                <c:pt idx="6300">
                  <c:v>-1.9354828709677442E-3</c:v>
                </c:pt>
                <c:pt idx="6301">
                  <c:v>-1.6129022258064539E-3</c:v>
                </c:pt>
                <c:pt idx="6302">
                  <c:v>-1.290321580645162E-3</c:v>
                </c:pt>
                <c:pt idx="6303">
                  <c:v>-9.6774093548387247E-4</c:v>
                </c:pt>
                <c:pt idx="6304">
                  <c:v>-6.4516029032258215E-4</c:v>
                </c:pt>
                <c:pt idx="6305">
                  <c:v>-3.225796451612909E-4</c:v>
                </c:pt>
                <c:pt idx="6306">
                  <c:v>9.999999994736456E-10</c:v>
                </c:pt>
                <c:pt idx="6307">
                  <c:v>3.2258164516128969E-4</c:v>
                </c:pt>
                <c:pt idx="6308">
                  <c:v>6.4516229032258001E-4</c:v>
                </c:pt>
                <c:pt idx="6309">
                  <c:v>9.6774293548387033E-4</c:v>
                </c:pt>
                <c:pt idx="6310">
                  <c:v>1.2903235806451601E-3</c:v>
                </c:pt>
                <c:pt idx="6311">
                  <c:v>1.6129042258064502E-3</c:v>
                </c:pt>
                <c:pt idx="6312">
                  <c:v>1.9354848709677429E-3</c:v>
                </c:pt>
                <c:pt idx="6313">
                  <c:v>2.2580655161290319E-3</c:v>
                </c:pt>
                <c:pt idx="6314">
                  <c:v>2.5806461612903229E-3</c:v>
                </c:pt>
                <c:pt idx="6315">
                  <c:v>2.9032268064516139E-3</c:v>
                </c:pt>
                <c:pt idx="6316">
                  <c:v>3.2258074516129044E-3</c:v>
                </c:pt>
                <c:pt idx="6317">
                  <c:v>3.5483880967741932E-3</c:v>
                </c:pt>
                <c:pt idx="6318">
                  <c:v>3.8709687419354838E-3</c:v>
                </c:pt>
                <c:pt idx="6319">
                  <c:v>4.193549387096776E-3</c:v>
                </c:pt>
                <c:pt idx="6320">
                  <c:v>4.5161300322580662E-3</c:v>
                </c:pt>
                <c:pt idx="6321">
                  <c:v>4.8387106774193554E-3</c:v>
                </c:pt>
                <c:pt idx="6322">
                  <c:v>5.161291322580649E-3</c:v>
                </c:pt>
                <c:pt idx="6323">
                  <c:v>5.4838719677419382E-3</c:v>
                </c:pt>
                <c:pt idx="6324">
                  <c:v>5.8064526129032292E-3</c:v>
                </c:pt>
                <c:pt idx="6325">
                  <c:v>6.1290332580645167E-3</c:v>
                </c:pt>
                <c:pt idx="6326">
                  <c:v>6.4516139032258103E-3</c:v>
                </c:pt>
                <c:pt idx="6327">
                  <c:v>6.7741945483870917E-3</c:v>
                </c:pt>
                <c:pt idx="6328">
                  <c:v>7.0967751935483922E-3</c:v>
                </c:pt>
                <c:pt idx="6329">
                  <c:v>7.4193558387096806E-3</c:v>
                </c:pt>
                <c:pt idx="6330">
                  <c:v>7.7419364838709724E-3</c:v>
                </c:pt>
                <c:pt idx="6331">
                  <c:v>8.0645171290322608E-3</c:v>
                </c:pt>
                <c:pt idx="6332">
                  <c:v>8.3870977741935509E-3</c:v>
                </c:pt>
                <c:pt idx="6333">
                  <c:v>8.7096784193548375E-3</c:v>
                </c:pt>
                <c:pt idx="6334">
                  <c:v>9.0322590645161276E-3</c:v>
                </c:pt>
                <c:pt idx="6335">
                  <c:v>9.3548397096774264E-3</c:v>
                </c:pt>
                <c:pt idx="6336">
                  <c:v>9.6774203548387148E-3</c:v>
                </c:pt>
                <c:pt idx="6337">
                  <c:v>1.0000001000000001E-2</c:v>
                </c:pt>
                <c:pt idx="6338">
                  <c:v>9.5238105238095241E-3</c:v>
                </c:pt>
                <c:pt idx="6339">
                  <c:v>9.0476200476190503E-3</c:v>
                </c:pt>
                <c:pt idx="6340">
                  <c:v>8.5714295714285748E-3</c:v>
                </c:pt>
                <c:pt idx="6341">
                  <c:v>8.0952390952381027E-3</c:v>
                </c:pt>
                <c:pt idx="6342">
                  <c:v>7.619048619047622E-3</c:v>
                </c:pt>
                <c:pt idx="6343">
                  <c:v>7.1428581428571464E-3</c:v>
                </c:pt>
                <c:pt idx="6344">
                  <c:v>6.66666766666667E-3</c:v>
                </c:pt>
                <c:pt idx="6345">
                  <c:v>6.1904771904761928E-3</c:v>
                </c:pt>
                <c:pt idx="6346">
                  <c:v>5.7142867142857164E-3</c:v>
                </c:pt>
                <c:pt idx="6347">
                  <c:v>5.2380962380952391E-3</c:v>
                </c:pt>
                <c:pt idx="6348">
                  <c:v>4.7619057619047653E-3</c:v>
                </c:pt>
                <c:pt idx="6349">
                  <c:v>4.285715285714288E-3</c:v>
                </c:pt>
                <c:pt idx="6350">
                  <c:v>3.8095248095238112E-3</c:v>
                </c:pt>
                <c:pt idx="6351">
                  <c:v>3.3333343333333356E-3</c:v>
                </c:pt>
                <c:pt idx="6352">
                  <c:v>2.8571438571428601E-3</c:v>
                </c:pt>
                <c:pt idx="6353">
                  <c:v>2.3809533809523832E-3</c:v>
                </c:pt>
                <c:pt idx="6354">
                  <c:v>1.9047629047619066E-3</c:v>
                </c:pt>
                <c:pt idx="6355">
                  <c:v>1.4285724285714302E-3</c:v>
                </c:pt>
                <c:pt idx="6356">
                  <c:v>9.5238195238095467E-4</c:v>
                </c:pt>
                <c:pt idx="6357">
                  <c:v>4.7619147619047734E-4</c:v>
                </c:pt>
                <c:pt idx="6358">
                  <c:v>1.0000000005838686E-9</c:v>
                </c:pt>
                <c:pt idx="6359">
                  <c:v>-4.7618947619047411E-4</c:v>
                </c:pt>
                <c:pt idx="6360">
                  <c:v>-9.5237995238095117E-4</c:v>
                </c:pt>
                <c:pt idx="6361">
                  <c:v>-1.4285704285714282E-3</c:v>
                </c:pt>
                <c:pt idx="6362">
                  <c:v>-1.9047609047619053E-3</c:v>
                </c:pt>
                <c:pt idx="6363">
                  <c:v>-2.3809513809523826E-3</c:v>
                </c:pt>
                <c:pt idx="6364">
                  <c:v>-2.8571418571428577E-3</c:v>
                </c:pt>
                <c:pt idx="6365">
                  <c:v>-3.3333323333333319E-3</c:v>
                </c:pt>
                <c:pt idx="6366">
                  <c:v>-3.8095228095238087E-3</c:v>
                </c:pt>
                <c:pt idx="6367">
                  <c:v>-4.2857132857142873E-3</c:v>
                </c:pt>
                <c:pt idx="6368">
                  <c:v>-4.7619037619047637E-3</c:v>
                </c:pt>
                <c:pt idx="6369">
                  <c:v>-5.2380942380952367E-3</c:v>
                </c:pt>
                <c:pt idx="6370">
                  <c:v>-5.7142847142857113E-3</c:v>
                </c:pt>
                <c:pt idx="6371">
                  <c:v>-6.1904751904761903E-3</c:v>
                </c:pt>
                <c:pt idx="6372">
                  <c:v>-6.6666656666666668E-3</c:v>
                </c:pt>
                <c:pt idx="6373">
                  <c:v>-7.1428561428571414E-3</c:v>
                </c:pt>
                <c:pt idx="6374">
                  <c:v>-7.6190466190476196E-3</c:v>
                </c:pt>
                <c:pt idx="6375">
                  <c:v>-8.0952370952380986E-3</c:v>
                </c:pt>
                <c:pt idx="6376">
                  <c:v>-8.5714275714285759E-3</c:v>
                </c:pt>
                <c:pt idx="6377">
                  <c:v>-9.0476180476190462E-3</c:v>
                </c:pt>
                <c:pt idx="6378">
                  <c:v>-9.5238085238095235E-3</c:v>
                </c:pt>
                <c:pt idx="6379">
                  <c:v>-9.9999990000000042E-3</c:v>
                </c:pt>
                <c:pt idx="6380">
                  <c:v>-1.0476189476190475E-2</c:v>
                </c:pt>
                <c:pt idx="6381">
                  <c:v>-1.0952379952380952E-2</c:v>
                </c:pt>
                <c:pt idx="6382">
                  <c:v>-1.1428570428571431E-2</c:v>
                </c:pt>
                <c:pt idx="6383">
                  <c:v>-1.1904760904761901E-2</c:v>
                </c:pt>
                <c:pt idx="6384">
                  <c:v>-1.2380951380952384E-2</c:v>
                </c:pt>
                <c:pt idx="6385">
                  <c:v>-1.2857141857142857E-2</c:v>
                </c:pt>
                <c:pt idx="6386">
                  <c:v>-1.3333332333333331E-2</c:v>
                </c:pt>
                <c:pt idx="6387">
                  <c:v>-1.3809522809523812E-2</c:v>
                </c:pt>
                <c:pt idx="6388">
                  <c:v>-1.4285713285714284E-2</c:v>
                </c:pt>
                <c:pt idx="6389">
                  <c:v>-1.476190376190476E-2</c:v>
                </c:pt>
                <c:pt idx="6390">
                  <c:v>-1.523809423809524E-2</c:v>
                </c:pt>
                <c:pt idx="6391">
                  <c:v>-1.5714284714285719E-2</c:v>
                </c:pt>
                <c:pt idx="6392">
                  <c:v>-1.6190475190476197E-2</c:v>
                </c:pt>
                <c:pt idx="6393">
                  <c:v>-1.666666566666667E-2</c:v>
                </c:pt>
                <c:pt idx="6394">
                  <c:v>-1.7142856142857148E-2</c:v>
                </c:pt>
                <c:pt idx="6395">
                  <c:v>-1.7619046619047622E-2</c:v>
                </c:pt>
                <c:pt idx="6396">
                  <c:v>-1.8095237095238095E-2</c:v>
                </c:pt>
                <c:pt idx="6397">
                  <c:v>-1.8571427571428566E-2</c:v>
                </c:pt>
                <c:pt idx="6398">
                  <c:v>-1.9047618047619053E-2</c:v>
                </c:pt>
                <c:pt idx="6399">
                  <c:v>-1.9523808523809527E-2</c:v>
                </c:pt>
                <c:pt idx="6400">
                  <c:v>-1.9999999000000001E-2</c:v>
                </c:pt>
                <c:pt idx="6401">
                  <c:v>-2.0322579645161286E-2</c:v>
                </c:pt>
                <c:pt idx="6402">
                  <c:v>-2.0645160290322588E-2</c:v>
                </c:pt>
                <c:pt idx="6403">
                  <c:v>-2.0967740935483873E-2</c:v>
                </c:pt>
                <c:pt idx="6404">
                  <c:v>-2.1290321580645179E-2</c:v>
                </c:pt>
                <c:pt idx="6405">
                  <c:v>-2.1612902225806467E-2</c:v>
                </c:pt>
                <c:pt idx="6406">
                  <c:v>-2.1935482870967749E-2</c:v>
                </c:pt>
                <c:pt idx="6407">
                  <c:v>-2.2258063516129051E-2</c:v>
                </c:pt>
                <c:pt idx="6408">
                  <c:v>-2.2580644161290329E-2</c:v>
                </c:pt>
                <c:pt idx="6409">
                  <c:v>-2.2903224806451614E-2</c:v>
                </c:pt>
                <c:pt idx="6410">
                  <c:v>-2.3225805451612909E-2</c:v>
                </c:pt>
                <c:pt idx="6411">
                  <c:v>-2.354838609677419E-2</c:v>
                </c:pt>
                <c:pt idx="6412">
                  <c:v>-2.3870966741935479E-2</c:v>
                </c:pt>
                <c:pt idx="6413">
                  <c:v>-2.4193547387096778E-2</c:v>
                </c:pt>
                <c:pt idx="6414">
                  <c:v>-2.4516128032258049E-2</c:v>
                </c:pt>
                <c:pt idx="6415">
                  <c:v>-2.4838708677419382E-2</c:v>
                </c:pt>
                <c:pt idx="6416">
                  <c:v>-2.5161289322580636E-2</c:v>
                </c:pt>
                <c:pt idx="6417">
                  <c:v>-2.5483869967741948E-2</c:v>
                </c:pt>
                <c:pt idx="6418">
                  <c:v>-2.5806450612903233E-2</c:v>
                </c:pt>
                <c:pt idx="6419">
                  <c:v>-2.6129031258064518E-2</c:v>
                </c:pt>
                <c:pt idx="6420">
                  <c:v>-2.6451611903225817E-2</c:v>
                </c:pt>
                <c:pt idx="6421">
                  <c:v>-2.6774192548387098E-2</c:v>
                </c:pt>
                <c:pt idx="6422">
                  <c:v>-2.709677319354839E-2</c:v>
                </c:pt>
                <c:pt idx="6423">
                  <c:v>-2.7419353838709689E-2</c:v>
                </c:pt>
                <c:pt idx="6424">
                  <c:v>-2.7741934483870998E-2</c:v>
                </c:pt>
                <c:pt idx="6425">
                  <c:v>-2.8064515129032248E-2</c:v>
                </c:pt>
                <c:pt idx="6426">
                  <c:v>-2.8387095774193558E-2</c:v>
                </c:pt>
                <c:pt idx="6427">
                  <c:v>-2.8709676419354846E-2</c:v>
                </c:pt>
                <c:pt idx="6428">
                  <c:v>-2.9032257064516148E-2</c:v>
                </c:pt>
                <c:pt idx="6429">
                  <c:v>-2.9354837709677416E-2</c:v>
                </c:pt>
                <c:pt idx="6430">
                  <c:v>-2.9677418354838711E-2</c:v>
                </c:pt>
                <c:pt idx="6431">
                  <c:v>-2.9999998999999996E-2</c:v>
                </c:pt>
                <c:pt idx="6432">
                  <c:v>-3.0322579645161288E-2</c:v>
                </c:pt>
                <c:pt idx="6433">
                  <c:v>-3.0645160290322587E-2</c:v>
                </c:pt>
                <c:pt idx="6434">
                  <c:v>-3.0967740935483871E-2</c:v>
                </c:pt>
                <c:pt idx="6435">
                  <c:v>-3.1290321580645181E-2</c:v>
                </c:pt>
                <c:pt idx="6436">
                  <c:v>-3.1612902225806462E-2</c:v>
                </c:pt>
                <c:pt idx="6437">
                  <c:v>-3.1935482870967757E-2</c:v>
                </c:pt>
                <c:pt idx="6438">
                  <c:v>-3.2258063516129046E-2</c:v>
                </c:pt>
                <c:pt idx="6439">
                  <c:v>-3.2580644161290334E-2</c:v>
                </c:pt>
                <c:pt idx="6440">
                  <c:v>-3.2903224806451609E-2</c:v>
                </c:pt>
                <c:pt idx="6441">
                  <c:v>-3.3225805451612918E-2</c:v>
                </c:pt>
                <c:pt idx="6442">
                  <c:v>-3.3548386096774192E-2</c:v>
                </c:pt>
                <c:pt idx="6443">
                  <c:v>-3.3870966741935481E-2</c:v>
                </c:pt>
                <c:pt idx="6444">
                  <c:v>-3.419354738709679E-2</c:v>
                </c:pt>
                <c:pt idx="6445">
                  <c:v>-3.4516128032258064E-2</c:v>
                </c:pt>
                <c:pt idx="6446">
                  <c:v>-3.4838708677419387E-2</c:v>
                </c:pt>
                <c:pt idx="6447">
                  <c:v>-3.5161289322580648E-2</c:v>
                </c:pt>
                <c:pt idx="6448">
                  <c:v>-3.548386996774195E-2</c:v>
                </c:pt>
                <c:pt idx="6449">
                  <c:v>-3.5806450612903232E-2</c:v>
                </c:pt>
                <c:pt idx="6450">
                  <c:v>-3.6129031258064534E-2</c:v>
                </c:pt>
                <c:pt idx="6451">
                  <c:v>-3.6451611903225822E-2</c:v>
                </c:pt>
                <c:pt idx="6452">
                  <c:v>-3.6774192548387111E-2</c:v>
                </c:pt>
                <c:pt idx="6453">
                  <c:v>-3.7096773193548385E-2</c:v>
                </c:pt>
                <c:pt idx="6454">
                  <c:v>-3.7419353838709687E-2</c:v>
                </c:pt>
                <c:pt idx="6455">
                  <c:v>-3.7741934483870997E-2</c:v>
                </c:pt>
                <c:pt idx="6456">
                  <c:v>-3.8064515129032257E-2</c:v>
                </c:pt>
                <c:pt idx="6457">
                  <c:v>-3.838709577419356E-2</c:v>
                </c:pt>
                <c:pt idx="6458">
                  <c:v>-3.8709676419354848E-2</c:v>
                </c:pt>
                <c:pt idx="6459">
                  <c:v>-3.9032257064516157E-2</c:v>
                </c:pt>
                <c:pt idx="6460">
                  <c:v>-3.9354837709677432E-2</c:v>
                </c:pt>
                <c:pt idx="6461">
                  <c:v>-3.9677418354838706E-2</c:v>
                </c:pt>
                <c:pt idx="6462">
                  <c:v>-3.9999999000000001E-2</c:v>
                </c:pt>
                <c:pt idx="6463">
                  <c:v>-3.9421051631578947E-2</c:v>
                </c:pt>
                <c:pt idx="6464">
                  <c:v>-3.8842104263157901E-2</c:v>
                </c:pt>
                <c:pt idx="6465">
                  <c:v>-3.8263156894736847E-2</c:v>
                </c:pt>
                <c:pt idx="6466">
                  <c:v>-3.7684209526315821E-2</c:v>
                </c:pt>
                <c:pt idx="6467">
                  <c:v>-3.7105262157894753E-2</c:v>
                </c:pt>
                <c:pt idx="6468">
                  <c:v>-3.6526314789473699E-2</c:v>
                </c:pt>
                <c:pt idx="6469">
                  <c:v>-3.5947367421052652E-2</c:v>
                </c:pt>
                <c:pt idx="6470">
                  <c:v>-3.5368420052631577E-2</c:v>
                </c:pt>
                <c:pt idx="6471">
                  <c:v>-3.4789472684210551E-2</c:v>
                </c:pt>
                <c:pt idx="6472">
                  <c:v>-3.4210525315789476E-2</c:v>
                </c:pt>
                <c:pt idx="6473">
                  <c:v>-3.3631577947368436E-2</c:v>
                </c:pt>
                <c:pt idx="6474">
                  <c:v>-3.3052630578947376E-2</c:v>
                </c:pt>
                <c:pt idx="6475">
                  <c:v>-3.2473683210526329E-2</c:v>
                </c:pt>
                <c:pt idx="6476">
                  <c:v>-3.1894735842105282E-2</c:v>
                </c:pt>
                <c:pt idx="6477">
                  <c:v>-3.1315788473684221E-2</c:v>
                </c:pt>
                <c:pt idx="6478">
                  <c:v>-3.0736841105263174E-2</c:v>
                </c:pt>
                <c:pt idx="6479">
                  <c:v>-3.0157893736842103E-2</c:v>
                </c:pt>
                <c:pt idx="6480">
                  <c:v>-2.9578946368421052E-2</c:v>
                </c:pt>
                <c:pt idx="6481">
                  <c:v>-2.8999998999999999E-2</c:v>
                </c:pt>
                <c:pt idx="6482">
                  <c:v>-2.8421051631578948E-2</c:v>
                </c:pt>
                <c:pt idx="6483">
                  <c:v>-2.7842104263157898E-2</c:v>
                </c:pt>
                <c:pt idx="6484">
                  <c:v>-2.7263156894736837E-2</c:v>
                </c:pt>
                <c:pt idx="6485">
                  <c:v>-2.6684209526315814E-2</c:v>
                </c:pt>
                <c:pt idx="6486">
                  <c:v>-2.610526215789475E-2</c:v>
                </c:pt>
                <c:pt idx="6487">
                  <c:v>-2.55263147894737E-2</c:v>
                </c:pt>
                <c:pt idx="6488">
                  <c:v>-2.4947367421052646E-2</c:v>
                </c:pt>
                <c:pt idx="6489">
                  <c:v>-2.4368420052631564E-2</c:v>
                </c:pt>
                <c:pt idx="6490">
                  <c:v>-2.3789472684210548E-2</c:v>
                </c:pt>
                <c:pt idx="6491">
                  <c:v>-2.3210525315789474E-2</c:v>
                </c:pt>
                <c:pt idx="6492">
                  <c:v>-2.2631577947368441E-2</c:v>
                </c:pt>
                <c:pt idx="6493">
                  <c:v>-2.205263057894738E-2</c:v>
                </c:pt>
                <c:pt idx="6494">
                  <c:v>-2.1473683210526333E-2</c:v>
                </c:pt>
                <c:pt idx="6495">
                  <c:v>-2.0894735842105262E-2</c:v>
                </c:pt>
                <c:pt idx="6496">
                  <c:v>-2.0315788473684215E-2</c:v>
                </c:pt>
                <c:pt idx="6497">
                  <c:v>-1.9736841105263164E-2</c:v>
                </c:pt>
                <c:pt idx="6498">
                  <c:v>-1.9157893736842103E-2</c:v>
                </c:pt>
                <c:pt idx="6499">
                  <c:v>-1.8578946368421053E-2</c:v>
                </c:pt>
                <c:pt idx="6500">
                  <c:v>-1.7999999000000003E-2</c:v>
                </c:pt>
                <c:pt idx="6501">
                  <c:v>-1.8864863864864873E-2</c:v>
                </c:pt>
                <c:pt idx="6502">
                  <c:v>-1.972972872972974E-2</c:v>
                </c:pt>
                <c:pt idx="6503">
                  <c:v>-2.0594593594594594E-2</c:v>
                </c:pt>
                <c:pt idx="6504">
                  <c:v>-2.1459458459459475E-2</c:v>
                </c:pt>
                <c:pt idx="6505">
                  <c:v>-2.2324323324324335E-2</c:v>
                </c:pt>
                <c:pt idx="6506">
                  <c:v>-2.3189188189189192E-2</c:v>
                </c:pt>
                <c:pt idx="6507">
                  <c:v>-2.4054053054054048E-2</c:v>
                </c:pt>
                <c:pt idx="6508">
                  <c:v>-2.4918917918918926E-2</c:v>
                </c:pt>
                <c:pt idx="6509">
                  <c:v>-2.57837827837838E-2</c:v>
                </c:pt>
                <c:pt idx="6510">
                  <c:v>-2.6648647648648657E-2</c:v>
                </c:pt>
                <c:pt idx="6511">
                  <c:v>-2.7513512513513545E-2</c:v>
                </c:pt>
                <c:pt idx="6512">
                  <c:v>-2.8378377378378387E-2</c:v>
                </c:pt>
                <c:pt idx="6513">
                  <c:v>-2.9243242243243255E-2</c:v>
                </c:pt>
                <c:pt idx="6514">
                  <c:v>-3.0108107108108111E-2</c:v>
                </c:pt>
                <c:pt idx="6515">
                  <c:v>-3.0972971972972985E-2</c:v>
                </c:pt>
                <c:pt idx="6516">
                  <c:v>-3.1837836837837835E-2</c:v>
                </c:pt>
                <c:pt idx="6517">
                  <c:v>-3.2702701702702702E-2</c:v>
                </c:pt>
                <c:pt idx="6518">
                  <c:v>-3.3567566567567562E-2</c:v>
                </c:pt>
                <c:pt idx="6519">
                  <c:v>-3.443243143243243E-2</c:v>
                </c:pt>
                <c:pt idx="6520">
                  <c:v>-3.5297296297297297E-2</c:v>
                </c:pt>
                <c:pt idx="6521">
                  <c:v>-3.6162161162162157E-2</c:v>
                </c:pt>
                <c:pt idx="6522">
                  <c:v>-3.7027026027027038E-2</c:v>
                </c:pt>
                <c:pt idx="6523">
                  <c:v>-3.7891890891891891E-2</c:v>
                </c:pt>
                <c:pt idx="6524">
                  <c:v>-3.8756755756756751E-2</c:v>
                </c:pt>
                <c:pt idx="6525">
                  <c:v>-3.9621620621621632E-2</c:v>
                </c:pt>
                <c:pt idx="6526">
                  <c:v>-4.0486485486486506E-2</c:v>
                </c:pt>
                <c:pt idx="6527">
                  <c:v>-4.1351350351351353E-2</c:v>
                </c:pt>
                <c:pt idx="6528">
                  <c:v>-4.2216215216216248E-2</c:v>
                </c:pt>
                <c:pt idx="6529">
                  <c:v>-4.308108008108108E-2</c:v>
                </c:pt>
                <c:pt idx="6530">
                  <c:v>-4.3945944945945954E-2</c:v>
                </c:pt>
                <c:pt idx="6531">
                  <c:v>-4.4810809810810828E-2</c:v>
                </c:pt>
                <c:pt idx="6532">
                  <c:v>-4.5675674675675675E-2</c:v>
                </c:pt>
                <c:pt idx="6533">
                  <c:v>-4.6540539540540535E-2</c:v>
                </c:pt>
                <c:pt idx="6534">
                  <c:v>-4.7405404405405416E-2</c:v>
                </c:pt>
                <c:pt idx="6535">
                  <c:v>-4.8270269270270255E-2</c:v>
                </c:pt>
                <c:pt idx="6536">
                  <c:v>-4.913513413513515E-2</c:v>
                </c:pt>
                <c:pt idx="6537">
                  <c:v>-4.999999900000001E-2</c:v>
                </c:pt>
                <c:pt idx="6538">
                  <c:v>-4.9444443444444458E-2</c:v>
                </c:pt>
                <c:pt idx="6539">
                  <c:v>-4.8888887888888906E-2</c:v>
                </c:pt>
                <c:pt idx="6540">
                  <c:v>-4.8333332333333361E-2</c:v>
                </c:pt>
                <c:pt idx="6541">
                  <c:v>-4.7777776777777774E-2</c:v>
                </c:pt>
                <c:pt idx="6542">
                  <c:v>-4.7222221222222249E-2</c:v>
                </c:pt>
                <c:pt idx="6543">
                  <c:v>-4.6666665666666669E-2</c:v>
                </c:pt>
                <c:pt idx="6544">
                  <c:v>-4.611111011111111E-2</c:v>
                </c:pt>
                <c:pt idx="6545">
                  <c:v>-4.5555554555555537E-2</c:v>
                </c:pt>
                <c:pt idx="6546">
                  <c:v>-4.4999998999999999E-2</c:v>
                </c:pt>
                <c:pt idx="6547">
                  <c:v>-4.4444443444444467E-2</c:v>
                </c:pt>
                <c:pt idx="6548">
                  <c:v>-4.3888887888888894E-2</c:v>
                </c:pt>
                <c:pt idx="6549">
                  <c:v>-4.3333332333333356E-2</c:v>
                </c:pt>
                <c:pt idx="6550">
                  <c:v>-4.2777776777777776E-2</c:v>
                </c:pt>
                <c:pt idx="6551">
                  <c:v>-4.2222221222222245E-2</c:v>
                </c:pt>
                <c:pt idx="6552">
                  <c:v>-4.1666665666666672E-2</c:v>
                </c:pt>
                <c:pt idx="6553">
                  <c:v>-4.1111110111111106E-2</c:v>
                </c:pt>
                <c:pt idx="6554">
                  <c:v>-4.0555554555555547E-2</c:v>
                </c:pt>
                <c:pt idx="6555">
                  <c:v>-3.9999998999999994E-2</c:v>
                </c:pt>
                <c:pt idx="6556">
                  <c:v>-3.9444443444444442E-2</c:v>
                </c:pt>
                <c:pt idx="6557">
                  <c:v>-3.8888887888888883E-2</c:v>
                </c:pt>
                <c:pt idx="6558">
                  <c:v>-3.8333332333333345E-2</c:v>
                </c:pt>
                <c:pt idx="6559">
                  <c:v>-3.7777776777777793E-2</c:v>
                </c:pt>
                <c:pt idx="6560">
                  <c:v>-3.7222221222222233E-2</c:v>
                </c:pt>
                <c:pt idx="6561">
                  <c:v>-3.6666665666666681E-2</c:v>
                </c:pt>
                <c:pt idx="6562">
                  <c:v>-3.6111110111111122E-2</c:v>
                </c:pt>
                <c:pt idx="6563">
                  <c:v>-3.5555554555555549E-2</c:v>
                </c:pt>
                <c:pt idx="6564">
                  <c:v>-3.4999999000000004E-2</c:v>
                </c:pt>
                <c:pt idx="6565">
                  <c:v>-3.4444443444444445E-2</c:v>
                </c:pt>
                <c:pt idx="6566">
                  <c:v>-3.3888887888888893E-2</c:v>
                </c:pt>
                <c:pt idx="6567">
                  <c:v>-3.3333332333333347E-2</c:v>
                </c:pt>
                <c:pt idx="6568">
                  <c:v>-3.2777776777777802E-2</c:v>
                </c:pt>
                <c:pt idx="6569">
                  <c:v>-3.2222221222222222E-2</c:v>
                </c:pt>
                <c:pt idx="6570">
                  <c:v>-3.1666665666666684E-2</c:v>
                </c:pt>
                <c:pt idx="6571">
                  <c:v>-3.1111110111111125E-2</c:v>
                </c:pt>
                <c:pt idx="6572">
                  <c:v>-3.0555554555555548E-2</c:v>
                </c:pt>
                <c:pt idx="6573">
                  <c:v>-2.9999998999999996E-2</c:v>
                </c:pt>
                <c:pt idx="6574">
                  <c:v>-2.9444443444444451E-2</c:v>
                </c:pt>
                <c:pt idx="6575">
                  <c:v>-2.8888887888888885E-2</c:v>
                </c:pt>
                <c:pt idx="6576">
                  <c:v>-2.8333332333333339E-2</c:v>
                </c:pt>
                <c:pt idx="6577">
                  <c:v>-2.7777776777777798E-2</c:v>
                </c:pt>
                <c:pt idx="6578">
                  <c:v>-2.7222221222222228E-2</c:v>
                </c:pt>
                <c:pt idx="6579">
                  <c:v>-2.6666665666666676E-2</c:v>
                </c:pt>
                <c:pt idx="6580">
                  <c:v>-2.6111110111111124E-2</c:v>
                </c:pt>
                <c:pt idx="6581">
                  <c:v>-2.5555554555555554E-2</c:v>
                </c:pt>
                <c:pt idx="6582">
                  <c:v>-2.4999998999999998E-2</c:v>
                </c:pt>
                <c:pt idx="6583">
                  <c:v>-2.4444443444444446E-2</c:v>
                </c:pt>
                <c:pt idx="6584">
                  <c:v>-2.3888887888888887E-2</c:v>
                </c:pt>
                <c:pt idx="6585">
                  <c:v>-2.3333332333333338E-2</c:v>
                </c:pt>
                <c:pt idx="6586">
                  <c:v>-2.27777767777778E-2</c:v>
                </c:pt>
                <c:pt idx="6587">
                  <c:v>-2.2222221222222227E-2</c:v>
                </c:pt>
                <c:pt idx="6588">
                  <c:v>-2.1666665666666678E-2</c:v>
                </c:pt>
                <c:pt idx="6589">
                  <c:v>-2.1111110111111119E-2</c:v>
                </c:pt>
                <c:pt idx="6590">
                  <c:v>-2.0555554555555557E-2</c:v>
                </c:pt>
                <c:pt idx="6591">
                  <c:v>-1.9999998999999997E-2</c:v>
                </c:pt>
                <c:pt idx="6592">
                  <c:v>-1.9444443444444445E-2</c:v>
                </c:pt>
                <c:pt idx="6593">
                  <c:v>-1.8888887888888897E-2</c:v>
                </c:pt>
                <c:pt idx="6594">
                  <c:v>-1.833333233333333E-2</c:v>
                </c:pt>
                <c:pt idx="6595">
                  <c:v>-1.7777776777777782E-2</c:v>
                </c:pt>
                <c:pt idx="6596">
                  <c:v>-1.7222221222222226E-2</c:v>
                </c:pt>
                <c:pt idx="6597">
                  <c:v>-1.6666665666666674E-2</c:v>
                </c:pt>
                <c:pt idx="6598">
                  <c:v>-1.6111110111111111E-2</c:v>
                </c:pt>
                <c:pt idx="6599">
                  <c:v>-1.5555554555555561E-2</c:v>
                </c:pt>
                <c:pt idx="6600">
                  <c:v>-1.4999998999999997E-2</c:v>
                </c:pt>
                <c:pt idx="6601">
                  <c:v>-1.5945944945945943E-2</c:v>
                </c:pt>
                <c:pt idx="6602">
                  <c:v>-1.6891890891891893E-2</c:v>
                </c:pt>
                <c:pt idx="6603">
                  <c:v>-1.783783683783784E-2</c:v>
                </c:pt>
                <c:pt idx="6604">
                  <c:v>-1.8783782783783783E-2</c:v>
                </c:pt>
                <c:pt idx="6605">
                  <c:v>-1.9729728729729737E-2</c:v>
                </c:pt>
                <c:pt idx="6606">
                  <c:v>-2.0675674675675694E-2</c:v>
                </c:pt>
                <c:pt idx="6607">
                  <c:v>-2.1621620621621637E-2</c:v>
                </c:pt>
                <c:pt idx="6608">
                  <c:v>-2.256756656756758E-2</c:v>
                </c:pt>
                <c:pt idx="6609">
                  <c:v>-2.3513512513513531E-2</c:v>
                </c:pt>
                <c:pt idx="6610">
                  <c:v>-2.4459458459459474E-2</c:v>
                </c:pt>
                <c:pt idx="6611">
                  <c:v>-2.5405404405405417E-2</c:v>
                </c:pt>
                <c:pt idx="6612">
                  <c:v>-2.6351350351351346E-2</c:v>
                </c:pt>
                <c:pt idx="6613">
                  <c:v>-2.7297296297297304E-2</c:v>
                </c:pt>
                <c:pt idx="6614">
                  <c:v>-2.8243242243243254E-2</c:v>
                </c:pt>
                <c:pt idx="6615">
                  <c:v>-2.9189188189189197E-2</c:v>
                </c:pt>
                <c:pt idx="6616">
                  <c:v>-3.013513413513514E-2</c:v>
                </c:pt>
                <c:pt idx="6617">
                  <c:v>-3.1081080081081087E-2</c:v>
                </c:pt>
                <c:pt idx="6618">
                  <c:v>-3.202702602702704E-2</c:v>
                </c:pt>
                <c:pt idx="6619">
                  <c:v>-3.2972971972972991E-2</c:v>
                </c:pt>
                <c:pt idx="6620">
                  <c:v>-3.3918917918918934E-2</c:v>
                </c:pt>
                <c:pt idx="6621">
                  <c:v>-3.4864863864864877E-2</c:v>
                </c:pt>
                <c:pt idx="6622">
                  <c:v>-3.5810809810810827E-2</c:v>
                </c:pt>
                <c:pt idx="6623">
                  <c:v>-3.675675575675677E-2</c:v>
                </c:pt>
                <c:pt idx="6624">
                  <c:v>-3.77027017027027E-2</c:v>
                </c:pt>
                <c:pt idx="6625">
                  <c:v>-3.8648647648648643E-2</c:v>
                </c:pt>
                <c:pt idx="6626">
                  <c:v>-3.9594593594594593E-2</c:v>
                </c:pt>
                <c:pt idx="6627">
                  <c:v>-4.0540539540540543E-2</c:v>
                </c:pt>
                <c:pt idx="6628">
                  <c:v>-4.1486485486486493E-2</c:v>
                </c:pt>
                <c:pt idx="6629">
                  <c:v>-4.2432431432432485E-2</c:v>
                </c:pt>
                <c:pt idx="6630">
                  <c:v>-4.337837737837838E-2</c:v>
                </c:pt>
                <c:pt idx="6631">
                  <c:v>-4.4324323324324337E-2</c:v>
                </c:pt>
                <c:pt idx="6632">
                  <c:v>-4.5270269270270266E-2</c:v>
                </c:pt>
                <c:pt idx="6633">
                  <c:v>-4.6216215216216237E-2</c:v>
                </c:pt>
                <c:pt idx="6634">
                  <c:v>-4.7162161162162167E-2</c:v>
                </c:pt>
                <c:pt idx="6635">
                  <c:v>-4.810810710810811E-2</c:v>
                </c:pt>
                <c:pt idx="6636">
                  <c:v>-4.9054053054054074E-2</c:v>
                </c:pt>
                <c:pt idx="6637">
                  <c:v>-4.999999900000001E-2</c:v>
                </c:pt>
                <c:pt idx="6638">
                  <c:v>-5.0476189476190467E-2</c:v>
                </c:pt>
                <c:pt idx="6639">
                  <c:v>-5.0952379952380958E-2</c:v>
                </c:pt>
                <c:pt idx="6640">
                  <c:v>-5.1428570428571428E-2</c:v>
                </c:pt>
                <c:pt idx="6641">
                  <c:v>-5.1904760904761912E-2</c:v>
                </c:pt>
                <c:pt idx="6642">
                  <c:v>-5.2380951380952383E-2</c:v>
                </c:pt>
                <c:pt idx="6643">
                  <c:v>-5.2857141857142888E-2</c:v>
                </c:pt>
                <c:pt idx="6644">
                  <c:v>-5.3333332333333358E-2</c:v>
                </c:pt>
                <c:pt idx="6645">
                  <c:v>-5.3809522809523815E-2</c:v>
                </c:pt>
                <c:pt idx="6646">
                  <c:v>-5.4285713285714292E-2</c:v>
                </c:pt>
                <c:pt idx="6647">
                  <c:v>-5.4761903761904776E-2</c:v>
                </c:pt>
                <c:pt idx="6648">
                  <c:v>-5.5238094238095246E-2</c:v>
                </c:pt>
                <c:pt idx="6649">
                  <c:v>-5.5714284714285731E-2</c:v>
                </c:pt>
                <c:pt idx="6650">
                  <c:v>-5.6190475190476187E-2</c:v>
                </c:pt>
                <c:pt idx="6651">
                  <c:v>-5.6666665666666664E-2</c:v>
                </c:pt>
                <c:pt idx="6652">
                  <c:v>-5.7142856142857142E-2</c:v>
                </c:pt>
                <c:pt idx="6653">
                  <c:v>-5.7619046619047619E-2</c:v>
                </c:pt>
                <c:pt idx="6654">
                  <c:v>-5.8095237095238117E-2</c:v>
                </c:pt>
                <c:pt idx="6655">
                  <c:v>-5.8571427571428573E-2</c:v>
                </c:pt>
                <c:pt idx="6656">
                  <c:v>-5.9047618047619058E-2</c:v>
                </c:pt>
                <c:pt idx="6657">
                  <c:v>-5.95238085238095E-2</c:v>
                </c:pt>
                <c:pt idx="6658">
                  <c:v>-5.9999999000000019E-2</c:v>
                </c:pt>
                <c:pt idx="6659">
                  <c:v>-6.0476189476190469E-2</c:v>
                </c:pt>
                <c:pt idx="6660">
                  <c:v>-6.0952379952380974E-2</c:v>
                </c:pt>
                <c:pt idx="6661">
                  <c:v>-6.142857042857143E-2</c:v>
                </c:pt>
                <c:pt idx="6662">
                  <c:v>-6.1904760904761914E-2</c:v>
                </c:pt>
                <c:pt idx="6663">
                  <c:v>-6.2380951380952392E-2</c:v>
                </c:pt>
                <c:pt idx="6664">
                  <c:v>-6.285714185714289E-2</c:v>
                </c:pt>
                <c:pt idx="6665">
                  <c:v>-6.3333332333333353E-2</c:v>
                </c:pt>
                <c:pt idx="6666">
                  <c:v>-6.3809522809523803E-2</c:v>
                </c:pt>
                <c:pt idx="6667">
                  <c:v>-6.428571328571428E-2</c:v>
                </c:pt>
                <c:pt idx="6668">
                  <c:v>-6.4761903761904771E-2</c:v>
                </c:pt>
                <c:pt idx="6669">
                  <c:v>-6.5238094238095262E-2</c:v>
                </c:pt>
                <c:pt idx="6670">
                  <c:v>-6.5714284714285739E-2</c:v>
                </c:pt>
                <c:pt idx="6671">
                  <c:v>-6.6190475190476189E-2</c:v>
                </c:pt>
                <c:pt idx="6672">
                  <c:v>-6.666666566666668E-2</c:v>
                </c:pt>
                <c:pt idx="6673">
                  <c:v>-6.7142856142857144E-2</c:v>
                </c:pt>
                <c:pt idx="6674">
                  <c:v>-6.7619046619047621E-2</c:v>
                </c:pt>
                <c:pt idx="6675">
                  <c:v>-6.8095237095238112E-2</c:v>
                </c:pt>
                <c:pt idx="6676">
                  <c:v>-6.8571427571428561E-2</c:v>
                </c:pt>
                <c:pt idx="6677">
                  <c:v>-6.9047618047619067E-2</c:v>
                </c:pt>
                <c:pt idx="6678">
                  <c:v>-6.9523808523809516E-2</c:v>
                </c:pt>
                <c:pt idx="6679">
                  <c:v>-6.9999998999999993E-2</c:v>
                </c:pt>
                <c:pt idx="6680">
                  <c:v>-7.0476189476190471E-2</c:v>
                </c:pt>
                <c:pt idx="6681">
                  <c:v>-7.0952379952380976E-2</c:v>
                </c:pt>
                <c:pt idx="6682">
                  <c:v>-7.1428570428571425E-2</c:v>
                </c:pt>
                <c:pt idx="6683">
                  <c:v>-7.1904760904761902E-2</c:v>
                </c:pt>
                <c:pt idx="6684">
                  <c:v>-7.238095138095238E-2</c:v>
                </c:pt>
                <c:pt idx="6685">
                  <c:v>-7.2857141857142912E-2</c:v>
                </c:pt>
                <c:pt idx="6686">
                  <c:v>-7.3333332333333376E-2</c:v>
                </c:pt>
                <c:pt idx="6687">
                  <c:v>-7.3809522809523825E-2</c:v>
                </c:pt>
                <c:pt idx="6688">
                  <c:v>-7.4285713285714289E-2</c:v>
                </c:pt>
                <c:pt idx="6689">
                  <c:v>-7.476190376190478E-2</c:v>
                </c:pt>
                <c:pt idx="6690">
                  <c:v>-7.5238094238095257E-2</c:v>
                </c:pt>
                <c:pt idx="6691">
                  <c:v>-7.5714284714285734E-2</c:v>
                </c:pt>
                <c:pt idx="6692">
                  <c:v>-7.6190475190476198E-2</c:v>
                </c:pt>
                <c:pt idx="6693">
                  <c:v>-7.6666665666666661E-2</c:v>
                </c:pt>
                <c:pt idx="6694">
                  <c:v>-7.7142856142857139E-2</c:v>
                </c:pt>
                <c:pt idx="6695">
                  <c:v>-7.761904661904763E-2</c:v>
                </c:pt>
                <c:pt idx="6696">
                  <c:v>-7.8095237095238121E-2</c:v>
                </c:pt>
                <c:pt idx="6697">
                  <c:v>-7.857142757142857E-2</c:v>
                </c:pt>
                <c:pt idx="6698">
                  <c:v>-7.9047618047619034E-2</c:v>
                </c:pt>
                <c:pt idx="6699">
                  <c:v>-7.9523808523809511E-2</c:v>
                </c:pt>
                <c:pt idx="6700">
                  <c:v>-7.999999900000003E-2</c:v>
                </c:pt>
                <c:pt idx="6701">
                  <c:v>-7.9399999000000027E-2</c:v>
                </c:pt>
                <c:pt idx="6702">
                  <c:v>-7.8799999000000023E-2</c:v>
                </c:pt>
                <c:pt idx="6703">
                  <c:v>-7.819999900000002E-2</c:v>
                </c:pt>
                <c:pt idx="6704">
                  <c:v>-7.7599998999999989E-2</c:v>
                </c:pt>
                <c:pt idx="6705">
                  <c:v>-7.6999999000000013E-2</c:v>
                </c:pt>
                <c:pt idx="6706">
                  <c:v>-7.6399998999999996E-2</c:v>
                </c:pt>
                <c:pt idx="6707">
                  <c:v>-7.5799998999999993E-2</c:v>
                </c:pt>
                <c:pt idx="6708">
                  <c:v>-7.5199999000000003E-2</c:v>
                </c:pt>
                <c:pt idx="6709">
                  <c:v>-7.4599999000000028E-2</c:v>
                </c:pt>
                <c:pt idx="6710">
                  <c:v>-7.3999998999999997E-2</c:v>
                </c:pt>
                <c:pt idx="6711">
                  <c:v>-7.3399998999999994E-2</c:v>
                </c:pt>
                <c:pt idx="6712">
                  <c:v>-7.2799999000000032E-2</c:v>
                </c:pt>
                <c:pt idx="6713">
                  <c:v>-7.2199999000000029E-2</c:v>
                </c:pt>
                <c:pt idx="6714">
                  <c:v>-7.1599998999999998E-2</c:v>
                </c:pt>
                <c:pt idx="6715">
                  <c:v>-7.0999999000000022E-2</c:v>
                </c:pt>
                <c:pt idx="6716">
                  <c:v>-7.0399998999999991E-2</c:v>
                </c:pt>
                <c:pt idx="6717">
                  <c:v>-6.9799999000000015E-2</c:v>
                </c:pt>
                <c:pt idx="6718">
                  <c:v>-6.9199998999999998E-2</c:v>
                </c:pt>
                <c:pt idx="6719">
                  <c:v>-6.8599998999999995E-2</c:v>
                </c:pt>
                <c:pt idx="6720">
                  <c:v>-6.7999998999999992E-2</c:v>
                </c:pt>
                <c:pt idx="6721">
                  <c:v>-6.739999900000003E-2</c:v>
                </c:pt>
                <c:pt idx="6722">
                  <c:v>-6.6799998999999999E-2</c:v>
                </c:pt>
                <c:pt idx="6723">
                  <c:v>-6.6199998999999995E-2</c:v>
                </c:pt>
                <c:pt idx="6724">
                  <c:v>-6.5599998999999992E-2</c:v>
                </c:pt>
                <c:pt idx="6725">
                  <c:v>-6.4999999000000031E-2</c:v>
                </c:pt>
                <c:pt idx="6726">
                  <c:v>-6.5403224806451665E-2</c:v>
                </c:pt>
                <c:pt idx="6727">
                  <c:v>-6.5806450612903258E-2</c:v>
                </c:pt>
                <c:pt idx="6728">
                  <c:v>-6.620967641935481E-2</c:v>
                </c:pt>
                <c:pt idx="6729">
                  <c:v>-6.6612902225806472E-2</c:v>
                </c:pt>
                <c:pt idx="6730">
                  <c:v>-6.7016128032258093E-2</c:v>
                </c:pt>
                <c:pt idx="6731">
                  <c:v>-6.74193538387097E-2</c:v>
                </c:pt>
                <c:pt idx="6732">
                  <c:v>-6.7822579645161321E-2</c:v>
                </c:pt>
                <c:pt idx="6733">
                  <c:v>-6.8225805451612873E-2</c:v>
                </c:pt>
                <c:pt idx="6734">
                  <c:v>-6.8629031258064521E-2</c:v>
                </c:pt>
                <c:pt idx="6735">
                  <c:v>-6.9032257064516156E-2</c:v>
                </c:pt>
                <c:pt idx="6736">
                  <c:v>-6.9435482870967763E-2</c:v>
                </c:pt>
                <c:pt idx="6737">
                  <c:v>-6.983870867741937E-2</c:v>
                </c:pt>
                <c:pt idx="6738">
                  <c:v>-7.0241934483870963E-2</c:v>
                </c:pt>
                <c:pt idx="6739">
                  <c:v>-7.0645160290322556E-2</c:v>
                </c:pt>
                <c:pt idx="6740">
                  <c:v>-7.1048386096774163E-2</c:v>
                </c:pt>
                <c:pt idx="6741">
                  <c:v>-7.145161190322584E-2</c:v>
                </c:pt>
                <c:pt idx="6742">
                  <c:v>-7.1854837709677419E-2</c:v>
                </c:pt>
                <c:pt idx="6743">
                  <c:v>-7.2258063516129026E-2</c:v>
                </c:pt>
                <c:pt idx="6744">
                  <c:v>-7.2661289322580674E-2</c:v>
                </c:pt>
                <c:pt idx="6745">
                  <c:v>-7.3064515129032281E-2</c:v>
                </c:pt>
                <c:pt idx="6746">
                  <c:v>-7.3467740935483888E-2</c:v>
                </c:pt>
                <c:pt idx="6747">
                  <c:v>-7.3870966741935482E-2</c:v>
                </c:pt>
                <c:pt idx="6748">
                  <c:v>-7.4274192548387102E-2</c:v>
                </c:pt>
                <c:pt idx="6749">
                  <c:v>-7.4677418354838737E-2</c:v>
                </c:pt>
                <c:pt idx="6750">
                  <c:v>-7.508064416129033E-2</c:v>
                </c:pt>
                <c:pt idx="6751">
                  <c:v>-7.5483869967741965E-2</c:v>
                </c:pt>
                <c:pt idx="6752">
                  <c:v>-7.5887095774193544E-2</c:v>
                </c:pt>
                <c:pt idx="6753">
                  <c:v>-7.6290321580645179E-2</c:v>
                </c:pt>
                <c:pt idx="6754">
                  <c:v>-7.6693547387096772E-2</c:v>
                </c:pt>
                <c:pt idx="6755">
                  <c:v>-7.7096773193548435E-2</c:v>
                </c:pt>
                <c:pt idx="6756">
                  <c:v>-7.7499999000000028E-2</c:v>
                </c:pt>
                <c:pt idx="6757">
                  <c:v>-7.7903224806451676E-2</c:v>
                </c:pt>
                <c:pt idx="6758">
                  <c:v>-7.8306450612903256E-2</c:v>
                </c:pt>
                <c:pt idx="6759">
                  <c:v>-7.8709676419354835E-2</c:v>
                </c:pt>
                <c:pt idx="6760">
                  <c:v>-7.9112902225806497E-2</c:v>
                </c:pt>
                <c:pt idx="6761">
                  <c:v>-7.951612803225809E-2</c:v>
                </c:pt>
                <c:pt idx="6762">
                  <c:v>-7.9919353838709711E-2</c:v>
                </c:pt>
                <c:pt idx="6763">
                  <c:v>-8.0322579645161263E-2</c:v>
                </c:pt>
                <c:pt idx="6764">
                  <c:v>-8.0725805451613009E-2</c:v>
                </c:pt>
                <c:pt idx="6765">
                  <c:v>-8.1129031258064532E-2</c:v>
                </c:pt>
                <c:pt idx="6766">
                  <c:v>-8.1532257064516112E-2</c:v>
                </c:pt>
                <c:pt idx="6767">
                  <c:v>-8.1935482870967732E-2</c:v>
                </c:pt>
                <c:pt idx="6768">
                  <c:v>-8.2338708677419353E-2</c:v>
                </c:pt>
                <c:pt idx="6769">
                  <c:v>-8.274193448387096E-2</c:v>
                </c:pt>
                <c:pt idx="6770">
                  <c:v>-8.3145160290322651E-2</c:v>
                </c:pt>
                <c:pt idx="6771">
                  <c:v>-8.354838609677423E-2</c:v>
                </c:pt>
                <c:pt idx="6772">
                  <c:v>-8.3951611903225823E-2</c:v>
                </c:pt>
                <c:pt idx="6773">
                  <c:v>-8.4354837709677513E-2</c:v>
                </c:pt>
                <c:pt idx="6774">
                  <c:v>-8.4758063516129092E-2</c:v>
                </c:pt>
                <c:pt idx="6775">
                  <c:v>-8.5161289322580644E-2</c:v>
                </c:pt>
                <c:pt idx="6776">
                  <c:v>-8.5564515129032334E-2</c:v>
                </c:pt>
                <c:pt idx="6777">
                  <c:v>-8.5967740935483927E-2</c:v>
                </c:pt>
                <c:pt idx="6778">
                  <c:v>-8.6370966741935493E-2</c:v>
                </c:pt>
                <c:pt idx="6779">
                  <c:v>-8.6774192548387155E-2</c:v>
                </c:pt>
                <c:pt idx="6780">
                  <c:v>-8.7177418354838693E-2</c:v>
                </c:pt>
                <c:pt idx="6781">
                  <c:v>-8.7580644161290355E-2</c:v>
                </c:pt>
                <c:pt idx="6782">
                  <c:v>-8.7983869967741934E-2</c:v>
                </c:pt>
                <c:pt idx="6783">
                  <c:v>-8.8387095774193569E-2</c:v>
                </c:pt>
                <c:pt idx="6784">
                  <c:v>-8.8790321580645232E-2</c:v>
                </c:pt>
                <c:pt idx="6785">
                  <c:v>-8.9193547387096853E-2</c:v>
                </c:pt>
                <c:pt idx="6786">
                  <c:v>-8.9596773193548446E-2</c:v>
                </c:pt>
                <c:pt idx="6787">
                  <c:v>-8.9999999000000067E-2</c:v>
                </c:pt>
                <c:pt idx="6788">
                  <c:v>-9.0799999000000034E-2</c:v>
                </c:pt>
                <c:pt idx="6789">
                  <c:v>-9.1599999000000029E-2</c:v>
                </c:pt>
                <c:pt idx="6790">
                  <c:v>-9.2399999000000024E-2</c:v>
                </c:pt>
                <c:pt idx="6791">
                  <c:v>-9.3199999000000061E-2</c:v>
                </c:pt>
                <c:pt idx="6792">
                  <c:v>-9.3999999000000056E-2</c:v>
                </c:pt>
                <c:pt idx="6793">
                  <c:v>-9.4799999000000051E-2</c:v>
                </c:pt>
                <c:pt idx="6794">
                  <c:v>-9.559999900000006E-2</c:v>
                </c:pt>
                <c:pt idx="6795">
                  <c:v>-9.6399999000000028E-2</c:v>
                </c:pt>
                <c:pt idx="6796">
                  <c:v>-9.7199999000000023E-2</c:v>
                </c:pt>
                <c:pt idx="6797">
                  <c:v>-9.7999999000000018E-2</c:v>
                </c:pt>
                <c:pt idx="6798">
                  <c:v>-9.8799999000000055E-2</c:v>
                </c:pt>
                <c:pt idx="6799">
                  <c:v>-9.9599999000000078E-2</c:v>
                </c:pt>
                <c:pt idx="6800">
                  <c:v>-0.10039999899999999</c:v>
                </c:pt>
                <c:pt idx="6801">
                  <c:v>-0.101199999</c:v>
                </c:pt>
                <c:pt idx="6802">
                  <c:v>-0.10199999899999998</c:v>
                </c:pt>
                <c:pt idx="6803">
                  <c:v>-0.102799999</c:v>
                </c:pt>
                <c:pt idx="6804">
                  <c:v>-0.103599999</c:v>
                </c:pt>
                <c:pt idx="6805">
                  <c:v>-0.10439999900000001</c:v>
                </c:pt>
                <c:pt idx="6806">
                  <c:v>-0.105199999</c:v>
                </c:pt>
                <c:pt idx="6807">
                  <c:v>-0.105999999</c:v>
                </c:pt>
                <c:pt idx="6808">
                  <c:v>-0.10679999900000002</c:v>
                </c:pt>
                <c:pt idx="6809">
                  <c:v>-0.107599999</c:v>
                </c:pt>
                <c:pt idx="6810">
                  <c:v>-0.10839999900000001</c:v>
                </c:pt>
                <c:pt idx="6811">
                  <c:v>-0.10919999900000002</c:v>
                </c:pt>
                <c:pt idx="6812">
                  <c:v>-0.109999999</c:v>
                </c:pt>
                <c:pt idx="6813">
                  <c:v>-0.10947368321052635</c:v>
                </c:pt>
                <c:pt idx="6814">
                  <c:v>-0.10894736742105264</c:v>
                </c:pt>
                <c:pt idx="6815">
                  <c:v>-0.10842105163157899</c:v>
                </c:pt>
                <c:pt idx="6816">
                  <c:v>-0.10789473584210529</c:v>
                </c:pt>
                <c:pt idx="6817">
                  <c:v>-0.10736842005263161</c:v>
                </c:pt>
                <c:pt idx="6818">
                  <c:v>-0.10684210426315795</c:v>
                </c:pt>
                <c:pt idx="6819">
                  <c:v>-0.10631578847368428</c:v>
                </c:pt>
                <c:pt idx="6820">
                  <c:v>-0.10578947268421056</c:v>
                </c:pt>
                <c:pt idx="6821">
                  <c:v>-0.10526315689473686</c:v>
                </c:pt>
                <c:pt idx="6822">
                  <c:v>-0.10473684110526318</c:v>
                </c:pt>
                <c:pt idx="6823">
                  <c:v>-0.10421052531578952</c:v>
                </c:pt>
                <c:pt idx="6824">
                  <c:v>-0.10368420952631584</c:v>
                </c:pt>
                <c:pt idx="6825">
                  <c:v>-0.10315789373684209</c:v>
                </c:pt>
                <c:pt idx="6826">
                  <c:v>-0.10263157794736846</c:v>
                </c:pt>
                <c:pt idx="6827">
                  <c:v>-0.10210526215789476</c:v>
                </c:pt>
                <c:pt idx="6828">
                  <c:v>-0.10157894636842106</c:v>
                </c:pt>
                <c:pt idx="6829">
                  <c:v>-0.10105263057894739</c:v>
                </c:pt>
                <c:pt idx="6830">
                  <c:v>-0.10052631478947369</c:v>
                </c:pt>
                <c:pt idx="6831">
                  <c:v>-9.9999999000000034E-2</c:v>
                </c:pt>
                <c:pt idx="6832">
                  <c:v>-9.947368321052627E-2</c:v>
                </c:pt>
                <c:pt idx="6833">
                  <c:v>-9.8947367421052701E-2</c:v>
                </c:pt>
                <c:pt idx="6834">
                  <c:v>-9.8421051631578951E-2</c:v>
                </c:pt>
                <c:pt idx="6835">
                  <c:v>-9.7894735842105216E-2</c:v>
                </c:pt>
                <c:pt idx="6836">
                  <c:v>-9.7368420052631577E-2</c:v>
                </c:pt>
                <c:pt idx="6837">
                  <c:v>-9.6842104263157855E-2</c:v>
                </c:pt>
                <c:pt idx="6838">
                  <c:v>-9.6315788473684216E-2</c:v>
                </c:pt>
                <c:pt idx="6839">
                  <c:v>-9.5789472684210564E-2</c:v>
                </c:pt>
                <c:pt idx="6840">
                  <c:v>-9.5263156894736828E-2</c:v>
                </c:pt>
                <c:pt idx="6841">
                  <c:v>-9.4736841105263259E-2</c:v>
                </c:pt>
                <c:pt idx="6842">
                  <c:v>-9.4210525315789537E-2</c:v>
                </c:pt>
                <c:pt idx="6843">
                  <c:v>-9.3684209526315787E-2</c:v>
                </c:pt>
                <c:pt idx="6844">
                  <c:v>-9.3157893736842218E-2</c:v>
                </c:pt>
                <c:pt idx="6845">
                  <c:v>-9.2631577947368426E-2</c:v>
                </c:pt>
                <c:pt idx="6846">
                  <c:v>-9.2105262157894774E-2</c:v>
                </c:pt>
                <c:pt idx="6847">
                  <c:v>-9.1578946368421107E-2</c:v>
                </c:pt>
                <c:pt idx="6848">
                  <c:v>-9.1052630578947399E-2</c:v>
                </c:pt>
                <c:pt idx="6849">
                  <c:v>-9.0526314789473775E-2</c:v>
                </c:pt>
                <c:pt idx="6850">
                  <c:v>-8.9999999000000067E-2</c:v>
                </c:pt>
                <c:pt idx="6851">
                  <c:v>-9.0161289322580634E-2</c:v>
                </c:pt>
                <c:pt idx="6852">
                  <c:v>-9.0322579645161299E-2</c:v>
                </c:pt>
                <c:pt idx="6853">
                  <c:v>-9.0483869967741951E-2</c:v>
                </c:pt>
                <c:pt idx="6854">
                  <c:v>-9.0645160290322643E-2</c:v>
                </c:pt>
                <c:pt idx="6855">
                  <c:v>-9.0806450612903225E-2</c:v>
                </c:pt>
                <c:pt idx="6856">
                  <c:v>-9.0967740935483946E-2</c:v>
                </c:pt>
                <c:pt idx="6857">
                  <c:v>-9.1129031258064513E-2</c:v>
                </c:pt>
                <c:pt idx="6858">
                  <c:v>-9.1290321580645192E-2</c:v>
                </c:pt>
                <c:pt idx="6859">
                  <c:v>-9.145161190322576E-2</c:v>
                </c:pt>
                <c:pt idx="6860">
                  <c:v>-9.1612902225806508E-2</c:v>
                </c:pt>
                <c:pt idx="6861">
                  <c:v>-9.1774192548387173E-2</c:v>
                </c:pt>
                <c:pt idx="6862">
                  <c:v>-9.1935482870967741E-2</c:v>
                </c:pt>
                <c:pt idx="6863">
                  <c:v>-9.2096773193548392E-2</c:v>
                </c:pt>
                <c:pt idx="6864">
                  <c:v>-9.2258063516129071E-2</c:v>
                </c:pt>
                <c:pt idx="6865">
                  <c:v>-9.2419353838709681E-2</c:v>
                </c:pt>
                <c:pt idx="6866">
                  <c:v>-9.2580644161290374E-2</c:v>
                </c:pt>
                <c:pt idx="6867">
                  <c:v>-9.2741934483870997E-2</c:v>
                </c:pt>
                <c:pt idx="6868">
                  <c:v>-9.2903224806451579E-2</c:v>
                </c:pt>
                <c:pt idx="6869">
                  <c:v>-9.3064515129032369E-2</c:v>
                </c:pt>
                <c:pt idx="6870">
                  <c:v>-9.3225805451613006E-2</c:v>
                </c:pt>
                <c:pt idx="6871">
                  <c:v>-9.3387095774193574E-2</c:v>
                </c:pt>
                <c:pt idx="6872">
                  <c:v>-9.3548386096774266E-2</c:v>
                </c:pt>
                <c:pt idx="6873">
                  <c:v>-9.3709676419354834E-2</c:v>
                </c:pt>
                <c:pt idx="6874">
                  <c:v>-9.3870966741935527E-2</c:v>
                </c:pt>
                <c:pt idx="6875">
                  <c:v>-9.4032257064516123E-2</c:v>
                </c:pt>
                <c:pt idx="6876">
                  <c:v>-9.4193547387096843E-2</c:v>
                </c:pt>
                <c:pt idx="6877">
                  <c:v>-9.4354837709677494E-2</c:v>
                </c:pt>
                <c:pt idx="6878">
                  <c:v>-9.451612803225809E-2</c:v>
                </c:pt>
                <c:pt idx="6879">
                  <c:v>-9.4677418354838755E-2</c:v>
                </c:pt>
                <c:pt idx="6880">
                  <c:v>-9.4838708677419392E-2</c:v>
                </c:pt>
                <c:pt idx="6881">
                  <c:v>-9.4999999000000029E-2</c:v>
                </c:pt>
                <c:pt idx="6882">
                  <c:v>-9.5161289322580653E-2</c:v>
                </c:pt>
                <c:pt idx="6883">
                  <c:v>-9.5322579645161304E-2</c:v>
                </c:pt>
                <c:pt idx="6884">
                  <c:v>-9.5483869967741941E-2</c:v>
                </c:pt>
                <c:pt idx="6885">
                  <c:v>-9.5645160290322648E-2</c:v>
                </c:pt>
                <c:pt idx="6886">
                  <c:v>-9.5806450612903243E-2</c:v>
                </c:pt>
                <c:pt idx="6887">
                  <c:v>-9.5967740935483936E-2</c:v>
                </c:pt>
                <c:pt idx="6888">
                  <c:v>-9.6129031258064532E-2</c:v>
                </c:pt>
                <c:pt idx="6889">
                  <c:v>-9.6290321580645211E-2</c:v>
                </c:pt>
                <c:pt idx="6890">
                  <c:v>-9.6451611903225751E-2</c:v>
                </c:pt>
                <c:pt idx="6891">
                  <c:v>-9.6612902225806527E-2</c:v>
                </c:pt>
                <c:pt idx="6892">
                  <c:v>-9.6774192548387164E-2</c:v>
                </c:pt>
                <c:pt idx="6893">
                  <c:v>-9.6935482870967746E-2</c:v>
                </c:pt>
                <c:pt idx="6894">
                  <c:v>-9.7096773193548397E-2</c:v>
                </c:pt>
                <c:pt idx="6895">
                  <c:v>-9.7258063516129076E-2</c:v>
                </c:pt>
                <c:pt idx="6896">
                  <c:v>-9.7419353838709685E-2</c:v>
                </c:pt>
                <c:pt idx="6897">
                  <c:v>-9.758064416129035E-2</c:v>
                </c:pt>
                <c:pt idx="6898">
                  <c:v>-9.7741934483870974E-2</c:v>
                </c:pt>
                <c:pt idx="6899">
                  <c:v>-9.7903224806451569E-2</c:v>
                </c:pt>
                <c:pt idx="6900">
                  <c:v>-9.8064515129032331E-2</c:v>
                </c:pt>
                <c:pt idx="6901">
                  <c:v>-9.8225805451613024E-2</c:v>
                </c:pt>
                <c:pt idx="6902">
                  <c:v>-9.8387095774193592E-2</c:v>
                </c:pt>
                <c:pt idx="6903">
                  <c:v>-9.8548386096774229E-2</c:v>
                </c:pt>
                <c:pt idx="6904">
                  <c:v>-9.8709676419354853E-2</c:v>
                </c:pt>
                <c:pt idx="6905">
                  <c:v>-9.8870966741935531E-2</c:v>
                </c:pt>
                <c:pt idx="6906">
                  <c:v>-9.9032257064516127E-2</c:v>
                </c:pt>
                <c:pt idx="6907">
                  <c:v>-9.9193547387096848E-2</c:v>
                </c:pt>
                <c:pt idx="6908">
                  <c:v>-9.9354837709677513E-2</c:v>
                </c:pt>
                <c:pt idx="6909">
                  <c:v>-9.9516128032258108E-2</c:v>
                </c:pt>
                <c:pt idx="6910">
                  <c:v>-9.9677418354838732E-2</c:v>
                </c:pt>
                <c:pt idx="6911">
                  <c:v>-9.983870867741941E-2</c:v>
                </c:pt>
                <c:pt idx="6912">
                  <c:v>-9.9999999000000034E-2</c:v>
                </c:pt>
                <c:pt idx="6913">
                  <c:v>-9.959999900000005E-2</c:v>
                </c:pt>
                <c:pt idx="6914">
                  <c:v>-9.9199999000000066E-2</c:v>
                </c:pt>
                <c:pt idx="6915">
                  <c:v>-9.8799999000000055E-2</c:v>
                </c:pt>
                <c:pt idx="6916">
                  <c:v>-9.839999900000003E-2</c:v>
                </c:pt>
                <c:pt idx="6917">
                  <c:v>-9.7999999000000018E-2</c:v>
                </c:pt>
                <c:pt idx="6918">
                  <c:v>-9.7599999000000034E-2</c:v>
                </c:pt>
                <c:pt idx="6919">
                  <c:v>-9.7199999000000023E-2</c:v>
                </c:pt>
                <c:pt idx="6920">
                  <c:v>-9.6799999000000025E-2</c:v>
                </c:pt>
                <c:pt idx="6921">
                  <c:v>-9.6399999000000028E-2</c:v>
                </c:pt>
                <c:pt idx="6922">
                  <c:v>-9.599999900000003E-2</c:v>
                </c:pt>
                <c:pt idx="6923">
                  <c:v>-9.559999900000006E-2</c:v>
                </c:pt>
                <c:pt idx="6924">
                  <c:v>-9.5199999000000007E-2</c:v>
                </c:pt>
                <c:pt idx="6925">
                  <c:v>-9.4799999000000051E-2</c:v>
                </c:pt>
                <c:pt idx="6926">
                  <c:v>-9.4399999000000026E-2</c:v>
                </c:pt>
                <c:pt idx="6927">
                  <c:v>-9.3999999000000056E-2</c:v>
                </c:pt>
                <c:pt idx="6928">
                  <c:v>-9.3599999000000059E-2</c:v>
                </c:pt>
                <c:pt idx="6929">
                  <c:v>-9.3199999000000061E-2</c:v>
                </c:pt>
                <c:pt idx="6930">
                  <c:v>-9.2799999000000022E-2</c:v>
                </c:pt>
                <c:pt idx="6931">
                  <c:v>-9.2399999000000024E-2</c:v>
                </c:pt>
                <c:pt idx="6932">
                  <c:v>-9.1999999000000041E-2</c:v>
                </c:pt>
                <c:pt idx="6933">
                  <c:v>-9.1599999000000029E-2</c:v>
                </c:pt>
                <c:pt idx="6934">
                  <c:v>-9.1199999000000004E-2</c:v>
                </c:pt>
                <c:pt idx="6935">
                  <c:v>-9.0799999000000034E-2</c:v>
                </c:pt>
                <c:pt idx="6936">
                  <c:v>-9.0399999000000023E-2</c:v>
                </c:pt>
                <c:pt idx="6937">
                  <c:v>-8.9999999000000067E-2</c:v>
                </c:pt>
                <c:pt idx="6938">
                  <c:v>-9.1199999000000004E-2</c:v>
                </c:pt>
                <c:pt idx="6939">
                  <c:v>-9.2399999000000024E-2</c:v>
                </c:pt>
                <c:pt idx="6940">
                  <c:v>-9.3599999000000059E-2</c:v>
                </c:pt>
                <c:pt idx="6941">
                  <c:v>-9.4799999000000051E-2</c:v>
                </c:pt>
                <c:pt idx="6942">
                  <c:v>-9.599999900000003E-2</c:v>
                </c:pt>
                <c:pt idx="6943">
                  <c:v>-9.7199999000000023E-2</c:v>
                </c:pt>
                <c:pt idx="6944">
                  <c:v>-9.839999900000003E-2</c:v>
                </c:pt>
                <c:pt idx="6945">
                  <c:v>-9.9599999000000078E-2</c:v>
                </c:pt>
                <c:pt idx="6946">
                  <c:v>-0.100799999</c:v>
                </c:pt>
                <c:pt idx="6947">
                  <c:v>-0.10199999899999998</c:v>
                </c:pt>
                <c:pt idx="6948">
                  <c:v>-0.10319999900000001</c:v>
                </c:pt>
                <c:pt idx="6949">
                  <c:v>-0.10439999900000001</c:v>
                </c:pt>
                <c:pt idx="6950">
                  <c:v>-0.10559999900000001</c:v>
                </c:pt>
                <c:pt idx="6951">
                  <c:v>-0.10679999900000002</c:v>
                </c:pt>
                <c:pt idx="6952">
                  <c:v>-0.107999999</c:v>
                </c:pt>
                <c:pt idx="6953">
                  <c:v>-0.10919999900000002</c:v>
                </c:pt>
                <c:pt idx="6954">
                  <c:v>-0.11039999899999998</c:v>
                </c:pt>
                <c:pt idx="6955">
                  <c:v>-0.11159999900000001</c:v>
                </c:pt>
                <c:pt idx="6956">
                  <c:v>-0.112799999</c:v>
                </c:pt>
                <c:pt idx="6957">
                  <c:v>-0.11399999899999998</c:v>
                </c:pt>
                <c:pt idx="6958">
                  <c:v>-0.115199999</c:v>
                </c:pt>
                <c:pt idx="6959">
                  <c:v>-0.11639999899999998</c:v>
                </c:pt>
                <c:pt idx="6960">
                  <c:v>-0.11759999900000001</c:v>
                </c:pt>
                <c:pt idx="6961">
                  <c:v>-0.11879999900000002</c:v>
                </c:pt>
                <c:pt idx="6962">
                  <c:v>-0.11999999900000001</c:v>
                </c:pt>
                <c:pt idx="6963">
                  <c:v>-0.11907894636842106</c:v>
                </c:pt>
                <c:pt idx="6964">
                  <c:v>-0.11815789373684209</c:v>
                </c:pt>
                <c:pt idx="6965">
                  <c:v>-0.11723684110526318</c:v>
                </c:pt>
                <c:pt idx="6966">
                  <c:v>-0.11631578847368425</c:v>
                </c:pt>
                <c:pt idx="6967">
                  <c:v>-0.11539473584210526</c:v>
                </c:pt>
                <c:pt idx="6968">
                  <c:v>-0.11447368321052635</c:v>
                </c:pt>
                <c:pt idx="6969">
                  <c:v>-0.11355263057894736</c:v>
                </c:pt>
                <c:pt idx="6970">
                  <c:v>-0.11263157794736843</c:v>
                </c:pt>
                <c:pt idx="6971">
                  <c:v>-0.1117105253157895</c:v>
                </c:pt>
                <c:pt idx="6972">
                  <c:v>-0.11078947268421056</c:v>
                </c:pt>
                <c:pt idx="6973">
                  <c:v>-0.10986842005263162</c:v>
                </c:pt>
                <c:pt idx="6974">
                  <c:v>-0.10894736742105264</c:v>
                </c:pt>
                <c:pt idx="6975">
                  <c:v>-0.10802631478947369</c:v>
                </c:pt>
                <c:pt idx="6976">
                  <c:v>-0.10710526215789476</c:v>
                </c:pt>
                <c:pt idx="6977">
                  <c:v>-0.10618420952631585</c:v>
                </c:pt>
                <c:pt idx="6978">
                  <c:v>-0.10526315689473686</c:v>
                </c:pt>
                <c:pt idx="6979">
                  <c:v>-0.10434210426315793</c:v>
                </c:pt>
                <c:pt idx="6980">
                  <c:v>-0.10342105163157898</c:v>
                </c:pt>
                <c:pt idx="6981">
                  <c:v>-0.10249999900000001</c:v>
                </c:pt>
                <c:pt idx="6982">
                  <c:v>-0.10157894636842106</c:v>
                </c:pt>
                <c:pt idx="6983">
                  <c:v>-0.10065789373684209</c:v>
                </c:pt>
                <c:pt idx="6984">
                  <c:v>-9.9736841105263277E-2</c:v>
                </c:pt>
                <c:pt idx="6985">
                  <c:v>-9.8815788473684246E-2</c:v>
                </c:pt>
                <c:pt idx="6986">
                  <c:v>-9.7894735842105216E-2</c:v>
                </c:pt>
                <c:pt idx="6987">
                  <c:v>-9.6973683210526268E-2</c:v>
                </c:pt>
                <c:pt idx="6988">
                  <c:v>-9.6052630578947418E-2</c:v>
                </c:pt>
                <c:pt idx="6989">
                  <c:v>-9.5131577947368443E-2</c:v>
                </c:pt>
                <c:pt idx="6990">
                  <c:v>-9.4210525315789537E-2</c:v>
                </c:pt>
                <c:pt idx="6991">
                  <c:v>-9.3289472684210548E-2</c:v>
                </c:pt>
                <c:pt idx="6992">
                  <c:v>-9.2368420052631586E-2</c:v>
                </c:pt>
                <c:pt idx="6993">
                  <c:v>-9.1447367421052667E-2</c:v>
                </c:pt>
                <c:pt idx="6994">
                  <c:v>-9.0526314789473775E-2</c:v>
                </c:pt>
                <c:pt idx="6995">
                  <c:v>-8.9605262157894813E-2</c:v>
                </c:pt>
                <c:pt idx="6996">
                  <c:v>-8.8684209526315783E-2</c:v>
                </c:pt>
                <c:pt idx="6997">
                  <c:v>-8.7763156894736849E-2</c:v>
                </c:pt>
                <c:pt idx="6998">
                  <c:v>-8.6842104263157874E-2</c:v>
                </c:pt>
                <c:pt idx="6999">
                  <c:v>-8.5921051631578954E-2</c:v>
                </c:pt>
                <c:pt idx="7000">
                  <c:v>-8.4999999000000034E-2</c:v>
                </c:pt>
                <c:pt idx="7001">
                  <c:v>-8.5359999000000006E-2</c:v>
                </c:pt>
                <c:pt idx="7002">
                  <c:v>-8.5719999000000047E-2</c:v>
                </c:pt>
                <c:pt idx="7003">
                  <c:v>-8.6079999000000018E-2</c:v>
                </c:pt>
                <c:pt idx="7004">
                  <c:v>-8.6439999000000003E-2</c:v>
                </c:pt>
                <c:pt idx="7005">
                  <c:v>-8.679999900000003E-2</c:v>
                </c:pt>
                <c:pt idx="7006">
                  <c:v>-8.7159999000000002E-2</c:v>
                </c:pt>
                <c:pt idx="7007">
                  <c:v>-8.7519999000000043E-2</c:v>
                </c:pt>
                <c:pt idx="7008">
                  <c:v>-8.7879999000000014E-2</c:v>
                </c:pt>
                <c:pt idx="7009">
                  <c:v>-8.8239999000000027E-2</c:v>
                </c:pt>
                <c:pt idx="7010">
                  <c:v>-8.8599999000000082E-2</c:v>
                </c:pt>
                <c:pt idx="7011">
                  <c:v>-8.8959999000000053E-2</c:v>
                </c:pt>
                <c:pt idx="7012">
                  <c:v>-8.9319999000000025E-2</c:v>
                </c:pt>
                <c:pt idx="7013">
                  <c:v>-8.9679999000000052E-2</c:v>
                </c:pt>
                <c:pt idx="7014">
                  <c:v>-9.0039999000000023E-2</c:v>
                </c:pt>
                <c:pt idx="7015">
                  <c:v>-9.0399999000000023E-2</c:v>
                </c:pt>
                <c:pt idx="7016">
                  <c:v>-9.0759999000000036E-2</c:v>
                </c:pt>
                <c:pt idx="7017">
                  <c:v>-9.1119999000000021E-2</c:v>
                </c:pt>
                <c:pt idx="7018">
                  <c:v>-9.1479999000000006E-2</c:v>
                </c:pt>
                <c:pt idx="7019">
                  <c:v>-9.1839999000000005E-2</c:v>
                </c:pt>
                <c:pt idx="7020">
                  <c:v>-9.2199999000000046E-2</c:v>
                </c:pt>
                <c:pt idx="7021">
                  <c:v>-9.2559999000000032E-2</c:v>
                </c:pt>
                <c:pt idx="7022">
                  <c:v>-9.2919999000000003E-2</c:v>
                </c:pt>
                <c:pt idx="7023">
                  <c:v>-9.327999900000003E-2</c:v>
                </c:pt>
                <c:pt idx="7024">
                  <c:v>-9.3639999000000057E-2</c:v>
                </c:pt>
                <c:pt idx="7025">
                  <c:v>-9.3999999000000056E-2</c:v>
                </c:pt>
                <c:pt idx="7026">
                  <c:v>-9.4359999000000028E-2</c:v>
                </c:pt>
                <c:pt idx="7027">
                  <c:v>-9.4719999000000041E-2</c:v>
                </c:pt>
                <c:pt idx="7028">
                  <c:v>-9.5079999000000026E-2</c:v>
                </c:pt>
                <c:pt idx="7029">
                  <c:v>-9.5439999000000025E-2</c:v>
                </c:pt>
                <c:pt idx="7030">
                  <c:v>-9.5799999000000052E-2</c:v>
                </c:pt>
                <c:pt idx="7031">
                  <c:v>-9.6159999000000052E-2</c:v>
                </c:pt>
                <c:pt idx="7032">
                  <c:v>-9.6519999000000023E-2</c:v>
                </c:pt>
                <c:pt idx="7033">
                  <c:v>-9.6879999000000008E-2</c:v>
                </c:pt>
                <c:pt idx="7034">
                  <c:v>-9.7239999000000008E-2</c:v>
                </c:pt>
                <c:pt idx="7035">
                  <c:v>-9.7599999000000034E-2</c:v>
                </c:pt>
                <c:pt idx="7036">
                  <c:v>-9.7959999000000006E-2</c:v>
                </c:pt>
                <c:pt idx="7037">
                  <c:v>-9.8319999000000047E-2</c:v>
                </c:pt>
                <c:pt idx="7038">
                  <c:v>-9.8679999000000032E-2</c:v>
                </c:pt>
                <c:pt idx="7039">
                  <c:v>-9.9039999000000031E-2</c:v>
                </c:pt>
                <c:pt idx="7040">
                  <c:v>-9.9399999000000031E-2</c:v>
                </c:pt>
                <c:pt idx="7041">
                  <c:v>-9.9759999000000057E-2</c:v>
                </c:pt>
                <c:pt idx="7042">
                  <c:v>-0.10011999899999999</c:v>
                </c:pt>
                <c:pt idx="7043">
                  <c:v>-0.10047999899999997</c:v>
                </c:pt>
                <c:pt idx="7044">
                  <c:v>-0.10083999899999997</c:v>
                </c:pt>
                <c:pt idx="7045">
                  <c:v>-0.101199999</c:v>
                </c:pt>
                <c:pt idx="7046">
                  <c:v>-0.10155999899999998</c:v>
                </c:pt>
                <c:pt idx="7047">
                  <c:v>-0.10191999899999998</c:v>
                </c:pt>
                <c:pt idx="7048">
                  <c:v>-0.10227999900000001</c:v>
                </c:pt>
                <c:pt idx="7049">
                  <c:v>-0.102639999</c:v>
                </c:pt>
                <c:pt idx="7050">
                  <c:v>-0.10299999899999998</c:v>
                </c:pt>
                <c:pt idx="7051">
                  <c:v>-0.10335999899999997</c:v>
                </c:pt>
                <c:pt idx="7052">
                  <c:v>-0.10371999900000001</c:v>
                </c:pt>
                <c:pt idx="7053">
                  <c:v>-0.10407999900000001</c:v>
                </c:pt>
                <c:pt idx="7054">
                  <c:v>-0.10443999900000001</c:v>
                </c:pt>
                <c:pt idx="7055">
                  <c:v>-0.104799999</c:v>
                </c:pt>
                <c:pt idx="7056">
                  <c:v>-0.10515999899999998</c:v>
                </c:pt>
                <c:pt idx="7057">
                  <c:v>-0.10551999899999998</c:v>
                </c:pt>
                <c:pt idx="7058">
                  <c:v>-0.10587999899999997</c:v>
                </c:pt>
                <c:pt idx="7059">
                  <c:v>-0.10623999900000002</c:v>
                </c:pt>
                <c:pt idx="7060">
                  <c:v>-0.106599999</c:v>
                </c:pt>
                <c:pt idx="7061">
                  <c:v>-0.10695999899999997</c:v>
                </c:pt>
                <c:pt idx="7062">
                  <c:v>-0.10731999899999997</c:v>
                </c:pt>
                <c:pt idx="7063">
                  <c:v>-0.107679999</c:v>
                </c:pt>
                <c:pt idx="7064">
                  <c:v>-0.10803999900000001</c:v>
                </c:pt>
                <c:pt idx="7065">
                  <c:v>-0.10839999900000001</c:v>
                </c:pt>
                <c:pt idx="7066">
                  <c:v>-0.108759999</c:v>
                </c:pt>
                <c:pt idx="7067">
                  <c:v>-0.10911999900000001</c:v>
                </c:pt>
                <c:pt idx="7068">
                  <c:v>-0.10947999900000001</c:v>
                </c:pt>
                <c:pt idx="7069">
                  <c:v>-0.10983999900000001</c:v>
                </c:pt>
                <c:pt idx="7070">
                  <c:v>-0.11019999900000001</c:v>
                </c:pt>
                <c:pt idx="7071">
                  <c:v>-0.11055999899999994</c:v>
                </c:pt>
                <c:pt idx="7072">
                  <c:v>-0.11091999899999996</c:v>
                </c:pt>
                <c:pt idx="7073">
                  <c:v>-0.11127999899999998</c:v>
                </c:pt>
                <c:pt idx="7074">
                  <c:v>-0.11163999899999998</c:v>
                </c:pt>
                <c:pt idx="7075">
                  <c:v>-0.11199999899999998</c:v>
                </c:pt>
                <c:pt idx="7076">
                  <c:v>-0.11235999899999993</c:v>
                </c:pt>
                <c:pt idx="7077">
                  <c:v>-0.11271999899999999</c:v>
                </c:pt>
                <c:pt idx="7078">
                  <c:v>-0.11307999899999997</c:v>
                </c:pt>
                <c:pt idx="7079">
                  <c:v>-0.11343999899999997</c:v>
                </c:pt>
                <c:pt idx="7080">
                  <c:v>-0.11379999900000001</c:v>
                </c:pt>
                <c:pt idx="7081">
                  <c:v>-0.11415999899999998</c:v>
                </c:pt>
                <c:pt idx="7082">
                  <c:v>-0.11451999899999998</c:v>
                </c:pt>
                <c:pt idx="7083">
                  <c:v>-0.11487999899999997</c:v>
                </c:pt>
                <c:pt idx="7084">
                  <c:v>-0.115239999</c:v>
                </c:pt>
                <c:pt idx="7085">
                  <c:v>-0.11559999900000001</c:v>
                </c:pt>
                <c:pt idx="7086">
                  <c:v>-0.11595999899999997</c:v>
                </c:pt>
                <c:pt idx="7087">
                  <c:v>-0.11631999899999997</c:v>
                </c:pt>
                <c:pt idx="7088">
                  <c:v>-0.11667999899999998</c:v>
                </c:pt>
                <c:pt idx="7089">
                  <c:v>-0.11703999899999998</c:v>
                </c:pt>
                <c:pt idx="7090">
                  <c:v>-0.11739999899999998</c:v>
                </c:pt>
                <c:pt idx="7091">
                  <c:v>-0.11775999899999998</c:v>
                </c:pt>
                <c:pt idx="7092">
                  <c:v>-0.11811999899999998</c:v>
                </c:pt>
                <c:pt idx="7093">
                  <c:v>-0.11847999899999999</c:v>
                </c:pt>
                <c:pt idx="7094">
                  <c:v>-0.11883999899999999</c:v>
                </c:pt>
                <c:pt idx="7095">
                  <c:v>-0.119199999</c:v>
                </c:pt>
                <c:pt idx="7096">
                  <c:v>-0.11955999899999997</c:v>
                </c:pt>
                <c:pt idx="7097">
                  <c:v>-0.11991999899999997</c:v>
                </c:pt>
                <c:pt idx="7098">
                  <c:v>-0.12027999900000001</c:v>
                </c:pt>
                <c:pt idx="7099">
                  <c:v>-0.12063999900000001</c:v>
                </c:pt>
                <c:pt idx="7100">
                  <c:v>-0.120999999</c:v>
                </c:pt>
                <c:pt idx="7101">
                  <c:v>-0.12135999899999997</c:v>
                </c:pt>
                <c:pt idx="7102">
                  <c:v>-0.121719999</c:v>
                </c:pt>
                <c:pt idx="7103">
                  <c:v>-0.12207999900000001</c:v>
                </c:pt>
                <c:pt idx="7104">
                  <c:v>-0.12243999900000001</c:v>
                </c:pt>
                <c:pt idx="7105">
                  <c:v>-0.12279999899999999</c:v>
                </c:pt>
                <c:pt idx="7106">
                  <c:v>-0.12315999900000001</c:v>
                </c:pt>
                <c:pt idx="7107">
                  <c:v>-0.12351999900000001</c:v>
                </c:pt>
                <c:pt idx="7108">
                  <c:v>-0.12387999899999998</c:v>
                </c:pt>
                <c:pt idx="7109">
                  <c:v>-0.124239999</c:v>
                </c:pt>
                <c:pt idx="7110">
                  <c:v>-0.124599999</c:v>
                </c:pt>
                <c:pt idx="7111">
                  <c:v>-0.12495999899999999</c:v>
                </c:pt>
                <c:pt idx="7112">
                  <c:v>-0.12531999900000004</c:v>
                </c:pt>
                <c:pt idx="7113">
                  <c:v>-0.12567999899999996</c:v>
                </c:pt>
                <c:pt idx="7114">
                  <c:v>-0.12603999900000001</c:v>
                </c:pt>
                <c:pt idx="7115">
                  <c:v>-0.12639999899999999</c:v>
                </c:pt>
                <c:pt idx="7116">
                  <c:v>-0.12675999900000001</c:v>
                </c:pt>
                <c:pt idx="7117">
                  <c:v>-0.12711999900000001</c:v>
                </c:pt>
                <c:pt idx="7118">
                  <c:v>-0.12747999900000001</c:v>
                </c:pt>
                <c:pt idx="7119">
                  <c:v>-0.12783999900000001</c:v>
                </c:pt>
                <c:pt idx="7120">
                  <c:v>-0.12819999899999998</c:v>
                </c:pt>
                <c:pt idx="7121">
                  <c:v>-0.12855999900000001</c:v>
                </c:pt>
                <c:pt idx="7122">
                  <c:v>-0.12891999900000006</c:v>
                </c:pt>
                <c:pt idx="7123">
                  <c:v>-0.12927999900000001</c:v>
                </c:pt>
                <c:pt idx="7124">
                  <c:v>-0.12963999900000001</c:v>
                </c:pt>
                <c:pt idx="7125">
                  <c:v>-0.12999999900000006</c:v>
                </c:pt>
                <c:pt idx="7126">
                  <c:v>-0.12939999899999999</c:v>
                </c:pt>
                <c:pt idx="7127">
                  <c:v>-0.12879999900000008</c:v>
                </c:pt>
                <c:pt idx="7128">
                  <c:v>-0.12819999900000001</c:v>
                </c:pt>
                <c:pt idx="7129">
                  <c:v>-0.12759999899999999</c:v>
                </c:pt>
                <c:pt idx="7130">
                  <c:v>-0.12699999900000006</c:v>
                </c:pt>
                <c:pt idx="7131">
                  <c:v>-0.12639999900000001</c:v>
                </c:pt>
                <c:pt idx="7132">
                  <c:v>-0.12579999900000005</c:v>
                </c:pt>
                <c:pt idx="7133">
                  <c:v>-0.12519999900000001</c:v>
                </c:pt>
                <c:pt idx="7134">
                  <c:v>-0.124599999</c:v>
                </c:pt>
                <c:pt idx="7135">
                  <c:v>-0.12399999900000001</c:v>
                </c:pt>
                <c:pt idx="7136">
                  <c:v>-0.12339999900000001</c:v>
                </c:pt>
                <c:pt idx="7137">
                  <c:v>-0.12279999899999999</c:v>
                </c:pt>
                <c:pt idx="7138">
                  <c:v>-0.12219999900000002</c:v>
                </c:pt>
                <c:pt idx="7139">
                  <c:v>-0.12159999900000001</c:v>
                </c:pt>
                <c:pt idx="7140">
                  <c:v>-0.120999999</c:v>
                </c:pt>
                <c:pt idx="7141">
                  <c:v>-0.12039999900000001</c:v>
                </c:pt>
                <c:pt idx="7142">
                  <c:v>-0.119799999</c:v>
                </c:pt>
                <c:pt idx="7143">
                  <c:v>-0.119199999</c:v>
                </c:pt>
                <c:pt idx="7144">
                  <c:v>-0.118599999</c:v>
                </c:pt>
                <c:pt idx="7145">
                  <c:v>-0.11799999900000001</c:v>
                </c:pt>
                <c:pt idx="7146">
                  <c:v>-0.11739999899999998</c:v>
                </c:pt>
                <c:pt idx="7147">
                  <c:v>-0.116799999</c:v>
                </c:pt>
                <c:pt idx="7148">
                  <c:v>-0.116199999</c:v>
                </c:pt>
                <c:pt idx="7149">
                  <c:v>-0.11559999900000001</c:v>
                </c:pt>
                <c:pt idx="7150">
                  <c:v>-0.11499999900000001</c:v>
                </c:pt>
                <c:pt idx="7151">
                  <c:v>-0.1148387086774194</c:v>
                </c:pt>
                <c:pt idx="7152">
                  <c:v>-0.11467741835483866</c:v>
                </c:pt>
                <c:pt idx="7153">
                  <c:v>-0.11451612803225809</c:v>
                </c:pt>
                <c:pt idx="7154">
                  <c:v>-0.1143548377096774</c:v>
                </c:pt>
                <c:pt idx="7155">
                  <c:v>-0.11419354738709679</c:v>
                </c:pt>
                <c:pt idx="7156">
                  <c:v>-0.11403225706451615</c:v>
                </c:pt>
                <c:pt idx="7157">
                  <c:v>-0.11387096674193549</c:v>
                </c:pt>
                <c:pt idx="7158">
                  <c:v>-0.11370967641935488</c:v>
                </c:pt>
                <c:pt idx="7159">
                  <c:v>-0.11354838609677415</c:v>
                </c:pt>
                <c:pt idx="7160">
                  <c:v>-0.11338709577419352</c:v>
                </c:pt>
                <c:pt idx="7161">
                  <c:v>-0.113225805451613</c:v>
                </c:pt>
                <c:pt idx="7162">
                  <c:v>-0.11306451512903225</c:v>
                </c:pt>
                <c:pt idx="7163">
                  <c:v>-0.11290322480645162</c:v>
                </c:pt>
                <c:pt idx="7164">
                  <c:v>-0.112741934483871</c:v>
                </c:pt>
                <c:pt idx="7165">
                  <c:v>-0.11258064416129036</c:v>
                </c:pt>
                <c:pt idx="7166">
                  <c:v>-0.11241935383870966</c:v>
                </c:pt>
                <c:pt idx="7167">
                  <c:v>-0.11225806351612906</c:v>
                </c:pt>
                <c:pt idx="7168">
                  <c:v>-0.11209677319354841</c:v>
                </c:pt>
                <c:pt idx="7169">
                  <c:v>-0.11193548287096775</c:v>
                </c:pt>
                <c:pt idx="7170">
                  <c:v>-0.11177419254838712</c:v>
                </c:pt>
                <c:pt idx="7171">
                  <c:v>-0.11161290222580647</c:v>
                </c:pt>
                <c:pt idx="7172">
                  <c:v>-0.11145161190322582</c:v>
                </c:pt>
                <c:pt idx="7173">
                  <c:v>-0.1112903215806452</c:v>
                </c:pt>
                <c:pt idx="7174">
                  <c:v>-0.11112903125806453</c:v>
                </c:pt>
                <c:pt idx="7175">
                  <c:v>-0.11096774093548394</c:v>
                </c:pt>
                <c:pt idx="7176">
                  <c:v>-0.1108064506129032</c:v>
                </c:pt>
                <c:pt idx="7177">
                  <c:v>-0.11064516029032258</c:v>
                </c:pt>
                <c:pt idx="7178">
                  <c:v>-0.11048386996774191</c:v>
                </c:pt>
                <c:pt idx="7179">
                  <c:v>-0.1103225796451613</c:v>
                </c:pt>
                <c:pt idx="7180">
                  <c:v>-0.11016128932258068</c:v>
                </c:pt>
                <c:pt idx="7181">
                  <c:v>-0.109999999</c:v>
                </c:pt>
                <c:pt idx="7182">
                  <c:v>-0.10983870867741941</c:v>
                </c:pt>
                <c:pt idx="7183">
                  <c:v>-0.10967741835483868</c:v>
                </c:pt>
                <c:pt idx="7184">
                  <c:v>-0.1095161280322581</c:v>
                </c:pt>
                <c:pt idx="7185">
                  <c:v>-0.10935483770967741</c:v>
                </c:pt>
                <c:pt idx="7186">
                  <c:v>-0.10919354738709683</c:v>
                </c:pt>
                <c:pt idx="7187">
                  <c:v>-0.10903225706451616</c:v>
                </c:pt>
                <c:pt idx="7188">
                  <c:v>-0.10887096674193551</c:v>
                </c:pt>
                <c:pt idx="7189">
                  <c:v>-0.1087096764193549</c:v>
                </c:pt>
                <c:pt idx="7190">
                  <c:v>-0.10854838609677418</c:v>
                </c:pt>
                <c:pt idx="7191">
                  <c:v>-0.10838709577419355</c:v>
                </c:pt>
                <c:pt idx="7192">
                  <c:v>-0.10822580545161301</c:v>
                </c:pt>
                <c:pt idx="7193">
                  <c:v>-0.10806451512903227</c:v>
                </c:pt>
                <c:pt idx="7194">
                  <c:v>-0.10790322480645165</c:v>
                </c:pt>
                <c:pt idx="7195">
                  <c:v>-0.10774193448387102</c:v>
                </c:pt>
                <c:pt idx="7196">
                  <c:v>-0.10758064416129039</c:v>
                </c:pt>
                <c:pt idx="7197">
                  <c:v>-0.10741935383870968</c:v>
                </c:pt>
                <c:pt idx="7198">
                  <c:v>-0.10725806351612907</c:v>
                </c:pt>
                <c:pt idx="7199">
                  <c:v>-0.10709677319354843</c:v>
                </c:pt>
                <c:pt idx="7200">
                  <c:v>-0.10693548287096774</c:v>
                </c:pt>
                <c:pt idx="7201">
                  <c:v>-0.10677419254838713</c:v>
                </c:pt>
                <c:pt idx="7202">
                  <c:v>-0.10661290222580649</c:v>
                </c:pt>
                <c:pt idx="7203">
                  <c:v>-0.10645161190322583</c:v>
                </c:pt>
                <c:pt idx="7204">
                  <c:v>-0.10629032158064521</c:v>
                </c:pt>
                <c:pt idx="7205">
                  <c:v>-0.10612903125806455</c:v>
                </c:pt>
                <c:pt idx="7206">
                  <c:v>-0.10596774093548395</c:v>
                </c:pt>
                <c:pt idx="7207">
                  <c:v>-0.10580645061290321</c:v>
                </c:pt>
                <c:pt idx="7208">
                  <c:v>-0.10564516029032259</c:v>
                </c:pt>
                <c:pt idx="7209">
                  <c:v>-0.10548386996774195</c:v>
                </c:pt>
                <c:pt idx="7210">
                  <c:v>-0.10532257964516133</c:v>
                </c:pt>
                <c:pt idx="7211">
                  <c:v>-0.1051612893225807</c:v>
                </c:pt>
                <c:pt idx="7212">
                  <c:v>-0.10499999900000001</c:v>
                </c:pt>
                <c:pt idx="7213">
                  <c:v>-0.10539999899999998</c:v>
                </c:pt>
                <c:pt idx="7214">
                  <c:v>-0.10579999900000002</c:v>
                </c:pt>
                <c:pt idx="7215">
                  <c:v>-0.106199999</c:v>
                </c:pt>
                <c:pt idx="7216">
                  <c:v>-0.106599999</c:v>
                </c:pt>
                <c:pt idx="7217">
                  <c:v>-0.106999999</c:v>
                </c:pt>
                <c:pt idx="7218">
                  <c:v>-0.10739999900000001</c:v>
                </c:pt>
                <c:pt idx="7219">
                  <c:v>-0.10779999899999999</c:v>
                </c:pt>
                <c:pt idx="7220">
                  <c:v>-0.10819999900000002</c:v>
                </c:pt>
                <c:pt idx="7221">
                  <c:v>-0.108599999</c:v>
                </c:pt>
                <c:pt idx="7222">
                  <c:v>-0.10899999900000001</c:v>
                </c:pt>
                <c:pt idx="7223">
                  <c:v>-0.109399999</c:v>
                </c:pt>
                <c:pt idx="7224">
                  <c:v>-0.10979999900000002</c:v>
                </c:pt>
                <c:pt idx="7225">
                  <c:v>-0.11019999900000001</c:v>
                </c:pt>
                <c:pt idx="7226">
                  <c:v>-0.11059999899999998</c:v>
                </c:pt>
                <c:pt idx="7227">
                  <c:v>-0.11099999899999997</c:v>
                </c:pt>
                <c:pt idx="7228">
                  <c:v>-0.11139999899999999</c:v>
                </c:pt>
                <c:pt idx="7229">
                  <c:v>-0.111799999</c:v>
                </c:pt>
                <c:pt idx="7230">
                  <c:v>-0.11219999900000001</c:v>
                </c:pt>
                <c:pt idx="7231">
                  <c:v>-0.11259999900000001</c:v>
                </c:pt>
                <c:pt idx="7232">
                  <c:v>-0.11299999899999999</c:v>
                </c:pt>
                <c:pt idx="7233">
                  <c:v>-0.11339999899999997</c:v>
                </c:pt>
                <c:pt idx="7234">
                  <c:v>-0.11379999900000001</c:v>
                </c:pt>
                <c:pt idx="7235">
                  <c:v>-0.11419999900000001</c:v>
                </c:pt>
                <c:pt idx="7236">
                  <c:v>-0.11459999899999998</c:v>
                </c:pt>
                <c:pt idx="7237">
                  <c:v>-0.11499999900000001</c:v>
                </c:pt>
                <c:pt idx="7238">
                  <c:v>-0.11460317360317462</c:v>
                </c:pt>
                <c:pt idx="7239">
                  <c:v>-0.11420634820634924</c:v>
                </c:pt>
                <c:pt idx="7240">
                  <c:v>-0.11380952280952381</c:v>
                </c:pt>
                <c:pt idx="7241">
                  <c:v>-0.11341269741269841</c:v>
                </c:pt>
                <c:pt idx="7242">
                  <c:v>-0.11301587201587303</c:v>
                </c:pt>
                <c:pt idx="7243">
                  <c:v>-0.11261904661904759</c:v>
                </c:pt>
                <c:pt idx="7244">
                  <c:v>-0.11222222122222227</c:v>
                </c:pt>
                <c:pt idx="7245">
                  <c:v>-0.1118253958253968</c:v>
                </c:pt>
                <c:pt idx="7246">
                  <c:v>-0.11142857042857147</c:v>
                </c:pt>
                <c:pt idx="7247">
                  <c:v>-0.11103174503174607</c:v>
                </c:pt>
                <c:pt idx="7248">
                  <c:v>-0.11063491963492061</c:v>
                </c:pt>
                <c:pt idx="7249">
                  <c:v>-0.11023809423809525</c:v>
                </c:pt>
                <c:pt idx="7250">
                  <c:v>-0.10984126884126991</c:v>
                </c:pt>
                <c:pt idx="7251">
                  <c:v>-0.10944444344444448</c:v>
                </c:pt>
                <c:pt idx="7252">
                  <c:v>-0.10904761804761909</c:v>
                </c:pt>
                <c:pt idx="7253">
                  <c:v>-0.10865079265079365</c:v>
                </c:pt>
                <c:pt idx="7254">
                  <c:v>-0.10825396725396827</c:v>
                </c:pt>
                <c:pt idx="7255">
                  <c:v>-0.10785714185714287</c:v>
                </c:pt>
                <c:pt idx="7256">
                  <c:v>-0.10746031646031746</c:v>
                </c:pt>
                <c:pt idx="7257">
                  <c:v>-0.10706349106349208</c:v>
                </c:pt>
                <c:pt idx="7258">
                  <c:v>-0.10666666566666669</c:v>
                </c:pt>
                <c:pt idx="7259">
                  <c:v>-0.10626984026984126</c:v>
                </c:pt>
                <c:pt idx="7260">
                  <c:v>-0.1058730148730159</c:v>
                </c:pt>
                <c:pt idx="7261">
                  <c:v>-0.10547618947619053</c:v>
                </c:pt>
                <c:pt idx="7262">
                  <c:v>-0.10507936407936504</c:v>
                </c:pt>
                <c:pt idx="7263">
                  <c:v>-0.10468253868253971</c:v>
                </c:pt>
                <c:pt idx="7264">
                  <c:v>-0.10428571328571433</c:v>
                </c:pt>
                <c:pt idx="7265">
                  <c:v>-0.10388888788888888</c:v>
                </c:pt>
                <c:pt idx="7266">
                  <c:v>-0.1034920624920635</c:v>
                </c:pt>
                <c:pt idx="7267">
                  <c:v>-0.10309523709523813</c:v>
                </c:pt>
                <c:pt idx="7268">
                  <c:v>-0.10269841169841271</c:v>
                </c:pt>
                <c:pt idx="7269">
                  <c:v>-0.10230158630158732</c:v>
                </c:pt>
                <c:pt idx="7270">
                  <c:v>-0.1019047609047619</c:v>
                </c:pt>
                <c:pt idx="7271">
                  <c:v>-0.10150793550793651</c:v>
                </c:pt>
                <c:pt idx="7272">
                  <c:v>-0.10111111011111112</c:v>
                </c:pt>
                <c:pt idx="7273">
                  <c:v>-0.10071428471428574</c:v>
                </c:pt>
                <c:pt idx="7274">
                  <c:v>-0.10031745931746025</c:v>
                </c:pt>
                <c:pt idx="7275">
                  <c:v>-9.9920633920634952E-2</c:v>
                </c:pt>
                <c:pt idx="7276">
                  <c:v>-9.9523808523809626E-2</c:v>
                </c:pt>
                <c:pt idx="7277">
                  <c:v>-9.9126983126984189E-2</c:v>
                </c:pt>
                <c:pt idx="7278">
                  <c:v>-9.8730157730158738E-2</c:v>
                </c:pt>
                <c:pt idx="7279">
                  <c:v>-9.833333233333337E-2</c:v>
                </c:pt>
                <c:pt idx="7280">
                  <c:v>-9.7936506936507947E-2</c:v>
                </c:pt>
                <c:pt idx="7281">
                  <c:v>-9.7539681539682566E-2</c:v>
                </c:pt>
                <c:pt idx="7282">
                  <c:v>-9.714285614285717E-2</c:v>
                </c:pt>
                <c:pt idx="7283">
                  <c:v>-9.6746030746031733E-2</c:v>
                </c:pt>
                <c:pt idx="7284">
                  <c:v>-9.6349205349206365E-2</c:v>
                </c:pt>
                <c:pt idx="7285">
                  <c:v>-9.5952379952381026E-2</c:v>
                </c:pt>
                <c:pt idx="7286">
                  <c:v>-9.5555554555555589E-2</c:v>
                </c:pt>
                <c:pt idx="7287">
                  <c:v>-9.5158729158730207E-2</c:v>
                </c:pt>
                <c:pt idx="7288">
                  <c:v>-9.4761903761904798E-2</c:v>
                </c:pt>
                <c:pt idx="7289">
                  <c:v>-9.4365078365079472E-2</c:v>
                </c:pt>
                <c:pt idx="7290">
                  <c:v>-9.3968252968254048E-2</c:v>
                </c:pt>
                <c:pt idx="7291">
                  <c:v>-9.3571427571428653E-2</c:v>
                </c:pt>
                <c:pt idx="7292">
                  <c:v>-9.3174602174603272E-2</c:v>
                </c:pt>
                <c:pt idx="7293">
                  <c:v>-9.2777776777777779E-2</c:v>
                </c:pt>
                <c:pt idx="7294">
                  <c:v>-9.2380951380952384E-2</c:v>
                </c:pt>
                <c:pt idx="7295">
                  <c:v>-9.198412598412703E-2</c:v>
                </c:pt>
                <c:pt idx="7296">
                  <c:v>-9.1587300587301634E-2</c:v>
                </c:pt>
                <c:pt idx="7297">
                  <c:v>-9.1190475190476294E-2</c:v>
                </c:pt>
                <c:pt idx="7298">
                  <c:v>-9.0793649793650857E-2</c:v>
                </c:pt>
                <c:pt idx="7299">
                  <c:v>-9.0396824396825462E-2</c:v>
                </c:pt>
                <c:pt idx="7300">
                  <c:v>-8.9999999000000067E-2</c:v>
                </c:pt>
                <c:pt idx="7301">
                  <c:v>-8.9838708677419388E-2</c:v>
                </c:pt>
                <c:pt idx="7302">
                  <c:v>-8.967741835483875E-2</c:v>
                </c:pt>
                <c:pt idx="7303">
                  <c:v>-8.9516128032258127E-2</c:v>
                </c:pt>
                <c:pt idx="7304">
                  <c:v>-8.9354837709677476E-2</c:v>
                </c:pt>
                <c:pt idx="7305">
                  <c:v>-8.9193547387096853E-2</c:v>
                </c:pt>
                <c:pt idx="7306">
                  <c:v>-8.9032257064516132E-2</c:v>
                </c:pt>
                <c:pt idx="7307">
                  <c:v>-8.8870966741935536E-2</c:v>
                </c:pt>
                <c:pt idx="7308">
                  <c:v>-8.8709676419354844E-2</c:v>
                </c:pt>
                <c:pt idx="7309">
                  <c:v>-8.8548386096774234E-2</c:v>
                </c:pt>
                <c:pt idx="7310">
                  <c:v>-8.8387095774193569E-2</c:v>
                </c:pt>
                <c:pt idx="7311">
                  <c:v>-8.8225805451612987E-2</c:v>
                </c:pt>
                <c:pt idx="7312">
                  <c:v>-8.8064515129032322E-2</c:v>
                </c:pt>
                <c:pt idx="7313">
                  <c:v>-8.7903224806451602E-2</c:v>
                </c:pt>
                <c:pt idx="7314">
                  <c:v>-8.7741934483870965E-2</c:v>
                </c:pt>
                <c:pt idx="7315">
                  <c:v>-8.7580644161290355E-2</c:v>
                </c:pt>
                <c:pt idx="7316">
                  <c:v>-8.7419353838709662E-2</c:v>
                </c:pt>
                <c:pt idx="7317">
                  <c:v>-8.7258063516129067E-2</c:v>
                </c:pt>
                <c:pt idx="7318">
                  <c:v>-8.7096773193548416E-2</c:v>
                </c:pt>
                <c:pt idx="7319">
                  <c:v>-8.6935482870967751E-2</c:v>
                </c:pt>
                <c:pt idx="7320">
                  <c:v>-8.6774192548387155E-2</c:v>
                </c:pt>
                <c:pt idx="7321">
                  <c:v>-8.6612902225806476E-2</c:v>
                </c:pt>
                <c:pt idx="7322">
                  <c:v>-8.645161190322577E-2</c:v>
                </c:pt>
                <c:pt idx="7323">
                  <c:v>-8.6290321580645188E-2</c:v>
                </c:pt>
                <c:pt idx="7324">
                  <c:v>-8.6129031258064523E-2</c:v>
                </c:pt>
                <c:pt idx="7325">
                  <c:v>-8.5967740935483927E-2</c:v>
                </c:pt>
                <c:pt idx="7326">
                  <c:v>-8.5806450612903221E-2</c:v>
                </c:pt>
                <c:pt idx="7327">
                  <c:v>-8.5645160290322653E-2</c:v>
                </c:pt>
                <c:pt idx="7328">
                  <c:v>-8.5483869967741932E-2</c:v>
                </c:pt>
                <c:pt idx="7329">
                  <c:v>-8.5322579645161281E-2</c:v>
                </c:pt>
                <c:pt idx="7330">
                  <c:v>-8.5161289322580644E-2</c:v>
                </c:pt>
                <c:pt idx="7331">
                  <c:v>-8.4999999000000034E-2</c:v>
                </c:pt>
                <c:pt idx="7332">
                  <c:v>-8.4838708677419369E-2</c:v>
                </c:pt>
                <c:pt idx="7333">
                  <c:v>-8.4677418354838732E-2</c:v>
                </c:pt>
                <c:pt idx="7334">
                  <c:v>-8.4516128032258109E-2</c:v>
                </c:pt>
                <c:pt idx="7335">
                  <c:v>-8.4354837709677513E-2</c:v>
                </c:pt>
                <c:pt idx="7336">
                  <c:v>-8.4193547387096807E-2</c:v>
                </c:pt>
                <c:pt idx="7337">
                  <c:v>-8.4032257064516114E-2</c:v>
                </c:pt>
                <c:pt idx="7338">
                  <c:v>-8.3870966741935532E-2</c:v>
                </c:pt>
                <c:pt idx="7339">
                  <c:v>-8.3709676419354853E-2</c:v>
                </c:pt>
                <c:pt idx="7340">
                  <c:v>-8.354838609677423E-2</c:v>
                </c:pt>
                <c:pt idx="7341">
                  <c:v>-8.3387095774193606E-2</c:v>
                </c:pt>
                <c:pt idx="7342">
                  <c:v>-8.3225805451613011E-2</c:v>
                </c:pt>
                <c:pt idx="7343">
                  <c:v>-8.3064515129032332E-2</c:v>
                </c:pt>
                <c:pt idx="7344">
                  <c:v>-8.290322480645157E-2</c:v>
                </c:pt>
                <c:pt idx="7345">
                  <c:v>-8.274193448387096E-2</c:v>
                </c:pt>
                <c:pt idx="7346">
                  <c:v>-8.2580644161290351E-2</c:v>
                </c:pt>
                <c:pt idx="7347">
                  <c:v>-8.2419353838709644E-2</c:v>
                </c:pt>
                <c:pt idx="7348">
                  <c:v>-8.2258063516129049E-2</c:v>
                </c:pt>
                <c:pt idx="7349">
                  <c:v>-8.2096773193548397E-2</c:v>
                </c:pt>
                <c:pt idx="7350">
                  <c:v>-8.1935482870967732E-2</c:v>
                </c:pt>
                <c:pt idx="7351">
                  <c:v>-8.1774192548387151E-2</c:v>
                </c:pt>
                <c:pt idx="7352">
                  <c:v>-8.1612902225806472E-2</c:v>
                </c:pt>
                <c:pt idx="7353">
                  <c:v>-8.1451611903225765E-2</c:v>
                </c:pt>
                <c:pt idx="7354">
                  <c:v>-8.1290321580645211E-2</c:v>
                </c:pt>
                <c:pt idx="7355">
                  <c:v>-8.1129031258064505E-2</c:v>
                </c:pt>
                <c:pt idx="7356">
                  <c:v>-8.0967740935483909E-2</c:v>
                </c:pt>
                <c:pt idx="7357">
                  <c:v>-8.080645061290323E-2</c:v>
                </c:pt>
                <c:pt idx="7358">
                  <c:v>-8.0645160290322634E-2</c:v>
                </c:pt>
                <c:pt idx="7359">
                  <c:v>-8.0483869967741914E-2</c:v>
                </c:pt>
                <c:pt idx="7360">
                  <c:v>-8.0322579645161263E-2</c:v>
                </c:pt>
                <c:pt idx="7361">
                  <c:v>-8.0161289322580653E-2</c:v>
                </c:pt>
                <c:pt idx="7362">
                  <c:v>-7.999999900000003E-2</c:v>
                </c:pt>
                <c:pt idx="7363">
                  <c:v>-7.9682538682539703E-2</c:v>
                </c:pt>
                <c:pt idx="7364">
                  <c:v>-7.9365078365079361E-2</c:v>
                </c:pt>
                <c:pt idx="7365">
                  <c:v>-7.9047618047619075E-2</c:v>
                </c:pt>
                <c:pt idx="7366">
                  <c:v>-7.873015773015872E-2</c:v>
                </c:pt>
                <c:pt idx="7367">
                  <c:v>-7.8412697412698448E-2</c:v>
                </c:pt>
                <c:pt idx="7368">
                  <c:v>-7.8095237095238121E-2</c:v>
                </c:pt>
                <c:pt idx="7369">
                  <c:v>-7.777777677777778E-2</c:v>
                </c:pt>
                <c:pt idx="7370">
                  <c:v>-7.7460316460317452E-2</c:v>
                </c:pt>
                <c:pt idx="7371">
                  <c:v>-7.7142856142857139E-2</c:v>
                </c:pt>
                <c:pt idx="7372">
                  <c:v>-7.6825395825396839E-2</c:v>
                </c:pt>
                <c:pt idx="7373">
                  <c:v>-7.6507935507936511E-2</c:v>
                </c:pt>
                <c:pt idx="7374">
                  <c:v>-7.6190475190476198E-2</c:v>
                </c:pt>
                <c:pt idx="7375">
                  <c:v>-7.5873014873015898E-2</c:v>
                </c:pt>
                <c:pt idx="7376">
                  <c:v>-7.5555554555555557E-2</c:v>
                </c:pt>
                <c:pt idx="7377">
                  <c:v>-7.5238094238095257E-2</c:v>
                </c:pt>
                <c:pt idx="7378">
                  <c:v>-7.4920633920634944E-2</c:v>
                </c:pt>
                <c:pt idx="7379">
                  <c:v>-7.4603173603174602E-2</c:v>
                </c:pt>
                <c:pt idx="7380">
                  <c:v>-7.4285713285714289E-2</c:v>
                </c:pt>
                <c:pt idx="7381">
                  <c:v>-7.3968252968253975E-2</c:v>
                </c:pt>
                <c:pt idx="7382">
                  <c:v>-7.3650792650793676E-2</c:v>
                </c:pt>
                <c:pt idx="7383">
                  <c:v>-7.3333332333333376E-2</c:v>
                </c:pt>
                <c:pt idx="7384">
                  <c:v>-7.3015872015873007E-2</c:v>
                </c:pt>
                <c:pt idx="7385">
                  <c:v>-7.2698411698412721E-2</c:v>
                </c:pt>
                <c:pt idx="7386">
                  <c:v>-7.238095138095238E-2</c:v>
                </c:pt>
                <c:pt idx="7387">
                  <c:v>-7.2063491063492108E-2</c:v>
                </c:pt>
                <c:pt idx="7388">
                  <c:v>-7.1746030746031794E-2</c:v>
                </c:pt>
                <c:pt idx="7389">
                  <c:v>-7.1428570428571425E-2</c:v>
                </c:pt>
                <c:pt idx="7390">
                  <c:v>-7.1111110111111112E-2</c:v>
                </c:pt>
                <c:pt idx="7391">
                  <c:v>-7.0793649793650784E-2</c:v>
                </c:pt>
                <c:pt idx="7392">
                  <c:v>-7.0476189476190471E-2</c:v>
                </c:pt>
                <c:pt idx="7393">
                  <c:v>-7.0158729158730185E-2</c:v>
                </c:pt>
                <c:pt idx="7394">
                  <c:v>-6.9841268841269843E-2</c:v>
                </c:pt>
                <c:pt idx="7395">
                  <c:v>-6.9523808523809516E-2</c:v>
                </c:pt>
                <c:pt idx="7396">
                  <c:v>-6.9206348206349202E-2</c:v>
                </c:pt>
                <c:pt idx="7397">
                  <c:v>-6.8888887888888903E-2</c:v>
                </c:pt>
                <c:pt idx="7398">
                  <c:v>-6.8571427571428561E-2</c:v>
                </c:pt>
                <c:pt idx="7399">
                  <c:v>-6.8253967253968276E-2</c:v>
                </c:pt>
                <c:pt idx="7400">
                  <c:v>-6.7936506936507934E-2</c:v>
                </c:pt>
                <c:pt idx="7401">
                  <c:v>-6.7619046619047621E-2</c:v>
                </c:pt>
                <c:pt idx="7402">
                  <c:v>-6.7301586301587293E-2</c:v>
                </c:pt>
                <c:pt idx="7403">
                  <c:v>-6.698412598412698E-2</c:v>
                </c:pt>
                <c:pt idx="7404">
                  <c:v>-6.666666566666668E-2</c:v>
                </c:pt>
                <c:pt idx="7405">
                  <c:v>-6.6349205349206353E-2</c:v>
                </c:pt>
                <c:pt idx="7406">
                  <c:v>-6.6031745031746039E-2</c:v>
                </c:pt>
                <c:pt idx="7407">
                  <c:v>-6.5714284714285739E-2</c:v>
                </c:pt>
                <c:pt idx="7408">
                  <c:v>-6.5396824396825426E-2</c:v>
                </c:pt>
                <c:pt idx="7409">
                  <c:v>-6.5079364079365071E-2</c:v>
                </c:pt>
                <c:pt idx="7410">
                  <c:v>-6.4761903761904771E-2</c:v>
                </c:pt>
                <c:pt idx="7411">
                  <c:v>-6.4444443444444471E-2</c:v>
                </c:pt>
                <c:pt idx="7412">
                  <c:v>-6.412698312698413E-2</c:v>
                </c:pt>
                <c:pt idx="7413">
                  <c:v>-6.3809522809523803E-2</c:v>
                </c:pt>
                <c:pt idx="7414">
                  <c:v>-6.3492062492063489E-2</c:v>
                </c:pt>
                <c:pt idx="7415">
                  <c:v>-6.3174602174603176E-2</c:v>
                </c:pt>
                <c:pt idx="7416">
                  <c:v>-6.285714185714289E-2</c:v>
                </c:pt>
                <c:pt idx="7417">
                  <c:v>-6.2539681539682562E-2</c:v>
                </c:pt>
                <c:pt idx="7418">
                  <c:v>-6.2222221222222256E-2</c:v>
                </c:pt>
                <c:pt idx="7419">
                  <c:v>-6.1904760904761914E-2</c:v>
                </c:pt>
                <c:pt idx="7420">
                  <c:v>-6.1587300587301587E-2</c:v>
                </c:pt>
                <c:pt idx="7421">
                  <c:v>-6.1269840269841266E-2</c:v>
                </c:pt>
                <c:pt idx="7422">
                  <c:v>-6.0952379952380974E-2</c:v>
                </c:pt>
                <c:pt idx="7423">
                  <c:v>-6.063491963492066E-2</c:v>
                </c:pt>
                <c:pt idx="7424">
                  <c:v>-6.0317459317460326E-2</c:v>
                </c:pt>
                <c:pt idx="7425">
                  <c:v>-5.9999999000000019E-2</c:v>
                </c:pt>
                <c:pt idx="7426">
                  <c:v>-6.0799999000000021E-2</c:v>
                </c:pt>
                <c:pt idx="7427">
                  <c:v>-6.1599998999999996E-2</c:v>
                </c:pt>
                <c:pt idx="7428">
                  <c:v>-6.2399999000000025E-2</c:v>
                </c:pt>
                <c:pt idx="7429">
                  <c:v>-6.3199999000000021E-2</c:v>
                </c:pt>
                <c:pt idx="7430">
                  <c:v>-6.3999999000000002E-2</c:v>
                </c:pt>
                <c:pt idx="7431">
                  <c:v>-6.4799999000000025E-2</c:v>
                </c:pt>
                <c:pt idx="7432">
                  <c:v>-6.5599998999999992E-2</c:v>
                </c:pt>
                <c:pt idx="7433">
                  <c:v>-6.6399998999999987E-2</c:v>
                </c:pt>
                <c:pt idx="7434">
                  <c:v>-6.7199998999999996E-2</c:v>
                </c:pt>
                <c:pt idx="7435">
                  <c:v>-6.7999998999999992E-2</c:v>
                </c:pt>
                <c:pt idx="7436">
                  <c:v>-6.8799999000000028E-2</c:v>
                </c:pt>
                <c:pt idx="7437">
                  <c:v>-6.9599999000000023E-2</c:v>
                </c:pt>
                <c:pt idx="7438">
                  <c:v>-7.0399998999999991E-2</c:v>
                </c:pt>
                <c:pt idx="7439">
                  <c:v>-7.1199999E-2</c:v>
                </c:pt>
                <c:pt idx="7440">
                  <c:v>-7.1999998999999995E-2</c:v>
                </c:pt>
                <c:pt idx="7441">
                  <c:v>-7.2799999000000032E-2</c:v>
                </c:pt>
                <c:pt idx="7442">
                  <c:v>-7.3599998999999999E-2</c:v>
                </c:pt>
                <c:pt idx="7443">
                  <c:v>-7.4399998999999994E-2</c:v>
                </c:pt>
                <c:pt idx="7444">
                  <c:v>-7.5199999000000003E-2</c:v>
                </c:pt>
                <c:pt idx="7445">
                  <c:v>-7.5999998999999999E-2</c:v>
                </c:pt>
                <c:pt idx="7446">
                  <c:v>-7.6799998999999994E-2</c:v>
                </c:pt>
                <c:pt idx="7447">
                  <c:v>-7.7599998999999989E-2</c:v>
                </c:pt>
                <c:pt idx="7448">
                  <c:v>-7.8399998999999998E-2</c:v>
                </c:pt>
                <c:pt idx="7449">
                  <c:v>-7.9199998999999993E-2</c:v>
                </c:pt>
                <c:pt idx="7450">
                  <c:v>-7.999999900000003E-2</c:v>
                </c:pt>
                <c:pt idx="7451">
                  <c:v>-7.9199998999999993E-2</c:v>
                </c:pt>
                <c:pt idx="7452">
                  <c:v>-7.8399998999999998E-2</c:v>
                </c:pt>
                <c:pt idx="7453">
                  <c:v>-7.7599998999999989E-2</c:v>
                </c:pt>
                <c:pt idx="7454">
                  <c:v>-7.6799998999999994E-2</c:v>
                </c:pt>
                <c:pt idx="7455">
                  <c:v>-7.5999998999999999E-2</c:v>
                </c:pt>
                <c:pt idx="7456">
                  <c:v>-7.5199999000000003E-2</c:v>
                </c:pt>
                <c:pt idx="7457">
                  <c:v>-7.4399998999999994E-2</c:v>
                </c:pt>
                <c:pt idx="7458">
                  <c:v>-7.3599998999999999E-2</c:v>
                </c:pt>
                <c:pt idx="7459">
                  <c:v>-7.2799999000000032E-2</c:v>
                </c:pt>
                <c:pt idx="7460">
                  <c:v>-7.1999998999999995E-2</c:v>
                </c:pt>
                <c:pt idx="7461">
                  <c:v>-7.1199999E-2</c:v>
                </c:pt>
                <c:pt idx="7462">
                  <c:v>-7.0399998999999991E-2</c:v>
                </c:pt>
                <c:pt idx="7463">
                  <c:v>-6.9599999000000023E-2</c:v>
                </c:pt>
                <c:pt idx="7464">
                  <c:v>-6.8799999000000028E-2</c:v>
                </c:pt>
                <c:pt idx="7465">
                  <c:v>-6.7999998999999992E-2</c:v>
                </c:pt>
                <c:pt idx="7466">
                  <c:v>-6.7199998999999996E-2</c:v>
                </c:pt>
                <c:pt idx="7467">
                  <c:v>-6.6399998999999987E-2</c:v>
                </c:pt>
                <c:pt idx="7468">
                  <c:v>-6.5599998999999992E-2</c:v>
                </c:pt>
                <c:pt idx="7469">
                  <c:v>-6.4799999000000025E-2</c:v>
                </c:pt>
                <c:pt idx="7470">
                  <c:v>-6.3999998999999988E-2</c:v>
                </c:pt>
                <c:pt idx="7471">
                  <c:v>-6.3199999000000021E-2</c:v>
                </c:pt>
                <c:pt idx="7472">
                  <c:v>-6.2399999000000025E-2</c:v>
                </c:pt>
                <c:pt idx="7473">
                  <c:v>-6.1599998999999996E-2</c:v>
                </c:pt>
                <c:pt idx="7474">
                  <c:v>-6.0799999000000021E-2</c:v>
                </c:pt>
                <c:pt idx="7475">
                  <c:v>-5.9999999000000019E-2</c:v>
                </c:pt>
                <c:pt idx="7476">
                  <c:v>-6.0879998999999997E-2</c:v>
                </c:pt>
                <c:pt idx="7477">
                  <c:v>-6.1759998999999996E-2</c:v>
                </c:pt>
                <c:pt idx="7478">
                  <c:v>-6.2639999000000002E-2</c:v>
                </c:pt>
                <c:pt idx="7479">
                  <c:v>-6.3519998999999994E-2</c:v>
                </c:pt>
                <c:pt idx="7480">
                  <c:v>-6.4399999000000027E-2</c:v>
                </c:pt>
                <c:pt idx="7481">
                  <c:v>-6.5279998999999977E-2</c:v>
                </c:pt>
                <c:pt idx="7482">
                  <c:v>-6.6159998999999997E-2</c:v>
                </c:pt>
                <c:pt idx="7483">
                  <c:v>-6.7039998999999989E-2</c:v>
                </c:pt>
                <c:pt idx="7484">
                  <c:v>-6.7919999000000023E-2</c:v>
                </c:pt>
                <c:pt idx="7485">
                  <c:v>-6.8799999000000028E-2</c:v>
                </c:pt>
                <c:pt idx="7486">
                  <c:v>-6.9679998999999992E-2</c:v>
                </c:pt>
                <c:pt idx="7487">
                  <c:v>-7.0559998999999998E-2</c:v>
                </c:pt>
                <c:pt idx="7488">
                  <c:v>-7.1439999000000004E-2</c:v>
                </c:pt>
                <c:pt idx="7489">
                  <c:v>-7.2319999000000024E-2</c:v>
                </c:pt>
                <c:pt idx="7490">
                  <c:v>-7.3199999000000002E-2</c:v>
                </c:pt>
                <c:pt idx="7491">
                  <c:v>-7.4079999000000021E-2</c:v>
                </c:pt>
                <c:pt idx="7492">
                  <c:v>-7.4959998999999999E-2</c:v>
                </c:pt>
                <c:pt idx="7493">
                  <c:v>-7.5839999000000033E-2</c:v>
                </c:pt>
                <c:pt idx="7494">
                  <c:v>-7.6719998999999997E-2</c:v>
                </c:pt>
                <c:pt idx="7495">
                  <c:v>-7.7599999000000031E-2</c:v>
                </c:pt>
                <c:pt idx="7496">
                  <c:v>-7.8479998999999995E-2</c:v>
                </c:pt>
                <c:pt idx="7497">
                  <c:v>-7.9359999000000028E-2</c:v>
                </c:pt>
                <c:pt idx="7498">
                  <c:v>-8.023999900000002E-2</c:v>
                </c:pt>
                <c:pt idx="7499">
                  <c:v>-8.1119999000000012E-2</c:v>
                </c:pt>
                <c:pt idx="7500">
                  <c:v>-8.1999999000000004E-2</c:v>
                </c:pt>
                <c:pt idx="7501">
                  <c:v>-8.1887095774193563E-2</c:v>
                </c:pt>
                <c:pt idx="7502">
                  <c:v>-8.1774192548387151E-2</c:v>
                </c:pt>
                <c:pt idx="7503">
                  <c:v>-8.1661289322580655E-2</c:v>
                </c:pt>
                <c:pt idx="7504">
                  <c:v>-8.15483860967742E-2</c:v>
                </c:pt>
                <c:pt idx="7505">
                  <c:v>-8.1435482870967732E-2</c:v>
                </c:pt>
                <c:pt idx="7506">
                  <c:v>-8.1322579645161236E-2</c:v>
                </c:pt>
                <c:pt idx="7507">
                  <c:v>-8.1209676419354823E-2</c:v>
                </c:pt>
                <c:pt idx="7508">
                  <c:v>-8.1096773193548397E-2</c:v>
                </c:pt>
                <c:pt idx="7509">
                  <c:v>-8.0983869967741928E-2</c:v>
                </c:pt>
                <c:pt idx="7510">
                  <c:v>-8.0870966741935502E-2</c:v>
                </c:pt>
                <c:pt idx="7511">
                  <c:v>-8.0758063516129103E-2</c:v>
                </c:pt>
                <c:pt idx="7512">
                  <c:v>-8.0645160290322634E-2</c:v>
                </c:pt>
                <c:pt idx="7513">
                  <c:v>-8.0532257064516125E-2</c:v>
                </c:pt>
                <c:pt idx="7514">
                  <c:v>-8.041935383870967E-2</c:v>
                </c:pt>
                <c:pt idx="7515">
                  <c:v>-8.0306450612903216E-2</c:v>
                </c:pt>
                <c:pt idx="7516">
                  <c:v>-8.0193547387096789E-2</c:v>
                </c:pt>
                <c:pt idx="7517">
                  <c:v>-8.0080644161290349E-2</c:v>
                </c:pt>
                <c:pt idx="7518">
                  <c:v>-7.9967740935483908E-2</c:v>
                </c:pt>
                <c:pt idx="7519">
                  <c:v>-7.9854837709677412E-2</c:v>
                </c:pt>
                <c:pt idx="7520">
                  <c:v>-7.9741934483870971E-2</c:v>
                </c:pt>
                <c:pt idx="7521">
                  <c:v>-7.9629031258064517E-2</c:v>
                </c:pt>
                <c:pt idx="7522">
                  <c:v>-7.951612803225809E-2</c:v>
                </c:pt>
                <c:pt idx="7523">
                  <c:v>-7.9403224806451664E-2</c:v>
                </c:pt>
                <c:pt idx="7524">
                  <c:v>-7.9290321580645182E-2</c:v>
                </c:pt>
                <c:pt idx="7525">
                  <c:v>-7.9177418354838741E-2</c:v>
                </c:pt>
                <c:pt idx="7526">
                  <c:v>-7.9064515129032301E-2</c:v>
                </c:pt>
                <c:pt idx="7527">
                  <c:v>-7.8951611903225832E-2</c:v>
                </c:pt>
                <c:pt idx="7528">
                  <c:v>-7.883870867741935E-2</c:v>
                </c:pt>
                <c:pt idx="7529">
                  <c:v>-7.872580545161291E-2</c:v>
                </c:pt>
                <c:pt idx="7530">
                  <c:v>-7.8612902225806483E-2</c:v>
                </c:pt>
                <c:pt idx="7531">
                  <c:v>-7.8499999000000029E-2</c:v>
                </c:pt>
                <c:pt idx="7532">
                  <c:v>-7.838709577419356E-2</c:v>
                </c:pt>
                <c:pt idx="7533">
                  <c:v>-7.8274192548387078E-2</c:v>
                </c:pt>
                <c:pt idx="7534">
                  <c:v>-7.8161289322580679E-2</c:v>
                </c:pt>
                <c:pt idx="7535">
                  <c:v>-7.8048386096774169E-2</c:v>
                </c:pt>
                <c:pt idx="7536">
                  <c:v>-7.793548287096777E-2</c:v>
                </c:pt>
                <c:pt idx="7537">
                  <c:v>-7.7822579645161316E-2</c:v>
                </c:pt>
                <c:pt idx="7538">
                  <c:v>-7.7709676419354834E-2</c:v>
                </c:pt>
                <c:pt idx="7539">
                  <c:v>-7.7596773193548435E-2</c:v>
                </c:pt>
                <c:pt idx="7540">
                  <c:v>-7.7483869967741953E-2</c:v>
                </c:pt>
                <c:pt idx="7541">
                  <c:v>-7.7370966741935512E-2</c:v>
                </c:pt>
                <c:pt idx="7542">
                  <c:v>-7.725806351612903E-2</c:v>
                </c:pt>
                <c:pt idx="7543">
                  <c:v>-7.7145160290322576E-2</c:v>
                </c:pt>
                <c:pt idx="7544">
                  <c:v>-7.7032257064516149E-2</c:v>
                </c:pt>
                <c:pt idx="7545">
                  <c:v>-7.6919353838709681E-2</c:v>
                </c:pt>
                <c:pt idx="7546">
                  <c:v>-7.6806450612903254E-2</c:v>
                </c:pt>
                <c:pt idx="7547">
                  <c:v>-7.6693547387096772E-2</c:v>
                </c:pt>
                <c:pt idx="7548">
                  <c:v>-7.6580644161290318E-2</c:v>
                </c:pt>
                <c:pt idx="7549">
                  <c:v>-7.6467740935483891E-2</c:v>
                </c:pt>
                <c:pt idx="7550">
                  <c:v>-7.6354837709677423E-2</c:v>
                </c:pt>
                <c:pt idx="7551">
                  <c:v>-7.6241934483870968E-2</c:v>
                </c:pt>
                <c:pt idx="7552">
                  <c:v>-7.6129031258064514E-2</c:v>
                </c:pt>
                <c:pt idx="7553">
                  <c:v>-7.6016128032258073E-2</c:v>
                </c:pt>
                <c:pt idx="7554">
                  <c:v>-7.5903224806451675E-2</c:v>
                </c:pt>
                <c:pt idx="7555">
                  <c:v>-7.5790321580645192E-2</c:v>
                </c:pt>
                <c:pt idx="7556">
                  <c:v>-7.5677418354838724E-2</c:v>
                </c:pt>
                <c:pt idx="7557">
                  <c:v>-7.5564515129032284E-2</c:v>
                </c:pt>
                <c:pt idx="7558">
                  <c:v>-7.5451611903225843E-2</c:v>
                </c:pt>
                <c:pt idx="7559">
                  <c:v>-7.5338708677419361E-2</c:v>
                </c:pt>
                <c:pt idx="7560">
                  <c:v>-7.5225805451612879E-2</c:v>
                </c:pt>
                <c:pt idx="7561">
                  <c:v>-7.5112902225806494E-2</c:v>
                </c:pt>
                <c:pt idx="7562">
                  <c:v>-7.4999999000000026E-2</c:v>
                </c:pt>
                <c:pt idx="7563">
                  <c:v>-7.5236841105263158E-2</c:v>
                </c:pt>
                <c:pt idx="7564">
                  <c:v>-7.5473683210526346E-2</c:v>
                </c:pt>
                <c:pt idx="7565">
                  <c:v>-7.5710525315789493E-2</c:v>
                </c:pt>
                <c:pt idx="7566">
                  <c:v>-7.5947367421052625E-2</c:v>
                </c:pt>
                <c:pt idx="7567">
                  <c:v>-7.6184209526315799E-2</c:v>
                </c:pt>
                <c:pt idx="7568">
                  <c:v>-7.6421051631578946E-2</c:v>
                </c:pt>
                <c:pt idx="7569">
                  <c:v>-7.6657893736842106E-2</c:v>
                </c:pt>
                <c:pt idx="7570">
                  <c:v>-7.6894735842105308E-2</c:v>
                </c:pt>
                <c:pt idx="7571">
                  <c:v>-7.7131577947368454E-2</c:v>
                </c:pt>
                <c:pt idx="7572">
                  <c:v>-7.7368420052631656E-2</c:v>
                </c:pt>
                <c:pt idx="7573">
                  <c:v>-7.7605262157894733E-2</c:v>
                </c:pt>
                <c:pt idx="7574">
                  <c:v>-7.7842104263157894E-2</c:v>
                </c:pt>
                <c:pt idx="7575">
                  <c:v>-7.8078946368421054E-2</c:v>
                </c:pt>
                <c:pt idx="7576">
                  <c:v>-7.8315788473684214E-2</c:v>
                </c:pt>
                <c:pt idx="7577">
                  <c:v>-7.8552630578947402E-2</c:v>
                </c:pt>
                <c:pt idx="7578">
                  <c:v>-7.8789472684210521E-2</c:v>
                </c:pt>
                <c:pt idx="7579">
                  <c:v>-7.9026314789473709E-2</c:v>
                </c:pt>
                <c:pt idx="7580">
                  <c:v>-7.9263156894736883E-2</c:v>
                </c:pt>
                <c:pt idx="7581">
                  <c:v>-7.949999900000003E-2</c:v>
                </c:pt>
                <c:pt idx="7582">
                  <c:v>-7.973684110526319E-2</c:v>
                </c:pt>
                <c:pt idx="7583">
                  <c:v>-7.9973683210526364E-2</c:v>
                </c:pt>
                <c:pt idx="7584">
                  <c:v>-8.021052531578951E-2</c:v>
                </c:pt>
                <c:pt idx="7585">
                  <c:v>-8.0447367421052671E-2</c:v>
                </c:pt>
                <c:pt idx="7586">
                  <c:v>-8.0684209526315789E-2</c:v>
                </c:pt>
                <c:pt idx="7587">
                  <c:v>-8.092105163157895E-2</c:v>
                </c:pt>
                <c:pt idx="7588">
                  <c:v>-8.1157893736842193E-2</c:v>
                </c:pt>
                <c:pt idx="7589">
                  <c:v>-8.1394735842105229E-2</c:v>
                </c:pt>
                <c:pt idx="7590">
                  <c:v>-8.1631577947368444E-2</c:v>
                </c:pt>
                <c:pt idx="7591">
                  <c:v>-8.1868420052631619E-2</c:v>
                </c:pt>
                <c:pt idx="7592">
                  <c:v>-8.2105262157894807E-2</c:v>
                </c:pt>
                <c:pt idx="7593">
                  <c:v>-8.2342104263157856E-2</c:v>
                </c:pt>
                <c:pt idx="7594">
                  <c:v>-8.2578946368421086E-2</c:v>
                </c:pt>
                <c:pt idx="7595">
                  <c:v>-8.2815788473684218E-2</c:v>
                </c:pt>
                <c:pt idx="7596">
                  <c:v>-8.3052630578947406E-2</c:v>
                </c:pt>
                <c:pt idx="7597">
                  <c:v>-8.3289472684210566E-2</c:v>
                </c:pt>
                <c:pt idx="7598">
                  <c:v>-8.3526314789473796E-2</c:v>
                </c:pt>
                <c:pt idx="7599">
                  <c:v>-8.3763156894736845E-2</c:v>
                </c:pt>
                <c:pt idx="7600">
                  <c:v>-8.3999999000000033E-2</c:v>
                </c:pt>
                <c:pt idx="7601">
                  <c:v>-8.3290321580645241E-2</c:v>
                </c:pt>
                <c:pt idx="7602">
                  <c:v>-8.2580644161290351E-2</c:v>
                </c:pt>
                <c:pt idx="7603">
                  <c:v>-8.1870966741935516E-2</c:v>
                </c:pt>
                <c:pt idx="7604">
                  <c:v>-8.1161289322580654E-2</c:v>
                </c:pt>
                <c:pt idx="7605">
                  <c:v>-8.045161190322575E-2</c:v>
                </c:pt>
                <c:pt idx="7606">
                  <c:v>-7.9741934483870971E-2</c:v>
                </c:pt>
                <c:pt idx="7607">
                  <c:v>-7.9032257064516165E-2</c:v>
                </c:pt>
                <c:pt idx="7608">
                  <c:v>-7.832257964516133E-2</c:v>
                </c:pt>
                <c:pt idx="7609">
                  <c:v>-7.7612902225806496E-2</c:v>
                </c:pt>
                <c:pt idx="7610">
                  <c:v>-7.6903224806451648E-2</c:v>
                </c:pt>
                <c:pt idx="7611">
                  <c:v>-7.6193547387096799E-2</c:v>
                </c:pt>
                <c:pt idx="7612">
                  <c:v>-7.5483869967741979E-2</c:v>
                </c:pt>
                <c:pt idx="7613">
                  <c:v>-7.4774192548387103E-2</c:v>
                </c:pt>
                <c:pt idx="7614">
                  <c:v>-7.4064515129032296E-2</c:v>
                </c:pt>
                <c:pt idx="7615">
                  <c:v>-7.3354837709677434E-2</c:v>
                </c:pt>
                <c:pt idx="7616">
                  <c:v>-7.2645160290322558E-2</c:v>
                </c:pt>
                <c:pt idx="7617">
                  <c:v>-7.1935482870967751E-2</c:v>
                </c:pt>
                <c:pt idx="7618">
                  <c:v>-7.1225805451612889E-2</c:v>
                </c:pt>
                <c:pt idx="7619">
                  <c:v>-7.0516128032258082E-2</c:v>
                </c:pt>
                <c:pt idx="7620">
                  <c:v>-6.9806450612903276E-2</c:v>
                </c:pt>
                <c:pt idx="7621">
                  <c:v>-6.9096773193548455E-2</c:v>
                </c:pt>
                <c:pt idx="7622">
                  <c:v>-6.8387095774193551E-2</c:v>
                </c:pt>
                <c:pt idx="7623">
                  <c:v>-6.7677418354838745E-2</c:v>
                </c:pt>
                <c:pt idx="7624">
                  <c:v>-6.6967740935483883E-2</c:v>
                </c:pt>
                <c:pt idx="7625">
                  <c:v>-6.6258063516129007E-2</c:v>
                </c:pt>
                <c:pt idx="7626">
                  <c:v>-6.55483860967742E-2</c:v>
                </c:pt>
                <c:pt idx="7627">
                  <c:v>-6.4838708677419379E-2</c:v>
                </c:pt>
                <c:pt idx="7628">
                  <c:v>-6.4129031258064517E-2</c:v>
                </c:pt>
                <c:pt idx="7629">
                  <c:v>-6.3419353838709683E-2</c:v>
                </c:pt>
                <c:pt idx="7630">
                  <c:v>-6.2709676419354862E-2</c:v>
                </c:pt>
                <c:pt idx="7631">
                  <c:v>-6.1999999000000014E-2</c:v>
                </c:pt>
                <c:pt idx="7632">
                  <c:v>-6.1290321580645173E-2</c:v>
                </c:pt>
                <c:pt idx="7633">
                  <c:v>-6.0580644161290331E-2</c:v>
                </c:pt>
                <c:pt idx="7634">
                  <c:v>-5.9870966741935511E-2</c:v>
                </c:pt>
                <c:pt idx="7635">
                  <c:v>-5.9161289322580676E-2</c:v>
                </c:pt>
                <c:pt idx="7636">
                  <c:v>-5.8451611903225835E-2</c:v>
                </c:pt>
                <c:pt idx="7637">
                  <c:v>-5.7741934483870973E-2</c:v>
                </c:pt>
                <c:pt idx="7638">
                  <c:v>-5.7032257064516152E-2</c:v>
                </c:pt>
                <c:pt idx="7639">
                  <c:v>-5.6322579645161318E-2</c:v>
                </c:pt>
                <c:pt idx="7640">
                  <c:v>-5.561290222580649E-2</c:v>
                </c:pt>
                <c:pt idx="7641">
                  <c:v>-5.490322480645167E-2</c:v>
                </c:pt>
                <c:pt idx="7642">
                  <c:v>-5.4193547387096808E-2</c:v>
                </c:pt>
                <c:pt idx="7643">
                  <c:v>-5.3483869967741966E-2</c:v>
                </c:pt>
                <c:pt idx="7644">
                  <c:v>-5.2774192548387097E-2</c:v>
                </c:pt>
                <c:pt idx="7645">
                  <c:v>-5.2064515129032291E-2</c:v>
                </c:pt>
                <c:pt idx="7646">
                  <c:v>-5.1354837709677414E-2</c:v>
                </c:pt>
                <c:pt idx="7647">
                  <c:v>-5.0645160290322559E-2</c:v>
                </c:pt>
                <c:pt idx="7648">
                  <c:v>-4.9935482870967766E-2</c:v>
                </c:pt>
                <c:pt idx="7649">
                  <c:v>-4.922580545161289E-2</c:v>
                </c:pt>
                <c:pt idx="7650">
                  <c:v>-4.8516128032258084E-2</c:v>
                </c:pt>
                <c:pt idx="7651">
                  <c:v>-4.780645061290327E-2</c:v>
                </c:pt>
                <c:pt idx="7652">
                  <c:v>-4.7096773193548429E-2</c:v>
                </c:pt>
                <c:pt idx="7653">
                  <c:v>-4.6387095774193553E-2</c:v>
                </c:pt>
                <c:pt idx="7654">
                  <c:v>-4.5677418354838732E-2</c:v>
                </c:pt>
                <c:pt idx="7655">
                  <c:v>-4.4967740935483905E-2</c:v>
                </c:pt>
                <c:pt idx="7656">
                  <c:v>-4.4258063516129036E-2</c:v>
                </c:pt>
                <c:pt idx="7657">
                  <c:v>-4.3548386096774194E-2</c:v>
                </c:pt>
                <c:pt idx="7658">
                  <c:v>-4.2838708677419367E-2</c:v>
                </c:pt>
                <c:pt idx="7659">
                  <c:v>-4.2129031258064525E-2</c:v>
                </c:pt>
                <c:pt idx="7660">
                  <c:v>-4.1419353838709691E-2</c:v>
                </c:pt>
                <c:pt idx="7661">
                  <c:v>-4.070967641935485E-2</c:v>
                </c:pt>
                <c:pt idx="7662">
                  <c:v>-3.9999999000000001E-2</c:v>
                </c:pt>
                <c:pt idx="7663">
                  <c:v>-4.079999900000001E-2</c:v>
                </c:pt>
                <c:pt idx="7664">
                  <c:v>-4.1599998999999985E-2</c:v>
                </c:pt>
                <c:pt idx="7665">
                  <c:v>-4.2399999000000028E-2</c:v>
                </c:pt>
                <c:pt idx="7666">
                  <c:v>-4.3199999000000003E-2</c:v>
                </c:pt>
                <c:pt idx="7667">
                  <c:v>-4.3999998999999998E-2</c:v>
                </c:pt>
                <c:pt idx="7668">
                  <c:v>-4.4799999000000021E-2</c:v>
                </c:pt>
                <c:pt idx="7669">
                  <c:v>-4.5599999000000016E-2</c:v>
                </c:pt>
                <c:pt idx="7670">
                  <c:v>-4.6399999000000018E-2</c:v>
                </c:pt>
                <c:pt idx="7671">
                  <c:v>-4.7199999000000027E-2</c:v>
                </c:pt>
                <c:pt idx="7672">
                  <c:v>-4.7999999000000008E-2</c:v>
                </c:pt>
                <c:pt idx="7673">
                  <c:v>-4.8799999000000011E-2</c:v>
                </c:pt>
                <c:pt idx="7674">
                  <c:v>-4.959999900000002E-2</c:v>
                </c:pt>
                <c:pt idx="7675">
                  <c:v>-5.0399999000000029E-2</c:v>
                </c:pt>
                <c:pt idx="7676">
                  <c:v>-5.1199998999999996E-2</c:v>
                </c:pt>
                <c:pt idx="7677">
                  <c:v>-5.1999998999999998E-2</c:v>
                </c:pt>
                <c:pt idx="7678">
                  <c:v>-5.2799999000000021E-2</c:v>
                </c:pt>
                <c:pt idx="7679">
                  <c:v>-5.3599999000000016E-2</c:v>
                </c:pt>
                <c:pt idx="7680">
                  <c:v>-5.4399999000000032E-2</c:v>
                </c:pt>
                <c:pt idx="7681">
                  <c:v>-5.5199999000000013E-2</c:v>
                </c:pt>
                <c:pt idx="7682">
                  <c:v>-5.5999999000000016E-2</c:v>
                </c:pt>
                <c:pt idx="7683">
                  <c:v>-5.6799999000000018E-2</c:v>
                </c:pt>
                <c:pt idx="7684">
                  <c:v>-5.7599999000000027E-2</c:v>
                </c:pt>
                <c:pt idx="7685">
                  <c:v>-5.8399998999999994E-2</c:v>
                </c:pt>
                <c:pt idx="7686">
                  <c:v>-5.919999900000001E-2</c:v>
                </c:pt>
                <c:pt idx="7687">
                  <c:v>-5.9999999000000019E-2</c:v>
                </c:pt>
                <c:pt idx="7688">
                  <c:v>-5.9682538682539699E-2</c:v>
                </c:pt>
                <c:pt idx="7689">
                  <c:v>-5.9365078365079364E-2</c:v>
                </c:pt>
                <c:pt idx="7690">
                  <c:v>-5.9047618047619078E-2</c:v>
                </c:pt>
                <c:pt idx="7691">
                  <c:v>-5.873015773015873E-2</c:v>
                </c:pt>
                <c:pt idx="7692">
                  <c:v>-5.8412697412698451E-2</c:v>
                </c:pt>
                <c:pt idx="7693">
                  <c:v>-5.8095237095238117E-2</c:v>
                </c:pt>
                <c:pt idx="7694">
                  <c:v>-5.7777776777777783E-2</c:v>
                </c:pt>
                <c:pt idx="7695">
                  <c:v>-5.7460316460317462E-2</c:v>
                </c:pt>
                <c:pt idx="7696">
                  <c:v>-5.7142856142857142E-2</c:v>
                </c:pt>
                <c:pt idx="7697">
                  <c:v>-5.6825395825396828E-2</c:v>
                </c:pt>
                <c:pt idx="7698">
                  <c:v>-5.6507935507936514E-2</c:v>
                </c:pt>
                <c:pt idx="7699">
                  <c:v>-5.6190475190476187E-2</c:v>
                </c:pt>
                <c:pt idx="7700">
                  <c:v>-5.5873014873015894E-2</c:v>
                </c:pt>
                <c:pt idx="7701">
                  <c:v>-5.5555554555555546E-2</c:v>
                </c:pt>
                <c:pt idx="7702">
                  <c:v>-5.5238094238095246E-2</c:v>
                </c:pt>
                <c:pt idx="7703">
                  <c:v>-5.492063392063494E-2</c:v>
                </c:pt>
                <c:pt idx="7704">
                  <c:v>-5.4603173603174585E-2</c:v>
                </c:pt>
                <c:pt idx="7705">
                  <c:v>-5.4285713285714292E-2</c:v>
                </c:pt>
                <c:pt idx="7706">
                  <c:v>-5.3968252968253957E-2</c:v>
                </c:pt>
                <c:pt idx="7707">
                  <c:v>-5.3650792650793665E-2</c:v>
                </c:pt>
                <c:pt idx="7708">
                  <c:v>-5.3333332333333358E-2</c:v>
                </c:pt>
                <c:pt idx="7709">
                  <c:v>-5.301587201587301E-2</c:v>
                </c:pt>
                <c:pt idx="7710">
                  <c:v>-5.2698411698412717E-2</c:v>
                </c:pt>
                <c:pt idx="7711">
                  <c:v>-5.2380951380952383E-2</c:v>
                </c:pt>
                <c:pt idx="7712">
                  <c:v>-5.2063491063492097E-2</c:v>
                </c:pt>
                <c:pt idx="7713">
                  <c:v>-5.174603074603179E-2</c:v>
                </c:pt>
                <c:pt idx="7714">
                  <c:v>-5.1428570428571428E-2</c:v>
                </c:pt>
                <c:pt idx="7715">
                  <c:v>-5.1111110111111122E-2</c:v>
                </c:pt>
                <c:pt idx="7716">
                  <c:v>-5.0793649793650794E-2</c:v>
                </c:pt>
                <c:pt idx="7717">
                  <c:v>-5.0476189476190481E-2</c:v>
                </c:pt>
                <c:pt idx="7718">
                  <c:v>-5.0158729158730167E-2</c:v>
                </c:pt>
                <c:pt idx="7719">
                  <c:v>-4.9841268841269853E-2</c:v>
                </c:pt>
                <c:pt idx="7720">
                  <c:v>-4.9523808523809512E-2</c:v>
                </c:pt>
                <c:pt idx="7721">
                  <c:v>-4.9206348206349212E-2</c:v>
                </c:pt>
                <c:pt idx="7722">
                  <c:v>-4.8888887888888906E-2</c:v>
                </c:pt>
                <c:pt idx="7723">
                  <c:v>-4.8571427571428571E-2</c:v>
                </c:pt>
                <c:pt idx="7724">
                  <c:v>-4.8253967253968279E-2</c:v>
                </c:pt>
                <c:pt idx="7725">
                  <c:v>-4.7936506936507944E-2</c:v>
                </c:pt>
                <c:pt idx="7726">
                  <c:v>-4.7619046619047624E-2</c:v>
                </c:pt>
                <c:pt idx="7727">
                  <c:v>-4.7301586301587303E-2</c:v>
                </c:pt>
                <c:pt idx="7728">
                  <c:v>-4.6984125984126983E-2</c:v>
                </c:pt>
                <c:pt idx="7729">
                  <c:v>-4.6666665666666669E-2</c:v>
                </c:pt>
                <c:pt idx="7730">
                  <c:v>-4.6349205349206363E-2</c:v>
                </c:pt>
                <c:pt idx="7731">
                  <c:v>-4.6031745031746049E-2</c:v>
                </c:pt>
                <c:pt idx="7732">
                  <c:v>-4.5714284714285743E-2</c:v>
                </c:pt>
                <c:pt idx="7733">
                  <c:v>-4.5396824396825436E-2</c:v>
                </c:pt>
                <c:pt idx="7734">
                  <c:v>-4.5079364079365074E-2</c:v>
                </c:pt>
                <c:pt idx="7735">
                  <c:v>-4.4761903761904774E-2</c:v>
                </c:pt>
                <c:pt idx="7736">
                  <c:v>-4.4444443444444467E-2</c:v>
                </c:pt>
                <c:pt idx="7737">
                  <c:v>-4.4126983126984133E-2</c:v>
                </c:pt>
                <c:pt idx="7738">
                  <c:v>-4.3809522809523813E-2</c:v>
                </c:pt>
                <c:pt idx="7739">
                  <c:v>-4.3492062492063492E-2</c:v>
                </c:pt>
                <c:pt idx="7740">
                  <c:v>-4.3174602174603165E-2</c:v>
                </c:pt>
                <c:pt idx="7741">
                  <c:v>-4.28571418571429E-2</c:v>
                </c:pt>
                <c:pt idx="7742">
                  <c:v>-4.2539681539682558E-2</c:v>
                </c:pt>
                <c:pt idx="7743">
                  <c:v>-4.2222221222222245E-2</c:v>
                </c:pt>
                <c:pt idx="7744">
                  <c:v>-4.1904760904761897E-2</c:v>
                </c:pt>
                <c:pt idx="7745">
                  <c:v>-4.1587300587301576E-2</c:v>
                </c:pt>
                <c:pt idx="7746">
                  <c:v>-4.1269840269841269E-2</c:v>
                </c:pt>
                <c:pt idx="7747">
                  <c:v>-4.0952379952380977E-2</c:v>
                </c:pt>
                <c:pt idx="7748">
                  <c:v>-4.0634919634920649E-2</c:v>
                </c:pt>
                <c:pt idx="7749">
                  <c:v>-4.0317459317460336E-2</c:v>
                </c:pt>
                <c:pt idx="7750">
                  <c:v>-3.9999999000000001E-2</c:v>
                </c:pt>
                <c:pt idx="7751">
                  <c:v>-3.9516128032258069E-2</c:v>
                </c:pt>
                <c:pt idx="7752">
                  <c:v>-3.9032257064516157E-2</c:v>
                </c:pt>
                <c:pt idx="7753">
                  <c:v>-3.8548386096774204E-2</c:v>
                </c:pt>
                <c:pt idx="7754">
                  <c:v>-3.8064515129032264E-2</c:v>
                </c:pt>
                <c:pt idx="7755">
                  <c:v>-3.7580644161290332E-2</c:v>
                </c:pt>
                <c:pt idx="7756">
                  <c:v>-3.7096773193548385E-2</c:v>
                </c:pt>
                <c:pt idx="7757">
                  <c:v>-3.6612902225806467E-2</c:v>
                </c:pt>
                <c:pt idx="7758">
                  <c:v>-3.6129031258064534E-2</c:v>
                </c:pt>
                <c:pt idx="7759">
                  <c:v>-3.5645160290322594E-2</c:v>
                </c:pt>
                <c:pt idx="7760">
                  <c:v>-3.5161289322580648E-2</c:v>
                </c:pt>
                <c:pt idx="7761">
                  <c:v>-3.4677418354838709E-2</c:v>
                </c:pt>
                <c:pt idx="7762">
                  <c:v>-3.419354738709679E-2</c:v>
                </c:pt>
                <c:pt idx="7763">
                  <c:v>-3.3709676419354857E-2</c:v>
                </c:pt>
                <c:pt idx="7764">
                  <c:v>-3.3225805451612918E-2</c:v>
                </c:pt>
                <c:pt idx="7765">
                  <c:v>-3.2741934483870992E-2</c:v>
                </c:pt>
                <c:pt idx="7766">
                  <c:v>-3.2258063516129053E-2</c:v>
                </c:pt>
                <c:pt idx="7767">
                  <c:v>-3.1774192548387099E-2</c:v>
                </c:pt>
                <c:pt idx="7768">
                  <c:v>-3.1290321580645181E-2</c:v>
                </c:pt>
                <c:pt idx="7769">
                  <c:v>-3.0806450612903238E-2</c:v>
                </c:pt>
                <c:pt idx="7770">
                  <c:v>-3.0322579645161288E-2</c:v>
                </c:pt>
                <c:pt idx="7771">
                  <c:v>-2.9838708677419376E-2</c:v>
                </c:pt>
                <c:pt idx="7772">
                  <c:v>-2.9354837709677433E-2</c:v>
                </c:pt>
                <c:pt idx="7773">
                  <c:v>-2.887096674193549E-2</c:v>
                </c:pt>
                <c:pt idx="7774">
                  <c:v>-2.8387095774193558E-2</c:v>
                </c:pt>
                <c:pt idx="7775">
                  <c:v>-2.7903224806451618E-2</c:v>
                </c:pt>
                <c:pt idx="7776">
                  <c:v>-2.7419353838709689E-2</c:v>
                </c:pt>
                <c:pt idx="7777">
                  <c:v>-2.6935482870967753E-2</c:v>
                </c:pt>
                <c:pt idx="7778">
                  <c:v>-2.6451611903225817E-2</c:v>
                </c:pt>
                <c:pt idx="7779">
                  <c:v>-2.5967740935483877E-2</c:v>
                </c:pt>
                <c:pt idx="7780">
                  <c:v>-2.5483869967741948E-2</c:v>
                </c:pt>
                <c:pt idx="7781">
                  <c:v>-2.4999998999999998E-2</c:v>
                </c:pt>
                <c:pt idx="7782">
                  <c:v>-2.4516128032258052E-2</c:v>
                </c:pt>
                <c:pt idx="7783">
                  <c:v>-2.4032257064516147E-2</c:v>
                </c:pt>
                <c:pt idx="7784">
                  <c:v>-2.3548386096774201E-2</c:v>
                </c:pt>
                <c:pt idx="7785">
                  <c:v>-2.3064515129032251E-2</c:v>
                </c:pt>
                <c:pt idx="7786">
                  <c:v>-2.2580644161290332E-2</c:v>
                </c:pt>
                <c:pt idx="7787">
                  <c:v>-2.2096773193548386E-2</c:v>
                </c:pt>
                <c:pt idx="7788">
                  <c:v>-2.1612902225806471E-2</c:v>
                </c:pt>
                <c:pt idx="7789">
                  <c:v>-2.1129031258064524E-2</c:v>
                </c:pt>
                <c:pt idx="7790">
                  <c:v>-2.0645160290322588E-2</c:v>
                </c:pt>
                <c:pt idx="7791">
                  <c:v>-2.0161289322580635E-2</c:v>
                </c:pt>
                <c:pt idx="7792">
                  <c:v>-1.967741835483872E-2</c:v>
                </c:pt>
                <c:pt idx="7793">
                  <c:v>-1.919354738709678E-2</c:v>
                </c:pt>
                <c:pt idx="7794">
                  <c:v>-1.8709676419354841E-2</c:v>
                </c:pt>
                <c:pt idx="7795">
                  <c:v>-1.8225805451612915E-2</c:v>
                </c:pt>
                <c:pt idx="7796">
                  <c:v>-1.7741934483870972E-2</c:v>
                </c:pt>
                <c:pt idx="7797">
                  <c:v>-1.7258063516129036E-2</c:v>
                </c:pt>
                <c:pt idx="7798">
                  <c:v>-1.6774192548387107E-2</c:v>
                </c:pt>
                <c:pt idx="7799">
                  <c:v>-1.629032158064516E-2</c:v>
                </c:pt>
                <c:pt idx="7800">
                  <c:v>-1.5806450612903235E-2</c:v>
                </c:pt>
                <c:pt idx="7801">
                  <c:v>-1.5322579645161307E-2</c:v>
                </c:pt>
                <c:pt idx="7802">
                  <c:v>-1.4838708677419361E-2</c:v>
                </c:pt>
                <c:pt idx="7803">
                  <c:v>-1.4354837709677421E-2</c:v>
                </c:pt>
                <c:pt idx="7804">
                  <c:v>-1.3870966741935487E-2</c:v>
                </c:pt>
                <c:pt idx="7805">
                  <c:v>-1.3387095774193551E-2</c:v>
                </c:pt>
                <c:pt idx="7806">
                  <c:v>-1.290322480645162E-2</c:v>
                </c:pt>
                <c:pt idx="7807">
                  <c:v>-1.2419353838709679E-2</c:v>
                </c:pt>
                <c:pt idx="7808">
                  <c:v>-1.193548287096775E-2</c:v>
                </c:pt>
                <c:pt idx="7809">
                  <c:v>-1.1451611903225804E-2</c:v>
                </c:pt>
                <c:pt idx="7810">
                  <c:v>-1.0967740935483871E-2</c:v>
                </c:pt>
                <c:pt idx="7811">
                  <c:v>-1.048386996774194E-2</c:v>
                </c:pt>
                <c:pt idx="7812">
                  <c:v>-9.9999990000000042E-3</c:v>
                </c:pt>
                <c:pt idx="7813">
                  <c:v>-1.0599998999999997E-2</c:v>
                </c:pt>
                <c:pt idx="7814">
                  <c:v>-1.1199998999999997E-2</c:v>
                </c:pt>
                <c:pt idx="7815">
                  <c:v>-1.1799999E-2</c:v>
                </c:pt>
                <c:pt idx="7816">
                  <c:v>-1.2399998999999997E-2</c:v>
                </c:pt>
                <c:pt idx="7817">
                  <c:v>-1.2999999E-2</c:v>
                </c:pt>
                <c:pt idx="7818">
                  <c:v>-1.3599999E-2</c:v>
                </c:pt>
                <c:pt idx="7819">
                  <c:v>-1.4199998999999996E-2</c:v>
                </c:pt>
                <c:pt idx="7820">
                  <c:v>-1.4799998999999996E-2</c:v>
                </c:pt>
                <c:pt idx="7821">
                  <c:v>-1.5399998999999999E-2</c:v>
                </c:pt>
                <c:pt idx="7822">
                  <c:v>-1.5999999000000001E-2</c:v>
                </c:pt>
                <c:pt idx="7823">
                  <c:v>-1.6599998999999997E-2</c:v>
                </c:pt>
                <c:pt idx="7824">
                  <c:v>-1.7199999000000001E-2</c:v>
                </c:pt>
                <c:pt idx="7825">
                  <c:v>-1.7799999E-2</c:v>
                </c:pt>
                <c:pt idx="7826">
                  <c:v>-1.8399999E-2</c:v>
                </c:pt>
                <c:pt idx="7827">
                  <c:v>-1.8999999E-2</c:v>
                </c:pt>
                <c:pt idx="7828">
                  <c:v>-1.9599999E-2</c:v>
                </c:pt>
                <c:pt idx="7829">
                  <c:v>-2.0199999000000003E-2</c:v>
                </c:pt>
                <c:pt idx="7830">
                  <c:v>-2.0799999000000003E-2</c:v>
                </c:pt>
                <c:pt idx="7831">
                  <c:v>-2.1399998999999999E-2</c:v>
                </c:pt>
                <c:pt idx="7832">
                  <c:v>-2.1999999000000006E-2</c:v>
                </c:pt>
                <c:pt idx="7833">
                  <c:v>-2.2599999000000006E-2</c:v>
                </c:pt>
                <c:pt idx="7834">
                  <c:v>-2.3199998999999999E-2</c:v>
                </c:pt>
                <c:pt idx="7835">
                  <c:v>-2.3799998999999999E-2</c:v>
                </c:pt>
                <c:pt idx="7836">
                  <c:v>-2.4399998999999999E-2</c:v>
                </c:pt>
                <c:pt idx="7837">
                  <c:v>-2.4999998999999998E-2</c:v>
                </c:pt>
                <c:pt idx="7838">
                  <c:v>-2.462999900000001E-2</c:v>
                </c:pt>
                <c:pt idx="7839">
                  <c:v>-2.4259999000000004E-2</c:v>
                </c:pt>
                <c:pt idx="7840">
                  <c:v>-2.3889999000000002E-2</c:v>
                </c:pt>
                <c:pt idx="7841">
                  <c:v>-2.3519999E-2</c:v>
                </c:pt>
                <c:pt idx="7842">
                  <c:v>-2.3149999000000001E-2</c:v>
                </c:pt>
                <c:pt idx="7843">
                  <c:v>-2.2779999000000009E-2</c:v>
                </c:pt>
                <c:pt idx="7844">
                  <c:v>-2.2409999000000014E-2</c:v>
                </c:pt>
                <c:pt idx="7845">
                  <c:v>-2.2039999000000015E-2</c:v>
                </c:pt>
                <c:pt idx="7846">
                  <c:v>-2.1669999000000002E-2</c:v>
                </c:pt>
                <c:pt idx="7847">
                  <c:v>-2.1299999000000007E-2</c:v>
                </c:pt>
                <c:pt idx="7848">
                  <c:v>-2.0929998999999998E-2</c:v>
                </c:pt>
                <c:pt idx="7849">
                  <c:v>-2.0559998999999999E-2</c:v>
                </c:pt>
                <c:pt idx="7850">
                  <c:v>-2.0189999E-2</c:v>
                </c:pt>
                <c:pt idx="7851">
                  <c:v>-1.9819999000000001E-2</c:v>
                </c:pt>
                <c:pt idx="7852">
                  <c:v>-1.9449998999999999E-2</c:v>
                </c:pt>
                <c:pt idx="7853">
                  <c:v>-1.9079999E-2</c:v>
                </c:pt>
                <c:pt idx="7854">
                  <c:v>-1.8709999000000001E-2</c:v>
                </c:pt>
                <c:pt idx="7855">
                  <c:v>-1.8339998999999999E-2</c:v>
                </c:pt>
                <c:pt idx="7856">
                  <c:v>-1.7969999E-2</c:v>
                </c:pt>
                <c:pt idx="7857">
                  <c:v>-1.7599998999999998E-2</c:v>
                </c:pt>
                <c:pt idx="7858">
                  <c:v>-1.7229998999999999E-2</c:v>
                </c:pt>
                <c:pt idx="7859">
                  <c:v>-1.6859999000000001E-2</c:v>
                </c:pt>
                <c:pt idx="7860">
                  <c:v>-1.6489999000000005E-2</c:v>
                </c:pt>
                <c:pt idx="7861">
                  <c:v>-1.6119998999999999E-2</c:v>
                </c:pt>
                <c:pt idx="7862">
                  <c:v>-1.5749999000000001E-2</c:v>
                </c:pt>
                <c:pt idx="7863">
                  <c:v>-1.5379999E-2</c:v>
                </c:pt>
                <c:pt idx="7864">
                  <c:v>-1.5009999E-2</c:v>
                </c:pt>
                <c:pt idx="7865">
                  <c:v>-1.4639998999999996E-2</c:v>
                </c:pt>
                <c:pt idx="7866">
                  <c:v>-1.4269998999999997E-2</c:v>
                </c:pt>
                <c:pt idx="7867">
                  <c:v>-1.3899999E-2</c:v>
                </c:pt>
                <c:pt idx="7868">
                  <c:v>-1.3529998999999999E-2</c:v>
                </c:pt>
                <c:pt idx="7869">
                  <c:v>-1.3159998999999997E-2</c:v>
                </c:pt>
                <c:pt idx="7870">
                  <c:v>-1.2789999000000002E-2</c:v>
                </c:pt>
                <c:pt idx="7871">
                  <c:v>-1.2419998999999994E-2</c:v>
                </c:pt>
                <c:pt idx="7872">
                  <c:v>-1.2049998999999997E-2</c:v>
                </c:pt>
                <c:pt idx="7873">
                  <c:v>-1.1679998999999998E-2</c:v>
                </c:pt>
                <c:pt idx="7874">
                  <c:v>-1.1309998999999998E-2</c:v>
                </c:pt>
                <c:pt idx="7875">
                  <c:v>-1.0939998999999997E-2</c:v>
                </c:pt>
                <c:pt idx="7876">
                  <c:v>-1.0569998999999998E-2</c:v>
                </c:pt>
                <c:pt idx="7877">
                  <c:v>-1.0199998999999996E-2</c:v>
                </c:pt>
                <c:pt idx="7878">
                  <c:v>-9.8299990000000042E-3</c:v>
                </c:pt>
                <c:pt idx="7879">
                  <c:v>-9.4599990000000071E-3</c:v>
                </c:pt>
                <c:pt idx="7880">
                  <c:v>-9.0899990000000031E-3</c:v>
                </c:pt>
                <c:pt idx="7881">
                  <c:v>-8.7199990000000008E-3</c:v>
                </c:pt>
                <c:pt idx="7882">
                  <c:v>-8.3499990000000038E-3</c:v>
                </c:pt>
                <c:pt idx="7883">
                  <c:v>-7.979999000000005E-3</c:v>
                </c:pt>
                <c:pt idx="7884">
                  <c:v>-7.6099989999999984E-3</c:v>
                </c:pt>
                <c:pt idx="7885">
                  <c:v>-7.239999000000003E-3</c:v>
                </c:pt>
                <c:pt idx="7886">
                  <c:v>-6.8699989999999999E-3</c:v>
                </c:pt>
                <c:pt idx="7887">
                  <c:v>-6.499999000000002E-3</c:v>
                </c:pt>
                <c:pt idx="7888">
                  <c:v>-6.1299989999999997E-3</c:v>
                </c:pt>
                <c:pt idx="7889">
                  <c:v>-5.759999E-3</c:v>
                </c:pt>
                <c:pt idx="7890">
                  <c:v>-5.3899990000000004E-3</c:v>
                </c:pt>
                <c:pt idx="7891">
                  <c:v>-5.0199990000000024E-3</c:v>
                </c:pt>
                <c:pt idx="7892">
                  <c:v>-4.6499990000000019E-3</c:v>
                </c:pt>
                <c:pt idx="7893">
                  <c:v>-4.2799990000000031E-3</c:v>
                </c:pt>
                <c:pt idx="7894">
                  <c:v>-3.9099989999999982E-3</c:v>
                </c:pt>
                <c:pt idx="7895">
                  <c:v>-3.5399989999999981E-3</c:v>
                </c:pt>
                <c:pt idx="7896">
                  <c:v>-3.1699989999999997E-3</c:v>
                </c:pt>
                <c:pt idx="7897">
                  <c:v>-2.7999989999999996E-3</c:v>
                </c:pt>
                <c:pt idx="7898">
                  <c:v>-2.4299990000000013E-3</c:v>
                </c:pt>
                <c:pt idx="7899">
                  <c:v>-2.0599989999999977E-3</c:v>
                </c:pt>
                <c:pt idx="7900">
                  <c:v>-1.689998999999998E-3</c:v>
                </c:pt>
                <c:pt idx="7901">
                  <c:v>-1.3199989999999984E-3</c:v>
                </c:pt>
                <c:pt idx="7902">
                  <c:v>-9.499990000000002E-4</c:v>
                </c:pt>
                <c:pt idx="7903">
                  <c:v>-5.799990000000001E-4</c:v>
                </c:pt>
                <c:pt idx="7904">
                  <c:v>-2.0999899999999631E-4</c:v>
                </c:pt>
                <c:pt idx="7905">
                  <c:v>1.6000100000000309E-4</c:v>
                </c:pt>
                <c:pt idx="7906">
                  <c:v>5.3000100000000238E-4</c:v>
                </c:pt>
                <c:pt idx="7907">
                  <c:v>9.0000100000000173E-4</c:v>
                </c:pt>
                <c:pt idx="7908">
                  <c:v>1.2700010000000011E-3</c:v>
                </c:pt>
                <c:pt idx="7909">
                  <c:v>1.6400010000000049E-3</c:v>
                </c:pt>
                <c:pt idx="7910">
                  <c:v>2.0100010000000043E-3</c:v>
                </c:pt>
                <c:pt idx="7911">
                  <c:v>2.380001000000004E-3</c:v>
                </c:pt>
                <c:pt idx="7912">
                  <c:v>2.7500010000000032E-3</c:v>
                </c:pt>
                <c:pt idx="7913">
                  <c:v>3.120001000000002E-3</c:v>
                </c:pt>
                <c:pt idx="7914">
                  <c:v>3.4900010000000013E-3</c:v>
                </c:pt>
                <c:pt idx="7915">
                  <c:v>3.8600010000000057E-3</c:v>
                </c:pt>
                <c:pt idx="7916">
                  <c:v>4.2300010000000058E-3</c:v>
                </c:pt>
                <c:pt idx="7917">
                  <c:v>4.6000010000000029E-3</c:v>
                </c:pt>
                <c:pt idx="7918">
                  <c:v>4.9700010000000043E-3</c:v>
                </c:pt>
                <c:pt idx="7919">
                  <c:v>5.3400010000000031E-3</c:v>
                </c:pt>
                <c:pt idx="7920">
                  <c:v>5.7100010000000071E-3</c:v>
                </c:pt>
                <c:pt idx="7921">
                  <c:v>6.0800010000000076E-3</c:v>
                </c:pt>
                <c:pt idx="7922">
                  <c:v>6.4500010000000047E-3</c:v>
                </c:pt>
                <c:pt idx="7923">
                  <c:v>6.8200010000000044E-3</c:v>
                </c:pt>
                <c:pt idx="7924">
                  <c:v>7.1900010000000014E-3</c:v>
                </c:pt>
                <c:pt idx="7925">
                  <c:v>7.560001000000002E-3</c:v>
                </c:pt>
                <c:pt idx="7926">
                  <c:v>7.9300010000000077E-3</c:v>
                </c:pt>
                <c:pt idx="7927">
                  <c:v>8.3000010000000048E-3</c:v>
                </c:pt>
                <c:pt idx="7928">
                  <c:v>8.6700010000000036E-3</c:v>
                </c:pt>
                <c:pt idx="7929">
                  <c:v>9.0400010000000024E-3</c:v>
                </c:pt>
                <c:pt idx="7930">
                  <c:v>9.4100010000000046E-3</c:v>
                </c:pt>
                <c:pt idx="7931">
                  <c:v>9.7800010000000052E-3</c:v>
                </c:pt>
                <c:pt idx="7932">
                  <c:v>1.0150001000000007E-2</c:v>
                </c:pt>
                <c:pt idx="7933">
                  <c:v>1.0520001000000006E-2</c:v>
                </c:pt>
                <c:pt idx="7934">
                  <c:v>1.0890001000000003E-2</c:v>
                </c:pt>
                <c:pt idx="7935">
                  <c:v>1.1260001000000009E-2</c:v>
                </c:pt>
                <c:pt idx="7936">
                  <c:v>1.1630001000000013E-2</c:v>
                </c:pt>
                <c:pt idx="7937">
                  <c:v>1.2000001000000001E-2</c:v>
                </c:pt>
                <c:pt idx="7938">
                  <c:v>1.1157895736842111E-2</c:v>
                </c:pt>
                <c:pt idx="7939">
                  <c:v>1.0315790473684206E-2</c:v>
                </c:pt>
                <c:pt idx="7940">
                  <c:v>9.4736852105263281E-3</c:v>
                </c:pt>
                <c:pt idx="7941">
                  <c:v>8.6315799473684236E-3</c:v>
                </c:pt>
                <c:pt idx="7942">
                  <c:v>7.7894746842105322E-3</c:v>
                </c:pt>
                <c:pt idx="7943">
                  <c:v>6.9473694210526364E-3</c:v>
                </c:pt>
                <c:pt idx="7944">
                  <c:v>6.105264157894739E-3</c:v>
                </c:pt>
                <c:pt idx="7945">
                  <c:v>5.2631588947368423E-3</c:v>
                </c:pt>
                <c:pt idx="7946">
                  <c:v>4.4210536315789474E-3</c:v>
                </c:pt>
                <c:pt idx="7947">
                  <c:v>3.5789483684210551E-3</c:v>
                </c:pt>
                <c:pt idx="7948">
                  <c:v>2.7368431052631577E-3</c:v>
                </c:pt>
                <c:pt idx="7949">
                  <c:v>1.8947378421052638E-3</c:v>
                </c:pt>
                <c:pt idx="7950">
                  <c:v>1.0526325789473685E-3</c:v>
                </c:pt>
                <c:pt idx="7951">
                  <c:v>2.1052731578947496E-4</c:v>
                </c:pt>
                <c:pt idx="7952">
                  <c:v>-6.315779473684205E-4</c:v>
                </c:pt>
                <c:pt idx="7953">
                  <c:v>-1.4736832105263153E-3</c:v>
                </c:pt>
                <c:pt idx="7954">
                  <c:v>-2.3157884736842095E-3</c:v>
                </c:pt>
                <c:pt idx="7955">
                  <c:v>-3.1578937368421075E-3</c:v>
                </c:pt>
                <c:pt idx="7956">
                  <c:v>-3.9999989999999989E-3</c:v>
                </c:pt>
                <c:pt idx="7957">
                  <c:v>-4.842104263157892E-3</c:v>
                </c:pt>
                <c:pt idx="7958">
                  <c:v>-5.6842095263157887E-3</c:v>
                </c:pt>
                <c:pt idx="7959">
                  <c:v>-6.526314789473687E-3</c:v>
                </c:pt>
                <c:pt idx="7960">
                  <c:v>-7.368420052631581E-3</c:v>
                </c:pt>
                <c:pt idx="7961">
                  <c:v>-8.2105253157894742E-3</c:v>
                </c:pt>
                <c:pt idx="7962">
                  <c:v>-9.0526305789473769E-3</c:v>
                </c:pt>
                <c:pt idx="7963">
                  <c:v>-9.8947358421052709E-3</c:v>
                </c:pt>
                <c:pt idx="7964">
                  <c:v>-1.0736841105263161E-2</c:v>
                </c:pt>
                <c:pt idx="7965">
                  <c:v>-1.1578946368421047E-2</c:v>
                </c:pt>
                <c:pt idx="7966">
                  <c:v>-1.2421051631578953E-2</c:v>
                </c:pt>
                <c:pt idx="7967">
                  <c:v>-1.3263156894736844E-2</c:v>
                </c:pt>
                <c:pt idx="7968">
                  <c:v>-1.4105262157894732E-2</c:v>
                </c:pt>
                <c:pt idx="7969">
                  <c:v>-1.4947367421052633E-2</c:v>
                </c:pt>
                <c:pt idx="7970">
                  <c:v>-1.5789472684210531E-2</c:v>
                </c:pt>
                <c:pt idx="7971">
                  <c:v>-1.6631577947368428E-2</c:v>
                </c:pt>
                <c:pt idx="7972">
                  <c:v>-1.7473683210526315E-2</c:v>
                </c:pt>
                <c:pt idx="7973">
                  <c:v>-1.8315788473684213E-2</c:v>
                </c:pt>
                <c:pt idx="7974">
                  <c:v>-1.9157893736842103E-2</c:v>
                </c:pt>
                <c:pt idx="7975">
                  <c:v>-1.9999999000000001E-2</c:v>
                </c:pt>
                <c:pt idx="7976">
                  <c:v>-1.983870867741936E-2</c:v>
                </c:pt>
                <c:pt idx="7977">
                  <c:v>-1.9677418354838716E-2</c:v>
                </c:pt>
                <c:pt idx="7978">
                  <c:v>-1.9516128032258072E-2</c:v>
                </c:pt>
                <c:pt idx="7979">
                  <c:v>-1.9354837709677428E-2</c:v>
                </c:pt>
                <c:pt idx="7980">
                  <c:v>-1.9193547387096773E-2</c:v>
                </c:pt>
                <c:pt idx="7981">
                  <c:v>-1.9032257064516136E-2</c:v>
                </c:pt>
                <c:pt idx="7982">
                  <c:v>-1.8870966741935485E-2</c:v>
                </c:pt>
                <c:pt idx="7983">
                  <c:v>-1.8709676419354841E-2</c:v>
                </c:pt>
                <c:pt idx="7984">
                  <c:v>-1.8548386096774193E-2</c:v>
                </c:pt>
                <c:pt idx="7985">
                  <c:v>-1.8387095774193549E-2</c:v>
                </c:pt>
                <c:pt idx="7986">
                  <c:v>-1.8225805451612908E-2</c:v>
                </c:pt>
                <c:pt idx="7987">
                  <c:v>-1.8064515129032264E-2</c:v>
                </c:pt>
                <c:pt idx="7988">
                  <c:v>-1.7903224806451613E-2</c:v>
                </c:pt>
                <c:pt idx="7989">
                  <c:v>-1.7741934483870968E-2</c:v>
                </c:pt>
                <c:pt idx="7990">
                  <c:v>-1.7580644161290321E-2</c:v>
                </c:pt>
                <c:pt idx="7991">
                  <c:v>-1.7419353838709677E-2</c:v>
                </c:pt>
                <c:pt idx="7992">
                  <c:v>-1.7258063516129032E-2</c:v>
                </c:pt>
                <c:pt idx="7993">
                  <c:v>-1.7096773193548388E-2</c:v>
                </c:pt>
                <c:pt idx="7994">
                  <c:v>-1.6935482870967741E-2</c:v>
                </c:pt>
                <c:pt idx="7995">
                  <c:v>-1.6774192548387103E-2</c:v>
                </c:pt>
                <c:pt idx="7996">
                  <c:v>-1.6612902225806452E-2</c:v>
                </c:pt>
                <c:pt idx="7997">
                  <c:v>-1.6451611903225808E-2</c:v>
                </c:pt>
                <c:pt idx="7998">
                  <c:v>-1.629032158064516E-2</c:v>
                </c:pt>
                <c:pt idx="7999">
                  <c:v>-1.6129031258064523E-2</c:v>
                </c:pt>
                <c:pt idx="8000">
                  <c:v>-1.5967740935483872E-2</c:v>
                </c:pt>
                <c:pt idx="8001">
                  <c:v>-1.5806450612903235E-2</c:v>
                </c:pt>
                <c:pt idx="8002">
                  <c:v>-1.5645160290322587E-2</c:v>
                </c:pt>
                <c:pt idx="8003">
                  <c:v>-1.5483869967741938E-2</c:v>
                </c:pt>
                <c:pt idx="8004">
                  <c:v>-1.5322579645161304E-2</c:v>
                </c:pt>
                <c:pt idx="8005">
                  <c:v>-1.5161289322580648E-2</c:v>
                </c:pt>
                <c:pt idx="8006">
                  <c:v>-1.4999998999999997E-2</c:v>
                </c:pt>
                <c:pt idx="8007">
                  <c:v>-1.4838708677419358E-2</c:v>
                </c:pt>
                <c:pt idx="8008">
                  <c:v>-1.4677418354838713E-2</c:v>
                </c:pt>
                <c:pt idx="8009">
                  <c:v>-1.4516128032258067E-2</c:v>
                </c:pt>
                <c:pt idx="8010">
                  <c:v>-1.4354837709677421E-2</c:v>
                </c:pt>
                <c:pt idx="8011">
                  <c:v>-1.4193547387096774E-2</c:v>
                </c:pt>
                <c:pt idx="8012">
                  <c:v>-1.4032257064516128E-2</c:v>
                </c:pt>
                <c:pt idx="8013">
                  <c:v>-1.3870966741935485E-2</c:v>
                </c:pt>
                <c:pt idx="8014">
                  <c:v>-1.3709676419354841E-2</c:v>
                </c:pt>
                <c:pt idx="8015">
                  <c:v>-1.3548386096774195E-2</c:v>
                </c:pt>
                <c:pt idx="8016">
                  <c:v>-1.3387095774193548E-2</c:v>
                </c:pt>
                <c:pt idx="8017">
                  <c:v>-1.3225805451612909E-2</c:v>
                </c:pt>
                <c:pt idx="8018">
                  <c:v>-1.3064515129032265E-2</c:v>
                </c:pt>
                <c:pt idx="8019">
                  <c:v>-1.2903224806451613E-2</c:v>
                </c:pt>
                <c:pt idx="8020">
                  <c:v>-1.2741934483870966E-2</c:v>
                </c:pt>
                <c:pt idx="8021">
                  <c:v>-1.2580644161290322E-2</c:v>
                </c:pt>
                <c:pt idx="8022">
                  <c:v>-1.2419353838709676E-2</c:v>
                </c:pt>
                <c:pt idx="8023">
                  <c:v>-1.2258063516129026E-2</c:v>
                </c:pt>
                <c:pt idx="8024">
                  <c:v>-1.2096773193548386E-2</c:v>
                </c:pt>
                <c:pt idx="8025">
                  <c:v>-1.1935482870967741E-2</c:v>
                </c:pt>
                <c:pt idx="8026">
                  <c:v>-1.1774192548387102E-2</c:v>
                </c:pt>
                <c:pt idx="8027">
                  <c:v>-1.1612902225806451E-2</c:v>
                </c:pt>
                <c:pt idx="8028">
                  <c:v>-1.1451611903225804E-2</c:v>
                </c:pt>
                <c:pt idx="8029">
                  <c:v>-1.1290321580645161E-2</c:v>
                </c:pt>
                <c:pt idx="8030">
                  <c:v>-1.1129031258064522E-2</c:v>
                </c:pt>
                <c:pt idx="8031">
                  <c:v>-1.0967740935483871E-2</c:v>
                </c:pt>
                <c:pt idx="8032">
                  <c:v>-1.0806450612903234E-2</c:v>
                </c:pt>
                <c:pt idx="8033">
                  <c:v>-1.0645160290322584E-2</c:v>
                </c:pt>
                <c:pt idx="8034">
                  <c:v>-1.048386996774194E-2</c:v>
                </c:pt>
                <c:pt idx="8035">
                  <c:v>-1.0322579645161301E-2</c:v>
                </c:pt>
                <c:pt idx="8036">
                  <c:v>-1.0161289322580645E-2</c:v>
                </c:pt>
                <c:pt idx="8037">
                  <c:v>-9.9999990000000042E-3</c:v>
                </c:pt>
                <c:pt idx="8038">
                  <c:v>-1.1119999E-2</c:v>
                </c:pt>
                <c:pt idx="8039">
                  <c:v>-1.2239998999999996E-2</c:v>
                </c:pt>
                <c:pt idx="8040">
                  <c:v>-1.3359998999999997E-2</c:v>
                </c:pt>
                <c:pt idx="8041">
                  <c:v>-1.4479998999999997E-2</c:v>
                </c:pt>
                <c:pt idx="8042">
                  <c:v>-1.5599999E-2</c:v>
                </c:pt>
                <c:pt idx="8043">
                  <c:v>-1.6719998999999999E-2</c:v>
                </c:pt>
                <c:pt idx="8044">
                  <c:v>-1.7839998999999999E-2</c:v>
                </c:pt>
                <c:pt idx="8045">
                  <c:v>-1.8959999000000002E-2</c:v>
                </c:pt>
                <c:pt idx="8046">
                  <c:v>-2.0079999000000008E-2</c:v>
                </c:pt>
                <c:pt idx="8047">
                  <c:v>-2.1199999000000001E-2</c:v>
                </c:pt>
                <c:pt idx="8048">
                  <c:v>-2.2319999E-2</c:v>
                </c:pt>
                <c:pt idx="8049">
                  <c:v>-2.3439999000000006E-2</c:v>
                </c:pt>
                <c:pt idx="8050">
                  <c:v>-2.4559998999999999E-2</c:v>
                </c:pt>
                <c:pt idx="8051">
                  <c:v>-2.5679999000000009E-2</c:v>
                </c:pt>
                <c:pt idx="8052">
                  <c:v>-2.6799999000000001E-2</c:v>
                </c:pt>
                <c:pt idx="8053">
                  <c:v>-2.7919999000000008E-2</c:v>
                </c:pt>
                <c:pt idx="8054">
                  <c:v>-2.9039999000000007E-2</c:v>
                </c:pt>
                <c:pt idx="8055">
                  <c:v>-3.015999900000001E-2</c:v>
                </c:pt>
                <c:pt idx="8056">
                  <c:v>-3.127999900000001E-2</c:v>
                </c:pt>
                <c:pt idx="8057">
                  <c:v>-3.2399999000000006E-2</c:v>
                </c:pt>
                <c:pt idx="8058">
                  <c:v>-3.3519999000000002E-2</c:v>
                </c:pt>
                <c:pt idx="8059">
                  <c:v>-3.4639999000000012E-2</c:v>
                </c:pt>
                <c:pt idx="8060">
                  <c:v>-3.5759999000000001E-2</c:v>
                </c:pt>
                <c:pt idx="8061">
                  <c:v>-3.6879999000000017E-2</c:v>
                </c:pt>
                <c:pt idx="8062">
                  <c:v>-3.7999999000000013E-2</c:v>
                </c:pt>
                <c:pt idx="8063">
                  <c:v>-3.7679999000000013E-2</c:v>
                </c:pt>
                <c:pt idx="8064">
                  <c:v>-3.7359999000000005E-2</c:v>
                </c:pt>
                <c:pt idx="8065">
                  <c:v>-3.7039999000000018E-2</c:v>
                </c:pt>
                <c:pt idx="8066">
                  <c:v>-3.6719998999999996E-2</c:v>
                </c:pt>
                <c:pt idx="8067">
                  <c:v>-3.6399998999999995E-2</c:v>
                </c:pt>
                <c:pt idx="8068">
                  <c:v>-3.6079999000000015E-2</c:v>
                </c:pt>
                <c:pt idx="8069">
                  <c:v>-3.5759999000000001E-2</c:v>
                </c:pt>
                <c:pt idx="8070">
                  <c:v>-3.5439999000000014E-2</c:v>
                </c:pt>
                <c:pt idx="8071">
                  <c:v>-3.5119998999999999E-2</c:v>
                </c:pt>
                <c:pt idx="8072">
                  <c:v>-3.4799998999999998E-2</c:v>
                </c:pt>
                <c:pt idx="8073">
                  <c:v>-3.4479999000000011E-2</c:v>
                </c:pt>
                <c:pt idx="8074">
                  <c:v>-3.4159999000000003E-2</c:v>
                </c:pt>
                <c:pt idx="8075">
                  <c:v>-3.3839999000000016E-2</c:v>
                </c:pt>
                <c:pt idx="8076">
                  <c:v>-3.3519999000000002E-2</c:v>
                </c:pt>
                <c:pt idx="8077">
                  <c:v>-3.3199999000000001E-2</c:v>
                </c:pt>
                <c:pt idx="8078">
                  <c:v>-3.2879999000000014E-2</c:v>
                </c:pt>
                <c:pt idx="8079">
                  <c:v>-3.2559999000000006E-2</c:v>
                </c:pt>
                <c:pt idx="8080">
                  <c:v>-3.2239999000000012E-2</c:v>
                </c:pt>
                <c:pt idx="8081">
                  <c:v>-3.1919999000000004E-2</c:v>
                </c:pt>
                <c:pt idx="8082">
                  <c:v>-3.1599999000000004E-2</c:v>
                </c:pt>
                <c:pt idx="8083">
                  <c:v>-3.1279999000000017E-2</c:v>
                </c:pt>
                <c:pt idx="8084">
                  <c:v>-3.0959999000000002E-2</c:v>
                </c:pt>
                <c:pt idx="8085">
                  <c:v>-3.0639999000000012E-2</c:v>
                </c:pt>
                <c:pt idx="8086">
                  <c:v>-3.0319999E-2</c:v>
                </c:pt>
                <c:pt idx="8087">
                  <c:v>-2.9999999000000006E-2</c:v>
                </c:pt>
                <c:pt idx="8088">
                  <c:v>-3.039473584210527E-2</c:v>
                </c:pt>
                <c:pt idx="8089">
                  <c:v>-3.0789472684210551E-2</c:v>
                </c:pt>
                <c:pt idx="8090">
                  <c:v>-3.1184209526315804E-2</c:v>
                </c:pt>
                <c:pt idx="8091">
                  <c:v>-3.1578946368421068E-2</c:v>
                </c:pt>
                <c:pt idx="8092">
                  <c:v>-3.1973683210526328E-2</c:v>
                </c:pt>
                <c:pt idx="8093">
                  <c:v>-3.2368420052631575E-2</c:v>
                </c:pt>
                <c:pt idx="8094">
                  <c:v>-3.2763156894736835E-2</c:v>
                </c:pt>
                <c:pt idx="8095">
                  <c:v>-3.3157893736842109E-2</c:v>
                </c:pt>
                <c:pt idx="8096">
                  <c:v>-3.3552630578947369E-2</c:v>
                </c:pt>
                <c:pt idx="8097">
                  <c:v>-3.394736742105265E-2</c:v>
                </c:pt>
                <c:pt idx="8098">
                  <c:v>-3.4342104263157897E-2</c:v>
                </c:pt>
                <c:pt idx="8099">
                  <c:v>-3.4736841105263171E-2</c:v>
                </c:pt>
                <c:pt idx="8100">
                  <c:v>-3.5131577947368438E-2</c:v>
                </c:pt>
                <c:pt idx="8101">
                  <c:v>-3.5526314789473698E-2</c:v>
                </c:pt>
                <c:pt idx="8102">
                  <c:v>-3.5921051631578951E-2</c:v>
                </c:pt>
                <c:pt idx="8103">
                  <c:v>-3.6315788473684212E-2</c:v>
                </c:pt>
                <c:pt idx="8104">
                  <c:v>-3.6710525315789472E-2</c:v>
                </c:pt>
                <c:pt idx="8105">
                  <c:v>-3.7105262157894753E-2</c:v>
                </c:pt>
                <c:pt idx="8106">
                  <c:v>-3.7499999000000013E-2</c:v>
                </c:pt>
                <c:pt idx="8107">
                  <c:v>-3.7894735842105259E-2</c:v>
                </c:pt>
                <c:pt idx="8108">
                  <c:v>-3.8289472684210547E-2</c:v>
                </c:pt>
                <c:pt idx="8109">
                  <c:v>-3.8684209526315808E-2</c:v>
                </c:pt>
                <c:pt idx="8110">
                  <c:v>-3.9078946368421061E-2</c:v>
                </c:pt>
                <c:pt idx="8111">
                  <c:v>-3.9473683210526328E-2</c:v>
                </c:pt>
                <c:pt idx="8112">
                  <c:v>-3.9868420052631574E-2</c:v>
                </c:pt>
                <c:pt idx="8113">
                  <c:v>-4.0263156894736848E-2</c:v>
                </c:pt>
                <c:pt idx="8114">
                  <c:v>-4.0657893736842102E-2</c:v>
                </c:pt>
                <c:pt idx="8115">
                  <c:v>-4.105263057894739E-2</c:v>
                </c:pt>
                <c:pt idx="8116">
                  <c:v>-4.1447367421052615E-2</c:v>
                </c:pt>
                <c:pt idx="8117">
                  <c:v>-4.1842104263157869E-2</c:v>
                </c:pt>
                <c:pt idx="8118">
                  <c:v>-4.2236841105263163E-2</c:v>
                </c:pt>
                <c:pt idx="8119">
                  <c:v>-4.2631577947368424E-2</c:v>
                </c:pt>
                <c:pt idx="8120">
                  <c:v>-4.3026314789473691E-2</c:v>
                </c:pt>
                <c:pt idx="8121">
                  <c:v>-4.342105163157893E-2</c:v>
                </c:pt>
                <c:pt idx="8122">
                  <c:v>-4.3815788473684197E-2</c:v>
                </c:pt>
                <c:pt idx="8123">
                  <c:v>-4.4210525315789478E-2</c:v>
                </c:pt>
                <c:pt idx="8124">
                  <c:v>-4.4605262157894725E-2</c:v>
                </c:pt>
                <c:pt idx="8125">
                  <c:v>-4.4999998999999999E-2</c:v>
                </c:pt>
                <c:pt idx="8126">
                  <c:v>-4.4319999000000027E-2</c:v>
                </c:pt>
                <c:pt idx="8127">
                  <c:v>-4.3639998999999985E-2</c:v>
                </c:pt>
                <c:pt idx="8128">
                  <c:v>-4.2959998999999999E-2</c:v>
                </c:pt>
                <c:pt idx="8129">
                  <c:v>-4.2279998999999985E-2</c:v>
                </c:pt>
                <c:pt idx="8130">
                  <c:v>-4.1599998999999985E-2</c:v>
                </c:pt>
                <c:pt idx="8131">
                  <c:v>-4.0919998999999992E-2</c:v>
                </c:pt>
                <c:pt idx="8132">
                  <c:v>-4.0239998999999985E-2</c:v>
                </c:pt>
                <c:pt idx="8133">
                  <c:v>-3.9559998999999998E-2</c:v>
                </c:pt>
                <c:pt idx="8134">
                  <c:v>-3.8879999000000012E-2</c:v>
                </c:pt>
                <c:pt idx="8135">
                  <c:v>-3.8199998999999998E-2</c:v>
                </c:pt>
                <c:pt idx="8136">
                  <c:v>-3.7519999000000005E-2</c:v>
                </c:pt>
                <c:pt idx="8137">
                  <c:v>-3.6839999000000012E-2</c:v>
                </c:pt>
                <c:pt idx="8138">
                  <c:v>-3.6159999000000005E-2</c:v>
                </c:pt>
                <c:pt idx="8139">
                  <c:v>-3.5479999000000012E-2</c:v>
                </c:pt>
                <c:pt idx="8140">
                  <c:v>-3.4799998999999998E-2</c:v>
                </c:pt>
                <c:pt idx="8141">
                  <c:v>-3.4119998999999998E-2</c:v>
                </c:pt>
                <c:pt idx="8142">
                  <c:v>-3.3439999000000005E-2</c:v>
                </c:pt>
                <c:pt idx="8143">
                  <c:v>-3.2759999000000005E-2</c:v>
                </c:pt>
                <c:pt idx="8144">
                  <c:v>-3.2079999000000012E-2</c:v>
                </c:pt>
                <c:pt idx="8145">
                  <c:v>-3.1399999000000005E-2</c:v>
                </c:pt>
                <c:pt idx="8146">
                  <c:v>-3.0719999000000001E-2</c:v>
                </c:pt>
                <c:pt idx="8147">
                  <c:v>-3.0039999000000008E-2</c:v>
                </c:pt>
                <c:pt idx="8148">
                  <c:v>-2.9359999000000001E-2</c:v>
                </c:pt>
                <c:pt idx="8149">
                  <c:v>-2.8679999000000008E-2</c:v>
                </c:pt>
                <c:pt idx="8150">
                  <c:v>-2.7999999000000008E-2</c:v>
                </c:pt>
                <c:pt idx="8151">
                  <c:v>-2.8679999000000008E-2</c:v>
                </c:pt>
                <c:pt idx="8152">
                  <c:v>-2.9359999000000001E-2</c:v>
                </c:pt>
                <c:pt idx="8153">
                  <c:v>-3.0039999000000008E-2</c:v>
                </c:pt>
                <c:pt idx="8154">
                  <c:v>-3.0719999000000001E-2</c:v>
                </c:pt>
                <c:pt idx="8155">
                  <c:v>-3.1399999000000005E-2</c:v>
                </c:pt>
                <c:pt idx="8156">
                  <c:v>-3.2079999000000012E-2</c:v>
                </c:pt>
                <c:pt idx="8157">
                  <c:v>-3.2759999000000005E-2</c:v>
                </c:pt>
                <c:pt idx="8158">
                  <c:v>-3.3439999000000005E-2</c:v>
                </c:pt>
                <c:pt idx="8159">
                  <c:v>-3.4119998999999998E-2</c:v>
                </c:pt>
                <c:pt idx="8160">
                  <c:v>-3.4799998999999998E-2</c:v>
                </c:pt>
                <c:pt idx="8161">
                  <c:v>-3.5479999000000012E-2</c:v>
                </c:pt>
                <c:pt idx="8162">
                  <c:v>-3.6159999000000005E-2</c:v>
                </c:pt>
                <c:pt idx="8163">
                  <c:v>-3.6839999000000012E-2</c:v>
                </c:pt>
                <c:pt idx="8164">
                  <c:v>-3.7519999000000005E-2</c:v>
                </c:pt>
                <c:pt idx="8165">
                  <c:v>-3.8199998999999998E-2</c:v>
                </c:pt>
                <c:pt idx="8166">
                  <c:v>-3.8879999000000012E-2</c:v>
                </c:pt>
                <c:pt idx="8167">
                  <c:v>-3.9559998999999998E-2</c:v>
                </c:pt>
                <c:pt idx="8168">
                  <c:v>-4.0239998999999985E-2</c:v>
                </c:pt>
                <c:pt idx="8169">
                  <c:v>-4.0919998999999992E-2</c:v>
                </c:pt>
                <c:pt idx="8170">
                  <c:v>-4.1599998999999985E-2</c:v>
                </c:pt>
                <c:pt idx="8171">
                  <c:v>-4.2279998999999985E-2</c:v>
                </c:pt>
                <c:pt idx="8172">
                  <c:v>-4.2959998999999999E-2</c:v>
                </c:pt>
                <c:pt idx="8173">
                  <c:v>-4.3639998999999985E-2</c:v>
                </c:pt>
                <c:pt idx="8174">
                  <c:v>-4.4319999000000006E-2</c:v>
                </c:pt>
                <c:pt idx="8175">
                  <c:v>-4.4999998999999999E-2</c:v>
                </c:pt>
                <c:pt idx="8176">
                  <c:v>-4.3399999000000009E-2</c:v>
                </c:pt>
                <c:pt idx="8177">
                  <c:v>-4.1799998999999997E-2</c:v>
                </c:pt>
                <c:pt idx="8178">
                  <c:v>-4.0199999000000014E-2</c:v>
                </c:pt>
                <c:pt idx="8179">
                  <c:v>-3.8599999000000003E-2</c:v>
                </c:pt>
                <c:pt idx="8180">
                  <c:v>-3.6999999000000006E-2</c:v>
                </c:pt>
                <c:pt idx="8181">
                  <c:v>-3.5399998999999994E-2</c:v>
                </c:pt>
                <c:pt idx="8182">
                  <c:v>-3.3799998999999997E-2</c:v>
                </c:pt>
                <c:pt idx="8183">
                  <c:v>-3.2199999E-2</c:v>
                </c:pt>
                <c:pt idx="8184">
                  <c:v>-3.0599999000000006E-2</c:v>
                </c:pt>
                <c:pt idx="8185">
                  <c:v>-2.8999998999999999E-2</c:v>
                </c:pt>
                <c:pt idx="8186">
                  <c:v>-2.7399999000000001E-2</c:v>
                </c:pt>
                <c:pt idx="8187">
                  <c:v>-2.5799999000000001E-2</c:v>
                </c:pt>
                <c:pt idx="8188">
                  <c:v>-2.4199999E-2</c:v>
                </c:pt>
                <c:pt idx="8189">
                  <c:v>-2.2599999000000006E-2</c:v>
                </c:pt>
                <c:pt idx="8190">
                  <c:v>-2.0999999000000002E-2</c:v>
                </c:pt>
                <c:pt idx="8191">
                  <c:v>-1.9399999000000001E-2</c:v>
                </c:pt>
                <c:pt idx="8192">
                  <c:v>-1.7799999E-2</c:v>
                </c:pt>
                <c:pt idx="8193">
                  <c:v>-1.6199999000000003E-2</c:v>
                </c:pt>
                <c:pt idx="8194">
                  <c:v>-1.4599998999999995E-2</c:v>
                </c:pt>
                <c:pt idx="8195">
                  <c:v>-1.2999999000000002E-2</c:v>
                </c:pt>
                <c:pt idx="8196">
                  <c:v>-1.1399999000000003E-2</c:v>
                </c:pt>
                <c:pt idx="8197">
                  <c:v>-9.7999990000000071E-3</c:v>
                </c:pt>
                <c:pt idx="8198">
                  <c:v>-8.1999990000000047E-3</c:v>
                </c:pt>
                <c:pt idx="8199">
                  <c:v>-6.5999990000000057E-3</c:v>
                </c:pt>
                <c:pt idx="8200">
                  <c:v>-4.9999990000000024E-3</c:v>
                </c:pt>
                <c:pt idx="8201">
                  <c:v>-5.4999990000000037E-3</c:v>
                </c:pt>
                <c:pt idx="8202">
                  <c:v>-5.9999990000000033E-3</c:v>
                </c:pt>
                <c:pt idx="8203">
                  <c:v>-6.4999990000000046E-3</c:v>
                </c:pt>
                <c:pt idx="8204">
                  <c:v>-6.9999990000000024E-3</c:v>
                </c:pt>
                <c:pt idx="8205">
                  <c:v>-7.4999990000000037E-3</c:v>
                </c:pt>
                <c:pt idx="8206">
                  <c:v>-7.9999990000000042E-3</c:v>
                </c:pt>
                <c:pt idx="8207">
                  <c:v>-8.4999990000000063E-3</c:v>
                </c:pt>
                <c:pt idx="8208">
                  <c:v>-8.9999990000000051E-3</c:v>
                </c:pt>
                <c:pt idx="8209">
                  <c:v>-9.4999990000000055E-3</c:v>
                </c:pt>
                <c:pt idx="8210">
                  <c:v>-9.9999990000000059E-3</c:v>
                </c:pt>
                <c:pt idx="8211">
                  <c:v>-1.0499998999999999E-2</c:v>
                </c:pt>
                <c:pt idx="8212">
                  <c:v>-1.0999999E-2</c:v>
                </c:pt>
                <c:pt idx="8213">
                  <c:v>-1.1499999E-2</c:v>
                </c:pt>
                <c:pt idx="8214">
                  <c:v>-1.1999999000000001E-2</c:v>
                </c:pt>
                <c:pt idx="8215">
                  <c:v>-1.2499998999999996E-2</c:v>
                </c:pt>
                <c:pt idx="8216">
                  <c:v>-1.2999999000000002E-2</c:v>
                </c:pt>
                <c:pt idx="8217">
                  <c:v>-1.3499999000000002E-2</c:v>
                </c:pt>
                <c:pt idx="8218">
                  <c:v>-1.3999999000000001E-2</c:v>
                </c:pt>
                <c:pt idx="8219">
                  <c:v>-1.4499998999999996E-2</c:v>
                </c:pt>
                <c:pt idx="8220">
                  <c:v>-1.4999999000000002E-2</c:v>
                </c:pt>
                <c:pt idx="8221">
                  <c:v>-1.5499999000000002E-2</c:v>
                </c:pt>
                <c:pt idx="8222">
                  <c:v>-1.5999999000000001E-2</c:v>
                </c:pt>
                <c:pt idx="8223">
                  <c:v>-1.6499999000000001E-2</c:v>
                </c:pt>
                <c:pt idx="8224">
                  <c:v>-1.6999999000000002E-2</c:v>
                </c:pt>
                <c:pt idx="8225">
                  <c:v>-1.7499999000000002E-2</c:v>
                </c:pt>
                <c:pt idx="8226">
                  <c:v>-1.7999999000000003E-2</c:v>
                </c:pt>
                <c:pt idx="8227">
                  <c:v>-1.8499999000000003E-2</c:v>
                </c:pt>
                <c:pt idx="8228">
                  <c:v>-1.8999999000000004E-2</c:v>
                </c:pt>
                <c:pt idx="8229">
                  <c:v>-1.9499999E-2</c:v>
                </c:pt>
                <c:pt idx="8230">
                  <c:v>-1.9999999000000001E-2</c:v>
                </c:pt>
                <c:pt idx="8231">
                  <c:v>-2.0499999000000005E-2</c:v>
                </c:pt>
                <c:pt idx="8232">
                  <c:v>-2.0999999000000002E-2</c:v>
                </c:pt>
                <c:pt idx="8233">
                  <c:v>-2.1499999000000013E-2</c:v>
                </c:pt>
                <c:pt idx="8234">
                  <c:v>-2.1999999000000006E-2</c:v>
                </c:pt>
                <c:pt idx="8235">
                  <c:v>-2.2499999000000017E-2</c:v>
                </c:pt>
                <c:pt idx="8236">
                  <c:v>-2.2999999000000011E-2</c:v>
                </c:pt>
                <c:pt idx="8237">
                  <c:v>-2.3499999000000004E-2</c:v>
                </c:pt>
                <c:pt idx="8238">
                  <c:v>-2.3999999000000004E-2</c:v>
                </c:pt>
                <c:pt idx="8239">
                  <c:v>-2.4499999000000005E-2</c:v>
                </c:pt>
                <c:pt idx="8240">
                  <c:v>-2.4999999000000005E-2</c:v>
                </c:pt>
                <c:pt idx="8241">
                  <c:v>-2.5499999000000006E-2</c:v>
                </c:pt>
                <c:pt idx="8242">
                  <c:v>-2.5999999000000006E-2</c:v>
                </c:pt>
                <c:pt idx="8243">
                  <c:v>-2.6499999000000017E-2</c:v>
                </c:pt>
                <c:pt idx="8244">
                  <c:v>-2.6999999000000011E-2</c:v>
                </c:pt>
                <c:pt idx="8245">
                  <c:v>-2.7499999000000018E-2</c:v>
                </c:pt>
                <c:pt idx="8246">
                  <c:v>-2.7999999000000012E-2</c:v>
                </c:pt>
                <c:pt idx="8247">
                  <c:v>-2.8499999000000008E-2</c:v>
                </c:pt>
                <c:pt idx="8248">
                  <c:v>-2.8999999000000005E-2</c:v>
                </c:pt>
                <c:pt idx="8249">
                  <c:v>-2.9499999000000016E-2</c:v>
                </c:pt>
                <c:pt idx="8250">
                  <c:v>-2.9999999000000006E-2</c:v>
                </c:pt>
                <c:pt idx="8251">
                  <c:v>-3.0499999000000017E-2</c:v>
                </c:pt>
                <c:pt idx="8252">
                  <c:v>-3.0999999000000011E-2</c:v>
                </c:pt>
                <c:pt idx="8253">
                  <c:v>-3.1499999000000015E-2</c:v>
                </c:pt>
                <c:pt idx="8254">
                  <c:v>-3.1999999000000008E-2</c:v>
                </c:pt>
                <c:pt idx="8255">
                  <c:v>-3.2499999000000016E-2</c:v>
                </c:pt>
                <c:pt idx="8256">
                  <c:v>-3.2999999000000009E-2</c:v>
                </c:pt>
                <c:pt idx="8257">
                  <c:v>-3.3499999000000009E-2</c:v>
                </c:pt>
                <c:pt idx="8258">
                  <c:v>-3.3999999000000003E-2</c:v>
                </c:pt>
                <c:pt idx="8259">
                  <c:v>-3.449999900000001E-2</c:v>
                </c:pt>
                <c:pt idx="8260">
                  <c:v>-3.4999999000000004E-2</c:v>
                </c:pt>
                <c:pt idx="8261">
                  <c:v>-3.5499999000000011E-2</c:v>
                </c:pt>
                <c:pt idx="8262">
                  <c:v>-3.5999999000000005E-2</c:v>
                </c:pt>
                <c:pt idx="8263">
                  <c:v>-3.5559999000000009E-2</c:v>
                </c:pt>
                <c:pt idx="8264">
                  <c:v>-3.5119999000000006E-2</c:v>
                </c:pt>
                <c:pt idx="8265">
                  <c:v>-3.4679999000000017E-2</c:v>
                </c:pt>
                <c:pt idx="8266">
                  <c:v>-3.4239999000000021E-2</c:v>
                </c:pt>
                <c:pt idx="8267">
                  <c:v>-3.3799999000000004E-2</c:v>
                </c:pt>
                <c:pt idx="8268">
                  <c:v>-3.3359999000000001E-2</c:v>
                </c:pt>
                <c:pt idx="8269">
                  <c:v>-3.2919999000000005E-2</c:v>
                </c:pt>
                <c:pt idx="8270">
                  <c:v>-3.2479999000000016E-2</c:v>
                </c:pt>
                <c:pt idx="8271">
                  <c:v>-3.203999900000002E-2</c:v>
                </c:pt>
                <c:pt idx="8272">
                  <c:v>-3.1599999000000011E-2</c:v>
                </c:pt>
                <c:pt idx="8273">
                  <c:v>-3.1159999000000011E-2</c:v>
                </c:pt>
                <c:pt idx="8274">
                  <c:v>-3.0719999000000012E-2</c:v>
                </c:pt>
                <c:pt idx="8275">
                  <c:v>-3.0279999000000009E-2</c:v>
                </c:pt>
                <c:pt idx="8276">
                  <c:v>-2.9839999000000013E-2</c:v>
                </c:pt>
                <c:pt idx="8277">
                  <c:v>-2.939999900000001E-2</c:v>
                </c:pt>
                <c:pt idx="8278">
                  <c:v>-2.8959999000000004E-2</c:v>
                </c:pt>
                <c:pt idx="8279">
                  <c:v>-2.8519999000000004E-2</c:v>
                </c:pt>
                <c:pt idx="8280">
                  <c:v>-2.8079999000000012E-2</c:v>
                </c:pt>
                <c:pt idx="8281">
                  <c:v>-2.7639999000000016E-2</c:v>
                </c:pt>
                <c:pt idx="8282">
                  <c:v>-2.7199999000000002E-2</c:v>
                </c:pt>
                <c:pt idx="8283">
                  <c:v>-2.675999900000001E-2</c:v>
                </c:pt>
                <c:pt idx="8284">
                  <c:v>-2.6319999000000011E-2</c:v>
                </c:pt>
                <c:pt idx="8285">
                  <c:v>-2.5879999000000011E-2</c:v>
                </c:pt>
                <c:pt idx="8286">
                  <c:v>-2.5439999000000008E-2</c:v>
                </c:pt>
                <c:pt idx="8287">
                  <c:v>-2.4999998999999998E-2</c:v>
                </c:pt>
                <c:pt idx="8288">
                  <c:v>-2.5999999000000006E-2</c:v>
                </c:pt>
                <c:pt idx="8289">
                  <c:v>-2.6999999000000007E-2</c:v>
                </c:pt>
                <c:pt idx="8290">
                  <c:v>-2.7999999000000008E-2</c:v>
                </c:pt>
                <c:pt idx="8291">
                  <c:v>-2.8999998999999999E-2</c:v>
                </c:pt>
                <c:pt idx="8292">
                  <c:v>-2.9999999000000006E-2</c:v>
                </c:pt>
                <c:pt idx="8293">
                  <c:v>-3.0999999000000011E-2</c:v>
                </c:pt>
                <c:pt idx="8294">
                  <c:v>-3.1999999000000001E-2</c:v>
                </c:pt>
                <c:pt idx="8295">
                  <c:v>-3.2999999000000002E-2</c:v>
                </c:pt>
                <c:pt idx="8296">
                  <c:v>-3.3999999000000003E-2</c:v>
                </c:pt>
                <c:pt idx="8297">
                  <c:v>-3.4999999000000004E-2</c:v>
                </c:pt>
                <c:pt idx="8298">
                  <c:v>-3.5999999000000005E-2</c:v>
                </c:pt>
                <c:pt idx="8299">
                  <c:v>-3.6999999000000006E-2</c:v>
                </c:pt>
                <c:pt idx="8300">
                  <c:v>-3.7999999000000013E-2</c:v>
                </c:pt>
                <c:pt idx="8301">
                  <c:v>-3.8999999E-2</c:v>
                </c:pt>
                <c:pt idx="8302">
                  <c:v>-3.9999998999999994E-2</c:v>
                </c:pt>
                <c:pt idx="8303">
                  <c:v>-4.0999999000000016E-2</c:v>
                </c:pt>
                <c:pt idx="8304">
                  <c:v>-4.1999998999999996E-2</c:v>
                </c:pt>
                <c:pt idx="8305">
                  <c:v>-4.2999998999999997E-2</c:v>
                </c:pt>
                <c:pt idx="8306">
                  <c:v>-4.3999998999999991E-2</c:v>
                </c:pt>
                <c:pt idx="8307">
                  <c:v>-4.4999998999999999E-2</c:v>
                </c:pt>
                <c:pt idx="8308">
                  <c:v>-4.5999999000000014E-2</c:v>
                </c:pt>
                <c:pt idx="8309">
                  <c:v>-4.6999999000000015E-2</c:v>
                </c:pt>
                <c:pt idx="8310">
                  <c:v>-4.7999999000000008E-2</c:v>
                </c:pt>
                <c:pt idx="8311">
                  <c:v>-4.8999998999999989E-2</c:v>
                </c:pt>
                <c:pt idx="8312">
                  <c:v>-4.999999900000001E-2</c:v>
                </c:pt>
                <c:pt idx="8313">
                  <c:v>-5.0526314789473684E-2</c:v>
                </c:pt>
                <c:pt idx="8314">
                  <c:v>-5.1052630578947399E-2</c:v>
                </c:pt>
                <c:pt idx="8315">
                  <c:v>-5.1578946368421037E-2</c:v>
                </c:pt>
                <c:pt idx="8316">
                  <c:v>-5.2105262157894731E-2</c:v>
                </c:pt>
                <c:pt idx="8317">
                  <c:v>-5.2631577947368439E-2</c:v>
                </c:pt>
                <c:pt idx="8318">
                  <c:v>-5.3157893736842106E-2</c:v>
                </c:pt>
                <c:pt idx="8319">
                  <c:v>-5.3684209526315793E-2</c:v>
                </c:pt>
                <c:pt idx="8320">
                  <c:v>-5.4210525315789473E-2</c:v>
                </c:pt>
                <c:pt idx="8321">
                  <c:v>-5.4736841105263175E-2</c:v>
                </c:pt>
                <c:pt idx="8322">
                  <c:v>-5.5263156894736869E-2</c:v>
                </c:pt>
                <c:pt idx="8323">
                  <c:v>-5.5789472684210528E-2</c:v>
                </c:pt>
                <c:pt idx="8324">
                  <c:v>-5.6315788473684208E-2</c:v>
                </c:pt>
                <c:pt idx="8325">
                  <c:v>-5.6842104263157882E-2</c:v>
                </c:pt>
                <c:pt idx="8326">
                  <c:v>-5.7368420052631632E-2</c:v>
                </c:pt>
                <c:pt idx="8327">
                  <c:v>-5.7894735842105305E-2</c:v>
                </c:pt>
                <c:pt idx="8328">
                  <c:v>-5.8421051631578944E-2</c:v>
                </c:pt>
                <c:pt idx="8329">
                  <c:v>-5.8947367421052624E-2</c:v>
                </c:pt>
                <c:pt idx="8330">
                  <c:v>-5.947368321052636E-2</c:v>
                </c:pt>
                <c:pt idx="8331">
                  <c:v>-5.9999999000000033E-2</c:v>
                </c:pt>
                <c:pt idx="8332">
                  <c:v>-6.0526314789473692E-2</c:v>
                </c:pt>
                <c:pt idx="8333">
                  <c:v>-6.1052630578947401E-2</c:v>
                </c:pt>
                <c:pt idx="8334">
                  <c:v>-6.1578946368421046E-2</c:v>
                </c:pt>
                <c:pt idx="8335">
                  <c:v>-6.2105262157894754E-2</c:v>
                </c:pt>
                <c:pt idx="8336">
                  <c:v>-6.2631577947368455E-2</c:v>
                </c:pt>
                <c:pt idx="8337">
                  <c:v>-6.3157893736842108E-2</c:v>
                </c:pt>
                <c:pt idx="8338">
                  <c:v>-6.3684209526315788E-2</c:v>
                </c:pt>
                <c:pt idx="8339">
                  <c:v>-6.4210525315789468E-2</c:v>
                </c:pt>
                <c:pt idx="8340">
                  <c:v>-6.473684110526319E-2</c:v>
                </c:pt>
                <c:pt idx="8341">
                  <c:v>-6.5263156894736871E-2</c:v>
                </c:pt>
                <c:pt idx="8342">
                  <c:v>-6.5789472684210523E-2</c:v>
                </c:pt>
                <c:pt idx="8343">
                  <c:v>-6.6315788473684217E-2</c:v>
                </c:pt>
                <c:pt idx="8344">
                  <c:v>-6.684210426315787E-2</c:v>
                </c:pt>
                <c:pt idx="8345">
                  <c:v>-6.7368420052631647E-2</c:v>
                </c:pt>
                <c:pt idx="8346">
                  <c:v>-6.7894735842105328E-2</c:v>
                </c:pt>
                <c:pt idx="8347">
                  <c:v>-6.8421051631578952E-2</c:v>
                </c:pt>
                <c:pt idx="8348">
                  <c:v>-6.8947367421052647E-2</c:v>
                </c:pt>
                <c:pt idx="8349">
                  <c:v>-6.9473683210526382E-2</c:v>
                </c:pt>
                <c:pt idx="8350">
                  <c:v>-6.9999999000000035E-2</c:v>
                </c:pt>
                <c:pt idx="8351">
                  <c:v>-6.919999900000004E-2</c:v>
                </c:pt>
                <c:pt idx="8352">
                  <c:v>-6.8399999000000031E-2</c:v>
                </c:pt>
                <c:pt idx="8353">
                  <c:v>-6.7599999000000036E-2</c:v>
                </c:pt>
                <c:pt idx="8354">
                  <c:v>-6.6799998999999999E-2</c:v>
                </c:pt>
                <c:pt idx="8355">
                  <c:v>-6.5999999000000004E-2</c:v>
                </c:pt>
                <c:pt idx="8356">
                  <c:v>-6.5199999000000022E-2</c:v>
                </c:pt>
                <c:pt idx="8357">
                  <c:v>-6.4399999000000027E-2</c:v>
                </c:pt>
                <c:pt idx="8358">
                  <c:v>-6.3599999000000004E-2</c:v>
                </c:pt>
                <c:pt idx="8359">
                  <c:v>-6.2799999000000023E-2</c:v>
                </c:pt>
                <c:pt idx="8360">
                  <c:v>-6.1999999000000014E-2</c:v>
                </c:pt>
                <c:pt idx="8361">
                  <c:v>-6.1199998999999998E-2</c:v>
                </c:pt>
                <c:pt idx="8362">
                  <c:v>-6.039999900000001E-2</c:v>
                </c:pt>
                <c:pt idx="8363">
                  <c:v>-5.9599998999999994E-2</c:v>
                </c:pt>
                <c:pt idx="8364">
                  <c:v>-5.8799999000000026E-2</c:v>
                </c:pt>
                <c:pt idx="8365">
                  <c:v>-5.7999999000000017E-2</c:v>
                </c:pt>
                <c:pt idx="8366">
                  <c:v>-5.7199999000000022E-2</c:v>
                </c:pt>
                <c:pt idx="8367">
                  <c:v>-5.6399999000000027E-2</c:v>
                </c:pt>
                <c:pt idx="8368">
                  <c:v>-5.5599999000000018E-2</c:v>
                </c:pt>
                <c:pt idx="8369">
                  <c:v>-5.4799999000000037E-2</c:v>
                </c:pt>
                <c:pt idx="8370">
                  <c:v>-5.3999999000000014E-2</c:v>
                </c:pt>
                <c:pt idx="8371">
                  <c:v>-5.3199998999999998E-2</c:v>
                </c:pt>
                <c:pt idx="8372">
                  <c:v>-5.239999900000003E-2</c:v>
                </c:pt>
                <c:pt idx="8373">
                  <c:v>-5.1599999000000014E-2</c:v>
                </c:pt>
                <c:pt idx="8374">
                  <c:v>-5.0799999000000019E-2</c:v>
                </c:pt>
                <c:pt idx="8375">
                  <c:v>-4.999999900000001E-2</c:v>
                </c:pt>
                <c:pt idx="8376">
                  <c:v>-5.0799999000000019E-2</c:v>
                </c:pt>
                <c:pt idx="8377">
                  <c:v>-5.1599999000000014E-2</c:v>
                </c:pt>
                <c:pt idx="8378">
                  <c:v>-5.239999900000003E-2</c:v>
                </c:pt>
                <c:pt idx="8379">
                  <c:v>-5.3199998999999998E-2</c:v>
                </c:pt>
                <c:pt idx="8380">
                  <c:v>-5.3999999000000014E-2</c:v>
                </c:pt>
                <c:pt idx="8381">
                  <c:v>-5.4799999000000037E-2</c:v>
                </c:pt>
                <c:pt idx="8382">
                  <c:v>-5.5599999000000018E-2</c:v>
                </c:pt>
                <c:pt idx="8383">
                  <c:v>-5.6399999000000027E-2</c:v>
                </c:pt>
                <c:pt idx="8384">
                  <c:v>-5.7199999000000022E-2</c:v>
                </c:pt>
                <c:pt idx="8385">
                  <c:v>-5.799999900000001E-2</c:v>
                </c:pt>
                <c:pt idx="8386">
                  <c:v>-5.8799999000000019E-2</c:v>
                </c:pt>
                <c:pt idx="8387">
                  <c:v>-5.9599998999999994E-2</c:v>
                </c:pt>
                <c:pt idx="8388">
                  <c:v>-6.039999900000001E-2</c:v>
                </c:pt>
                <c:pt idx="8389">
                  <c:v>-6.1199998999999998E-2</c:v>
                </c:pt>
                <c:pt idx="8390">
                  <c:v>-6.1999999000000014E-2</c:v>
                </c:pt>
                <c:pt idx="8391">
                  <c:v>-6.2799999000000023E-2</c:v>
                </c:pt>
                <c:pt idx="8392">
                  <c:v>-6.3599999000000004E-2</c:v>
                </c:pt>
                <c:pt idx="8393">
                  <c:v>-6.4399999000000027E-2</c:v>
                </c:pt>
                <c:pt idx="8394">
                  <c:v>-6.5199999000000022E-2</c:v>
                </c:pt>
                <c:pt idx="8395">
                  <c:v>-6.5999999000000004E-2</c:v>
                </c:pt>
                <c:pt idx="8396">
                  <c:v>-6.6799998999999999E-2</c:v>
                </c:pt>
                <c:pt idx="8397">
                  <c:v>-6.7599999000000036E-2</c:v>
                </c:pt>
                <c:pt idx="8398">
                  <c:v>-6.8399999000000031E-2</c:v>
                </c:pt>
                <c:pt idx="8399">
                  <c:v>-6.919999900000004E-2</c:v>
                </c:pt>
                <c:pt idx="8400">
                  <c:v>-6.9999999000000035E-2</c:v>
                </c:pt>
                <c:pt idx="8401">
                  <c:v>-6.9540539540540569E-2</c:v>
                </c:pt>
                <c:pt idx="8402">
                  <c:v>-6.9081080081081103E-2</c:v>
                </c:pt>
                <c:pt idx="8403">
                  <c:v>-6.8621620621621665E-2</c:v>
                </c:pt>
                <c:pt idx="8404">
                  <c:v>-6.8162161162162171E-2</c:v>
                </c:pt>
                <c:pt idx="8405">
                  <c:v>-6.7702701702702733E-2</c:v>
                </c:pt>
                <c:pt idx="8406">
                  <c:v>-6.7243242243243267E-2</c:v>
                </c:pt>
                <c:pt idx="8407">
                  <c:v>-6.6783782783783788E-2</c:v>
                </c:pt>
                <c:pt idx="8408">
                  <c:v>-6.6324323324324336E-2</c:v>
                </c:pt>
                <c:pt idx="8409">
                  <c:v>-6.586486386486487E-2</c:v>
                </c:pt>
                <c:pt idx="8410">
                  <c:v>-6.5405404405405404E-2</c:v>
                </c:pt>
                <c:pt idx="8411">
                  <c:v>-6.494594494594598E-2</c:v>
                </c:pt>
                <c:pt idx="8412">
                  <c:v>-6.4486485486486514E-2</c:v>
                </c:pt>
                <c:pt idx="8413">
                  <c:v>-6.4027026027027062E-2</c:v>
                </c:pt>
                <c:pt idx="8414">
                  <c:v>-6.3567566567567568E-2</c:v>
                </c:pt>
                <c:pt idx="8415">
                  <c:v>-6.3108107108108116E-2</c:v>
                </c:pt>
                <c:pt idx="8416">
                  <c:v>-6.2648647648648678E-2</c:v>
                </c:pt>
                <c:pt idx="8417">
                  <c:v>-6.2189188189189171E-2</c:v>
                </c:pt>
                <c:pt idx="8418">
                  <c:v>-6.1729728729729726E-2</c:v>
                </c:pt>
                <c:pt idx="8419">
                  <c:v>-6.1270269270270267E-2</c:v>
                </c:pt>
                <c:pt idx="8420">
                  <c:v>-6.0810809810810836E-2</c:v>
                </c:pt>
                <c:pt idx="8421">
                  <c:v>-6.035135035135137E-2</c:v>
                </c:pt>
                <c:pt idx="8422">
                  <c:v>-5.9891890891891918E-2</c:v>
                </c:pt>
                <c:pt idx="8423">
                  <c:v>-5.943243143243248E-2</c:v>
                </c:pt>
                <c:pt idx="8424">
                  <c:v>-5.8972971972972972E-2</c:v>
                </c:pt>
                <c:pt idx="8425">
                  <c:v>-5.8513512513513513E-2</c:v>
                </c:pt>
                <c:pt idx="8426">
                  <c:v>-5.8054053054054054E-2</c:v>
                </c:pt>
                <c:pt idx="8427">
                  <c:v>-5.7594593594594595E-2</c:v>
                </c:pt>
                <c:pt idx="8428">
                  <c:v>-5.7135134135135143E-2</c:v>
                </c:pt>
                <c:pt idx="8429">
                  <c:v>-5.6675674675675657E-2</c:v>
                </c:pt>
                <c:pt idx="8430">
                  <c:v>-5.6216215216216239E-2</c:v>
                </c:pt>
                <c:pt idx="8431">
                  <c:v>-5.5756755756756773E-2</c:v>
                </c:pt>
                <c:pt idx="8432">
                  <c:v>-5.5297296297297308E-2</c:v>
                </c:pt>
                <c:pt idx="8433">
                  <c:v>-5.4837836837837883E-2</c:v>
                </c:pt>
                <c:pt idx="8434">
                  <c:v>-5.4378377378378383E-2</c:v>
                </c:pt>
                <c:pt idx="8435">
                  <c:v>-5.3918917918918945E-2</c:v>
                </c:pt>
                <c:pt idx="8436">
                  <c:v>-5.3459458459459444E-2</c:v>
                </c:pt>
                <c:pt idx="8437">
                  <c:v>-5.2999998999999992E-2</c:v>
                </c:pt>
                <c:pt idx="8438">
                  <c:v>-5.3190475190476184E-2</c:v>
                </c:pt>
                <c:pt idx="8439">
                  <c:v>-5.3380951380952384E-2</c:v>
                </c:pt>
                <c:pt idx="8440">
                  <c:v>-5.3571427571428562E-2</c:v>
                </c:pt>
                <c:pt idx="8441">
                  <c:v>-5.3761903761904754E-2</c:v>
                </c:pt>
                <c:pt idx="8442">
                  <c:v>-5.3952379952380967E-2</c:v>
                </c:pt>
                <c:pt idx="8443">
                  <c:v>-5.4142856142857125E-2</c:v>
                </c:pt>
                <c:pt idx="8444">
                  <c:v>-5.4333332333333373E-2</c:v>
                </c:pt>
                <c:pt idx="8445">
                  <c:v>-5.4523808523809503E-2</c:v>
                </c:pt>
                <c:pt idx="8446">
                  <c:v>-5.4714284714285757E-2</c:v>
                </c:pt>
                <c:pt idx="8447">
                  <c:v>-5.4904760904761915E-2</c:v>
                </c:pt>
                <c:pt idx="8448">
                  <c:v>-5.5095237095238128E-2</c:v>
                </c:pt>
                <c:pt idx="8449">
                  <c:v>-5.5285713285714279E-2</c:v>
                </c:pt>
                <c:pt idx="8450">
                  <c:v>-5.5476189476190471E-2</c:v>
                </c:pt>
                <c:pt idx="8451">
                  <c:v>-5.5666665666666677E-2</c:v>
                </c:pt>
                <c:pt idx="8452">
                  <c:v>-5.5857141857142883E-2</c:v>
                </c:pt>
                <c:pt idx="8453">
                  <c:v>-5.6047618047619055E-2</c:v>
                </c:pt>
                <c:pt idx="8454">
                  <c:v>-5.6238094238095254E-2</c:v>
                </c:pt>
                <c:pt idx="8455">
                  <c:v>-5.6428570428571419E-2</c:v>
                </c:pt>
                <c:pt idx="8456">
                  <c:v>-5.6619046619047618E-2</c:v>
                </c:pt>
                <c:pt idx="8457">
                  <c:v>-5.6809522809523824E-2</c:v>
                </c:pt>
                <c:pt idx="8458">
                  <c:v>-5.6999998999999996E-2</c:v>
                </c:pt>
                <c:pt idx="8459">
                  <c:v>-5.7190475190476202E-2</c:v>
                </c:pt>
                <c:pt idx="8460">
                  <c:v>-5.7380951380952394E-2</c:v>
                </c:pt>
                <c:pt idx="8461">
                  <c:v>-5.7571427571428573E-2</c:v>
                </c:pt>
                <c:pt idx="8462">
                  <c:v>-5.7761903761904772E-2</c:v>
                </c:pt>
                <c:pt idx="8463">
                  <c:v>-5.7952379952380971E-2</c:v>
                </c:pt>
                <c:pt idx="8464">
                  <c:v>-5.8142856142857115E-2</c:v>
                </c:pt>
                <c:pt idx="8465">
                  <c:v>-5.8333332333333363E-2</c:v>
                </c:pt>
                <c:pt idx="8466">
                  <c:v>-5.8523808523809499E-2</c:v>
                </c:pt>
                <c:pt idx="8467">
                  <c:v>-5.8714284714285733E-2</c:v>
                </c:pt>
                <c:pt idx="8468">
                  <c:v>-5.8904760904761912E-2</c:v>
                </c:pt>
                <c:pt idx="8469">
                  <c:v>-5.9095237095238132E-2</c:v>
                </c:pt>
                <c:pt idx="8470">
                  <c:v>-5.9285713285714282E-2</c:v>
                </c:pt>
                <c:pt idx="8471">
                  <c:v>-5.9476189476190482E-2</c:v>
                </c:pt>
                <c:pt idx="8472">
                  <c:v>-5.9666665666666688E-2</c:v>
                </c:pt>
                <c:pt idx="8473">
                  <c:v>-5.9857141857142887E-2</c:v>
                </c:pt>
                <c:pt idx="8474">
                  <c:v>-6.0047618047619072E-2</c:v>
                </c:pt>
                <c:pt idx="8475">
                  <c:v>-6.0238094238095265E-2</c:v>
                </c:pt>
                <c:pt idx="8476">
                  <c:v>-6.0428570428571422E-2</c:v>
                </c:pt>
                <c:pt idx="8477">
                  <c:v>-6.0619046619047622E-2</c:v>
                </c:pt>
                <c:pt idx="8478">
                  <c:v>-6.0809522809523828E-2</c:v>
                </c:pt>
                <c:pt idx="8479">
                  <c:v>-6.0999998999999992E-2</c:v>
                </c:pt>
                <c:pt idx="8480">
                  <c:v>-6.1190475190476191E-2</c:v>
                </c:pt>
                <c:pt idx="8481">
                  <c:v>-6.1380951380952377E-2</c:v>
                </c:pt>
                <c:pt idx="8482">
                  <c:v>-6.1571427571428569E-2</c:v>
                </c:pt>
                <c:pt idx="8483">
                  <c:v>-6.1761903761904761E-2</c:v>
                </c:pt>
                <c:pt idx="8484">
                  <c:v>-6.1952379952380968E-2</c:v>
                </c:pt>
                <c:pt idx="8485">
                  <c:v>-6.2142856142857118E-2</c:v>
                </c:pt>
                <c:pt idx="8486">
                  <c:v>-6.2333332333333373E-2</c:v>
                </c:pt>
                <c:pt idx="8487">
                  <c:v>-6.2523808523809496E-2</c:v>
                </c:pt>
                <c:pt idx="8488">
                  <c:v>-6.2714284714285737E-2</c:v>
                </c:pt>
                <c:pt idx="8489">
                  <c:v>-6.2904760904761894E-2</c:v>
                </c:pt>
                <c:pt idx="8490">
                  <c:v>-6.3095237095238121E-2</c:v>
                </c:pt>
                <c:pt idx="8491">
                  <c:v>-6.3285713285714279E-2</c:v>
                </c:pt>
                <c:pt idx="8492">
                  <c:v>-6.3476189476190464E-2</c:v>
                </c:pt>
                <c:pt idx="8493">
                  <c:v>-6.3666665666666664E-2</c:v>
                </c:pt>
                <c:pt idx="8494">
                  <c:v>-6.3857141857142877E-2</c:v>
                </c:pt>
                <c:pt idx="8495">
                  <c:v>-6.4047618047619034E-2</c:v>
                </c:pt>
                <c:pt idx="8496">
                  <c:v>-6.4238094238095275E-2</c:v>
                </c:pt>
                <c:pt idx="8497">
                  <c:v>-6.4428570428571433E-2</c:v>
                </c:pt>
                <c:pt idx="8498">
                  <c:v>-6.4619046619047618E-2</c:v>
                </c:pt>
                <c:pt idx="8499">
                  <c:v>-6.4809522809523831E-2</c:v>
                </c:pt>
                <c:pt idx="8500">
                  <c:v>-6.4999999000000031E-2</c:v>
                </c:pt>
                <c:pt idx="8501">
                  <c:v>-6.5799999000000026E-2</c:v>
                </c:pt>
                <c:pt idx="8502">
                  <c:v>-6.6599998999999993E-2</c:v>
                </c:pt>
                <c:pt idx="8503">
                  <c:v>-6.739999900000003E-2</c:v>
                </c:pt>
                <c:pt idx="8504">
                  <c:v>-6.8199998999999997E-2</c:v>
                </c:pt>
                <c:pt idx="8505">
                  <c:v>-6.899999900000002E-2</c:v>
                </c:pt>
                <c:pt idx="8506">
                  <c:v>-6.9799999000000029E-2</c:v>
                </c:pt>
                <c:pt idx="8507">
                  <c:v>-7.0599998999999997E-2</c:v>
                </c:pt>
                <c:pt idx="8508">
                  <c:v>-7.1399999000000033E-2</c:v>
                </c:pt>
                <c:pt idx="8509">
                  <c:v>-7.2199999000000029E-2</c:v>
                </c:pt>
                <c:pt idx="8510">
                  <c:v>-7.2999999000000024E-2</c:v>
                </c:pt>
                <c:pt idx="8511">
                  <c:v>-7.3799998999999991E-2</c:v>
                </c:pt>
                <c:pt idx="8512">
                  <c:v>-7.4599999000000028E-2</c:v>
                </c:pt>
                <c:pt idx="8513">
                  <c:v>-7.5399999000000023E-2</c:v>
                </c:pt>
                <c:pt idx="8514">
                  <c:v>-7.6199999000000004E-2</c:v>
                </c:pt>
                <c:pt idx="8515">
                  <c:v>-7.6999999000000013E-2</c:v>
                </c:pt>
                <c:pt idx="8516">
                  <c:v>-7.7799999000000022E-2</c:v>
                </c:pt>
                <c:pt idx="8517">
                  <c:v>-7.8599999000000004E-2</c:v>
                </c:pt>
                <c:pt idx="8518">
                  <c:v>-7.9399999000000027E-2</c:v>
                </c:pt>
                <c:pt idx="8519">
                  <c:v>-8.0199999000000008E-2</c:v>
                </c:pt>
                <c:pt idx="8520">
                  <c:v>-8.0999999000000031E-2</c:v>
                </c:pt>
                <c:pt idx="8521">
                  <c:v>-8.1799999000000026E-2</c:v>
                </c:pt>
                <c:pt idx="8522">
                  <c:v>-8.2599999000000007E-2</c:v>
                </c:pt>
                <c:pt idx="8523">
                  <c:v>-8.339999900000003E-2</c:v>
                </c:pt>
                <c:pt idx="8524">
                  <c:v>-8.4199999000000067E-2</c:v>
                </c:pt>
                <c:pt idx="8525">
                  <c:v>-8.4999999000000034E-2</c:v>
                </c:pt>
                <c:pt idx="8526">
                  <c:v>-8.4645160290322652E-2</c:v>
                </c:pt>
                <c:pt idx="8527">
                  <c:v>-8.4290321580645214E-2</c:v>
                </c:pt>
                <c:pt idx="8528">
                  <c:v>-8.3935482870967748E-2</c:v>
                </c:pt>
                <c:pt idx="8529">
                  <c:v>-8.3580644161290379E-2</c:v>
                </c:pt>
                <c:pt idx="8530">
                  <c:v>-8.3225805451613011E-2</c:v>
                </c:pt>
                <c:pt idx="8531">
                  <c:v>-8.2870966741935503E-2</c:v>
                </c:pt>
                <c:pt idx="8532">
                  <c:v>-8.2516128032258121E-2</c:v>
                </c:pt>
                <c:pt idx="8533">
                  <c:v>-8.2161289322580655E-2</c:v>
                </c:pt>
                <c:pt idx="8534">
                  <c:v>-8.1806450612903217E-2</c:v>
                </c:pt>
                <c:pt idx="8535">
                  <c:v>-8.1451611903225765E-2</c:v>
                </c:pt>
                <c:pt idx="8536">
                  <c:v>-8.1096773193548397E-2</c:v>
                </c:pt>
                <c:pt idx="8537">
                  <c:v>-8.0741934483871E-2</c:v>
                </c:pt>
                <c:pt idx="8538">
                  <c:v>-8.0387095774193562E-2</c:v>
                </c:pt>
                <c:pt idx="8539">
                  <c:v>-8.0032257064516138E-2</c:v>
                </c:pt>
                <c:pt idx="8540">
                  <c:v>-7.9677418354838742E-2</c:v>
                </c:pt>
                <c:pt idx="8541">
                  <c:v>-7.9322579645161317E-2</c:v>
                </c:pt>
                <c:pt idx="8542">
                  <c:v>-7.8967740935483907E-2</c:v>
                </c:pt>
                <c:pt idx="8543">
                  <c:v>-7.8612902225806483E-2</c:v>
                </c:pt>
                <c:pt idx="8544">
                  <c:v>-7.8258063516129017E-2</c:v>
                </c:pt>
                <c:pt idx="8545">
                  <c:v>-7.7903224806451676E-2</c:v>
                </c:pt>
                <c:pt idx="8546">
                  <c:v>-7.7548386096774197E-2</c:v>
                </c:pt>
                <c:pt idx="8547">
                  <c:v>-7.71935473870968E-2</c:v>
                </c:pt>
                <c:pt idx="8548">
                  <c:v>-7.6838708677419362E-2</c:v>
                </c:pt>
                <c:pt idx="8549">
                  <c:v>-7.6483869967741938E-2</c:v>
                </c:pt>
                <c:pt idx="8550">
                  <c:v>-7.6129031258064514E-2</c:v>
                </c:pt>
                <c:pt idx="8551">
                  <c:v>-7.5774192548387104E-2</c:v>
                </c:pt>
                <c:pt idx="8552">
                  <c:v>-7.5419353838709707E-2</c:v>
                </c:pt>
                <c:pt idx="8553">
                  <c:v>-7.5064515129032283E-2</c:v>
                </c:pt>
                <c:pt idx="8554">
                  <c:v>-7.4709676419354873E-2</c:v>
                </c:pt>
                <c:pt idx="8555">
                  <c:v>-7.4354837709677421E-2</c:v>
                </c:pt>
                <c:pt idx="8556">
                  <c:v>-7.3999998999999997E-2</c:v>
                </c:pt>
                <c:pt idx="8557">
                  <c:v>-7.3645160290322559E-2</c:v>
                </c:pt>
                <c:pt idx="8558">
                  <c:v>-7.3290321580645162E-2</c:v>
                </c:pt>
                <c:pt idx="8559">
                  <c:v>-7.2935482870967738E-2</c:v>
                </c:pt>
                <c:pt idx="8560">
                  <c:v>-7.2580644161290328E-2</c:v>
                </c:pt>
                <c:pt idx="8561">
                  <c:v>-7.2225805451612876E-2</c:v>
                </c:pt>
                <c:pt idx="8562">
                  <c:v>-7.187096674193548E-2</c:v>
                </c:pt>
                <c:pt idx="8563">
                  <c:v>-7.1516128032258069E-2</c:v>
                </c:pt>
                <c:pt idx="8564">
                  <c:v>-7.1161289322580673E-2</c:v>
                </c:pt>
                <c:pt idx="8565">
                  <c:v>-7.0806450612903249E-2</c:v>
                </c:pt>
                <c:pt idx="8566">
                  <c:v>-7.0451611903225839E-2</c:v>
                </c:pt>
                <c:pt idx="8567">
                  <c:v>-7.0096773193548442E-2</c:v>
                </c:pt>
                <c:pt idx="8568">
                  <c:v>-6.9741934483870963E-2</c:v>
                </c:pt>
                <c:pt idx="8569">
                  <c:v>-6.9387095774193538E-2</c:v>
                </c:pt>
                <c:pt idx="8570">
                  <c:v>-6.9032257064516156E-2</c:v>
                </c:pt>
                <c:pt idx="8571">
                  <c:v>-6.8677418354838704E-2</c:v>
                </c:pt>
                <c:pt idx="8572">
                  <c:v>-6.8322579645161322E-2</c:v>
                </c:pt>
                <c:pt idx="8573">
                  <c:v>-6.7967740935483897E-2</c:v>
                </c:pt>
                <c:pt idx="8574">
                  <c:v>-6.7612902225806487E-2</c:v>
                </c:pt>
                <c:pt idx="8575">
                  <c:v>-6.7258063516129021E-2</c:v>
                </c:pt>
                <c:pt idx="8576">
                  <c:v>-6.6903224806451639E-2</c:v>
                </c:pt>
                <c:pt idx="8577">
                  <c:v>-6.6548386096774173E-2</c:v>
                </c:pt>
                <c:pt idx="8578">
                  <c:v>-6.6193547387096763E-2</c:v>
                </c:pt>
                <c:pt idx="8579">
                  <c:v>-6.5838708677419353E-2</c:v>
                </c:pt>
                <c:pt idx="8580">
                  <c:v>-6.548386996774197E-2</c:v>
                </c:pt>
                <c:pt idx="8581">
                  <c:v>-6.5129031258064518E-2</c:v>
                </c:pt>
                <c:pt idx="8582">
                  <c:v>-6.4774192548387094E-2</c:v>
                </c:pt>
                <c:pt idx="8583">
                  <c:v>-6.4419353838709711E-2</c:v>
                </c:pt>
                <c:pt idx="8584">
                  <c:v>-6.4064515129032287E-2</c:v>
                </c:pt>
                <c:pt idx="8585">
                  <c:v>-6.3709676419354835E-2</c:v>
                </c:pt>
                <c:pt idx="8586">
                  <c:v>-6.3354837709677411E-2</c:v>
                </c:pt>
                <c:pt idx="8587">
                  <c:v>-6.2999999000000029E-2</c:v>
                </c:pt>
                <c:pt idx="8588">
                  <c:v>-6.2739998999999991E-2</c:v>
                </c:pt>
                <c:pt idx="8589">
                  <c:v>-6.2479999000000015E-2</c:v>
                </c:pt>
                <c:pt idx="8590">
                  <c:v>-6.2219998999999991E-2</c:v>
                </c:pt>
                <c:pt idx="8591">
                  <c:v>-6.1959998999999995E-2</c:v>
                </c:pt>
                <c:pt idx="8592">
                  <c:v>-6.1699998999999985E-2</c:v>
                </c:pt>
                <c:pt idx="8593">
                  <c:v>-6.1439998999999995E-2</c:v>
                </c:pt>
                <c:pt idx="8594">
                  <c:v>-6.1179998999999971E-2</c:v>
                </c:pt>
                <c:pt idx="8595">
                  <c:v>-6.0919999000000009E-2</c:v>
                </c:pt>
                <c:pt idx="8596">
                  <c:v>-6.0659998999999985E-2</c:v>
                </c:pt>
                <c:pt idx="8597">
                  <c:v>-6.039999900000001E-2</c:v>
                </c:pt>
                <c:pt idx="8598">
                  <c:v>-6.0139999000000013E-2</c:v>
                </c:pt>
                <c:pt idx="8599">
                  <c:v>-5.9879998999999989E-2</c:v>
                </c:pt>
                <c:pt idx="8600">
                  <c:v>-5.9619998999999993E-2</c:v>
                </c:pt>
                <c:pt idx="8601">
                  <c:v>-5.9359999000000011E-2</c:v>
                </c:pt>
                <c:pt idx="8602">
                  <c:v>-5.9099999000000021E-2</c:v>
                </c:pt>
                <c:pt idx="8603">
                  <c:v>-5.883999899999999E-2</c:v>
                </c:pt>
                <c:pt idx="8604">
                  <c:v>-5.8579998999999973E-2</c:v>
                </c:pt>
                <c:pt idx="8605">
                  <c:v>-5.8319999000000011E-2</c:v>
                </c:pt>
                <c:pt idx="8606">
                  <c:v>-5.8059999000000001E-2</c:v>
                </c:pt>
                <c:pt idx="8607">
                  <c:v>-5.7799999000000025E-2</c:v>
                </c:pt>
                <c:pt idx="8608">
                  <c:v>-5.7539998999999988E-2</c:v>
                </c:pt>
                <c:pt idx="8609">
                  <c:v>-5.7279998999999984E-2</c:v>
                </c:pt>
                <c:pt idx="8610">
                  <c:v>-5.7019999000000009E-2</c:v>
                </c:pt>
                <c:pt idx="8611">
                  <c:v>-5.6759998999999998E-2</c:v>
                </c:pt>
                <c:pt idx="8612">
                  <c:v>-5.6499998999999995E-2</c:v>
                </c:pt>
                <c:pt idx="8613">
                  <c:v>-5.6239998999999985E-2</c:v>
                </c:pt>
                <c:pt idx="8614">
                  <c:v>-5.5979998999999996E-2</c:v>
                </c:pt>
                <c:pt idx="8615">
                  <c:v>-5.571999900000002E-2</c:v>
                </c:pt>
                <c:pt idx="8616">
                  <c:v>-5.5459999000000003E-2</c:v>
                </c:pt>
                <c:pt idx="8617">
                  <c:v>-5.5199999000000013E-2</c:v>
                </c:pt>
                <c:pt idx="8618">
                  <c:v>-5.493999900000001E-2</c:v>
                </c:pt>
                <c:pt idx="8619">
                  <c:v>-5.4679999E-2</c:v>
                </c:pt>
                <c:pt idx="8620">
                  <c:v>-5.4419999000000011E-2</c:v>
                </c:pt>
                <c:pt idx="8621">
                  <c:v>-5.4159998999999986E-2</c:v>
                </c:pt>
                <c:pt idx="8622">
                  <c:v>-5.3899998999999997E-2</c:v>
                </c:pt>
                <c:pt idx="8623">
                  <c:v>-5.3639998999999987E-2</c:v>
                </c:pt>
                <c:pt idx="8624">
                  <c:v>-5.3379998999999997E-2</c:v>
                </c:pt>
                <c:pt idx="8625">
                  <c:v>-5.3119999000000015E-2</c:v>
                </c:pt>
                <c:pt idx="8626">
                  <c:v>-5.2859999000000026E-2</c:v>
                </c:pt>
                <c:pt idx="8627">
                  <c:v>-5.2599999000000008E-2</c:v>
                </c:pt>
                <c:pt idx="8628">
                  <c:v>-5.2339999000000019E-2</c:v>
                </c:pt>
                <c:pt idx="8629">
                  <c:v>-5.2079999000000002E-2</c:v>
                </c:pt>
                <c:pt idx="8630">
                  <c:v>-5.1819998999999992E-2</c:v>
                </c:pt>
                <c:pt idx="8631">
                  <c:v>-5.1559998999999981E-2</c:v>
                </c:pt>
                <c:pt idx="8632">
                  <c:v>-5.1299998999999985E-2</c:v>
                </c:pt>
                <c:pt idx="8633">
                  <c:v>-5.1039998999999996E-2</c:v>
                </c:pt>
                <c:pt idx="8634">
                  <c:v>-5.0779998999999999E-2</c:v>
                </c:pt>
                <c:pt idx="8635">
                  <c:v>-5.0519999000000017E-2</c:v>
                </c:pt>
                <c:pt idx="8636">
                  <c:v>-5.0259998999999986E-2</c:v>
                </c:pt>
                <c:pt idx="8637">
                  <c:v>-4.999999900000001E-2</c:v>
                </c:pt>
                <c:pt idx="8638">
                  <c:v>-4.9873014873015896E-2</c:v>
                </c:pt>
                <c:pt idx="8639">
                  <c:v>-4.9746030746031802E-2</c:v>
                </c:pt>
                <c:pt idx="8640">
                  <c:v>-4.9619046619047633E-2</c:v>
                </c:pt>
                <c:pt idx="8641">
                  <c:v>-4.9492062492063504E-2</c:v>
                </c:pt>
                <c:pt idx="8642">
                  <c:v>-4.9365078365079362E-2</c:v>
                </c:pt>
                <c:pt idx="8643">
                  <c:v>-4.9238094238095276E-2</c:v>
                </c:pt>
                <c:pt idx="8644">
                  <c:v>-4.9111110111111127E-2</c:v>
                </c:pt>
                <c:pt idx="8645">
                  <c:v>-4.8984125984126992E-2</c:v>
                </c:pt>
                <c:pt idx="8646">
                  <c:v>-4.8857141857142884E-2</c:v>
                </c:pt>
                <c:pt idx="8647">
                  <c:v>-4.8730157730158735E-2</c:v>
                </c:pt>
                <c:pt idx="8648">
                  <c:v>-4.8603173603174558E-2</c:v>
                </c:pt>
                <c:pt idx="8649">
                  <c:v>-4.8476189476190465E-2</c:v>
                </c:pt>
                <c:pt idx="8650">
                  <c:v>-4.8349205349206358E-2</c:v>
                </c:pt>
                <c:pt idx="8651">
                  <c:v>-4.8222221222222243E-2</c:v>
                </c:pt>
                <c:pt idx="8652">
                  <c:v>-4.8095237095238115E-2</c:v>
                </c:pt>
                <c:pt idx="8653">
                  <c:v>-4.7968252968253966E-2</c:v>
                </c:pt>
                <c:pt idx="8654">
                  <c:v>-4.7841268841269824E-2</c:v>
                </c:pt>
                <c:pt idx="8655">
                  <c:v>-4.771428471428573E-2</c:v>
                </c:pt>
                <c:pt idx="8656">
                  <c:v>-4.7587300587301581E-2</c:v>
                </c:pt>
                <c:pt idx="8657">
                  <c:v>-4.746031646031746E-2</c:v>
                </c:pt>
                <c:pt idx="8658">
                  <c:v>-4.7333332333333374E-2</c:v>
                </c:pt>
                <c:pt idx="8659">
                  <c:v>-4.7206348206349204E-2</c:v>
                </c:pt>
                <c:pt idx="8660">
                  <c:v>-4.7079364079365076E-2</c:v>
                </c:pt>
                <c:pt idx="8661">
                  <c:v>-4.6952379952380954E-2</c:v>
                </c:pt>
                <c:pt idx="8662">
                  <c:v>-4.6825395825396833E-2</c:v>
                </c:pt>
                <c:pt idx="8663">
                  <c:v>-4.6698411698412712E-2</c:v>
                </c:pt>
                <c:pt idx="8664">
                  <c:v>-4.657142757142857E-2</c:v>
                </c:pt>
                <c:pt idx="8665">
                  <c:v>-4.6444443444444448E-2</c:v>
                </c:pt>
                <c:pt idx="8666">
                  <c:v>-4.6317459317460334E-2</c:v>
                </c:pt>
                <c:pt idx="8667">
                  <c:v>-4.6190475190476185E-2</c:v>
                </c:pt>
                <c:pt idx="8668">
                  <c:v>-4.6063491063492078E-2</c:v>
                </c:pt>
                <c:pt idx="8669">
                  <c:v>-4.593650693650797E-2</c:v>
                </c:pt>
                <c:pt idx="8670">
                  <c:v>-4.5809522809523814E-2</c:v>
                </c:pt>
                <c:pt idx="8671">
                  <c:v>-4.5682538682539679E-2</c:v>
                </c:pt>
                <c:pt idx="8672">
                  <c:v>-4.5555554555555537E-2</c:v>
                </c:pt>
                <c:pt idx="8673">
                  <c:v>-4.5428570428571423E-2</c:v>
                </c:pt>
                <c:pt idx="8674">
                  <c:v>-4.5301586301587302E-2</c:v>
                </c:pt>
                <c:pt idx="8675">
                  <c:v>-4.5174602174603166E-2</c:v>
                </c:pt>
                <c:pt idx="8676">
                  <c:v>-4.5047618047619066E-2</c:v>
                </c:pt>
                <c:pt idx="8677">
                  <c:v>-4.4920633920634938E-2</c:v>
                </c:pt>
                <c:pt idx="8678">
                  <c:v>-4.4793649793650803E-2</c:v>
                </c:pt>
                <c:pt idx="8679">
                  <c:v>-4.4666665666666688E-2</c:v>
                </c:pt>
                <c:pt idx="8680">
                  <c:v>-4.453968153968256E-2</c:v>
                </c:pt>
                <c:pt idx="8681">
                  <c:v>-4.4412697412698453E-2</c:v>
                </c:pt>
                <c:pt idx="8682">
                  <c:v>-4.4285713285714283E-2</c:v>
                </c:pt>
                <c:pt idx="8683">
                  <c:v>-4.4158729158730189E-2</c:v>
                </c:pt>
                <c:pt idx="8684">
                  <c:v>-4.4031745031746054E-2</c:v>
                </c:pt>
                <c:pt idx="8685">
                  <c:v>-4.3904760904761912E-2</c:v>
                </c:pt>
                <c:pt idx="8686">
                  <c:v>-4.3777776777777777E-2</c:v>
                </c:pt>
                <c:pt idx="8687">
                  <c:v>-4.3650792650793677E-2</c:v>
                </c:pt>
                <c:pt idx="8688">
                  <c:v>-4.3523808523809493E-2</c:v>
                </c:pt>
                <c:pt idx="8689">
                  <c:v>-4.339682439682542E-2</c:v>
                </c:pt>
                <c:pt idx="8690">
                  <c:v>-4.3269840269841257E-2</c:v>
                </c:pt>
                <c:pt idx="8691">
                  <c:v>-4.3142856142857108E-2</c:v>
                </c:pt>
                <c:pt idx="8692">
                  <c:v>-4.3015872015873008E-2</c:v>
                </c:pt>
                <c:pt idx="8693">
                  <c:v>-4.2888887888888907E-2</c:v>
                </c:pt>
                <c:pt idx="8694">
                  <c:v>-4.2761903761904772E-2</c:v>
                </c:pt>
                <c:pt idx="8695">
                  <c:v>-4.2634919634920644E-2</c:v>
                </c:pt>
                <c:pt idx="8696">
                  <c:v>-4.2507935507936516E-2</c:v>
                </c:pt>
                <c:pt idx="8697">
                  <c:v>-4.2380951380952381E-2</c:v>
                </c:pt>
                <c:pt idx="8698">
                  <c:v>-4.225396725396828E-2</c:v>
                </c:pt>
                <c:pt idx="8699">
                  <c:v>-4.2126983126984124E-2</c:v>
                </c:pt>
                <c:pt idx="8700">
                  <c:v>-4.1999998999999996E-2</c:v>
                </c:pt>
                <c:pt idx="8701">
                  <c:v>-4.2193547387096797E-2</c:v>
                </c:pt>
                <c:pt idx="8702">
                  <c:v>-4.2387095774193563E-2</c:v>
                </c:pt>
                <c:pt idx="8703">
                  <c:v>-4.2580644161290322E-2</c:v>
                </c:pt>
                <c:pt idx="8704">
                  <c:v>-4.2774192548387095E-2</c:v>
                </c:pt>
                <c:pt idx="8705">
                  <c:v>-4.2967740935483889E-2</c:v>
                </c:pt>
                <c:pt idx="8706">
                  <c:v>-4.3161289322580669E-2</c:v>
                </c:pt>
                <c:pt idx="8707">
                  <c:v>-4.3354837709677407E-2</c:v>
                </c:pt>
                <c:pt idx="8708">
                  <c:v>-4.354838609677416E-2</c:v>
                </c:pt>
                <c:pt idx="8709">
                  <c:v>-4.374193448387096E-2</c:v>
                </c:pt>
                <c:pt idx="8710">
                  <c:v>-4.3935482870967754E-2</c:v>
                </c:pt>
                <c:pt idx="8711">
                  <c:v>-4.4129031258064513E-2</c:v>
                </c:pt>
                <c:pt idx="8712">
                  <c:v>-4.4322579645161321E-2</c:v>
                </c:pt>
                <c:pt idx="8713">
                  <c:v>-4.4516128032258087E-2</c:v>
                </c:pt>
                <c:pt idx="8714">
                  <c:v>-4.4709676419354839E-2</c:v>
                </c:pt>
                <c:pt idx="8715">
                  <c:v>-4.4903224806451647E-2</c:v>
                </c:pt>
                <c:pt idx="8716">
                  <c:v>-4.5096773193548427E-2</c:v>
                </c:pt>
                <c:pt idx="8717">
                  <c:v>-4.5290321580645172E-2</c:v>
                </c:pt>
                <c:pt idx="8718">
                  <c:v>-4.5483869967741938E-2</c:v>
                </c:pt>
                <c:pt idx="8719">
                  <c:v>-4.5677418354838725E-2</c:v>
                </c:pt>
                <c:pt idx="8720">
                  <c:v>-4.5870966741935484E-2</c:v>
                </c:pt>
                <c:pt idx="8721">
                  <c:v>-4.6064515129032278E-2</c:v>
                </c:pt>
                <c:pt idx="8722">
                  <c:v>-4.625806351612901E-2</c:v>
                </c:pt>
                <c:pt idx="8723">
                  <c:v>-4.6451611903225824E-2</c:v>
                </c:pt>
                <c:pt idx="8724">
                  <c:v>-4.6645160290322542E-2</c:v>
                </c:pt>
                <c:pt idx="8725">
                  <c:v>-4.6838708677419356E-2</c:v>
                </c:pt>
                <c:pt idx="8726">
                  <c:v>-4.7032257064516136E-2</c:v>
                </c:pt>
                <c:pt idx="8727">
                  <c:v>-4.7225805451612882E-2</c:v>
                </c:pt>
                <c:pt idx="8728">
                  <c:v>-4.7419353838709703E-2</c:v>
                </c:pt>
                <c:pt idx="8729">
                  <c:v>-4.761290222580649E-2</c:v>
                </c:pt>
                <c:pt idx="8730">
                  <c:v>-4.7806450612903263E-2</c:v>
                </c:pt>
                <c:pt idx="8731">
                  <c:v>-4.7999999000000008E-2</c:v>
                </c:pt>
                <c:pt idx="8732">
                  <c:v>-4.8193547387096795E-2</c:v>
                </c:pt>
                <c:pt idx="8733">
                  <c:v>-4.8387095774193561E-2</c:v>
                </c:pt>
                <c:pt idx="8734">
                  <c:v>-4.8580644161290321E-2</c:v>
                </c:pt>
                <c:pt idx="8735">
                  <c:v>-4.8774192548387087E-2</c:v>
                </c:pt>
                <c:pt idx="8736">
                  <c:v>-4.8967740935483887E-2</c:v>
                </c:pt>
                <c:pt idx="8737">
                  <c:v>-4.9161289322580681E-2</c:v>
                </c:pt>
                <c:pt idx="8738">
                  <c:v>-4.935483770967742E-2</c:v>
                </c:pt>
                <c:pt idx="8739">
                  <c:v>-4.9548386096774172E-2</c:v>
                </c:pt>
                <c:pt idx="8740">
                  <c:v>-4.9741934483870973E-2</c:v>
                </c:pt>
                <c:pt idx="8741">
                  <c:v>-4.9935482870967766E-2</c:v>
                </c:pt>
                <c:pt idx="8742">
                  <c:v>-5.0129031258064519E-2</c:v>
                </c:pt>
                <c:pt idx="8743">
                  <c:v>-5.0322579645161312E-2</c:v>
                </c:pt>
                <c:pt idx="8744">
                  <c:v>-5.0516128032258086E-2</c:v>
                </c:pt>
                <c:pt idx="8745">
                  <c:v>-5.0709676419354838E-2</c:v>
                </c:pt>
                <c:pt idx="8746">
                  <c:v>-5.0903224806451652E-2</c:v>
                </c:pt>
                <c:pt idx="8747">
                  <c:v>-5.1096773193548425E-2</c:v>
                </c:pt>
                <c:pt idx="8748">
                  <c:v>-5.1290321580645164E-2</c:v>
                </c:pt>
                <c:pt idx="8749">
                  <c:v>-5.148386996774193E-2</c:v>
                </c:pt>
                <c:pt idx="8750">
                  <c:v>-5.1677418354838724E-2</c:v>
                </c:pt>
                <c:pt idx="8751">
                  <c:v>-5.1870966741935483E-2</c:v>
                </c:pt>
                <c:pt idx="8752">
                  <c:v>-5.2064515129032291E-2</c:v>
                </c:pt>
                <c:pt idx="8753">
                  <c:v>-5.2258063516129036E-2</c:v>
                </c:pt>
                <c:pt idx="8754">
                  <c:v>-5.2451611903225837E-2</c:v>
                </c:pt>
                <c:pt idx="8755">
                  <c:v>-5.2645160290322561E-2</c:v>
                </c:pt>
                <c:pt idx="8756">
                  <c:v>-5.2838708677419362E-2</c:v>
                </c:pt>
                <c:pt idx="8757">
                  <c:v>-5.3032257064516149E-2</c:v>
                </c:pt>
                <c:pt idx="8758">
                  <c:v>-5.322580545161288E-2</c:v>
                </c:pt>
                <c:pt idx="8759">
                  <c:v>-5.3419353838709695E-2</c:v>
                </c:pt>
                <c:pt idx="8760">
                  <c:v>-5.3612902225806489E-2</c:v>
                </c:pt>
                <c:pt idx="8761">
                  <c:v>-5.3806450612903255E-2</c:v>
                </c:pt>
                <c:pt idx="8762">
                  <c:v>-5.3999999000000014E-2</c:v>
                </c:pt>
                <c:pt idx="8763">
                  <c:v>-5.3777776777777779E-2</c:v>
                </c:pt>
                <c:pt idx="8764">
                  <c:v>-5.3555554555555558E-2</c:v>
                </c:pt>
                <c:pt idx="8765">
                  <c:v>-5.3333332333333372E-2</c:v>
                </c:pt>
                <c:pt idx="8766">
                  <c:v>-5.3111110111111123E-2</c:v>
                </c:pt>
                <c:pt idx="8767">
                  <c:v>-5.2888887888888916E-2</c:v>
                </c:pt>
                <c:pt idx="8768">
                  <c:v>-5.2666665666666675E-2</c:v>
                </c:pt>
                <c:pt idx="8769">
                  <c:v>-5.2444443444444454E-2</c:v>
                </c:pt>
                <c:pt idx="8770">
                  <c:v>-5.2222221222222247E-2</c:v>
                </c:pt>
                <c:pt idx="8771">
                  <c:v>-5.1999998999999998E-2</c:v>
                </c:pt>
                <c:pt idx="8772">
                  <c:v>-5.1777776777777777E-2</c:v>
                </c:pt>
                <c:pt idx="8773">
                  <c:v>-5.1555554555555556E-2</c:v>
                </c:pt>
                <c:pt idx="8774">
                  <c:v>-5.133333233333337E-2</c:v>
                </c:pt>
                <c:pt idx="8775">
                  <c:v>-5.1111110111111122E-2</c:v>
                </c:pt>
                <c:pt idx="8776">
                  <c:v>-5.0888887888888908E-2</c:v>
                </c:pt>
                <c:pt idx="8777">
                  <c:v>-5.0666665666666673E-2</c:v>
                </c:pt>
                <c:pt idx="8778">
                  <c:v>-5.0444443444444452E-2</c:v>
                </c:pt>
                <c:pt idx="8779">
                  <c:v>-5.0222221222222245E-2</c:v>
                </c:pt>
                <c:pt idx="8780">
                  <c:v>-4.999999900000001E-2</c:v>
                </c:pt>
                <c:pt idx="8781">
                  <c:v>-4.9777776777777782E-2</c:v>
                </c:pt>
                <c:pt idx="8782">
                  <c:v>-4.9555554555555562E-2</c:v>
                </c:pt>
                <c:pt idx="8783">
                  <c:v>-4.9333332333333375E-2</c:v>
                </c:pt>
                <c:pt idx="8784">
                  <c:v>-4.9111110111111127E-2</c:v>
                </c:pt>
                <c:pt idx="8785">
                  <c:v>-4.8888887888888906E-2</c:v>
                </c:pt>
                <c:pt idx="8786">
                  <c:v>-4.8666665666666671E-2</c:v>
                </c:pt>
                <c:pt idx="8787">
                  <c:v>-4.844444344444445E-2</c:v>
                </c:pt>
                <c:pt idx="8788">
                  <c:v>-4.8222221222222243E-2</c:v>
                </c:pt>
                <c:pt idx="8789">
                  <c:v>-4.7999999000000015E-2</c:v>
                </c:pt>
                <c:pt idx="8790">
                  <c:v>-4.7777776777777781E-2</c:v>
                </c:pt>
                <c:pt idx="8791">
                  <c:v>-4.7555554555555546E-2</c:v>
                </c:pt>
                <c:pt idx="8792">
                  <c:v>-4.7333332333333374E-2</c:v>
                </c:pt>
                <c:pt idx="8793">
                  <c:v>-4.7111110111111125E-2</c:v>
                </c:pt>
                <c:pt idx="8794">
                  <c:v>-4.688888788888889E-2</c:v>
                </c:pt>
                <c:pt idx="8795">
                  <c:v>-4.6666665666666669E-2</c:v>
                </c:pt>
                <c:pt idx="8796">
                  <c:v>-4.6444443444444448E-2</c:v>
                </c:pt>
                <c:pt idx="8797">
                  <c:v>-4.6222221222222235E-2</c:v>
                </c:pt>
                <c:pt idx="8798">
                  <c:v>-4.5999999000000014E-2</c:v>
                </c:pt>
                <c:pt idx="8799">
                  <c:v>-4.5777776777777779E-2</c:v>
                </c:pt>
                <c:pt idx="8800">
                  <c:v>-4.5555554555555558E-2</c:v>
                </c:pt>
                <c:pt idx="8801">
                  <c:v>-4.5333332333333372E-2</c:v>
                </c:pt>
                <c:pt idx="8802">
                  <c:v>-4.5111110111111123E-2</c:v>
                </c:pt>
                <c:pt idx="8803">
                  <c:v>-4.4888887888888916E-2</c:v>
                </c:pt>
                <c:pt idx="8804">
                  <c:v>-4.4666665666666688E-2</c:v>
                </c:pt>
                <c:pt idx="8805">
                  <c:v>-4.4444443444444467E-2</c:v>
                </c:pt>
                <c:pt idx="8806">
                  <c:v>-4.4222221222222247E-2</c:v>
                </c:pt>
                <c:pt idx="8807">
                  <c:v>-4.3999998999999998E-2</c:v>
                </c:pt>
                <c:pt idx="8808">
                  <c:v>-4.3777776777777777E-2</c:v>
                </c:pt>
                <c:pt idx="8809">
                  <c:v>-4.3555554555555556E-2</c:v>
                </c:pt>
                <c:pt idx="8810">
                  <c:v>-4.333333233333337E-2</c:v>
                </c:pt>
                <c:pt idx="8811">
                  <c:v>-4.3111110111111108E-2</c:v>
                </c:pt>
                <c:pt idx="8812">
                  <c:v>-4.2888887888888907E-2</c:v>
                </c:pt>
                <c:pt idx="8813">
                  <c:v>-4.2666665666666687E-2</c:v>
                </c:pt>
                <c:pt idx="8814">
                  <c:v>-4.2444443444444466E-2</c:v>
                </c:pt>
                <c:pt idx="8815">
                  <c:v>-4.2222221222222245E-2</c:v>
                </c:pt>
                <c:pt idx="8816">
                  <c:v>-4.1999998999999996E-2</c:v>
                </c:pt>
                <c:pt idx="8817">
                  <c:v>-4.1777776777777775E-2</c:v>
                </c:pt>
                <c:pt idx="8818">
                  <c:v>-4.1555554555555534E-2</c:v>
                </c:pt>
                <c:pt idx="8819">
                  <c:v>-4.1333332333333354E-2</c:v>
                </c:pt>
                <c:pt idx="8820">
                  <c:v>-4.1111110111111106E-2</c:v>
                </c:pt>
                <c:pt idx="8821">
                  <c:v>-4.0888887888888906E-2</c:v>
                </c:pt>
                <c:pt idx="8822">
                  <c:v>-4.0666665666666685E-2</c:v>
                </c:pt>
                <c:pt idx="8823">
                  <c:v>-4.044444344444445E-2</c:v>
                </c:pt>
                <c:pt idx="8824">
                  <c:v>-4.0222221222222257E-2</c:v>
                </c:pt>
                <c:pt idx="8825">
                  <c:v>-3.9999999000000001E-2</c:v>
                </c:pt>
                <c:pt idx="8826">
                  <c:v>-4.0719999000000021E-2</c:v>
                </c:pt>
                <c:pt idx="8827">
                  <c:v>-4.1439998999999984E-2</c:v>
                </c:pt>
                <c:pt idx="8828">
                  <c:v>-4.2159998999999997E-2</c:v>
                </c:pt>
                <c:pt idx="8829">
                  <c:v>-4.2879999000000002E-2</c:v>
                </c:pt>
                <c:pt idx="8830">
                  <c:v>-4.3599999000000014E-2</c:v>
                </c:pt>
                <c:pt idx="8831">
                  <c:v>-4.4319999000000027E-2</c:v>
                </c:pt>
                <c:pt idx="8832">
                  <c:v>-4.5039999000000004E-2</c:v>
                </c:pt>
                <c:pt idx="8833">
                  <c:v>-4.5759999000000016E-2</c:v>
                </c:pt>
                <c:pt idx="8834">
                  <c:v>-4.6479999000000001E-2</c:v>
                </c:pt>
                <c:pt idx="8835">
                  <c:v>-4.7199998999999992E-2</c:v>
                </c:pt>
                <c:pt idx="8836">
                  <c:v>-4.7919999000000026E-2</c:v>
                </c:pt>
                <c:pt idx="8837">
                  <c:v>-4.8639998999999982E-2</c:v>
                </c:pt>
                <c:pt idx="8838">
                  <c:v>-4.9359999000000009E-2</c:v>
                </c:pt>
                <c:pt idx="8839">
                  <c:v>-5.0079999E-2</c:v>
                </c:pt>
                <c:pt idx="8840">
                  <c:v>-5.0799999000000019E-2</c:v>
                </c:pt>
                <c:pt idx="8841">
                  <c:v>-5.1519998999999997E-2</c:v>
                </c:pt>
                <c:pt idx="8842">
                  <c:v>-5.2239999000000002E-2</c:v>
                </c:pt>
                <c:pt idx="8843">
                  <c:v>-5.2959999000000015E-2</c:v>
                </c:pt>
                <c:pt idx="8844">
                  <c:v>-5.3679998999999978E-2</c:v>
                </c:pt>
                <c:pt idx="8845">
                  <c:v>-5.4399999000000032E-2</c:v>
                </c:pt>
                <c:pt idx="8846">
                  <c:v>-5.5119998999999996E-2</c:v>
                </c:pt>
                <c:pt idx="8847">
                  <c:v>-5.5839999000000015E-2</c:v>
                </c:pt>
                <c:pt idx="8848">
                  <c:v>-5.6559998999999986E-2</c:v>
                </c:pt>
                <c:pt idx="8849">
                  <c:v>-5.7279998999999984E-2</c:v>
                </c:pt>
                <c:pt idx="8850">
                  <c:v>-5.799999900000001E-2</c:v>
                </c:pt>
                <c:pt idx="8851">
                  <c:v>-5.6879998999999973E-2</c:v>
                </c:pt>
                <c:pt idx="8852">
                  <c:v>-5.5759998999999991E-2</c:v>
                </c:pt>
                <c:pt idx="8853">
                  <c:v>-5.4639999000000009E-2</c:v>
                </c:pt>
                <c:pt idx="8854">
                  <c:v>-5.3519998999999999E-2</c:v>
                </c:pt>
                <c:pt idx="8855">
                  <c:v>-5.239999900000003E-2</c:v>
                </c:pt>
                <c:pt idx="8856">
                  <c:v>-5.1279998999999979E-2</c:v>
                </c:pt>
                <c:pt idx="8857">
                  <c:v>-5.0159998999999997E-2</c:v>
                </c:pt>
                <c:pt idx="8858">
                  <c:v>-4.9039998999999994E-2</c:v>
                </c:pt>
                <c:pt idx="8859">
                  <c:v>-4.7919998999999998E-2</c:v>
                </c:pt>
                <c:pt idx="8860">
                  <c:v>-4.6799999000000016E-2</c:v>
                </c:pt>
                <c:pt idx="8861">
                  <c:v>-4.5679998999999978E-2</c:v>
                </c:pt>
                <c:pt idx="8862">
                  <c:v>-4.4559999000000003E-2</c:v>
                </c:pt>
                <c:pt idx="8863">
                  <c:v>-4.3439999000000014E-2</c:v>
                </c:pt>
                <c:pt idx="8864">
                  <c:v>-4.2319999000000011E-2</c:v>
                </c:pt>
                <c:pt idx="8865">
                  <c:v>-4.1199999000000001E-2</c:v>
                </c:pt>
                <c:pt idx="8866">
                  <c:v>-4.0079998999999984E-2</c:v>
                </c:pt>
                <c:pt idx="8867">
                  <c:v>-3.8959999000000002E-2</c:v>
                </c:pt>
                <c:pt idx="8868">
                  <c:v>-3.7839999000000013E-2</c:v>
                </c:pt>
                <c:pt idx="8869">
                  <c:v>-3.6719998999999996E-2</c:v>
                </c:pt>
                <c:pt idx="8870">
                  <c:v>-3.5599999E-2</c:v>
                </c:pt>
                <c:pt idx="8871">
                  <c:v>-3.4479999000000011E-2</c:v>
                </c:pt>
                <c:pt idx="8872">
                  <c:v>-3.3359999000000001E-2</c:v>
                </c:pt>
                <c:pt idx="8873">
                  <c:v>-3.2239999000000012E-2</c:v>
                </c:pt>
                <c:pt idx="8874">
                  <c:v>-3.1119999000000002E-2</c:v>
                </c:pt>
                <c:pt idx="8875">
                  <c:v>-2.9999999000000006E-2</c:v>
                </c:pt>
                <c:pt idx="8876">
                  <c:v>-2.9596773193548379E-2</c:v>
                </c:pt>
                <c:pt idx="8877">
                  <c:v>-2.9193547387096785E-2</c:v>
                </c:pt>
                <c:pt idx="8878">
                  <c:v>-2.8790321580645168E-2</c:v>
                </c:pt>
                <c:pt idx="8879">
                  <c:v>-2.8387095774193558E-2</c:v>
                </c:pt>
                <c:pt idx="8880">
                  <c:v>-2.7983869967741947E-2</c:v>
                </c:pt>
                <c:pt idx="8881">
                  <c:v>-2.7580644161290333E-2</c:v>
                </c:pt>
                <c:pt idx="8882">
                  <c:v>-2.7177418354838709E-2</c:v>
                </c:pt>
                <c:pt idx="8883">
                  <c:v>-2.6774192548387098E-2</c:v>
                </c:pt>
                <c:pt idx="8884">
                  <c:v>-2.6370966741935488E-2</c:v>
                </c:pt>
                <c:pt idx="8885">
                  <c:v>-2.596774093548387E-2</c:v>
                </c:pt>
                <c:pt idx="8886">
                  <c:v>-2.556451512903226E-2</c:v>
                </c:pt>
                <c:pt idx="8887">
                  <c:v>-2.5161289322580636E-2</c:v>
                </c:pt>
                <c:pt idx="8888">
                  <c:v>-2.4758063516129043E-2</c:v>
                </c:pt>
                <c:pt idx="8889">
                  <c:v>-2.4354837709677429E-2</c:v>
                </c:pt>
                <c:pt idx="8890">
                  <c:v>-2.3951611903225808E-2</c:v>
                </c:pt>
                <c:pt idx="8891">
                  <c:v>-2.3548386096774201E-2</c:v>
                </c:pt>
                <c:pt idx="8892">
                  <c:v>-2.3145160290322583E-2</c:v>
                </c:pt>
                <c:pt idx="8893">
                  <c:v>-2.274193448387099E-2</c:v>
                </c:pt>
                <c:pt idx="8894">
                  <c:v>-2.2338708677419373E-2</c:v>
                </c:pt>
                <c:pt idx="8895">
                  <c:v>-2.1935482870967752E-2</c:v>
                </c:pt>
                <c:pt idx="8896">
                  <c:v>-2.1532257064516148E-2</c:v>
                </c:pt>
                <c:pt idx="8897">
                  <c:v>-2.1129031258064524E-2</c:v>
                </c:pt>
                <c:pt idx="8898">
                  <c:v>-2.0725805451612917E-2</c:v>
                </c:pt>
                <c:pt idx="8899">
                  <c:v>-2.0322579645161286E-2</c:v>
                </c:pt>
                <c:pt idx="8900">
                  <c:v>-1.9919353838709682E-2</c:v>
                </c:pt>
                <c:pt idx="8901">
                  <c:v>-1.9516128032258072E-2</c:v>
                </c:pt>
                <c:pt idx="8902">
                  <c:v>-1.9112902225806454E-2</c:v>
                </c:pt>
                <c:pt idx="8903">
                  <c:v>-1.8709676419354841E-2</c:v>
                </c:pt>
                <c:pt idx="8904">
                  <c:v>-1.8306450612903237E-2</c:v>
                </c:pt>
                <c:pt idx="8905">
                  <c:v>-1.7903224806451613E-2</c:v>
                </c:pt>
                <c:pt idx="8906">
                  <c:v>-1.7499999000000002E-2</c:v>
                </c:pt>
                <c:pt idx="8907">
                  <c:v>-1.7096773193548388E-2</c:v>
                </c:pt>
                <c:pt idx="8908">
                  <c:v>-1.6693547387096781E-2</c:v>
                </c:pt>
                <c:pt idx="8909">
                  <c:v>-1.6290321580645167E-2</c:v>
                </c:pt>
                <c:pt idx="8910">
                  <c:v>-1.588709577419355E-2</c:v>
                </c:pt>
                <c:pt idx="8911">
                  <c:v>-1.5483869967741941E-2</c:v>
                </c:pt>
                <c:pt idx="8912">
                  <c:v>-1.5080644161290324E-2</c:v>
                </c:pt>
                <c:pt idx="8913">
                  <c:v>-1.4677418354838713E-2</c:v>
                </c:pt>
                <c:pt idx="8914">
                  <c:v>-1.4274192548387101E-2</c:v>
                </c:pt>
                <c:pt idx="8915">
                  <c:v>-1.3870966741935487E-2</c:v>
                </c:pt>
                <c:pt idx="8916">
                  <c:v>-1.3467740935483873E-2</c:v>
                </c:pt>
                <c:pt idx="8917">
                  <c:v>-1.3064515129032265E-2</c:v>
                </c:pt>
                <c:pt idx="8918">
                  <c:v>-1.2661289322580651E-2</c:v>
                </c:pt>
                <c:pt idx="8919">
                  <c:v>-1.2258063516129031E-2</c:v>
                </c:pt>
                <c:pt idx="8920">
                  <c:v>-1.1854837709677424E-2</c:v>
                </c:pt>
                <c:pt idx="8921">
                  <c:v>-1.1451611903225809E-2</c:v>
                </c:pt>
                <c:pt idx="8922">
                  <c:v>-1.10483860967742E-2</c:v>
                </c:pt>
                <c:pt idx="8923">
                  <c:v>-1.0645160290322584E-2</c:v>
                </c:pt>
                <c:pt idx="8924">
                  <c:v>-1.0241934483870969E-2</c:v>
                </c:pt>
                <c:pt idx="8925">
                  <c:v>-9.8387086774193565E-3</c:v>
                </c:pt>
                <c:pt idx="8926">
                  <c:v>-9.4354828709677565E-3</c:v>
                </c:pt>
                <c:pt idx="8927">
                  <c:v>-9.0322570645161322E-3</c:v>
                </c:pt>
                <c:pt idx="8928">
                  <c:v>-8.6290312580645217E-3</c:v>
                </c:pt>
                <c:pt idx="8929">
                  <c:v>-8.225805451612906E-3</c:v>
                </c:pt>
                <c:pt idx="8930">
                  <c:v>-7.8225796451612921E-3</c:v>
                </c:pt>
                <c:pt idx="8931">
                  <c:v>-7.4193538387096842E-3</c:v>
                </c:pt>
                <c:pt idx="8932">
                  <c:v>-7.0161280322580703E-3</c:v>
                </c:pt>
                <c:pt idx="8933">
                  <c:v>-6.6129022258064503E-3</c:v>
                </c:pt>
                <c:pt idx="8934">
                  <c:v>-6.2096764193548468E-3</c:v>
                </c:pt>
                <c:pt idx="8935">
                  <c:v>-5.8064506129032302E-3</c:v>
                </c:pt>
                <c:pt idx="8936">
                  <c:v>-5.403224806451618E-3</c:v>
                </c:pt>
                <c:pt idx="8937">
                  <c:v>-4.9999990000000024E-3</c:v>
                </c:pt>
                <c:pt idx="8938">
                  <c:v>-5.9999990000000033E-3</c:v>
                </c:pt>
                <c:pt idx="8939">
                  <c:v>-6.9999990000000024E-3</c:v>
                </c:pt>
                <c:pt idx="8940">
                  <c:v>-7.9999990000000042E-3</c:v>
                </c:pt>
                <c:pt idx="8941">
                  <c:v>-8.9999990000000051E-3</c:v>
                </c:pt>
                <c:pt idx="8942">
                  <c:v>-9.9999990000000042E-3</c:v>
                </c:pt>
                <c:pt idx="8943">
                  <c:v>-1.0999999E-2</c:v>
                </c:pt>
                <c:pt idx="8944">
                  <c:v>-1.1999999000000001E-2</c:v>
                </c:pt>
                <c:pt idx="8945">
                  <c:v>-1.2999999E-2</c:v>
                </c:pt>
                <c:pt idx="8946">
                  <c:v>-1.3999999000000001E-2</c:v>
                </c:pt>
                <c:pt idx="8947">
                  <c:v>-1.4999998999999997E-2</c:v>
                </c:pt>
                <c:pt idx="8948">
                  <c:v>-1.5999999000000001E-2</c:v>
                </c:pt>
                <c:pt idx="8949">
                  <c:v>-1.6999999000000002E-2</c:v>
                </c:pt>
                <c:pt idx="8950">
                  <c:v>-1.7999998999999996E-2</c:v>
                </c:pt>
                <c:pt idx="8951">
                  <c:v>-1.8999999E-2</c:v>
                </c:pt>
                <c:pt idx="8952">
                  <c:v>-1.9999999000000001E-2</c:v>
                </c:pt>
                <c:pt idx="8953">
                  <c:v>-2.0999999000000002E-2</c:v>
                </c:pt>
                <c:pt idx="8954">
                  <c:v>-2.1999999000000006E-2</c:v>
                </c:pt>
                <c:pt idx="8955">
                  <c:v>-2.2999999000000007E-2</c:v>
                </c:pt>
                <c:pt idx="8956">
                  <c:v>-2.3999998999999998E-2</c:v>
                </c:pt>
                <c:pt idx="8957">
                  <c:v>-2.4999998999999998E-2</c:v>
                </c:pt>
                <c:pt idx="8958">
                  <c:v>-2.5999999000000006E-2</c:v>
                </c:pt>
                <c:pt idx="8959">
                  <c:v>-2.6999999000000011E-2</c:v>
                </c:pt>
                <c:pt idx="8960">
                  <c:v>-2.7999999000000012E-2</c:v>
                </c:pt>
                <c:pt idx="8961">
                  <c:v>-2.8999999000000005E-2</c:v>
                </c:pt>
                <c:pt idx="8962">
                  <c:v>-2.9999999000000006E-2</c:v>
                </c:pt>
                <c:pt idx="8963">
                  <c:v>-2.9599999000000002E-2</c:v>
                </c:pt>
                <c:pt idx="8964">
                  <c:v>-2.9199999000000001E-2</c:v>
                </c:pt>
                <c:pt idx="8965">
                  <c:v>-2.8799999E-2</c:v>
                </c:pt>
                <c:pt idx="8966">
                  <c:v>-2.8399998999999999E-2</c:v>
                </c:pt>
                <c:pt idx="8967">
                  <c:v>-2.7999999000000008E-2</c:v>
                </c:pt>
                <c:pt idx="8968">
                  <c:v>-2.7599999000000007E-2</c:v>
                </c:pt>
                <c:pt idx="8969">
                  <c:v>-2.7199999000000002E-2</c:v>
                </c:pt>
                <c:pt idx="8970">
                  <c:v>-2.6799999000000005E-2</c:v>
                </c:pt>
                <c:pt idx="8971">
                  <c:v>-2.6399999000000011E-2</c:v>
                </c:pt>
                <c:pt idx="8972">
                  <c:v>-2.5999999000000006E-2</c:v>
                </c:pt>
                <c:pt idx="8973">
                  <c:v>-2.5599999000000002E-2</c:v>
                </c:pt>
                <c:pt idx="8974">
                  <c:v>-2.5199999000000001E-2</c:v>
                </c:pt>
                <c:pt idx="8975">
                  <c:v>-2.4799999000000003E-2</c:v>
                </c:pt>
                <c:pt idx="8976">
                  <c:v>-2.4399998999999999E-2</c:v>
                </c:pt>
                <c:pt idx="8977">
                  <c:v>-2.3999998999999998E-2</c:v>
                </c:pt>
                <c:pt idx="8978">
                  <c:v>-2.3599999E-2</c:v>
                </c:pt>
                <c:pt idx="8979">
                  <c:v>-2.3199998999999999E-2</c:v>
                </c:pt>
                <c:pt idx="8980">
                  <c:v>-2.2799999000000001E-2</c:v>
                </c:pt>
                <c:pt idx="8981">
                  <c:v>-2.2399999E-2</c:v>
                </c:pt>
                <c:pt idx="8982">
                  <c:v>-2.1999999000000006E-2</c:v>
                </c:pt>
                <c:pt idx="8983">
                  <c:v>-2.1599999000000002E-2</c:v>
                </c:pt>
                <c:pt idx="8984">
                  <c:v>-2.1199999000000001E-2</c:v>
                </c:pt>
                <c:pt idx="8985">
                  <c:v>-2.0799999E-2</c:v>
                </c:pt>
                <c:pt idx="8986">
                  <c:v>-2.0399998999999999E-2</c:v>
                </c:pt>
                <c:pt idx="8987">
                  <c:v>-1.9999999000000001E-2</c:v>
                </c:pt>
                <c:pt idx="8988">
                  <c:v>-2.0479999000000009E-2</c:v>
                </c:pt>
                <c:pt idx="8989">
                  <c:v>-2.0959999E-2</c:v>
                </c:pt>
                <c:pt idx="8990">
                  <c:v>-2.1439999000000008E-2</c:v>
                </c:pt>
                <c:pt idx="8991">
                  <c:v>-2.1919999000000006E-2</c:v>
                </c:pt>
                <c:pt idx="8992">
                  <c:v>-2.2399999E-2</c:v>
                </c:pt>
                <c:pt idx="8993">
                  <c:v>-2.2879999000000012E-2</c:v>
                </c:pt>
                <c:pt idx="8994">
                  <c:v>-2.3359998999999999E-2</c:v>
                </c:pt>
                <c:pt idx="8995">
                  <c:v>-2.3839999000000008E-2</c:v>
                </c:pt>
                <c:pt idx="8996">
                  <c:v>-2.4319998999999998E-2</c:v>
                </c:pt>
                <c:pt idx="8997">
                  <c:v>-2.4799999000000003E-2</c:v>
                </c:pt>
                <c:pt idx="8998">
                  <c:v>-2.5279999000000008E-2</c:v>
                </c:pt>
                <c:pt idx="8999">
                  <c:v>-2.5759999000000002E-2</c:v>
                </c:pt>
                <c:pt idx="9000">
                  <c:v>-2.6239999000000014E-2</c:v>
                </c:pt>
                <c:pt idx="9001">
                  <c:v>-2.6719999000000005E-2</c:v>
                </c:pt>
                <c:pt idx="9002">
                  <c:v>-2.7199999000000002E-2</c:v>
                </c:pt>
                <c:pt idx="9003">
                  <c:v>-2.7679999000000018E-2</c:v>
                </c:pt>
                <c:pt idx="9004">
                  <c:v>-2.8159998999999998E-2</c:v>
                </c:pt>
                <c:pt idx="9005">
                  <c:v>-2.8639999000000013E-2</c:v>
                </c:pt>
                <c:pt idx="9006">
                  <c:v>-2.9119999000000001E-2</c:v>
                </c:pt>
                <c:pt idx="9007">
                  <c:v>-2.9599999000000002E-2</c:v>
                </c:pt>
                <c:pt idx="9008">
                  <c:v>-3.0079999000000014E-2</c:v>
                </c:pt>
                <c:pt idx="9009">
                  <c:v>-3.0559999000000001E-2</c:v>
                </c:pt>
                <c:pt idx="9010">
                  <c:v>-3.1039999000000009E-2</c:v>
                </c:pt>
                <c:pt idx="9011">
                  <c:v>-3.1519999E-2</c:v>
                </c:pt>
                <c:pt idx="9012">
                  <c:v>-3.1999999000000001E-2</c:v>
                </c:pt>
                <c:pt idx="9013">
                  <c:v>-3.1519999E-2</c:v>
                </c:pt>
                <c:pt idx="9014">
                  <c:v>-3.1039999000000009E-2</c:v>
                </c:pt>
                <c:pt idx="9015">
                  <c:v>-3.0559999000000001E-2</c:v>
                </c:pt>
                <c:pt idx="9016">
                  <c:v>-3.0079999000000014E-2</c:v>
                </c:pt>
                <c:pt idx="9017">
                  <c:v>-2.9599999000000002E-2</c:v>
                </c:pt>
                <c:pt idx="9018">
                  <c:v>-2.9119999000000001E-2</c:v>
                </c:pt>
                <c:pt idx="9019">
                  <c:v>-2.8639999000000013E-2</c:v>
                </c:pt>
                <c:pt idx="9020">
                  <c:v>-2.8159998999999998E-2</c:v>
                </c:pt>
                <c:pt idx="9021">
                  <c:v>-2.7679999000000018E-2</c:v>
                </c:pt>
                <c:pt idx="9022">
                  <c:v>-2.7199999000000002E-2</c:v>
                </c:pt>
                <c:pt idx="9023">
                  <c:v>-2.6719999000000005E-2</c:v>
                </c:pt>
                <c:pt idx="9024">
                  <c:v>-2.6239999000000014E-2</c:v>
                </c:pt>
                <c:pt idx="9025">
                  <c:v>-2.5759999000000002E-2</c:v>
                </c:pt>
                <c:pt idx="9026">
                  <c:v>-2.5279999000000008E-2</c:v>
                </c:pt>
                <c:pt idx="9027">
                  <c:v>-2.4799999000000003E-2</c:v>
                </c:pt>
                <c:pt idx="9028">
                  <c:v>-2.4319998999999998E-2</c:v>
                </c:pt>
                <c:pt idx="9029">
                  <c:v>-2.3839999000000008E-2</c:v>
                </c:pt>
                <c:pt idx="9030">
                  <c:v>-2.3359998999999999E-2</c:v>
                </c:pt>
                <c:pt idx="9031">
                  <c:v>-2.2879999000000012E-2</c:v>
                </c:pt>
                <c:pt idx="9032">
                  <c:v>-2.2399999E-2</c:v>
                </c:pt>
                <c:pt idx="9033">
                  <c:v>-2.1919999000000006E-2</c:v>
                </c:pt>
                <c:pt idx="9034">
                  <c:v>-2.1439999000000008E-2</c:v>
                </c:pt>
                <c:pt idx="9035">
                  <c:v>-2.0959999E-2</c:v>
                </c:pt>
                <c:pt idx="9036">
                  <c:v>-2.0479999000000009E-2</c:v>
                </c:pt>
                <c:pt idx="9037">
                  <c:v>-1.9999999000000001E-2</c:v>
                </c:pt>
                <c:pt idx="9038">
                  <c:v>-1.9682538682539691E-2</c:v>
                </c:pt>
                <c:pt idx="9039">
                  <c:v>-1.936507836507937E-2</c:v>
                </c:pt>
                <c:pt idx="9040">
                  <c:v>-1.9047618047619057E-2</c:v>
                </c:pt>
                <c:pt idx="9041">
                  <c:v>-1.8730157730158736E-2</c:v>
                </c:pt>
                <c:pt idx="9042">
                  <c:v>-1.8412697412698412E-2</c:v>
                </c:pt>
                <c:pt idx="9043">
                  <c:v>-1.8095237095238095E-2</c:v>
                </c:pt>
                <c:pt idx="9044">
                  <c:v>-1.7777776777777782E-2</c:v>
                </c:pt>
                <c:pt idx="9045">
                  <c:v>-1.7460316460317461E-2</c:v>
                </c:pt>
                <c:pt idx="9046">
                  <c:v>-1.7142856142857148E-2</c:v>
                </c:pt>
                <c:pt idx="9047">
                  <c:v>-1.6825395825396824E-2</c:v>
                </c:pt>
                <c:pt idx="9048">
                  <c:v>-1.6507935507936517E-2</c:v>
                </c:pt>
                <c:pt idx="9049">
                  <c:v>-1.6190475190476197E-2</c:v>
                </c:pt>
                <c:pt idx="9050">
                  <c:v>-1.5873014873015873E-2</c:v>
                </c:pt>
                <c:pt idx="9051">
                  <c:v>-1.5555554555555561E-2</c:v>
                </c:pt>
                <c:pt idx="9052">
                  <c:v>-1.523809423809524E-2</c:v>
                </c:pt>
                <c:pt idx="9053">
                  <c:v>-1.4920633920634918E-2</c:v>
                </c:pt>
                <c:pt idx="9054">
                  <c:v>-1.4603173603174601E-2</c:v>
                </c:pt>
                <c:pt idx="9055">
                  <c:v>-1.4285713285714289E-2</c:v>
                </c:pt>
                <c:pt idx="9056">
                  <c:v>-1.3968252968253969E-2</c:v>
                </c:pt>
                <c:pt idx="9057">
                  <c:v>-1.365079265079365E-2</c:v>
                </c:pt>
                <c:pt idx="9058">
                  <c:v>-1.3333332333333331E-2</c:v>
                </c:pt>
                <c:pt idx="9059">
                  <c:v>-1.3015872015873021E-2</c:v>
                </c:pt>
                <c:pt idx="9060">
                  <c:v>-1.2698411698412706E-2</c:v>
                </c:pt>
                <c:pt idx="9061">
                  <c:v>-1.2380951380952384E-2</c:v>
                </c:pt>
                <c:pt idx="9062">
                  <c:v>-1.2063491063492061E-2</c:v>
                </c:pt>
                <c:pt idx="9063">
                  <c:v>-1.1746030746031753E-2</c:v>
                </c:pt>
                <c:pt idx="9064">
                  <c:v>-1.1428570428571433E-2</c:v>
                </c:pt>
                <c:pt idx="9065">
                  <c:v>-1.1111110111111114E-2</c:v>
                </c:pt>
                <c:pt idx="9066">
                  <c:v>-1.0793649793650793E-2</c:v>
                </c:pt>
                <c:pt idx="9067">
                  <c:v>-1.047618947619048E-2</c:v>
                </c:pt>
                <c:pt idx="9068">
                  <c:v>-1.0158729158730161E-2</c:v>
                </c:pt>
                <c:pt idx="9069">
                  <c:v>-9.8412688412698405E-3</c:v>
                </c:pt>
                <c:pt idx="9070">
                  <c:v>-9.5238085238095252E-3</c:v>
                </c:pt>
                <c:pt idx="9071">
                  <c:v>-9.2063482063492116E-3</c:v>
                </c:pt>
                <c:pt idx="9072">
                  <c:v>-8.8888878888888911E-3</c:v>
                </c:pt>
                <c:pt idx="9073">
                  <c:v>-8.5714275714285741E-3</c:v>
                </c:pt>
                <c:pt idx="9074">
                  <c:v>-8.2539672539682623E-3</c:v>
                </c:pt>
                <c:pt idx="9075">
                  <c:v>-7.9365069365079383E-3</c:v>
                </c:pt>
                <c:pt idx="9076">
                  <c:v>-7.6190466190476196E-3</c:v>
                </c:pt>
                <c:pt idx="9077">
                  <c:v>-7.3015863015873034E-3</c:v>
                </c:pt>
                <c:pt idx="9078">
                  <c:v>-6.9841259841269881E-3</c:v>
                </c:pt>
                <c:pt idx="9079">
                  <c:v>-6.6666656666666685E-3</c:v>
                </c:pt>
                <c:pt idx="9080">
                  <c:v>-6.3492053492063497E-3</c:v>
                </c:pt>
                <c:pt idx="9081">
                  <c:v>-6.0317450317460353E-3</c:v>
                </c:pt>
                <c:pt idx="9082">
                  <c:v>-5.7142847142857174E-3</c:v>
                </c:pt>
                <c:pt idx="9083">
                  <c:v>-5.3968243968253969E-3</c:v>
                </c:pt>
                <c:pt idx="9084">
                  <c:v>-5.0793640793650799E-3</c:v>
                </c:pt>
                <c:pt idx="9085">
                  <c:v>-4.7619037619047655E-3</c:v>
                </c:pt>
                <c:pt idx="9086">
                  <c:v>-4.4444434444444493E-3</c:v>
                </c:pt>
                <c:pt idx="9087">
                  <c:v>-4.1269831269841288E-3</c:v>
                </c:pt>
                <c:pt idx="9088">
                  <c:v>-3.8095228095238087E-3</c:v>
                </c:pt>
                <c:pt idx="9089">
                  <c:v>-3.4920624920634926E-3</c:v>
                </c:pt>
                <c:pt idx="9090">
                  <c:v>-3.174602174603176E-3</c:v>
                </c:pt>
                <c:pt idx="9091">
                  <c:v>-2.8571418571428598E-3</c:v>
                </c:pt>
                <c:pt idx="9092">
                  <c:v>-2.5396815396825398E-3</c:v>
                </c:pt>
                <c:pt idx="9093">
                  <c:v>-2.2222212222222249E-3</c:v>
                </c:pt>
                <c:pt idx="9094">
                  <c:v>-1.9047609047619077E-3</c:v>
                </c:pt>
                <c:pt idx="9095">
                  <c:v>-1.5873005873015885E-3</c:v>
                </c:pt>
                <c:pt idx="9096">
                  <c:v>-1.2698402698412701E-3</c:v>
                </c:pt>
                <c:pt idx="9097">
                  <c:v>-9.5237995238095356E-4</c:v>
                </c:pt>
                <c:pt idx="9098">
                  <c:v>-6.3491963492063675E-4</c:v>
                </c:pt>
                <c:pt idx="9099">
                  <c:v>-3.1745931746031809E-4</c:v>
                </c:pt>
                <c:pt idx="9100">
                  <c:v>1.0000000000000011E-9</c:v>
                </c:pt>
                <c:pt idx="9101">
                  <c:v>-6.2162062162162172E-4</c:v>
                </c:pt>
                <c:pt idx="9102">
                  <c:v>-1.2432422432432436E-3</c:v>
                </c:pt>
                <c:pt idx="9103">
                  <c:v>-1.8648638648648655E-3</c:v>
                </c:pt>
                <c:pt idx="9104">
                  <c:v>-2.4864854864864862E-3</c:v>
                </c:pt>
                <c:pt idx="9105">
                  <c:v>-3.108107108108109E-3</c:v>
                </c:pt>
                <c:pt idx="9106">
                  <c:v>-3.7297287297297301E-3</c:v>
                </c:pt>
                <c:pt idx="9107">
                  <c:v>-4.3513503513513511E-3</c:v>
                </c:pt>
                <c:pt idx="9108">
                  <c:v>-4.9729719729729744E-3</c:v>
                </c:pt>
                <c:pt idx="9109">
                  <c:v>-5.5945935945945977E-3</c:v>
                </c:pt>
                <c:pt idx="9110">
                  <c:v>-6.2162152162162166E-3</c:v>
                </c:pt>
                <c:pt idx="9111">
                  <c:v>-6.8378368378378381E-3</c:v>
                </c:pt>
                <c:pt idx="9112">
                  <c:v>-7.4594584594594622E-3</c:v>
                </c:pt>
                <c:pt idx="9113">
                  <c:v>-8.081080081081082E-3</c:v>
                </c:pt>
                <c:pt idx="9114">
                  <c:v>-8.7027017027027035E-3</c:v>
                </c:pt>
                <c:pt idx="9115">
                  <c:v>-9.3243233243243233E-3</c:v>
                </c:pt>
                <c:pt idx="9116">
                  <c:v>-9.9459449459459535E-3</c:v>
                </c:pt>
                <c:pt idx="9117">
                  <c:v>-1.0567566567567573E-2</c:v>
                </c:pt>
                <c:pt idx="9118">
                  <c:v>-1.1189188189189193E-2</c:v>
                </c:pt>
                <c:pt idx="9119">
                  <c:v>-1.1810809810810818E-2</c:v>
                </c:pt>
                <c:pt idx="9120">
                  <c:v>-1.2432431432432434E-2</c:v>
                </c:pt>
                <c:pt idx="9121">
                  <c:v>-1.3054053054054054E-2</c:v>
                </c:pt>
                <c:pt idx="9122">
                  <c:v>-1.3675674675675681E-2</c:v>
                </c:pt>
                <c:pt idx="9123">
                  <c:v>-1.4297296297297294E-2</c:v>
                </c:pt>
                <c:pt idx="9124">
                  <c:v>-1.4918917918918917E-2</c:v>
                </c:pt>
                <c:pt idx="9125">
                  <c:v>-1.5540539540540547E-2</c:v>
                </c:pt>
                <c:pt idx="9126">
                  <c:v>-1.6162161162162167E-2</c:v>
                </c:pt>
                <c:pt idx="9127">
                  <c:v>-1.6783782783783781E-2</c:v>
                </c:pt>
                <c:pt idx="9128">
                  <c:v>-1.7405404405405403E-2</c:v>
                </c:pt>
                <c:pt idx="9129">
                  <c:v>-1.8027026027027031E-2</c:v>
                </c:pt>
                <c:pt idx="9130">
                  <c:v>-1.8648647648648653E-2</c:v>
                </c:pt>
                <c:pt idx="9131">
                  <c:v>-1.9270269270270271E-2</c:v>
                </c:pt>
                <c:pt idx="9132">
                  <c:v>-1.9891890891891889E-2</c:v>
                </c:pt>
                <c:pt idx="9133">
                  <c:v>-2.0513512513513528E-2</c:v>
                </c:pt>
                <c:pt idx="9134">
                  <c:v>-2.1135134135135136E-2</c:v>
                </c:pt>
                <c:pt idx="9135">
                  <c:v>-2.1756755756756757E-2</c:v>
                </c:pt>
                <c:pt idx="9136">
                  <c:v>-2.2378377378378399E-2</c:v>
                </c:pt>
                <c:pt idx="9137">
                  <c:v>-2.2999999000000007E-2</c:v>
                </c:pt>
                <c:pt idx="9138">
                  <c:v>-2.2666665666666679E-2</c:v>
                </c:pt>
                <c:pt idx="9139">
                  <c:v>-2.2333332333333348E-2</c:v>
                </c:pt>
                <c:pt idx="9140">
                  <c:v>-2.1999999000000006E-2</c:v>
                </c:pt>
                <c:pt idx="9141">
                  <c:v>-2.1666665666666678E-2</c:v>
                </c:pt>
                <c:pt idx="9142">
                  <c:v>-2.1333332333333347E-2</c:v>
                </c:pt>
                <c:pt idx="9143">
                  <c:v>-2.0999999000000002E-2</c:v>
                </c:pt>
                <c:pt idx="9144">
                  <c:v>-2.0666665666666677E-2</c:v>
                </c:pt>
                <c:pt idx="9145">
                  <c:v>-2.0333332333333339E-2</c:v>
                </c:pt>
                <c:pt idx="9146">
                  <c:v>-1.9999999000000001E-2</c:v>
                </c:pt>
                <c:pt idx="9147">
                  <c:v>-1.966666566666668E-2</c:v>
                </c:pt>
                <c:pt idx="9148">
                  <c:v>-1.9333332333333331E-2</c:v>
                </c:pt>
                <c:pt idx="9149">
                  <c:v>-1.8999999E-2</c:v>
                </c:pt>
                <c:pt idx="9150">
                  <c:v>-1.8666665666666672E-2</c:v>
                </c:pt>
                <c:pt idx="9151">
                  <c:v>-1.833333233333333E-2</c:v>
                </c:pt>
                <c:pt idx="9152">
                  <c:v>-1.7999998999999996E-2</c:v>
                </c:pt>
                <c:pt idx="9153">
                  <c:v>-1.7666665666666675E-2</c:v>
                </c:pt>
                <c:pt idx="9154">
                  <c:v>-1.7333332333333333E-2</c:v>
                </c:pt>
                <c:pt idx="9155">
                  <c:v>-1.6999998999999998E-2</c:v>
                </c:pt>
                <c:pt idx="9156">
                  <c:v>-1.6666665666666674E-2</c:v>
                </c:pt>
                <c:pt idx="9157">
                  <c:v>-1.6333332333333343E-2</c:v>
                </c:pt>
                <c:pt idx="9158">
                  <c:v>-1.5999999000000001E-2</c:v>
                </c:pt>
                <c:pt idx="9159">
                  <c:v>-1.5666665666666673E-2</c:v>
                </c:pt>
                <c:pt idx="9160">
                  <c:v>-1.5333332333333333E-2</c:v>
                </c:pt>
                <c:pt idx="9161">
                  <c:v>-1.4999998999999997E-2</c:v>
                </c:pt>
                <c:pt idx="9162">
                  <c:v>-1.4666665666666669E-2</c:v>
                </c:pt>
                <c:pt idx="9163">
                  <c:v>-1.4333332333333332E-2</c:v>
                </c:pt>
                <c:pt idx="9164">
                  <c:v>-1.3999999000000001E-2</c:v>
                </c:pt>
                <c:pt idx="9165">
                  <c:v>-1.3666665666666675E-2</c:v>
                </c:pt>
                <c:pt idx="9166">
                  <c:v>-1.3333332333333331E-2</c:v>
                </c:pt>
                <c:pt idx="9167">
                  <c:v>-1.2999999E-2</c:v>
                </c:pt>
                <c:pt idx="9168">
                  <c:v>-1.2666665666666672E-2</c:v>
                </c:pt>
                <c:pt idx="9169">
                  <c:v>-1.2333332333333337E-2</c:v>
                </c:pt>
                <c:pt idx="9170">
                  <c:v>-1.1999998999999996E-2</c:v>
                </c:pt>
                <c:pt idx="9171">
                  <c:v>-1.1666665666666675E-2</c:v>
                </c:pt>
                <c:pt idx="9172">
                  <c:v>-1.1333332333333333E-2</c:v>
                </c:pt>
                <c:pt idx="9173">
                  <c:v>-1.0999999E-2</c:v>
                </c:pt>
                <c:pt idx="9174">
                  <c:v>-1.0666665666666669E-2</c:v>
                </c:pt>
                <c:pt idx="9175">
                  <c:v>-1.0333332333333337E-2</c:v>
                </c:pt>
                <c:pt idx="9176">
                  <c:v>-9.9999990000000042E-3</c:v>
                </c:pt>
                <c:pt idx="9177">
                  <c:v>-9.6666656666666712E-3</c:v>
                </c:pt>
                <c:pt idx="9178">
                  <c:v>-9.3333323333333381E-3</c:v>
                </c:pt>
                <c:pt idx="9179">
                  <c:v>-8.9999990000000051E-3</c:v>
                </c:pt>
                <c:pt idx="9180">
                  <c:v>-8.666665666666672E-3</c:v>
                </c:pt>
                <c:pt idx="9181">
                  <c:v>-8.3333323333333372E-3</c:v>
                </c:pt>
                <c:pt idx="9182">
                  <c:v>-7.9999990000000042E-3</c:v>
                </c:pt>
                <c:pt idx="9183">
                  <c:v>-7.6666656666666702E-3</c:v>
                </c:pt>
                <c:pt idx="9184">
                  <c:v>-7.3333323333333389E-3</c:v>
                </c:pt>
                <c:pt idx="9185">
                  <c:v>-6.9999990000000007E-3</c:v>
                </c:pt>
                <c:pt idx="9186">
                  <c:v>-6.6666656666666685E-3</c:v>
                </c:pt>
                <c:pt idx="9187">
                  <c:v>-6.3333323333333372E-3</c:v>
                </c:pt>
                <c:pt idx="9188">
                  <c:v>-5.9999990000000033E-3</c:v>
                </c:pt>
                <c:pt idx="9189">
                  <c:v>-5.6666656666666676E-3</c:v>
                </c:pt>
                <c:pt idx="9190">
                  <c:v>-5.3333323333333372E-3</c:v>
                </c:pt>
                <c:pt idx="9191">
                  <c:v>-4.9999990000000024E-3</c:v>
                </c:pt>
                <c:pt idx="9192">
                  <c:v>-4.6666656666666684E-3</c:v>
                </c:pt>
                <c:pt idx="9193">
                  <c:v>-4.3333323333333371E-3</c:v>
                </c:pt>
                <c:pt idx="9194">
                  <c:v>-3.9999990000000006E-3</c:v>
                </c:pt>
                <c:pt idx="9195">
                  <c:v>-3.6666656666666676E-3</c:v>
                </c:pt>
                <c:pt idx="9196">
                  <c:v>-3.3333323333333349E-3</c:v>
                </c:pt>
                <c:pt idx="9197">
                  <c:v>-2.9999989999999997E-3</c:v>
                </c:pt>
                <c:pt idx="9198">
                  <c:v>-2.6666656666666675E-3</c:v>
                </c:pt>
                <c:pt idx="9199">
                  <c:v>-2.3333323333333354E-3</c:v>
                </c:pt>
                <c:pt idx="9200">
                  <c:v>-1.9999990000000001E-3</c:v>
                </c:pt>
                <c:pt idx="9201">
                  <c:v>-2.7027017027027051E-3</c:v>
                </c:pt>
                <c:pt idx="9202">
                  <c:v>-3.4054044054054066E-3</c:v>
                </c:pt>
                <c:pt idx="9203">
                  <c:v>-4.1081071081081081E-3</c:v>
                </c:pt>
                <c:pt idx="9204">
                  <c:v>-4.8108098108108109E-3</c:v>
                </c:pt>
                <c:pt idx="9205">
                  <c:v>-5.5135125135135164E-3</c:v>
                </c:pt>
                <c:pt idx="9206">
                  <c:v>-6.2162152162162166E-3</c:v>
                </c:pt>
                <c:pt idx="9207">
                  <c:v>-6.9189179189189185E-3</c:v>
                </c:pt>
                <c:pt idx="9208">
                  <c:v>-7.6216206216216257E-3</c:v>
                </c:pt>
                <c:pt idx="9209">
                  <c:v>-8.3243233243243207E-3</c:v>
                </c:pt>
                <c:pt idx="9210">
                  <c:v>-9.0270260270270304E-3</c:v>
                </c:pt>
                <c:pt idx="9211">
                  <c:v>-9.7297287297297315E-3</c:v>
                </c:pt>
                <c:pt idx="9212">
                  <c:v>-1.0432431432432441E-2</c:v>
                </c:pt>
                <c:pt idx="9213">
                  <c:v>-1.1135134135135141E-2</c:v>
                </c:pt>
                <c:pt idx="9214">
                  <c:v>-1.1837836837837843E-2</c:v>
                </c:pt>
                <c:pt idx="9215">
                  <c:v>-1.2540539540540546E-2</c:v>
                </c:pt>
                <c:pt idx="9216">
                  <c:v>-1.3243242243243242E-2</c:v>
                </c:pt>
                <c:pt idx="9217">
                  <c:v>-1.3945944945945947E-2</c:v>
                </c:pt>
                <c:pt idx="9218">
                  <c:v>-1.4648647648648649E-2</c:v>
                </c:pt>
                <c:pt idx="9219">
                  <c:v>-1.5351350351351356E-2</c:v>
                </c:pt>
                <c:pt idx="9220">
                  <c:v>-1.6054053054054055E-2</c:v>
                </c:pt>
                <c:pt idx="9221">
                  <c:v>-1.6756755756756763E-2</c:v>
                </c:pt>
                <c:pt idx="9222">
                  <c:v>-1.7459458459459461E-2</c:v>
                </c:pt>
                <c:pt idx="9223">
                  <c:v>-1.8162161162162172E-2</c:v>
                </c:pt>
                <c:pt idx="9224">
                  <c:v>-1.8864863864864873E-2</c:v>
                </c:pt>
                <c:pt idx="9225">
                  <c:v>-1.9567566567567581E-2</c:v>
                </c:pt>
                <c:pt idx="9226">
                  <c:v>-2.0270269270270279E-2</c:v>
                </c:pt>
                <c:pt idx="9227">
                  <c:v>-2.0972971972972983E-2</c:v>
                </c:pt>
                <c:pt idx="9228">
                  <c:v>-2.1675674675675698E-2</c:v>
                </c:pt>
                <c:pt idx="9229">
                  <c:v>-2.2378377378378399E-2</c:v>
                </c:pt>
                <c:pt idx="9230">
                  <c:v>-2.3081080081081083E-2</c:v>
                </c:pt>
                <c:pt idx="9231">
                  <c:v>-2.3783782783783788E-2</c:v>
                </c:pt>
                <c:pt idx="9232">
                  <c:v>-2.4486485486486485E-2</c:v>
                </c:pt>
                <c:pt idx="9233">
                  <c:v>-2.5189188189189197E-2</c:v>
                </c:pt>
                <c:pt idx="9234">
                  <c:v>-2.5891890891891891E-2</c:v>
                </c:pt>
                <c:pt idx="9235">
                  <c:v>-2.6594593594594595E-2</c:v>
                </c:pt>
                <c:pt idx="9236">
                  <c:v>-2.7297296297297304E-2</c:v>
                </c:pt>
                <c:pt idx="9237">
                  <c:v>-2.7999999000000008E-2</c:v>
                </c:pt>
                <c:pt idx="9238">
                  <c:v>-2.8157893736842098E-2</c:v>
                </c:pt>
                <c:pt idx="9239">
                  <c:v>-2.8315788473684211E-2</c:v>
                </c:pt>
                <c:pt idx="9240">
                  <c:v>-2.8473683210526322E-2</c:v>
                </c:pt>
                <c:pt idx="9241">
                  <c:v>-2.8631577947368432E-2</c:v>
                </c:pt>
                <c:pt idx="9242">
                  <c:v>-2.8789472684210542E-2</c:v>
                </c:pt>
                <c:pt idx="9243">
                  <c:v>-2.8947367421052646E-2</c:v>
                </c:pt>
                <c:pt idx="9244">
                  <c:v>-2.9105262157894749E-2</c:v>
                </c:pt>
                <c:pt idx="9245">
                  <c:v>-2.9263156894736832E-2</c:v>
                </c:pt>
                <c:pt idx="9246">
                  <c:v>-2.9421051631578949E-2</c:v>
                </c:pt>
                <c:pt idx="9247">
                  <c:v>-2.9578946368421052E-2</c:v>
                </c:pt>
                <c:pt idx="9248">
                  <c:v>-2.9736841105263173E-2</c:v>
                </c:pt>
                <c:pt idx="9249">
                  <c:v>-2.9894735842105266E-2</c:v>
                </c:pt>
                <c:pt idx="9250">
                  <c:v>-3.0052630578947383E-2</c:v>
                </c:pt>
                <c:pt idx="9251">
                  <c:v>-3.0210525315789476E-2</c:v>
                </c:pt>
                <c:pt idx="9252">
                  <c:v>-3.0368420052631569E-2</c:v>
                </c:pt>
                <c:pt idx="9253">
                  <c:v>-3.0526314789473701E-2</c:v>
                </c:pt>
                <c:pt idx="9254">
                  <c:v>-3.0684209526315807E-2</c:v>
                </c:pt>
                <c:pt idx="9255">
                  <c:v>-3.0842104263157907E-2</c:v>
                </c:pt>
                <c:pt idx="9256">
                  <c:v>-3.0999999000000011E-2</c:v>
                </c:pt>
                <c:pt idx="9257">
                  <c:v>-3.1157893736842111E-2</c:v>
                </c:pt>
                <c:pt idx="9258">
                  <c:v>-3.1315788473684228E-2</c:v>
                </c:pt>
                <c:pt idx="9259">
                  <c:v>-3.1473683210526342E-2</c:v>
                </c:pt>
                <c:pt idx="9260">
                  <c:v>-3.1631577947368442E-2</c:v>
                </c:pt>
                <c:pt idx="9261">
                  <c:v>-3.1789472684210549E-2</c:v>
                </c:pt>
                <c:pt idx="9262">
                  <c:v>-3.1947367421052655E-2</c:v>
                </c:pt>
                <c:pt idx="9263">
                  <c:v>-3.2105262157894755E-2</c:v>
                </c:pt>
                <c:pt idx="9264">
                  <c:v>-3.2263156894736841E-2</c:v>
                </c:pt>
                <c:pt idx="9265">
                  <c:v>-3.2421051631578955E-2</c:v>
                </c:pt>
                <c:pt idx="9266">
                  <c:v>-3.2578946368421069E-2</c:v>
                </c:pt>
                <c:pt idx="9267">
                  <c:v>-3.2736841105263183E-2</c:v>
                </c:pt>
                <c:pt idx="9268">
                  <c:v>-3.2894735842105283E-2</c:v>
                </c:pt>
                <c:pt idx="9269">
                  <c:v>-3.3052630578947376E-2</c:v>
                </c:pt>
                <c:pt idx="9270">
                  <c:v>-3.3210525315789476E-2</c:v>
                </c:pt>
                <c:pt idx="9271">
                  <c:v>-3.3368420052631569E-2</c:v>
                </c:pt>
                <c:pt idx="9272">
                  <c:v>-3.3526314789473696E-2</c:v>
                </c:pt>
                <c:pt idx="9273">
                  <c:v>-3.368420952631581E-2</c:v>
                </c:pt>
                <c:pt idx="9274">
                  <c:v>-3.3842104263157903E-2</c:v>
                </c:pt>
                <c:pt idx="9275">
                  <c:v>-3.3999999000000003E-2</c:v>
                </c:pt>
                <c:pt idx="9276">
                  <c:v>-3.2639999000000017E-2</c:v>
                </c:pt>
                <c:pt idx="9277">
                  <c:v>-3.1279999000000024E-2</c:v>
                </c:pt>
                <c:pt idx="9278">
                  <c:v>-2.9919999000000006E-2</c:v>
                </c:pt>
                <c:pt idx="9279">
                  <c:v>-2.8559999000000003E-2</c:v>
                </c:pt>
                <c:pt idx="9280">
                  <c:v>-2.7199999000000002E-2</c:v>
                </c:pt>
                <c:pt idx="9281">
                  <c:v>-2.5839999000000009E-2</c:v>
                </c:pt>
                <c:pt idx="9282">
                  <c:v>-2.4479999000000013E-2</c:v>
                </c:pt>
                <c:pt idx="9283">
                  <c:v>-2.3119998999999999E-2</c:v>
                </c:pt>
                <c:pt idx="9284">
                  <c:v>-2.1759999000000002E-2</c:v>
                </c:pt>
                <c:pt idx="9285">
                  <c:v>-2.0399999000000005E-2</c:v>
                </c:pt>
                <c:pt idx="9286">
                  <c:v>-1.9039999000000005E-2</c:v>
                </c:pt>
                <c:pt idx="9287">
                  <c:v>-1.7679999000000005E-2</c:v>
                </c:pt>
                <c:pt idx="9288">
                  <c:v>-1.6319999000000002E-2</c:v>
                </c:pt>
                <c:pt idx="9289">
                  <c:v>-1.4959999000000002E-2</c:v>
                </c:pt>
                <c:pt idx="9290">
                  <c:v>-1.3599999000000005E-2</c:v>
                </c:pt>
                <c:pt idx="9291">
                  <c:v>-1.2239998999999998E-2</c:v>
                </c:pt>
                <c:pt idx="9292">
                  <c:v>-1.0879999E-2</c:v>
                </c:pt>
                <c:pt idx="9293">
                  <c:v>-9.5199990000000047E-3</c:v>
                </c:pt>
                <c:pt idx="9294">
                  <c:v>-8.1599990000000081E-3</c:v>
                </c:pt>
                <c:pt idx="9295">
                  <c:v>-6.7999990000000071E-3</c:v>
                </c:pt>
                <c:pt idx="9296">
                  <c:v>-5.4399990000000053E-3</c:v>
                </c:pt>
                <c:pt idx="9297">
                  <c:v>-4.0799990000000086E-3</c:v>
                </c:pt>
                <c:pt idx="9298">
                  <c:v>-2.7199990000000051E-3</c:v>
                </c:pt>
                <c:pt idx="9299">
                  <c:v>-1.3599990000000028E-3</c:v>
                </c:pt>
                <c:pt idx="9300">
                  <c:v>1.0000000000000011E-9</c:v>
                </c:pt>
                <c:pt idx="9301">
                  <c:v>-3.9999900000000011E-4</c:v>
                </c:pt>
                <c:pt idx="9302">
                  <c:v>-7.9999900000000035E-4</c:v>
                </c:pt>
                <c:pt idx="9303">
                  <c:v>-1.199999E-3</c:v>
                </c:pt>
                <c:pt idx="9304">
                  <c:v>-1.599999E-3</c:v>
                </c:pt>
                <c:pt idx="9305">
                  <c:v>-1.9999990000000001E-3</c:v>
                </c:pt>
                <c:pt idx="9306">
                  <c:v>-2.3999989999999999E-3</c:v>
                </c:pt>
                <c:pt idx="9307">
                  <c:v>-2.7999990000000009E-3</c:v>
                </c:pt>
                <c:pt idx="9308">
                  <c:v>-3.1999990000000015E-3</c:v>
                </c:pt>
                <c:pt idx="9309">
                  <c:v>-3.5999990000000009E-3</c:v>
                </c:pt>
                <c:pt idx="9310">
                  <c:v>-3.9999990000000006E-3</c:v>
                </c:pt>
                <c:pt idx="9311">
                  <c:v>-4.3999989999999999E-3</c:v>
                </c:pt>
                <c:pt idx="9312">
                  <c:v>-4.7999990000000018E-3</c:v>
                </c:pt>
                <c:pt idx="9313">
                  <c:v>-5.199999000000002E-3</c:v>
                </c:pt>
                <c:pt idx="9314">
                  <c:v>-5.5999990000000031E-3</c:v>
                </c:pt>
                <c:pt idx="9315">
                  <c:v>-5.9999990000000033E-3</c:v>
                </c:pt>
                <c:pt idx="9316">
                  <c:v>-6.3999990000000043E-3</c:v>
                </c:pt>
                <c:pt idx="9317">
                  <c:v>-6.7999990000000045E-3</c:v>
                </c:pt>
                <c:pt idx="9318">
                  <c:v>-7.1999990000000021E-3</c:v>
                </c:pt>
                <c:pt idx="9319">
                  <c:v>-7.5999990000000031E-3</c:v>
                </c:pt>
                <c:pt idx="9320">
                  <c:v>-7.9999990000000042E-3</c:v>
                </c:pt>
                <c:pt idx="9321">
                  <c:v>-8.3999990000000035E-3</c:v>
                </c:pt>
                <c:pt idx="9322">
                  <c:v>-8.7999990000000028E-3</c:v>
                </c:pt>
                <c:pt idx="9323">
                  <c:v>-9.1999990000000038E-3</c:v>
                </c:pt>
                <c:pt idx="9324">
                  <c:v>-9.5999990000000032E-3</c:v>
                </c:pt>
                <c:pt idx="9325">
                  <c:v>-9.9999990000000042E-3</c:v>
                </c:pt>
                <c:pt idx="9326">
                  <c:v>-9.1199990000000054E-3</c:v>
                </c:pt>
                <c:pt idx="9327">
                  <c:v>-8.2399990000000031E-3</c:v>
                </c:pt>
                <c:pt idx="9328">
                  <c:v>-7.3599990000000042E-3</c:v>
                </c:pt>
                <c:pt idx="9329">
                  <c:v>-6.4799990000000045E-3</c:v>
                </c:pt>
                <c:pt idx="9330">
                  <c:v>-5.5999990000000022E-3</c:v>
                </c:pt>
                <c:pt idx="9331">
                  <c:v>-4.7199990000000025E-3</c:v>
                </c:pt>
                <c:pt idx="9332">
                  <c:v>-3.8399989999999993E-3</c:v>
                </c:pt>
                <c:pt idx="9333">
                  <c:v>-2.9599989999999996E-3</c:v>
                </c:pt>
                <c:pt idx="9334">
                  <c:v>-2.0799990000000012E-3</c:v>
                </c:pt>
                <c:pt idx="9335">
                  <c:v>-1.1999989999999993E-3</c:v>
                </c:pt>
                <c:pt idx="9336">
                  <c:v>-3.1999899999999985E-4</c:v>
                </c:pt>
                <c:pt idx="9337">
                  <c:v>5.6000100000000018E-4</c:v>
                </c:pt>
                <c:pt idx="9338">
                  <c:v>1.4400010000000011E-3</c:v>
                </c:pt>
                <c:pt idx="9339">
                  <c:v>2.3200010000000025E-3</c:v>
                </c:pt>
                <c:pt idx="9340">
                  <c:v>3.2000010000000018E-3</c:v>
                </c:pt>
                <c:pt idx="9341">
                  <c:v>4.0800010000000024E-3</c:v>
                </c:pt>
                <c:pt idx="9342">
                  <c:v>4.9600010000000038E-3</c:v>
                </c:pt>
                <c:pt idx="9343">
                  <c:v>5.8400010000000018E-3</c:v>
                </c:pt>
                <c:pt idx="9344">
                  <c:v>6.7200010000000024E-3</c:v>
                </c:pt>
                <c:pt idx="9345">
                  <c:v>7.6000010000000038E-3</c:v>
                </c:pt>
                <c:pt idx="9346">
                  <c:v>8.4800010000000026E-3</c:v>
                </c:pt>
                <c:pt idx="9347">
                  <c:v>9.3600010000000049E-3</c:v>
                </c:pt>
                <c:pt idx="9348">
                  <c:v>1.0240001000000002E-2</c:v>
                </c:pt>
                <c:pt idx="9349">
                  <c:v>1.1120001000000003E-2</c:v>
                </c:pt>
                <c:pt idx="9350">
                  <c:v>1.2000001000000001E-2</c:v>
                </c:pt>
                <c:pt idx="9351">
                  <c:v>1.1725807451612912E-2</c:v>
                </c:pt>
                <c:pt idx="9352">
                  <c:v>1.1451613903225803E-2</c:v>
                </c:pt>
                <c:pt idx="9353">
                  <c:v>1.1177420354838713E-2</c:v>
                </c:pt>
                <c:pt idx="9354">
                  <c:v>1.0903226806451614E-2</c:v>
                </c:pt>
                <c:pt idx="9355">
                  <c:v>1.0629033258064519E-2</c:v>
                </c:pt>
                <c:pt idx="9356">
                  <c:v>1.0354839709677426E-2</c:v>
                </c:pt>
                <c:pt idx="9357">
                  <c:v>1.008064616129032E-2</c:v>
                </c:pt>
                <c:pt idx="9358">
                  <c:v>9.8064526129032353E-3</c:v>
                </c:pt>
                <c:pt idx="9359">
                  <c:v>9.5322590645161298E-3</c:v>
                </c:pt>
                <c:pt idx="9360">
                  <c:v>9.2580655161290382E-3</c:v>
                </c:pt>
                <c:pt idx="9361">
                  <c:v>8.9838719677419361E-3</c:v>
                </c:pt>
                <c:pt idx="9362">
                  <c:v>8.7096784193548375E-3</c:v>
                </c:pt>
                <c:pt idx="9363">
                  <c:v>8.4354848709677528E-3</c:v>
                </c:pt>
                <c:pt idx="9364">
                  <c:v>8.161291322580649E-3</c:v>
                </c:pt>
                <c:pt idx="9365">
                  <c:v>7.8870977741935504E-3</c:v>
                </c:pt>
                <c:pt idx="9366">
                  <c:v>7.6129042258064501E-3</c:v>
                </c:pt>
                <c:pt idx="9367">
                  <c:v>7.3387106774193576E-3</c:v>
                </c:pt>
                <c:pt idx="9368">
                  <c:v>7.0645171290322564E-3</c:v>
                </c:pt>
                <c:pt idx="9369">
                  <c:v>6.7903235806451648E-3</c:v>
                </c:pt>
                <c:pt idx="9370">
                  <c:v>6.5161300322580671E-3</c:v>
                </c:pt>
                <c:pt idx="9371">
                  <c:v>6.2419364838709719E-3</c:v>
                </c:pt>
                <c:pt idx="9372">
                  <c:v>5.9677429354838751E-3</c:v>
                </c:pt>
                <c:pt idx="9373">
                  <c:v>5.6935493870967765E-3</c:v>
                </c:pt>
                <c:pt idx="9374">
                  <c:v>5.4193558387096788E-3</c:v>
                </c:pt>
                <c:pt idx="9375">
                  <c:v>5.1451622903225819E-3</c:v>
                </c:pt>
                <c:pt idx="9376">
                  <c:v>4.870968741935486E-3</c:v>
                </c:pt>
                <c:pt idx="9377">
                  <c:v>4.5967751935483908E-3</c:v>
                </c:pt>
                <c:pt idx="9378">
                  <c:v>4.3225816451612879E-3</c:v>
                </c:pt>
                <c:pt idx="9379">
                  <c:v>4.0483880967741963E-3</c:v>
                </c:pt>
                <c:pt idx="9380">
                  <c:v>3.7741945483871003E-3</c:v>
                </c:pt>
                <c:pt idx="9381">
                  <c:v>3.5000010000000021E-3</c:v>
                </c:pt>
                <c:pt idx="9382">
                  <c:v>3.2258074516129049E-3</c:v>
                </c:pt>
                <c:pt idx="9383">
                  <c:v>2.951613903225805E-3</c:v>
                </c:pt>
                <c:pt idx="9384">
                  <c:v>2.6774203548387112E-3</c:v>
                </c:pt>
                <c:pt idx="9385">
                  <c:v>2.4032268064516143E-3</c:v>
                </c:pt>
                <c:pt idx="9386">
                  <c:v>2.1290332580645192E-3</c:v>
                </c:pt>
                <c:pt idx="9387">
                  <c:v>1.8548397096774187E-3</c:v>
                </c:pt>
                <c:pt idx="9388">
                  <c:v>1.5806461612903231E-3</c:v>
                </c:pt>
                <c:pt idx="9389">
                  <c:v>1.3064526129032265E-3</c:v>
                </c:pt>
                <c:pt idx="9390">
                  <c:v>1.0322590645161309E-3</c:v>
                </c:pt>
                <c:pt idx="9391">
                  <c:v>7.5806551612903202E-4</c:v>
                </c:pt>
                <c:pt idx="9392">
                  <c:v>4.8387196774193582E-4</c:v>
                </c:pt>
                <c:pt idx="9393">
                  <c:v>2.0967841935483954E-4</c:v>
                </c:pt>
                <c:pt idx="9394">
                  <c:v>-6.4515129032258797E-5</c:v>
                </c:pt>
                <c:pt idx="9395">
                  <c:v>-3.38708677419355E-4</c:v>
                </c:pt>
                <c:pt idx="9396">
                  <c:v>-6.1290222580645092E-4</c:v>
                </c:pt>
                <c:pt idx="9397">
                  <c:v>-8.8709577419354951E-4</c:v>
                </c:pt>
                <c:pt idx="9398">
                  <c:v>-1.1612893225806463E-3</c:v>
                </c:pt>
                <c:pt idx="9399">
                  <c:v>-1.4354828709677422E-3</c:v>
                </c:pt>
                <c:pt idx="9400">
                  <c:v>-1.7096764193548397E-3</c:v>
                </c:pt>
                <c:pt idx="9401">
                  <c:v>-1.9838699677419361E-3</c:v>
                </c:pt>
                <c:pt idx="9402">
                  <c:v>-2.2580635161290326E-3</c:v>
                </c:pt>
                <c:pt idx="9403">
                  <c:v>-2.5322570645161312E-3</c:v>
                </c:pt>
                <c:pt idx="9404">
                  <c:v>-2.8064506129032263E-3</c:v>
                </c:pt>
                <c:pt idx="9405">
                  <c:v>-3.080644161290324E-3</c:v>
                </c:pt>
                <c:pt idx="9406">
                  <c:v>-3.3548377096774226E-3</c:v>
                </c:pt>
                <c:pt idx="9407">
                  <c:v>-3.6290312580645199E-3</c:v>
                </c:pt>
                <c:pt idx="9408">
                  <c:v>-3.9032248064516158E-3</c:v>
                </c:pt>
                <c:pt idx="9409">
                  <c:v>-4.1774183548387075E-3</c:v>
                </c:pt>
                <c:pt idx="9410">
                  <c:v>-4.4516119032258104E-3</c:v>
                </c:pt>
                <c:pt idx="9411">
                  <c:v>-4.7258054516129029E-3</c:v>
                </c:pt>
                <c:pt idx="9412">
                  <c:v>-4.9999990000000024E-3</c:v>
                </c:pt>
                <c:pt idx="9413">
                  <c:v>-4.2799990000000022E-3</c:v>
                </c:pt>
                <c:pt idx="9414">
                  <c:v>-3.5599989999999999E-3</c:v>
                </c:pt>
                <c:pt idx="9415">
                  <c:v>-2.8399989999999997E-3</c:v>
                </c:pt>
                <c:pt idx="9416">
                  <c:v>-2.1199989999999996E-3</c:v>
                </c:pt>
                <c:pt idx="9417">
                  <c:v>-1.3999990000000001E-3</c:v>
                </c:pt>
                <c:pt idx="9418">
                  <c:v>-6.7999899999999971E-4</c:v>
                </c:pt>
                <c:pt idx="9419">
                  <c:v>4.0001000000000087E-5</c:v>
                </c:pt>
                <c:pt idx="9420">
                  <c:v>7.6000100000000092E-4</c:v>
                </c:pt>
                <c:pt idx="9421">
                  <c:v>1.4800010000000018E-3</c:v>
                </c:pt>
                <c:pt idx="9422">
                  <c:v>2.2000010000000026E-3</c:v>
                </c:pt>
                <c:pt idx="9423">
                  <c:v>2.9200010000000011E-3</c:v>
                </c:pt>
                <c:pt idx="9424">
                  <c:v>3.6400010000000021E-3</c:v>
                </c:pt>
                <c:pt idx="9425">
                  <c:v>4.3600010000000014E-3</c:v>
                </c:pt>
                <c:pt idx="9426">
                  <c:v>5.0800010000000033E-3</c:v>
                </c:pt>
                <c:pt idx="9427">
                  <c:v>5.8000010000000034E-3</c:v>
                </c:pt>
                <c:pt idx="9428">
                  <c:v>6.5200010000000036E-3</c:v>
                </c:pt>
                <c:pt idx="9429">
                  <c:v>7.2400010000000072E-3</c:v>
                </c:pt>
                <c:pt idx="9430">
                  <c:v>7.9600010000000065E-3</c:v>
                </c:pt>
                <c:pt idx="9431">
                  <c:v>8.6800010000000014E-3</c:v>
                </c:pt>
                <c:pt idx="9432">
                  <c:v>9.400001000000005E-3</c:v>
                </c:pt>
                <c:pt idx="9433">
                  <c:v>1.0120001000000003E-2</c:v>
                </c:pt>
                <c:pt idx="9434">
                  <c:v>1.0840001000000007E-2</c:v>
                </c:pt>
                <c:pt idx="9435">
                  <c:v>1.1560001000000011E-2</c:v>
                </c:pt>
                <c:pt idx="9436">
                  <c:v>1.2280001000000006E-2</c:v>
                </c:pt>
                <c:pt idx="9437">
                  <c:v>1.3000001000000004E-2</c:v>
                </c:pt>
                <c:pt idx="9438">
                  <c:v>1.215873115873016E-2</c:v>
                </c:pt>
                <c:pt idx="9439">
                  <c:v>1.1317461317460326E-2</c:v>
                </c:pt>
                <c:pt idx="9440">
                  <c:v>1.0476191476190477E-2</c:v>
                </c:pt>
                <c:pt idx="9441">
                  <c:v>9.6349216349206328E-3</c:v>
                </c:pt>
                <c:pt idx="9442">
                  <c:v>8.7936517936507957E-3</c:v>
                </c:pt>
                <c:pt idx="9443">
                  <c:v>7.9523819523809533E-3</c:v>
                </c:pt>
                <c:pt idx="9444">
                  <c:v>7.1111121111111135E-3</c:v>
                </c:pt>
                <c:pt idx="9445">
                  <c:v>6.269842269841272E-3</c:v>
                </c:pt>
                <c:pt idx="9446">
                  <c:v>5.4285724285714305E-3</c:v>
                </c:pt>
                <c:pt idx="9447">
                  <c:v>4.587302587301589E-3</c:v>
                </c:pt>
                <c:pt idx="9448">
                  <c:v>3.7460327460317488E-3</c:v>
                </c:pt>
                <c:pt idx="9449">
                  <c:v>2.9047629047619069E-3</c:v>
                </c:pt>
                <c:pt idx="9450">
                  <c:v>2.0634930634920645E-3</c:v>
                </c:pt>
                <c:pt idx="9451">
                  <c:v>1.2222232222222234E-3</c:v>
                </c:pt>
                <c:pt idx="9452">
                  <c:v>3.8095338095238027E-4</c:v>
                </c:pt>
                <c:pt idx="9453">
                  <c:v>-4.6031646031746058E-4</c:v>
                </c:pt>
                <c:pt idx="9454">
                  <c:v>-1.3015863015873013E-3</c:v>
                </c:pt>
                <c:pt idx="9455">
                  <c:v>-2.1428561428571444E-3</c:v>
                </c:pt>
                <c:pt idx="9456">
                  <c:v>-2.984125984126985E-3</c:v>
                </c:pt>
                <c:pt idx="9457">
                  <c:v>-3.8253958253968278E-3</c:v>
                </c:pt>
                <c:pt idx="9458">
                  <c:v>-4.6666656666666684E-3</c:v>
                </c:pt>
                <c:pt idx="9459">
                  <c:v>-5.5079355079365048E-3</c:v>
                </c:pt>
                <c:pt idx="9460">
                  <c:v>-6.3492053492063523E-3</c:v>
                </c:pt>
                <c:pt idx="9461">
                  <c:v>-7.1904751904761912E-3</c:v>
                </c:pt>
                <c:pt idx="9462">
                  <c:v>-8.0317450317460362E-3</c:v>
                </c:pt>
                <c:pt idx="9463">
                  <c:v>-8.8730148730158769E-3</c:v>
                </c:pt>
                <c:pt idx="9464">
                  <c:v>-9.714284714285721E-3</c:v>
                </c:pt>
                <c:pt idx="9465">
                  <c:v>-1.0555554555555558E-2</c:v>
                </c:pt>
                <c:pt idx="9466">
                  <c:v>-1.1396824396825407E-2</c:v>
                </c:pt>
                <c:pt idx="9467">
                  <c:v>-1.2238094238095239E-2</c:v>
                </c:pt>
                <c:pt idx="9468">
                  <c:v>-1.307936407936508E-2</c:v>
                </c:pt>
                <c:pt idx="9469">
                  <c:v>-1.3920633920634919E-2</c:v>
                </c:pt>
                <c:pt idx="9470">
                  <c:v>-1.4761903761904761E-2</c:v>
                </c:pt>
                <c:pt idx="9471">
                  <c:v>-1.5603173603174607E-2</c:v>
                </c:pt>
                <c:pt idx="9472">
                  <c:v>-1.6444443444444446E-2</c:v>
                </c:pt>
                <c:pt idx="9473">
                  <c:v>-1.7285713285714287E-2</c:v>
                </c:pt>
                <c:pt idx="9474">
                  <c:v>-1.8126983126984127E-2</c:v>
                </c:pt>
                <c:pt idx="9475">
                  <c:v>-1.8968252968253968E-2</c:v>
                </c:pt>
                <c:pt idx="9476">
                  <c:v>-1.9809522809523819E-2</c:v>
                </c:pt>
                <c:pt idx="9477">
                  <c:v>-2.0650792650793656E-2</c:v>
                </c:pt>
                <c:pt idx="9478">
                  <c:v>-2.1492062492063507E-2</c:v>
                </c:pt>
                <c:pt idx="9479">
                  <c:v>-2.2333332333333348E-2</c:v>
                </c:pt>
                <c:pt idx="9480">
                  <c:v>-2.3174602174603189E-2</c:v>
                </c:pt>
                <c:pt idx="9481">
                  <c:v>-2.4015872015873033E-2</c:v>
                </c:pt>
                <c:pt idx="9482">
                  <c:v>-2.4857141857142852E-2</c:v>
                </c:pt>
                <c:pt idx="9483">
                  <c:v>-2.5698411698412704E-2</c:v>
                </c:pt>
                <c:pt idx="9484">
                  <c:v>-2.6539681539682537E-2</c:v>
                </c:pt>
                <c:pt idx="9485">
                  <c:v>-2.7380951380952381E-2</c:v>
                </c:pt>
                <c:pt idx="9486">
                  <c:v>-2.8222221222222225E-2</c:v>
                </c:pt>
                <c:pt idx="9487">
                  <c:v>-2.9063491063492063E-2</c:v>
                </c:pt>
                <c:pt idx="9488">
                  <c:v>-2.990476090476191E-2</c:v>
                </c:pt>
                <c:pt idx="9489">
                  <c:v>-3.0746030746031747E-2</c:v>
                </c:pt>
                <c:pt idx="9490">
                  <c:v>-3.1587300587301609E-2</c:v>
                </c:pt>
                <c:pt idx="9491">
                  <c:v>-3.2428570428571446E-2</c:v>
                </c:pt>
                <c:pt idx="9492">
                  <c:v>-3.3269840269841276E-2</c:v>
                </c:pt>
                <c:pt idx="9493">
                  <c:v>-3.4111110111111127E-2</c:v>
                </c:pt>
                <c:pt idx="9494">
                  <c:v>-3.4952379952380958E-2</c:v>
                </c:pt>
                <c:pt idx="9495">
                  <c:v>-3.5793649793650795E-2</c:v>
                </c:pt>
                <c:pt idx="9496">
                  <c:v>-3.6634919634920646E-2</c:v>
                </c:pt>
                <c:pt idx="9497">
                  <c:v>-3.7476189476190497E-2</c:v>
                </c:pt>
                <c:pt idx="9498">
                  <c:v>-3.831745931746032E-2</c:v>
                </c:pt>
                <c:pt idx="9499">
                  <c:v>-3.9158729158730157E-2</c:v>
                </c:pt>
                <c:pt idx="9500">
                  <c:v>-3.9999999000000001E-2</c:v>
                </c:pt>
                <c:pt idx="9501">
                  <c:v>-3.9838708677419385E-2</c:v>
                </c:pt>
                <c:pt idx="9502">
                  <c:v>-3.9677418354838713E-2</c:v>
                </c:pt>
                <c:pt idx="9503">
                  <c:v>-3.9516128032258069E-2</c:v>
                </c:pt>
                <c:pt idx="9504">
                  <c:v>-3.9354837709677432E-2</c:v>
                </c:pt>
                <c:pt idx="9505">
                  <c:v>-3.9193547387096787E-2</c:v>
                </c:pt>
                <c:pt idx="9506">
                  <c:v>-3.9032257064516157E-2</c:v>
                </c:pt>
                <c:pt idx="9507">
                  <c:v>-3.8870966741935485E-2</c:v>
                </c:pt>
                <c:pt idx="9508">
                  <c:v>-3.8709676419354855E-2</c:v>
                </c:pt>
                <c:pt idx="9509">
                  <c:v>-3.8548386096774204E-2</c:v>
                </c:pt>
                <c:pt idx="9510">
                  <c:v>-3.8387095774193566E-2</c:v>
                </c:pt>
                <c:pt idx="9511">
                  <c:v>-3.8225805451612922E-2</c:v>
                </c:pt>
                <c:pt idx="9512">
                  <c:v>-3.8064515129032264E-2</c:v>
                </c:pt>
                <c:pt idx="9513">
                  <c:v>-3.7903224806451613E-2</c:v>
                </c:pt>
                <c:pt idx="9514">
                  <c:v>-3.7741934483870997E-2</c:v>
                </c:pt>
                <c:pt idx="9515">
                  <c:v>-3.7580644161290332E-2</c:v>
                </c:pt>
                <c:pt idx="9516">
                  <c:v>-3.7419353838709687E-2</c:v>
                </c:pt>
                <c:pt idx="9517">
                  <c:v>-3.7258063516129057E-2</c:v>
                </c:pt>
                <c:pt idx="9518">
                  <c:v>-3.7096773193548385E-2</c:v>
                </c:pt>
                <c:pt idx="9519">
                  <c:v>-3.6935482870967755E-2</c:v>
                </c:pt>
                <c:pt idx="9520">
                  <c:v>-3.6774192548387111E-2</c:v>
                </c:pt>
                <c:pt idx="9521">
                  <c:v>-3.6612902225806467E-2</c:v>
                </c:pt>
                <c:pt idx="9522">
                  <c:v>-3.6451611903225822E-2</c:v>
                </c:pt>
                <c:pt idx="9523">
                  <c:v>-3.6290321580645185E-2</c:v>
                </c:pt>
                <c:pt idx="9524">
                  <c:v>-3.6129031258064534E-2</c:v>
                </c:pt>
                <c:pt idx="9525">
                  <c:v>-3.5967740935483869E-2</c:v>
                </c:pt>
                <c:pt idx="9526">
                  <c:v>-3.5806450612903232E-2</c:v>
                </c:pt>
                <c:pt idx="9527">
                  <c:v>-3.5645160290322594E-2</c:v>
                </c:pt>
                <c:pt idx="9528">
                  <c:v>-3.548386996774195E-2</c:v>
                </c:pt>
                <c:pt idx="9529">
                  <c:v>-3.5322579645161285E-2</c:v>
                </c:pt>
                <c:pt idx="9530">
                  <c:v>-3.5161289322580648E-2</c:v>
                </c:pt>
                <c:pt idx="9531">
                  <c:v>-3.4999999000000004E-2</c:v>
                </c:pt>
                <c:pt idx="9532">
                  <c:v>-3.4838708677419387E-2</c:v>
                </c:pt>
                <c:pt idx="9533">
                  <c:v>-3.4677418354838709E-2</c:v>
                </c:pt>
                <c:pt idx="9534">
                  <c:v>-3.4516128032258064E-2</c:v>
                </c:pt>
                <c:pt idx="9535">
                  <c:v>-3.4354837709677434E-2</c:v>
                </c:pt>
                <c:pt idx="9536">
                  <c:v>-3.419354738709679E-2</c:v>
                </c:pt>
                <c:pt idx="9537">
                  <c:v>-3.4032257064516146E-2</c:v>
                </c:pt>
                <c:pt idx="9538">
                  <c:v>-3.3870966741935488E-2</c:v>
                </c:pt>
                <c:pt idx="9539">
                  <c:v>-3.3709676419354857E-2</c:v>
                </c:pt>
                <c:pt idx="9540">
                  <c:v>-3.3548386096774199E-2</c:v>
                </c:pt>
                <c:pt idx="9541">
                  <c:v>-3.3387095774193562E-2</c:v>
                </c:pt>
                <c:pt idx="9542">
                  <c:v>-3.3225805451612918E-2</c:v>
                </c:pt>
                <c:pt idx="9543">
                  <c:v>-3.306451512903226E-2</c:v>
                </c:pt>
                <c:pt idx="9544">
                  <c:v>-3.2903224806451616E-2</c:v>
                </c:pt>
                <c:pt idx="9545">
                  <c:v>-3.2741934483870992E-2</c:v>
                </c:pt>
                <c:pt idx="9546">
                  <c:v>-3.2580644161290341E-2</c:v>
                </c:pt>
                <c:pt idx="9547">
                  <c:v>-3.241935383870969E-2</c:v>
                </c:pt>
                <c:pt idx="9548">
                  <c:v>-3.2258063516129053E-2</c:v>
                </c:pt>
                <c:pt idx="9549">
                  <c:v>-3.2096773193548388E-2</c:v>
                </c:pt>
                <c:pt idx="9550">
                  <c:v>-3.1935482870967757E-2</c:v>
                </c:pt>
                <c:pt idx="9551">
                  <c:v>-3.1774192548387099E-2</c:v>
                </c:pt>
                <c:pt idx="9552">
                  <c:v>-3.1612902225806469E-2</c:v>
                </c:pt>
                <c:pt idx="9553">
                  <c:v>-3.1451611903225818E-2</c:v>
                </c:pt>
                <c:pt idx="9554">
                  <c:v>-3.1290321580645181E-2</c:v>
                </c:pt>
                <c:pt idx="9555">
                  <c:v>-3.1129031258064516E-2</c:v>
                </c:pt>
                <c:pt idx="9556">
                  <c:v>-3.0967740935483871E-2</c:v>
                </c:pt>
                <c:pt idx="9557">
                  <c:v>-3.0806450612903238E-2</c:v>
                </c:pt>
                <c:pt idx="9558">
                  <c:v>-3.0645160290322594E-2</c:v>
                </c:pt>
                <c:pt idx="9559">
                  <c:v>-3.0483869967741946E-2</c:v>
                </c:pt>
                <c:pt idx="9560">
                  <c:v>-3.0322579645161288E-2</c:v>
                </c:pt>
                <c:pt idx="9561">
                  <c:v>-3.0161289322580647E-2</c:v>
                </c:pt>
                <c:pt idx="9562">
                  <c:v>-2.9999999000000006E-2</c:v>
                </c:pt>
                <c:pt idx="9563">
                  <c:v>-2.9799999000000001E-2</c:v>
                </c:pt>
                <c:pt idx="9564">
                  <c:v>-2.9599999000000002E-2</c:v>
                </c:pt>
                <c:pt idx="9565">
                  <c:v>-2.9399999E-2</c:v>
                </c:pt>
                <c:pt idx="9566">
                  <c:v>-2.9199999000000001E-2</c:v>
                </c:pt>
                <c:pt idx="9567">
                  <c:v>-2.8999998999999999E-2</c:v>
                </c:pt>
                <c:pt idx="9568">
                  <c:v>-2.8799999E-2</c:v>
                </c:pt>
                <c:pt idx="9569">
                  <c:v>-2.8599998999999997E-2</c:v>
                </c:pt>
                <c:pt idx="9570">
                  <c:v>-2.8399998999999999E-2</c:v>
                </c:pt>
                <c:pt idx="9571">
                  <c:v>-2.8199999E-2</c:v>
                </c:pt>
                <c:pt idx="9572">
                  <c:v>-2.7999999000000008E-2</c:v>
                </c:pt>
                <c:pt idx="9573">
                  <c:v>-2.7799999000000002E-2</c:v>
                </c:pt>
                <c:pt idx="9574">
                  <c:v>-2.7599999000000007E-2</c:v>
                </c:pt>
                <c:pt idx="9575">
                  <c:v>-2.7399999000000001E-2</c:v>
                </c:pt>
                <c:pt idx="9576">
                  <c:v>-2.7199999000000002E-2</c:v>
                </c:pt>
                <c:pt idx="9577">
                  <c:v>-2.6999999000000007E-2</c:v>
                </c:pt>
                <c:pt idx="9578">
                  <c:v>-2.6799999000000005E-2</c:v>
                </c:pt>
                <c:pt idx="9579">
                  <c:v>-2.6599999000000006E-2</c:v>
                </c:pt>
                <c:pt idx="9580">
                  <c:v>-2.6399999000000011E-2</c:v>
                </c:pt>
                <c:pt idx="9581">
                  <c:v>-2.6199999000000002E-2</c:v>
                </c:pt>
                <c:pt idx="9582">
                  <c:v>-2.5999999000000006E-2</c:v>
                </c:pt>
                <c:pt idx="9583">
                  <c:v>-2.5799999000000004E-2</c:v>
                </c:pt>
                <c:pt idx="9584">
                  <c:v>-2.5599999000000002E-2</c:v>
                </c:pt>
                <c:pt idx="9585">
                  <c:v>-2.5399999000000006E-2</c:v>
                </c:pt>
                <c:pt idx="9586">
                  <c:v>-2.5199999000000001E-2</c:v>
                </c:pt>
                <c:pt idx="9587">
                  <c:v>-2.4999998999999998E-2</c:v>
                </c:pt>
                <c:pt idx="9588">
                  <c:v>-2.4799999000000003E-2</c:v>
                </c:pt>
                <c:pt idx="9589">
                  <c:v>-2.4599999000000001E-2</c:v>
                </c:pt>
                <c:pt idx="9590">
                  <c:v>-2.4399998999999999E-2</c:v>
                </c:pt>
                <c:pt idx="9591">
                  <c:v>-2.4199999E-2</c:v>
                </c:pt>
                <c:pt idx="9592">
                  <c:v>-2.3999998999999998E-2</c:v>
                </c:pt>
                <c:pt idx="9593">
                  <c:v>-2.3799998999999999E-2</c:v>
                </c:pt>
                <c:pt idx="9594">
                  <c:v>-2.3599999E-2</c:v>
                </c:pt>
                <c:pt idx="9595">
                  <c:v>-2.3399998999999998E-2</c:v>
                </c:pt>
                <c:pt idx="9596">
                  <c:v>-2.3199998999999999E-2</c:v>
                </c:pt>
                <c:pt idx="9597">
                  <c:v>-2.2999999000000007E-2</c:v>
                </c:pt>
                <c:pt idx="9598">
                  <c:v>-2.2799999000000001E-2</c:v>
                </c:pt>
                <c:pt idx="9599">
                  <c:v>-2.2599999000000006E-2</c:v>
                </c:pt>
                <c:pt idx="9600">
                  <c:v>-2.2399999E-2</c:v>
                </c:pt>
                <c:pt idx="9601">
                  <c:v>-2.2199999000000002E-2</c:v>
                </c:pt>
                <c:pt idx="9602">
                  <c:v>-2.1999999000000006E-2</c:v>
                </c:pt>
                <c:pt idx="9603">
                  <c:v>-2.1799999E-2</c:v>
                </c:pt>
                <c:pt idx="9604">
                  <c:v>-2.1599999000000002E-2</c:v>
                </c:pt>
                <c:pt idx="9605">
                  <c:v>-2.1399998999999999E-2</c:v>
                </c:pt>
                <c:pt idx="9606">
                  <c:v>-2.1199999000000001E-2</c:v>
                </c:pt>
                <c:pt idx="9607">
                  <c:v>-2.0999999000000002E-2</c:v>
                </c:pt>
                <c:pt idx="9608">
                  <c:v>-2.0799999E-2</c:v>
                </c:pt>
                <c:pt idx="9609">
                  <c:v>-2.0599999000000001E-2</c:v>
                </c:pt>
                <c:pt idx="9610">
                  <c:v>-2.0399998999999999E-2</c:v>
                </c:pt>
                <c:pt idx="9611">
                  <c:v>-2.0199999000000003E-2</c:v>
                </c:pt>
                <c:pt idx="9612">
                  <c:v>-1.9999999000000001E-2</c:v>
                </c:pt>
                <c:pt idx="9613">
                  <c:v>-1.9519999E-2</c:v>
                </c:pt>
                <c:pt idx="9614">
                  <c:v>-1.9039998999999998E-2</c:v>
                </c:pt>
                <c:pt idx="9615">
                  <c:v>-1.8559999000000001E-2</c:v>
                </c:pt>
                <c:pt idx="9616">
                  <c:v>-1.8079998999999996E-2</c:v>
                </c:pt>
                <c:pt idx="9617">
                  <c:v>-1.7599998999999998E-2</c:v>
                </c:pt>
                <c:pt idx="9618">
                  <c:v>-1.7119999E-2</c:v>
                </c:pt>
                <c:pt idx="9619">
                  <c:v>-1.6639998999999999E-2</c:v>
                </c:pt>
                <c:pt idx="9620">
                  <c:v>-1.6159998999999998E-2</c:v>
                </c:pt>
                <c:pt idx="9621">
                  <c:v>-1.5679999E-2</c:v>
                </c:pt>
                <c:pt idx="9622">
                  <c:v>-1.5199998999999995E-2</c:v>
                </c:pt>
                <c:pt idx="9623">
                  <c:v>-1.4719998999999994E-2</c:v>
                </c:pt>
                <c:pt idx="9624">
                  <c:v>-1.4239998999999995E-2</c:v>
                </c:pt>
                <c:pt idx="9625">
                  <c:v>-1.3759999E-2</c:v>
                </c:pt>
                <c:pt idx="9626">
                  <c:v>-1.3279998999999997E-2</c:v>
                </c:pt>
                <c:pt idx="9627">
                  <c:v>-1.2799998999999994E-2</c:v>
                </c:pt>
                <c:pt idx="9628">
                  <c:v>-1.2319998999999996E-2</c:v>
                </c:pt>
                <c:pt idx="9629">
                  <c:v>-1.1839998999999999E-2</c:v>
                </c:pt>
                <c:pt idx="9630">
                  <c:v>-1.1359998999999996E-2</c:v>
                </c:pt>
                <c:pt idx="9631">
                  <c:v>-1.0879998999999994E-2</c:v>
                </c:pt>
                <c:pt idx="9632">
                  <c:v>-1.0399998999999997E-2</c:v>
                </c:pt>
                <c:pt idx="9633">
                  <c:v>-9.919999000000004E-3</c:v>
                </c:pt>
                <c:pt idx="9634">
                  <c:v>-9.4399990000000027E-3</c:v>
                </c:pt>
                <c:pt idx="9635">
                  <c:v>-8.9599990000000067E-3</c:v>
                </c:pt>
                <c:pt idx="9636">
                  <c:v>-8.4799990000000037E-3</c:v>
                </c:pt>
                <c:pt idx="9637">
                  <c:v>-7.9999990000000042E-3</c:v>
                </c:pt>
                <c:pt idx="9638">
                  <c:v>-7.5199989999999994E-3</c:v>
                </c:pt>
                <c:pt idx="9639">
                  <c:v>-7.0399990000000008E-3</c:v>
                </c:pt>
                <c:pt idx="9640">
                  <c:v>-6.5599990000000004E-3</c:v>
                </c:pt>
                <c:pt idx="9641">
                  <c:v>-6.079999E-3</c:v>
                </c:pt>
                <c:pt idx="9642">
                  <c:v>-5.5999990000000022E-3</c:v>
                </c:pt>
                <c:pt idx="9643">
                  <c:v>-5.1199989999999992E-3</c:v>
                </c:pt>
                <c:pt idx="9644">
                  <c:v>-4.6399990000000006E-3</c:v>
                </c:pt>
                <c:pt idx="9645">
                  <c:v>-4.1599989999999984E-3</c:v>
                </c:pt>
                <c:pt idx="9646">
                  <c:v>-3.6799989999999989E-3</c:v>
                </c:pt>
                <c:pt idx="9647">
                  <c:v>-3.1999990000000015E-3</c:v>
                </c:pt>
                <c:pt idx="9648">
                  <c:v>-2.7199989999999994E-3</c:v>
                </c:pt>
                <c:pt idx="9649">
                  <c:v>-2.239998999999999E-3</c:v>
                </c:pt>
                <c:pt idx="9650">
                  <c:v>-1.7599989999999989E-3</c:v>
                </c:pt>
                <c:pt idx="9651">
                  <c:v>-1.2799989999999978E-3</c:v>
                </c:pt>
                <c:pt idx="9652">
                  <c:v>-7.9999900000000056E-4</c:v>
                </c:pt>
                <c:pt idx="9653">
                  <c:v>-3.1999899999999985E-4</c:v>
                </c:pt>
                <c:pt idx="9654">
                  <c:v>1.6000100000000084E-4</c:v>
                </c:pt>
                <c:pt idx="9655">
                  <c:v>6.4000100000000137E-4</c:v>
                </c:pt>
                <c:pt idx="9656">
                  <c:v>1.1200010000000022E-3</c:v>
                </c:pt>
                <c:pt idx="9657">
                  <c:v>1.6000010000000028E-3</c:v>
                </c:pt>
                <c:pt idx="9658">
                  <c:v>2.0800010000000036E-3</c:v>
                </c:pt>
                <c:pt idx="9659">
                  <c:v>2.560001000000004E-3</c:v>
                </c:pt>
                <c:pt idx="9660">
                  <c:v>3.0400010000000048E-3</c:v>
                </c:pt>
                <c:pt idx="9661">
                  <c:v>3.520001E-3</c:v>
                </c:pt>
                <c:pt idx="9662">
                  <c:v>4.0000009999999996E-3</c:v>
                </c:pt>
                <c:pt idx="9663">
                  <c:v>4.4800010000000026E-3</c:v>
                </c:pt>
                <c:pt idx="9664">
                  <c:v>4.9600010000000021E-3</c:v>
                </c:pt>
                <c:pt idx="9665">
                  <c:v>5.4400010000000042E-3</c:v>
                </c:pt>
                <c:pt idx="9666">
                  <c:v>5.9200010000000029E-3</c:v>
                </c:pt>
                <c:pt idx="9667">
                  <c:v>6.4000010000000041E-3</c:v>
                </c:pt>
                <c:pt idx="9668">
                  <c:v>6.8800010000000036E-3</c:v>
                </c:pt>
                <c:pt idx="9669">
                  <c:v>7.3600010000000023E-3</c:v>
                </c:pt>
                <c:pt idx="9670">
                  <c:v>7.8400010000000062E-3</c:v>
                </c:pt>
                <c:pt idx="9671">
                  <c:v>8.3200010000000022E-3</c:v>
                </c:pt>
                <c:pt idx="9672">
                  <c:v>8.8000010000000035E-3</c:v>
                </c:pt>
                <c:pt idx="9673">
                  <c:v>9.2800010000000013E-3</c:v>
                </c:pt>
                <c:pt idx="9674">
                  <c:v>9.7600010000000008E-3</c:v>
                </c:pt>
                <c:pt idx="9675">
                  <c:v>1.0240001000000004E-2</c:v>
                </c:pt>
                <c:pt idx="9676">
                  <c:v>1.0720001000000007E-2</c:v>
                </c:pt>
                <c:pt idx="9677">
                  <c:v>1.1200001000000005E-2</c:v>
                </c:pt>
                <c:pt idx="9678">
                  <c:v>1.1680001000000009E-2</c:v>
                </c:pt>
                <c:pt idx="9679">
                  <c:v>1.2160001000000005E-2</c:v>
                </c:pt>
                <c:pt idx="9680">
                  <c:v>1.2640001000000007E-2</c:v>
                </c:pt>
                <c:pt idx="9681">
                  <c:v>1.3120001000000008E-2</c:v>
                </c:pt>
                <c:pt idx="9682">
                  <c:v>1.3600001000000004E-2</c:v>
                </c:pt>
                <c:pt idx="9683">
                  <c:v>1.4080001000000003E-2</c:v>
                </c:pt>
                <c:pt idx="9684">
                  <c:v>1.4560000999999999E-2</c:v>
                </c:pt>
                <c:pt idx="9685">
                  <c:v>1.5040001000000004E-2</c:v>
                </c:pt>
                <c:pt idx="9686">
                  <c:v>1.5520001000000005E-2</c:v>
                </c:pt>
                <c:pt idx="9687">
                  <c:v>1.6000001000000007E-2</c:v>
                </c:pt>
                <c:pt idx="9688">
                  <c:v>1.6480001000000008E-2</c:v>
                </c:pt>
                <c:pt idx="9689">
                  <c:v>1.6960001000000009E-2</c:v>
                </c:pt>
                <c:pt idx="9690">
                  <c:v>1.7440001000000011E-2</c:v>
                </c:pt>
                <c:pt idx="9691">
                  <c:v>1.7920001000000012E-2</c:v>
                </c:pt>
                <c:pt idx="9692">
                  <c:v>1.8400001000000006E-2</c:v>
                </c:pt>
                <c:pt idx="9693">
                  <c:v>1.8880001000000007E-2</c:v>
                </c:pt>
                <c:pt idx="9694">
                  <c:v>1.9360001000000009E-2</c:v>
                </c:pt>
                <c:pt idx="9695">
                  <c:v>1.9840001000000006E-2</c:v>
                </c:pt>
                <c:pt idx="9696">
                  <c:v>2.0320000999999997E-2</c:v>
                </c:pt>
                <c:pt idx="9697">
                  <c:v>2.0800001000000002E-2</c:v>
                </c:pt>
                <c:pt idx="9698">
                  <c:v>2.128000100000001E-2</c:v>
                </c:pt>
                <c:pt idx="9699">
                  <c:v>2.1760000999999998E-2</c:v>
                </c:pt>
                <c:pt idx="9700">
                  <c:v>2.2240001000000006E-2</c:v>
                </c:pt>
                <c:pt idx="9701">
                  <c:v>2.2720001000000004E-2</c:v>
                </c:pt>
                <c:pt idx="9702">
                  <c:v>2.3200001000000005E-2</c:v>
                </c:pt>
                <c:pt idx="9703">
                  <c:v>2.3680001000000003E-2</c:v>
                </c:pt>
                <c:pt idx="9704">
                  <c:v>2.4160001E-2</c:v>
                </c:pt>
                <c:pt idx="9705">
                  <c:v>2.4640001000000009E-2</c:v>
                </c:pt>
                <c:pt idx="9706">
                  <c:v>2.5120001000000003E-2</c:v>
                </c:pt>
                <c:pt idx="9707">
                  <c:v>2.5600001000000011E-2</c:v>
                </c:pt>
                <c:pt idx="9708">
                  <c:v>2.6080001000000012E-2</c:v>
                </c:pt>
                <c:pt idx="9709">
                  <c:v>2.6560001E-2</c:v>
                </c:pt>
                <c:pt idx="9710">
                  <c:v>2.7040001000000008E-2</c:v>
                </c:pt>
                <c:pt idx="9711">
                  <c:v>2.7520000999999999E-2</c:v>
                </c:pt>
                <c:pt idx="9712">
                  <c:v>2.8000001E-2</c:v>
                </c:pt>
                <c:pt idx="9713">
                  <c:v>2.8480001000000001E-2</c:v>
                </c:pt>
                <c:pt idx="9714">
                  <c:v>2.8960000999999996E-2</c:v>
                </c:pt>
                <c:pt idx="9715">
                  <c:v>2.9440001000000011E-2</c:v>
                </c:pt>
                <c:pt idx="9716">
                  <c:v>2.9920000999999998E-2</c:v>
                </c:pt>
                <c:pt idx="9717">
                  <c:v>3.0400001000000006E-2</c:v>
                </c:pt>
                <c:pt idx="9718">
                  <c:v>3.0880001000000011E-2</c:v>
                </c:pt>
                <c:pt idx="9719">
                  <c:v>3.1360001000000005E-2</c:v>
                </c:pt>
                <c:pt idx="9720">
                  <c:v>3.1840001000000014E-2</c:v>
                </c:pt>
                <c:pt idx="9721">
                  <c:v>3.2320001000000008E-2</c:v>
                </c:pt>
                <c:pt idx="9722">
                  <c:v>3.2800001000000002E-2</c:v>
                </c:pt>
                <c:pt idx="9723">
                  <c:v>3.3280001000000003E-2</c:v>
                </c:pt>
                <c:pt idx="9724">
                  <c:v>3.3760000999999998E-2</c:v>
                </c:pt>
                <c:pt idx="9725">
                  <c:v>3.4240001000000006E-2</c:v>
                </c:pt>
                <c:pt idx="9726">
                  <c:v>3.4720001000000007E-2</c:v>
                </c:pt>
                <c:pt idx="9727">
                  <c:v>3.5200001000000009E-2</c:v>
                </c:pt>
                <c:pt idx="9728">
                  <c:v>3.568000100000001E-2</c:v>
                </c:pt>
                <c:pt idx="9729">
                  <c:v>3.6160001000000011E-2</c:v>
                </c:pt>
                <c:pt idx="9730">
                  <c:v>3.6640001000000005E-2</c:v>
                </c:pt>
                <c:pt idx="9731">
                  <c:v>3.7120001E-2</c:v>
                </c:pt>
                <c:pt idx="9732">
                  <c:v>3.7600001000000015E-2</c:v>
                </c:pt>
                <c:pt idx="9733">
                  <c:v>3.8080001000000002E-2</c:v>
                </c:pt>
                <c:pt idx="9734">
                  <c:v>3.8560001000000003E-2</c:v>
                </c:pt>
                <c:pt idx="9735">
                  <c:v>3.9040001000000005E-2</c:v>
                </c:pt>
                <c:pt idx="9736">
                  <c:v>3.9520000999999999E-2</c:v>
                </c:pt>
                <c:pt idx="9737">
                  <c:v>4.0000001000000014E-2</c:v>
                </c:pt>
                <c:pt idx="9738">
                  <c:v>3.9523810523809558E-2</c:v>
                </c:pt>
                <c:pt idx="9739">
                  <c:v>3.9047620047619067E-2</c:v>
                </c:pt>
                <c:pt idx="9740">
                  <c:v>3.8571429571428582E-2</c:v>
                </c:pt>
                <c:pt idx="9741">
                  <c:v>3.8095239095238098E-2</c:v>
                </c:pt>
                <c:pt idx="9742">
                  <c:v>3.7619048619047642E-2</c:v>
                </c:pt>
                <c:pt idx="9743">
                  <c:v>3.7142858142857144E-2</c:v>
                </c:pt>
                <c:pt idx="9744">
                  <c:v>3.666666766666668E-2</c:v>
                </c:pt>
                <c:pt idx="9745">
                  <c:v>3.6190477190476196E-2</c:v>
                </c:pt>
                <c:pt idx="9746">
                  <c:v>3.5714286714285719E-2</c:v>
                </c:pt>
                <c:pt idx="9747">
                  <c:v>3.5238096238095241E-2</c:v>
                </c:pt>
                <c:pt idx="9748">
                  <c:v>3.4761905761904778E-2</c:v>
                </c:pt>
                <c:pt idx="9749">
                  <c:v>3.4285715285714315E-2</c:v>
                </c:pt>
                <c:pt idx="9750">
                  <c:v>3.380952480952381E-2</c:v>
                </c:pt>
                <c:pt idx="9751">
                  <c:v>3.3333334333333339E-2</c:v>
                </c:pt>
                <c:pt idx="9752">
                  <c:v>3.2857143857142876E-2</c:v>
                </c:pt>
                <c:pt idx="9753">
                  <c:v>3.2380953380952385E-2</c:v>
                </c:pt>
                <c:pt idx="9754">
                  <c:v>3.1904762904761914E-2</c:v>
                </c:pt>
                <c:pt idx="9755">
                  <c:v>3.1428572428571451E-2</c:v>
                </c:pt>
                <c:pt idx="9756">
                  <c:v>3.0952381952380946E-2</c:v>
                </c:pt>
                <c:pt idx="9757">
                  <c:v>3.0476191476190486E-2</c:v>
                </c:pt>
                <c:pt idx="9758">
                  <c:v>3.0000001000000002E-2</c:v>
                </c:pt>
                <c:pt idx="9759">
                  <c:v>2.9523810523809549E-2</c:v>
                </c:pt>
                <c:pt idx="9760">
                  <c:v>2.9047620047619061E-2</c:v>
                </c:pt>
                <c:pt idx="9761">
                  <c:v>2.8571429571428584E-2</c:v>
                </c:pt>
                <c:pt idx="9762">
                  <c:v>2.8095239095238086E-2</c:v>
                </c:pt>
                <c:pt idx="9763">
                  <c:v>2.7619048619047636E-2</c:v>
                </c:pt>
                <c:pt idx="9764">
                  <c:v>2.7142858142857149E-2</c:v>
                </c:pt>
                <c:pt idx="9765">
                  <c:v>2.6666667666666678E-2</c:v>
                </c:pt>
                <c:pt idx="9766">
                  <c:v>2.6190477190476201E-2</c:v>
                </c:pt>
                <c:pt idx="9767">
                  <c:v>2.571428671428572E-2</c:v>
                </c:pt>
                <c:pt idx="9768">
                  <c:v>2.5238096238095239E-2</c:v>
                </c:pt>
                <c:pt idx="9769">
                  <c:v>2.4761905761904783E-2</c:v>
                </c:pt>
                <c:pt idx="9770">
                  <c:v>2.4285715285714306E-2</c:v>
                </c:pt>
                <c:pt idx="9771">
                  <c:v>2.3809524809523811E-2</c:v>
                </c:pt>
                <c:pt idx="9772">
                  <c:v>2.3333334333333341E-2</c:v>
                </c:pt>
                <c:pt idx="9773">
                  <c:v>2.2857143857142874E-2</c:v>
                </c:pt>
                <c:pt idx="9774">
                  <c:v>2.2380953380952386E-2</c:v>
                </c:pt>
                <c:pt idx="9775">
                  <c:v>2.1904762904761912E-2</c:v>
                </c:pt>
                <c:pt idx="9776">
                  <c:v>2.1428572428571446E-2</c:v>
                </c:pt>
                <c:pt idx="9777">
                  <c:v>2.0952381952380951E-2</c:v>
                </c:pt>
                <c:pt idx="9778">
                  <c:v>2.0476191476190488E-2</c:v>
                </c:pt>
                <c:pt idx="9779">
                  <c:v>2.0000001000000003E-2</c:v>
                </c:pt>
                <c:pt idx="9780">
                  <c:v>1.9523810523809536E-2</c:v>
                </c:pt>
                <c:pt idx="9781">
                  <c:v>1.9047620047619066E-2</c:v>
                </c:pt>
                <c:pt idx="9782">
                  <c:v>1.8571429571428582E-2</c:v>
                </c:pt>
                <c:pt idx="9783">
                  <c:v>1.8095239095238101E-2</c:v>
                </c:pt>
                <c:pt idx="9784">
                  <c:v>1.761904861904762E-2</c:v>
                </c:pt>
                <c:pt idx="9785">
                  <c:v>1.7142858142857157E-2</c:v>
                </c:pt>
                <c:pt idx="9786">
                  <c:v>1.666666766666668E-2</c:v>
                </c:pt>
                <c:pt idx="9787">
                  <c:v>1.6190477190476199E-2</c:v>
                </c:pt>
                <c:pt idx="9788">
                  <c:v>1.5714286714285722E-2</c:v>
                </c:pt>
                <c:pt idx="9789">
                  <c:v>1.5238096238095239E-2</c:v>
                </c:pt>
                <c:pt idx="9790">
                  <c:v>1.4761905761904765E-2</c:v>
                </c:pt>
                <c:pt idx="9791">
                  <c:v>1.4285715285714297E-2</c:v>
                </c:pt>
                <c:pt idx="9792">
                  <c:v>1.380952480952382E-2</c:v>
                </c:pt>
                <c:pt idx="9793">
                  <c:v>1.3333334333333341E-2</c:v>
                </c:pt>
                <c:pt idx="9794">
                  <c:v>1.2857143857142858E-2</c:v>
                </c:pt>
                <c:pt idx="9795">
                  <c:v>1.2380953380952388E-2</c:v>
                </c:pt>
                <c:pt idx="9796">
                  <c:v>1.1904762904761911E-2</c:v>
                </c:pt>
                <c:pt idx="9797">
                  <c:v>1.1428572428571438E-2</c:v>
                </c:pt>
                <c:pt idx="9798">
                  <c:v>1.0952381952380959E-2</c:v>
                </c:pt>
                <c:pt idx="9799">
                  <c:v>1.0476191476190479E-2</c:v>
                </c:pt>
                <c:pt idx="9800">
                  <c:v>1.0000001000000001E-2</c:v>
                </c:pt>
                <c:pt idx="9801">
                  <c:v>1.0486487486486487E-2</c:v>
                </c:pt>
                <c:pt idx="9802">
                  <c:v>1.0972973972972972E-2</c:v>
                </c:pt>
                <c:pt idx="9803">
                  <c:v>1.1459460459459459E-2</c:v>
                </c:pt>
                <c:pt idx="9804">
                  <c:v>1.1945946945945946E-2</c:v>
                </c:pt>
                <c:pt idx="9805">
                  <c:v>1.2432433432432433E-2</c:v>
                </c:pt>
                <c:pt idx="9806">
                  <c:v>1.2918919918918919E-2</c:v>
                </c:pt>
                <c:pt idx="9807">
                  <c:v>1.3405406405405405E-2</c:v>
                </c:pt>
                <c:pt idx="9808">
                  <c:v>1.389189289189189E-2</c:v>
                </c:pt>
                <c:pt idx="9809">
                  <c:v>1.4378379378378381E-2</c:v>
                </c:pt>
                <c:pt idx="9810">
                  <c:v>1.4864865864864869E-2</c:v>
                </c:pt>
                <c:pt idx="9811">
                  <c:v>1.5351352351351348E-2</c:v>
                </c:pt>
                <c:pt idx="9812">
                  <c:v>1.5837838837837844E-2</c:v>
                </c:pt>
                <c:pt idx="9813">
                  <c:v>1.6324325324324325E-2</c:v>
                </c:pt>
                <c:pt idx="9814">
                  <c:v>1.6810811810810816E-2</c:v>
                </c:pt>
                <c:pt idx="9815">
                  <c:v>1.7297298297297297E-2</c:v>
                </c:pt>
                <c:pt idx="9816">
                  <c:v>1.7783784783783781E-2</c:v>
                </c:pt>
                <c:pt idx="9817">
                  <c:v>1.8270271270270269E-2</c:v>
                </c:pt>
                <c:pt idx="9818">
                  <c:v>1.8756757756756753E-2</c:v>
                </c:pt>
                <c:pt idx="9819">
                  <c:v>1.9243244243243241E-2</c:v>
                </c:pt>
                <c:pt idx="9820">
                  <c:v>1.9729730729729736E-2</c:v>
                </c:pt>
                <c:pt idx="9821">
                  <c:v>2.0216217216216234E-2</c:v>
                </c:pt>
                <c:pt idx="9822">
                  <c:v>2.0702703702702704E-2</c:v>
                </c:pt>
                <c:pt idx="9823">
                  <c:v>2.1189190189189199E-2</c:v>
                </c:pt>
                <c:pt idx="9824">
                  <c:v>2.1675676675675701E-2</c:v>
                </c:pt>
                <c:pt idx="9825">
                  <c:v>2.2162163162162168E-2</c:v>
                </c:pt>
                <c:pt idx="9826">
                  <c:v>2.2648649648648645E-2</c:v>
                </c:pt>
                <c:pt idx="9827">
                  <c:v>2.3135136135135136E-2</c:v>
                </c:pt>
                <c:pt idx="9828">
                  <c:v>2.3621622621621624E-2</c:v>
                </c:pt>
                <c:pt idx="9829">
                  <c:v>2.4108109108108098E-2</c:v>
                </c:pt>
                <c:pt idx="9830">
                  <c:v>2.4594595594594589E-2</c:v>
                </c:pt>
                <c:pt idx="9831">
                  <c:v>2.5081082081081087E-2</c:v>
                </c:pt>
                <c:pt idx="9832">
                  <c:v>2.5567568567567568E-2</c:v>
                </c:pt>
                <c:pt idx="9833">
                  <c:v>2.6054055054054052E-2</c:v>
                </c:pt>
                <c:pt idx="9834">
                  <c:v>2.654054154054054E-2</c:v>
                </c:pt>
                <c:pt idx="9835">
                  <c:v>2.7027028027027035E-2</c:v>
                </c:pt>
                <c:pt idx="9836">
                  <c:v>2.7513514513513526E-2</c:v>
                </c:pt>
                <c:pt idx="9837">
                  <c:v>2.8000001E-2</c:v>
                </c:pt>
                <c:pt idx="9838">
                  <c:v>2.7736843105263177E-2</c:v>
                </c:pt>
                <c:pt idx="9839">
                  <c:v>2.747368521052633E-2</c:v>
                </c:pt>
                <c:pt idx="9840">
                  <c:v>2.7210527315789476E-2</c:v>
                </c:pt>
                <c:pt idx="9841">
                  <c:v>2.6947369421052643E-2</c:v>
                </c:pt>
                <c:pt idx="9842">
                  <c:v>2.668421152631581E-2</c:v>
                </c:pt>
                <c:pt idx="9843">
                  <c:v>2.6421053631578942E-2</c:v>
                </c:pt>
                <c:pt idx="9844">
                  <c:v>2.6157895736842102E-2</c:v>
                </c:pt>
                <c:pt idx="9845">
                  <c:v>2.5894737842105268E-2</c:v>
                </c:pt>
                <c:pt idx="9846">
                  <c:v>2.5631579947368428E-2</c:v>
                </c:pt>
                <c:pt idx="9847">
                  <c:v>2.5368422052631571E-2</c:v>
                </c:pt>
                <c:pt idx="9848">
                  <c:v>2.5105264157894741E-2</c:v>
                </c:pt>
                <c:pt idx="9849">
                  <c:v>2.4842106263157894E-2</c:v>
                </c:pt>
                <c:pt idx="9850">
                  <c:v>2.4578948368421061E-2</c:v>
                </c:pt>
                <c:pt idx="9851">
                  <c:v>2.431579047368421E-2</c:v>
                </c:pt>
                <c:pt idx="9852">
                  <c:v>2.4052632578947384E-2</c:v>
                </c:pt>
                <c:pt idx="9853">
                  <c:v>2.3789474684210533E-2</c:v>
                </c:pt>
                <c:pt idx="9854">
                  <c:v>2.3526316789473693E-2</c:v>
                </c:pt>
                <c:pt idx="9855">
                  <c:v>2.3263158894736836E-2</c:v>
                </c:pt>
                <c:pt idx="9856">
                  <c:v>2.3000001000000003E-2</c:v>
                </c:pt>
                <c:pt idx="9857">
                  <c:v>2.2736843105263176E-2</c:v>
                </c:pt>
                <c:pt idx="9858">
                  <c:v>2.2473685210526333E-2</c:v>
                </c:pt>
                <c:pt idx="9859">
                  <c:v>2.2210527315789482E-2</c:v>
                </c:pt>
                <c:pt idx="9860">
                  <c:v>2.1947369421052645E-2</c:v>
                </c:pt>
                <c:pt idx="9861">
                  <c:v>2.1684211526315809E-2</c:v>
                </c:pt>
                <c:pt idx="9862">
                  <c:v>2.1421053631578951E-2</c:v>
                </c:pt>
                <c:pt idx="9863">
                  <c:v>2.1157895736842111E-2</c:v>
                </c:pt>
                <c:pt idx="9864">
                  <c:v>2.0894737842105278E-2</c:v>
                </c:pt>
                <c:pt idx="9865">
                  <c:v>2.0631579947368427E-2</c:v>
                </c:pt>
                <c:pt idx="9866">
                  <c:v>2.036842205263157E-2</c:v>
                </c:pt>
                <c:pt idx="9867">
                  <c:v>2.0105264157894747E-2</c:v>
                </c:pt>
                <c:pt idx="9868">
                  <c:v>1.9842106263157907E-2</c:v>
                </c:pt>
                <c:pt idx="9869">
                  <c:v>1.9578948368421053E-2</c:v>
                </c:pt>
                <c:pt idx="9870">
                  <c:v>1.9315790473684213E-2</c:v>
                </c:pt>
                <c:pt idx="9871">
                  <c:v>1.9052632578947373E-2</c:v>
                </c:pt>
                <c:pt idx="9872">
                  <c:v>1.8789474684210539E-2</c:v>
                </c:pt>
                <c:pt idx="9873">
                  <c:v>1.8526316789473685E-2</c:v>
                </c:pt>
                <c:pt idx="9874">
                  <c:v>1.8263158894736852E-2</c:v>
                </c:pt>
                <c:pt idx="9875">
                  <c:v>1.8000001000000009E-2</c:v>
                </c:pt>
                <c:pt idx="9876">
                  <c:v>1.8516130032258073E-2</c:v>
                </c:pt>
                <c:pt idx="9877">
                  <c:v>1.9032259064516138E-2</c:v>
                </c:pt>
                <c:pt idx="9878">
                  <c:v>1.9548388096774203E-2</c:v>
                </c:pt>
                <c:pt idx="9879">
                  <c:v>2.0064517129032261E-2</c:v>
                </c:pt>
                <c:pt idx="9880">
                  <c:v>2.0580646161290333E-2</c:v>
                </c:pt>
                <c:pt idx="9881">
                  <c:v>2.1096775193548391E-2</c:v>
                </c:pt>
                <c:pt idx="9882">
                  <c:v>2.1612904225806452E-2</c:v>
                </c:pt>
                <c:pt idx="9883">
                  <c:v>2.2129033258064534E-2</c:v>
                </c:pt>
                <c:pt idx="9884">
                  <c:v>2.2645162290322596E-2</c:v>
                </c:pt>
                <c:pt idx="9885">
                  <c:v>2.316129132258064E-2</c:v>
                </c:pt>
                <c:pt idx="9886">
                  <c:v>2.3677420354838701E-2</c:v>
                </c:pt>
                <c:pt idx="9887">
                  <c:v>2.4193549387096776E-2</c:v>
                </c:pt>
                <c:pt idx="9888">
                  <c:v>2.4709678419354855E-2</c:v>
                </c:pt>
                <c:pt idx="9889">
                  <c:v>2.522580745161292E-2</c:v>
                </c:pt>
                <c:pt idx="9890">
                  <c:v>2.5741936483870992E-2</c:v>
                </c:pt>
                <c:pt idx="9891">
                  <c:v>2.6258065516129053E-2</c:v>
                </c:pt>
                <c:pt idx="9892">
                  <c:v>2.6774194548387101E-2</c:v>
                </c:pt>
                <c:pt idx="9893">
                  <c:v>2.7290323580645183E-2</c:v>
                </c:pt>
                <c:pt idx="9894">
                  <c:v>2.7806452612903244E-2</c:v>
                </c:pt>
                <c:pt idx="9895">
                  <c:v>2.8322581645161271E-2</c:v>
                </c:pt>
                <c:pt idx="9896">
                  <c:v>2.8838710677419381E-2</c:v>
                </c:pt>
                <c:pt idx="9897">
                  <c:v>2.9354839709677422E-2</c:v>
                </c:pt>
                <c:pt idx="9898">
                  <c:v>2.9870968741935497E-2</c:v>
                </c:pt>
                <c:pt idx="9899">
                  <c:v>3.0387097774193572E-2</c:v>
                </c:pt>
                <c:pt idx="9900">
                  <c:v>3.0903226806451616E-2</c:v>
                </c:pt>
                <c:pt idx="9901">
                  <c:v>3.1419355838709695E-2</c:v>
                </c:pt>
                <c:pt idx="9902">
                  <c:v>3.1935484870967742E-2</c:v>
                </c:pt>
                <c:pt idx="9903">
                  <c:v>3.2451613903225825E-2</c:v>
                </c:pt>
                <c:pt idx="9904">
                  <c:v>3.2967742935483872E-2</c:v>
                </c:pt>
                <c:pt idx="9905">
                  <c:v>3.3483871967741954E-2</c:v>
                </c:pt>
                <c:pt idx="9906">
                  <c:v>3.4000001000000009E-2</c:v>
                </c:pt>
                <c:pt idx="9907">
                  <c:v>3.451613003225807E-2</c:v>
                </c:pt>
                <c:pt idx="9908">
                  <c:v>3.5032259064516146E-2</c:v>
                </c:pt>
                <c:pt idx="9909">
                  <c:v>3.55483880967742E-2</c:v>
                </c:pt>
                <c:pt idx="9910">
                  <c:v>3.6064517129032261E-2</c:v>
                </c:pt>
                <c:pt idx="9911">
                  <c:v>3.6580646161290344E-2</c:v>
                </c:pt>
                <c:pt idx="9912">
                  <c:v>3.7096775193548391E-2</c:v>
                </c:pt>
                <c:pt idx="9913">
                  <c:v>3.7612904225806452E-2</c:v>
                </c:pt>
                <c:pt idx="9914">
                  <c:v>3.8129033258064514E-2</c:v>
                </c:pt>
                <c:pt idx="9915">
                  <c:v>3.8645162290322582E-2</c:v>
                </c:pt>
                <c:pt idx="9916">
                  <c:v>3.9161291322580644E-2</c:v>
                </c:pt>
                <c:pt idx="9917">
                  <c:v>3.9677420354838705E-2</c:v>
                </c:pt>
                <c:pt idx="9918">
                  <c:v>4.019354938709678E-2</c:v>
                </c:pt>
                <c:pt idx="9919">
                  <c:v>4.0709678419354842E-2</c:v>
                </c:pt>
                <c:pt idx="9920">
                  <c:v>4.1225807451612889E-2</c:v>
                </c:pt>
                <c:pt idx="9921">
                  <c:v>4.1741936483870958E-2</c:v>
                </c:pt>
                <c:pt idx="9922">
                  <c:v>4.2258065516129012E-2</c:v>
                </c:pt>
                <c:pt idx="9923">
                  <c:v>4.2774194548387101E-2</c:v>
                </c:pt>
                <c:pt idx="9924">
                  <c:v>4.3290323580645163E-2</c:v>
                </c:pt>
                <c:pt idx="9925">
                  <c:v>4.3806452612903245E-2</c:v>
                </c:pt>
                <c:pt idx="9926">
                  <c:v>4.4322581645161334E-2</c:v>
                </c:pt>
                <c:pt idx="9927">
                  <c:v>4.4838710677419374E-2</c:v>
                </c:pt>
                <c:pt idx="9928">
                  <c:v>4.5354839709677415E-2</c:v>
                </c:pt>
                <c:pt idx="9929">
                  <c:v>4.5870968741935483E-2</c:v>
                </c:pt>
                <c:pt idx="9930">
                  <c:v>4.6387097774193566E-2</c:v>
                </c:pt>
                <c:pt idx="9931">
                  <c:v>4.6903226806451641E-2</c:v>
                </c:pt>
                <c:pt idx="9932">
                  <c:v>4.7419355838709695E-2</c:v>
                </c:pt>
                <c:pt idx="9933">
                  <c:v>4.7935484870967771E-2</c:v>
                </c:pt>
                <c:pt idx="9934">
                  <c:v>4.8451613903225818E-2</c:v>
                </c:pt>
                <c:pt idx="9935">
                  <c:v>4.8967742935483886E-2</c:v>
                </c:pt>
                <c:pt idx="9936">
                  <c:v>4.9483871967741962E-2</c:v>
                </c:pt>
                <c:pt idx="9937">
                  <c:v>5.0000001000000016E-2</c:v>
                </c:pt>
                <c:pt idx="9938">
                  <c:v>5.0480001000000017E-2</c:v>
                </c:pt>
                <c:pt idx="9939">
                  <c:v>5.0960001000000026E-2</c:v>
                </c:pt>
                <c:pt idx="9940">
                  <c:v>5.1440001000000013E-2</c:v>
                </c:pt>
                <c:pt idx="9941">
                  <c:v>5.1920001000000007E-2</c:v>
                </c:pt>
                <c:pt idx="9942">
                  <c:v>5.2400001000000022E-2</c:v>
                </c:pt>
                <c:pt idx="9943">
                  <c:v>5.2880001000000017E-2</c:v>
                </c:pt>
                <c:pt idx="9944">
                  <c:v>5.3360001000000018E-2</c:v>
                </c:pt>
                <c:pt idx="9945">
                  <c:v>5.3840001000000012E-2</c:v>
                </c:pt>
                <c:pt idx="9946">
                  <c:v>5.4320001000000027E-2</c:v>
                </c:pt>
                <c:pt idx="9947">
                  <c:v>5.4800001000000029E-2</c:v>
                </c:pt>
                <c:pt idx="9948">
                  <c:v>5.5280001000000023E-2</c:v>
                </c:pt>
                <c:pt idx="9949">
                  <c:v>5.5760001000000017E-2</c:v>
                </c:pt>
                <c:pt idx="9950">
                  <c:v>5.6240000999999977E-2</c:v>
                </c:pt>
                <c:pt idx="9951">
                  <c:v>5.6720000999999999E-2</c:v>
                </c:pt>
                <c:pt idx="9952">
                  <c:v>5.7200001000000014E-2</c:v>
                </c:pt>
                <c:pt idx="9953">
                  <c:v>5.7680001000000015E-2</c:v>
                </c:pt>
                <c:pt idx="9954">
                  <c:v>5.8160001000000017E-2</c:v>
                </c:pt>
                <c:pt idx="9955">
                  <c:v>5.864000099999999E-2</c:v>
                </c:pt>
                <c:pt idx="9956">
                  <c:v>5.9120001000000026E-2</c:v>
                </c:pt>
                <c:pt idx="9957">
                  <c:v>5.960000100000002E-2</c:v>
                </c:pt>
                <c:pt idx="9958">
                  <c:v>6.0080001000000022E-2</c:v>
                </c:pt>
                <c:pt idx="9959">
                  <c:v>6.0560001000000016E-2</c:v>
                </c:pt>
                <c:pt idx="9960">
                  <c:v>6.1040001000000003E-2</c:v>
                </c:pt>
                <c:pt idx="9961">
                  <c:v>6.1520001000000012E-2</c:v>
                </c:pt>
                <c:pt idx="9962">
                  <c:v>6.2000001000000027E-2</c:v>
                </c:pt>
                <c:pt idx="9963">
                  <c:v>6.1120001000000007E-2</c:v>
                </c:pt>
                <c:pt idx="9964">
                  <c:v>6.0240001000000001E-2</c:v>
                </c:pt>
                <c:pt idx="9965">
                  <c:v>5.9360001000000037E-2</c:v>
                </c:pt>
                <c:pt idx="9966">
                  <c:v>5.8480001000000018E-2</c:v>
                </c:pt>
                <c:pt idx="9967">
                  <c:v>5.7600000999999998E-2</c:v>
                </c:pt>
                <c:pt idx="9968">
                  <c:v>5.6720000999999999E-2</c:v>
                </c:pt>
                <c:pt idx="9969">
                  <c:v>5.5840001000000014E-2</c:v>
                </c:pt>
                <c:pt idx="9970">
                  <c:v>5.4960001000000029E-2</c:v>
                </c:pt>
                <c:pt idx="9971">
                  <c:v>5.408000100000003E-2</c:v>
                </c:pt>
                <c:pt idx="9972">
                  <c:v>5.3200001000000004E-2</c:v>
                </c:pt>
                <c:pt idx="9973">
                  <c:v>5.2320001000000026E-2</c:v>
                </c:pt>
                <c:pt idx="9974">
                  <c:v>5.1440001000000013E-2</c:v>
                </c:pt>
                <c:pt idx="9975">
                  <c:v>5.0560001000000021E-2</c:v>
                </c:pt>
                <c:pt idx="9976">
                  <c:v>4.9680001000000015E-2</c:v>
                </c:pt>
                <c:pt idx="9977">
                  <c:v>4.8800001000000016E-2</c:v>
                </c:pt>
                <c:pt idx="9978">
                  <c:v>4.7920001000000004E-2</c:v>
                </c:pt>
                <c:pt idx="9979">
                  <c:v>4.7040000999999998E-2</c:v>
                </c:pt>
                <c:pt idx="9980">
                  <c:v>4.6160001000000013E-2</c:v>
                </c:pt>
                <c:pt idx="9981">
                  <c:v>4.5280001E-2</c:v>
                </c:pt>
                <c:pt idx="9982">
                  <c:v>4.4400001000000029E-2</c:v>
                </c:pt>
                <c:pt idx="9983">
                  <c:v>4.3520001000000003E-2</c:v>
                </c:pt>
                <c:pt idx="9984">
                  <c:v>4.2640001000000004E-2</c:v>
                </c:pt>
                <c:pt idx="9985">
                  <c:v>4.1760001000000026E-2</c:v>
                </c:pt>
                <c:pt idx="9986">
                  <c:v>4.0880001000000027E-2</c:v>
                </c:pt>
                <c:pt idx="9987">
                  <c:v>4.0000001000000014E-2</c:v>
                </c:pt>
                <c:pt idx="9988">
                  <c:v>4.0340910090909093E-2</c:v>
                </c:pt>
                <c:pt idx="9989">
                  <c:v>4.0681819181818173E-2</c:v>
                </c:pt>
                <c:pt idx="9990">
                  <c:v>4.102272827272728E-2</c:v>
                </c:pt>
                <c:pt idx="9991">
                  <c:v>4.1363637363636407E-2</c:v>
                </c:pt>
                <c:pt idx="9992">
                  <c:v>4.1704546454545473E-2</c:v>
                </c:pt>
                <c:pt idx="9993">
                  <c:v>4.2045455545454524E-2</c:v>
                </c:pt>
                <c:pt idx="9994">
                  <c:v>4.2386364636363666E-2</c:v>
                </c:pt>
                <c:pt idx="9995">
                  <c:v>4.2727273727272724E-2</c:v>
                </c:pt>
                <c:pt idx="9996">
                  <c:v>4.3068182818181824E-2</c:v>
                </c:pt>
                <c:pt idx="9997">
                  <c:v>4.3409091909090924E-2</c:v>
                </c:pt>
                <c:pt idx="9998">
                  <c:v>4.3750001000000018E-2</c:v>
                </c:pt>
                <c:pt idx="9999">
                  <c:v>4.4090910090909118E-2</c:v>
                </c:pt>
                <c:pt idx="10000">
                  <c:v>4.4431819181818183E-2</c:v>
                </c:pt>
                <c:pt idx="10001">
                  <c:v>4.4772728272727304E-2</c:v>
                </c:pt>
                <c:pt idx="10002">
                  <c:v>4.5113637363636411E-2</c:v>
                </c:pt>
                <c:pt idx="10003">
                  <c:v>4.5454546454545476E-2</c:v>
                </c:pt>
                <c:pt idx="10004">
                  <c:v>4.5795455545454555E-2</c:v>
                </c:pt>
                <c:pt idx="10005">
                  <c:v>4.6136364636363655E-2</c:v>
                </c:pt>
                <c:pt idx="10006">
                  <c:v>4.6477273727272714E-2</c:v>
                </c:pt>
                <c:pt idx="10007">
                  <c:v>4.6818182818181842E-2</c:v>
                </c:pt>
                <c:pt idx="10008">
                  <c:v>4.7159091909090914E-2</c:v>
                </c:pt>
                <c:pt idx="10009">
                  <c:v>4.7500001000000014E-2</c:v>
                </c:pt>
                <c:pt idx="10010">
                  <c:v>4.7840910090909093E-2</c:v>
                </c:pt>
                <c:pt idx="10011">
                  <c:v>4.8181819181818172E-2</c:v>
                </c:pt>
                <c:pt idx="10012">
                  <c:v>4.8522728272727293E-2</c:v>
                </c:pt>
                <c:pt idx="10013">
                  <c:v>4.8863637363636414E-2</c:v>
                </c:pt>
                <c:pt idx="10014">
                  <c:v>4.9204546454545472E-2</c:v>
                </c:pt>
                <c:pt idx="10015">
                  <c:v>4.9545455545454524E-2</c:v>
                </c:pt>
                <c:pt idx="10016">
                  <c:v>4.9886364636363686E-2</c:v>
                </c:pt>
                <c:pt idx="10017">
                  <c:v>5.0227273727272724E-2</c:v>
                </c:pt>
                <c:pt idx="10018">
                  <c:v>5.0568182818181831E-2</c:v>
                </c:pt>
                <c:pt idx="10019">
                  <c:v>5.0909091909090924E-2</c:v>
                </c:pt>
                <c:pt idx="10020">
                  <c:v>5.125000100000001E-2</c:v>
                </c:pt>
                <c:pt idx="10021">
                  <c:v>5.1590910090909103E-2</c:v>
                </c:pt>
                <c:pt idx="10022">
                  <c:v>5.1931819181818176E-2</c:v>
                </c:pt>
                <c:pt idx="10023">
                  <c:v>5.2272728272727283E-2</c:v>
                </c:pt>
                <c:pt idx="10024">
                  <c:v>5.2613637363636417E-2</c:v>
                </c:pt>
                <c:pt idx="10025">
                  <c:v>5.2954546454545476E-2</c:v>
                </c:pt>
                <c:pt idx="10026">
                  <c:v>5.3295455545454541E-2</c:v>
                </c:pt>
                <c:pt idx="10027">
                  <c:v>5.3636364636363669E-2</c:v>
                </c:pt>
                <c:pt idx="10028">
                  <c:v>5.3977273727272727E-2</c:v>
                </c:pt>
                <c:pt idx="10029">
                  <c:v>5.4318182818181862E-2</c:v>
                </c:pt>
                <c:pt idx="10030">
                  <c:v>5.4659091909090934E-2</c:v>
                </c:pt>
                <c:pt idx="10031">
                  <c:v>5.5000001000000028E-2</c:v>
                </c:pt>
                <c:pt idx="10032">
                  <c:v>5.5340910090909093E-2</c:v>
                </c:pt>
                <c:pt idx="10033">
                  <c:v>5.5681819181818186E-2</c:v>
                </c:pt>
                <c:pt idx="10034">
                  <c:v>5.6022728272727293E-2</c:v>
                </c:pt>
                <c:pt idx="10035">
                  <c:v>5.6363637363636414E-2</c:v>
                </c:pt>
                <c:pt idx="10036">
                  <c:v>5.6704546454545479E-2</c:v>
                </c:pt>
                <c:pt idx="10037">
                  <c:v>5.7045455545454531E-2</c:v>
                </c:pt>
                <c:pt idx="10038">
                  <c:v>5.7386364636363686E-2</c:v>
                </c:pt>
                <c:pt idx="10039">
                  <c:v>5.7727273727272758E-2</c:v>
                </c:pt>
                <c:pt idx="10040">
                  <c:v>5.8068182818181845E-2</c:v>
                </c:pt>
                <c:pt idx="10041">
                  <c:v>5.8409091909090924E-2</c:v>
                </c:pt>
                <c:pt idx="10042">
                  <c:v>5.8750001000000024E-2</c:v>
                </c:pt>
                <c:pt idx="10043">
                  <c:v>5.9090910090909117E-2</c:v>
                </c:pt>
                <c:pt idx="10044">
                  <c:v>5.943181918181821E-2</c:v>
                </c:pt>
                <c:pt idx="10045">
                  <c:v>5.977272827272731E-2</c:v>
                </c:pt>
                <c:pt idx="10046">
                  <c:v>6.0113637363636424E-2</c:v>
                </c:pt>
                <c:pt idx="10047">
                  <c:v>6.0454546454545476E-2</c:v>
                </c:pt>
                <c:pt idx="10048">
                  <c:v>6.0795455545454562E-2</c:v>
                </c:pt>
                <c:pt idx="10049">
                  <c:v>6.1136364636363669E-2</c:v>
                </c:pt>
                <c:pt idx="10050">
                  <c:v>6.1477273727272727E-2</c:v>
                </c:pt>
                <c:pt idx="10051">
                  <c:v>6.1818182818181834E-2</c:v>
                </c:pt>
                <c:pt idx="10052">
                  <c:v>6.2159091909090934E-2</c:v>
                </c:pt>
                <c:pt idx="10053">
                  <c:v>6.2500001000000013E-2</c:v>
                </c:pt>
                <c:pt idx="10054">
                  <c:v>6.28409100909091E-2</c:v>
                </c:pt>
                <c:pt idx="10055">
                  <c:v>6.31818191818182E-2</c:v>
                </c:pt>
                <c:pt idx="10056">
                  <c:v>6.3522728272727272E-2</c:v>
                </c:pt>
                <c:pt idx="10057">
                  <c:v>6.3863637363636427E-2</c:v>
                </c:pt>
                <c:pt idx="10058">
                  <c:v>6.4204546454545472E-2</c:v>
                </c:pt>
                <c:pt idx="10059">
                  <c:v>6.4545455545454558E-2</c:v>
                </c:pt>
                <c:pt idx="10060">
                  <c:v>6.4886364636363672E-2</c:v>
                </c:pt>
                <c:pt idx="10061">
                  <c:v>6.522727372727273E-2</c:v>
                </c:pt>
                <c:pt idx="10062">
                  <c:v>6.556818281818183E-2</c:v>
                </c:pt>
                <c:pt idx="10063">
                  <c:v>6.5909091909090931E-2</c:v>
                </c:pt>
                <c:pt idx="10064">
                  <c:v>6.6250001000000017E-2</c:v>
                </c:pt>
                <c:pt idx="10065">
                  <c:v>6.6590910090909103E-2</c:v>
                </c:pt>
                <c:pt idx="10066">
                  <c:v>6.6931819181818189E-2</c:v>
                </c:pt>
                <c:pt idx="10067">
                  <c:v>6.7272728272727289E-2</c:v>
                </c:pt>
                <c:pt idx="10068">
                  <c:v>6.7613637363636417E-2</c:v>
                </c:pt>
                <c:pt idx="10069">
                  <c:v>6.7954546454545489E-2</c:v>
                </c:pt>
                <c:pt idx="10070">
                  <c:v>6.8295455545454548E-2</c:v>
                </c:pt>
                <c:pt idx="10071">
                  <c:v>6.8636364636363675E-2</c:v>
                </c:pt>
                <c:pt idx="10072">
                  <c:v>6.8977273727272748E-2</c:v>
                </c:pt>
                <c:pt idx="10073">
                  <c:v>6.9318182818181875E-2</c:v>
                </c:pt>
                <c:pt idx="10074">
                  <c:v>6.9659091909090934E-2</c:v>
                </c:pt>
                <c:pt idx="10075">
                  <c:v>7.0000001000000034E-2</c:v>
                </c:pt>
                <c:pt idx="10076">
                  <c:v>6.9516130032258108E-2</c:v>
                </c:pt>
                <c:pt idx="10077">
                  <c:v>6.9032259064516183E-2</c:v>
                </c:pt>
                <c:pt idx="10078">
                  <c:v>6.8548388096774174E-2</c:v>
                </c:pt>
                <c:pt idx="10079">
                  <c:v>6.8064517129032318E-2</c:v>
                </c:pt>
                <c:pt idx="10080">
                  <c:v>6.7580646161290336E-2</c:v>
                </c:pt>
                <c:pt idx="10081">
                  <c:v>6.7096775193548425E-2</c:v>
                </c:pt>
                <c:pt idx="10082">
                  <c:v>6.6612904225806485E-2</c:v>
                </c:pt>
                <c:pt idx="10083">
                  <c:v>6.6129033258064518E-2</c:v>
                </c:pt>
                <c:pt idx="10084">
                  <c:v>6.5645162290322565E-2</c:v>
                </c:pt>
                <c:pt idx="10085">
                  <c:v>6.5161291322580681E-2</c:v>
                </c:pt>
                <c:pt idx="10086">
                  <c:v>6.4677420354838769E-2</c:v>
                </c:pt>
                <c:pt idx="10087">
                  <c:v>6.4193549387096802E-2</c:v>
                </c:pt>
                <c:pt idx="10088">
                  <c:v>6.3709678419354848E-2</c:v>
                </c:pt>
                <c:pt idx="10089">
                  <c:v>6.3225807451612895E-2</c:v>
                </c:pt>
                <c:pt idx="10090">
                  <c:v>6.2741936483870969E-2</c:v>
                </c:pt>
                <c:pt idx="10091">
                  <c:v>6.225806551612903E-2</c:v>
                </c:pt>
                <c:pt idx="10092">
                  <c:v>6.1774194548387111E-2</c:v>
                </c:pt>
                <c:pt idx="10093">
                  <c:v>6.1290323580645172E-2</c:v>
                </c:pt>
                <c:pt idx="10094">
                  <c:v>6.0806452612903246E-2</c:v>
                </c:pt>
                <c:pt idx="10095">
                  <c:v>6.0322581645161334E-2</c:v>
                </c:pt>
                <c:pt idx="10096">
                  <c:v>5.9838710677419381E-2</c:v>
                </c:pt>
                <c:pt idx="10097">
                  <c:v>5.9354839709677427E-2</c:v>
                </c:pt>
                <c:pt idx="10098">
                  <c:v>5.8870968741935502E-2</c:v>
                </c:pt>
                <c:pt idx="10099">
                  <c:v>5.8387097774193576E-2</c:v>
                </c:pt>
                <c:pt idx="10100">
                  <c:v>5.7903226806451658E-2</c:v>
                </c:pt>
                <c:pt idx="10101">
                  <c:v>5.7419355838709704E-2</c:v>
                </c:pt>
                <c:pt idx="10102">
                  <c:v>5.6935484870967765E-2</c:v>
                </c:pt>
                <c:pt idx="10103">
                  <c:v>5.6451613903225825E-2</c:v>
                </c:pt>
                <c:pt idx="10104">
                  <c:v>5.59677429354839E-2</c:v>
                </c:pt>
                <c:pt idx="10105">
                  <c:v>5.5483871967741967E-2</c:v>
                </c:pt>
                <c:pt idx="10106">
                  <c:v>5.5000001000000028E-2</c:v>
                </c:pt>
                <c:pt idx="10107">
                  <c:v>5.4516130032258102E-2</c:v>
                </c:pt>
                <c:pt idx="10108">
                  <c:v>5.4032259064516162E-2</c:v>
                </c:pt>
                <c:pt idx="10109">
                  <c:v>5.3548388096774174E-2</c:v>
                </c:pt>
                <c:pt idx="10110">
                  <c:v>5.3064517129032297E-2</c:v>
                </c:pt>
                <c:pt idx="10111">
                  <c:v>5.258064616129033E-2</c:v>
                </c:pt>
                <c:pt idx="10112">
                  <c:v>5.2096775193548418E-2</c:v>
                </c:pt>
                <c:pt idx="10113">
                  <c:v>5.1612904225806486E-2</c:v>
                </c:pt>
                <c:pt idx="10114">
                  <c:v>5.1129033258064512E-2</c:v>
                </c:pt>
                <c:pt idx="10115">
                  <c:v>5.0645162290322551E-2</c:v>
                </c:pt>
                <c:pt idx="10116">
                  <c:v>5.0161291322580681E-2</c:v>
                </c:pt>
                <c:pt idx="10117">
                  <c:v>4.9677420354838742E-2</c:v>
                </c:pt>
                <c:pt idx="10118">
                  <c:v>4.9193549387096795E-2</c:v>
                </c:pt>
                <c:pt idx="10119">
                  <c:v>4.8709678419354842E-2</c:v>
                </c:pt>
                <c:pt idx="10120">
                  <c:v>4.8225807451612888E-2</c:v>
                </c:pt>
                <c:pt idx="10121">
                  <c:v>4.774193648387097E-2</c:v>
                </c:pt>
                <c:pt idx="10122">
                  <c:v>4.7258065516129009E-2</c:v>
                </c:pt>
                <c:pt idx="10123">
                  <c:v>4.6774194548387105E-2</c:v>
                </c:pt>
                <c:pt idx="10124">
                  <c:v>4.6290323580645165E-2</c:v>
                </c:pt>
                <c:pt idx="10125">
                  <c:v>4.5806452612903253E-2</c:v>
                </c:pt>
                <c:pt idx="10126">
                  <c:v>4.5322581645161328E-2</c:v>
                </c:pt>
                <c:pt idx="10127">
                  <c:v>4.4838710677419374E-2</c:v>
                </c:pt>
                <c:pt idx="10128">
                  <c:v>4.4354839709677421E-2</c:v>
                </c:pt>
                <c:pt idx="10129">
                  <c:v>4.3870968741935495E-2</c:v>
                </c:pt>
                <c:pt idx="10130">
                  <c:v>4.3387097774193563E-2</c:v>
                </c:pt>
                <c:pt idx="10131">
                  <c:v>4.2903226806451651E-2</c:v>
                </c:pt>
                <c:pt idx="10132">
                  <c:v>4.2419355838709684E-2</c:v>
                </c:pt>
                <c:pt idx="10133">
                  <c:v>4.1935484870967765E-2</c:v>
                </c:pt>
                <c:pt idx="10134">
                  <c:v>4.1451613903225826E-2</c:v>
                </c:pt>
                <c:pt idx="10135">
                  <c:v>4.0967742935483886E-2</c:v>
                </c:pt>
                <c:pt idx="10136">
                  <c:v>4.0483871967741954E-2</c:v>
                </c:pt>
                <c:pt idx="10137">
                  <c:v>4.0000001000000014E-2</c:v>
                </c:pt>
                <c:pt idx="10138">
                  <c:v>4.1320001000000002E-2</c:v>
                </c:pt>
                <c:pt idx="10139">
                  <c:v>4.2640001000000004E-2</c:v>
                </c:pt>
                <c:pt idx="10140">
                  <c:v>4.3960000999999999E-2</c:v>
                </c:pt>
                <c:pt idx="10141">
                  <c:v>4.5280001E-2</c:v>
                </c:pt>
                <c:pt idx="10142">
                  <c:v>4.6600001000000002E-2</c:v>
                </c:pt>
                <c:pt idx="10143">
                  <c:v>4.7920001000000004E-2</c:v>
                </c:pt>
                <c:pt idx="10144">
                  <c:v>4.9240001000000012E-2</c:v>
                </c:pt>
                <c:pt idx="10145">
                  <c:v>5.0560001000000021E-2</c:v>
                </c:pt>
                <c:pt idx="10146">
                  <c:v>5.1880001000000016E-2</c:v>
                </c:pt>
                <c:pt idx="10147">
                  <c:v>5.3200001000000004E-2</c:v>
                </c:pt>
                <c:pt idx="10148">
                  <c:v>5.4520001000000026E-2</c:v>
                </c:pt>
                <c:pt idx="10149">
                  <c:v>5.5840001000000014E-2</c:v>
                </c:pt>
                <c:pt idx="10150">
                  <c:v>5.7160001000000023E-2</c:v>
                </c:pt>
                <c:pt idx="10151">
                  <c:v>5.8480001000000018E-2</c:v>
                </c:pt>
                <c:pt idx="10152">
                  <c:v>5.9800001000000019E-2</c:v>
                </c:pt>
                <c:pt idx="10153">
                  <c:v>6.1120001000000007E-2</c:v>
                </c:pt>
                <c:pt idx="10154">
                  <c:v>6.2440001000000023E-2</c:v>
                </c:pt>
                <c:pt idx="10155">
                  <c:v>6.3760001000000024E-2</c:v>
                </c:pt>
                <c:pt idx="10156">
                  <c:v>6.5080000999999998E-2</c:v>
                </c:pt>
                <c:pt idx="10157">
                  <c:v>6.6400001E-2</c:v>
                </c:pt>
                <c:pt idx="10158">
                  <c:v>6.772000100000003E-2</c:v>
                </c:pt>
                <c:pt idx="10159">
                  <c:v>6.9040001000000004E-2</c:v>
                </c:pt>
                <c:pt idx="10160">
                  <c:v>7.0360001000000033E-2</c:v>
                </c:pt>
                <c:pt idx="10161">
                  <c:v>7.1680001000000007E-2</c:v>
                </c:pt>
                <c:pt idx="10162">
                  <c:v>7.3000000999999995E-2</c:v>
                </c:pt>
                <c:pt idx="10163">
                  <c:v>7.2184211526315809E-2</c:v>
                </c:pt>
                <c:pt idx="10164">
                  <c:v>7.1368422052631608E-2</c:v>
                </c:pt>
                <c:pt idx="10165">
                  <c:v>7.0552632578947394E-2</c:v>
                </c:pt>
                <c:pt idx="10166">
                  <c:v>6.9736843105263194E-2</c:v>
                </c:pt>
                <c:pt idx="10167">
                  <c:v>6.8921053631578952E-2</c:v>
                </c:pt>
                <c:pt idx="10168">
                  <c:v>6.8105264157894738E-2</c:v>
                </c:pt>
                <c:pt idx="10169">
                  <c:v>6.7289474684210523E-2</c:v>
                </c:pt>
                <c:pt idx="10170">
                  <c:v>6.6473685210526337E-2</c:v>
                </c:pt>
                <c:pt idx="10171">
                  <c:v>6.5657895736842109E-2</c:v>
                </c:pt>
                <c:pt idx="10172">
                  <c:v>6.4842106263157895E-2</c:v>
                </c:pt>
                <c:pt idx="10173">
                  <c:v>6.4026316789473708E-2</c:v>
                </c:pt>
                <c:pt idx="10174">
                  <c:v>6.321052731578948E-2</c:v>
                </c:pt>
                <c:pt idx="10175">
                  <c:v>6.2394737842105322E-2</c:v>
                </c:pt>
                <c:pt idx="10176">
                  <c:v>6.1578948368421045E-2</c:v>
                </c:pt>
                <c:pt idx="10177">
                  <c:v>6.0763158894736886E-2</c:v>
                </c:pt>
                <c:pt idx="10178">
                  <c:v>5.9947369421052638E-2</c:v>
                </c:pt>
                <c:pt idx="10179">
                  <c:v>5.9131579947368437E-2</c:v>
                </c:pt>
                <c:pt idx="10180">
                  <c:v>5.8315790473684223E-2</c:v>
                </c:pt>
                <c:pt idx="10181">
                  <c:v>5.7500001000000016E-2</c:v>
                </c:pt>
                <c:pt idx="10182">
                  <c:v>5.6684211526315802E-2</c:v>
                </c:pt>
                <c:pt idx="10183">
                  <c:v>5.5868422052631622E-2</c:v>
                </c:pt>
                <c:pt idx="10184">
                  <c:v>5.5052632578947401E-2</c:v>
                </c:pt>
                <c:pt idx="10185">
                  <c:v>5.4236843105263173E-2</c:v>
                </c:pt>
                <c:pt idx="10186">
                  <c:v>5.3421053631578945E-2</c:v>
                </c:pt>
                <c:pt idx="10187">
                  <c:v>5.2605264157894766E-2</c:v>
                </c:pt>
                <c:pt idx="10188">
                  <c:v>5.1789474684210531E-2</c:v>
                </c:pt>
                <c:pt idx="10189">
                  <c:v>5.0973685210526337E-2</c:v>
                </c:pt>
                <c:pt idx="10190">
                  <c:v>5.0157895736842109E-2</c:v>
                </c:pt>
                <c:pt idx="10191">
                  <c:v>4.9342106263157895E-2</c:v>
                </c:pt>
                <c:pt idx="10192">
                  <c:v>4.8526316789473681E-2</c:v>
                </c:pt>
                <c:pt idx="10193">
                  <c:v>4.7710527315789501E-2</c:v>
                </c:pt>
                <c:pt idx="10194">
                  <c:v>4.6894737842105315E-2</c:v>
                </c:pt>
                <c:pt idx="10195">
                  <c:v>4.6078948368421045E-2</c:v>
                </c:pt>
                <c:pt idx="10196">
                  <c:v>4.5263158894736866E-2</c:v>
                </c:pt>
                <c:pt idx="10197">
                  <c:v>4.4447369421052638E-2</c:v>
                </c:pt>
                <c:pt idx="10198">
                  <c:v>4.3631579947368417E-2</c:v>
                </c:pt>
                <c:pt idx="10199">
                  <c:v>4.2815790473684223E-2</c:v>
                </c:pt>
                <c:pt idx="10200">
                  <c:v>4.2000001000000016E-2</c:v>
                </c:pt>
                <c:pt idx="10201">
                  <c:v>4.2129033258064517E-2</c:v>
                </c:pt>
                <c:pt idx="10202">
                  <c:v>4.2258065516129012E-2</c:v>
                </c:pt>
                <c:pt idx="10203">
                  <c:v>4.2387097774193576E-2</c:v>
                </c:pt>
                <c:pt idx="10204">
                  <c:v>4.2516130032258091E-2</c:v>
                </c:pt>
                <c:pt idx="10205">
                  <c:v>4.2645162290322551E-2</c:v>
                </c:pt>
                <c:pt idx="10206">
                  <c:v>4.2774194548387101E-2</c:v>
                </c:pt>
                <c:pt idx="10207">
                  <c:v>4.2903226806451651E-2</c:v>
                </c:pt>
                <c:pt idx="10208">
                  <c:v>4.3032259064516139E-2</c:v>
                </c:pt>
                <c:pt idx="10209">
                  <c:v>4.3161291322580675E-2</c:v>
                </c:pt>
                <c:pt idx="10210">
                  <c:v>4.3290323580645163E-2</c:v>
                </c:pt>
                <c:pt idx="10211">
                  <c:v>4.3419355838709692E-2</c:v>
                </c:pt>
                <c:pt idx="10212">
                  <c:v>4.3548388096774152E-2</c:v>
                </c:pt>
                <c:pt idx="10213">
                  <c:v>4.3677420354838736E-2</c:v>
                </c:pt>
                <c:pt idx="10214">
                  <c:v>4.3806452612903245E-2</c:v>
                </c:pt>
                <c:pt idx="10215">
                  <c:v>4.3935484870967767E-2</c:v>
                </c:pt>
                <c:pt idx="10216">
                  <c:v>4.4064517129032296E-2</c:v>
                </c:pt>
                <c:pt idx="10217">
                  <c:v>4.4193549387096784E-2</c:v>
                </c:pt>
                <c:pt idx="10218">
                  <c:v>4.4322581645161334E-2</c:v>
                </c:pt>
                <c:pt idx="10219">
                  <c:v>4.4451613903225835E-2</c:v>
                </c:pt>
                <c:pt idx="10220">
                  <c:v>4.4580646161290323E-2</c:v>
                </c:pt>
                <c:pt idx="10221">
                  <c:v>4.4709678419354838E-2</c:v>
                </c:pt>
                <c:pt idx="10222">
                  <c:v>4.4838710677419374E-2</c:v>
                </c:pt>
                <c:pt idx="10223">
                  <c:v>4.4967742935483897E-2</c:v>
                </c:pt>
                <c:pt idx="10224">
                  <c:v>4.5096775193548419E-2</c:v>
                </c:pt>
                <c:pt idx="10225">
                  <c:v>4.5225807451612893E-2</c:v>
                </c:pt>
                <c:pt idx="10226">
                  <c:v>4.5354839709677415E-2</c:v>
                </c:pt>
                <c:pt idx="10227">
                  <c:v>4.5483871967741972E-2</c:v>
                </c:pt>
                <c:pt idx="10228">
                  <c:v>4.5612904225806494E-2</c:v>
                </c:pt>
                <c:pt idx="10229">
                  <c:v>4.5741936483870968E-2</c:v>
                </c:pt>
                <c:pt idx="10230">
                  <c:v>4.5870968741935483E-2</c:v>
                </c:pt>
                <c:pt idx="10231">
                  <c:v>4.6000001000000013E-2</c:v>
                </c:pt>
                <c:pt idx="10232">
                  <c:v>4.61290332580645E-2</c:v>
                </c:pt>
                <c:pt idx="10233">
                  <c:v>4.6258065516129009E-2</c:v>
                </c:pt>
                <c:pt idx="10234">
                  <c:v>4.6387097774193566E-2</c:v>
                </c:pt>
                <c:pt idx="10235">
                  <c:v>4.6516130032258088E-2</c:v>
                </c:pt>
                <c:pt idx="10236">
                  <c:v>4.6645162290322548E-2</c:v>
                </c:pt>
                <c:pt idx="10237">
                  <c:v>4.6774194548387105E-2</c:v>
                </c:pt>
                <c:pt idx="10238">
                  <c:v>4.6903226806451641E-2</c:v>
                </c:pt>
                <c:pt idx="10239">
                  <c:v>4.7032259064516142E-2</c:v>
                </c:pt>
                <c:pt idx="10240">
                  <c:v>4.7161291322580678E-2</c:v>
                </c:pt>
                <c:pt idx="10241">
                  <c:v>4.7290323580645173E-2</c:v>
                </c:pt>
                <c:pt idx="10242">
                  <c:v>4.7419355838709695E-2</c:v>
                </c:pt>
                <c:pt idx="10243">
                  <c:v>4.7548388096774169E-2</c:v>
                </c:pt>
                <c:pt idx="10244">
                  <c:v>4.767742035483874E-2</c:v>
                </c:pt>
                <c:pt idx="10245">
                  <c:v>4.7806452612903255E-2</c:v>
                </c:pt>
                <c:pt idx="10246">
                  <c:v>4.7935484870967771E-2</c:v>
                </c:pt>
                <c:pt idx="10247">
                  <c:v>4.8064517129032307E-2</c:v>
                </c:pt>
                <c:pt idx="10248">
                  <c:v>4.8193549387096773E-2</c:v>
                </c:pt>
                <c:pt idx="10249">
                  <c:v>4.8322581645161317E-2</c:v>
                </c:pt>
                <c:pt idx="10250">
                  <c:v>4.8451613903225818E-2</c:v>
                </c:pt>
                <c:pt idx="10251">
                  <c:v>4.8580646161290326E-2</c:v>
                </c:pt>
                <c:pt idx="10252">
                  <c:v>4.8709678419354842E-2</c:v>
                </c:pt>
                <c:pt idx="10253">
                  <c:v>4.8838710677419364E-2</c:v>
                </c:pt>
                <c:pt idx="10254">
                  <c:v>4.8967742935483886E-2</c:v>
                </c:pt>
                <c:pt idx="10255">
                  <c:v>4.909677519354843E-2</c:v>
                </c:pt>
                <c:pt idx="10256">
                  <c:v>4.9225807451612896E-2</c:v>
                </c:pt>
                <c:pt idx="10257">
                  <c:v>4.9354839709677426E-2</c:v>
                </c:pt>
                <c:pt idx="10258">
                  <c:v>4.9483871967741962E-2</c:v>
                </c:pt>
                <c:pt idx="10259">
                  <c:v>4.9612904225806498E-2</c:v>
                </c:pt>
                <c:pt idx="10260">
                  <c:v>4.9741936483870972E-2</c:v>
                </c:pt>
                <c:pt idx="10261">
                  <c:v>4.9870968741935494E-2</c:v>
                </c:pt>
                <c:pt idx="10262">
                  <c:v>5.0000001000000016E-2</c:v>
                </c:pt>
                <c:pt idx="10263">
                  <c:v>4.9400001000000027E-2</c:v>
                </c:pt>
                <c:pt idx="10264">
                  <c:v>4.8800001000000016E-2</c:v>
                </c:pt>
                <c:pt idx="10265">
                  <c:v>4.8200001000000013E-2</c:v>
                </c:pt>
                <c:pt idx="10266">
                  <c:v>4.7600001000000003E-2</c:v>
                </c:pt>
                <c:pt idx="10267">
                  <c:v>4.7000001000000027E-2</c:v>
                </c:pt>
                <c:pt idx="10268">
                  <c:v>4.6400000999999996E-2</c:v>
                </c:pt>
                <c:pt idx="10269">
                  <c:v>4.5800001000000028E-2</c:v>
                </c:pt>
                <c:pt idx="10270">
                  <c:v>4.520000100000001E-2</c:v>
                </c:pt>
                <c:pt idx="10271">
                  <c:v>4.4600001000000014E-2</c:v>
                </c:pt>
                <c:pt idx="10272">
                  <c:v>4.4000001000000018E-2</c:v>
                </c:pt>
                <c:pt idx="10273">
                  <c:v>4.3400001000000014E-2</c:v>
                </c:pt>
                <c:pt idx="10274">
                  <c:v>4.2800001000000018E-2</c:v>
                </c:pt>
                <c:pt idx="10275">
                  <c:v>4.2200001000000015E-2</c:v>
                </c:pt>
                <c:pt idx="10276">
                  <c:v>4.1600001000000011E-2</c:v>
                </c:pt>
                <c:pt idx="10277">
                  <c:v>4.1000001000000022E-2</c:v>
                </c:pt>
                <c:pt idx="10278">
                  <c:v>4.0400001000000026E-2</c:v>
                </c:pt>
                <c:pt idx="10279">
                  <c:v>3.9800001000000002E-2</c:v>
                </c:pt>
                <c:pt idx="10280">
                  <c:v>3.9200001000000005E-2</c:v>
                </c:pt>
                <c:pt idx="10281">
                  <c:v>3.8600001000000009E-2</c:v>
                </c:pt>
                <c:pt idx="10282">
                  <c:v>3.8000000999999999E-2</c:v>
                </c:pt>
                <c:pt idx="10283">
                  <c:v>3.7400001000000002E-2</c:v>
                </c:pt>
                <c:pt idx="10284">
                  <c:v>3.6800001000000006E-2</c:v>
                </c:pt>
                <c:pt idx="10285">
                  <c:v>3.6200001000000002E-2</c:v>
                </c:pt>
                <c:pt idx="10286">
                  <c:v>3.5600001000000006E-2</c:v>
                </c:pt>
                <c:pt idx="10287">
                  <c:v>3.500000100000001E-2</c:v>
                </c:pt>
                <c:pt idx="10288">
                  <c:v>3.4400000999999999E-2</c:v>
                </c:pt>
                <c:pt idx="10289">
                  <c:v>3.3800001000000003E-2</c:v>
                </c:pt>
                <c:pt idx="10290">
                  <c:v>3.3200001E-2</c:v>
                </c:pt>
                <c:pt idx="10291">
                  <c:v>3.260000100000001E-2</c:v>
                </c:pt>
                <c:pt idx="10292">
                  <c:v>3.2000001000000014E-2</c:v>
                </c:pt>
                <c:pt idx="10293">
                  <c:v>3.1400001000000011E-2</c:v>
                </c:pt>
                <c:pt idx="10294">
                  <c:v>3.0800001000000011E-2</c:v>
                </c:pt>
                <c:pt idx="10295">
                  <c:v>3.0200001000000011E-2</c:v>
                </c:pt>
                <c:pt idx="10296">
                  <c:v>2.9600001000000001E-2</c:v>
                </c:pt>
                <c:pt idx="10297">
                  <c:v>2.9000001000000001E-2</c:v>
                </c:pt>
                <c:pt idx="10298">
                  <c:v>2.8400001000000001E-2</c:v>
                </c:pt>
                <c:pt idx="10299">
                  <c:v>2.7800001000000008E-2</c:v>
                </c:pt>
                <c:pt idx="10300">
                  <c:v>2.7200001000000008E-2</c:v>
                </c:pt>
                <c:pt idx="10301">
                  <c:v>2.6600001000000002E-2</c:v>
                </c:pt>
                <c:pt idx="10302">
                  <c:v>2.6000001000000002E-2</c:v>
                </c:pt>
                <c:pt idx="10303">
                  <c:v>2.5400001000000002E-2</c:v>
                </c:pt>
                <c:pt idx="10304">
                  <c:v>2.4800001000000002E-2</c:v>
                </c:pt>
                <c:pt idx="10305">
                  <c:v>2.4200000999999999E-2</c:v>
                </c:pt>
                <c:pt idx="10306">
                  <c:v>2.3600000999999995E-2</c:v>
                </c:pt>
                <c:pt idx="10307">
                  <c:v>2.3000001000000003E-2</c:v>
                </c:pt>
                <c:pt idx="10308">
                  <c:v>2.2400001000000003E-2</c:v>
                </c:pt>
                <c:pt idx="10309">
                  <c:v>2.1800001000000006E-2</c:v>
                </c:pt>
                <c:pt idx="10310">
                  <c:v>2.1200001000000007E-2</c:v>
                </c:pt>
                <c:pt idx="10311">
                  <c:v>2.0600001E-2</c:v>
                </c:pt>
                <c:pt idx="10312">
                  <c:v>2.0000001E-2</c:v>
                </c:pt>
                <c:pt idx="10313">
                  <c:v>1.9868422052631583E-2</c:v>
                </c:pt>
                <c:pt idx="10314">
                  <c:v>1.9736843105263163E-2</c:v>
                </c:pt>
                <c:pt idx="10315">
                  <c:v>1.9605264157894736E-2</c:v>
                </c:pt>
                <c:pt idx="10316">
                  <c:v>1.9473685210526327E-2</c:v>
                </c:pt>
                <c:pt idx="10317">
                  <c:v>1.9342106263157906E-2</c:v>
                </c:pt>
                <c:pt idx="10318">
                  <c:v>1.9210527315789486E-2</c:v>
                </c:pt>
                <c:pt idx="10319">
                  <c:v>1.9078948368421052E-2</c:v>
                </c:pt>
                <c:pt idx="10320">
                  <c:v>1.8947369421052639E-2</c:v>
                </c:pt>
                <c:pt idx="10321">
                  <c:v>1.8815790473684209E-2</c:v>
                </c:pt>
                <c:pt idx="10322">
                  <c:v>1.8684211526315789E-2</c:v>
                </c:pt>
                <c:pt idx="10323">
                  <c:v>1.8552632578947369E-2</c:v>
                </c:pt>
                <c:pt idx="10324">
                  <c:v>1.8421053631578952E-2</c:v>
                </c:pt>
                <c:pt idx="10325">
                  <c:v>1.8289474684210532E-2</c:v>
                </c:pt>
                <c:pt idx="10326">
                  <c:v>1.8157895736842105E-2</c:v>
                </c:pt>
                <c:pt idx="10327">
                  <c:v>1.8026316789473685E-2</c:v>
                </c:pt>
                <c:pt idx="10328">
                  <c:v>1.7894737842105261E-2</c:v>
                </c:pt>
                <c:pt idx="10329">
                  <c:v>1.7763158894736848E-2</c:v>
                </c:pt>
                <c:pt idx="10330">
                  <c:v>1.7631579947368428E-2</c:v>
                </c:pt>
                <c:pt idx="10331">
                  <c:v>1.7500001000000001E-2</c:v>
                </c:pt>
                <c:pt idx="10332">
                  <c:v>1.7368422052631581E-2</c:v>
                </c:pt>
                <c:pt idx="10333">
                  <c:v>1.7236843105263161E-2</c:v>
                </c:pt>
                <c:pt idx="10334">
                  <c:v>1.7105264157894734E-2</c:v>
                </c:pt>
                <c:pt idx="10335">
                  <c:v>1.6973685210526321E-2</c:v>
                </c:pt>
                <c:pt idx="10336">
                  <c:v>1.6842106263157904E-2</c:v>
                </c:pt>
                <c:pt idx="10337">
                  <c:v>1.6710527315789484E-2</c:v>
                </c:pt>
                <c:pt idx="10338">
                  <c:v>1.657894836842105E-2</c:v>
                </c:pt>
                <c:pt idx="10339">
                  <c:v>1.6447369421052637E-2</c:v>
                </c:pt>
                <c:pt idx="10340">
                  <c:v>1.631579047368421E-2</c:v>
                </c:pt>
                <c:pt idx="10341">
                  <c:v>1.6184211526315793E-2</c:v>
                </c:pt>
                <c:pt idx="10342">
                  <c:v>1.6052632578947366E-2</c:v>
                </c:pt>
                <c:pt idx="10343">
                  <c:v>1.5921053631578953E-2</c:v>
                </c:pt>
                <c:pt idx="10344">
                  <c:v>1.5789474684210537E-2</c:v>
                </c:pt>
                <c:pt idx="10345">
                  <c:v>1.5657895736842113E-2</c:v>
                </c:pt>
                <c:pt idx="10346">
                  <c:v>1.5526316789473684E-2</c:v>
                </c:pt>
                <c:pt idx="10347">
                  <c:v>1.5394737842105268E-2</c:v>
                </c:pt>
                <c:pt idx="10348">
                  <c:v>1.5263158894736851E-2</c:v>
                </c:pt>
                <c:pt idx="10349">
                  <c:v>1.5131579947368429E-2</c:v>
                </c:pt>
                <c:pt idx="10350">
                  <c:v>1.5000001000000004E-2</c:v>
                </c:pt>
                <c:pt idx="10351">
                  <c:v>1.4560000999999999E-2</c:v>
                </c:pt>
                <c:pt idx="10352">
                  <c:v>1.4120001000000004E-2</c:v>
                </c:pt>
                <c:pt idx="10353">
                  <c:v>1.3680001000000009E-2</c:v>
                </c:pt>
                <c:pt idx="10354">
                  <c:v>1.3240001000000005E-2</c:v>
                </c:pt>
                <c:pt idx="10355">
                  <c:v>1.2800001000000005E-2</c:v>
                </c:pt>
                <c:pt idx="10356">
                  <c:v>1.2360001000000004E-2</c:v>
                </c:pt>
                <c:pt idx="10357">
                  <c:v>1.1920001000000006E-2</c:v>
                </c:pt>
                <c:pt idx="10358">
                  <c:v>1.1480001000000007E-2</c:v>
                </c:pt>
                <c:pt idx="10359">
                  <c:v>1.1040001000000002E-2</c:v>
                </c:pt>
                <c:pt idx="10360">
                  <c:v>1.0600001000000005E-2</c:v>
                </c:pt>
                <c:pt idx="10361">
                  <c:v>1.0160001000000004E-2</c:v>
                </c:pt>
                <c:pt idx="10362">
                  <c:v>9.7200010000000042E-3</c:v>
                </c:pt>
                <c:pt idx="10363">
                  <c:v>9.2800010000000013E-3</c:v>
                </c:pt>
                <c:pt idx="10364">
                  <c:v>8.8400010000000001E-3</c:v>
                </c:pt>
                <c:pt idx="10365">
                  <c:v>8.4000010000000007E-3</c:v>
                </c:pt>
                <c:pt idx="10366">
                  <c:v>7.960001000000003E-3</c:v>
                </c:pt>
                <c:pt idx="10367">
                  <c:v>7.5200009999999992E-3</c:v>
                </c:pt>
                <c:pt idx="10368">
                  <c:v>7.0800010000000024E-3</c:v>
                </c:pt>
                <c:pt idx="10369">
                  <c:v>6.6400010000000013E-3</c:v>
                </c:pt>
                <c:pt idx="10370">
                  <c:v>6.2000009999999993E-3</c:v>
                </c:pt>
                <c:pt idx="10371">
                  <c:v>5.7600009999999998E-3</c:v>
                </c:pt>
                <c:pt idx="10372">
                  <c:v>5.3200009999999995E-3</c:v>
                </c:pt>
                <c:pt idx="10373">
                  <c:v>4.8800010000000019E-3</c:v>
                </c:pt>
                <c:pt idx="10374">
                  <c:v>4.4400010000000024E-3</c:v>
                </c:pt>
                <c:pt idx="10375">
                  <c:v>4.0000010000000004E-3</c:v>
                </c:pt>
                <c:pt idx="10376">
                  <c:v>4.5806461612903273E-3</c:v>
                </c:pt>
                <c:pt idx="10377">
                  <c:v>5.1612913225806498E-3</c:v>
                </c:pt>
                <c:pt idx="10378">
                  <c:v>5.7419364838709724E-3</c:v>
                </c:pt>
                <c:pt idx="10379">
                  <c:v>6.3225816451612906E-3</c:v>
                </c:pt>
                <c:pt idx="10380">
                  <c:v>6.9032268064516157E-3</c:v>
                </c:pt>
                <c:pt idx="10381">
                  <c:v>7.4838719677419382E-3</c:v>
                </c:pt>
                <c:pt idx="10382">
                  <c:v>8.0645171290322608E-3</c:v>
                </c:pt>
                <c:pt idx="10383">
                  <c:v>8.6451622903225851E-3</c:v>
                </c:pt>
                <c:pt idx="10384">
                  <c:v>9.2258074516129041E-3</c:v>
                </c:pt>
                <c:pt idx="10385">
                  <c:v>9.8064526129032353E-3</c:v>
                </c:pt>
                <c:pt idx="10386">
                  <c:v>1.0387097774193544E-2</c:v>
                </c:pt>
                <c:pt idx="10387">
                  <c:v>1.096774293548387E-2</c:v>
                </c:pt>
                <c:pt idx="10388">
                  <c:v>1.1548388096774201E-2</c:v>
                </c:pt>
                <c:pt idx="10389">
                  <c:v>1.212903325806452E-2</c:v>
                </c:pt>
                <c:pt idx="10390">
                  <c:v>1.2709678419354841E-2</c:v>
                </c:pt>
                <c:pt idx="10391">
                  <c:v>1.3290323580645162E-2</c:v>
                </c:pt>
                <c:pt idx="10392">
                  <c:v>1.3870968741935493E-2</c:v>
                </c:pt>
                <c:pt idx="10393">
                  <c:v>1.4451613903225798E-2</c:v>
                </c:pt>
                <c:pt idx="10394">
                  <c:v>1.5032259064516133E-2</c:v>
                </c:pt>
                <c:pt idx="10395">
                  <c:v>1.5612904225806455E-2</c:v>
                </c:pt>
                <c:pt idx="10396">
                  <c:v>1.619354938709678E-2</c:v>
                </c:pt>
                <c:pt idx="10397">
                  <c:v>1.6774194548387109E-2</c:v>
                </c:pt>
                <c:pt idx="10398">
                  <c:v>1.7354839709677421E-2</c:v>
                </c:pt>
                <c:pt idx="10399">
                  <c:v>1.793548487096774E-2</c:v>
                </c:pt>
                <c:pt idx="10400">
                  <c:v>1.8516130032258063E-2</c:v>
                </c:pt>
                <c:pt idx="10401">
                  <c:v>1.9096775193548396E-2</c:v>
                </c:pt>
                <c:pt idx="10402">
                  <c:v>1.9677420354838725E-2</c:v>
                </c:pt>
                <c:pt idx="10403">
                  <c:v>2.0258065516129048E-2</c:v>
                </c:pt>
                <c:pt idx="10404">
                  <c:v>2.0838710677419384E-2</c:v>
                </c:pt>
                <c:pt idx="10405">
                  <c:v>2.1419355838709683E-2</c:v>
                </c:pt>
                <c:pt idx="10406">
                  <c:v>2.2000001000000002E-2</c:v>
                </c:pt>
                <c:pt idx="10407">
                  <c:v>2.2580646161290335E-2</c:v>
                </c:pt>
                <c:pt idx="10408">
                  <c:v>2.316129132258064E-2</c:v>
                </c:pt>
                <c:pt idx="10409">
                  <c:v>2.374193648387099E-2</c:v>
                </c:pt>
                <c:pt idx="10410">
                  <c:v>2.4322581645161271E-2</c:v>
                </c:pt>
                <c:pt idx="10411">
                  <c:v>2.4903226806451614E-2</c:v>
                </c:pt>
                <c:pt idx="10412">
                  <c:v>2.5483871967741951E-2</c:v>
                </c:pt>
                <c:pt idx="10413">
                  <c:v>2.6064517129032259E-2</c:v>
                </c:pt>
                <c:pt idx="10414">
                  <c:v>2.6645162290322596E-2</c:v>
                </c:pt>
                <c:pt idx="10415">
                  <c:v>2.7225807451612929E-2</c:v>
                </c:pt>
                <c:pt idx="10416">
                  <c:v>2.7806452612903244E-2</c:v>
                </c:pt>
                <c:pt idx="10417">
                  <c:v>2.838709777419357E-2</c:v>
                </c:pt>
                <c:pt idx="10418">
                  <c:v>2.8967742935483876E-2</c:v>
                </c:pt>
                <c:pt idx="10419">
                  <c:v>2.9548388096774202E-2</c:v>
                </c:pt>
                <c:pt idx="10420">
                  <c:v>3.0129033258064524E-2</c:v>
                </c:pt>
                <c:pt idx="10421">
                  <c:v>3.0709678419354857E-2</c:v>
                </c:pt>
                <c:pt idx="10422">
                  <c:v>3.1290323580645187E-2</c:v>
                </c:pt>
                <c:pt idx="10423">
                  <c:v>3.1870968741935492E-2</c:v>
                </c:pt>
                <c:pt idx="10424">
                  <c:v>3.2451613903225825E-2</c:v>
                </c:pt>
                <c:pt idx="10425">
                  <c:v>3.3032259064516144E-2</c:v>
                </c:pt>
                <c:pt idx="10426">
                  <c:v>3.3612904225806456E-2</c:v>
                </c:pt>
                <c:pt idx="10427">
                  <c:v>3.4193549387096775E-2</c:v>
                </c:pt>
                <c:pt idx="10428">
                  <c:v>3.4774194548387101E-2</c:v>
                </c:pt>
                <c:pt idx="10429">
                  <c:v>3.5354839709677434E-2</c:v>
                </c:pt>
                <c:pt idx="10430">
                  <c:v>3.5935484870967746E-2</c:v>
                </c:pt>
                <c:pt idx="10431">
                  <c:v>3.6516130032258072E-2</c:v>
                </c:pt>
                <c:pt idx="10432">
                  <c:v>3.7096775193548391E-2</c:v>
                </c:pt>
                <c:pt idx="10433">
                  <c:v>3.767742035483871E-2</c:v>
                </c:pt>
                <c:pt idx="10434">
                  <c:v>3.825806551612905E-2</c:v>
                </c:pt>
                <c:pt idx="10435">
                  <c:v>3.8838710677419383E-2</c:v>
                </c:pt>
                <c:pt idx="10436">
                  <c:v>3.9419355838709681E-2</c:v>
                </c:pt>
                <c:pt idx="10437">
                  <c:v>4.0000001000000014E-2</c:v>
                </c:pt>
                <c:pt idx="10438">
                  <c:v>3.93421062631579E-2</c:v>
                </c:pt>
                <c:pt idx="10439">
                  <c:v>3.8684211526315813E-2</c:v>
                </c:pt>
                <c:pt idx="10440">
                  <c:v>3.8026316789473699E-2</c:v>
                </c:pt>
                <c:pt idx="10441">
                  <c:v>3.7368422052631585E-2</c:v>
                </c:pt>
                <c:pt idx="10442">
                  <c:v>3.6710527315789478E-2</c:v>
                </c:pt>
                <c:pt idx="10443">
                  <c:v>3.6052632578947384E-2</c:v>
                </c:pt>
                <c:pt idx="10444">
                  <c:v>3.539473784210527E-2</c:v>
                </c:pt>
                <c:pt idx="10445">
                  <c:v>3.473684310526319E-2</c:v>
                </c:pt>
                <c:pt idx="10446">
                  <c:v>3.4078948368421069E-2</c:v>
                </c:pt>
                <c:pt idx="10447">
                  <c:v>3.3421053631578948E-2</c:v>
                </c:pt>
                <c:pt idx="10448">
                  <c:v>3.2763158894736841E-2</c:v>
                </c:pt>
                <c:pt idx="10449">
                  <c:v>3.2105264157894754E-2</c:v>
                </c:pt>
                <c:pt idx="10450">
                  <c:v>3.1447369421052654E-2</c:v>
                </c:pt>
                <c:pt idx="10451">
                  <c:v>3.0789474684210543E-2</c:v>
                </c:pt>
                <c:pt idx="10452">
                  <c:v>3.0131579947368422E-2</c:v>
                </c:pt>
                <c:pt idx="10453">
                  <c:v>2.9473685210526339E-2</c:v>
                </c:pt>
                <c:pt idx="10454">
                  <c:v>2.8815790473684221E-2</c:v>
                </c:pt>
                <c:pt idx="10455">
                  <c:v>2.8157895736842107E-2</c:v>
                </c:pt>
                <c:pt idx="10456">
                  <c:v>2.750000100000001E-2</c:v>
                </c:pt>
                <c:pt idx="10457">
                  <c:v>2.6842106263157896E-2</c:v>
                </c:pt>
                <c:pt idx="10458">
                  <c:v>2.6184211526315806E-2</c:v>
                </c:pt>
                <c:pt idx="10459">
                  <c:v>2.5526316789473702E-2</c:v>
                </c:pt>
                <c:pt idx="10460">
                  <c:v>2.4868422052631577E-2</c:v>
                </c:pt>
                <c:pt idx="10461">
                  <c:v>2.421052731578948E-2</c:v>
                </c:pt>
                <c:pt idx="10462">
                  <c:v>2.355263257894738E-2</c:v>
                </c:pt>
                <c:pt idx="10463">
                  <c:v>2.289473784210528E-2</c:v>
                </c:pt>
                <c:pt idx="10464">
                  <c:v>2.2236843105263183E-2</c:v>
                </c:pt>
                <c:pt idx="10465">
                  <c:v>2.1578948368421062E-2</c:v>
                </c:pt>
                <c:pt idx="10466">
                  <c:v>2.0921053631578947E-2</c:v>
                </c:pt>
                <c:pt idx="10467">
                  <c:v>2.0263158894736837E-2</c:v>
                </c:pt>
                <c:pt idx="10468">
                  <c:v>1.9605264157894743E-2</c:v>
                </c:pt>
                <c:pt idx="10469">
                  <c:v>1.8947369421052643E-2</c:v>
                </c:pt>
                <c:pt idx="10470">
                  <c:v>1.8289474684210539E-2</c:v>
                </c:pt>
                <c:pt idx="10471">
                  <c:v>1.7631579947368435E-2</c:v>
                </c:pt>
                <c:pt idx="10472">
                  <c:v>1.6973685210526328E-2</c:v>
                </c:pt>
                <c:pt idx="10473">
                  <c:v>1.6315790473684214E-2</c:v>
                </c:pt>
                <c:pt idx="10474">
                  <c:v>1.5657895736842117E-2</c:v>
                </c:pt>
                <c:pt idx="10475">
                  <c:v>1.5000001000000004E-2</c:v>
                </c:pt>
                <c:pt idx="10476">
                  <c:v>1.5540541540540546E-2</c:v>
                </c:pt>
                <c:pt idx="10477">
                  <c:v>1.6081082081081083E-2</c:v>
                </c:pt>
                <c:pt idx="10478">
                  <c:v>1.6621622621621621E-2</c:v>
                </c:pt>
                <c:pt idx="10479">
                  <c:v>1.7162163162162163E-2</c:v>
                </c:pt>
                <c:pt idx="10480">
                  <c:v>1.7702703702702705E-2</c:v>
                </c:pt>
                <c:pt idx="10481">
                  <c:v>1.8243244243243247E-2</c:v>
                </c:pt>
                <c:pt idx="10482">
                  <c:v>1.8783784783783789E-2</c:v>
                </c:pt>
                <c:pt idx="10483">
                  <c:v>1.9324325324324331E-2</c:v>
                </c:pt>
                <c:pt idx="10484">
                  <c:v>1.9864865864864877E-2</c:v>
                </c:pt>
                <c:pt idx="10485">
                  <c:v>2.0405406405405412E-2</c:v>
                </c:pt>
                <c:pt idx="10486">
                  <c:v>2.0945946945945957E-2</c:v>
                </c:pt>
                <c:pt idx="10487">
                  <c:v>2.1486487486486492E-2</c:v>
                </c:pt>
                <c:pt idx="10488">
                  <c:v>2.2027028027027044E-2</c:v>
                </c:pt>
                <c:pt idx="10489">
                  <c:v>2.2567568567567579E-2</c:v>
                </c:pt>
                <c:pt idx="10490">
                  <c:v>2.3108109108108107E-2</c:v>
                </c:pt>
                <c:pt idx="10491">
                  <c:v>2.3648649648648646E-2</c:v>
                </c:pt>
                <c:pt idx="10492">
                  <c:v>2.4189190189189198E-2</c:v>
                </c:pt>
                <c:pt idx="10493">
                  <c:v>2.4729730729729747E-2</c:v>
                </c:pt>
                <c:pt idx="10494">
                  <c:v>2.5270271270270286E-2</c:v>
                </c:pt>
                <c:pt idx="10495">
                  <c:v>2.5810811810810817E-2</c:v>
                </c:pt>
                <c:pt idx="10496">
                  <c:v>2.6351352351351352E-2</c:v>
                </c:pt>
                <c:pt idx="10497">
                  <c:v>2.6891892891891901E-2</c:v>
                </c:pt>
                <c:pt idx="10498">
                  <c:v>2.7432433432432436E-2</c:v>
                </c:pt>
                <c:pt idx="10499">
                  <c:v>2.7972973972972999E-2</c:v>
                </c:pt>
                <c:pt idx="10500">
                  <c:v>2.8513514513513527E-2</c:v>
                </c:pt>
                <c:pt idx="10501">
                  <c:v>2.9054055054054055E-2</c:v>
                </c:pt>
                <c:pt idx="10502">
                  <c:v>2.9594595594594597E-2</c:v>
                </c:pt>
                <c:pt idx="10503">
                  <c:v>3.0135136135135143E-2</c:v>
                </c:pt>
                <c:pt idx="10504">
                  <c:v>3.0675676675675698E-2</c:v>
                </c:pt>
                <c:pt idx="10505">
                  <c:v>3.121621721621623E-2</c:v>
                </c:pt>
                <c:pt idx="10506">
                  <c:v>3.1756757756756758E-2</c:v>
                </c:pt>
                <c:pt idx="10507">
                  <c:v>3.2297298297297314E-2</c:v>
                </c:pt>
                <c:pt idx="10508">
                  <c:v>3.2837838837837842E-2</c:v>
                </c:pt>
                <c:pt idx="10509">
                  <c:v>3.3378379378378391E-2</c:v>
                </c:pt>
                <c:pt idx="10510">
                  <c:v>3.3918919918918926E-2</c:v>
                </c:pt>
                <c:pt idx="10511">
                  <c:v>3.4459460459459475E-2</c:v>
                </c:pt>
                <c:pt idx="10512">
                  <c:v>3.500000100000001E-2</c:v>
                </c:pt>
                <c:pt idx="10513">
                  <c:v>3.4080000999999999E-2</c:v>
                </c:pt>
                <c:pt idx="10514">
                  <c:v>3.3160000999999995E-2</c:v>
                </c:pt>
                <c:pt idx="10515">
                  <c:v>3.2240001000000011E-2</c:v>
                </c:pt>
                <c:pt idx="10516">
                  <c:v>3.1320001000000007E-2</c:v>
                </c:pt>
                <c:pt idx="10517">
                  <c:v>3.0400001000000006E-2</c:v>
                </c:pt>
                <c:pt idx="10518">
                  <c:v>2.9480001000000002E-2</c:v>
                </c:pt>
                <c:pt idx="10519">
                  <c:v>2.8560000999999991E-2</c:v>
                </c:pt>
                <c:pt idx="10520">
                  <c:v>2.7640001000000008E-2</c:v>
                </c:pt>
                <c:pt idx="10521">
                  <c:v>2.6720000999999997E-2</c:v>
                </c:pt>
                <c:pt idx="10522">
                  <c:v>2.5800001000000006E-2</c:v>
                </c:pt>
                <c:pt idx="10523">
                  <c:v>2.4880001000000002E-2</c:v>
                </c:pt>
                <c:pt idx="10524">
                  <c:v>2.3960000999999991E-2</c:v>
                </c:pt>
                <c:pt idx="10525">
                  <c:v>2.3040000999999997E-2</c:v>
                </c:pt>
                <c:pt idx="10526">
                  <c:v>2.2120000999999997E-2</c:v>
                </c:pt>
                <c:pt idx="10527">
                  <c:v>2.120000100000001E-2</c:v>
                </c:pt>
                <c:pt idx="10528">
                  <c:v>2.0280001000000002E-2</c:v>
                </c:pt>
                <c:pt idx="10529">
                  <c:v>1.9360001000000009E-2</c:v>
                </c:pt>
                <c:pt idx="10530">
                  <c:v>1.8440001000000008E-2</c:v>
                </c:pt>
                <c:pt idx="10531">
                  <c:v>1.7520001000000007E-2</c:v>
                </c:pt>
                <c:pt idx="10532">
                  <c:v>1.6600001000000007E-2</c:v>
                </c:pt>
                <c:pt idx="10533">
                  <c:v>1.5680001000000009E-2</c:v>
                </c:pt>
                <c:pt idx="10534">
                  <c:v>1.4760001000000002E-2</c:v>
                </c:pt>
                <c:pt idx="10535">
                  <c:v>1.3840001000000006E-2</c:v>
                </c:pt>
                <c:pt idx="10536">
                  <c:v>1.2920001000000004E-2</c:v>
                </c:pt>
                <c:pt idx="10537">
                  <c:v>1.2000001000000001E-2</c:v>
                </c:pt>
                <c:pt idx="10538">
                  <c:v>1.2444445444444445E-2</c:v>
                </c:pt>
                <c:pt idx="10539">
                  <c:v>1.2888889888888895E-2</c:v>
                </c:pt>
                <c:pt idx="10540">
                  <c:v>1.3333334333333339E-2</c:v>
                </c:pt>
                <c:pt idx="10541">
                  <c:v>1.3777778777777784E-2</c:v>
                </c:pt>
                <c:pt idx="10542">
                  <c:v>1.4222223222222224E-2</c:v>
                </c:pt>
                <c:pt idx="10543">
                  <c:v>1.4666667666666669E-2</c:v>
                </c:pt>
                <c:pt idx="10544">
                  <c:v>1.5111112111111111E-2</c:v>
                </c:pt>
                <c:pt idx="10545">
                  <c:v>1.555555655555556E-2</c:v>
                </c:pt>
                <c:pt idx="10546">
                  <c:v>1.6000001000000007E-2</c:v>
                </c:pt>
                <c:pt idx="10547">
                  <c:v>1.6444445444444445E-2</c:v>
                </c:pt>
                <c:pt idx="10548">
                  <c:v>1.6888889888888904E-2</c:v>
                </c:pt>
                <c:pt idx="10549">
                  <c:v>1.7333334333333335E-2</c:v>
                </c:pt>
                <c:pt idx="10550">
                  <c:v>1.7777778777777781E-2</c:v>
                </c:pt>
                <c:pt idx="10551">
                  <c:v>1.8222223222222229E-2</c:v>
                </c:pt>
                <c:pt idx="10552">
                  <c:v>1.8666667666666675E-2</c:v>
                </c:pt>
                <c:pt idx="10553">
                  <c:v>1.911111211111112E-2</c:v>
                </c:pt>
                <c:pt idx="10554">
                  <c:v>1.9555556555555562E-2</c:v>
                </c:pt>
                <c:pt idx="10555">
                  <c:v>2.0000001000000003E-2</c:v>
                </c:pt>
                <c:pt idx="10556">
                  <c:v>2.0444445444444452E-2</c:v>
                </c:pt>
                <c:pt idx="10557">
                  <c:v>2.0888889888888887E-2</c:v>
                </c:pt>
                <c:pt idx="10558">
                  <c:v>2.1333334333333332E-2</c:v>
                </c:pt>
                <c:pt idx="10559">
                  <c:v>2.1777778777777798E-2</c:v>
                </c:pt>
                <c:pt idx="10560">
                  <c:v>2.2222223222222233E-2</c:v>
                </c:pt>
                <c:pt idx="10561">
                  <c:v>2.2666667666666682E-2</c:v>
                </c:pt>
                <c:pt idx="10562">
                  <c:v>2.3111112111111127E-2</c:v>
                </c:pt>
                <c:pt idx="10563">
                  <c:v>2.3555556555555548E-2</c:v>
                </c:pt>
                <c:pt idx="10564">
                  <c:v>2.4000001E-2</c:v>
                </c:pt>
                <c:pt idx="10565">
                  <c:v>2.4444445444444452E-2</c:v>
                </c:pt>
                <c:pt idx="10566">
                  <c:v>2.4888889888888887E-2</c:v>
                </c:pt>
                <c:pt idx="10567">
                  <c:v>2.5333334333333343E-2</c:v>
                </c:pt>
                <c:pt idx="10568">
                  <c:v>2.5777778777777798E-2</c:v>
                </c:pt>
                <c:pt idx="10569">
                  <c:v>2.6222223222222219E-2</c:v>
                </c:pt>
                <c:pt idx="10570">
                  <c:v>2.6666667666666678E-2</c:v>
                </c:pt>
                <c:pt idx="10571">
                  <c:v>2.711111211111113E-2</c:v>
                </c:pt>
                <c:pt idx="10572">
                  <c:v>2.7555556555555565E-2</c:v>
                </c:pt>
                <c:pt idx="10573">
                  <c:v>2.8000001E-2</c:v>
                </c:pt>
                <c:pt idx="10574">
                  <c:v>2.8444445444444452E-2</c:v>
                </c:pt>
                <c:pt idx="10575">
                  <c:v>2.8888889888888887E-2</c:v>
                </c:pt>
                <c:pt idx="10576">
                  <c:v>2.9333334333333336E-2</c:v>
                </c:pt>
                <c:pt idx="10577">
                  <c:v>2.9777778777777798E-2</c:v>
                </c:pt>
                <c:pt idx="10578">
                  <c:v>3.0222223222222226E-2</c:v>
                </c:pt>
                <c:pt idx="10579">
                  <c:v>3.0666667666666678E-2</c:v>
                </c:pt>
                <c:pt idx="10580">
                  <c:v>3.1111112111111127E-2</c:v>
                </c:pt>
                <c:pt idx="10581">
                  <c:v>3.1555556555555558E-2</c:v>
                </c:pt>
                <c:pt idx="10582">
                  <c:v>3.2000001000000014E-2</c:v>
                </c:pt>
                <c:pt idx="10583">
                  <c:v>3.2444445444444463E-2</c:v>
                </c:pt>
                <c:pt idx="10584">
                  <c:v>3.2888889888888891E-2</c:v>
                </c:pt>
                <c:pt idx="10585">
                  <c:v>3.3333334333333332E-2</c:v>
                </c:pt>
                <c:pt idx="10586">
                  <c:v>3.3777778777777795E-2</c:v>
                </c:pt>
                <c:pt idx="10587">
                  <c:v>3.422222322222223E-2</c:v>
                </c:pt>
                <c:pt idx="10588">
                  <c:v>3.4666667666666671E-2</c:v>
                </c:pt>
                <c:pt idx="10589">
                  <c:v>3.5111112111111134E-2</c:v>
                </c:pt>
                <c:pt idx="10590">
                  <c:v>3.5555556555555555E-2</c:v>
                </c:pt>
                <c:pt idx="10591">
                  <c:v>3.6000001000000011E-2</c:v>
                </c:pt>
                <c:pt idx="10592">
                  <c:v>3.6444445444444452E-2</c:v>
                </c:pt>
                <c:pt idx="10593">
                  <c:v>3.6888889888888887E-2</c:v>
                </c:pt>
                <c:pt idx="10594">
                  <c:v>3.7333334333333343E-2</c:v>
                </c:pt>
                <c:pt idx="10595">
                  <c:v>3.7777778777777798E-2</c:v>
                </c:pt>
                <c:pt idx="10596">
                  <c:v>3.8222223222222219E-2</c:v>
                </c:pt>
                <c:pt idx="10597">
                  <c:v>3.8666667666666675E-2</c:v>
                </c:pt>
                <c:pt idx="10598">
                  <c:v>3.9111112111111124E-2</c:v>
                </c:pt>
                <c:pt idx="10599">
                  <c:v>3.9555556555555559E-2</c:v>
                </c:pt>
                <c:pt idx="10600">
                  <c:v>4.0000001000000014E-2</c:v>
                </c:pt>
                <c:pt idx="10601">
                  <c:v>3.9758065516129044E-2</c:v>
                </c:pt>
                <c:pt idx="10602">
                  <c:v>3.9516130032258068E-2</c:v>
                </c:pt>
                <c:pt idx="10603">
                  <c:v>3.9274194548387098E-2</c:v>
                </c:pt>
                <c:pt idx="10604">
                  <c:v>3.9032259064516149E-2</c:v>
                </c:pt>
                <c:pt idx="10605">
                  <c:v>3.8790323580645179E-2</c:v>
                </c:pt>
                <c:pt idx="10606">
                  <c:v>3.8548388096774196E-2</c:v>
                </c:pt>
                <c:pt idx="10607">
                  <c:v>3.8306452612903226E-2</c:v>
                </c:pt>
                <c:pt idx="10608">
                  <c:v>3.806451712903227E-2</c:v>
                </c:pt>
                <c:pt idx="10609">
                  <c:v>3.7822581645161293E-2</c:v>
                </c:pt>
                <c:pt idx="10610">
                  <c:v>3.7580646161290338E-2</c:v>
                </c:pt>
                <c:pt idx="10611">
                  <c:v>3.7338710677419389E-2</c:v>
                </c:pt>
                <c:pt idx="10612">
                  <c:v>3.7096775193548391E-2</c:v>
                </c:pt>
                <c:pt idx="10613">
                  <c:v>3.6854839709677435E-2</c:v>
                </c:pt>
                <c:pt idx="10614">
                  <c:v>3.6612904225806452E-2</c:v>
                </c:pt>
                <c:pt idx="10615">
                  <c:v>3.6370968741935482E-2</c:v>
                </c:pt>
                <c:pt idx="10616">
                  <c:v>3.6129033258064519E-2</c:v>
                </c:pt>
                <c:pt idx="10617">
                  <c:v>3.5887097774193577E-2</c:v>
                </c:pt>
                <c:pt idx="10618">
                  <c:v>3.5645162290322593E-2</c:v>
                </c:pt>
                <c:pt idx="10619">
                  <c:v>3.540322680645161E-2</c:v>
                </c:pt>
                <c:pt idx="10620">
                  <c:v>3.5161291322580647E-2</c:v>
                </c:pt>
                <c:pt idx="10621">
                  <c:v>3.4919355838709684E-2</c:v>
                </c:pt>
                <c:pt idx="10622">
                  <c:v>3.4677420354838714E-2</c:v>
                </c:pt>
                <c:pt idx="10623">
                  <c:v>3.4435484870967745E-2</c:v>
                </c:pt>
                <c:pt idx="10624">
                  <c:v>3.4193549387096775E-2</c:v>
                </c:pt>
                <c:pt idx="10625">
                  <c:v>3.3951613903225805E-2</c:v>
                </c:pt>
                <c:pt idx="10626">
                  <c:v>3.3709678419354856E-2</c:v>
                </c:pt>
                <c:pt idx="10627">
                  <c:v>3.346774293548388E-2</c:v>
                </c:pt>
                <c:pt idx="10628">
                  <c:v>3.3225807451612917E-2</c:v>
                </c:pt>
                <c:pt idx="10629">
                  <c:v>3.2983871967741954E-2</c:v>
                </c:pt>
                <c:pt idx="10630">
                  <c:v>3.2741936483870998E-2</c:v>
                </c:pt>
                <c:pt idx="10631">
                  <c:v>3.2500001000000001E-2</c:v>
                </c:pt>
                <c:pt idx="10632">
                  <c:v>3.2258065516129052E-2</c:v>
                </c:pt>
                <c:pt idx="10633">
                  <c:v>3.2016130032258061E-2</c:v>
                </c:pt>
                <c:pt idx="10634">
                  <c:v>3.1774194548387098E-2</c:v>
                </c:pt>
                <c:pt idx="10635">
                  <c:v>3.1532259064516142E-2</c:v>
                </c:pt>
                <c:pt idx="10636">
                  <c:v>3.1290323580645187E-2</c:v>
                </c:pt>
                <c:pt idx="10637">
                  <c:v>3.1048388096774206E-2</c:v>
                </c:pt>
                <c:pt idx="10638">
                  <c:v>3.0806452612903237E-2</c:v>
                </c:pt>
                <c:pt idx="10639">
                  <c:v>3.0564517129032253E-2</c:v>
                </c:pt>
                <c:pt idx="10640">
                  <c:v>3.0322581645161283E-2</c:v>
                </c:pt>
                <c:pt idx="10641">
                  <c:v>3.0080646161290334E-2</c:v>
                </c:pt>
                <c:pt idx="10642">
                  <c:v>2.9838710677419378E-2</c:v>
                </c:pt>
                <c:pt idx="10643">
                  <c:v>2.9596775193548388E-2</c:v>
                </c:pt>
                <c:pt idx="10644">
                  <c:v>2.9354839709677418E-2</c:v>
                </c:pt>
                <c:pt idx="10645">
                  <c:v>2.9112904225806448E-2</c:v>
                </c:pt>
                <c:pt idx="10646">
                  <c:v>2.8870968741935482E-2</c:v>
                </c:pt>
                <c:pt idx="10647">
                  <c:v>2.8629033258064512E-2</c:v>
                </c:pt>
                <c:pt idx="10648">
                  <c:v>2.8387097774193563E-2</c:v>
                </c:pt>
                <c:pt idx="10649">
                  <c:v>2.814516229032259E-2</c:v>
                </c:pt>
                <c:pt idx="10650">
                  <c:v>2.790322680645162E-2</c:v>
                </c:pt>
                <c:pt idx="10651">
                  <c:v>2.7661291322580651E-2</c:v>
                </c:pt>
                <c:pt idx="10652">
                  <c:v>2.7419355838709691E-2</c:v>
                </c:pt>
                <c:pt idx="10653">
                  <c:v>2.7177420354838708E-2</c:v>
                </c:pt>
                <c:pt idx="10654">
                  <c:v>2.6935484870967741E-2</c:v>
                </c:pt>
                <c:pt idx="10655">
                  <c:v>2.6693549387096782E-2</c:v>
                </c:pt>
                <c:pt idx="10656">
                  <c:v>2.6451613903225812E-2</c:v>
                </c:pt>
                <c:pt idx="10657">
                  <c:v>2.620967841935486E-2</c:v>
                </c:pt>
                <c:pt idx="10658">
                  <c:v>2.5967742935483876E-2</c:v>
                </c:pt>
                <c:pt idx="10659">
                  <c:v>2.5725807451612914E-2</c:v>
                </c:pt>
                <c:pt idx="10660">
                  <c:v>2.5483871967741944E-2</c:v>
                </c:pt>
                <c:pt idx="10661">
                  <c:v>2.5241936483870991E-2</c:v>
                </c:pt>
                <c:pt idx="10662">
                  <c:v>2.5000001000000001E-2</c:v>
                </c:pt>
                <c:pt idx="10663">
                  <c:v>2.5578948368421058E-2</c:v>
                </c:pt>
                <c:pt idx="10664">
                  <c:v>2.6157895736842102E-2</c:v>
                </c:pt>
                <c:pt idx="10665">
                  <c:v>2.6736843105263173E-2</c:v>
                </c:pt>
                <c:pt idx="10666">
                  <c:v>2.7315790473684227E-2</c:v>
                </c:pt>
                <c:pt idx="10667">
                  <c:v>2.7894737842105277E-2</c:v>
                </c:pt>
                <c:pt idx="10668">
                  <c:v>2.8473685210526331E-2</c:v>
                </c:pt>
                <c:pt idx="10669">
                  <c:v>2.9052632578947381E-2</c:v>
                </c:pt>
                <c:pt idx="10670">
                  <c:v>2.9631579947368428E-2</c:v>
                </c:pt>
                <c:pt idx="10671">
                  <c:v>3.0210527315789472E-2</c:v>
                </c:pt>
                <c:pt idx="10672">
                  <c:v>3.0789474684210543E-2</c:v>
                </c:pt>
                <c:pt idx="10673">
                  <c:v>3.136842205263158E-2</c:v>
                </c:pt>
                <c:pt idx="10674">
                  <c:v>3.1947369421052647E-2</c:v>
                </c:pt>
                <c:pt idx="10675">
                  <c:v>3.2526316789473715E-2</c:v>
                </c:pt>
                <c:pt idx="10676">
                  <c:v>3.3105264157894741E-2</c:v>
                </c:pt>
                <c:pt idx="10677">
                  <c:v>3.3684211526315802E-2</c:v>
                </c:pt>
                <c:pt idx="10678">
                  <c:v>3.4263158894736835E-2</c:v>
                </c:pt>
                <c:pt idx="10679">
                  <c:v>3.4842106263157896E-2</c:v>
                </c:pt>
                <c:pt idx="10680">
                  <c:v>3.542105363157895E-2</c:v>
                </c:pt>
                <c:pt idx="10681">
                  <c:v>3.6000001000000011E-2</c:v>
                </c:pt>
                <c:pt idx="10682">
                  <c:v>3.6578948368421071E-2</c:v>
                </c:pt>
                <c:pt idx="10683">
                  <c:v>3.7157895736842105E-2</c:v>
                </c:pt>
                <c:pt idx="10684">
                  <c:v>3.7736843105263179E-2</c:v>
                </c:pt>
                <c:pt idx="10685">
                  <c:v>3.8315790473684212E-2</c:v>
                </c:pt>
                <c:pt idx="10686">
                  <c:v>3.8894737842105266E-2</c:v>
                </c:pt>
                <c:pt idx="10687">
                  <c:v>3.9473685210526341E-2</c:v>
                </c:pt>
                <c:pt idx="10688">
                  <c:v>4.0052632578947395E-2</c:v>
                </c:pt>
                <c:pt idx="10689">
                  <c:v>4.0631579947368428E-2</c:v>
                </c:pt>
                <c:pt idx="10690">
                  <c:v>4.1210527315789475E-2</c:v>
                </c:pt>
                <c:pt idx="10691">
                  <c:v>4.1789474684210529E-2</c:v>
                </c:pt>
                <c:pt idx="10692">
                  <c:v>4.2368422052631638E-2</c:v>
                </c:pt>
                <c:pt idx="10693">
                  <c:v>4.2947369421052622E-2</c:v>
                </c:pt>
                <c:pt idx="10694">
                  <c:v>4.3526316789473676E-2</c:v>
                </c:pt>
                <c:pt idx="10695">
                  <c:v>4.4105264157894751E-2</c:v>
                </c:pt>
                <c:pt idx="10696">
                  <c:v>4.4684211526315819E-2</c:v>
                </c:pt>
                <c:pt idx="10697">
                  <c:v>4.5263158894736866E-2</c:v>
                </c:pt>
                <c:pt idx="10698">
                  <c:v>4.5842106263157871E-2</c:v>
                </c:pt>
                <c:pt idx="10699">
                  <c:v>4.6421053631578946E-2</c:v>
                </c:pt>
                <c:pt idx="10700">
                  <c:v>4.7000001000000027E-2</c:v>
                </c:pt>
                <c:pt idx="10701">
                  <c:v>4.5840001000000012E-2</c:v>
                </c:pt>
                <c:pt idx="10702">
                  <c:v>4.4680001000000018E-2</c:v>
                </c:pt>
                <c:pt idx="10703">
                  <c:v>4.3520001000000003E-2</c:v>
                </c:pt>
                <c:pt idx="10704">
                  <c:v>4.2360001000000029E-2</c:v>
                </c:pt>
                <c:pt idx="10705">
                  <c:v>4.1200001000000007E-2</c:v>
                </c:pt>
                <c:pt idx="10706">
                  <c:v>4.0040001000000013E-2</c:v>
                </c:pt>
                <c:pt idx="10707">
                  <c:v>3.8880001000000004E-2</c:v>
                </c:pt>
                <c:pt idx="10708">
                  <c:v>3.7720001000000003E-2</c:v>
                </c:pt>
                <c:pt idx="10709">
                  <c:v>3.6560001000000002E-2</c:v>
                </c:pt>
                <c:pt idx="10710">
                  <c:v>3.5400001E-2</c:v>
                </c:pt>
                <c:pt idx="10711">
                  <c:v>3.4240000999999999E-2</c:v>
                </c:pt>
                <c:pt idx="10712">
                  <c:v>3.3080000999999998E-2</c:v>
                </c:pt>
                <c:pt idx="10713">
                  <c:v>3.1920001000000003E-2</c:v>
                </c:pt>
                <c:pt idx="10714">
                  <c:v>3.0760000999999999E-2</c:v>
                </c:pt>
                <c:pt idx="10715">
                  <c:v>2.9600001000000001E-2</c:v>
                </c:pt>
                <c:pt idx="10716">
                  <c:v>2.8440001000000003E-2</c:v>
                </c:pt>
                <c:pt idx="10717">
                  <c:v>2.7280001000000009E-2</c:v>
                </c:pt>
                <c:pt idx="10718">
                  <c:v>2.6120000999999997E-2</c:v>
                </c:pt>
                <c:pt idx="10719">
                  <c:v>2.4960000999999992E-2</c:v>
                </c:pt>
                <c:pt idx="10720">
                  <c:v>2.3800001000000001E-2</c:v>
                </c:pt>
                <c:pt idx="10721">
                  <c:v>2.2640001000000007E-2</c:v>
                </c:pt>
                <c:pt idx="10722">
                  <c:v>2.1480001000000002E-2</c:v>
                </c:pt>
                <c:pt idx="10723">
                  <c:v>2.0320000999999997E-2</c:v>
                </c:pt>
                <c:pt idx="10724">
                  <c:v>1.9160001000000003E-2</c:v>
                </c:pt>
                <c:pt idx="10725">
                  <c:v>1.8000001000000009E-2</c:v>
                </c:pt>
                <c:pt idx="10726">
                  <c:v>1.8880001000000011E-2</c:v>
                </c:pt>
                <c:pt idx="10727">
                  <c:v>1.9760001000000013E-2</c:v>
                </c:pt>
                <c:pt idx="10728">
                  <c:v>2.0640001000000005E-2</c:v>
                </c:pt>
                <c:pt idx="10729">
                  <c:v>2.1520000999999997E-2</c:v>
                </c:pt>
                <c:pt idx="10730">
                  <c:v>2.2400001000000006E-2</c:v>
                </c:pt>
                <c:pt idx="10731">
                  <c:v>2.3280001000000005E-2</c:v>
                </c:pt>
                <c:pt idx="10732">
                  <c:v>2.4160001E-2</c:v>
                </c:pt>
                <c:pt idx="10733">
                  <c:v>2.5040001000000006E-2</c:v>
                </c:pt>
                <c:pt idx="10734">
                  <c:v>2.5920000999999998E-2</c:v>
                </c:pt>
                <c:pt idx="10735">
                  <c:v>2.6800001000000011E-2</c:v>
                </c:pt>
                <c:pt idx="10736">
                  <c:v>2.7680001000000013E-2</c:v>
                </c:pt>
                <c:pt idx="10737">
                  <c:v>2.8560000999999991E-2</c:v>
                </c:pt>
                <c:pt idx="10738">
                  <c:v>2.9440001000000011E-2</c:v>
                </c:pt>
                <c:pt idx="10739">
                  <c:v>3.0320001000000003E-2</c:v>
                </c:pt>
                <c:pt idx="10740">
                  <c:v>3.1200001000000012E-2</c:v>
                </c:pt>
                <c:pt idx="10741">
                  <c:v>3.2080001000000011E-2</c:v>
                </c:pt>
                <c:pt idx="10742">
                  <c:v>3.2960001000000003E-2</c:v>
                </c:pt>
                <c:pt idx="10743">
                  <c:v>3.3840001000000008E-2</c:v>
                </c:pt>
                <c:pt idx="10744">
                  <c:v>3.4720001000000007E-2</c:v>
                </c:pt>
                <c:pt idx="10745">
                  <c:v>3.5600001000000006E-2</c:v>
                </c:pt>
                <c:pt idx="10746">
                  <c:v>3.6480001000000005E-2</c:v>
                </c:pt>
                <c:pt idx="10747">
                  <c:v>3.7360001000000004E-2</c:v>
                </c:pt>
                <c:pt idx="10748">
                  <c:v>3.8240001000000003E-2</c:v>
                </c:pt>
                <c:pt idx="10749">
                  <c:v>3.9120000999999995E-2</c:v>
                </c:pt>
                <c:pt idx="10750">
                  <c:v>4.0000001000000014E-2</c:v>
                </c:pt>
                <c:pt idx="10751">
                  <c:v>3.9120000999999995E-2</c:v>
                </c:pt>
                <c:pt idx="10752">
                  <c:v>3.8240001000000003E-2</c:v>
                </c:pt>
                <c:pt idx="10753">
                  <c:v>3.7360001000000004E-2</c:v>
                </c:pt>
                <c:pt idx="10754">
                  <c:v>3.6480001000000005E-2</c:v>
                </c:pt>
                <c:pt idx="10755">
                  <c:v>3.5600001000000006E-2</c:v>
                </c:pt>
                <c:pt idx="10756">
                  <c:v>3.4720001E-2</c:v>
                </c:pt>
                <c:pt idx="10757">
                  <c:v>3.3840001000000001E-2</c:v>
                </c:pt>
                <c:pt idx="10758">
                  <c:v>3.2960001000000003E-2</c:v>
                </c:pt>
                <c:pt idx="10759">
                  <c:v>3.2080001000000011E-2</c:v>
                </c:pt>
                <c:pt idx="10760">
                  <c:v>3.1200001000000012E-2</c:v>
                </c:pt>
                <c:pt idx="10761">
                  <c:v>3.0320001000000003E-2</c:v>
                </c:pt>
                <c:pt idx="10762">
                  <c:v>2.9440001000000011E-2</c:v>
                </c:pt>
                <c:pt idx="10763">
                  <c:v>2.8560000999999991E-2</c:v>
                </c:pt>
                <c:pt idx="10764">
                  <c:v>2.768000100000001E-2</c:v>
                </c:pt>
                <c:pt idx="10765">
                  <c:v>2.6800001000000007E-2</c:v>
                </c:pt>
                <c:pt idx="10766">
                  <c:v>2.5920000999999998E-2</c:v>
                </c:pt>
                <c:pt idx="10767">
                  <c:v>2.5040001000000006E-2</c:v>
                </c:pt>
                <c:pt idx="10768">
                  <c:v>2.4160000999999997E-2</c:v>
                </c:pt>
                <c:pt idx="10769">
                  <c:v>2.3280000999999998E-2</c:v>
                </c:pt>
                <c:pt idx="10770">
                  <c:v>2.2400001000000006E-2</c:v>
                </c:pt>
                <c:pt idx="10771">
                  <c:v>2.1520000999999997E-2</c:v>
                </c:pt>
                <c:pt idx="10772">
                  <c:v>2.0640001000000005E-2</c:v>
                </c:pt>
                <c:pt idx="10773">
                  <c:v>1.9760001000000013E-2</c:v>
                </c:pt>
                <c:pt idx="10774">
                  <c:v>1.8880001000000007E-2</c:v>
                </c:pt>
                <c:pt idx="10775">
                  <c:v>1.8000001000000009E-2</c:v>
                </c:pt>
                <c:pt idx="10776">
                  <c:v>1.8340001000000012E-2</c:v>
                </c:pt>
                <c:pt idx="10777">
                  <c:v>1.8680001000000012E-2</c:v>
                </c:pt>
                <c:pt idx="10778">
                  <c:v>1.9020001000000012E-2</c:v>
                </c:pt>
                <c:pt idx="10779">
                  <c:v>1.9360001000000009E-2</c:v>
                </c:pt>
                <c:pt idx="10780">
                  <c:v>1.9700001000000012E-2</c:v>
                </c:pt>
                <c:pt idx="10781">
                  <c:v>2.0040001000000002E-2</c:v>
                </c:pt>
                <c:pt idx="10782">
                  <c:v>2.0380000999999998E-2</c:v>
                </c:pt>
                <c:pt idx="10783">
                  <c:v>2.0720000999999998E-2</c:v>
                </c:pt>
                <c:pt idx="10784">
                  <c:v>2.1060000999999998E-2</c:v>
                </c:pt>
                <c:pt idx="10785">
                  <c:v>2.1400001000000005E-2</c:v>
                </c:pt>
                <c:pt idx="10786">
                  <c:v>2.1740000999999998E-2</c:v>
                </c:pt>
                <c:pt idx="10787">
                  <c:v>2.2080001000000012E-2</c:v>
                </c:pt>
                <c:pt idx="10788">
                  <c:v>2.2420001000000002E-2</c:v>
                </c:pt>
                <c:pt idx="10789">
                  <c:v>2.2760000999999998E-2</c:v>
                </c:pt>
                <c:pt idx="10790">
                  <c:v>2.3100000999999998E-2</c:v>
                </c:pt>
                <c:pt idx="10791">
                  <c:v>2.3440001000000005E-2</c:v>
                </c:pt>
                <c:pt idx="10792">
                  <c:v>2.3780000999999999E-2</c:v>
                </c:pt>
                <c:pt idx="10793">
                  <c:v>2.4120000999999992E-2</c:v>
                </c:pt>
                <c:pt idx="10794">
                  <c:v>2.4460000999999999E-2</c:v>
                </c:pt>
                <c:pt idx="10795">
                  <c:v>2.4800001000000002E-2</c:v>
                </c:pt>
                <c:pt idx="10796">
                  <c:v>2.5140000999999999E-2</c:v>
                </c:pt>
                <c:pt idx="10797">
                  <c:v>2.5480001000000002E-2</c:v>
                </c:pt>
                <c:pt idx="10798">
                  <c:v>2.5820000999999999E-2</c:v>
                </c:pt>
                <c:pt idx="10799">
                  <c:v>2.6160000999999999E-2</c:v>
                </c:pt>
                <c:pt idx="10800">
                  <c:v>2.6500001000000006E-2</c:v>
                </c:pt>
                <c:pt idx="10801">
                  <c:v>2.6840001000000006E-2</c:v>
                </c:pt>
                <c:pt idx="10802">
                  <c:v>2.7180001000000002E-2</c:v>
                </c:pt>
                <c:pt idx="10803">
                  <c:v>2.7520000999999999E-2</c:v>
                </c:pt>
                <c:pt idx="10804">
                  <c:v>2.7860001000000002E-2</c:v>
                </c:pt>
                <c:pt idx="10805">
                  <c:v>2.8200001000000006E-2</c:v>
                </c:pt>
                <c:pt idx="10806">
                  <c:v>2.8540000999999999E-2</c:v>
                </c:pt>
                <c:pt idx="10807">
                  <c:v>2.8880000999999999E-2</c:v>
                </c:pt>
                <c:pt idx="10808">
                  <c:v>2.9220000999999999E-2</c:v>
                </c:pt>
                <c:pt idx="10809">
                  <c:v>2.9560000999999995E-2</c:v>
                </c:pt>
                <c:pt idx="10810">
                  <c:v>2.9900000999999999E-2</c:v>
                </c:pt>
                <c:pt idx="10811">
                  <c:v>3.0240001000000002E-2</c:v>
                </c:pt>
                <c:pt idx="10812">
                  <c:v>3.0580000999999999E-2</c:v>
                </c:pt>
                <c:pt idx="10813">
                  <c:v>3.0920001000000003E-2</c:v>
                </c:pt>
                <c:pt idx="10814">
                  <c:v>3.1260001000000009E-2</c:v>
                </c:pt>
                <c:pt idx="10815">
                  <c:v>3.1600001000000009E-2</c:v>
                </c:pt>
                <c:pt idx="10816">
                  <c:v>3.1940001000000003E-2</c:v>
                </c:pt>
                <c:pt idx="10817">
                  <c:v>3.228000100000001E-2</c:v>
                </c:pt>
                <c:pt idx="10818">
                  <c:v>3.262000100000001E-2</c:v>
                </c:pt>
                <c:pt idx="10819">
                  <c:v>3.2960001000000003E-2</c:v>
                </c:pt>
                <c:pt idx="10820">
                  <c:v>3.3300001000000003E-2</c:v>
                </c:pt>
                <c:pt idx="10821">
                  <c:v>3.3640001000000003E-2</c:v>
                </c:pt>
                <c:pt idx="10822">
                  <c:v>3.3980001000000003E-2</c:v>
                </c:pt>
                <c:pt idx="10823">
                  <c:v>3.4320001000000003E-2</c:v>
                </c:pt>
                <c:pt idx="10824">
                  <c:v>3.4660001000000003E-2</c:v>
                </c:pt>
                <c:pt idx="10825">
                  <c:v>3.500000100000001E-2</c:v>
                </c:pt>
                <c:pt idx="10826">
                  <c:v>3.4320001000000003E-2</c:v>
                </c:pt>
                <c:pt idx="10827">
                  <c:v>3.3640001000000003E-2</c:v>
                </c:pt>
                <c:pt idx="10828">
                  <c:v>3.2960001000000003E-2</c:v>
                </c:pt>
                <c:pt idx="10829">
                  <c:v>3.228000100000001E-2</c:v>
                </c:pt>
                <c:pt idx="10830">
                  <c:v>3.1600001000000009E-2</c:v>
                </c:pt>
                <c:pt idx="10831">
                  <c:v>3.0920001000000003E-2</c:v>
                </c:pt>
                <c:pt idx="10832">
                  <c:v>3.0240001000000002E-2</c:v>
                </c:pt>
                <c:pt idx="10833">
                  <c:v>2.9560000999999992E-2</c:v>
                </c:pt>
                <c:pt idx="10834">
                  <c:v>2.8880000999999999E-2</c:v>
                </c:pt>
                <c:pt idx="10835">
                  <c:v>2.8200000999999999E-2</c:v>
                </c:pt>
                <c:pt idx="10836">
                  <c:v>2.7520000999999999E-2</c:v>
                </c:pt>
                <c:pt idx="10837">
                  <c:v>2.6840001000000006E-2</c:v>
                </c:pt>
                <c:pt idx="10838">
                  <c:v>2.6160000999999999E-2</c:v>
                </c:pt>
                <c:pt idx="10839">
                  <c:v>2.5480001000000002E-2</c:v>
                </c:pt>
                <c:pt idx="10840">
                  <c:v>2.4800001000000002E-2</c:v>
                </c:pt>
                <c:pt idx="10841">
                  <c:v>2.4120000999999992E-2</c:v>
                </c:pt>
                <c:pt idx="10842">
                  <c:v>2.3440000999999999E-2</c:v>
                </c:pt>
                <c:pt idx="10843">
                  <c:v>2.2760000999999998E-2</c:v>
                </c:pt>
                <c:pt idx="10844">
                  <c:v>2.2080001000000012E-2</c:v>
                </c:pt>
                <c:pt idx="10845">
                  <c:v>2.1400001000000002E-2</c:v>
                </c:pt>
                <c:pt idx="10846">
                  <c:v>2.0720000999999998E-2</c:v>
                </c:pt>
                <c:pt idx="10847">
                  <c:v>2.0040001000000002E-2</c:v>
                </c:pt>
                <c:pt idx="10848">
                  <c:v>1.9360001000000009E-2</c:v>
                </c:pt>
                <c:pt idx="10849">
                  <c:v>1.8680001000000009E-2</c:v>
                </c:pt>
                <c:pt idx="10850">
                  <c:v>1.8000001000000009E-2</c:v>
                </c:pt>
                <c:pt idx="10851">
                  <c:v>1.8459460459459464E-2</c:v>
                </c:pt>
                <c:pt idx="10852">
                  <c:v>1.8918919918918923E-2</c:v>
                </c:pt>
                <c:pt idx="10853">
                  <c:v>1.9378379378378389E-2</c:v>
                </c:pt>
                <c:pt idx="10854">
                  <c:v>1.9837838837837848E-2</c:v>
                </c:pt>
                <c:pt idx="10855">
                  <c:v>2.0297298297297307E-2</c:v>
                </c:pt>
                <c:pt idx="10856">
                  <c:v>2.0756757756756762E-2</c:v>
                </c:pt>
                <c:pt idx="10857">
                  <c:v>2.1216217216216235E-2</c:v>
                </c:pt>
                <c:pt idx="10858">
                  <c:v>2.1675676675675701E-2</c:v>
                </c:pt>
                <c:pt idx="10859">
                  <c:v>2.2135136135135142E-2</c:v>
                </c:pt>
                <c:pt idx="10860">
                  <c:v>2.2594595594594601E-2</c:v>
                </c:pt>
                <c:pt idx="10861">
                  <c:v>2.305405505405406E-2</c:v>
                </c:pt>
                <c:pt idx="10862">
                  <c:v>2.3513514513513523E-2</c:v>
                </c:pt>
                <c:pt idx="10863">
                  <c:v>2.3972973972972985E-2</c:v>
                </c:pt>
                <c:pt idx="10864">
                  <c:v>2.4432433432432434E-2</c:v>
                </c:pt>
                <c:pt idx="10865">
                  <c:v>2.4891892891891889E-2</c:v>
                </c:pt>
                <c:pt idx="10866">
                  <c:v>2.5351352351351351E-2</c:v>
                </c:pt>
                <c:pt idx="10867">
                  <c:v>2.5810811810810821E-2</c:v>
                </c:pt>
                <c:pt idx="10868">
                  <c:v>2.6270271270270294E-2</c:v>
                </c:pt>
                <c:pt idx="10869">
                  <c:v>2.6729730729729749E-2</c:v>
                </c:pt>
                <c:pt idx="10870">
                  <c:v>2.7189190189189204E-2</c:v>
                </c:pt>
                <c:pt idx="10871">
                  <c:v>2.764864964864865E-2</c:v>
                </c:pt>
                <c:pt idx="10872">
                  <c:v>2.8108109108108102E-2</c:v>
                </c:pt>
                <c:pt idx="10873">
                  <c:v>2.8567568567567578E-2</c:v>
                </c:pt>
                <c:pt idx="10874">
                  <c:v>2.902702802702704E-2</c:v>
                </c:pt>
                <c:pt idx="10875">
                  <c:v>2.9486487486486492E-2</c:v>
                </c:pt>
                <c:pt idx="10876">
                  <c:v>2.9945946945945951E-2</c:v>
                </c:pt>
                <c:pt idx="10877">
                  <c:v>3.0405406405405417E-2</c:v>
                </c:pt>
                <c:pt idx="10878">
                  <c:v>3.0864865864864879E-2</c:v>
                </c:pt>
                <c:pt idx="10879">
                  <c:v>3.1324325324324345E-2</c:v>
                </c:pt>
                <c:pt idx="10880">
                  <c:v>3.1783784783783797E-2</c:v>
                </c:pt>
                <c:pt idx="10881">
                  <c:v>3.2243244243243256E-2</c:v>
                </c:pt>
                <c:pt idx="10882">
                  <c:v>3.2702703702702701E-2</c:v>
                </c:pt>
                <c:pt idx="10883">
                  <c:v>3.3162163162162167E-2</c:v>
                </c:pt>
                <c:pt idx="10884">
                  <c:v>3.362162262162164E-2</c:v>
                </c:pt>
                <c:pt idx="10885">
                  <c:v>3.4081082081081085E-2</c:v>
                </c:pt>
                <c:pt idx="10886">
                  <c:v>3.4540541540540544E-2</c:v>
                </c:pt>
                <c:pt idx="10887">
                  <c:v>3.500000100000001E-2</c:v>
                </c:pt>
                <c:pt idx="10888">
                  <c:v>3.4320001000000003E-2</c:v>
                </c:pt>
                <c:pt idx="10889">
                  <c:v>3.3640001000000003E-2</c:v>
                </c:pt>
                <c:pt idx="10890">
                  <c:v>3.2960001000000003E-2</c:v>
                </c:pt>
                <c:pt idx="10891">
                  <c:v>3.228000100000001E-2</c:v>
                </c:pt>
                <c:pt idx="10892">
                  <c:v>3.1600001000000009E-2</c:v>
                </c:pt>
                <c:pt idx="10893">
                  <c:v>3.0920001000000003E-2</c:v>
                </c:pt>
                <c:pt idx="10894">
                  <c:v>3.0240001000000002E-2</c:v>
                </c:pt>
                <c:pt idx="10895">
                  <c:v>2.9560000999999992E-2</c:v>
                </c:pt>
                <c:pt idx="10896">
                  <c:v>2.8880000999999999E-2</c:v>
                </c:pt>
                <c:pt idx="10897">
                  <c:v>2.8200000999999999E-2</c:v>
                </c:pt>
                <c:pt idx="10898">
                  <c:v>2.7520000999999999E-2</c:v>
                </c:pt>
                <c:pt idx="10899">
                  <c:v>2.6840001000000006E-2</c:v>
                </c:pt>
                <c:pt idx="10900">
                  <c:v>2.6160000999999999E-2</c:v>
                </c:pt>
                <c:pt idx="10901">
                  <c:v>2.5480001000000002E-2</c:v>
                </c:pt>
                <c:pt idx="10902">
                  <c:v>2.4800001000000002E-2</c:v>
                </c:pt>
                <c:pt idx="10903">
                  <c:v>2.4120000999999992E-2</c:v>
                </c:pt>
                <c:pt idx="10904">
                  <c:v>2.3440000999999999E-2</c:v>
                </c:pt>
                <c:pt idx="10905">
                  <c:v>2.2760000999999998E-2</c:v>
                </c:pt>
                <c:pt idx="10906">
                  <c:v>2.2080001000000012E-2</c:v>
                </c:pt>
                <c:pt idx="10907">
                  <c:v>2.1400001000000002E-2</c:v>
                </c:pt>
                <c:pt idx="10908">
                  <c:v>2.0720000999999998E-2</c:v>
                </c:pt>
                <c:pt idx="10909">
                  <c:v>2.0040001000000002E-2</c:v>
                </c:pt>
                <c:pt idx="10910">
                  <c:v>1.9360001000000009E-2</c:v>
                </c:pt>
                <c:pt idx="10911">
                  <c:v>1.8680001000000009E-2</c:v>
                </c:pt>
                <c:pt idx="10912">
                  <c:v>1.8000001000000009E-2</c:v>
                </c:pt>
                <c:pt idx="10913">
                  <c:v>1.7634921634920645E-2</c:v>
                </c:pt>
                <c:pt idx="10914">
                  <c:v>1.7269842269841275E-2</c:v>
                </c:pt>
                <c:pt idx="10915">
                  <c:v>1.6904762904761908E-2</c:v>
                </c:pt>
                <c:pt idx="10916">
                  <c:v>1.6539683539682545E-2</c:v>
                </c:pt>
                <c:pt idx="10917">
                  <c:v>1.6174604174603178E-2</c:v>
                </c:pt>
                <c:pt idx="10918">
                  <c:v>1.5809524809523821E-2</c:v>
                </c:pt>
                <c:pt idx="10919">
                  <c:v>1.5444445444444449E-2</c:v>
                </c:pt>
                <c:pt idx="10920">
                  <c:v>1.5079366079365079E-2</c:v>
                </c:pt>
                <c:pt idx="10921">
                  <c:v>1.4714286714285717E-2</c:v>
                </c:pt>
                <c:pt idx="10922">
                  <c:v>1.4349207349206356E-2</c:v>
                </c:pt>
                <c:pt idx="10923">
                  <c:v>1.3984127984126985E-2</c:v>
                </c:pt>
                <c:pt idx="10924">
                  <c:v>1.3619048619047626E-2</c:v>
                </c:pt>
                <c:pt idx="10925">
                  <c:v>1.3253969253968262E-2</c:v>
                </c:pt>
                <c:pt idx="10926">
                  <c:v>1.2888889888888899E-2</c:v>
                </c:pt>
                <c:pt idx="10927">
                  <c:v>1.2523810523809523E-2</c:v>
                </c:pt>
                <c:pt idx="10928">
                  <c:v>1.2158731158730162E-2</c:v>
                </c:pt>
                <c:pt idx="10929">
                  <c:v>1.1793651793650802E-2</c:v>
                </c:pt>
                <c:pt idx="10930">
                  <c:v>1.1428572428571437E-2</c:v>
                </c:pt>
                <c:pt idx="10931">
                  <c:v>1.106349306349207E-2</c:v>
                </c:pt>
                <c:pt idx="10932">
                  <c:v>1.0698413698412701E-2</c:v>
                </c:pt>
                <c:pt idx="10933">
                  <c:v>1.0333334333333338E-2</c:v>
                </c:pt>
                <c:pt idx="10934">
                  <c:v>9.9682549682539728E-3</c:v>
                </c:pt>
                <c:pt idx="10935">
                  <c:v>9.603175603174606E-3</c:v>
                </c:pt>
                <c:pt idx="10936">
                  <c:v>9.2380962380952461E-3</c:v>
                </c:pt>
                <c:pt idx="10937">
                  <c:v>8.8730168730158793E-3</c:v>
                </c:pt>
                <c:pt idx="10938">
                  <c:v>8.5079375079365142E-3</c:v>
                </c:pt>
                <c:pt idx="10939">
                  <c:v>8.1428581428571456E-3</c:v>
                </c:pt>
                <c:pt idx="10940">
                  <c:v>7.7777787777777814E-3</c:v>
                </c:pt>
                <c:pt idx="10941">
                  <c:v>7.4126994126984189E-3</c:v>
                </c:pt>
                <c:pt idx="10942">
                  <c:v>7.0476200476190494E-3</c:v>
                </c:pt>
                <c:pt idx="10943">
                  <c:v>6.6825406825396895E-3</c:v>
                </c:pt>
                <c:pt idx="10944">
                  <c:v>6.3174613174603218E-3</c:v>
                </c:pt>
                <c:pt idx="10945">
                  <c:v>5.9523819523809559E-3</c:v>
                </c:pt>
                <c:pt idx="10946">
                  <c:v>5.5873025873015916E-3</c:v>
                </c:pt>
                <c:pt idx="10947">
                  <c:v>5.2222232222222265E-3</c:v>
                </c:pt>
                <c:pt idx="10948">
                  <c:v>4.8571438571428614E-3</c:v>
                </c:pt>
                <c:pt idx="10949">
                  <c:v>4.4920644920634972E-3</c:v>
                </c:pt>
                <c:pt idx="10950">
                  <c:v>4.1269851269841304E-3</c:v>
                </c:pt>
                <c:pt idx="10951">
                  <c:v>3.7619057619047666E-3</c:v>
                </c:pt>
                <c:pt idx="10952">
                  <c:v>3.3968263968253997E-3</c:v>
                </c:pt>
                <c:pt idx="10953">
                  <c:v>3.0317470317460359E-3</c:v>
                </c:pt>
                <c:pt idx="10954">
                  <c:v>2.66666766666667E-3</c:v>
                </c:pt>
                <c:pt idx="10955">
                  <c:v>2.301588301587304E-3</c:v>
                </c:pt>
                <c:pt idx="10956">
                  <c:v>1.9365089365079402E-3</c:v>
                </c:pt>
                <c:pt idx="10957">
                  <c:v>1.5714295714285738E-3</c:v>
                </c:pt>
                <c:pt idx="10958">
                  <c:v>1.20635020634921E-3</c:v>
                </c:pt>
                <c:pt idx="10959">
                  <c:v>8.4127084126984358E-4</c:v>
                </c:pt>
                <c:pt idx="10960">
                  <c:v>4.7619147619047962E-4</c:v>
                </c:pt>
                <c:pt idx="10961">
                  <c:v>1.1111211111111357E-4</c:v>
                </c:pt>
                <c:pt idx="10962">
                  <c:v>-2.5396725396825248E-4</c:v>
                </c:pt>
                <c:pt idx="10963">
                  <c:v>-6.1904661904761671E-4</c:v>
                </c:pt>
                <c:pt idx="10964">
                  <c:v>-9.8412598412698257E-4</c:v>
                </c:pt>
                <c:pt idx="10965">
                  <c:v>-1.349205349206347E-3</c:v>
                </c:pt>
                <c:pt idx="10966">
                  <c:v>-1.7142847142857126E-3</c:v>
                </c:pt>
                <c:pt idx="10967">
                  <c:v>-2.0793640793650772E-3</c:v>
                </c:pt>
                <c:pt idx="10968">
                  <c:v>-2.4444434444444441E-3</c:v>
                </c:pt>
                <c:pt idx="10969">
                  <c:v>-2.8095228095238079E-3</c:v>
                </c:pt>
                <c:pt idx="10970">
                  <c:v>-3.1746021746031717E-3</c:v>
                </c:pt>
                <c:pt idx="10971">
                  <c:v>-3.5396815396825402E-3</c:v>
                </c:pt>
                <c:pt idx="10972">
                  <c:v>-3.9047609047619053E-3</c:v>
                </c:pt>
                <c:pt idx="10973">
                  <c:v>-4.2698402698412696E-3</c:v>
                </c:pt>
                <c:pt idx="10974">
                  <c:v>-4.6349196349206312E-3</c:v>
                </c:pt>
                <c:pt idx="10975">
                  <c:v>-4.9999990000000024E-3</c:v>
                </c:pt>
                <c:pt idx="10976">
                  <c:v>-4.2799990000000022E-3</c:v>
                </c:pt>
                <c:pt idx="10977">
                  <c:v>-3.5599989999999999E-3</c:v>
                </c:pt>
                <c:pt idx="10978">
                  <c:v>-2.8399989999999997E-3</c:v>
                </c:pt>
                <c:pt idx="10979">
                  <c:v>-2.1199989999999996E-3</c:v>
                </c:pt>
                <c:pt idx="10980">
                  <c:v>-1.3999990000000001E-3</c:v>
                </c:pt>
                <c:pt idx="10981">
                  <c:v>-6.7999899999999971E-4</c:v>
                </c:pt>
                <c:pt idx="10982">
                  <c:v>4.0001000000000087E-5</c:v>
                </c:pt>
                <c:pt idx="10983">
                  <c:v>7.6000100000000092E-4</c:v>
                </c:pt>
                <c:pt idx="10984">
                  <c:v>1.4800010000000018E-3</c:v>
                </c:pt>
                <c:pt idx="10985">
                  <c:v>2.2000010000000026E-3</c:v>
                </c:pt>
                <c:pt idx="10986">
                  <c:v>2.9200010000000011E-3</c:v>
                </c:pt>
                <c:pt idx="10987">
                  <c:v>3.6400010000000021E-3</c:v>
                </c:pt>
                <c:pt idx="10988">
                  <c:v>4.3600010000000014E-3</c:v>
                </c:pt>
                <c:pt idx="10989">
                  <c:v>5.0800010000000033E-3</c:v>
                </c:pt>
                <c:pt idx="10990">
                  <c:v>5.8000010000000034E-3</c:v>
                </c:pt>
                <c:pt idx="10991">
                  <c:v>6.5200010000000036E-3</c:v>
                </c:pt>
                <c:pt idx="10992">
                  <c:v>7.2400010000000072E-3</c:v>
                </c:pt>
                <c:pt idx="10993">
                  <c:v>7.9600010000000065E-3</c:v>
                </c:pt>
                <c:pt idx="10994">
                  <c:v>8.6800010000000014E-3</c:v>
                </c:pt>
                <c:pt idx="10995">
                  <c:v>9.400001000000005E-3</c:v>
                </c:pt>
                <c:pt idx="10996">
                  <c:v>1.0120001000000003E-2</c:v>
                </c:pt>
                <c:pt idx="10997">
                  <c:v>1.0840001000000007E-2</c:v>
                </c:pt>
                <c:pt idx="10998">
                  <c:v>1.1560001000000011E-2</c:v>
                </c:pt>
                <c:pt idx="10999">
                  <c:v>1.2280001000000006E-2</c:v>
                </c:pt>
                <c:pt idx="11000">
                  <c:v>1.3000001000000004E-2</c:v>
                </c:pt>
                <c:pt idx="11001">
                  <c:v>1.2440001000000004E-2</c:v>
                </c:pt>
                <c:pt idx="11002">
                  <c:v>1.1880001000000003E-2</c:v>
                </c:pt>
                <c:pt idx="11003">
                  <c:v>1.1320001000000005E-2</c:v>
                </c:pt>
                <c:pt idx="11004">
                  <c:v>1.0760001000000007E-2</c:v>
                </c:pt>
                <c:pt idx="11005">
                  <c:v>1.0200001000000004E-2</c:v>
                </c:pt>
                <c:pt idx="11006">
                  <c:v>9.6400010000000005E-3</c:v>
                </c:pt>
                <c:pt idx="11007">
                  <c:v>9.0800010000000025E-3</c:v>
                </c:pt>
                <c:pt idx="11008">
                  <c:v>8.5200010000000027E-3</c:v>
                </c:pt>
                <c:pt idx="11009">
                  <c:v>7.960001000000003E-3</c:v>
                </c:pt>
                <c:pt idx="11010">
                  <c:v>7.4000010000000033E-3</c:v>
                </c:pt>
                <c:pt idx="11011">
                  <c:v>6.8400010000000018E-3</c:v>
                </c:pt>
                <c:pt idx="11012">
                  <c:v>6.2800010000000012E-3</c:v>
                </c:pt>
                <c:pt idx="11013">
                  <c:v>5.7200009999999997E-3</c:v>
                </c:pt>
                <c:pt idx="11014">
                  <c:v>5.160001E-3</c:v>
                </c:pt>
                <c:pt idx="11015">
                  <c:v>4.6000010000000003E-3</c:v>
                </c:pt>
                <c:pt idx="11016">
                  <c:v>4.0400009999999997E-3</c:v>
                </c:pt>
                <c:pt idx="11017">
                  <c:v>3.4800009999999999E-3</c:v>
                </c:pt>
                <c:pt idx="11018">
                  <c:v>2.9200009999999998E-3</c:v>
                </c:pt>
                <c:pt idx="11019">
                  <c:v>2.3600010000000013E-3</c:v>
                </c:pt>
                <c:pt idx="11020">
                  <c:v>1.8000010000000005E-3</c:v>
                </c:pt>
                <c:pt idx="11021">
                  <c:v>1.2400009999999999E-3</c:v>
                </c:pt>
                <c:pt idx="11022">
                  <c:v>6.800009999999992E-4</c:v>
                </c:pt>
                <c:pt idx="11023">
                  <c:v>1.2000099999999847E-4</c:v>
                </c:pt>
                <c:pt idx="11024">
                  <c:v>-4.3999900000000222E-4</c:v>
                </c:pt>
                <c:pt idx="11025">
                  <c:v>-9.9999900000000055E-4</c:v>
                </c:pt>
                <c:pt idx="11026">
                  <c:v>-7.4193448387096822E-4</c:v>
                </c:pt>
                <c:pt idx="11027">
                  <c:v>-4.8386996774193574E-4</c:v>
                </c:pt>
                <c:pt idx="11028">
                  <c:v>-2.2580545161290342E-4</c:v>
                </c:pt>
                <c:pt idx="11029">
                  <c:v>3.2259064516129029E-5</c:v>
                </c:pt>
                <c:pt idx="11030">
                  <c:v>2.903235806451615E-4</c:v>
                </c:pt>
                <c:pt idx="11031">
                  <c:v>5.4838809677419372E-4</c:v>
                </c:pt>
                <c:pt idx="11032">
                  <c:v>8.0645261290322615E-4</c:v>
                </c:pt>
                <c:pt idx="11033">
                  <c:v>1.0645171290322589E-3</c:v>
                </c:pt>
                <c:pt idx="11034">
                  <c:v>1.3225816451612909E-3</c:v>
                </c:pt>
                <c:pt idx="11035">
                  <c:v>1.5806461612903233E-3</c:v>
                </c:pt>
                <c:pt idx="11036">
                  <c:v>1.8387106774193549E-3</c:v>
                </c:pt>
                <c:pt idx="11037">
                  <c:v>2.0967751935483865E-3</c:v>
                </c:pt>
                <c:pt idx="11038">
                  <c:v>2.3548397096774211E-3</c:v>
                </c:pt>
                <c:pt idx="11039">
                  <c:v>2.6129042258064535E-3</c:v>
                </c:pt>
                <c:pt idx="11040">
                  <c:v>2.8709687419354846E-3</c:v>
                </c:pt>
                <c:pt idx="11041">
                  <c:v>3.1290332580645188E-3</c:v>
                </c:pt>
                <c:pt idx="11042">
                  <c:v>3.3870977741935491E-3</c:v>
                </c:pt>
                <c:pt idx="11043">
                  <c:v>3.6451622903225828E-3</c:v>
                </c:pt>
                <c:pt idx="11044">
                  <c:v>3.9032268064516156E-3</c:v>
                </c:pt>
                <c:pt idx="11045">
                  <c:v>4.1612913225806472E-3</c:v>
                </c:pt>
                <c:pt idx="11046">
                  <c:v>4.4193558387096796E-3</c:v>
                </c:pt>
                <c:pt idx="11047">
                  <c:v>4.6774203548387103E-3</c:v>
                </c:pt>
                <c:pt idx="11048">
                  <c:v>4.9354848709677393E-3</c:v>
                </c:pt>
                <c:pt idx="11049">
                  <c:v>5.1935493870967761E-3</c:v>
                </c:pt>
                <c:pt idx="11050">
                  <c:v>5.4516139032258094E-3</c:v>
                </c:pt>
                <c:pt idx="11051">
                  <c:v>5.7096784193548444E-3</c:v>
                </c:pt>
                <c:pt idx="11052">
                  <c:v>5.9677429354838751E-3</c:v>
                </c:pt>
                <c:pt idx="11053">
                  <c:v>6.2258074516129023E-3</c:v>
                </c:pt>
                <c:pt idx="11054">
                  <c:v>6.4838719677419382E-3</c:v>
                </c:pt>
                <c:pt idx="11055">
                  <c:v>6.7419364838709707E-3</c:v>
                </c:pt>
                <c:pt idx="11056">
                  <c:v>7.0000010000000031E-3</c:v>
                </c:pt>
                <c:pt idx="11057">
                  <c:v>7.2580655161290338E-3</c:v>
                </c:pt>
                <c:pt idx="11058">
                  <c:v>7.5161300322580662E-3</c:v>
                </c:pt>
                <c:pt idx="11059">
                  <c:v>7.7741945483870969E-3</c:v>
                </c:pt>
                <c:pt idx="11060">
                  <c:v>8.0322590645161285E-3</c:v>
                </c:pt>
                <c:pt idx="11061">
                  <c:v>8.2903235806451609E-3</c:v>
                </c:pt>
                <c:pt idx="11062">
                  <c:v>8.5483880967741933E-3</c:v>
                </c:pt>
                <c:pt idx="11063">
                  <c:v>8.8064526129032379E-3</c:v>
                </c:pt>
                <c:pt idx="11064">
                  <c:v>9.0645171290322565E-3</c:v>
                </c:pt>
                <c:pt idx="11065">
                  <c:v>9.3225816451612976E-3</c:v>
                </c:pt>
                <c:pt idx="11066">
                  <c:v>9.5806461612903248E-3</c:v>
                </c:pt>
                <c:pt idx="11067">
                  <c:v>9.838710677419359E-3</c:v>
                </c:pt>
                <c:pt idx="11068">
                  <c:v>1.009677519354839E-2</c:v>
                </c:pt>
                <c:pt idx="11069">
                  <c:v>1.0354839709677426E-2</c:v>
                </c:pt>
                <c:pt idx="11070">
                  <c:v>1.0612904225806453E-2</c:v>
                </c:pt>
                <c:pt idx="11071">
                  <c:v>1.0870968741935483E-2</c:v>
                </c:pt>
                <c:pt idx="11072">
                  <c:v>1.1129033258064521E-2</c:v>
                </c:pt>
                <c:pt idx="11073">
                  <c:v>1.1387097774193548E-2</c:v>
                </c:pt>
                <c:pt idx="11074">
                  <c:v>1.1645162290322584E-2</c:v>
                </c:pt>
                <c:pt idx="11075">
                  <c:v>1.1903226806451611E-2</c:v>
                </c:pt>
                <c:pt idx="11076">
                  <c:v>1.2161291322580646E-2</c:v>
                </c:pt>
                <c:pt idx="11077">
                  <c:v>1.241935583870968E-2</c:v>
                </c:pt>
                <c:pt idx="11078">
                  <c:v>1.2677420354838712E-2</c:v>
                </c:pt>
                <c:pt idx="11079">
                  <c:v>1.2935484870967741E-2</c:v>
                </c:pt>
                <c:pt idx="11080">
                  <c:v>1.3193549387096775E-2</c:v>
                </c:pt>
                <c:pt idx="11081">
                  <c:v>1.3451613903225803E-2</c:v>
                </c:pt>
                <c:pt idx="11082">
                  <c:v>1.3709678419354844E-2</c:v>
                </c:pt>
                <c:pt idx="11083">
                  <c:v>1.3967742935483871E-2</c:v>
                </c:pt>
                <c:pt idx="11084">
                  <c:v>1.4225807451612903E-2</c:v>
                </c:pt>
                <c:pt idx="11085">
                  <c:v>1.4483871967741939E-2</c:v>
                </c:pt>
                <c:pt idx="11086">
                  <c:v>1.4741936483870965E-2</c:v>
                </c:pt>
                <c:pt idx="11087">
                  <c:v>1.5000001000000004E-2</c:v>
                </c:pt>
                <c:pt idx="11088">
                  <c:v>1.447368521052632E-2</c:v>
                </c:pt>
                <c:pt idx="11089">
                  <c:v>1.3947369421052635E-2</c:v>
                </c:pt>
                <c:pt idx="11090">
                  <c:v>1.3421053631578953E-2</c:v>
                </c:pt>
                <c:pt idx="11091">
                  <c:v>1.2894737842105267E-2</c:v>
                </c:pt>
                <c:pt idx="11092">
                  <c:v>1.236842205263158E-2</c:v>
                </c:pt>
                <c:pt idx="11093">
                  <c:v>1.1842106263157907E-2</c:v>
                </c:pt>
                <c:pt idx="11094">
                  <c:v>1.1315790473684207E-2</c:v>
                </c:pt>
                <c:pt idx="11095">
                  <c:v>1.0789474684210536E-2</c:v>
                </c:pt>
                <c:pt idx="11096">
                  <c:v>1.0263158894736847E-2</c:v>
                </c:pt>
                <c:pt idx="11097">
                  <c:v>9.7368431052631561E-3</c:v>
                </c:pt>
                <c:pt idx="11098">
                  <c:v>9.2105273157894775E-3</c:v>
                </c:pt>
                <c:pt idx="11099">
                  <c:v>8.6842115263157903E-3</c:v>
                </c:pt>
                <c:pt idx="11100">
                  <c:v>8.1578957368421065E-3</c:v>
                </c:pt>
                <c:pt idx="11101">
                  <c:v>7.6315799473684236E-3</c:v>
                </c:pt>
                <c:pt idx="11102">
                  <c:v>7.105264157894739E-3</c:v>
                </c:pt>
                <c:pt idx="11103">
                  <c:v>6.5789483684210552E-3</c:v>
                </c:pt>
                <c:pt idx="11104">
                  <c:v>6.0526325789473714E-3</c:v>
                </c:pt>
                <c:pt idx="11105">
                  <c:v>5.5263167894736885E-3</c:v>
                </c:pt>
                <c:pt idx="11106">
                  <c:v>5.0000010000000022E-3</c:v>
                </c:pt>
                <c:pt idx="11107">
                  <c:v>4.4736852105263184E-3</c:v>
                </c:pt>
                <c:pt idx="11108">
                  <c:v>3.9473694210526346E-3</c:v>
                </c:pt>
                <c:pt idx="11109">
                  <c:v>3.4210536315789474E-3</c:v>
                </c:pt>
                <c:pt idx="11110">
                  <c:v>2.8947378421052658E-3</c:v>
                </c:pt>
                <c:pt idx="11111">
                  <c:v>2.3684220526315816E-3</c:v>
                </c:pt>
                <c:pt idx="11112">
                  <c:v>1.8421062631578974E-3</c:v>
                </c:pt>
                <c:pt idx="11113">
                  <c:v>1.3157904736842134E-3</c:v>
                </c:pt>
                <c:pt idx="11114">
                  <c:v>7.8947468421052718E-4</c:v>
                </c:pt>
                <c:pt idx="11115">
                  <c:v>2.6315889473684363E-4</c:v>
                </c:pt>
                <c:pt idx="11116">
                  <c:v>-2.6315689473684024E-4</c:v>
                </c:pt>
                <c:pt idx="11117">
                  <c:v>-7.8947268421052596E-4</c:v>
                </c:pt>
                <c:pt idx="11118">
                  <c:v>-1.3157884736842099E-3</c:v>
                </c:pt>
                <c:pt idx="11119">
                  <c:v>-1.8421042631578937E-3</c:v>
                </c:pt>
                <c:pt idx="11120">
                  <c:v>-2.3684200526315796E-3</c:v>
                </c:pt>
                <c:pt idx="11121">
                  <c:v>-2.8947358421052612E-3</c:v>
                </c:pt>
                <c:pt idx="11122">
                  <c:v>-3.4210516315789472E-3</c:v>
                </c:pt>
                <c:pt idx="11123">
                  <c:v>-3.9473674210526314E-3</c:v>
                </c:pt>
                <c:pt idx="11124">
                  <c:v>-4.473683210526316E-3</c:v>
                </c:pt>
                <c:pt idx="11125">
                  <c:v>-4.9999990000000024E-3</c:v>
                </c:pt>
                <c:pt idx="11126">
                  <c:v>-4.596773193548391E-3</c:v>
                </c:pt>
                <c:pt idx="11127">
                  <c:v>-4.1935473870967754E-3</c:v>
                </c:pt>
                <c:pt idx="11128">
                  <c:v>-3.7903215806451636E-3</c:v>
                </c:pt>
                <c:pt idx="11129">
                  <c:v>-3.3870957741935488E-3</c:v>
                </c:pt>
                <c:pt idx="11130">
                  <c:v>-2.9838699677419375E-3</c:v>
                </c:pt>
                <c:pt idx="11131">
                  <c:v>-2.580644161290324E-3</c:v>
                </c:pt>
                <c:pt idx="11132">
                  <c:v>-2.17741835483871E-3</c:v>
                </c:pt>
                <c:pt idx="11133">
                  <c:v>-1.7741925483870976E-3</c:v>
                </c:pt>
                <c:pt idx="11134">
                  <c:v>-1.3709667419354841E-3</c:v>
                </c:pt>
                <c:pt idx="11135">
                  <c:v>-9.6774093548387193E-4</c:v>
                </c:pt>
                <c:pt idx="11136">
                  <c:v>-5.6451512903225821E-4</c:v>
                </c:pt>
                <c:pt idx="11137">
                  <c:v>-1.6128932258064506E-4</c:v>
                </c:pt>
                <c:pt idx="11138">
                  <c:v>2.4193648387096768E-4</c:v>
                </c:pt>
                <c:pt idx="11139">
                  <c:v>6.4516229032258055E-4</c:v>
                </c:pt>
                <c:pt idx="11140">
                  <c:v>1.0483880967741941E-3</c:v>
                </c:pt>
                <c:pt idx="11141">
                  <c:v>1.4516139032258067E-3</c:v>
                </c:pt>
                <c:pt idx="11142">
                  <c:v>1.8548397096774193E-3</c:v>
                </c:pt>
                <c:pt idx="11143">
                  <c:v>2.2580655161290332E-3</c:v>
                </c:pt>
                <c:pt idx="11144">
                  <c:v>2.6612913225806459E-3</c:v>
                </c:pt>
                <c:pt idx="11145">
                  <c:v>3.0645171290322585E-3</c:v>
                </c:pt>
                <c:pt idx="11146">
                  <c:v>3.4677429354838707E-3</c:v>
                </c:pt>
                <c:pt idx="11147">
                  <c:v>3.8709687419354851E-3</c:v>
                </c:pt>
                <c:pt idx="11148">
                  <c:v>4.2741945483870955E-3</c:v>
                </c:pt>
                <c:pt idx="11149">
                  <c:v>4.6774203548387103E-3</c:v>
                </c:pt>
                <c:pt idx="11150">
                  <c:v>5.0806461612903277E-3</c:v>
                </c:pt>
                <c:pt idx="11151">
                  <c:v>5.4838719677419382E-3</c:v>
                </c:pt>
                <c:pt idx="11152">
                  <c:v>5.8870977741935513E-3</c:v>
                </c:pt>
                <c:pt idx="11153">
                  <c:v>6.2903235806451661E-3</c:v>
                </c:pt>
                <c:pt idx="11154">
                  <c:v>6.6935493870967783E-3</c:v>
                </c:pt>
                <c:pt idx="11155">
                  <c:v>7.0967751935483931E-3</c:v>
                </c:pt>
                <c:pt idx="11156">
                  <c:v>7.5000010000000044E-3</c:v>
                </c:pt>
                <c:pt idx="11157">
                  <c:v>7.9032268064516166E-3</c:v>
                </c:pt>
                <c:pt idx="11158">
                  <c:v>8.3064526129032357E-3</c:v>
                </c:pt>
                <c:pt idx="11159">
                  <c:v>8.7096784193548375E-3</c:v>
                </c:pt>
                <c:pt idx="11160">
                  <c:v>9.1129042258064584E-3</c:v>
                </c:pt>
                <c:pt idx="11161">
                  <c:v>9.5161300322580741E-3</c:v>
                </c:pt>
                <c:pt idx="11162">
                  <c:v>9.9193558387096863E-3</c:v>
                </c:pt>
                <c:pt idx="11163">
                  <c:v>1.0322581645161304E-2</c:v>
                </c:pt>
                <c:pt idx="11164">
                  <c:v>1.0725807451612909E-2</c:v>
                </c:pt>
                <c:pt idx="11165">
                  <c:v>1.1129033258064521E-2</c:v>
                </c:pt>
                <c:pt idx="11166">
                  <c:v>1.1532259064516137E-2</c:v>
                </c:pt>
                <c:pt idx="11167">
                  <c:v>1.1935484870967749E-2</c:v>
                </c:pt>
                <c:pt idx="11168">
                  <c:v>1.2338710677419359E-2</c:v>
                </c:pt>
                <c:pt idx="11169">
                  <c:v>1.2741936483870965E-2</c:v>
                </c:pt>
                <c:pt idx="11170">
                  <c:v>1.3145162290322584E-2</c:v>
                </c:pt>
                <c:pt idx="11171">
                  <c:v>1.3548388096774198E-2</c:v>
                </c:pt>
                <c:pt idx="11172">
                  <c:v>1.3951613903225803E-2</c:v>
                </c:pt>
                <c:pt idx="11173">
                  <c:v>1.4354839709677424E-2</c:v>
                </c:pt>
                <c:pt idx="11174">
                  <c:v>1.4758065516129033E-2</c:v>
                </c:pt>
                <c:pt idx="11175">
                  <c:v>1.5161291322580645E-2</c:v>
                </c:pt>
                <c:pt idx="11176">
                  <c:v>1.5564517129032261E-2</c:v>
                </c:pt>
                <c:pt idx="11177">
                  <c:v>1.5967742935483871E-2</c:v>
                </c:pt>
                <c:pt idx="11178">
                  <c:v>1.6370968741935492E-2</c:v>
                </c:pt>
                <c:pt idx="11179">
                  <c:v>1.6774194548387106E-2</c:v>
                </c:pt>
                <c:pt idx="11180">
                  <c:v>1.7177420354838709E-2</c:v>
                </c:pt>
                <c:pt idx="11181">
                  <c:v>1.758064616129032E-2</c:v>
                </c:pt>
                <c:pt idx="11182">
                  <c:v>1.7983871967741941E-2</c:v>
                </c:pt>
                <c:pt idx="11183">
                  <c:v>1.8387097774193551E-2</c:v>
                </c:pt>
                <c:pt idx="11184">
                  <c:v>1.8790323580645162E-2</c:v>
                </c:pt>
                <c:pt idx="11185">
                  <c:v>1.9193549387096782E-2</c:v>
                </c:pt>
                <c:pt idx="11186">
                  <c:v>1.9596775193548393E-2</c:v>
                </c:pt>
                <c:pt idx="11187">
                  <c:v>2.0000001E-2</c:v>
                </c:pt>
                <c:pt idx="11188">
                  <c:v>2.0600001E-2</c:v>
                </c:pt>
                <c:pt idx="11189">
                  <c:v>2.1200001000000007E-2</c:v>
                </c:pt>
                <c:pt idx="11190">
                  <c:v>2.1800001000000006E-2</c:v>
                </c:pt>
                <c:pt idx="11191">
                  <c:v>2.2400001000000006E-2</c:v>
                </c:pt>
                <c:pt idx="11192">
                  <c:v>2.3000001000000003E-2</c:v>
                </c:pt>
                <c:pt idx="11193">
                  <c:v>2.3600000999999995E-2</c:v>
                </c:pt>
                <c:pt idx="11194">
                  <c:v>2.4200000999999999E-2</c:v>
                </c:pt>
                <c:pt idx="11195">
                  <c:v>2.4800001000000002E-2</c:v>
                </c:pt>
                <c:pt idx="11196">
                  <c:v>2.5400001000000002E-2</c:v>
                </c:pt>
                <c:pt idx="11197">
                  <c:v>2.6000001000000002E-2</c:v>
                </c:pt>
                <c:pt idx="11198">
                  <c:v>2.6600001000000002E-2</c:v>
                </c:pt>
                <c:pt idx="11199">
                  <c:v>2.7200001000000008E-2</c:v>
                </c:pt>
                <c:pt idx="11200">
                  <c:v>2.7800001000000008E-2</c:v>
                </c:pt>
                <c:pt idx="11201">
                  <c:v>2.8400001000000001E-2</c:v>
                </c:pt>
                <c:pt idx="11202">
                  <c:v>2.9000001000000001E-2</c:v>
                </c:pt>
                <c:pt idx="11203">
                  <c:v>2.9600001000000001E-2</c:v>
                </c:pt>
                <c:pt idx="11204">
                  <c:v>3.0200001000000001E-2</c:v>
                </c:pt>
                <c:pt idx="11205">
                  <c:v>3.0800001000000011E-2</c:v>
                </c:pt>
                <c:pt idx="11206">
                  <c:v>3.1400001000000011E-2</c:v>
                </c:pt>
                <c:pt idx="11207">
                  <c:v>3.2000001000000014E-2</c:v>
                </c:pt>
                <c:pt idx="11208">
                  <c:v>3.260000100000001E-2</c:v>
                </c:pt>
                <c:pt idx="11209">
                  <c:v>3.3200001000000007E-2</c:v>
                </c:pt>
                <c:pt idx="11210">
                  <c:v>3.3800001000000003E-2</c:v>
                </c:pt>
                <c:pt idx="11211">
                  <c:v>3.4400000999999999E-2</c:v>
                </c:pt>
                <c:pt idx="11212">
                  <c:v>3.500000100000001E-2</c:v>
                </c:pt>
                <c:pt idx="11213">
                  <c:v>3.4761905761904778E-2</c:v>
                </c:pt>
                <c:pt idx="11214">
                  <c:v>3.4523810523809553E-2</c:v>
                </c:pt>
                <c:pt idx="11215">
                  <c:v>3.4285715285714315E-2</c:v>
                </c:pt>
                <c:pt idx="11216">
                  <c:v>3.4047620047619055E-2</c:v>
                </c:pt>
                <c:pt idx="11217">
                  <c:v>3.380952480952381E-2</c:v>
                </c:pt>
                <c:pt idx="11218">
                  <c:v>3.3571429571428585E-2</c:v>
                </c:pt>
                <c:pt idx="11219">
                  <c:v>3.3333334333333339E-2</c:v>
                </c:pt>
                <c:pt idx="11220">
                  <c:v>3.3095239095238094E-2</c:v>
                </c:pt>
                <c:pt idx="11221">
                  <c:v>3.2857143857142876E-2</c:v>
                </c:pt>
                <c:pt idx="11222">
                  <c:v>3.2619048619047644E-2</c:v>
                </c:pt>
                <c:pt idx="11223">
                  <c:v>3.2380953380952385E-2</c:v>
                </c:pt>
                <c:pt idx="11224">
                  <c:v>3.2142858142857146E-2</c:v>
                </c:pt>
                <c:pt idx="11225">
                  <c:v>3.1904762904761914E-2</c:v>
                </c:pt>
                <c:pt idx="11226">
                  <c:v>3.1666667666666683E-2</c:v>
                </c:pt>
                <c:pt idx="11227">
                  <c:v>3.1428572428571451E-2</c:v>
                </c:pt>
                <c:pt idx="11228">
                  <c:v>3.1190477190476202E-2</c:v>
                </c:pt>
                <c:pt idx="11229">
                  <c:v>3.0952381952380946E-2</c:v>
                </c:pt>
                <c:pt idx="11230">
                  <c:v>3.0714286714285714E-2</c:v>
                </c:pt>
                <c:pt idx="11231">
                  <c:v>3.0476191476190486E-2</c:v>
                </c:pt>
                <c:pt idx="11232">
                  <c:v>3.023809623809524E-2</c:v>
                </c:pt>
                <c:pt idx="11233">
                  <c:v>3.0000001000000002E-2</c:v>
                </c:pt>
                <c:pt idx="11234">
                  <c:v>2.9761905761904787E-2</c:v>
                </c:pt>
                <c:pt idx="11235">
                  <c:v>2.9523810523809545E-2</c:v>
                </c:pt>
                <c:pt idx="11236">
                  <c:v>2.9285715285714303E-2</c:v>
                </c:pt>
                <c:pt idx="11237">
                  <c:v>2.9047620047619058E-2</c:v>
                </c:pt>
                <c:pt idx="11238">
                  <c:v>2.8809524809523812E-2</c:v>
                </c:pt>
                <c:pt idx="11239">
                  <c:v>2.8571429571428577E-2</c:v>
                </c:pt>
                <c:pt idx="11240">
                  <c:v>2.8333334333333335E-2</c:v>
                </c:pt>
                <c:pt idx="11241">
                  <c:v>2.8095239095238086E-2</c:v>
                </c:pt>
                <c:pt idx="11242">
                  <c:v>2.7857143857142865E-2</c:v>
                </c:pt>
                <c:pt idx="11243">
                  <c:v>2.7619048619047636E-2</c:v>
                </c:pt>
                <c:pt idx="11244">
                  <c:v>2.7380953380952391E-2</c:v>
                </c:pt>
                <c:pt idx="11245">
                  <c:v>2.7142858142857142E-2</c:v>
                </c:pt>
                <c:pt idx="11246">
                  <c:v>2.6904762904761913E-2</c:v>
                </c:pt>
                <c:pt idx="11247">
                  <c:v>2.6666667666666678E-2</c:v>
                </c:pt>
                <c:pt idx="11248">
                  <c:v>2.6428572428571447E-2</c:v>
                </c:pt>
                <c:pt idx="11249">
                  <c:v>2.6190477190476191E-2</c:v>
                </c:pt>
                <c:pt idx="11250">
                  <c:v>2.5952381952380942E-2</c:v>
                </c:pt>
                <c:pt idx="11251">
                  <c:v>2.5714286714285713E-2</c:v>
                </c:pt>
                <c:pt idx="11252">
                  <c:v>2.5476191476190489E-2</c:v>
                </c:pt>
                <c:pt idx="11253">
                  <c:v>2.5238096238095239E-2</c:v>
                </c:pt>
                <c:pt idx="11254">
                  <c:v>2.5000001000000004E-2</c:v>
                </c:pt>
                <c:pt idx="11255">
                  <c:v>2.4761905761904783E-2</c:v>
                </c:pt>
                <c:pt idx="11256">
                  <c:v>2.4523810523809544E-2</c:v>
                </c:pt>
                <c:pt idx="11257">
                  <c:v>2.4285715285714302E-2</c:v>
                </c:pt>
                <c:pt idx="11258">
                  <c:v>2.4047620047619046E-2</c:v>
                </c:pt>
                <c:pt idx="11259">
                  <c:v>2.3809524809523811E-2</c:v>
                </c:pt>
                <c:pt idx="11260">
                  <c:v>2.3571429571428576E-2</c:v>
                </c:pt>
                <c:pt idx="11261">
                  <c:v>2.3333334333333341E-2</c:v>
                </c:pt>
                <c:pt idx="11262">
                  <c:v>2.3095239095238085E-2</c:v>
                </c:pt>
                <c:pt idx="11263">
                  <c:v>2.2857143857142874E-2</c:v>
                </c:pt>
                <c:pt idx="11264">
                  <c:v>2.2619048619047639E-2</c:v>
                </c:pt>
                <c:pt idx="11265">
                  <c:v>2.2380953380952386E-2</c:v>
                </c:pt>
                <c:pt idx="11266">
                  <c:v>2.2142858142857144E-2</c:v>
                </c:pt>
                <c:pt idx="11267">
                  <c:v>2.1904762904761912E-2</c:v>
                </c:pt>
                <c:pt idx="11268">
                  <c:v>2.1666667666666674E-2</c:v>
                </c:pt>
                <c:pt idx="11269">
                  <c:v>2.1428572428571439E-2</c:v>
                </c:pt>
                <c:pt idx="11270">
                  <c:v>2.1190477190476197E-2</c:v>
                </c:pt>
                <c:pt idx="11271">
                  <c:v>2.0952381952380941E-2</c:v>
                </c:pt>
                <c:pt idx="11272">
                  <c:v>2.0714286714285709E-2</c:v>
                </c:pt>
                <c:pt idx="11273">
                  <c:v>2.0476191476190488E-2</c:v>
                </c:pt>
                <c:pt idx="11274">
                  <c:v>2.0238096238095239E-2</c:v>
                </c:pt>
                <c:pt idx="11275">
                  <c:v>2.0000001E-2</c:v>
                </c:pt>
                <c:pt idx="11276">
                  <c:v>1.9677420354838718E-2</c:v>
                </c:pt>
                <c:pt idx="11277">
                  <c:v>1.9354839709677427E-2</c:v>
                </c:pt>
                <c:pt idx="11278">
                  <c:v>1.9032259064516135E-2</c:v>
                </c:pt>
                <c:pt idx="11279">
                  <c:v>1.8709678419354846E-2</c:v>
                </c:pt>
                <c:pt idx="11280">
                  <c:v>1.8387097774193548E-2</c:v>
                </c:pt>
                <c:pt idx="11281">
                  <c:v>1.8064517129032263E-2</c:v>
                </c:pt>
                <c:pt idx="11282">
                  <c:v>1.7741936483870964E-2</c:v>
                </c:pt>
                <c:pt idx="11283">
                  <c:v>1.7419355838709679E-2</c:v>
                </c:pt>
                <c:pt idx="11284">
                  <c:v>1.7096775193548387E-2</c:v>
                </c:pt>
                <c:pt idx="11285">
                  <c:v>1.6774194548387106E-2</c:v>
                </c:pt>
                <c:pt idx="11286">
                  <c:v>1.6451613903225804E-2</c:v>
                </c:pt>
                <c:pt idx="11287">
                  <c:v>1.6129033258064522E-2</c:v>
                </c:pt>
                <c:pt idx="11288">
                  <c:v>1.580645261290323E-2</c:v>
                </c:pt>
                <c:pt idx="11289">
                  <c:v>1.5483871967741937E-2</c:v>
                </c:pt>
                <c:pt idx="11290">
                  <c:v>1.5161291322580643E-2</c:v>
                </c:pt>
                <c:pt idx="11291">
                  <c:v>1.4838710677419353E-2</c:v>
                </c:pt>
                <c:pt idx="11292">
                  <c:v>1.4516130032258063E-2</c:v>
                </c:pt>
                <c:pt idx="11293">
                  <c:v>1.4193549387096773E-2</c:v>
                </c:pt>
                <c:pt idx="11294">
                  <c:v>1.3870968741935486E-2</c:v>
                </c:pt>
                <c:pt idx="11295">
                  <c:v>1.3548388096774198E-2</c:v>
                </c:pt>
                <c:pt idx="11296">
                  <c:v>1.3225807451612908E-2</c:v>
                </c:pt>
                <c:pt idx="11297">
                  <c:v>1.2903226806451611E-2</c:v>
                </c:pt>
                <c:pt idx="11298">
                  <c:v>1.2580646161290315E-2</c:v>
                </c:pt>
                <c:pt idx="11299">
                  <c:v>1.225806551612903E-2</c:v>
                </c:pt>
                <c:pt idx="11300">
                  <c:v>1.1935484870967744E-2</c:v>
                </c:pt>
                <c:pt idx="11301">
                  <c:v>1.1612904225806454E-2</c:v>
                </c:pt>
                <c:pt idx="11302">
                  <c:v>1.129032358064516E-2</c:v>
                </c:pt>
                <c:pt idx="11303">
                  <c:v>1.0967742935483868E-2</c:v>
                </c:pt>
                <c:pt idx="11304">
                  <c:v>1.0645162290322583E-2</c:v>
                </c:pt>
                <c:pt idx="11305">
                  <c:v>1.0322581645161298E-2</c:v>
                </c:pt>
                <c:pt idx="11306">
                  <c:v>1.0000001000000001E-2</c:v>
                </c:pt>
                <c:pt idx="11307">
                  <c:v>9.6774203548387113E-3</c:v>
                </c:pt>
                <c:pt idx="11308">
                  <c:v>9.3548397096774247E-3</c:v>
                </c:pt>
                <c:pt idx="11309">
                  <c:v>9.0322590645161276E-3</c:v>
                </c:pt>
                <c:pt idx="11310">
                  <c:v>8.7096784193548375E-3</c:v>
                </c:pt>
                <c:pt idx="11311">
                  <c:v>8.3870977741935509E-3</c:v>
                </c:pt>
                <c:pt idx="11312">
                  <c:v>8.064517129032259E-3</c:v>
                </c:pt>
                <c:pt idx="11313">
                  <c:v>7.7419364838709715E-3</c:v>
                </c:pt>
                <c:pt idx="11314">
                  <c:v>7.4193558387096788E-3</c:v>
                </c:pt>
                <c:pt idx="11315">
                  <c:v>7.0967751935483913E-3</c:v>
                </c:pt>
                <c:pt idx="11316">
                  <c:v>6.7741945483870943E-3</c:v>
                </c:pt>
                <c:pt idx="11317">
                  <c:v>6.4516139032258111E-3</c:v>
                </c:pt>
                <c:pt idx="11318">
                  <c:v>6.1290332580645175E-3</c:v>
                </c:pt>
                <c:pt idx="11319">
                  <c:v>5.8064526129032274E-3</c:v>
                </c:pt>
                <c:pt idx="11320">
                  <c:v>5.4838719677419347E-3</c:v>
                </c:pt>
                <c:pt idx="11321">
                  <c:v>5.1612913225806481E-3</c:v>
                </c:pt>
                <c:pt idx="11322">
                  <c:v>4.8387106774193537E-3</c:v>
                </c:pt>
                <c:pt idx="11323">
                  <c:v>4.5161300322580653E-3</c:v>
                </c:pt>
                <c:pt idx="11324">
                  <c:v>4.1935493870967734E-3</c:v>
                </c:pt>
                <c:pt idx="11325">
                  <c:v>3.8709687419354846E-3</c:v>
                </c:pt>
                <c:pt idx="11326">
                  <c:v>3.5483880967741945E-3</c:v>
                </c:pt>
                <c:pt idx="11327">
                  <c:v>3.2258074516129049E-3</c:v>
                </c:pt>
                <c:pt idx="11328">
                  <c:v>2.9032268064516126E-3</c:v>
                </c:pt>
                <c:pt idx="11329">
                  <c:v>2.5806461612903212E-3</c:v>
                </c:pt>
                <c:pt idx="11330">
                  <c:v>2.2580655161290306E-3</c:v>
                </c:pt>
                <c:pt idx="11331">
                  <c:v>1.9354848709677421E-3</c:v>
                </c:pt>
                <c:pt idx="11332">
                  <c:v>1.6129042258064513E-3</c:v>
                </c:pt>
                <c:pt idx="11333">
                  <c:v>1.2903235806451612E-3</c:v>
                </c:pt>
                <c:pt idx="11334">
                  <c:v>9.6774293548387098E-4</c:v>
                </c:pt>
                <c:pt idx="11335">
                  <c:v>6.4516229032257882E-4</c:v>
                </c:pt>
                <c:pt idx="11336">
                  <c:v>3.2258164516128855E-4</c:v>
                </c:pt>
                <c:pt idx="11337">
                  <c:v>1.0000000000000011E-9</c:v>
                </c:pt>
                <c:pt idx="11338">
                  <c:v>4.0000100000000003E-4</c:v>
                </c:pt>
                <c:pt idx="11339">
                  <c:v>8.0000100000000027E-4</c:v>
                </c:pt>
                <c:pt idx="11340">
                  <c:v>1.200001E-3</c:v>
                </c:pt>
                <c:pt idx="11341">
                  <c:v>1.6000010000000004E-3</c:v>
                </c:pt>
                <c:pt idx="11342">
                  <c:v>2.0000009999999999E-3</c:v>
                </c:pt>
                <c:pt idx="11343">
                  <c:v>2.400001000000001E-3</c:v>
                </c:pt>
                <c:pt idx="11344">
                  <c:v>2.8000010000000012E-3</c:v>
                </c:pt>
                <c:pt idx="11345">
                  <c:v>3.2000010000000018E-3</c:v>
                </c:pt>
                <c:pt idx="11346">
                  <c:v>3.6000010000000007E-3</c:v>
                </c:pt>
                <c:pt idx="11347">
                  <c:v>4.0000010000000004E-3</c:v>
                </c:pt>
                <c:pt idx="11348">
                  <c:v>4.4000010000000023E-3</c:v>
                </c:pt>
                <c:pt idx="11349">
                  <c:v>4.8000009999999999E-3</c:v>
                </c:pt>
                <c:pt idx="11350">
                  <c:v>5.2000009999999992E-3</c:v>
                </c:pt>
                <c:pt idx="11351">
                  <c:v>5.6000010000000003E-3</c:v>
                </c:pt>
                <c:pt idx="11352">
                  <c:v>6.0000010000000022E-3</c:v>
                </c:pt>
                <c:pt idx="11353">
                  <c:v>6.4000010000000024E-3</c:v>
                </c:pt>
                <c:pt idx="11354">
                  <c:v>6.8000010000000017E-3</c:v>
                </c:pt>
                <c:pt idx="11355">
                  <c:v>7.2000010000000019E-3</c:v>
                </c:pt>
                <c:pt idx="11356">
                  <c:v>7.6000010000000012E-3</c:v>
                </c:pt>
                <c:pt idx="11357">
                  <c:v>8.0000010000000048E-3</c:v>
                </c:pt>
                <c:pt idx="11358">
                  <c:v>8.4000010000000024E-3</c:v>
                </c:pt>
                <c:pt idx="11359">
                  <c:v>8.8000010000000035E-3</c:v>
                </c:pt>
                <c:pt idx="11360">
                  <c:v>9.2000010000000011E-3</c:v>
                </c:pt>
                <c:pt idx="11361">
                  <c:v>9.6000010000000021E-3</c:v>
                </c:pt>
                <c:pt idx="11362">
                  <c:v>1.0000001000000001E-2</c:v>
                </c:pt>
                <c:pt idx="11363">
                  <c:v>1.0238096238095238E-2</c:v>
                </c:pt>
                <c:pt idx="11364">
                  <c:v>1.0476191476190477E-2</c:v>
                </c:pt>
                <c:pt idx="11365">
                  <c:v>1.0714286714285717E-2</c:v>
                </c:pt>
                <c:pt idx="11366">
                  <c:v>1.0952381952380952E-2</c:v>
                </c:pt>
                <c:pt idx="11367">
                  <c:v>1.1190477190476195E-2</c:v>
                </c:pt>
                <c:pt idx="11368">
                  <c:v>1.1428572428571432E-2</c:v>
                </c:pt>
                <c:pt idx="11369">
                  <c:v>1.1666667666666675E-2</c:v>
                </c:pt>
                <c:pt idx="11370">
                  <c:v>1.1904762904761904E-2</c:v>
                </c:pt>
                <c:pt idx="11371">
                  <c:v>1.2142858142857151E-2</c:v>
                </c:pt>
                <c:pt idx="11372">
                  <c:v>1.2380953380952383E-2</c:v>
                </c:pt>
                <c:pt idx="11373">
                  <c:v>1.2619048619047621E-2</c:v>
                </c:pt>
                <c:pt idx="11374">
                  <c:v>1.2857143857142856E-2</c:v>
                </c:pt>
                <c:pt idx="11375">
                  <c:v>1.3095239095238102E-2</c:v>
                </c:pt>
                <c:pt idx="11376">
                  <c:v>1.3333334333333339E-2</c:v>
                </c:pt>
                <c:pt idx="11377">
                  <c:v>1.3571429571428574E-2</c:v>
                </c:pt>
                <c:pt idx="11378">
                  <c:v>1.3809524809523814E-2</c:v>
                </c:pt>
                <c:pt idx="11379">
                  <c:v>1.4047620047619053E-2</c:v>
                </c:pt>
                <c:pt idx="11380">
                  <c:v>1.428571528571429E-2</c:v>
                </c:pt>
                <c:pt idx="11381">
                  <c:v>1.4523810523809522E-2</c:v>
                </c:pt>
                <c:pt idx="11382">
                  <c:v>1.476190576190476E-2</c:v>
                </c:pt>
                <c:pt idx="11383">
                  <c:v>1.5000001000000002E-2</c:v>
                </c:pt>
                <c:pt idx="11384">
                  <c:v>1.5238096238095239E-2</c:v>
                </c:pt>
                <c:pt idx="11385">
                  <c:v>1.547619147619048E-2</c:v>
                </c:pt>
                <c:pt idx="11386">
                  <c:v>1.5714286714285715E-2</c:v>
                </c:pt>
                <c:pt idx="11387">
                  <c:v>1.5952381952380953E-2</c:v>
                </c:pt>
                <c:pt idx="11388">
                  <c:v>1.6190477190476196E-2</c:v>
                </c:pt>
                <c:pt idx="11389">
                  <c:v>1.6428572428571427E-2</c:v>
                </c:pt>
                <c:pt idx="11390">
                  <c:v>1.6666667666666673E-2</c:v>
                </c:pt>
                <c:pt idx="11391">
                  <c:v>1.6904762904761905E-2</c:v>
                </c:pt>
                <c:pt idx="11392">
                  <c:v>1.714285814285715E-2</c:v>
                </c:pt>
                <c:pt idx="11393">
                  <c:v>1.7380953380952385E-2</c:v>
                </c:pt>
                <c:pt idx="11394">
                  <c:v>1.761904861904762E-2</c:v>
                </c:pt>
                <c:pt idx="11395">
                  <c:v>1.7857143857142856E-2</c:v>
                </c:pt>
                <c:pt idx="11396">
                  <c:v>1.8095239095238101E-2</c:v>
                </c:pt>
                <c:pt idx="11397">
                  <c:v>1.833333433333334E-2</c:v>
                </c:pt>
                <c:pt idx="11398">
                  <c:v>1.8571429571428578E-2</c:v>
                </c:pt>
                <c:pt idx="11399">
                  <c:v>1.8809524809523814E-2</c:v>
                </c:pt>
                <c:pt idx="11400">
                  <c:v>1.9047620047619052E-2</c:v>
                </c:pt>
                <c:pt idx="11401">
                  <c:v>1.9285715285714291E-2</c:v>
                </c:pt>
                <c:pt idx="11402">
                  <c:v>1.9523810523809523E-2</c:v>
                </c:pt>
                <c:pt idx="11403">
                  <c:v>1.9761905761904768E-2</c:v>
                </c:pt>
                <c:pt idx="11404">
                  <c:v>2.0000001E-2</c:v>
                </c:pt>
                <c:pt idx="11405">
                  <c:v>2.0238096238095235E-2</c:v>
                </c:pt>
                <c:pt idx="11406">
                  <c:v>2.0476191476190488E-2</c:v>
                </c:pt>
                <c:pt idx="11407">
                  <c:v>2.0714286714285709E-2</c:v>
                </c:pt>
                <c:pt idx="11408">
                  <c:v>2.0952381952380941E-2</c:v>
                </c:pt>
                <c:pt idx="11409">
                  <c:v>2.1190477190476197E-2</c:v>
                </c:pt>
                <c:pt idx="11410">
                  <c:v>2.1428572428571439E-2</c:v>
                </c:pt>
                <c:pt idx="11411">
                  <c:v>2.1666667666666674E-2</c:v>
                </c:pt>
                <c:pt idx="11412">
                  <c:v>2.1904762904761902E-2</c:v>
                </c:pt>
                <c:pt idx="11413">
                  <c:v>2.2142858142857141E-2</c:v>
                </c:pt>
                <c:pt idx="11414">
                  <c:v>2.2380953380952386E-2</c:v>
                </c:pt>
                <c:pt idx="11415">
                  <c:v>2.2619048619047632E-2</c:v>
                </c:pt>
                <c:pt idx="11416">
                  <c:v>2.285714385714286E-2</c:v>
                </c:pt>
                <c:pt idx="11417">
                  <c:v>2.3095239095238085E-2</c:v>
                </c:pt>
                <c:pt idx="11418">
                  <c:v>2.3333334333333341E-2</c:v>
                </c:pt>
                <c:pt idx="11419">
                  <c:v>2.3571429571428576E-2</c:v>
                </c:pt>
                <c:pt idx="11420">
                  <c:v>2.3809524809523811E-2</c:v>
                </c:pt>
                <c:pt idx="11421">
                  <c:v>2.4047620047619046E-2</c:v>
                </c:pt>
                <c:pt idx="11422">
                  <c:v>2.4285715285714299E-2</c:v>
                </c:pt>
                <c:pt idx="11423">
                  <c:v>2.4523810523809541E-2</c:v>
                </c:pt>
                <c:pt idx="11424">
                  <c:v>2.4761905761904762E-2</c:v>
                </c:pt>
                <c:pt idx="11425">
                  <c:v>2.5000001000000001E-2</c:v>
                </c:pt>
                <c:pt idx="11426">
                  <c:v>2.5440001E-2</c:v>
                </c:pt>
                <c:pt idx="11427">
                  <c:v>2.5880001000000007E-2</c:v>
                </c:pt>
                <c:pt idx="11428">
                  <c:v>2.6320000999999999E-2</c:v>
                </c:pt>
                <c:pt idx="11429">
                  <c:v>2.6760000999999999E-2</c:v>
                </c:pt>
                <c:pt idx="11430">
                  <c:v>2.7200001000000008E-2</c:v>
                </c:pt>
                <c:pt idx="11431">
                  <c:v>2.7640001000000008E-2</c:v>
                </c:pt>
                <c:pt idx="11432">
                  <c:v>2.8080001E-2</c:v>
                </c:pt>
                <c:pt idx="11433">
                  <c:v>2.8520000999999996E-2</c:v>
                </c:pt>
                <c:pt idx="11434">
                  <c:v>2.8960000999999996E-2</c:v>
                </c:pt>
                <c:pt idx="11435">
                  <c:v>2.9400001000000002E-2</c:v>
                </c:pt>
                <c:pt idx="11436">
                  <c:v>2.9840001000000001E-2</c:v>
                </c:pt>
                <c:pt idx="11437">
                  <c:v>3.0280001000000001E-2</c:v>
                </c:pt>
                <c:pt idx="11438">
                  <c:v>3.0720001000000004E-2</c:v>
                </c:pt>
                <c:pt idx="11439">
                  <c:v>3.1160001E-2</c:v>
                </c:pt>
                <c:pt idx="11440">
                  <c:v>3.1600001000000009E-2</c:v>
                </c:pt>
                <c:pt idx="11441">
                  <c:v>3.2040001000000005E-2</c:v>
                </c:pt>
                <c:pt idx="11442">
                  <c:v>3.2480001000000001E-2</c:v>
                </c:pt>
                <c:pt idx="11443">
                  <c:v>3.2920001000000004E-2</c:v>
                </c:pt>
                <c:pt idx="11444">
                  <c:v>3.3360000999999993E-2</c:v>
                </c:pt>
                <c:pt idx="11445">
                  <c:v>3.3800001000000003E-2</c:v>
                </c:pt>
                <c:pt idx="11446">
                  <c:v>3.4240000999999999E-2</c:v>
                </c:pt>
                <c:pt idx="11447">
                  <c:v>3.4680001000000002E-2</c:v>
                </c:pt>
                <c:pt idx="11448">
                  <c:v>3.5120001000000005E-2</c:v>
                </c:pt>
                <c:pt idx="11449">
                  <c:v>3.5560001000000001E-2</c:v>
                </c:pt>
                <c:pt idx="11450">
                  <c:v>3.6000001000000011E-2</c:v>
                </c:pt>
                <c:pt idx="11451">
                  <c:v>3.5160001000000003E-2</c:v>
                </c:pt>
                <c:pt idx="11452">
                  <c:v>3.4320001000000003E-2</c:v>
                </c:pt>
                <c:pt idx="11453">
                  <c:v>3.3480001000000002E-2</c:v>
                </c:pt>
                <c:pt idx="11454">
                  <c:v>3.2640001000000002E-2</c:v>
                </c:pt>
                <c:pt idx="11455">
                  <c:v>3.1800001000000001E-2</c:v>
                </c:pt>
                <c:pt idx="11456">
                  <c:v>3.0960001000000004E-2</c:v>
                </c:pt>
                <c:pt idx="11457">
                  <c:v>3.0120000999999997E-2</c:v>
                </c:pt>
                <c:pt idx="11458">
                  <c:v>2.928000100000001E-2</c:v>
                </c:pt>
                <c:pt idx="11459">
                  <c:v>2.8440001000000003E-2</c:v>
                </c:pt>
                <c:pt idx="11460">
                  <c:v>2.7600001000000002E-2</c:v>
                </c:pt>
                <c:pt idx="11461">
                  <c:v>2.6760000999999999E-2</c:v>
                </c:pt>
                <c:pt idx="11462">
                  <c:v>2.5920000999999998E-2</c:v>
                </c:pt>
                <c:pt idx="11463">
                  <c:v>2.5080001000000005E-2</c:v>
                </c:pt>
                <c:pt idx="11464">
                  <c:v>2.4240001000000001E-2</c:v>
                </c:pt>
                <c:pt idx="11465">
                  <c:v>2.3400001E-2</c:v>
                </c:pt>
                <c:pt idx="11466">
                  <c:v>2.2560001E-2</c:v>
                </c:pt>
                <c:pt idx="11467">
                  <c:v>2.1720000999999999E-2</c:v>
                </c:pt>
                <c:pt idx="11468">
                  <c:v>2.0880001000000002E-2</c:v>
                </c:pt>
                <c:pt idx="11469">
                  <c:v>2.0040001000000002E-2</c:v>
                </c:pt>
                <c:pt idx="11470">
                  <c:v>1.9200001000000008E-2</c:v>
                </c:pt>
                <c:pt idx="11471">
                  <c:v>1.8360001000000008E-2</c:v>
                </c:pt>
                <c:pt idx="11472">
                  <c:v>1.7520001000000007E-2</c:v>
                </c:pt>
                <c:pt idx="11473">
                  <c:v>1.6680001000000007E-2</c:v>
                </c:pt>
                <c:pt idx="11474">
                  <c:v>1.5840000999999999E-2</c:v>
                </c:pt>
                <c:pt idx="11475">
                  <c:v>1.5000001000000004E-2</c:v>
                </c:pt>
                <c:pt idx="11476">
                  <c:v>1.5645162290322586E-2</c:v>
                </c:pt>
                <c:pt idx="11477">
                  <c:v>1.6290323580645163E-2</c:v>
                </c:pt>
                <c:pt idx="11478">
                  <c:v>1.693548487096775E-2</c:v>
                </c:pt>
                <c:pt idx="11479">
                  <c:v>1.758064616129032E-2</c:v>
                </c:pt>
                <c:pt idx="11480">
                  <c:v>1.822580745161291E-2</c:v>
                </c:pt>
                <c:pt idx="11481">
                  <c:v>1.8870968741935491E-2</c:v>
                </c:pt>
                <c:pt idx="11482">
                  <c:v>1.9516130032258071E-2</c:v>
                </c:pt>
                <c:pt idx="11483">
                  <c:v>2.0161291322580637E-2</c:v>
                </c:pt>
                <c:pt idx="11484">
                  <c:v>2.0806452612903235E-2</c:v>
                </c:pt>
                <c:pt idx="11485">
                  <c:v>2.1451613903225818E-2</c:v>
                </c:pt>
                <c:pt idx="11486">
                  <c:v>2.2096775193548392E-2</c:v>
                </c:pt>
                <c:pt idx="11487">
                  <c:v>2.2741936483870993E-2</c:v>
                </c:pt>
                <c:pt idx="11488">
                  <c:v>2.3387097774193559E-2</c:v>
                </c:pt>
                <c:pt idx="11489">
                  <c:v>2.4032259064516139E-2</c:v>
                </c:pt>
                <c:pt idx="11490">
                  <c:v>2.4677420354838702E-2</c:v>
                </c:pt>
                <c:pt idx="11491">
                  <c:v>2.5322581645161279E-2</c:v>
                </c:pt>
                <c:pt idx="11492">
                  <c:v>2.5967742935483876E-2</c:v>
                </c:pt>
                <c:pt idx="11493">
                  <c:v>2.661290422580646E-2</c:v>
                </c:pt>
                <c:pt idx="11494">
                  <c:v>2.7258065516129054E-2</c:v>
                </c:pt>
                <c:pt idx="11495">
                  <c:v>2.790322680645162E-2</c:v>
                </c:pt>
                <c:pt idx="11496">
                  <c:v>2.8548388096774201E-2</c:v>
                </c:pt>
                <c:pt idx="11497">
                  <c:v>2.9193549387096781E-2</c:v>
                </c:pt>
                <c:pt idx="11498">
                  <c:v>2.9838710677419378E-2</c:v>
                </c:pt>
                <c:pt idx="11499">
                  <c:v>3.0483871967741945E-2</c:v>
                </c:pt>
                <c:pt idx="11500">
                  <c:v>3.1129033258064522E-2</c:v>
                </c:pt>
                <c:pt idx="11501">
                  <c:v>3.1774194548387091E-2</c:v>
                </c:pt>
                <c:pt idx="11502">
                  <c:v>3.2419355838709689E-2</c:v>
                </c:pt>
                <c:pt idx="11503">
                  <c:v>3.3064517129032259E-2</c:v>
                </c:pt>
                <c:pt idx="11504">
                  <c:v>3.3709678419354849E-2</c:v>
                </c:pt>
                <c:pt idx="11505">
                  <c:v>3.4354839709677426E-2</c:v>
                </c:pt>
                <c:pt idx="11506">
                  <c:v>3.500000100000001E-2</c:v>
                </c:pt>
                <c:pt idx="11507">
                  <c:v>3.5645162290322593E-2</c:v>
                </c:pt>
                <c:pt idx="11508">
                  <c:v>3.6290323580645191E-2</c:v>
                </c:pt>
                <c:pt idx="11509">
                  <c:v>3.693548487096774E-2</c:v>
                </c:pt>
                <c:pt idx="11510">
                  <c:v>3.7580646161290338E-2</c:v>
                </c:pt>
                <c:pt idx="11511">
                  <c:v>3.8225807451612914E-2</c:v>
                </c:pt>
                <c:pt idx="11512">
                  <c:v>3.8870968741935491E-2</c:v>
                </c:pt>
                <c:pt idx="11513">
                  <c:v>3.9516130032258061E-2</c:v>
                </c:pt>
                <c:pt idx="11514">
                  <c:v>4.0161291322580672E-2</c:v>
                </c:pt>
                <c:pt idx="11515">
                  <c:v>4.0806452612903235E-2</c:v>
                </c:pt>
                <c:pt idx="11516">
                  <c:v>4.1451613903225826E-2</c:v>
                </c:pt>
                <c:pt idx="11517">
                  <c:v>4.2096775193548416E-2</c:v>
                </c:pt>
                <c:pt idx="11518">
                  <c:v>4.2741936483870965E-2</c:v>
                </c:pt>
                <c:pt idx="11519">
                  <c:v>4.3387097774193563E-2</c:v>
                </c:pt>
                <c:pt idx="11520">
                  <c:v>4.4032259064516154E-2</c:v>
                </c:pt>
                <c:pt idx="11521">
                  <c:v>4.4677420354838737E-2</c:v>
                </c:pt>
                <c:pt idx="11522">
                  <c:v>4.5322581645161328E-2</c:v>
                </c:pt>
                <c:pt idx="11523">
                  <c:v>4.5967742935483884E-2</c:v>
                </c:pt>
                <c:pt idx="11524">
                  <c:v>4.6612904225806488E-2</c:v>
                </c:pt>
                <c:pt idx="11525">
                  <c:v>4.7258065516129009E-2</c:v>
                </c:pt>
                <c:pt idx="11526">
                  <c:v>4.7903226806451642E-2</c:v>
                </c:pt>
                <c:pt idx="11527">
                  <c:v>4.8548388096774156E-2</c:v>
                </c:pt>
                <c:pt idx="11528">
                  <c:v>4.9193549387096788E-2</c:v>
                </c:pt>
                <c:pt idx="11529">
                  <c:v>4.9838710677419365E-2</c:v>
                </c:pt>
                <c:pt idx="11530">
                  <c:v>5.0483871967741963E-2</c:v>
                </c:pt>
                <c:pt idx="11531">
                  <c:v>5.1129033258064505E-2</c:v>
                </c:pt>
                <c:pt idx="11532">
                  <c:v>5.1774194548387102E-2</c:v>
                </c:pt>
                <c:pt idx="11533">
                  <c:v>5.2419355838709686E-2</c:v>
                </c:pt>
                <c:pt idx="11534">
                  <c:v>5.3064517129032297E-2</c:v>
                </c:pt>
                <c:pt idx="11535">
                  <c:v>5.3709678419354819E-2</c:v>
                </c:pt>
                <c:pt idx="11536">
                  <c:v>5.4354839709677423E-2</c:v>
                </c:pt>
                <c:pt idx="11537">
                  <c:v>5.5000001000000021E-2</c:v>
                </c:pt>
                <c:pt idx="11538">
                  <c:v>5.4200001000000025E-2</c:v>
                </c:pt>
                <c:pt idx="11539">
                  <c:v>5.3400001000000016E-2</c:v>
                </c:pt>
                <c:pt idx="11540">
                  <c:v>5.2600001000000014E-2</c:v>
                </c:pt>
                <c:pt idx="11541">
                  <c:v>5.1800000999999998E-2</c:v>
                </c:pt>
                <c:pt idx="11542">
                  <c:v>5.1000000999999996E-2</c:v>
                </c:pt>
                <c:pt idx="11543">
                  <c:v>5.0200001000000022E-2</c:v>
                </c:pt>
                <c:pt idx="11544">
                  <c:v>4.9400001000000027E-2</c:v>
                </c:pt>
                <c:pt idx="11545">
                  <c:v>4.8600001000000004E-2</c:v>
                </c:pt>
                <c:pt idx="11546">
                  <c:v>4.7800001000000029E-2</c:v>
                </c:pt>
                <c:pt idx="11547">
                  <c:v>4.7000001000000027E-2</c:v>
                </c:pt>
                <c:pt idx="11548">
                  <c:v>4.6200000999999991E-2</c:v>
                </c:pt>
                <c:pt idx="11549">
                  <c:v>4.5400001000000016E-2</c:v>
                </c:pt>
                <c:pt idx="11550">
                  <c:v>4.4600001000000014E-2</c:v>
                </c:pt>
                <c:pt idx="11551">
                  <c:v>4.3800001000000026E-2</c:v>
                </c:pt>
                <c:pt idx="11552">
                  <c:v>4.3000001000000003E-2</c:v>
                </c:pt>
                <c:pt idx="11553">
                  <c:v>4.2200001000000015E-2</c:v>
                </c:pt>
                <c:pt idx="11554">
                  <c:v>4.1400000999999999E-2</c:v>
                </c:pt>
                <c:pt idx="11555">
                  <c:v>4.0600000999999997E-2</c:v>
                </c:pt>
                <c:pt idx="11556">
                  <c:v>3.9800001000000002E-2</c:v>
                </c:pt>
                <c:pt idx="11557">
                  <c:v>3.9000000999999999E-2</c:v>
                </c:pt>
                <c:pt idx="11558">
                  <c:v>3.8200001000000004E-2</c:v>
                </c:pt>
                <c:pt idx="11559">
                  <c:v>3.7400001000000002E-2</c:v>
                </c:pt>
                <c:pt idx="11560">
                  <c:v>3.6600001000000014E-2</c:v>
                </c:pt>
                <c:pt idx="11561">
                  <c:v>3.5800001000000005E-2</c:v>
                </c:pt>
                <c:pt idx="11562">
                  <c:v>3.500000100000001E-2</c:v>
                </c:pt>
                <c:pt idx="11563">
                  <c:v>3.4600001000000005E-2</c:v>
                </c:pt>
                <c:pt idx="11564">
                  <c:v>3.4200001000000001E-2</c:v>
                </c:pt>
                <c:pt idx="11565">
                  <c:v>3.3800001000000003E-2</c:v>
                </c:pt>
                <c:pt idx="11566">
                  <c:v>3.3400000999999999E-2</c:v>
                </c:pt>
                <c:pt idx="11567">
                  <c:v>3.3000001000000001E-2</c:v>
                </c:pt>
                <c:pt idx="11568">
                  <c:v>3.260000100000001E-2</c:v>
                </c:pt>
                <c:pt idx="11569">
                  <c:v>3.2200001000000006E-2</c:v>
                </c:pt>
                <c:pt idx="11570">
                  <c:v>3.1800001000000001E-2</c:v>
                </c:pt>
                <c:pt idx="11571">
                  <c:v>3.1400001000000011E-2</c:v>
                </c:pt>
                <c:pt idx="11572">
                  <c:v>3.1000001000000006E-2</c:v>
                </c:pt>
                <c:pt idx="11573">
                  <c:v>3.0600001000000002E-2</c:v>
                </c:pt>
                <c:pt idx="11574">
                  <c:v>3.0200001000000001E-2</c:v>
                </c:pt>
                <c:pt idx="11575">
                  <c:v>2.9800001000000007E-2</c:v>
                </c:pt>
                <c:pt idx="11576">
                  <c:v>2.9400001000000002E-2</c:v>
                </c:pt>
                <c:pt idx="11577">
                  <c:v>2.9000001000000001E-2</c:v>
                </c:pt>
                <c:pt idx="11578">
                  <c:v>2.8600001E-2</c:v>
                </c:pt>
                <c:pt idx="11579">
                  <c:v>2.8200000999999999E-2</c:v>
                </c:pt>
                <c:pt idx="11580">
                  <c:v>2.7800001000000008E-2</c:v>
                </c:pt>
                <c:pt idx="11581">
                  <c:v>2.7400001000000007E-2</c:v>
                </c:pt>
                <c:pt idx="11582">
                  <c:v>2.7000001000000006E-2</c:v>
                </c:pt>
                <c:pt idx="11583">
                  <c:v>2.6600001000000002E-2</c:v>
                </c:pt>
                <c:pt idx="11584">
                  <c:v>2.6200001000000007E-2</c:v>
                </c:pt>
                <c:pt idx="11585">
                  <c:v>2.5800001000000006E-2</c:v>
                </c:pt>
                <c:pt idx="11586">
                  <c:v>2.5400001000000002E-2</c:v>
                </c:pt>
                <c:pt idx="11587">
                  <c:v>2.5000001000000001E-2</c:v>
                </c:pt>
                <c:pt idx="11588">
                  <c:v>2.4666667666666673E-2</c:v>
                </c:pt>
                <c:pt idx="11589">
                  <c:v>2.4333334333333331E-2</c:v>
                </c:pt>
                <c:pt idx="11590">
                  <c:v>2.4000001E-2</c:v>
                </c:pt>
                <c:pt idx="11591">
                  <c:v>2.3666667666666672E-2</c:v>
                </c:pt>
                <c:pt idx="11592">
                  <c:v>2.3333334333333341E-2</c:v>
                </c:pt>
                <c:pt idx="11593">
                  <c:v>2.3000001000000003E-2</c:v>
                </c:pt>
                <c:pt idx="11594">
                  <c:v>2.2666667666666675E-2</c:v>
                </c:pt>
                <c:pt idx="11595">
                  <c:v>2.2333334333333343E-2</c:v>
                </c:pt>
                <c:pt idx="11596">
                  <c:v>2.2000001000000002E-2</c:v>
                </c:pt>
                <c:pt idx="11597">
                  <c:v>2.1666667666666674E-2</c:v>
                </c:pt>
                <c:pt idx="11598">
                  <c:v>2.1333334333333332E-2</c:v>
                </c:pt>
                <c:pt idx="11599">
                  <c:v>2.1000001000000001E-2</c:v>
                </c:pt>
                <c:pt idx="11600">
                  <c:v>2.0666667666666673E-2</c:v>
                </c:pt>
                <c:pt idx="11601">
                  <c:v>2.0333334333333342E-2</c:v>
                </c:pt>
                <c:pt idx="11602">
                  <c:v>2.0000001E-2</c:v>
                </c:pt>
                <c:pt idx="11603">
                  <c:v>1.9666667666666672E-2</c:v>
                </c:pt>
                <c:pt idx="11604">
                  <c:v>1.9333334333333341E-2</c:v>
                </c:pt>
                <c:pt idx="11605">
                  <c:v>1.9000001000000006E-2</c:v>
                </c:pt>
                <c:pt idx="11606">
                  <c:v>1.8666667666666671E-2</c:v>
                </c:pt>
                <c:pt idx="11607">
                  <c:v>1.833333433333334E-2</c:v>
                </c:pt>
                <c:pt idx="11608">
                  <c:v>1.8000001000000009E-2</c:v>
                </c:pt>
                <c:pt idx="11609">
                  <c:v>1.7666667666666674E-2</c:v>
                </c:pt>
                <c:pt idx="11610">
                  <c:v>1.7333334333333335E-2</c:v>
                </c:pt>
                <c:pt idx="11611">
                  <c:v>1.7000001000000001E-2</c:v>
                </c:pt>
                <c:pt idx="11612">
                  <c:v>1.6666667666666676E-2</c:v>
                </c:pt>
                <c:pt idx="11613">
                  <c:v>1.6333334333333342E-2</c:v>
                </c:pt>
                <c:pt idx="11614">
                  <c:v>1.6000001000000007E-2</c:v>
                </c:pt>
                <c:pt idx="11615">
                  <c:v>1.5666667666666675E-2</c:v>
                </c:pt>
                <c:pt idx="11616">
                  <c:v>1.5333334333333339E-2</c:v>
                </c:pt>
                <c:pt idx="11617">
                  <c:v>1.5000001000000004E-2</c:v>
                </c:pt>
                <c:pt idx="11618">
                  <c:v>1.4666667666666669E-2</c:v>
                </c:pt>
                <c:pt idx="11619">
                  <c:v>1.4333334333333338E-2</c:v>
                </c:pt>
                <c:pt idx="11620">
                  <c:v>1.4000001000000001E-2</c:v>
                </c:pt>
                <c:pt idx="11621">
                  <c:v>1.3666667666666672E-2</c:v>
                </c:pt>
                <c:pt idx="11622">
                  <c:v>1.3333334333333339E-2</c:v>
                </c:pt>
                <c:pt idx="11623">
                  <c:v>1.3000001000000004E-2</c:v>
                </c:pt>
                <c:pt idx="11624">
                  <c:v>1.2666667666666673E-2</c:v>
                </c:pt>
                <c:pt idx="11625">
                  <c:v>1.2333334333333338E-2</c:v>
                </c:pt>
                <c:pt idx="11626">
                  <c:v>1.2000001000000001E-2</c:v>
                </c:pt>
                <c:pt idx="11627">
                  <c:v>1.1666667666666675E-2</c:v>
                </c:pt>
                <c:pt idx="11628">
                  <c:v>1.1333334333333339E-2</c:v>
                </c:pt>
                <c:pt idx="11629">
                  <c:v>1.1000001000000009E-2</c:v>
                </c:pt>
                <c:pt idx="11630">
                  <c:v>1.0666667666666673E-2</c:v>
                </c:pt>
                <c:pt idx="11631">
                  <c:v>1.0333334333333338E-2</c:v>
                </c:pt>
                <c:pt idx="11632">
                  <c:v>1.0000001000000003E-2</c:v>
                </c:pt>
                <c:pt idx="11633">
                  <c:v>9.6666676666666736E-3</c:v>
                </c:pt>
                <c:pt idx="11634">
                  <c:v>9.3333343333333405E-3</c:v>
                </c:pt>
                <c:pt idx="11635">
                  <c:v>9.0000010000000023E-3</c:v>
                </c:pt>
                <c:pt idx="11636">
                  <c:v>8.6666676666666744E-3</c:v>
                </c:pt>
                <c:pt idx="11637">
                  <c:v>8.3333343333333414E-3</c:v>
                </c:pt>
                <c:pt idx="11638">
                  <c:v>8.0000010000000048E-3</c:v>
                </c:pt>
                <c:pt idx="11639">
                  <c:v>7.6666676666666709E-3</c:v>
                </c:pt>
                <c:pt idx="11640">
                  <c:v>7.3333343333333405E-3</c:v>
                </c:pt>
                <c:pt idx="11641">
                  <c:v>7.000001000000004E-3</c:v>
                </c:pt>
                <c:pt idx="11642">
                  <c:v>6.66666766666667E-3</c:v>
                </c:pt>
                <c:pt idx="11643">
                  <c:v>6.3333343333333396E-3</c:v>
                </c:pt>
                <c:pt idx="11644">
                  <c:v>6.0000010000000065E-3</c:v>
                </c:pt>
                <c:pt idx="11645">
                  <c:v>5.6666676666666709E-3</c:v>
                </c:pt>
                <c:pt idx="11646">
                  <c:v>5.3333343333333387E-3</c:v>
                </c:pt>
                <c:pt idx="11647">
                  <c:v>5.0000010000000048E-3</c:v>
                </c:pt>
                <c:pt idx="11648">
                  <c:v>4.6666676666666726E-3</c:v>
                </c:pt>
                <c:pt idx="11649">
                  <c:v>4.3333343333333378E-3</c:v>
                </c:pt>
                <c:pt idx="11650">
                  <c:v>4.0000010000000004E-3</c:v>
                </c:pt>
                <c:pt idx="11651">
                  <c:v>4.6400010000000004E-3</c:v>
                </c:pt>
                <c:pt idx="11652">
                  <c:v>5.2800010000000029E-3</c:v>
                </c:pt>
                <c:pt idx="11653">
                  <c:v>5.920001000000002E-3</c:v>
                </c:pt>
                <c:pt idx="11654">
                  <c:v>6.5600009999999993E-3</c:v>
                </c:pt>
                <c:pt idx="11655">
                  <c:v>7.2000010000000036E-3</c:v>
                </c:pt>
                <c:pt idx="11656">
                  <c:v>7.8400010000000044E-3</c:v>
                </c:pt>
                <c:pt idx="11657">
                  <c:v>8.4800010000000026E-3</c:v>
                </c:pt>
                <c:pt idx="11658">
                  <c:v>9.1200010000000026E-3</c:v>
                </c:pt>
                <c:pt idx="11659">
                  <c:v>9.7600010000000008E-3</c:v>
                </c:pt>
                <c:pt idx="11660">
                  <c:v>1.0400001000000004E-2</c:v>
                </c:pt>
                <c:pt idx="11661">
                  <c:v>1.1040001000000002E-2</c:v>
                </c:pt>
                <c:pt idx="11662">
                  <c:v>1.1680001000000008E-2</c:v>
                </c:pt>
                <c:pt idx="11663">
                  <c:v>1.2320001000000004E-2</c:v>
                </c:pt>
                <c:pt idx="11664">
                  <c:v>1.2960001000000004E-2</c:v>
                </c:pt>
                <c:pt idx="11665">
                  <c:v>1.3600001000000004E-2</c:v>
                </c:pt>
                <c:pt idx="11666">
                  <c:v>1.4240001000000004E-2</c:v>
                </c:pt>
                <c:pt idx="11667">
                  <c:v>1.4880001000000004E-2</c:v>
                </c:pt>
                <c:pt idx="11668">
                  <c:v>1.5520001000000005E-2</c:v>
                </c:pt>
                <c:pt idx="11669">
                  <c:v>1.6160001000000007E-2</c:v>
                </c:pt>
                <c:pt idx="11670">
                  <c:v>1.6800001000000005E-2</c:v>
                </c:pt>
                <c:pt idx="11671">
                  <c:v>1.7440001000000007E-2</c:v>
                </c:pt>
                <c:pt idx="11672">
                  <c:v>1.8080001000000005E-2</c:v>
                </c:pt>
                <c:pt idx="11673">
                  <c:v>1.8720001000000007E-2</c:v>
                </c:pt>
                <c:pt idx="11674">
                  <c:v>1.9360001000000009E-2</c:v>
                </c:pt>
                <c:pt idx="11675">
                  <c:v>2.0000001E-2</c:v>
                </c:pt>
                <c:pt idx="11676">
                  <c:v>1.9741936483870969E-2</c:v>
                </c:pt>
                <c:pt idx="11677">
                  <c:v>1.9483871967741942E-2</c:v>
                </c:pt>
                <c:pt idx="11678">
                  <c:v>1.9225807451612908E-2</c:v>
                </c:pt>
                <c:pt idx="11679">
                  <c:v>1.896774293548387E-2</c:v>
                </c:pt>
                <c:pt idx="11680">
                  <c:v>1.8709678419354846E-2</c:v>
                </c:pt>
                <c:pt idx="11681">
                  <c:v>1.8451613903225802E-2</c:v>
                </c:pt>
                <c:pt idx="11682">
                  <c:v>1.8193549387096771E-2</c:v>
                </c:pt>
                <c:pt idx="11683">
                  <c:v>1.793548487096774E-2</c:v>
                </c:pt>
                <c:pt idx="11684">
                  <c:v>1.7677420354838717E-2</c:v>
                </c:pt>
                <c:pt idx="11685">
                  <c:v>1.7419355838709679E-2</c:v>
                </c:pt>
                <c:pt idx="11686">
                  <c:v>1.7161291322580645E-2</c:v>
                </c:pt>
                <c:pt idx="11687">
                  <c:v>1.6903226806451611E-2</c:v>
                </c:pt>
                <c:pt idx="11688">
                  <c:v>1.6645162290322587E-2</c:v>
                </c:pt>
                <c:pt idx="11689">
                  <c:v>1.6387097774193546E-2</c:v>
                </c:pt>
                <c:pt idx="11690">
                  <c:v>1.6129033258064522E-2</c:v>
                </c:pt>
                <c:pt idx="11691">
                  <c:v>1.5870968741935491E-2</c:v>
                </c:pt>
                <c:pt idx="11692">
                  <c:v>1.5612904225806454E-2</c:v>
                </c:pt>
                <c:pt idx="11693">
                  <c:v>1.5354839709677425E-2</c:v>
                </c:pt>
                <c:pt idx="11694">
                  <c:v>1.5096775193548385E-2</c:v>
                </c:pt>
                <c:pt idx="11695">
                  <c:v>1.4838710677419353E-2</c:v>
                </c:pt>
                <c:pt idx="11696">
                  <c:v>1.4580646161290315E-2</c:v>
                </c:pt>
                <c:pt idx="11697">
                  <c:v>1.43225816451613E-2</c:v>
                </c:pt>
                <c:pt idx="11698">
                  <c:v>1.4064517129032261E-2</c:v>
                </c:pt>
                <c:pt idx="11699">
                  <c:v>1.3806452612903234E-2</c:v>
                </c:pt>
                <c:pt idx="11700">
                  <c:v>1.3548388096774198E-2</c:v>
                </c:pt>
                <c:pt idx="11701">
                  <c:v>1.329032358064516E-2</c:v>
                </c:pt>
                <c:pt idx="11702">
                  <c:v>1.3032259064516133E-2</c:v>
                </c:pt>
                <c:pt idx="11703">
                  <c:v>1.2774194548387102E-2</c:v>
                </c:pt>
                <c:pt idx="11704">
                  <c:v>1.2516130032258065E-2</c:v>
                </c:pt>
                <c:pt idx="11705">
                  <c:v>1.2258065516129034E-2</c:v>
                </c:pt>
                <c:pt idx="11706">
                  <c:v>1.2000001000000001E-2</c:v>
                </c:pt>
                <c:pt idx="11707">
                  <c:v>1.1741936483870966E-2</c:v>
                </c:pt>
                <c:pt idx="11708">
                  <c:v>1.1483871967741942E-2</c:v>
                </c:pt>
                <c:pt idx="11709">
                  <c:v>1.1225807451612904E-2</c:v>
                </c:pt>
                <c:pt idx="11710">
                  <c:v>1.096774293548387E-2</c:v>
                </c:pt>
                <c:pt idx="11711">
                  <c:v>1.0709678419354841E-2</c:v>
                </c:pt>
                <c:pt idx="11712">
                  <c:v>1.04516139032258E-2</c:v>
                </c:pt>
                <c:pt idx="11713">
                  <c:v>1.0193549387096774E-2</c:v>
                </c:pt>
                <c:pt idx="11714">
                  <c:v>9.9354848709677576E-3</c:v>
                </c:pt>
                <c:pt idx="11715">
                  <c:v>9.6774203548387113E-3</c:v>
                </c:pt>
                <c:pt idx="11716">
                  <c:v>9.4193558387096841E-3</c:v>
                </c:pt>
                <c:pt idx="11717">
                  <c:v>9.1612913225806447E-3</c:v>
                </c:pt>
                <c:pt idx="11718">
                  <c:v>8.9032268064516158E-3</c:v>
                </c:pt>
                <c:pt idx="11719">
                  <c:v>8.6451622903225851E-3</c:v>
                </c:pt>
                <c:pt idx="11720">
                  <c:v>8.3870977741935509E-3</c:v>
                </c:pt>
                <c:pt idx="11721">
                  <c:v>8.1290332580645219E-3</c:v>
                </c:pt>
                <c:pt idx="11722">
                  <c:v>7.8709687419354878E-3</c:v>
                </c:pt>
                <c:pt idx="11723">
                  <c:v>7.6129042258064501E-3</c:v>
                </c:pt>
                <c:pt idx="11724">
                  <c:v>7.3548397096774186E-3</c:v>
                </c:pt>
                <c:pt idx="11725">
                  <c:v>7.0967751935483931E-3</c:v>
                </c:pt>
                <c:pt idx="11726">
                  <c:v>6.8387106774193554E-3</c:v>
                </c:pt>
                <c:pt idx="11727">
                  <c:v>6.5806461612903256E-3</c:v>
                </c:pt>
                <c:pt idx="11728">
                  <c:v>6.3225816451612906E-3</c:v>
                </c:pt>
                <c:pt idx="11729">
                  <c:v>6.0645171290322573E-3</c:v>
                </c:pt>
                <c:pt idx="11730">
                  <c:v>5.80645261290323E-3</c:v>
                </c:pt>
                <c:pt idx="11731">
                  <c:v>5.5483880967741985E-3</c:v>
                </c:pt>
                <c:pt idx="11732">
                  <c:v>5.2903235806451643E-3</c:v>
                </c:pt>
                <c:pt idx="11733">
                  <c:v>5.0322590645161328E-3</c:v>
                </c:pt>
                <c:pt idx="11734">
                  <c:v>4.7741945483870942E-3</c:v>
                </c:pt>
                <c:pt idx="11735">
                  <c:v>4.516130032258067E-3</c:v>
                </c:pt>
                <c:pt idx="11736">
                  <c:v>4.2580655161290329E-3</c:v>
                </c:pt>
                <c:pt idx="11737">
                  <c:v>4.0000010000000004E-3</c:v>
                </c:pt>
                <c:pt idx="11738">
                  <c:v>4.5600010000000002E-3</c:v>
                </c:pt>
                <c:pt idx="11739">
                  <c:v>5.1200010000000008E-3</c:v>
                </c:pt>
                <c:pt idx="11740">
                  <c:v>5.6800010000000014E-3</c:v>
                </c:pt>
                <c:pt idx="11741">
                  <c:v>6.240001000000002E-3</c:v>
                </c:pt>
                <c:pt idx="11742">
                  <c:v>6.8000010000000026E-3</c:v>
                </c:pt>
                <c:pt idx="11743">
                  <c:v>7.3600010000000014E-3</c:v>
                </c:pt>
                <c:pt idx="11744">
                  <c:v>7.9200010000000046E-3</c:v>
                </c:pt>
                <c:pt idx="11745">
                  <c:v>8.4800010000000026E-3</c:v>
                </c:pt>
                <c:pt idx="11746">
                  <c:v>9.0400010000000024E-3</c:v>
                </c:pt>
                <c:pt idx="11747">
                  <c:v>9.6000010000000021E-3</c:v>
                </c:pt>
                <c:pt idx="11748">
                  <c:v>1.0160001000000009E-2</c:v>
                </c:pt>
                <c:pt idx="11749">
                  <c:v>1.0720001000000007E-2</c:v>
                </c:pt>
                <c:pt idx="11750">
                  <c:v>1.1280001000000005E-2</c:v>
                </c:pt>
                <c:pt idx="11751">
                  <c:v>1.184000100000001E-2</c:v>
                </c:pt>
                <c:pt idx="11752">
                  <c:v>1.2400001000000006E-2</c:v>
                </c:pt>
                <c:pt idx="11753">
                  <c:v>1.2960001000000009E-2</c:v>
                </c:pt>
                <c:pt idx="11754">
                  <c:v>1.3520001000000009E-2</c:v>
                </c:pt>
                <c:pt idx="11755">
                  <c:v>1.4080001000000003E-2</c:v>
                </c:pt>
                <c:pt idx="11756">
                  <c:v>1.4640001000000007E-2</c:v>
                </c:pt>
                <c:pt idx="11757">
                  <c:v>1.5200001000000006E-2</c:v>
                </c:pt>
                <c:pt idx="11758">
                  <c:v>1.576000100000001E-2</c:v>
                </c:pt>
                <c:pt idx="11759">
                  <c:v>1.6320001000000011E-2</c:v>
                </c:pt>
                <c:pt idx="11760">
                  <c:v>1.6880001000000013E-2</c:v>
                </c:pt>
                <c:pt idx="11761">
                  <c:v>1.7440001000000011E-2</c:v>
                </c:pt>
                <c:pt idx="11762">
                  <c:v>1.8000001000000009E-2</c:v>
                </c:pt>
                <c:pt idx="11763">
                  <c:v>1.7476191476190478E-2</c:v>
                </c:pt>
                <c:pt idx="11764">
                  <c:v>1.6952381952380961E-2</c:v>
                </c:pt>
                <c:pt idx="11765">
                  <c:v>1.6428572428571438E-2</c:v>
                </c:pt>
                <c:pt idx="11766">
                  <c:v>1.5904762904761907E-2</c:v>
                </c:pt>
                <c:pt idx="11767">
                  <c:v>1.5380953380952389E-2</c:v>
                </c:pt>
                <c:pt idx="11768">
                  <c:v>1.4857143857142858E-2</c:v>
                </c:pt>
                <c:pt idx="11769">
                  <c:v>1.433333433333334E-2</c:v>
                </c:pt>
                <c:pt idx="11770">
                  <c:v>1.380952480952382E-2</c:v>
                </c:pt>
                <c:pt idx="11771">
                  <c:v>1.3285715285714298E-2</c:v>
                </c:pt>
                <c:pt idx="11772">
                  <c:v>1.2761905761904765E-2</c:v>
                </c:pt>
                <c:pt idx="11773">
                  <c:v>1.2238096238095242E-2</c:v>
                </c:pt>
                <c:pt idx="11774">
                  <c:v>1.1714286714285723E-2</c:v>
                </c:pt>
                <c:pt idx="11775">
                  <c:v>1.1190477190476196E-2</c:v>
                </c:pt>
                <c:pt idx="11776">
                  <c:v>1.0666667666666673E-2</c:v>
                </c:pt>
                <c:pt idx="11777">
                  <c:v>1.0142858142857154E-2</c:v>
                </c:pt>
                <c:pt idx="11778">
                  <c:v>9.619048619047629E-3</c:v>
                </c:pt>
                <c:pt idx="11779">
                  <c:v>9.0952390952381071E-3</c:v>
                </c:pt>
                <c:pt idx="11780">
                  <c:v>8.5714295714285748E-3</c:v>
                </c:pt>
                <c:pt idx="11781">
                  <c:v>8.0476200476190512E-3</c:v>
                </c:pt>
                <c:pt idx="11782">
                  <c:v>7.5238105238095284E-3</c:v>
                </c:pt>
                <c:pt idx="11783">
                  <c:v>7.000001000000004E-3</c:v>
                </c:pt>
                <c:pt idx="11784">
                  <c:v>6.4761914761904812E-3</c:v>
                </c:pt>
                <c:pt idx="11785">
                  <c:v>5.9523819523809576E-3</c:v>
                </c:pt>
                <c:pt idx="11786">
                  <c:v>5.4285724285714322E-3</c:v>
                </c:pt>
                <c:pt idx="11787">
                  <c:v>4.9047629047619112E-3</c:v>
                </c:pt>
                <c:pt idx="11788">
                  <c:v>4.3809533809523876E-3</c:v>
                </c:pt>
                <c:pt idx="11789">
                  <c:v>3.857143857142861E-3</c:v>
                </c:pt>
                <c:pt idx="11790">
                  <c:v>3.3333343333333361E-3</c:v>
                </c:pt>
                <c:pt idx="11791">
                  <c:v>2.8095248095238142E-3</c:v>
                </c:pt>
                <c:pt idx="11792">
                  <c:v>2.2857152857142901E-3</c:v>
                </c:pt>
                <c:pt idx="11793">
                  <c:v>1.7619057619047661E-3</c:v>
                </c:pt>
                <c:pt idx="11794">
                  <c:v>1.2380962380952414E-3</c:v>
                </c:pt>
                <c:pt idx="11795">
                  <c:v>7.1428671428571723E-4</c:v>
                </c:pt>
                <c:pt idx="11796">
                  <c:v>1.9047719047619275E-4</c:v>
                </c:pt>
                <c:pt idx="11797">
                  <c:v>-3.3333233333333173E-4</c:v>
                </c:pt>
                <c:pt idx="11798">
                  <c:v>-8.5714185714285416E-4</c:v>
                </c:pt>
                <c:pt idx="11799">
                  <c:v>-1.3809513809523784E-3</c:v>
                </c:pt>
                <c:pt idx="11800">
                  <c:v>-1.9047609047619033E-3</c:v>
                </c:pt>
                <c:pt idx="11801">
                  <c:v>-2.428570428571425E-3</c:v>
                </c:pt>
                <c:pt idx="11802">
                  <c:v>-2.9523799523809516E-3</c:v>
                </c:pt>
                <c:pt idx="11803">
                  <c:v>-3.4761894761904735E-3</c:v>
                </c:pt>
                <c:pt idx="11804">
                  <c:v>-3.9999989999999989E-3</c:v>
                </c:pt>
                <c:pt idx="11805">
                  <c:v>-4.5238085238095225E-3</c:v>
                </c:pt>
                <c:pt idx="11806">
                  <c:v>-5.047618047619047E-3</c:v>
                </c:pt>
                <c:pt idx="11807">
                  <c:v>-5.5714275714285723E-3</c:v>
                </c:pt>
                <c:pt idx="11808">
                  <c:v>-6.0952370952380942E-3</c:v>
                </c:pt>
                <c:pt idx="11809">
                  <c:v>-6.6190466190476187E-3</c:v>
                </c:pt>
                <c:pt idx="11810">
                  <c:v>-7.1428561428571406E-3</c:v>
                </c:pt>
                <c:pt idx="11811">
                  <c:v>-7.6666656666666694E-3</c:v>
                </c:pt>
                <c:pt idx="11812">
                  <c:v>-8.1904751904761843E-3</c:v>
                </c:pt>
                <c:pt idx="11813">
                  <c:v>-8.7142847142857183E-3</c:v>
                </c:pt>
                <c:pt idx="11814">
                  <c:v>-9.238094238095242E-3</c:v>
                </c:pt>
                <c:pt idx="11815">
                  <c:v>-9.7619037619047569E-3</c:v>
                </c:pt>
                <c:pt idx="11816">
                  <c:v>-1.0285713285714287E-2</c:v>
                </c:pt>
                <c:pt idx="11817">
                  <c:v>-1.0809522809523809E-2</c:v>
                </c:pt>
                <c:pt idx="11818">
                  <c:v>-1.1333332333333333E-2</c:v>
                </c:pt>
                <c:pt idx="11819">
                  <c:v>-1.1857141857142858E-2</c:v>
                </c:pt>
                <c:pt idx="11820">
                  <c:v>-1.2380951380952382E-2</c:v>
                </c:pt>
                <c:pt idx="11821">
                  <c:v>-1.2904760904761902E-2</c:v>
                </c:pt>
                <c:pt idx="11822">
                  <c:v>-1.3428570428571429E-2</c:v>
                </c:pt>
                <c:pt idx="11823">
                  <c:v>-1.3952379952380954E-2</c:v>
                </c:pt>
                <c:pt idx="11824">
                  <c:v>-1.4476189476190473E-2</c:v>
                </c:pt>
                <c:pt idx="11825">
                  <c:v>-1.4999998999999997E-2</c:v>
                </c:pt>
                <c:pt idx="11826">
                  <c:v>-1.4596773193548386E-2</c:v>
                </c:pt>
                <c:pt idx="11827">
                  <c:v>-1.4193547387096774E-2</c:v>
                </c:pt>
                <c:pt idx="11828">
                  <c:v>-1.3790321580645163E-2</c:v>
                </c:pt>
                <c:pt idx="11829">
                  <c:v>-1.3387095774193548E-2</c:v>
                </c:pt>
                <c:pt idx="11830">
                  <c:v>-1.2983869967741939E-2</c:v>
                </c:pt>
                <c:pt idx="11831">
                  <c:v>-1.2580644161290322E-2</c:v>
                </c:pt>
                <c:pt idx="11832">
                  <c:v>-1.2177418354838708E-2</c:v>
                </c:pt>
                <c:pt idx="11833">
                  <c:v>-1.1774192548387102E-2</c:v>
                </c:pt>
                <c:pt idx="11834">
                  <c:v>-1.1370966741935483E-2</c:v>
                </c:pt>
                <c:pt idx="11835">
                  <c:v>-1.0967740935483871E-2</c:v>
                </c:pt>
                <c:pt idx="11836">
                  <c:v>-1.0564515129032262E-2</c:v>
                </c:pt>
                <c:pt idx="11837">
                  <c:v>-1.0161289322580645E-2</c:v>
                </c:pt>
                <c:pt idx="11838">
                  <c:v>-9.7580635161290362E-3</c:v>
                </c:pt>
                <c:pt idx="11839">
                  <c:v>-9.354837709677424E-3</c:v>
                </c:pt>
                <c:pt idx="11840">
                  <c:v>-8.9516119032258066E-3</c:v>
                </c:pt>
                <c:pt idx="11841">
                  <c:v>-8.5483860967741927E-3</c:v>
                </c:pt>
                <c:pt idx="11842">
                  <c:v>-8.1451602903225805E-3</c:v>
                </c:pt>
                <c:pt idx="11843">
                  <c:v>-7.7419344838709709E-3</c:v>
                </c:pt>
                <c:pt idx="11844">
                  <c:v>-7.3387086774193561E-3</c:v>
                </c:pt>
                <c:pt idx="11845">
                  <c:v>-6.9354828709677421E-3</c:v>
                </c:pt>
                <c:pt idx="11846">
                  <c:v>-6.5322570645161317E-3</c:v>
                </c:pt>
                <c:pt idx="11847">
                  <c:v>-6.129031258064516E-3</c:v>
                </c:pt>
                <c:pt idx="11848">
                  <c:v>-5.7258054516129029E-3</c:v>
                </c:pt>
                <c:pt idx="11849">
                  <c:v>-5.3225796451612899E-3</c:v>
                </c:pt>
                <c:pt idx="11850">
                  <c:v>-4.9193538387096803E-3</c:v>
                </c:pt>
                <c:pt idx="11851">
                  <c:v>-4.5161280322580672E-3</c:v>
                </c:pt>
                <c:pt idx="11852">
                  <c:v>-4.1129022258064498E-3</c:v>
                </c:pt>
                <c:pt idx="11853">
                  <c:v>-3.7096764193548393E-3</c:v>
                </c:pt>
                <c:pt idx="11854">
                  <c:v>-3.3064506129032237E-3</c:v>
                </c:pt>
                <c:pt idx="11855">
                  <c:v>-2.9032248064516141E-3</c:v>
                </c:pt>
                <c:pt idx="11856">
                  <c:v>-2.4999989999999993E-3</c:v>
                </c:pt>
                <c:pt idx="11857">
                  <c:v>-2.0967731935483862E-3</c:v>
                </c:pt>
                <c:pt idx="11858">
                  <c:v>-1.6935473870967751E-3</c:v>
                </c:pt>
                <c:pt idx="11859">
                  <c:v>-1.290321580645162E-3</c:v>
                </c:pt>
                <c:pt idx="11860">
                  <c:v>-8.8709577419354951E-4</c:v>
                </c:pt>
                <c:pt idx="11861">
                  <c:v>-4.8386996774193482E-4</c:v>
                </c:pt>
                <c:pt idx="11862">
                  <c:v>-8.0644161290321969E-5</c:v>
                </c:pt>
                <c:pt idx="11863">
                  <c:v>3.2258164516129083E-4</c:v>
                </c:pt>
                <c:pt idx="11864">
                  <c:v>7.2580745161290319E-4</c:v>
                </c:pt>
                <c:pt idx="11865">
                  <c:v>1.1290332580645157E-3</c:v>
                </c:pt>
                <c:pt idx="11866">
                  <c:v>1.5322590645161294E-3</c:v>
                </c:pt>
                <c:pt idx="11867">
                  <c:v>1.935484870967744E-3</c:v>
                </c:pt>
                <c:pt idx="11868">
                  <c:v>2.3387106774193566E-3</c:v>
                </c:pt>
                <c:pt idx="11869">
                  <c:v>2.7419364838709688E-3</c:v>
                </c:pt>
                <c:pt idx="11870">
                  <c:v>3.1451622903225815E-3</c:v>
                </c:pt>
                <c:pt idx="11871">
                  <c:v>3.5483880967741945E-3</c:v>
                </c:pt>
                <c:pt idx="11872">
                  <c:v>3.9516139032258054E-3</c:v>
                </c:pt>
                <c:pt idx="11873">
                  <c:v>4.3548397096774202E-3</c:v>
                </c:pt>
                <c:pt idx="11874">
                  <c:v>4.7580655161290333E-3</c:v>
                </c:pt>
                <c:pt idx="11875">
                  <c:v>5.1612913225806498E-3</c:v>
                </c:pt>
                <c:pt idx="11876">
                  <c:v>5.5645171290322542E-3</c:v>
                </c:pt>
                <c:pt idx="11877">
                  <c:v>5.9677429354838751E-3</c:v>
                </c:pt>
                <c:pt idx="11878">
                  <c:v>6.3709687419354882E-3</c:v>
                </c:pt>
                <c:pt idx="11879">
                  <c:v>6.7741945483870943E-3</c:v>
                </c:pt>
                <c:pt idx="11880">
                  <c:v>7.1774203548387126E-3</c:v>
                </c:pt>
                <c:pt idx="11881">
                  <c:v>7.5806461612903265E-3</c:v>
                </c:pt>
                <c:pt idx="11882">
                  <c:v>7.9838719677419387E-3</c:v>
                </c:pt>
                <c:pt idx="11883">
                  <c:v>8.3870977741935526E-3</c:v>
                </c:pt>
                <c:pt idx="11884">
                  <c:v>8.7903235806451614E-3</c:v>
                </c:pt>
                <c:pt idx="11885">
                  <c:v>9.1935493870967788E-3</c:v>
                </c:pt>
                <c:pt idx="11886">
                  <c:v>9.5967751935483892E-3</c:v>
                </c:pt>
                <c:pt idx="11887">
                  <c:v>1.0000001000000001E-2</c:v>
                </c:pt>
                <c:pt idx="11888">
                  <c:v>9.4800010000000035E-3</c:v>
                </c:pt>
                <c:pt idx="11889">
                  <c:v>8.9600010000000039E-3</c:v>
                </c:pt>
                <c:pt idx="11890">
                  <c:v>8.4400010000000008E-3</c:v>
                </c:pt>
                <c:pt idx="11891">
                  <c:v>7.9200010000000046E-3</c:v>
                </c:pt>
                <c:pt idx="11892">
                  <c:v>7.4000010000000033E-3</c:v>
                </c:pt>
                <c:pt idx="11893">
                  <c:v>6.8800010000000019E-3</c:v>
                </c:pt>
                <c:pt idx="11894">
                  <c:v>6.3600009999999997E-3</c:v>
                </c:pt>
                <c:pt idx="11895">
                  <c:v>5.8400010000000018E-3</c:v>
                </c:pt>
                <c:pt idx="11896">
                  <c:v>5.3200010000000013E-3</c:v>
                </c:pt>
                <c:pt idx="11897">
                  <c:v>4.8000010000000025E-3</c:v>
                </c:pt>
                <c:pt idx="11898">
                  <c:v>4.280001000000002E-3</c:v>
                </c:pt>
                <c:pt idx="11899">
                  <c:v>3.7600010000000011E-3</c:v>
                </c:pt>
                <c:pt idx="11900">
                  <c:v>3.2400010000000019E-3</c:v>
                </c:pt>
                <c:pt idx="11901">
                  <c:v>2.7200010000000014E-3</c:v>
                </c:pt>
                <c:pt idx="11902">
                  <c:v>2.2000010000000022E-3</c:v>
                </c:pt>
                <c:pt idx="11903">
                  <c:v>1.6800010000000008E-3</c:v>
                </c:pt>
                <c:pt idx="11904">
                  <c:v>1.1600010000000003E-3</c:v>
                </c:pt>
                <c:pt idx="11905">
                  <c:v>6.4000100000000028E-4</c:v>
                </c:pt>
                <c:pt idx="11906">
                  <c:v>1.2000099999999961E-4</c:v>
                </c:pt>
                <c:pt idx="11907">
                  <c:v>-3.999989999999999E-4</c:v>
                </c:pt>
                <c:pt idx="11908">
                  <c:v>-9.1999900000000055E-4</c:v>
                </c:pt>
                <c:pt idx="11909">
                  <c:v>-1.4399990000000002E-3</c:v>
                </c:pt>
                <c:pt idx="11910">
                  <c:v>-1.9599990000000013E-3</c:v>
                </c:pt>
                <c:pt idx="11911">
                  <c:v>-2.4799990000000018E-3</c:v>
                </c:pt>
                <c:pt idx="11912">
                  <c:v>-2.9999989999999997E-3</c:v>
                </c:pt>
                <c:pt idx="11913">
                  <c:v>-2.476189476190477E-3</c:v>
                </c:pt>
                <c:pt idx="11914">
                  <c:v>-1.9523799523809527E-3</c:v>
                </c:pt>
                <c:pt idx="11915">
                  <c:v>-1.4285704285714289E-3</c:v>
                </c:pt>
                <c:pt idx="11916">
                  <c:v>-9.0476090476190537E-4</c:v>
                </c:pt>
                <c:pt idx="11917">
                  <c:v>-3.8095138095238138E-4</c:v>
                </c:pt>
                <c:pt idx="11918">
                  <c:v>1.4285814285714302E-4</c:v>
                </c:pt>
                <c:pt idx="11919">
                  <c:v>6.6666766666666688E-4</c:v>
                </c:pt>
                <c:pt idx="11920">
                  <c:v>1.1904771904761905E-3</c:v>
                </c:pt>
                <c:pt idx="11921">
                  <c:v>1.7142867142857143E-3</c:v>
                </c:pt>
                <c:pt idx="11922">
                  <c:v>2.2380962380952386E-3</c:v>
                </c:pt>
                <c:pt idx="11923">
                  <c:v>2.7619057619047635E-3</c:v>
                </c:pt>
                <c:pt idx="11924">
                  <c:v>3.2857152857142867E-3</c:v>
                </c:pt>
                <c:pt idx="11925">
                  <c:v>3.809524809523809E-3</c:v>
                </c:pt>
                <c:pt idx="11926">
                  <c:v>4.3333343333333352E-3</c:v>
                </c:pt>
                <c:pt idx="11927">
                  <c:v>4.8571438571428562E-3</c:v>
                </c:pt>
                <c:pt idx="11928">
                  <c:v>5.3809533809523833E-3</c:v>
                </c:pt>
                <c:pt idx="11929">
                  <c:v>5.9047629047619078E-3</c:v>
                </c:pt>
                <c:pt idx="11930">
                  <c:v>6.4285724285714288E-3</c:v>
                </c:pt>
                <c:pt idx="11931">
                  <c:v>6.9523819523809524E-3</c:v>
                </c:pt>
                <c:pt idx="11932">
                  <c:v>7.4761914761904778E-3</c:v>
                </c:pt>
                <c:pt idx="11933">
                  <c:v>8.0000010000000048E-3</c:v>
                </c:pt>
                <c:pt idx="11934">
                  <c:v>8.5238105238095267E-3</c:v>
                </c:pt>
                <c:pt idx="11935">
                  <c:v>9.0476200476190503E-3</c:v>
                </c:pt>
                <c:pt idx="11936">
                  <c:v>9.571429571428574E-3</c:v>
                </c:pt>
                <c:pt idx="11937">
                  <c:v>1.0095239095238099E-2</c:v>
                </c:pt>
                <c:pt idx="11938">
                  <c:v>1.0619048619047621E-2</c:v>
                </c:pt>
                <c:pt idx="11939">
                  <c:v>1.114285814285715E-2</c:v>
                </c:pt>
                <c:pt idx="11940">
                  <c:v>1.166666766666667E-2</c:v>
                </c:pt>
                <c:pt idx="11941">
                  <c:v>1.2190477190476194E-2</c:v>
                </c:pt>
                <c:pt idx="11942">
                  <c:v>1.2714286714285716E-2</c:v>
                </c:pt>
                <c:pt idx="11943">
                  <c:v>1.3238096238095239E-2</c:v>
                </c:pt>
                <c:pt idx="11944">
                  <c:v>1.3761905761904761E-2</c:v>
                </c:pt>
                <c:pt idx="11945">
                  <c:v>1.4285715285714288E-2</c:v>
                </c:pt>
                <c:pt idx="11946">
                  <c:v>1.4809524809523812E-2</c:v>
                </c:pt>
                <c:pt idx="11947">
                  <c:v>1.5333334333333334E-2</c:v>
                </c:pt>
                <c:pt idx="11948">
                  <c:v>1.5857143857142854E-2</c:v>
                </c:pt>
                <c:pt idx="11949">
                  <c:v>1.6380953380952384E-2</c:v>
                </c:pt>
                <c:pt idx="11950">
                  <c:v>1.6904762904761905E-2</c:v>
                </c:pt>
                <c:pt idx="11951">
                  <c:v>1.7428572428571428E-2</c:v>
                </c:pt>
                <c:pt idx="11952">
                  <c:v>1.7952381952380948E-2</c:v>
                </c:pt>
                <c:pt idx="11953">
                  <c:v>1.8476191476190475E-2</c:v>
                </c:pt>
                <c:pt idx="11954">
                  <c:v>1.9000001000000006E-2</c:v>
                </c:pt>
                <c:pt idx="11955">
                  <c:v>1.9523810523809523E-2</c:v>
                </c:pt>
                <c:pt idx="11956">
                  <c:v>2.0047620047619053E-2</c:v>
                </c:pt>
                <c:pt idx="11957">
                  <c:v>2.0571429571428573E-2</c:v>
                </c:pt>
                <c:pt idx="11958">
                  <c:v>2.1095239095238093E-2</c:v>
                </c:pt>
                <c:pt idx="11959">
                  <c:v>2.1619048619047631E-2</c:v>
                </c:pt>
                <c:pt idx="11960">
                  <c:v>2.2142858142857144E-2</c:v>
                </c:pt>
                <c:pt idx="11961">
                  <c:v>2.2666667666666675E-2</c:v>
                </c:pt>
                <c:pt idx="11962">
                  <c:v>2.3190477190476188E-2</c:v>
                </c:pt>
                <c:pt idx="11963">
                  <c:v>2.3714286714285708E-2</c:v>
                </c:pt>
                <c:pt idx="11964">
                  <c:v>2.4238096238095228E-2</c:v>
                </c:pt>
                <c:pt idx="11965">
                  <c:v>2.4761905761904776E-2</c:v>
                </c:pt>
                <c:pt idx="11966">
                  <c:v>2.52857152857143E-2</c:v>
                </c:pt>
                <c:pt idx="11967">
                  <c:v>2.5809524809523813E-2</c:v>
                </c:pt>
                <c:pt idx="11968">
                  <c:v>2.6333334333333343E-2</c:v>
                </c:pt>
                <c:pt idx="11969">
                  <c:v>2.685714385714286E-2</c:v>
                </c:pt>
                <c:pt idx="11970">
                  <c:v>2.7380953380952387E-2</c:v>
                </c:pt>
                <c:pt idx="11971">
                  <c:v>2.7904762904761911E-2</c:v>
                </c:pt>
                <c:pt idx="11972">
                  <c:v>2.8428572428571434E-2</c:v>
                </c:pt>
                <c:pt idx="11973">
                  <c:v>2.8952381952380941E-2</c:v>
                </c:pt>
                <c:pt idx="11974">
                  <c:v>2.9476191476190478E-2</c:v>
                </c:pt>
                <c:pt idx="11975">
                  <c:v>3.0000001000000002E-2</c:v>
                </c:pt>
                <c:pt idx="11976">
                  <c:v>2.9600001000000001E-2</c:v>
                </c:pt>
                <c:pt idx="11977">
                  <c:v>2.9200000999999996E-2</c:v>
                </c:pt>
                <c:pt idx="11978">
                  <c:v>2.8800001000000002E-2</c:v>
                </c:pt>
                <c:pt idx="11979">
                  <c:v>2.8400001000000001E-2</c:v>
                </c:pt>
                <c:pt idx="11980">
                  <c:v>2.8000001E-2</c:v>
                </c:pt>
                <c:pt idx="11981">
                  <c:v>2.7600001000000002E-2</c:v>
                </c:pt>
                <c:pt idx="11982">
                  <c:v>2.7200001000000008E-2</c:v>
                </c:pt>
                <c:pt idx="11983">
                  <c:v>2.6800001000000007E-2</c:v>
                </c:pt>
                <c:pt idx="11984">
                  <c:v>2.6400001000000006E-2</c:v>
                </c:pt>
                <c:pt idx="11985">
                  <c:v>2.6000001000000002E-2</c:v>
                </c:pt>
                <c:pt idx="11986">
                  <c:v>2.5600001000000001E-2</c:v>
                </c:pt>
                <c:pt idx="11987">
                  <c:v>2.5200001E-2</c:v>
                </c:pt>
                <c:pt idx="11988">
                  <c:v>2.4800001000000002E-2</c:v>
                </c:pt>
                <c:pt idx="11989">
                  <c:v>2.4400001000000001E-2</c:v>
                </c:pt>
                <c:pt idx="11990">
                  <c:v>2.4000001E-2</c:v>
                </c:pt>
                <c:pt idx="11991">
                  <c:v>2.3600000999999995E-2</c:v>
                </c:pt>
                <c:pt idx="11992">
                  <c:v>2.3200000999999998E-2</c:v>
                </c:pt>
                <c:pt idx="11993">
                  <c:v>2.2800001000000007E-2</c:v>
                </c:pt>
                <c:pt idx="11994">
                  <c:v>2.2400001000000003E-2</c:v>
                </c:pt>
                <c:pt idx="11995">
                  <c:v>2.2000001000000002E-2</c:v>
                </c:pt>
                <c:pt idx="11996">
                  <c:v>2.1600001000000001E-2</c:v>
                </c:pt>
                <c:pt idx="11997">
                  <c:v>2.1200001000000007E-2</c:v>
                </c:pt>
                <c:pt idx="11998">
                  <c:v>2.0800001000000002E-2</c:v>
                </c:pt>
                <c:pt idx="11999">
                  <c:v>2.0400001000000001E-2</c:v>
                </c:pt>
                <c:pt idx="12000">
                  <c:v>2.0000001E-2</c:v>
                </c:pt>
                <c:pt idx="12001">
                  <c:v>2.0483871967741939E-2</c:v>
                </c:pt>
                <c:pt idx="12002">
                  <c:v>2.0967742935483872E-2</c:v>
                </c:pt>
                <c:pt idx="12003">
                  <c:v>2.1451613903225815E-2</c:v>
                </c:pt>
                <c:pt idx="12004">
                  <c:v>2.1935484870967741E-2</c:v>
                </c:pt>
                <c:pt idx="12005">
                  <c:v>2.241935583870969E-2</c:v>
                </c:pt>
                <c:pt idx="12006">
                  <c:v>2.2903226806451616E-2</c:v>
                </c:pt>
                <c:pt idx="12007">
                  <c:v>2.3387097774193559E-2</c:v>
                </c:pt>
                <c:pt idx="12008">
                  <c:v>2.3870968741935485E-2</c:v>
                </c:pt>
                <c:pt idx="12009">
                  <c:v>2.4354839709677417E-2</c:v>
                </c:pt>
                <c:pt idx="12010">
                  <c:v>2.4838710677419377E-2</c:v>
                </c:pt>
                <c:pt idx="12011">
                  <c:v>2.5322581645161272E-2</c:v>
                </c:pt>
                <c:pt idx="12012">
                  <c:v>2.5806452612903232E-2</c:v>
                </c:pt>
                <c:pt idx="12013">
                  <c:v>2.6290323580645179E-2</c:v>
                </c:pt>
                <c:pt idx="12014">
                  <c:v>2.6774194548387087E-2</c:v>
                </c:pt>
                <c:pt idx="12015">
                  <c:v>2.7258065516129054E-2</c:v>
                </c:pt>
                <c:pt idx="12016">
                  <c:v>2.7741936483870997E-2</c:v>
                </c:pt>
                <c:pt idx="12017">
                  <c:v>2.8225807451612912E-2</c:v>
                </c:pt>
                <c:pt idx="12018">
                  <c:v>2.8709678419354852E-2</c:v>
                </c:pt>
                <c:pt idx="12019">
                  <c:v>2.9193549387096781E-2</c:v>
                </c:pt>
                <c:pt idx="12020">
                  <c:v>2.9677420354838707E-2</c:v>
                </c:pt>
                <c:pt idx="12021">
                  <c:v>3.0161291322580643E-2</c:v>
                </c:pt>
                <c:pt idx="12022">
                  <c:v>3.0645162290322592E-2</c:v>
                </c:pt>
                <c:pt idx="12023">
                  <c:v>3.1129033258064522E-2</c:v>
                </c:pt>
                <c:pt idx="12024">
                  <c:v>3.1612904225806454E-2</c:v>
                </c:pt>
                <c:pt idx="12025">
                  <c:v>3.2096775193548394E-2</c:v>
                </c:pt>
                <c:pt idx="12026">
                  <c:v>3.258064616129034E-2</c:v>
                </c:pt>
                <c:pt idx="12027">
                  <c:v>3.3064517129032259E-2</c:v>
                </c:pt>
                <c:pt idx="12028">
                  <c:v>3.3548388096774191E-2</c:v>
                </c:pt>
                <c:pt idx="12029">
                  <c:v>3.4032259064516145E-2</c:v>
                </c:pt>
                <c:pt idx="12030">
                  <c:v>3.4516130032258063E-2</c:v>
                </c:pt>
                <c:pt idx="12031">
                  <c:v>3.500000100000001E-2</c:v>
                </c:pt>
                <c:pt idx="12032">
                  <c:v>3.5483871967741949E-2</c:v>
                </c:pt>
                <c:pt idx="12033">
                  <c:v>3.5967742935483875E-2</c:v>
                </c:pt>
                <c:pt idx="12034">
                  <c:v>3.6451613903225814E-2</c:v>
                </c:pt>
                <c:pt idx="12035">
                  <c:v>3.693548487096774E-2</c:v>
                </c:pt>
                <c:pt idx="12036">
                  <c:v>3.7419355838709693E-2</c:v>
                </c:pt>
                <c:pt idx="12037">
                  <c:v>3.7903226806451612E-2</c:v>
                </c:pt>
                <c:pt idx="12038">
                  <c:v>3.8387097774193565E-2</c:v>
                </c:pt>
                <c:pt idx="12039">
                  <c:v>3.8870968741935491E-2</c:v>
                </c:pt>
                <c:pt idx="12040">
                  <c:v>3.9354839709677431E-2</c:v>
                </c:pt>
                <c:pt idx="12041">
                  <c:v>3.9838710677419384E-2</c:v>
                </c:pt>
                <c:pt idx="12042">
                  <c:v>4.032258164516133E-2</c:v>
                </c:pt>
                <c:pt idx="12043">
                  <c:v>4.0806452612903263E-2</c:v>
                </c:pt>
                <c:pt idx="12044">
                  <c:v>4.1290323580645161E-2</c:v>
                </c:pt>
                <c:pt idx="12045">
                  <c:v>4.1774194548387086E-2</c:v>
                </c:pt>
                <c:pt idx="12046">
                  <c:v>4.2258065516129012E-2</c:v>
                </c:pt>
                <c:pt idx="12047">
                  <c:v>4.2741936483870965E-2</c:v>
                </c:pt>
                <c:pt idx="12048">
                  <c:v>4.3225807451612891E-2</c:v>
                </c:pt>
                <c:pt idx="12049">
                  <c:v>4.370967841935481E-2</c:v>
                </c:pt>
                <c:pt idx="12050">
                  <c:v>4.4193549387096784E-2</c:v>
                </c:pt>
                <c:pt idx="12051">
                  <c:v>4.4677420354838737E-2</c:v>
                </c:pt>
                <c:pt idx="12052">
                  <c:v>4.5161291322580677E-2</c:v>
                </c:pt>
                <c:pt idx="12053">
                  <c:v>4.5645162290322547E-2</c:v>
                </c:pt>
                <c:pt idx="12054">
                  <c:v>4.6129033258064493E-2</c:v>
                </c:pt>
                <c:pt idx="12055">
                  <c:v>4.6612904225806488E-2</c:v>
                </c:pt>
                <c:pt idx="12056">
                  <c:v>4.7096775193548428E-2</c:v>
                </c:pt>
                <c:pt idx="12057">
                  <c:v>4.7580646161290326E-2</c:v>
                </c:pt>
                <c:pt idx="12058">
                  <c:v>4.8064517129032286E-2</c:v>
                </c:pt>
                <c:pt idx="12059">
                  <c:v>4.8548388096774156E-2</c:v>
                </c:pt>
                <c:pt idx="12060">
                  <c:v>4.9032259064516144E-2</c:v>
                </c:pt>
                <c:pt idx="12061">
                  <c:v>4.9516130032258097E-2</c:v>
                </c:pt>
                <c:pt idx="12062">
                  <c:v>5.0000001000000016E-2</c:v>
                </c:pt>
                <c:pt idx="12063">
                  <c:v>5.0300001000000018E-2</c:v>
                </c:pt>
                <c:pt idx="12064">
                  <c:v>5.0600000999999999E-2</c:v>
                </c:pt>
                <c:pt idx="12065">
                  <c:v>5.0900001000000014E-2</c:v>
                </c:pt>
                <c:pt idx="12066">
                  <c:v>5.1200001000000002E-2</c:v>
                </c:pt>
                <c:pt idx="12067">
                  <c:v>5.1500001000000004E-2</c:v>
                </c:pt>
                <c:pt idx="12068">
                  <c:v>5.1800000999999998E-2</c:v>
                </c:pt>
                <c:pt idx="12069">
                  <c:v>5.2100001000000014E-2</c:v>
                </c:pt>
                <c:pt idx="12070">
                  <c:v>5.2400001000000022E-2</c:v>
                </c:pt>
                <c:pt idx="12071">
                  <c:v>5.270000100000001E-2</c:v>
                </c:pt>
                <c:pt idx="12072">
                  <c:v>5.3000000999999998E-2</c:v>
                </c:pt>
                <c:pt idx="12073">
                  <c:v>5.3300001000000027E-2</c:v>
                </c:pt>
                <c:pt idx="12074">
                  <c:v>5.3600001000000022E-2</c:v>
                </c:pt>
                <c:pt idx="12075">
                  <c:v>5.3900001000000003E-2</c:v>
                </c:pt>
                <c:pt idx="12076">
                  <c:v>5.4200001000000025E-2</c:v>
                </c:pt>
                <c:pt idx="12077">
                  <c:v>5.4500001000000027E-2</c:v>
                </c:pt>
                <c:pt idx="12078">
                  <c:v>5.4800001000000029E-2</c:v>
                </c:pt>
                <c:pt idx="12079">
                  <c:v>5.5100001000000016E-2</c:v>
                </c:pt>
                <c:pt idx="12080">
                  <c:v>5.5400001000000018E-2</c:v>
                </c:pt>
                <c:pt idx="12081">
                  <c:v>5.570000100000002E-2</c:v>
                </c:pt>
                <c:pt idx="12082">
                  <c:v>5.6000001000000015E-2</c:v>
                </c:pt>
                <c:pt idx="12083">
                  <c:v>5.6300001000000016E-2</c:v>
                </c:pt>
                <c:pt idx="12084">
                  <c:v>5.6600001000000004E-2</c:v>
                </c:pt>
                <c:pt idx="12085">
                  <c:v>5.6900000999999999E-2</c:v>
                </c:pt>
                <c:pt idx="12086">
                  <c:v>5.7200001000000014E-2</c:v>
                </c:pt>
                <c:pt idx="12087">
                  <c:v>5.7500001000000016E-2</c:v>
                </c:pt>
                <c:pt idx="12088">
                  <c:v>5.7800001000000018E-2</c:v>
                </c:pt>
                <c:pt idx="12089">
                  <c:v>5.8100000999999998E-2</c:v>
                </c:pt>
                <c:pt idx="12090">
                  <c:v>5.8400001000000014E-2</c:v>
                </c:pt>
                <c:pt idx="12091">
                  <c:v>5.8700001000000022E-2</c:v>
                </c:pt>
                <c:pt idx="12092">
                  <c:v>5.900000100000001E-2</c:v>
                </c:pt>
                <c:pt idx="12093">
                  <c:v>5.9300001000000026E-2</c:v>
                </c:pt>
                <c:pt idx="12094">
                  <c:v>5.960000100000002E-2</c:v>
                </c:pt>
                <c:pt idx="12095">
                  <c:v>5.9900000999999994E-2</c:v>
                </c:pt>
                <c:pt idx="12096">
                  <c:v>6.0200000999999996E-2</c:v>
                </c:pt>
                <c:pt idx="12097">
                  <c:v>6.0500000999999998E-2</c:v>
                </c:pt>
                <c:pt idx="12098">
                  <c:v>6.0800000999999992E-2</c:v>
                </c:pt>
                <c:pt idx="12099">
                  <c:v>6.1100000999999987E-2</c:v>
                </c:pt>
                <c:pt idx="12100">
                  <c:v>6.1400001000000017E-2</c:v>
                </c:pt>
                <c:pt idx="12101">
                  <c:v>6.1700001000000018E-2</c:v>
                </c:pt>
                <c:pt idx="12102">
                  <c:v>6.2000001000000027E-2</c:v>
                </c:pt>
                <c:pt idx="12103">
                  <c:v>6.2300001000000028E-2</c:v>
                </c:pt>
                <c:pt idx="12104">
                  <c:v>6.2600001000000002E-2</c:v>
                </c:pt>
                <c:pt idx="12105">
                  <c:v>6.2900000999999997E-2</c:v>
                </c:pt>
                <c:pt idx="12106">
                  <c:v>6.3200000999999992E-2</c:v>
                </c:pt>
                <c:pt idx="12107">
                  <c:v>6.3500001E-2</c:v>
                </c:pt>
                <c:pt idx="12108">
                  <c:v>6.3800000999999995E-2</c:v>
                </c:pt>
                <c:pt idx="12109">
                  <c:v>6.410000099999999E-2</c:v>
                </c:pt>
                <c:pt idx="12110">
                  <c:v>6.4400000999999998E-2</c:v>
                </c:pt>
                <c:pt idx="12111">
                  <c:v>6.4700001000000035E-2</c:v>
                </c:pt>
                <c:pt idx="12112">
                  <c:v>6.5000000999999988E-2</c:v>
                </c:pt>
                <c:pt idx="12113">
                  <c:v>6.5300001000000024E-2</c:v>
                </c:pt>
                <c:pt idx="12114">
                  <c:v>6.5600001000000019E-2</c:v>
                </c:pt>
                <c:pt idx="12115">
                  <c:v>6.5900001000000014E-2</c:v>
                </c:pt>
                <c:pt idx="12116">
                  <c:v>6.6200001000000008E-2</c:v>
                </c:pt>
                <c:pt idx="12117">
                  <c:v>6.6500001000000003E-2</c:v>
                </c:pt>
                <c:pt idx="12118">
                  <c:v>6.6800000999999998E-2</c:v>
                </c:pt>
                <c:pt idx="12119">
                  <c:v>6.7100001000000034E-2</c:v>
                </c:pt>
                <c:pt idx="12120">
                  <c:v>6.7400001000000029E-2</c:v>
                </c:pt>
                <c:pt idx="12121">
                  <c:v>6.7700001000000024E-2</c:v>
                </c:pt>
                <c:pt idx="12122">
                  <c:v>6.8000001000000004E-2</c:v>
                </c:pt>
                <c:pt idx="12123">
                  <c:v>6.8300000999999999E-2</c:v>
                </c:pt>
                <c:pt idx="12124">
                  <c:v>6.8600000999999994E-2</c:v>
                </c:pt>
                <c:pt idx="12125">
                  <c:v>6.8900001000000002E-2</c:v>
                </c:pt>
                <c:pt idx="12126">
                  <c:v>6.9200000999999997E-2</c:v>
                </c:pt>
                <c:pt idx="12127">
                  <c:v>6.9500000999999992E-2</c:v>
                </c:pt>
                <c:pt idx="12128">
                  <c:v>6.9800001000000028E-2</c:v>
                </c:pt>
                <c:pt idx="12129">
                  <c:v>7.0100000999999995E-2</c:v>
                </c:pt>
                <c:pt idx="12130">
                  <c:v>7.0400001000000031E-2</c:v>
                </c:pt>
                <c:pt idx="12131">
                  <c:v>7.0700000999999998E-2</c:v>
                </c:pt>
                <c:pt idx="12132">
                  <c:v>7.1000000999999993E-2</c:v>
                </c:pt>
                <c:pt idx="12133">
                  <c:v>7.1300001000000029E-2</c:v>
                </c:pt>
                <c:pt idx="12134">
                  <c:v>7.1600000999999996E-2</c:v>
                </c:pt>
                <c:pt idx="12135">
                  <c:v>7.1900000999999991E-2</c:v>
                </c:pt>
                <c:pt idx="12136">
                  <c:v>7.2200001000000014E-2</c:v>
                </c:pt>
                <c:pt idx="12137">
                  <c:v>7.2500000999999994E-2</c:v>
                </c:pt>
                <c:pt idx="12138">
                  <c:v>7.2800001000000031E-2</c:v>
                </c:pt>
                <c:pt idx="12139">
                  <c:v>7.3100000999999998E-2</c:v>
                </c:pt>
                <c:pt idx="12140">
                  <c:v>7.3400000999999993E-2</c:v>
                </c:pt>
                <c:pt idx="12141">
                  <c:v>7.3700001000000029E-2</c:v>
                </c:pt>
                <c:pt idx="12142">
                  <c:v>7.4000001000000024E-2</c:v>
                </c:pt>
                <c:pt idx="12143">
                  <c:v>7.4300001000000018E-2</c:v>
                </c:pt>
                <c:pt idx="12144">
                  <c:v>7.4600000999999999E-2</c:v>
                </c:pt>
                <c:pt idx="12145">
                  <c:v>7.4900000999999994E-2</c:v>
                </c:pt>
                <c:pt idx="12146">
                  <c:v>7.5200000999999989E-2</c:v>
                </c:pt>
                <c:pt idx="12147">
                  <c:v>7.5500000999999997E-2</c:v>
                </c:pt>
                <c:pt idx="12148">
                  <c:v>7.5800000999999992E-2</c:v>
                </c:pt>
                <c:pt idx="12149">
                  <c:v>7.6100001E-2</c:v>
                </c:pt>
                <c:pt idx="12150">
                  <c:v>7.6400000999999995E-2</c:v>
                </c:pt>
                <c:pt idx="12151">
                  <c:v>7.670000099999999E-2</c:v>
                </c:pt>
                <c:pt idx="12152">
                  <c:v>7.7000000999999998E-2</c:v>
                </c:pt>
                <c:pt idx="12153">
                  <c:v>7.7300000999999993E-2</c:v>
                </c:pt>
                <c:pt idx="12154">
                  <c:v>7.7600000999999988E-2</c:v>
                </c:pt>
                <c:pt idx="12155">
                  <c:v>7.7900000999999996E-2</c:v>
                </c:pt>
                <c:pt idx="12156">
                  <c:v>7.8200000999999991E-2</c:v>
                </c:pt>
                <c:pt idx="12157">
                  <c:v>7.8500000999999986E-2</c:v>
                </c:pt>
                <c:pt idx="12158">
                  <c:v>7.8800001000000022E-2</c:v>
                </c:pt>
                <c:pt idx="12159">
                  <c:v>7.9100000999999989E-2</c:v>
                </c:pt>
                <c:pt idx="12160">
                  <c:v>7.9400000999999984E-2</c:v>
                </c:pt>
                <c:pt idx="12161">
                  <c:v>7.9700001000000034E-2</c:v>
                </c:pt>
                <c:pt idx="12162">
                  <c:v>8.0000001000000015E-2</c:v>
                </c:pt>
                <c:pt idx="12163">
                  <c:v>8.0476191476190465E-2</c:v>
                </c:pt>
                <c:pt idx="12164">
                  <c:v>8.095238195238097E-2</c:v>
                </c:pt>
                <c:pt idx="12165">
                  <c:v>8.1428572428571447E-2</c:v>
                </c:pt>
                <c:pt idx="12166">
                  <c:v>8.1904762904761896E-2</c:v>
                </c:pt>
                <c:pt idx="12167">
                  <c:v>8.238095338095236E-2</c:v>
                </c:pt>
                <c:pt idx="12168">
                  <c:v>8.2857143857142865E-2</c:v>
                </c:pt>
                <c:pt idx="12169">
                  <c:v>8.3333334333333328E-2</c:v>
                </c:pt>
                <c:pt idx="12170">
                  <c:v>8.3809524809523805E-2</c:v>
                </c:pt>
                <c:pt idx="12171">
                  <c:v>8.4285715285714255E-2</c:v>
                </c:pt>
                <c:pt idx="12172">
                  <c:v>8.476190576190476E-2</c:v>
                </c:pt>
                <c:pt idx="12173">
                  <c:v>8.5238096238095237E-2</c:v>
                </c:pt>
                <c:pt idx="12174">
                  <c:v>8.5714286714285701E-2</c:v>
                </c:pt>
                <c:pt idx="12175">
                  <c:v>8.619047719047622E-2</c:v>
                </c:pt>
                <c:pt idx="12176">
                  <c:v>8.6666667666666711E-2</c:v>
                </c:pt>
                <c:pt idx="12177">
                  <c:v>8.7142858142857174E-2</c:v>
                </c:pt>
                <c:pt idx="12178">
                  <c:v>8.7619048619047651E-2</c:v>
                </c:pt>
                <c:pt idx="12179">
                  <c:v>8.8095239095238156E-2</c:v>
                </c:pt>
                <c:pt idx="12180">
                  <c:v>8.8571429571428592E-2</c:v>
                </c:pt>
                <c:pt idx="12181">
                  <c:v>8.9047620047619069E-2</c:v>
                </c:pt>
                <c:pt idx="12182">
                  <c:v>8.9523810523809588E-2</c:v>
                </c:pt>
                <c:pt idx="12183">
                  <c:v>9.0000001000000024E-2</c:v>
                </c:pt>
                <c:pt idx="12184">
                  <c:v>9.0476191476190473E-2</c:v>
                </c:pt>
                <c:pt idx="12185">
                  <c:v>9.0952381952380965E-2</c:v>
                </c:pt>
                <c:pt idx="12186">
                  <c:v>9.1428572428571428E-2</c:v>
                </c:pt>
                <c:pt idx="12187">
                  <c:v>9.1904762904761919E-2</c:v>
                </c:pt>
                <c:pt idx="12188">
                  <c:v>9.2380953380952396E-2</c:v>
                </c:pt>
                <c:pt idx="12189">
                  <c:v>9.2857143857142888E-2</c:v>
                </c:pt>
                <c:pt idx="12190">
                  <c:v>9.3333334333333337E-2</c:v>
                </c:pt>
                <c:pt idx="12191">
                  <c:v>9.3809524809523814E-2</c:v>
                </c:pt>
                <c:pt idx="12192">
                  <c:v>9.4285715285714236E-2</c:v>
                </c:pt>
                <c:pt idx="12193">
                  <c:v>9.4761905761904783E-2</c:v>
                </c:pt>
                <c:pt idx="12194">
                  <c:v>9.5238096238095246E-2</c:v>
                </c:pt>
                <c:pt idx="12195">
                  <c:v>9.571428671428571E-2</c:v>
                </c:pt>
                <c:pt idx="12196">
                  <c:v>9.6190477190476242E-2</c:v>
                </c:pt>
                <c:pt idx="12197">
                  <c:v>9.6666667666666706E-2</c:v>
                </c:pt>
                <c:pt idx="12198">
                  <c:v>9.7142858142857155E-2</c:v>
                </c:pt>
                <c:pt idx="12199">
                  <c:v>9.7619048619047646E-2</c:v>
                </c:pt>
                <c:pt idx="12200">
                  <c:v>9.8095239095238138E-2</c:v>
                </c:pt>
                <c:pt idx="12201">
                  <c:v>9.8571429571428629E-2</c:v>
                </c:pt>
                <c:pt idx="12202">
                  <c:v>9.9047620047619092E-2</c:v>
                </c:pt>
                <c:pt idx="12203">
                  <c:v>9.9523810523809569E-2</c:v>
                </c:pt>
                <c:pt idx="12204">
                  <c:v>0.10000000099999999</c:v>
                </c:pt>
                <c:pt idx="12205">
                  <c:v>0.10047619147619052</c:v>
                </c:pt>
                <c:pt idx="12206">
                  <c:v>0.10095238195238096</c:v>
                </c:pt>
                <c:pt idx="12207">
                  <c:v>0.10142857242857146</c:v>
                </c:pt>
                <c:pt idx="12208">
                  <c:v>0.10190476290476189</c:v>
                </c:pt>
                <c:pt idx="12209">
                  <c:v>0.10238095338095239</c:v>
                </c:pt>
                <c:pt idx="12210">
                  <c:v>0.10285714385714285</c:v>
                </c:pt>
                <c:pt idx="12211">
                  <c:v>0.10333333433333333</c:v>
                </c:pt>
                <c:pt idx="12212">
                  <c:v>0.10380952480952381</c:v>
                </c:pt>
                <c:pt idx="12213">
                  <c:v>0.10428571528571433</c:v>
                </c:pt>
                <c:pt idx="12214">
                  <c:v>0.10476190576190481</c:v>
                </c:pt>
                <c:pt idx="12215">
                  <c:v>0.10523809623809523</c:v>
                </c:pt>
                <c:pt idx="12216">
                  <c:v>0.10571428671428573</c:v>
                </c:pt>
                <c:pt idx="12217">
                  <c:v>0.10619047719047618</c:v>
                </c:pt>
                <c:pt idx="12218">
                  <c:v>0.10666666766666669</c:v>
                </c:pt>
                <c:pt idx="12219">
                  <c:v>0.10714285814285711</c:v>
                </c:pt>
                <c:pt idx="12220">
                  <c:v>0.10761904861904757</c:v>
                </c:pt>
                <c:pt idx="12221">
                  <c:v>0.10809523909523812</c:v>
                </c:pt>
                <c:pt idx="12222">
                  <c:v>0.10857142957142858</c:v>
                </c:pt>
                <c:pt idx="12223">
                  <c:v>0.10904762004761911</c:v>
                </c:pt>
                <c:pt idx="12224">
                  <c:v>0.10952381052380956</c:v>
                </c:pt>
                <c:pt idx="12225">
                  <c:v>0.110000001</c:v>
                </c:pt>
                <c:pt idx="12226">
                  <c:v>0.10951613003225809</c:v>
                </c:pt>
                <c:pt idx="12227">
                  <c:v>0.10903225906451615</c:v>
                </c:pt>
                <c:pt idx="12228">
                  <c:v>0.10854838809677417</c:v>
                </c:pt>
                <c:pt idx="12229">
                  <c:v>0.10806451712903226</c:v>
                </c:pt>
                <c:pt idx="12230">
                  <c:v>0.10758064616129037</c:v>
                </c:pt>
                <c:pt idx="12231">
                  <c:v>0.10709677519354842</c:v>
                </c:pt>
                <c:pt idx="12232">
                  <c:v>0.10661290422580648</c:v>
                </c:pt>
                <c:pt idx="12233">
                  <c:v>0.10612903325806454</c:v>
                </c:pt>
                <c:pt idx="12234">
                  <c:v>0.10564516229032257</c:v>
                </c:pt>
                <c:pt idx="12235">
                  <c:v>0.10516129132258067</c:v>
                </c:pt>
                <c:pt idx="12236">
                  <c:v>0.10467742035483868</c:v>
                </c:pt>
                <c:pt idx="12237">
                  <c:v>0.1041935493870968</c:v>
                </c:pt>
                <c:pt idx="12238">
                  <c:v>0.10370967841935486</c:v>
                </c:pt>
                <c:pt idx="12239">
                  <c:v>0.10322580745161297</c:v>
                </c:pt>
                <c:pt idx="12240">
                  <c:v>0.102741936483871</c:v>
                </c:pt>
                <c:pt idx="12241">
                  <c:v>0.10225806551612907</c:v>
                </c:pt>
                <c:pt idx="12242">
                  <c:v>0.10177419454838713</c:v>
                </c:pt>
                <c:pt idx="12243">
                  <c:v>0.10129032358064519</c:v>
                </c:pt>
                <c:pt idx="12244">
                  <c:v>0.10080645261290321</c:v>
                </c:pt>
                <c:pt idx="12245">
                  <c:v>0.10032258164516128</c:v>
                </c:pt>
                <c:pt idx="12246">
                  <c:v>9.9838710677419368E-2</c:v>
                </c:pt>
                <c:pt idx="12247">
                  <c:v>9.9354839709677498E-2</c:v>
                </c:pt>
                <c:pt idx="12248">
                  <c:v>9.8870968741935517E-2</c:v>
                </c:pt>
                <c:pt idx="12249">
                  <c:v>9.8387097774193563E-2</c:v>
                </c:pt>
                <c:pt idx="12250">
                  <c:v>9.790322680645161E-2</c:v>
                </c:pt>
                <c:pt idx="12251">
                  <c:v>9.741935583870967E-2</c:v>
                </c:pt>
                <c:pt idx="12252">
                  <c:v>9.6935484870967731E-2</c:v>
                </c:pt>
                <c:pt idx="12253">
                  <c:v>9.6451613903225736E-2</c:v>
                </c:pt>
                <c:pt idx="12254">
                  <c:v>9.5967742935483949E-2</c:v>
                </c:pt>
                <c:pt idx="12255">
                  <c:v>9.5483871967741912E-2</c:v>
                </c:pt>
                <c:pt idx="12256">
                  <c:v>9.5000001000000001E-2</c:v>
                </c:pt>
                <c:pt idx="12257">
                  <c:v>9.4516130032258061E-2</c:v>
                </c:pt>
                <c:pt idx="12258">
                  <c:v>9.4032259064516163E-2</c:v>
                </c:pt>
                <c:pt idx="12259">
                  <c:v>9.3548388096774238E-2</c:v>
                </c:pt>
                <c:pt idx="12260">
                  <c:v>9.3064517129032312E-2</c:v>
                </c:pt>
                <c:pt idx="12261">
                  <c:v>9.2580646161290359E-2</c:v>
                </c:pt>
                <c:pt idx="12262">
                  <c:v>9.2096775193548405E-2</c:v>
                </c:pt>
                <c:pt idx="12263">
                  <c:v>9.1612904225806466E-2</c:v>
                </c:pt>
                <c:pt idx="12264">
                  <c:v>9.1129033258064526E-2</c:v>
                </c:pt>
                <c:pt idx="12265">
                  <c:v>9.0645162290322642E-2</c:v>
                </c:pt>
                <c:pt idx="12266">
                  <c:v>9.0161291322580647E-2</c:v>
                </c:pt>
                <c:pt idx="12267">
                  <c:v>8.9677420354838736E-2</c:v>
                </c:pt>
                <c:pt idx="12268">
                  <c:v>8.9193549387096824E-2</c:v>
                </c:pt>
                <c:pt idx="12269">
                  <c:v>8.8709678419354843E-2</c:v>
                </c:pt>
                <c:pt idx="12270">
                  <c:v>8.8225807451612973E-2</c:v>
                </c:pt>
                <c:pt idx="12271">
                  <c:v>8.7741936483870978E-2</c:v>
                </c:pt>
                <c:pt idx="12272">
                  <c:v>8.725806551612908E-2</c:v>
                </c:pt>
                <c:pt idx="12273">
                  <c:v>8.677419454838714E-2</c:v>
                </c:pt>
                <c:pt idx="12274">
                  <c:v>8.6290323580645215E-2</c:v>
                </c:pt>
                <c:pt idx="12275">
                  <c:v>8.580645261290322E-2</c:v>
                </c:pt>
                <c:pt idx="12276">
                  <c:v>8.5322581645161225E-2</c:v>
                </c:pt>
                <c:pt idx="12277">
                  <c:v>8.4838710677419368E-2</c:v>
                </c:pt>
                <c:pt idx="12278">
                  <c:v>8.4354839709677498E-2</c:v>
                </c:pt>
                <c:pt idx="12279">
                  <c:v>8.3870968741935517E-2</c:v>
                </c:pt>
                <c:pt idx="12280">
                  <c:v>8.3387097774193564E-2</c:v>
                </c:pt>
                <c:pt idx="12281">
                  <c:v>8.290322680645161E-2</c:v>
                </c:pt>
                <c:pt idx="12282">
                  <c:v>8.2419355838709671E-2</c:v>
                </c:pt>
                <c:pt idx="12283">
                  <c:v>8.1935484870967731E-2</c:v>
                </c:pt>
                <c:pt idx="12284">
                  <c:v>8.1451613903225736E-2</c:v>
                </c:pt>
                <c:pt idx="12285">
                  <c:v>8.0967742935483922E-2</c:v>
                </c:pt>
                <c:pt idx="12286">
                  <c:v>8.0483871967741913E-2</c:v>
                </c:pt>
                <c:pt idx="12287">
                  <c:v>8.0000001000000015E-2</c:v>
                </c:pt>
                <c:pt idx="12288">
                  <c:v>7.9523810523809524E-2</c:v>
                </c:pt>
                <c:pt idx="12289">
                  <c:v>7.9047620047619088E-2</c:v>
                </c:pt>
                <c:pt idx="12290">
                  <c:v>7.8571429571428569E-2</c:v>
                </c:pt>
                <c:pt idx="12291">
                  <c:v>7.809523909523812E-2</c:v>
                </c:pt>
                <c:pt idx="12292">
                  <c:v>7.7619048619047615E-2</c:v>
                </c:pt>
                <c:pt idx="12293">
                  <c:v>7.714285814285711E-2</c:v>
                </c:pt>
                <c:pt idx="12294">
                  <c:v>7.6666667666666674E-2</c:v>
                </c:pt>
                <c:pt idx="12295">
                  <c:v>7.6190477190476183E-2</c:v>
                </c:pt>
                <c:pt idx="12296">
                  <c:v>7.5714286714285733E-2</c:v>
                </c:pt>
                <c:pt idx="12297">
                  <c:v>7.5238096238095256E-2</c:v>
                </c:pt>
                <c:pt idx="12298">
                  <c:v>7.4761905761904751E-2</c:v>
                </c:pt>
                <c:pt idx="12299">
                  <c:v>7.4285715285714288E-2</c:v>
                </c:pt>
                <c:pt idx="12300">
                  <c:v>7.3809524809523838E-2</c:v>
                </c:pt>
                <c:pt idx="12301">
                  <c:v>7.3333334333333375E-2</c:v>
                </c:pt>
                <c:pt idx="12302">
                  <c:v>7.2857143857142884E-2</c:v>
                </c:pt>
                <c:pt idx="12303">
                  <c:v>7.2380953380952379E-2</c:v>
                </c:pt>
                <c:pt idx="12304">
                  <c:v>7.1904762904761901E-2</c:v>
                </c:pt>
                <c:pt idx="12305">
                  <c:v>7.142857242857141E-2</c:v>
                </c:pt>
                <c:pt idx="12306">
                  <c:v>7.0952381952380988E-2</c:v>
                </c:pt>
                <c:pt idx="12307">
                  <c:v>7.047619147619047E-2</c:v>
                </c:pt>
                <c:pt idx="12308">
                  <c:v>7.0000000999999992E-2</c:v>
                </c:pt>
                <c:pt idx="12309">
                  <c:v>6.9523810523809515E-2</c:v>
                </c:pt>
                <c:pt idx="12310">
                  <c:v>6.9047620047619093E-2</c:v>
                </c:pt>
                <c:pt idx="12311">
                  <c:v>6.8571429571428574E-2</c:v>
                </c:pt>
                <c:pt idx="12312">
                  <c:v>6.8095239095238125E-2</c:v>
                </c:pt>
                <c:pt idx="12313">
                  <c:v>6.761904861904762E-2</c:v>
                </c:pt>
                <c:pt idx="12314">
                  <c:v>6.7142858142857142E-2</c:v>
                </c:pt>
                <c:pt idx="12315">
                  <c:v>6.6666667666666693E-2</c:v>
                </c:pt>
                <c:pt idx="12316">
                  <c:v>6.6190477190476216E-2</c:v>
                </c:pt>
                <c:pt idx="12317">
                  <c:v>6.5714286714285738E-2</c:v>
                </c:pt>
                <c:pt idx="12318">
                  <c:v>6.5238096238095233E-2</c:v>
                </c:pt>
                <c:pt idx="12319">
                  <c:v>6.476190576190477E-2</c:v>
                </c:pt>
                <c:pt idx="12320">
                  <c:v>6.4285715285714279E-2</c:v>
                </c:pt>
                <c:pt idx="12321">
                  <c:v>6.3809524809523829E-2</c:v>
                </c:pt>
                <c:pt idx="12322">
                  <c:v>6.333333433333338E-2</c:v>
                </c:pt>
                <c:pt idx="12323">
                  <c:v>6.2857143857142889E-2</c:v>
                </c:pt>
                <c:pt idx="12324">
                  <c:v>6.2380953380952384E-2</c:v>
                </c:pt>
                <c:pt idx="12325">
                  <c:v>6.1904762904761906E-2</c:v>
                </c:pt>
                <c:pt idx="12326">
                  <c:v>6.1428572428571415E-2</c:v>
                </c:pt>
                <c:pt idx="12327">
                  <c:v>6.0952381952380986E-2</c:v>
                </c:pt>
                <c:pt idx="12328">
                  <c:v>6.0476191476190481E-2</c:v>
                </c:pt>
                <c:pt idx="12329">
                  <c:v>6.0000001000000018E-2</c:v>
                </c:pt>
                <c:pt idx="12330">
                  <c:v>5.952381052380952E-2</c:v>
                </c:pt>
                <c:pt idx="12331">
                  <c:v>5.9047620047619077E-2</c:v>
                </c:pt>
                <c:pt idx="12332">
                  <c:v>5.8571429571428565E-2</c:v>
                </c:pt>
                <c:pt idx="12333">
                  <c:v>5.8095239095238123E-2</c:v>
                </c:pt>
                <c:pt idx="12334">
                  <c:v>5.7619048619047625E-2</c:v>
                </c:pt>
                <c:pt idx="12335">
                  <c:v>5.7142858142857147E-2</c:v>
                </c:pt>
                <c:pt idx="12336">
                  <c:v>5.6666667666666691E-2</c:v>
                </c:pt>
                <c:pt idx="12337">
                  <c:v>5.6190477190476221E-2</c:v>
                </c:pt>
                <c:pt idx="12338">
                  <c:v>5.5714286714285736E-2</c:v>
                </c:pt>
                <c:pt idx="12339">
                  <c:v>5.5238096238095266E-2</c:v>
                </c:pt>
                <c:pt idx="12340">
                  <c:v>5.4761905761904782E-2</c:v>
                </c:pt>
                <c:pt idx="12341">
                  <c:v>5.4285715285714277E-2</c:v>
                </c:pt>
                <c:pt idx="12342">
                  <c:v>5.3809524809523834E-2</c:v>
                </c:pt>
                <c:pt idx="12343">
                  <c:v>5.3333334333333385E-2</c:v>
                </c:pt>
                <c:pt idx="12344">
                  <c:v>5.285714385714288E-2</c:v>
                </c:pt>
                <c:pt idx="12345">
                  <c:v>5.2380953380952382E-2</c:v>
                </c:pt>
                <c:pt idx="12346">
                  <c:v>5.1904762904761897E-2</c:v>
                </c:pt>
                <c:pt idx="12347">
                  <c:v>5.1428572428571413E-2</c:v>
                </c:pt>
                <c:pt idx="12348">
                  <c:v>5.0952381952380991E-2</c:v>
                </c:pt>
                <c:pt idx="12349">
                  <c:v>5.0476191476190493E-2</c:v>
                </c:pt>
                <c:pt idx="12350">
                  <c:v>5.0000001000000016E-2</c:v>
                </c:pt>
                <c:pt idx="12351">
                  <c:v>5.0480001000000017E-2</c:v>
                </c:pt>
                <c:pt idx="12352">
                  <c:v>5.0960001000000026E-2</c:v>
                </c:pt>
                <c:pt idx="12353">
                  <c:v>5.1440001000000013E-2</c:v>
                </c:pt>
                <c:pt idx="12354">
                  <c:v>5.1920001000000007E-2</c:v>
                </c:pt>
                <c:pt idx="12355">
                  <c:v>5.2400001000000022E-2</c:v>
                </c:pt>
                <c:pt idx="12356">
                  <c:v>5.2880001000000017E-2</c:v>
                </c:pt>
                <c:pt idx="12357">
                  <c:v>5.3360001000000018E-2</c:v>
                </c:pt>
                <c:pt idx="12358">
                  <c:v>5.3840001000000012E-2</c:v>
                </c:pt>
                <c:pt idx="12359">
                  <c:v>5.4320001000000027E-2</c:v>
                </c:pt>
                <c:pt idx="12360">
                  <c:v>5.4800001000000029E-2</c:v>
                </c:pt>
                <c:pt idx="12361">
                  <c:v>5.5280001000000023E-2</c:v>
                </c:pt>
                <c:pt idx="12362">
                  <c:v>5.5760001000000017E-2</c:v>
                </c:pt>
                <c:pt idx="12363">
                  <c:v>5.6240000999999977E-2</c:v>
                </c:pt>
                <c:pt idx="12364">
                  <c:v>5.6720000999999999E-2</c:v>
                </c:pt>
                <c:pt idx="12365">
                  <c:v>5.7200001000000014E-2</c:v>
                </c:pt>
                <c:pt idx="12366">
                  <c:v>5.7680001000000015E-2</c:v>
                </c:pt>
                <c:pt idx="12367">
                  <c:v>5.8160001000000017E-2</c:v>
                </c:pt>
                <c:pt idx="12368">
                  <c:v>5.864000099999999E-2</c:v>
                </c:pt>
                <c:pt idx="12369">
                  <c:v>5.9120001000000026E-2</c:v>
                </c:pt>
                <c:pt idx="12370">
                  <c:v>5.960000100000002E-2</c:v>
                </c:pt>
                <c:pt idx="12371">
                  <c:v>6.0080001000000022E-2</c:v>
                </c:pt>
                <c:pt idx="12372">
                  <c:v>6.0560001000000016E-2</c:v>
                </c:pt>
                <c:pt idx="12373">
                  <c:v>6.1040001000000003E-2</c:v>
                </c:pt>
                <c:pt idx="12374">
                  <c:v>6.1520001000000012E-2</c:v>
                </c:pt>
                <c:pt idx="12375">
                  <c:v>6.2000001000000027E-2</c:v>
                </c:pt>
                <c:pt idx="12376">
                  <c:v>6.0440001000000014E-2</c:v>
                </c:pt>
                <c:pt idx="12377">
                  <c:v>5.8880001000000015E-2</c:v>
                </c:pt>
                <c:pt idx="12378">
                  <c:v>5.7320001000000023E-2</c:v>
                </c:pt>
                <c:pt idx="12379">
                  <c:v>5.5760001000000017E-2</c:v>
                </c:pt>
                <c:pt idx="12380">
                  <c:v>5.4200001000000025E-2</c:v>
                </c:pt>
                <c:pt idx="12381">
                  <c:v>5.2640001000000013E-2</c:v>
                </c:pt>
                <c:pt idx="12382">
                  <c:v>5.1080001000000014E-2</c:v>
                </c:pt>
                <c:pt idx="12383">
                  <c:v>4.9520001000000015E-2</c:v>
                </c:pt>
                <c:pt idx="12384">
                  <c:v>4.7960001000000023E-2</c:v>
                </c:pt>
                <c:pt idx="12385">
                  <c:v>4.6400000999999996E-2</c:v>
                </c:pt>
                <c:pt idx="12386">
                  <c:v>4.4840001000000004E-2</c:v>
                </c:pt>
                <c:pt idx="12387">
                  <c:v>4.3280001000000012E-2</c:v>
                </c:pt>
                <c:pt idx="12388">
                  <c:v>4.1720001000000013E-2</c:v>
                </c:pt>
                <c:pt idx="12389">
                  <c:v>4.0160001000000015E-2</c:v>
                </c:pt>
                <c:pt idx="12390">
                  <c:v>3.8600001000000002E-2</c:v>
                </c:pt>
                <c:pt idx="12391">
                  <c:v>3.704000100000001E-2</c:v>
                </c:pt>
                <c:pt idx="12392">
                  <c:v>3.5480001000000004E-2</c:v>
                </c:pt>
                <c:pt idx="12393">
                  <c:v>3.3920000999999998E-2</c:v>
                </c:pt>
                <c:pt idx="12394">
                  <c:v>3.2360000999999999E-2</c:v>
                </c:pt>
                <c:pt idx="12395">
                  <c:v>3.0800001000000007E-2</c:v>
                </c:pt>
                <c:pt idx="12396">
                  <c:v>2.9240001000000002E-2</c:v>
                </c:pt>
                <c:pt idx="12397">
                  <c:v>2.768000100000001E-2</c:v>
                </c:pt>
                <c:pt idx="12398">
                  <c:v>2.6120000999999997E-2</c:v>
                </c:pt>
                <c:pt idx="12399">
                  <c:v>2.4560000999999998E-2</c:v>
                </c:pt>
                <c:pt idx="12400">
                  <c:v>2.3000000999999996E-2</c:v>
                </c:pt>
                <c:pt idx="12401">
                  <c:v>2.3677420354838701E-2</c:v>
                </c:pt>
                <c:pt idx="12402">
                  <c:v>2.4354839709677417E-2</c:v>
                </c:pt>
                <c:pt idx="12403">
                  <c:v>2.503225906451614E-2</c:v>
                </c:pt>
                <c:pt idx="12404">
                  <c:v>2.5709678419354846E-2</c:v>
                </c:pt>
                <c:pt idx="12405">
                  <c:v>2.6387097774193569E-2</c:v>
                </c:pt>
                <c:pt idx="12406">
                  <c:v>2.7064517129032264E-2</c:v>
                </c:pt>
                <c:pt idx="12407">
                  <c:v>2.774193648387099E-2</c:v>
                </c:pt>
                <c:pt idx="12408">
                  <c:v>2.8419355838709682E-2</c:v>
                </c:pt>
                <c:pt idx="12409">
                  <c:v>2.9096775193548384E-2</c:v>
                </c:pt>
                <c:pt idx="12410">
                  <c:v>2.9774194548387097E-2</c:v>
                </c:pt>
                <c:pt idx="12411">
                  <c:v>3.0451613903225816E-2</c:v>
                </c:pt>
                <c:pt idx="12412">
                  <c:v>3.1129033258064522E-2</c:v>
                </c:pt>
                <c:pt idx="12413">
                  <c:v>3.1806452612903241E-2</c:v>
                </c:pt>
                <c:pt idx="12414">
                  <c:v>3.2483871967741954E-2</c:v>
                </c:pt>
                <c:pt idx="12415">
                  <c:v>3.3161291322580638E-2</c:v>
                </c:pt>
                <c:pt idx="12416">
                  <c:v>3.3838710677419385E-2</c:v>
                </c:pt>
                <c:pt idx="12417">
                  <c:v>3.4516130032258063E-2</c:v>
                </c:pt>
                <c:pt idx="12418">
                  <c:v>3.5193549387096776E-2</c:v>
                </c:pt>
                <c:pt idx="12419">
                  <c:v>3.5870968741935495E-2</c:v>
                </c:pt>
                <c:pt idx="12420">
                  <c:v>3.6548388096774208E-2</c:v>
                </c:pt>
                <c:pt idx="12421">
                  <c:v>3.7225807451612927E-2</c:v>
                </c:pt>
                <c:pt idx="12422">
                  <c:v>3.7903226806451612E-2</c:v>
                </c:pt>
                <c:pt idx="12423">
                  <c:v>3.8580646161290331E-2</c:v>
                </c:pt>
                <c:pt idx="12424">
                  <c:v>3.9258065516129058E-2</c:v>
                </c:pt>
                <c:pt idx="12425">
                  <c:v>3.9935484870967743E-2</c:v>
                </c:pt>
                <c:pt idx="12426">
                  <c:v>4.0612904225806497E-2</c:v>
                </c:pt>
                <c:pt idx="12427">
                  <c:v>4.1290323580645161E-2</c:v>
                </c:pt>
                <c:pt idx="12428">
                  <c:v>4.1967742935483873E-2</c:v>
                </c:pt>
                <c:pt idx="12429">
                  <c:v>4.2645162290322551E-2</c:v>
                </c:pt>
                <c:pt idx="12430">
                  <c:v>4.3322581645161319E-2</c:v>
                </c:pt>
                <c:pt idx="12431">
                  <c:v>4.4000001000000011E-2</c:v>
                </c:pt>
                <c:pt idx="12432">
                  <c:v>4.4677420354838737E-2</c:v>
                </c:pt>
                <c:pt idx="12433">
                  <c:v>4.5354839709677415E-2</c:v>
                </c:pt>
                <c:pt idx="12434">
                  <c:v>4.6032259064516128E-2</c:v>
                </c:pt>
                <c:pt idx="12435">
                  <c:v>4.670967841935484E-2</c:v>
                </c:pt>
                <c:pt idx="12436">
                  <c:v>4.738709777419358E-2</c:v>
                </c:pt>
                <c:pt idx="12437">
                  <c:v>4.8064517129032307E-2</c:v>
                </c:pt>
                <c:pt idx="12438">
                  <c:v>4.8741936483870957E-2</c:v>
                </c:pt>
                <c:pt idx="12439">
                  <c:v>4.9419355838709697E-2</c:v>
                </c:pt>
                <c:pt idx="12440">
                  <c:v>5.0096775193548417E-2</c:v>
                </c:pt>
                <c:pt idx="12441">
                  <c:v>5.0774194548387094E-2</c:v>
                </c:pt>
                <c:pt idx="12442">
                  <c:v>5.1451613903225828E-2</c:v>
                </c:pt>
                <c:pt idx="12443">
                  <c:v>5.2129033258064526E-2</c:v>
                </c:pt>
                <c:pt idx="12444">
                  <c:v>5.2806452612903246E-2</c:v>
                </c:pt>
                <c:pt idx="12445">
                  <c:v>5.3483871967741958E-2</c:v>
                </c:pt>
                <c:pt idx="12446">
                  <c:v>5.4161291322580699E-2</c:v>
                </c:pt>
                <c:pt idx="12447">
                  <c:v>5.4838710677419376E-2</c:v>
                </c:pt>
                <c:pt idx="12448">
                  <c:v>5.5516130032258096E-2</c:v>
                </c:pt>
                <c:pt idx="12449">
                  <c:v>5.6193549387096781E-2</c:v>
                </c:pt>
                <c:pt idx="12450">
                  <c:v>5.6870968741935486E-2</c:v>
                </c:pt>
                <c:pt idx="12451">
                  <c:v>5.7548388096774178E-2</c:v>
                </c:pt>
                <c:pt idx="12452">
                  <c:v>5.822580745161289E-2</c:v>
                </c:pt>
                <c:pt idx="12453">
                  <c:v>5.8903226806451645E-2</c:v>
                </c:pt>
                <c:pt idx="12454">
                  <c:v>5.9580646161290322E-2</c:v>
                </c:pt>
                <c:pt idx="12455">
                  <c:v>6.0258065516129028E-2</c:v>
                </c:pt>
                <c:pt idx="12456">
                  <c:v>6.0935484870967768E-2</c:v>
                </c:pt>
                <c:pt idx="12457">
                  <c:v>6.1612904225806495E-2</c:v>
                </c:pt>
                <c:pt idx="12458">
                  <c:v>6.2290323580645172E-2</c:v>
                </c:pt>
                <c:pt idx="12459">
                  <c:v>6.2967742935483906E-2</c:v>
                </c:pt>
                <c:pt idx="12460">
                  <c:v>6.3645162290322549E-2</c:v>
                </c:pt>
                <c:pt idx="12461">
                  <c:v>6.4322581645161345E-2</c:v>
                </c:pt>
                <c:pt idx="12462">
                  <c:v>6.5000001000000029E-2</c:v>
                </c:pt>
                <c:pt idx="12463">
                  <c:v>6.4342106263157881E-2</c:v>
                </c:pt>
                <c:pt idx="12464">
                  <c:v>6.3684211526315801E-2</c:v>
                </c:pt>
                <c:pt idx="12465">
                  <c:v>6.302631678947368E-2</c:v>
                </c:pt>
                <c:pt idx="12466">
                  <c:v>6.2368422052631628E-2</c:v>
                </c:pt>
                <c:pt idx="12467">
                  <c:v>6.17105273157895E-2</c:v>
                </c:pt>
                <c:pt idx="12468">
                  <c:v>6.1052632578947393E-2</c:v>
                </c:pt>
                <c:pt idx="12469">
                  <c:v>6.0394737842105327E-2</c:v>
                </c:pt>
                <c:pt idx="12470">
                  <c:v>5.9736843105263178E-2</c:v>
                </c:pt>
                <c:pt idx="12471">
                  <c:v>5.9078948368421064E-2</c:v>
                </c:pt>
                <c:pt idx="12472">
                  <c:v>5.8421053631578949E-2</c:v>
                </c:pt>
                <c:pt idx="12473">
                  <c:v>5.7763158894736877E-2</c:v>
                </c:pt>
                <c:pt idx="12474">
                  <c:v>5.7105264157894756E-2</c:v>
                </c:pt>
                <c:pt idx="12475">
                  <c:v>5.6447369421052614E-2</c:v>
                </c:pt>
                <c:pt idx="12476">
                  <c:v>5.5789474684210534E-2</c:v>
                </c:pt>
                <c:pt idx="12477">
                  <c:v>5.5131579947368434E-2</c:v>
                </c:pt>
                <c:pt idx="12478">
                  <c:v>5.4473685210526347E-2</c:v>
                </c:pt>
                <c:pt idx="12479">
                  <c:v>5.3815790473684212E-2</c:v>
                </c:pt>
                <c:pt idx="12480">
                  <c:v>5.3157895736842105E-2</c:v>
                </c:pt>
                <c:pt idx="12481">
                  <c:v>5.2500001000000018E-2</c:v>
                </c:pt>
                <c:pt idx="12482">
                  <c:v>5.1842106263157869E-2</c:v>
                </c:pt>
                <c:pt idx="12483">
                  <c:v>5.1184211526315804E-2</c:v>
                </c:pt>
                <c:pt idx="12484">
                  <c:v>5.0526316789473696E-2</c:v>
                </c:pt>
                <c:pt idx="12485">
                  <c:v>4.9868422052631638E-2</c:v>
                </c:pt>
                <c:pt idx="12486">
                  <c:v>4.9210527315789496E-2</c:v>
                </c:pt>
                <c:pt idx="12487">
                  <c:v>4.8552632578947388E-2</c:v>
                </c:pt>
                <c:pt idx="12488">
                  <c:v>4.789473784210533E-2</c:v>
                </c:pt>
                <c:pt idx="12489">
                  <c:v>4.723684310526316E-2</c:v>
                </c:pt>
                <c:pt idx="12490">
                  <c:v>4.6578948368421046E-2</c:v>
                </c:pt>
                <c:pt idx="12491">
                  <c:v>4.5921053631578945E-2</c:v>
                </c:pt>
                <c:pt idx="12492">
                  <c:v>4.5263158894736866E-2</c:v>
                </c:pt>
                <c:pt idx="12493">
                  <c:v>4.4605264157894758E-2</c:v>
                </c:pt>
                <c:pt idx="12494">
                  <c:v>4.3947369421052609E-2</c:v>
                </c:pt>
                <c:pt idx="12495">
                  <c:v>4.3289474684210502E-2</c:v>
                </c:pt>
                <c:pt idx="12496">
                  <c:v>4.2631579947368423E-2</c:v>
                </c:pt>
                <c:pt idx="12497">
                  <c:v>4.1973685210526336E-2</c:v>
                </c:pt>
                <c:pt idx="12498">
                  <c:v>4.1315790473684222E-2</c:v>
                </c:pt>
                <c:pt idx="12499">
                  <c:v>4.0657895736842108E-2</c:v>
                </c:pt>
                <c:pt idx="12500">
                  <c:v>4.0000001000000014E-2</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1"/>
          <c:order val="1"/>
          <c:tx>
            <c:strRef>
              <c:f>Tabelle1!$O$4</c:f>
              <c:strCache>
                <c:ptCount val="1"/>
                <c:pt idx="0">
                  <c:v>Vertikal-Auslenkung Rad</c:v>
                </c:pt>
              </c:strCache>
            </c:strRef>
          </c:tx>
          <c:spPr>
            <a:ln w="12700" cap="rnd">
              <a:solidFill>
                <a:srgbClr val="FF0000"/>
              </a:solidFill>
              <a:round/>
            </a:ln>
            <a:effectLst/>
          </c:spPr>
          <c:marker>
            <c:symbol val="none"/>
          </c:marker>
          <c:xVal>
            <c:numRef>
              <c:f>Tabelle1!$I$15:$I$15001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Tabelle1!$K$15:$K$15001</c:f>
              <c:numCache>
                <c:formatCode>General</c:formatCode>
                <c:ptCount val="14987"/>
                <c:pt idx="0">
                  <c:v>0</c:v>
                </c:pt>
                <c:pt idx="1">
                  <c:v>0</c:v>
                </c:pt>
                <c:pt idx="2">
                  <c:v>2.3844864000000049E-12</c:v>
                </c:pt>
                <c:pt idx="3">
                  <c:v>9.9187583654402635E-12</c:v>
                </c:pt>
                <c:pt idx="4">
                  <c:v>2.088061278460018E-11</c:v>
                </c:pt>
                <c:pt idx="5">
                  <c:v>3.3039699282855254E-11</c:v>
                </c:pt>
                <c:pt idx="6">
                  <c:v>4.6216791757821194E-11</c:v>
                </c:pt>
                <c:pt idx="7">
                  <c:v>6.0313569226642378E-11</c:v>
                </c:pt>
                <c:pt idx="8">
                  <c:v>7.5239757452800101E-11</c:v>
                </c:pt>
                <c:pt idx="9">
                  <c:v>9.0910046484617785E-11</c:v>
                </c:pt>
                <c:pt idx="10">
                  <c:v>1.0724378986040124E-10</c:v>
                </c:pt>
                <c:pt idx="11">
                  <c:v>1.2416481904476863E-10</c:v>
                </c:pt>
                <c:pt idx="12">
                  <c:v>1.4160126683102814E-10</c:v>
                </c:pt>
                <c:pt idx="13">
                  <c:v>1.5948539547569515E-10</c:v>
                </c:pt>
                <c:pt idx="14">
                  <c:v>1.7775342939038307E-10</c:v>
                </c:pt>
                <c:pt idx="15">
                  <c:v>1.9634539237050278E-10</c:v>
                </c:pt>
                <c:pt idx="16">
                  <c:v>2.1520494933930302E-10</c:v>
                </c:pt>
                <c:pt idx="17">
                  <c:v>2.3427925257924212E-10</c:v>
                </c:pt>
                <c:pt idx="18">
                  <c:v>2.5351879241640235E-10</c:v>
                </c:pt>
                <c:pt idx="19">
                  <c:v>2.7287725231791181E-10</c:v>
                </c:pt>
                <c:pt idx="20">
                  <c:v>2.9231136835702797E-10</c:v>
                </c:pt>
                <c:pt idx="21">
                  <c:v>3.1178079299572825E-10</c:v>
                </c:pt>
                <c:pt idx="22">
                  <c:v>3.3124796313024265E-10</c:v>
                </c:pt>
                <c:pt idx="23">
                  <c:v>3.5067797234098341E-10</c:v>
                </c:pt>
                <c:pt idx="24">
                  <c:v>3.700384472847321E-10</c:v>
                </c:pt>
                <c:pt idx="25">
                  <c:v>3.8929942816371212E-10</c:v>
                </c:pt>
                <c:pt idx="26">
                  <c:v>4.0843325320330377E-10</c:v>
                </c:pt>
                <c:pt idx="27">
                  <c:v>4.2741444706759323E-10</c:v>
                </c:pt>
                <c:pt idx="28">
                  <c:v>4.4621961313972878E-10</c:v>
                </c:pt>
                <c:pt idx="29">
                  <c:v>4.6482732959208698E-10</c:v>
                </c:pt>
                <c:pt idx="30">
                  <c:v>4.8321804916959784E-10</c:v>
                </c:pt>
                <c:pt idx="31">
                  <c:v>5.0137400260816244E-10</c:v>
                </c:pt>
                <c:pt idx="32">
                  <c:v>5.192791056089063E-10</c:v>
                </c:pt>
                <c:pt idx="33">
                  <c:v>5.3691886928811242E-10</c:v>
                </c:pt>
                <c:pt idx="34">
                  <c:v>5.5428031402190218E-10</c:v>
                </c:pt>
                <c:pt idx="35">
                  <c:v>5.7135188660425168E-10</c:v>
                </c:pt>
                <c:pt idx="36">
                  <c:v>5.8812338063655342E-10</c:v>
                </c:pt>
                <c:pt idx="37">
                  <c:v>6.0458586006679074E-10</c:v>
                </c:pt>
                <c:pt idx="38">
                  <c:v>6.2073158579638645E-10</c:v>
                </c:pt>
                <c:pt idx="39">
                  <c:v>6.3655394527292404E-10</c:v>
                </c:pt>
                <c:pt idx="40">
                  <c:v>6.520473849872404E-10</c:v>
                </c:pt>
                <c:pt idx="41">
                  <c:v>6.672073457938022E-10</c:v>
                </c:pt>
                <c:pt idx="42">
                  <c:v>6.8203020097380958E-10</c:v>
                </c:pt>
                <c:pt idx="43">
                  <c:v>6.9651319696112919E-10</c:v>
                </c:pt>
                <c:pt idx="44">
                  <c:v>7.1065439665189804E-10</c:v>
                </c:pt>
                <c:pt idx="45">
                  <c:v>7.2445262521948423E-10</c:v>
                </c:pt>
                <c:pt idx="46">
                  <c:v>7.3790741835741739E-10</c:v>
                </c:pt>
                <c:pt idx="47">
                  <c:v>7.5101897287390268E-10</c:v>
                </c:pt>
                <c:pt idx="48">
                  <c:v>7.6378809956261049E-10</c:v>
                </c:pt>
                <c:pt idx="49">
                  <c:v>7.7621617827555194E-10</c:v>
                </c:pt>
                <c:pt idx="50">
                  <c:v>7.883051151250696E-10</c:v>
                </c:pt>
                <c:pt idx="51">
                  <c:v>8.0005730174318625E-10</c:v>
                </c:pt>
                <c:pt idx="52">
                  <c:v>8.1147557652786226E-10</c:v>
                </c:pt>
                <c:pt idx="53">
                  <c:v>8.2256318780701686E-10</c:v>
                </c:pt>
                <c:pt idx="54">
                  <c:v>8.3332375885254609E-10</c:v>
                </c:pt>
                <c:pt idx="55">
                  <c:v>8.4376125467794188E-10</c:v>
                </c:pt>
                <c:pt idx="56">
                  <c:v>8.5387995055453799E-10</c:v>
                </c:pt>
                <c:pt idx="57">
                  <c:v>8.6368440218282791E-10</c:v>
                </c:pt>
                <c:pt idx="58">
                  <c:v>8.7317941745675646E-10</c:v>
                </c:pt>
                <c:pt idx="59">
                  <c:v>8.8237002976034887E-10</c:v>
                </c:pt>
                <c:pt idx="60">
                  <c:v>8.9126147273748105E-10</c:v>
                </c:pt>
                <c:pt idx="61">
                  <c:v>8.9985915647711337E-10</c:v>
                </c:pt>
                <c:pt idx="62">
                  <c:v>9.0816864505773528E-10</c:v>
                </c:pt>
                <c:pt idx="63">
                  <c:v>9.1619563539627152E-10</c:v>
                </c:pt>
                <c:pt idx="64">
                  <c:v>7.5391965120050691E-7</c:v>
                </c:pt>
                <c:pt idx="65">
                  <c:v>3.8861666145414027E-6</c:v>
                </c:pt>
                <c:pt idx="66">
                  <c:v>1.0480051550708223E-5</c:v>
                </c:pt>
                <c:pt idx="67">
                  <c:v>2.0913647753877305E-5</c:v>
                </c:pt>
                <c:pt idx="68">
                  <c:v>3.5508430801727387E-5</c:v>
                </c:pt>
                <c:pt idx="69">
                  <c:v>5.45548275405396E-5</c:v>
                </c:pt>
                <c:pt idx="70">
                  <c:v>7.8314757162974553E-5</c:v>
                </c:pt>
                <c:pt idx="71">
                  <c:v>1.0702319887695743E-4</c:v>
                </c:pt>
                <c:pt idx="72">
                  <c:v>1.4088966458671332E-4</c:v>
                </c:pt>
                <c:pt idx="73">
                  <c:v>1.8009961297475008E-4</c:v>
                </c:pt>
                <c:pt idx="74">
                  <c:v>2.2481580781617087E-4</c:v>
                </c:pt>
                <c:pt idx="75">
                  <c:v>2.7517962201967819E-4</c:v>
                </c:pt>
                <c:pt idx="76">
                  <c:v>3.313122888344396E-4</c:v>
                </c:pt>
                <c:pt idx="77">
                  <c:v>3.9331610165548454E-4</c:v>
                </c:pt>
                <c:pt idx="78">
                  <c:v>4.6127556385355047E-4</c:v>
                </c:pt>
                <c:pt idx="79">
                  <c:v>5.3525849004639316E-4</c:v>
                </c:pt>
                <c:pt idx="80">
                  <c:v>6.1531706021783331E-4</c:v>
                </c:pt>
                <c:pt idx="81">
                  <c:v>7.0148882807806641E-4</c:v>
                </c:pt>
                <c:pt idx="82">
                  <c:v>7.9379768504455738E-4</c:v>
                </c:pt>
                <c:pt idx="83">
                  <c:v>8.9225478120688064E-4</c:v>
                </c:pt>
                <c:pt idx="84">
                  <c:v>9.9685940462174898E-4</c:v>
                </c:pt>
                <c:pt idx="85">
                  <c:v>1.1075998202659141E-3</c:v>
                </c:pt>
                <c:pt idx="86">
                  <c:v>1.2244540699550121E-3</c:v>
                </c:pt>
                <c:pt idx="87">
                  <c:v>1.347390734515803E-3</c:v>
                </c:pt>
                <c:pt idx="88">
                  <c:v>1.4763696594776981E-3</c:v>
                </c:pt>
                <c:pt idx="89">
                  <c:v>1.6113426455270849E-3</c:v>
                </c:pt>
                <c:pt idx="90">
                  <c:v>1.7522541049449193E-3</c:v>
                </c:pt>
                <c:pt idx="91">
                  <c:v>1.8990416852243772E-3</c:v>
                </c:pt>
                <c:pt idx="92">
                  <c:v>2.0516368610411402E-3</c:v>
                </c:pt>
                <c:pt idx="93">
                  <c:v>2.2099654957242186E-3</c:v>
                </c:pt>
                <c:pt idx="94">
                  <c:v>2.3739483733502373E-3</c:v>
                </c:pt>
                <c:pt idx="95">
                  <c:v>2.54350170255875E-3</c:v>
                </c:pt>
                <c:pt idx="96">
                  <c:v>2.7185375931605975E-3</c:v>
                </c:pt>
                <c:pt idx="97">
                  <c:v>2.8989645065856709E-3</c:v>
                </c:pt>
                <c:pt idx="98">
                  <c:v>3.0846876811905046E-3</c:v>
                </c:pt>
                <c:pt idx="99">
                  <c:v>3.2756095334203553E-3</c:v>
                </c:pt>
                <c:pt idx="100">
                  <c:v>3.4716300357945109E-3</c:v>
                </c:pt>
                <c:pt idx="101">
                  <c:v>3.6726470726577E-3</c:v>
                </c:pt>
                <c:pt idx="102">
                  <c:v>3.876957670832128E-3</c:v>
                </c:pt>
                <c:pt idx="103">
                  <c:v>4.0810029298539562E-3</c:v>
                </c:pt>
                <c:pt idx="104">
                  <c:v>4.2823777619238092E-3</c:v>
                </c:pt>
                <c:pt idx="105">
                  <c:v>4.4801719455150072E-3</c:v>
                </c:pt>
                <c:pt idx="106">
                  <c:v>4.6735948414592075E-3</c:v>
                </c:pt>
                <c:pt idx="107">
                  <c:v>4.8619213764122156E-3</c:v>
                </c:pt>
                <c:pt idx="108">
                  <c:v>5.0444868708538664E-3</c:v>
                </c:pt>
                <c:pt idx="109">
                  <c:v>5.220683918671783E-3</c:v>
                </c:pt>
                <c:pt idx="110">
                  <c:v>5.3899594535836972E-3</c:v>
                </c:pt>
                <c:pt idx="111">
                  <c:v>5.5518119258164975E-3</c:v>
                </c:pt>
                <c:pt idx="112">
                  <c:v>5.7057885837014689E-3</c:v>
                </c:pt>
                <c:pt idx="113">
                  <c:v>5.8514828576618737E-3</c:v>
                </c:pt>
                <c:pt idx="114">
                  <c:v>5.9885318441640781E-3</c:v>
                </c:pt>
                <c:pt idx="115">
                  <c:v>6.116613887195246E-3</c:v>
                </c:pt>
                <c:pt idx="116">
                  <c:v>6.2354462548237701E-3</c:v>
                </c:pt>
                <c:pt idx="117">
                  <c:v>6.3447829083962785E-3</c:v>
                </c:pt>
                <c:pt idx="118">
                  <c:v>6.4444123619277101E-3</c:v>
                </c:pt>
                <c:pt idx="119">
                  <c:v>6.5341556292474673E-3</c:v>
                </c:pt>
                <c:pt idx="120">
                  <c:v>6.6138642564757683E-3</c:v>
                </c:pt>
                <c:pt idx="121">
                  <c:v>6.6834184374185953E-3</c:v>
                </c:pt>
                <c:pt idx="122">
                  <c:v>6.7427252094875278E-3</c:v>
                </c:pt>
                <c:pt idx="123">
                  <c:v>6.791716727771983E-3</c:v>
                </c:pt>
                <c:pt idx="124">
                  <c:v>6.8303486149150858E-3</c:v>
                </c:pt>
                <c:pt idx="125">
                  <c:v>6.8585983844710397E-3</c:v>
                </c:pt>
                <c:pt idx="126">
                  <c:v>6.8764639354508481E-3</c:v>
                </c:pt>
                <c:pt idx="127">
                  <c:v>6.8839621157942427E-3</c:v>
                </c:pt>
                <c:pt idx="128">
                  <c:v>6.88112735253886E-3</c:v>
                </c:pt>
                <c:pt idx="129">
                  <c:v>6.8680103464924805E-3</c:v>
                </c:pt>
                <c:pt idx="130">
                  <c:v>6.8446768292505589E-3</c:v>
                </c:pt>
                <c:pt idx="131">
                  <c:v>6.8112063804391266E-3</c:v>
                </c:pt>
                <c:pt idx="132">
                  <c:v>6.7676913031021425E-3</c:v>
                </c:pt>
                <c:pt idx="133">
                  <c:v>6.7142355551925194E-3</c:v>
                </c:pt>
                <c:pt idx="134">
                  <c:v>6.6509537351669883E-3</c:v>
                </c:pt>
                <c:pt idx="135">
                  <c:v>6.5779701197268723E-3</c:v>
                </c:pt>
                <c:pt idx="136">
                  <c:v>6.4954177517892271E-3</c:v>
                </c:pt>
                <c:pt idx="137">
                  <c:v>6.4034375768157979E-3</c:v>
                </c:pt>
                <c:pt idx="138">
                  <c:v>6.3021776256706819E-3</c:v>
                </c:pt>
                <c:pt idx="139">
                  <c:v>6.1917922422210694E-3</c:v>
                </c:pt>
                <c:pt idx="140">
                  <c:v>6.0724413539396298E-3</c:v>
                </c:pt>
                <c:pt idx="141">
                  <c:v>5.9442897838107977E-3</c:v>
                </c:pt>
                <c:pt idx="142">
                  <c:v>5.8075066018873764E-3</c:v>
                </c:pt>
                <c:pt idx="143">
                  <c:v>5.6622645148877437E-3</c:v>
                </c:pt>
                <c:pt idx="144">
                  <c:v>5.5087392922677312E-3</c:v>
                </c:pt>
                <c:pt idx="145">
                  <c:v>5.3471092272448688E-3</c:v>
                </c:pt>
                <c:pt idx="146">
                  <c:v>5.1775546312958958E-3</c:v>
                </c:pt>
                <c:pt idx="147">
                  <c:v>5.0002573606915063E-3</c:v>
                </c:pt>
                <c:pt idx="148">
                  <c:v>4.8154003736746312E-3</c:v>
                </c:pt>
                <c:pt idx="149">
                  <c:v>4.6231673169310969E-3</c:v>
                </c:pt>
                <c:pt idx="150">
                  <c:v>4.4237421400425761E-3</c:v>
                </c:pt>
                <c:pt idx="151">
                  <c:v>4.2173087366533107E-3</c:v>
                </c:pt>
                <c:pt idx="152">
                  <c:v>4.0040506111223553E-3</c:v>
                </c:pt>
                <c:pt idx="153">
                  <c:v>3.7841505694730998E-3</c:v>
                </c:pt>
                <c:pt idx="154">
                  <c:v>3.5577904334910021E-3</c:v>
                </c:pt>
                <c:pt idx="155">
                  <c:v>3.3251507768593475E-3</c:v>
                </c:pt>
                <c:pt idx="156">
                  <c:v>3.0864106822603636E-3</c:v>
                </c:pt>
                <c:pt idx="157">
                  <c:v>2.8417475184067289E-3</c:v>
                </c:pt>
                <c:pt idx="158">
                  <c:v>2.591336736004579E-3</c:v>
                </c:pt>
                <c:pt idx="159">
                  <c:v>2.3353516816851457E-3</c:v>
                </c:pt>
                <c:pt idx="160">
                  <c:v>2.0739634289771002E-3</c:v>
                </c:pt>
                <c:pt idx="161">
                  <c:v>1.807340625425848E-3</c:v>
                </c:pt>
                <c:pt idx="162">
                  <c:v>1.5356493549995142E-3</c:v>
                </c:pt>
                <c:pt idx="163">
                  <c:v>1.2590530149540545E-3</c:v>
                </c:pt>
                <c:pt idx="164">
                  <c:v>9.7750914042328226E-4</c:v>
                </c:pt>
                <c:pt idx="165">
                  <c:v>6.9073687733977403E-4</c:v>
                </c:pt>
                <c:pt idx="166">
                  <c:v>3.9859905951117016E-4</c:v>
                </c:pt>
                <c:pt idx="167">
                  <c:v>1.0114541014853511E-4</c:v>
                </c:pt>
                <c:pt idx="168">
                  <c:v>-2.0156219668761351E-4</c:v>
                </c:pt>
                <c:pt idx="169">
                  <c:v>-5.0945667810042481E-4</c:v>
                </c:pt>
                <c:pt idx="170">
                  <c:v>-8.224664701418831E-4</c:v>
                </c:pt>
                <c:pt idx="171">
                  <c:v>-1.1405159841714832E-3</c:v>
                </c:pt>
                <c:pt idx="172">
                  <c:v>-1.4635260292474228E-3</c:v>
                </c:pt>
                <c:pt idx="173">
                  <c:v>-1.791414210907906E-3</c:v>
                </c:pt>
                <c:pt idx="174">
                  <c:v>-2.1240953076258349E-3</c:v>
                </c:pt>
                <c:pt idx="175">
                  <c:v>-2.4614816258368192E-3</c:v>
                </c:pt>
                <c:pt idx="176">
                  <c:v>-2.8034833344023871E-3</c:v>
                </c:pt>
                <c:pt idx="177">
                  <c:v>-3.150008779347169E-3</c:v>
                </c:pt>
                <c:pt idx="178">
                  <c:v>-3.5009647796853259E-3</c:v>
                </c:pt>
                <c:pt idx="179">
                  <c:v>-3.8562569051291368E-3</c:v>
                </c:pt>
                <c:pt idx="180">
                  <c:v>-4.2157897364494814E-3</c:v>
                </c:pt>
                <c:pt idx="181">
                  <c:v>-4.579467109235914E-3</c:v>
                </c:pt>
                <c:pt idx="182">
                  <c:v>-4.9471923417812426E-3</c:v>
                </c:pt>
                <c:pt idx="183">
                  <c:v>-5.3188684477940675E-3</c:v>
                </c:pt>
                <c:pt idx="184">
                  <c:v>-5.6943983346202497E-3</c:v>
                </c:pt>
                <c:pt idx="185">
                  <c:v>-6.0736849876334726E-3</c:v>
                </c:pt>
                <c:pt idx="186">
                  <c:v>-6.4566316414333648E-3</c:v>
                </c:pt>
                <c:pt idx="187">
                  <c:v>-6.8431419384689844E-3</c:v>
                </c:pt>
                <c:pt idx="188">
                  <c:v>-7.233120075684967E-3</c:v>
                </c:pt>
                <c:pt idx="189">
                  <c:v>-7.6254217657513298E-3</c:v>
                </c:pt>
                <c:pt idx="190">
                  <c:v>-8.0176868038495473E-3</c:v>
                </c:pt>
                <c:pt idx="191">
                  <c:v>-8.4083136827719437E-3</c:v>
                </c:pt>
                <c:pt idx="192">
                  <c:v>-8.7966832820285806E-3</c:v>
                </c:pt>
                <c:pt idx="193">
                  <c:v>-9.1822564681920422E-3</c:v>
                </c:pt>
                <c:pt idx="194">
                  <c:v>-9.5645385828650939E-3</c:v>
                </c:pt>
                <c:pt idx="195">
                  <c:v>-9.9430759799917952E-3</c:v>
                </c:pt>
                <c:pt idx="196">
                  <c:v>-1.0317453911557795E-2</c:v>
                </c:pt>
                <c:pt idx="197">
                  <c:v>-1.0687294538175624E-2</c:v>
                </c:pt>
                <c:pt idx="198">
                  <c:v>-1.1052255014266404E-2</c:v>
                </c:pt>
                <c:pt idx="199">
                  <c:v>-1.1412025644289465E-2</c:v>
                </c:pt>
                <c:pt idx="200">
                  <c:v>-1.1766328108318467E-2</c:v>
                </c:pt>
                <c:pt idx="201">
                  <c:v>-1.2114913755324547E-2</c:v>
                </c:pt>
                <c:pt idx="202">
                  <c:v>-1.245756196252051E-2</c:v>
                </c:pt>
                <c:pt idx="203">
                  <c:v>-1.2794078559115404E-2</c:v>
                </c:pt>
                <c:pt idx="204">
                  <c:v>-1.3124294312826948E-2</c:v>
                </c:pt>
                <c:pt idx="205">
                  <c:v>-1.3448063477500537E-2</c:v>
                </c:pt>
                <c:pt idx="206">
                  <c:v>-1.3765262400187698E-2</c:v>
                </c:pt>
                <c:pt idx="207">
                  <c:v>-1.4075788186044293E-2</c:v>
                </c:pt>
                <c:pt idx="208">
                  <c:v>-1.4379557419418043E-2</c:v>
                </c:pt>
                <c:pt idx="209">
                  <c:v>-1.4676504939506493E-2</c:v>
                </c:pt>
                <c:pt idx="210">
                  <c:v>-1.4966582668981538E-2</c:v>
                </c:pt>
                <c:pt idx="211">
                  <c:v>-1.5249758493991154E-2</c:v>
                </c:pt>
                <c:pt idx="212">
                  <c:v>-1.5526015193968254E-2</c:v>
                </c:pt>
                <c:pt idx="213">
                  <c:v>-1.5795349419694626E-2</c:v>
                </c:pt>
                <c:pt idx="214">
                  <c:v>-1.6057770718089951E-2</c:v>
                </c:pt>
                <c:pt idx="215">
                  <c:v>-1.6313300602217012E-2</c:v>
                </c:pt>
                <c:pt idx="216">
                  <c:v>-1.6561971665018754E-2</c:v>
                </c:pt>
                <c:pt idx="217">
                  <c:v>-1.6803826735326266E-2</c:v>
                </c:pt>
                <c:pt idx="218">
                  <c:v>-1.7038918074703056E-2</c:v>
                </c:pt>
                <c:pt idx="219">
                  <c:v>-1.7267306613716889E-2</c:v>
                </c:pt>
                <c:pt idx="220">
                  <c:v>-1.7489061226257256E-2</c:v>
                </c:pt>
                <c:pt idx="221">
                  <c:v>-1.7704258040544891E-2</c:v>
                </c:pt>
                <c:pt idx="222">
                  <c:v>-1.7912979785507391E-2</c:v>
                </c:pt>
                <c:pt idx="223">
                  <c:v>-1.8115315171223504E-2</c:v>
                </c:pt>
                <c:pt idx="224">
                  <c:v>-1.8311358302168405E-2</c:v>
                </c:pt>
                <c:pt idx="225">
                  <c:v>-1.8501208122020579E-2</c:v>
                </c:pt>
                <c:pt idx="226">
                  <c:v>-1.8684967888821478E-2</c:v>
                </c:pt>
                <c:pt idx="227">
                  <c:v>-1.8863969145296821E-2</c:v>
                </c:pt>
                <c:pt idx="228">
                  <c:v>-1.9040966803712735E-2</c:v>
                </c:pt>
                <c:pt idx="229">
                  <c:v>-1.9217834312071729E-2</c:v>
                </c:pt>
                <c:pt idx="230">
                  <c:v>-1.9395302298695523E-2</c:v>
                </c:pt>
                <c:pt idx="231">
                  <c:v>-1.9574011462076366E-2</c:v>
                </c:pt>
                <c:pt idx="232">
                  <c:v>-1.9754553750288228E-2</c:v>
                </c:pt>
                <c:pt idx="233">
                  <c:v>-1.9937476149355454E-2</c:v>
                </c:pt>
                <c:pt idx="234">
                  <c:v>-2.0123282910479511E-2</c:v>
                </c:pt>
                <c:pt idx="235">
                  <c:v>-2.0312437643602441E-2</c:v>
                </c:pt>
                <c:pt idx="236">
                  <c:v>-2.0505365335564206E-2</c:v>
                </c:pt>
                <c:pt idx="237">
                  <c:v>-2.0702454296569604E-2</c:v>
                </c:pt>
                <c:pt idx="238">
                  <c:v>-2.0904058036535823E-2</c:v>
                </c:pt>
                <c:pt idx="239">
                  <c:v>-2.1110497072827E-2</c:v>
                </c:pt>
                <c:pt idx="240">
                  <c:v>-2.132206067090096E-2</c:v>
                </c:pt>
                <c:pt idx="241">
                  <c:v>-2.1539008519407269E-2</c:v>
                </c:pt>
                <c:pt idx="242">
                  <c:v>-2.1761572341288147E-2</c:v>
                </c:pt>
                <c:pt idx="243">
                  <c:v>-2.1989957442441869E-2</c:v>
                </c:pt>
                <c:pt idx="244">
                  <c:v>-2.2224344199512445E-2</c:v>
                </c:pt>
                <c:pt idx="245">
                  <c:v>-2.2464889488371692E-2</c:v>
                </c:pt>
                <c:pt idx="246">
                  <c:v>-2.2711728054857213E-2</c:v>
                </c:pt>
                <c:pt idx="247">
                  <c:v>-2.2964973829326347E-2</c:v>
                </c:pt>
                <c:pt idx="248">
                  <c:v>-2.3224721186578565E-2</c:v>
                </c:pt>
                <c:pt idx="249">
                  <c:v>-2.3491046152690397E-2</c:v>
                </c:pt>
                <c:pt idx="250">
                  <c:v>-2.3764007560294408E-2</c:v>
                </c:pt>
                <c:pt idx="251">
                  <c:v>-2.404364815382155E-2</c:v>
                </c:pt>
                <c:pt idx="252">
                  <c:v>-2.4329995646209652E-2</c:v>
                </c:pt>
                <c:pt idx="253">
                  <c:v>-2.4623063728565195E-2</c:v>
                </c:pt>
                <c:pt idx="254">
                  <c:v>-2.4922853034245577E-2</c:v>
                </c:pt>
                <c:pt idx="255">
                  <c:v>-2.5229352058810599E-2</c:v>
                </c:pt>
                <c:pt idx="256">
                  <c:v>-2.554253803726924E-2</c:v>
                </c:pt>
                <c:pt idx="257">
                  <c:v>-2.5862377780027267E-2</c:v>
                </c:pt>
                <c:pt idx="258">
                  <c:v>-2.6188828468915883E-2</c:v>
                </c:pt>
                <c:pt idx="259">
                  <c:v>-2.6521838414659719E-2</c:v>
                </c:pt>
                <c:pt idx="260">
                  <c:v>-2.6861347777115067E-2</c:v>
                </c:pt>
                <c:pt idx="261">
                  <c:v>-2.7207289249585653E-2</c:v>
                </c:pt>
                <c:pt idx="262">
                  <c:v>-2.7559588708496129E-2</c:v>
                </c:pt>
                <c:pt idx="263">
                  <c:v>-2.7918165829676E-2</c:v>
                </c:pt>
                <c:pt idx="264">
                  <c:v>-2.8281823753463515E-2</c:v>
                </c:pt>
                <c:pt idx="265">
                  <c:v>-2.864807221930309E-2</c:v>
                </c:pt>
                <c:pt idx="266">
                  <c:v>-2.901521879158658E-2</c:v>
                </c:pt>
                <c:pt idx="267">
                  <c:v>-2.9382606097365576E-2</c:v>
                </c:pt>
                <c:pt idx="268">
                  <c:v>-2.9749656686083984E-2</c:v>
                </c:pt>
                <c:pt idx="269">
                  <c:v>-3.01158357770622E-2</c:v>
                </c:pt>
                <c:pt idx="270">
                  <c:v>-3.0480647925905182E-2</c:v>
                </c:pt>
                <c:pt idx="271">
                  <c:v>-3.0843635102653064E-2</c:v>
                </c:pt>
                <c:pt idx="272">
                  <c:v>-3.120437488671457E-2</c:v>
                </c:pt>
                <c:pt idx="273">
                  <c:v>-3.1562478725871472E-2</c:v>
                </c:pt>
                <c:pt idx="274">
                  <c:v>-3.1917590256124818E-2</c:v>
                </c:pt>
                <c:pt idx="275">
                  <c:v>-3.2269383681096581E-2</c:v>
                </c:pt>
                <c:pt idx="276">
                  <c:v>-3.2617562209756541E-2</c:v>
                </c:pt>
                <c:pt idx="277">
                  <c:v>-3.2961856551225598E-2</c:v>
                </c:pt>
                <c:pt idx="278">
                  <c:v>-3.3302023465390546E-2</c:v>
                </c:pt>
                <c:pt idx="279">
                  <c:v>-3.3637844368051881E-2</c:v>
                </c:pt>
                <c:pt idx="280">
                  <c:v>-3.3969123989316362E-2</c:v>
                </c:pt>
                <c:pt idx="281">
                  <c:v>-3.4295689083939394E-2</c:v>
                </c:pt>
                <c:pt idx="282">
                  <c:v>-3.4617387192317654E-2</c:v>
                </c:pt>
                <c:pt idx="283">
                  <c:v>-3.4934085450831584E-2</c:v>
                </c:pt>
                <c:pt idx="284">
                  <c:v>-3.5245669450238395E-2</c:v>
                </c:pt>
                <c:pt idx="285">
                  <c:v>-3.5552042140819362E-2</c:v>
                </c:pt>
                <c:pt idx="286">
                  <c:v>-3.5853122782991256E-2</c:v>
                </c:pt>
                <c:pt idx="287">
                  <c:v>-3.6148845942099002E-2</c:v>
                </c:pt>
                <c:pt idx="288">
                  <c:v>-3.643916052611601E-2</c:v>
                </c:pt>
                <c:pt idx="289">
                  <c:v>-3.6724028864989759E-2</c:v>
                </c:pt>
                <c:pt idx="290">
                  <c:v>-3.7003425830383546E-2</c:v>
                </c:pt>
                <c:pt idx="291">
                  <c:v>-3.7277337994577359E-2</c:v>
                </c:pt>
                <c:pt idx="292">
                  <c:v>-3.7545762827308649E-2</c:v>
                </c:pt>
                <c:pt idx="293">
                  <c:v>-3.7808707929348456E-2</c:v>
                </c:pt>
                <c:pt idx="294">
                  <c:v>-3.8066190301626349E-2</c:v>
                </c:pt>
                <c:pt idx="295">
                  <c:v>-3.8318235648736418E-2</c:v>
                </c:pt>
                <c:pt idx="296">
                  <c:v>-3.8564877715675391E-2</c:v>
                </c:pt>
                <c:pt idx="297">
                  <c:v>-3.8806157656684249E-2</c:v>
                </c:pt>
                <c:pt idx="298">
                  <c:v>-3.9042123435085674E-2</c:v>
                </c:pt>
                <c:pt idx="299">
                  <c:v>-3.9272829253030085E-2</c:v>
                </c:pt>
                <c:pt idx="300">
                  <c:v>-3.9498335010085955E-2</c:v>
                </c:pt>
                <c:pt idx="301">
                  <c:v>-3.9718705789631145E-2</c:v>
                </c:pt>
                <c:pt idx="302">
                  <c:v>-3.9934011372025895E-2</c:v>
                </c:pt>
                <c:pt idx="303">
                  <c:v>-4.0144325773569141E-2</c:v>
                </c:pt>
                <c:pt idx="304">
                  <c:v>-4.034972681026501E-2</c:v>
                </c:pt>
                <c:pt idx="305">
                  <c:v>-4.0550295685447053E-2</c:v>
                </c:pt>
                <c:pt idx="306">
                  <c:v>-4.0746116600334274E-2</c:v>
                </c:pt>
                <c:pt idx="307">
                  <c:v>-4.0937276386612972E-2</c:v>
                </c:pt>
                <c:pt idx="308">
                  <c:v>-4.1123864160164308E-2</c:v>
                </c:pt>
                <c:pt idx="309">
                  <c:v>-4.1305970995079995E-2</c:v>
                </c:pt>
                <c:pt idx="310">
                  <c:v>-4.1483689617131204E-2</c:v>
                </c:pt>
                <c:pt idx="311">
                  <c:v>-4.1657114115880495E-2</c:v>
                </c:pt>
                <c:pt idx="312">
                  <c:v>-4.1826339674647925E-2</c:v>
                </c:pt>
                <c:pt idx="313">
                  <c:v>-4.1991462317566328E-2</c:v>
                </c:pt>
                <c:pt idx="314">
                  <c:v>-4.2152578672983165E-2</c:v>
                </c:pt>
                <c:pt idx="315">
                  <c:v>-4.2309785752488983E-2</c:v>
                </c:pt>
                <c:pt idx="316">
                  <c:v>-4.2463180744873992E-2</c:v>
                </c:pt>
                <c:pt idx="317">
                  <c:v>-4.2612860824336997E-2</c:v>
                </c:pt>
                <c:pt idx="318">
                  <c:v>-4.2758922972291787E-2</c:v>
                </c:pt>
                <c:pt idx="319">
                  <c:v>-4.2901463812138128E-2</c:v>
                </c:pt>
                <c:pt idx="320">
                  <c:v>-4.30405794563841E-2</c:v>
                </c:pt>
                <c:pt idx="321">
                  <c:v>-4.3176365365528865E-2</c:v>
                </c:pt>
                <c:pt idx="322">
                  <c:v>-4.3308916218133209E-2</c:v>
                </c:pt>
                <c:pt idx="323">
                  <c:v>-4.3438325791526906E-2</c:v>
                </c:pt>
                <c:pt idx="324">
                  <c:v>-4.3564686852620139E-2</c:v>
                </c:pt>
                <c:pt idx="325">
                  <c:v>-4.3688091058304804E-2</c:v>
                </c:pt>
                <c:pt idx="326">
                  <c:v>-4.3808628864952827E-2</c:v>
                </c:pt>
                <c:pt idx="327">
                  <c:v>-4.3924606759081393E-2</c:v>
                </c:pt>
                <c:pt idx="328">
                  <c:v>-4.4032262480753759E-2</c:v>
                </c:pt>
                <c:pt idx="329">
                  <c:v>-4.4129119899755008E-2</c:v>
                </c:pt>
                <c:pt idx="330">
                  <c:v>-4.4214368857457144E-2</c:v>
                </c:pt>
                <c:pt idx="331">
                  <c:v>-4.4287331655423555E-2</c:v>
                </c:pt>
                <c:pt idx="332">
                  <c:v>-4.4347402523875964E-2</c:v>
                </c:pt>
                <c:pt idx="333">
                  <c:v>-4.4394041566589035E-2</c:v>
                </c:pt>
                <c:pt idx="334">
                  <c:v>-4.4426771016051039E-2</c:v>
                </c:pt>
                <c:pt idx="335">
                  <c:v>-4.4445171718918097E-2</c:v>
                </c:pt>
                <c:pt idx="336">
                  <c:v>-4.4448879765282466E-2</c:v>
                </c:pt>
                <c:pt idx="337">
                  <c:v>-4.4437583254733196E-2</c:v>
                </c:pt>
                <c:pt idx="338">
                  <c:v>-4.4411019195368807E-2</c:v>
                </c:pt>
                <c:pt idx="339">
                  <c:v>-4.436897053206483E-2</c:v>
                </c:pt>
                <c:pt idx="340">
                  <c:v>-4.4311263300325865E-2</c:v>
                </c:pt>
                <c:pt idx="341">
                  <c:v>-4.4237763902082165E-2</c:v>
                </c:pt>
                <c:pt idx="342">
                  <c:v>-4.4148376499823339E-2</c:v>
                </c:pt>
                <c:pt idx="343">
                  <c:v>-4.404304052549788E-2</c:v>
                </c:pt>
                <c:pt idx="344">
                  <c:v>-4.3921728300649866E-2</c:v>
                </c:pt>
                <c:pt idx="345">
                  <c:v>-4.3784442764308443E-2</c:v>
                </c:pt>
                <c:pt idx="346">
                  <c:v>-4.3631215305193378E-2</c:v>
                </c:pt>
                <c:pt idx="347">
                  <c:v>-4.3462103694851657E-2</c:v>
                </c:pt>
                <c:pt idx="348">
                  <c:v>-4.327719011839299E-2</c:v>
                </c:pt>
                <c:pt idx="349">
                  <c:v>-4.3076579299548862E-2</c:v>
                </c:pt>
                <c:pt idx="350">
                  <c:v>-4.2860396716836384E-2</c:v>
                </c:pt>
                <c:pt idx="351">
                  <c:v>-4.2628786907670004E-2</c:v>
                </c:pt>
                <c:pt idx="352">
                  <c:v>-4.2381911857323824E-2</c:v>
                </c:pt>
                <c:pt idx="353">
                  <c:v>-4.2119949469710295E-2</c:v>
                </c:pt>
                <c:pt idx="354">
                  <c:v>-4.1843092117006694E-2</c:v>
                </c:pt>
                <c:pt idx="355">
                  <c:v>-4.1551545265222402E-2</c:v>
                </c:pt>
                <c:pt idx="356">
                  <c:v>-4.1245526172869564E-2</c:v>
                </c:pt>
                <c:pt idx="357">
                  <c:v>-4.0925262659961957E-2</c:v>
                </c:pt>
                <c:pt idx="358">
                  <c:v>-4.0590991944636702E-2</c:v>
                </c:pt>
                <c:pt idx="359">
                  <c:v>-4.0242959544758573E-2</c:v>
                </c:pt>
                <c:pt idx="360">
                  <c:v>-3.9881418241934773E-2</c:v>
                </c:pt>
                <c:pt idx="361">
                  <c:v>-3.9506627105432804E-2</c:v>
                </c:pt>
                <c:pt idx="362">
                  <c:v>-3.9118850573564977E-2</c:v>
                </c:pt>
                <c:pt idx="363">
                  <c:v>-3.8718357590165384E-2</c:v>
                </c:pt>
                <c:pt idx="364">
                  <c:v>-3.830542079385487E-2</c:v>
                </c:pt>
                <c:pt idx="365">
                  <c:v>-3.7880315757853035E-2</c:v>
                </c:pt>
                <c:pt idx="366">
                  <c:v>-3.7443320278162974E-2</c:v>
                </c:pt>
                <c:pt idx="367">
                  <c:v>-3.6994713708019288E-2</c:v>
                </c:pt>
                <c:pt idx="368">
                  <c:v>-3.6534776336552298E-2</c:v>
                </c:pt>
                <c:pt idx="369">
                  <c:v>-3.6063788809686893E-2</c:v>
                </c:pt>
                <c:pt idx="370">
                  <c:v>-3.5582031591355E-2</c:v>
                </c:pt>
                <c:pt idx="371">
                  <c:v>-3.5089784463163541E-2</c:v>
                </c:pt>
                <c:pt idx="372">
                  <c:v>-3.4587326060719112E-2</c:v>
                </c:pt>
                <c:pt idx="373">
                  <c:v>-3.4074933444871856E-2</c:v>
                </c:pt>
                <c:pt idx="374">
                  <c:v>-3.3552881706197808E-2</c:v>
                </c:pt>
                <c:pt idx="375">
                  <c:v>-3.302144360109837E-2</c:v>
                </c:pt>
                <c:pt idx="376">
                  <c:v>-3.2480889217950074E-2</c:v>
                </c:pt>
                <c:pt idx="377">
                  <c:v>-3.1935443919219625E-2</c:v>
                </c:pt>
                <c:pt idx="378">
                  <c:v>-3.1393920212429642E-2</c:v>
                </c:pt>
                <c:pt idx="379">
                  <c:v>-3.0862268243835329E-2</c:v>
                </c:pt>
                <c:pt idx="380">
                  <c:v>-3.0342732045754956E-2</c:v>
                </c:pt>
                <c:pt idx="381">
                  <c:v>-2.9837254197678839E-2</c:v>
                </c:pt>
                <c:pt idx="382">
                  <c:v>-2.9347609945363902E-2</c:v>
                </c:pt>
                <c:pt idx="383">
                  <c:v>-2.8875420395605433E-2</c:v>
                </c:pt>
                <c:pt idx="384">
                  <c:v>-2.8422160613543929E-2</c:v>
                </c:pt>
                <c:pt idx="385">
                  <c:v>-2.7989167238964482E-2</c:v>
                </c:pt>
                <c:pt idx="386">
                  <c:v>-2.7577645811807598E-2</c:v>
                </c:pt>
                <c:pt idx="387">
                  <c:v>-2.7188677820754046E-2</c:v>
                </c:pt>
                <c:pt idx="388">
                  <c:v>-2.6823227481759956E-2</c:v>
                </c:pt>
                <c:pt idx="389">
                  <c:v>-2.6482148253170048E-2</c:v>
                </c:pt>
                <c:pt idx="390">
                  <c:v>-2.6166189094042162E-2</c:v>
                </c:pt>
                <c:pt idx="391">
                  <c:v>-2.5876000472319669E-2</c:v>
                </c:pt>
                <c:pt idx="392">
                  <c:v>-2.5612140129478857E-2</c:v>
                </c:pt>
                <c:pt idx="393">
                  <c:v>-2.5375078608259563E-2</c:v>
                </c:pt>
                <c:pt idx="394">
                  <c:v>-2.5165204550053801E-2</c:v>
                </c:pt>
                <c:pt idx="395">
                  <c:v>-2.4982829768488413E-2</c:v>
                </c:pt>
                <c:pt idx="396">
                  <c:v>-2.4828194105685947E-2</c:v>
                </c:pt>
                <c:pt idx="397">
                  <c:v>-2.4701470077630291E-2</c:v>
                </c:pt>
                <c:pt idx="398">
                  <c:v>-2.4602767314997259E-2</c:v>
                </c:pt>
                <c:pt idx="399">
                  <c:v>-2.4532136805736817E-2</c:v>
                </c:pt>
                <c:pt idx="400">
                  <c:v>-2.4489574945614181E-2</c:v>
                </c:pt>
                <c:pt idx="401">
                  <c:v>-2.4475027402831608E-2</c:v>
                </c:pt>
                <c:pt idx="402">
                  <c:v>-2.4485872939069793E-2</c:v>
                </c:pt>
                <c:pt idx="403">
                  <c:v>-2.4516524487166024E-2</c:v>
                </c:pt>
                <c:pt idx="404">
                  <c:v>-2.456317477037975E-2</c:v>
                </c:pt>
                <c:pt idx="405">
                  <c:v>-2.4624336479588841E-2</c:v>
                </c:pt>
                <c:pt idx="406">
                  <c:v>-2.4698677721617403E-2</c:v>
                </c:pt>
                <c:pt idx="407">
                  <c:v>-2.478493939308048E-2</c:v>
                </c:pt>
                <c:pt idx="408">
                  <c:v>-2.4881929403244553E-2</c:v>
                </c:pt>
                <c:pt idx="409">
                  <c:v>-2.4988520013811848E-2</c:v>
                </c:pt>
                <c:pt idx="410">
                  <c:v>-2.5103645361212446E-2</c:v>
                </c:pt>
                <c:pt idx="411">
                  <c:v>-2.5226299044689413E-2</c:v>
                </c:pt>
                <c:pt idx="412">
                  <c:v>-2.5355531775644435E-2</c:v>
                </c:pt>
                <c:pt idx="413">
                  <c:v>-2.5490449088065574E-2</c:v>
                </c:pt>
                <c:pt idx="414">
                  <c:v>-2.5630209109925375E-2</c:v>
                </c:pt>
                <c:pt idx="415">
                  <c:v>-2.5774020395339478E-2</c:v>
                </c:pt>
                <c:pt idx="416">
                  <c:v>-2.5921139817179292E-2</c:v>
                </c:pt>
                <c:pt idx="417">
                  <c:v>-2.6070870519742488E-2</c:v>
                </c:pt>
                <c:pt idx="418">
                  <c:v>-2.6222559931003357E-2</c:v>
                </c:pt>
                <c:pt idx="419">
                  <c:v>-2.6375597833888469E-2</c:v>
                </c:pt>
                <c:pt idx="420">
                  <c:v>-2.6529414495953991E-2</c:v>
                </c:pt>
                <c:pt idx="421">
                  <c:v>-2.6683478856777847E-2</c:v>
                </c:pt>
                <c:pt idx="422">
                  <c:v>-2.6837296772322057E-2</c:v>
                </c:pt>
                <c:pt idx="423">
                  <c:v>-2.6990409315468439E-2</c:v>
                </c:pt>
                <c:pt idx="424">
                  <c:v>-2.7142391131884176E-2</c:v>
                </c:pt>
                <c:pt idx="425">
                  <c:v>-2.7292848850330714E-2</c:v>
                </c:pt>
                <c:pt idx="426">
                  <c:v>-2.7441419546493342E-2</c:v>
                </c:pt>
                <c:pt idx="427">
                  <c:v>-2.7587769259374183E-2</c:v>
                </c:pt>
                <c:pt idx="428">
                  <c:v>-2.7731591559263274E-2</c:v>
                </c:pt>
                <c:pt idx="429">
                  <c:v>-2.7872606166276459E-2</c:v>
                </c:pt>
                <c:pt idx="430">
                  <c:v>-2.8010557618427977E-2</c:v>
                </c:pt>
                <c:pt idx="431">
                  <c:v>-2.8145213988186694E-2</c:v>
                </c:pt>
                <c:pt idx="432">
                  <c:v>-2.8276365646450835E-2</c:v>
                </c:pt>
                <c:pt idx="433">
                  <c:v>-2.8403824072863255E-2</c:v>
                </c:pt>
                <c:pt idx="434">
                  <c:v>-2.8527420711381035E-2</c:v>
                </c:pt>
                <c:pt idx="435">
                  <c:v>-2.8647005870006268E-2</c:v>
                </c:pt>
                <c:pt idx="436">
                  <c:v>-2.8762447663580593E-2</c:v>
                </c:pt>
                <c:pt idx="437">
                  <c:v>-2.8873630998545598E-2</c:v>
                </c:pt>
                <c:pt idx="438">
                  <c:v>-2.8980456598569914E-2</c:v>
                </c:pt>
                <c:pt idx="439">
                  <c:v>-2.9082840069947866E-2</c:v>
                </c:pt>
                <c:pt idx="440">
                  <c:v>-2.9180711005677634E-2</c:v>
                </c:pt>
                <c:pt idx="441">
                  <c:v>-2.9274012127133858E-2</c:v>
                </c:pt>
                <c:pt idx="442">
                  <c:v>-2.9362698462256177E-2</c:v>
                </c:pt>
                <c:pt idx="443">
                  <c:v>-2.9446736559185272E-2</c:v>
                </c:pt>
                <c:pt idx="444">
                  <c:v>-2.9526103734287171E-2</c:v>
                </c:pt>
                <c:pt idx="445">
                  <c:v>-2.9600787353519398E-2</c:v>
                </c:pt>
                <c:pt idx="446">
                  <c:v>-2.9670784146103836E-2</c:v>
                </c:pt>
                <c:pt idx="447">
                  <c:v>-2.9736099549486344E-2</c:v>
                </c:pt>
                <c:pt idx="448">
                  <c:v>-2.9796747084576209E-2</c:v>
                </c:pt>
                <c:pt idx="449">
                  <c:v>-2.9852747760275251E-2</c:v>
                </c:pt>
                <c:pt idx="450">
                  <c:v>-2.9904129506321611E-2</c:v>
                </c:pt>
                <c:pt idx="451">
                  <c:v>-2.9950926633490773E-2</c:v>
                </c:pt>
                <c:pt idx="452">
                  <c:v>-2.9993179320212796E-2</c:v>
                </c:pt>
                <c:pt idx="453">
                  <c:v>-3.0030933124683815E-2</c:v>
                </c:pt>
                <c:pt idx="454">
                  <c:v>-3.0064238521567022E-2</c:v>
                </c:pt>
                <c:pt idx="455">
                  <c:v>-3.0093150462397886E-2</c:v>
                </c:pt>
                <c:pt idx="456">
                  <c:v>-3.0117727958826668E-2</c:v>
                </c:pt>
                <c:pt idx="457">
                  <c:v>-3.0138033687851017E-2</c:v>
                </c:pt>
                <c:pt idx="458">
                  <c:v>-3.0154133618210739E-2</c:v>
                </c:pt>
                <c:pt idx="459">
                  <c:v>-3.0166096657136193E-2</c:v>
                </c:pt>
                <c:pt idx="460">
                  <c:v>-3.0173994316661779E-2</c:v>
                </c:pt>
                <c:pt idx="461">
                  <c:v>-3.0177900398735431E-2</c:v>
                </c:pt>
                <c:pt idx="462">
                  <c:v>-3.0177890698375159E-2</c:v>
                </c:pt>
                <c:pt idx="463">
                  <c:v>-3.01740427241429E-2</c:v>
                </c:pt>
                <c:pt idx="464">
                  <c:v>-3.0168955298918707E-2</c:v>
                </c:pt>
                <c:pt idx="465">
                  <c:v>-3.0168150746003111E-2</c:v>
                </c:pt>
                <c:pt idx="466">
                  <c:v>-3.0175332380763451E-2</c:v>
                </c:pt>
                <c:pt idx="467">
                  <c:v>-3.0191847296561811E-2</c:v>
                </c:pt>
                <c:pt idx="468">
                  <c:v>-3.0218853736759543E-2</c:v>
                </c:pt>
                <c:pt idx="469">
                  <c:v>-3.0257406403315444E-2</c:v>
                </c:pt>
                <c:pt idx="470">
                  <c:v>-3.0308464783291949E-2</c:v>
                </c:pt>
                <c:pt idx="471">
                  <c:v>-3.0372898230075641E-2</c:v>
                </c:pt>
                <c:pt idx="472">
                  <c:v>-3.0451490738348207E-2</c:v>
                </c:pt>
                <c:pt idx="473">
                  <c:v>-3.0544945534041985E-2</c:v>
                </c:pt>
                <c:pt idx="474">
                  <c:v>-3.0653889488232802E-2</c:v>
                </c:pt>
                <c:pt idx="475">
                  <c:v>-3.0778877359467351E-2</c:v>
                </c:pt>
                <c:pt idx="476">
                  <c:v>-3.092039586885335E-2</c:v>
                </c:pt>
                <c:pt idx="477">
                  <c:v>-3.1078867612236931E-2</c:v>
                </c:pt>
                <c:pt idx="478">
                  <c:v>-3.1254654813784873E-2</c:v>
                </c:pt>
                <c:pt idx="479">
                  <c:v>-3.1448062925276431E-2</c:v>
                </c:pt>
                <c:pt idx="480">
                  <c:v>-3.1659344075388035E-2</c:v>
                </c:pt>
                <c:pt idx="481">
                  <c:v>-3.1888700373229016E-2</c:v>
                </c:pt>
                <c:pt idx="482">
                  <c:v>-3.2136287070352092E-2</c:v>
                </c:pt>
                <c:pt idx="483">
                  <c:v>-3.2402215585424908E-2</c:v>
                </c:pt>
                <c:pt idx="484">
                  <c:v>-3.26865563957058E-2</c:v>
                </c:pt>
                <c:pt idx="485">
                  <c:v>-3.298934179941905E-2</c:v>
                </c:pt>
                <c:pt idx="486">
                  <c:v>-3.3310568553072226E-2</c:v>
                </c:pt>
                <c:pt idx="487">
                  <c:v>-3.3650200387704401E-2</c:v>
                </c:pt>
                <c:pt idx="488">
                  <c:v>-3.4008170407992096E-2</c:v>
                </c:pt>
                <c:pt idx="489">
                  <c:v>-3.4382851250946263E-2</c:v>
                </c:pt>
                <c:pt idx="490">
                  <c:v>-3.4770812574956421E-2</c:v>
                </c:pt>
                <c:pt idx="491">
                  <c:v>-3.5169706528696831E-2</c:v>
                </c:pt>
                <c:pt idx="492">
                  <c:v>-3.557859622445099E-2</c:v>
                </c:pt>
                <c:pt idx="493">
                  <c:v>-3.5996639679434242E-2</c:v>
                </c:pt>
                <c:pt idx="494">
                  <c:v>-3.6423039606145256E-2</c:v>
                </c:pt>
                <c:pt idx="495">
                  <c:v>-3.6857039925599362E-2</c:v>
                </c:pt>
                <c:pt idx="496">
                  <c:v>-3.7297924173022592E-2</c:v>
                </c:pt>
                <c:pt idx="497">
                  <c:v>-3.7745014011971313E-2</c:v>
                </c:pt>
                <c:pt idx="498">
                  <c:v>-3.8197667786054663E-2</c:v>
                </c:pt>
                <c:pt idx="499">
                  <c:v>-3.865527910563954E-2</c:v>
                </c:pt>
                <c:pt idx="500">
                  <c:v>-3.9117275469562174E-2</c:v>
                </c:pt>
                <c:pt idx="501">
                  <c:v>-3.9583116921902271E-2</c:v>
                </c:pt>
                <c:pt idx="502">
                  <c:v>-4.0052294743813929E-2</c:v>
                </c:pt>
                <c:pt idx="503">
                  <c:v>-4.0524330180341628E-2</c:v>
                </c:pt>
                <c:pt idx="504">
                  <c:v>-4.0998773202091124E-2</c:v>
                </c:pt>
                <c:pt idx="505">
                  <c:v>-4.1475201301570397E-2</c:v>
                </c:pt>
                <c:pt idx="506">
                  <c:v>-4.1953218323964626E-2</c:v>
                </c:pt>
                <c:pt idx="507">
                  <c:v>-4.2432453332062241E-2</c:v>
                </c:pt>
                <c:pt idx="508">
                  <c:v>-4.2912559505007705E-2</c:v>
                </c:pt>
                <c:pt idx="509">
                  <c:v>-4.3393213070515288E-2</c:v>
                </c:pt>
                <c:pt idx="510">
                  <c:v>-4.387411227014397E-2</c:v>
                </c:pt>
                <c:pt idx="511">
                  <c:v>-4.4354976357201349E-2</c:v>
                </c:pt>
                <c:pt idx="512">
                  <c:v>-4.4835544626811705E-2</c:v>
                </c:pt>
                <c:pt idx="513">
                  <c:v>-4.5315575477663177E-2</c:v>
                </c:pt>
                <c:pt idx="514">
                  <c:v>-4.5794845504917761E-2</c:v>
                </c:pt>
                <c:pt idx="515">
                  <c:v>-4.6273148623752855E-2</c:v>
                </c:pt>
                <c:pt idx="516">
                  <c:v>-4.6750295222981693E-2</c:v>
                </c:pt>
                <c:pt idx="517">
                  <c:v>-4.7226111348182387E-2</c:v>
                </c:pt>
                <c:pt idx="518">
                  <c:v>-4.7700437913755896E-2</c:v>
                </c:pt>
                <c:pt idx="519">
                  <c:v>-4.81731299433154E-2</c:v>
                </c:pt>
                <c:pt idx="520">
                  <c:v>-4.8644055837803575E-2</c:v>
                </c:pt>
                <c:pt idx="521">
                  <c:v>-4.9113096670724957E-2</c:v>
                </c:pt>
                <c:pt idx="522">
                  <c:v>-4.9580145509872428E-2</c:v>
                </c:pt>
                <c:pt idx="523">
                  <c:v>-5.0045106764925087E-2</c:v>
                </c:pt>
                <c:pt idx="524">
                  <c:v>-5.0507895560288008E-2</c:v>
                </c:pt>
                <c:pt idx="525">
                  <c:v>-5.0968437132544023E-2</c:v>
                </c:pt>
                <c:pt idx="526">
                  <c:v>-5.1426666251887423E-2</c:v>
                </c:pt>
                <c:pt idx="527">
                  <c:v>-5.1882526666909019E-2</c:v>
                </c:pt>
                <c:pt idx="528">
                  <c:v>-5.2335970572102472E-2</c:v>
                </c:pt>
                <c:pt idx="529">
                  <c:v>-5.2786958097467952E-2</c:v>
                </c:pt>
                <c:pt idx="530">
                  <c:v>-5.3235456819588668E-2</c:v>
                </c:pt>
                <c:pt idx="531">
                  <c:v>-5.3681441293563295E-2</c:v>
                </c:pt>
                <c:pt idx="532">
                  <c:v>-5.4124892605181586E-2</c:v>
                </c:pt>
                <c:pt idx="533">
                  <c:v>-5.4565797942735354E-2</c:v>
                </c:pt>
                <c:pt idx="534">
                  <c:v>-5.5004150187866391E-2</c:v>
                </c:pt>
                <c:pt idx="535">
                  <c:v>-5.5439947524858181E-2</c:v>
                </c:pt>
                <c:pt idx="536">
                  <c:v>-5.5873193067786063E-2</c:v>
                </c:pt>
                <c:pt idx="537">
                  <c:v>-5.6303894504951192E-2</c:v>
                </c:pt>
                <c:pt idx="538">
                  <c:v>-5.6732063760029622E-2</c:v>
                </c:pt>
                <c:pt idx="539">
                  <c:v>-5.7157716669379605E-2</c:v>
                </c:pt>
                <c:pt idx="540">
                  <c:v>-5.7580872674958775E-2</c:v>
                </c:pt>
                <c:pt idx="541">
                  <c:v>-5.8001554532312302E-2</c:v>
                </c:pt>
                <c:pt idx="542">
                  <c:v>-5.841978803310531E-2</c:v>
                </c:pt>
                <c:pt idx="543">
                  <c:v>-5.8835601741681343E-2</c:v>
                </c:pt>
                <c:pt idx="544">
                  <c:v>-5.9249026745140786E-2</c:v>
                </c:pt>
                <c:pt idx="545">
                  <c:v>-5.9660096416443743E-2</c:v>
                </c:pt>
                <c:pt idx="546">
                  <c:v>-6.0068846190051844E-2</c:v>
                </c:pt>
                <c:pt idx="547">
                  <c:v>-6.047531334963728E-2</c:v>
                </c:pt>
                <c:pt idx="548">
                  <c:v>-6.0879536827395192E-2</c:v>
                </c:pt>
                <c:pt idx="549">
                  <c:v>-6.1281557014509797E-2</c:v>
                </c:pt>
                <c:pt idx="550">
                  <c:v>-6.1681415582334302E-2</c:v>
                </c:pt>
                <c:pt idx="551">
                  <c:v>-6.2079155313856341E-2</c:v>
                </c:pt>
                <c:pt idx="552">
                  <c:v>-6.2472632273382969E-2</c:v>
                </c:pt>
                <c:pt idx="553">
                  <c:v>-6.2857166276738069E-2</c:v>
                </c:pt>
                <c:pt idx="554">
                  <c:v>-6.3229657856393021E-2</c:v>
                </c:pt>
                <c:pt idx="555">
                  <c:v>-6.3589054334969142E-2</c:v>
                </c:pt>
                <c:pt idx="556">
                  <c:v>-6.3934467876979109E-2</c:v>
                </c:pt>
                <c:pt idx="557">
                  <c:v>-6.426510114641043E-2</c:v>
                </c:pt>
                <c:pt idx="558">
                  <c:v>-6.4580239816578816E-2</c:v>
                </c:pt>
                <c:pt idx="559">
                  <c:v>-6.4879247915280561E-2</c:v>
                </c:pt>
                <c:pt idx="560">
                  <c:v>-6.5161563452847793E-2</c:v>
                </c:pt>
                <c:pt idx="561">
                  <c:v>-6.5426694227067386E-2</c:v>
                </c:pt>
                <c:pt idx="562">
                  <c:v>-6.5674213796429806E-2</c:v>
                </c:pt>
                <c:pt idx="563">
                  <c:v>-6.5903757617069139E-2</c:v>
                </c:pt>
                <c:pt idx="564">
                  <c:v>-6.6115019338924066E-2</c:v>
                </c:pt>
                <c:pt idx="565">
                  <c:v>-6.6307747256680732E-2</c:v>
                </c:pt>
                <c:pt idx="566">
                  <c:v>-6.6481740911085663E-2</c:v>
                </c:pt>
                <c:pt idx="567">
                  <c:v>-6.6636847836253413E-2</c:v>
                </c:pt>
                <c:pt idx="568">
                  <c:v>-6.6772960448633165E-2</c:v>
                </c:pt>
                <c:pt idx="569">
                  <c:v>-6.6890013073345286E-2</c:v>
                </c:pt>
                <c:pt idx="570">
                  <c:v>-6.6987979103649231E-2</c:v>
                </c:pt>
                <c:pt idx="571">
                  <c:v>-6.7066868289357831E-2</c:v>
                </c:pt>
                <c:pt idx="572">
                  <c:v>-6.7126724150072703E-2</c:v>
                </c:pt>
                <c:pt idx="573">
                  <c:v>-6.7167621509176823E-2</c:v>
                </c:pt>
                <c:pt idx="574">
                  <c:v>-6.7189664144586145E-2</c:v>
                </c:pt>
                <c:pt idx="575">
                  <c:v>-6.7192982552328334E-2</c:v>
                </c:pt>
                <c:pt idx="576">
                  <c:v>-6.7177731819088843E-2</c:v>
                </c:pt>
                <c:pt idx="577">
                  <c:v>-6.7145904886356633E-2</c:v>
                </c:pt>
                <c:pt idx="578">
                  <c:v>-6.7101620538686929E-2</c:v>
                </c:pt>
                <c:pt idx="579">
                  <c:v>-6.7047705288661663E-2</c:v>
                </c:pt>
                <c:pt idx="580">
                  <c:v>-6.698530480057828E-2</c:v>
                </c:pt>
                <c:pt idx="581">
                  <c:v>-6.6915443753573681E-2</c:v>
                </c:pt>
                <c:pt idx="582">
                  <c:v>-6.683908588335398E-2</c:v>
                </c:pt>
                <c:pt idx="583">
                  <c:v>-6.6757138641604957E-2</c:v>
                </c:pt>
                <c:pt idx="584">
                  <c:v>-6.6670455589566816E-2</c:v>
                </c:pt>
                <c:pt idx="585">
                  <c:v>-6.6579838640266092E-2</c:v>
                </c:pt>
                <c:pt idx="586">
                  <c:v>-6.6486040234046487E-2</c:v>
                </c:pt>
                <c:pt idx="587">
                  <c:v>-6.6389765451223159E-2</c:v>
                </c:pt>
                <c:pt idx="588">
                  <c:v>-6.6291674062542286E-2</c:v>
                </c:pt>
                <c:pt idx="589">
                  <c:v>-6.6192382518073231E-2</c:v>
                </c:pt>
                <c:pt idx="590">
                  <c:v>-6.6092465875227616E-2</c:v>
                </c:pt>
                <c:pt idx="591">
                  <c:v>-6.5992459666659009E-2</c:v>
                </c:pt>
                <c:pt idx="592">
                  <c:v>-6.5892861708857733E-2</c:v>
                </c:pt>
                <c:pt idx="593">
                  <c:v>-6.5794133852303358E-2</c:v>
                </c:pt>
                <c:pt idx="594">
                  <c:v>-6.5696703674086587E-2</c:v>
                </c:pt>
                <c:pt idx="595">
                  <c:v>-6.5600966113953219E-2</c:v>
                </c:pt>
                <c:pt idx="596">
                  <c:v>-6.5507285054757322E-2</c:v>
                </c:pt>
                <c:pt idx="597">
                  <c:v>-6.541599484834705E-2</c:v>
                </c:pt>
                <c:pt idx="598">
                  <c:v>-6.5327401787931047E-2</c:v>
                </c:pt>
                <c:pt idx="599">
                  <c:v>-6.5241785528000543E-2</c:v>
                </c:pt>
                <c:pt idx="600">
                  <c:v>-6.5159400452900293E-2</c:v>
                </c:pt>
                <c:pt idx="601">
                  <c:v>-6.5080476995160522E-2</c:v>
                </c:pt>
                <c:pt idx="602">
                  <c:v>-6.5005222904715471E-2</c:v>
                </c:pt>
                <c:pt idx="603">
                  <c:v>-6.4933824470144091E-2</c:v>
                </c:pt>
                <c:pt idx="604">
                  <c:v>-6.4866447693077492E-2</c:v>
                </c:pt>
                <c:pt idx="605">
                  <c:v>-6.4803239416922481E-2</c:v>
                </c:pt>
                <c:pt idx="606">
                  <c:v>-6.4744328411052959E-2</c:v>
                </c:pt>
                <c:pt idx="607">
                  <c:v>-6.4689826411623089E-2</c:v>
                </c:pt>
                <c:pt idx="608">
                  <c:v>-6.4639829120151523E-2</c:v>
                </c:pt>
                <c:pt idx="609">
                  <c:v>-6.4594417161025999E-2</c:v>
                </c:pt>
                <c:pt idx="610">
                  <c:v>-6.455365699906844E-2</c:v>
                </c:pt>
                <c:pt idx="611">
                  <c:v>-6.4517601818296619E-2</c:v>
                </c:pt>
                <c:pt idx="612">
                  <c:v>-6.4486292363007014E-2</c:v>
                </c:pt>
                <c:pt idx="613">
                  <c:v>-6.4459757742295634E-2</c:v>
                </c:pt>
                <c:pt idx="614">
                  <c:v>-6.4438016199119583E-2</c:v>
                </c:pt>
                <c:pt idx="615">
                  <c:v>-6.4421075844991418E-2</c:v>
                </c:pt>
                <c:pt idx="616">
                  <c:v>-6.4408935361383562E-2</c:v>
                </c:pt>
                <c:pt idx="617">
                  <c:v>-6.4401584668904693E-2</c:v>
                </c:pt>
                <c:pt idx="618">
                  <c:v>-6.4399005565295125E-2</c:v>
                </c:pt>
                <c:pt idx="619">
                  <c:v>-6.440117233327107E-2</c:v>
                </c:pt>
                <c:pt idx="620">
                  <c:v>-6.4408052319230524E-2</c:v>
                </c:pt>
                <c:pt idx="621">
                  <c:v>-6.4419606483815423E-2</c:v>
                </c:pt>
                <c:pt idx="622">
                  <c:v>-6.4435789925306158E-2</c:v>
                </c:pt>
                <c:pt idx="623">
                  <c:v>-6.4456552376806031E-2</c:v>
                </c:pt>
                <c:pt idx="624">
                  <c:v>-6.448183867815295E-2</c:v>
                </c:pt>
                <c:pt idx="625">
                  <c:v>-6.4511589223476398E-2</c:v>
                </c:pt>
                <c:pt idx="626">
                  <c:v>-6.4545740385297798E-2</c:v>
                </c:pt>
                <c:pt idx="627">
                  <c:v>-6.4584224916052063E-2</c:v>
                </c:pt>
                <c:pt idx="628">
                  <c:v>-6.4626972327886334E-2</c:v>
                </c:pt>
                <c:pt idx="629">
                  <c:v>-6.4673909251574124E-2</c:v>
                </c:pt>
                <c:pt idx="630">
                  <c:v>-6.4724959775359095E-2</c:v>
                </c:pt>
                <c:pt idx="631">
                  <c:v>-6.4780045764524466E-2</c:v>
                </c:pt>
                <c:pt idx="632">
                  <c:v>-6.4839087162461839E-2</c:v>
                </c:pt>
                <c:pt idx="633">
                  <c:v>-6.4902002273993703E-2</c:v>
                </c:pt>
                <c:pt idx="634">
                  <c:v>-6.4968708031682074E-2</c:v>
                </c:pt>
                <c:pt idx="635">
                  <c:v>-6.5039120245836024E-2</c:v>
                </c:pt>
                <c:pt idx="636">
                  <c:v>-6.5113153838910184E-2</c:v>
                </c:pt>
                <c:pt idx="637">
                  <c:v>-6.5190723064966483E-2</c:v>
                </c:pt>
                <c:pt idx="638">
                  <c:v>-6.5271741714850617E-2</c:v>
                </c:pt>
                <c:pt idx="639">
                  <c:v>-6.5356993705977029E-2</c:v>
                </c:pt>
                <c:pt idx="640">
                  <c:v>-6.5448272267169705E-2</c:v>
                </c:pt>
                <c:pt idx="641">
                  <c:v>-6.5546742052084828E-2</c:v>
                </c:pt>
                <c:pt idx="642">
                  <c:v>-6.5652753806681882E-2</c:v>
                </c:pt>
                <c:pt idx="643">
                  <c:v>-6.5766593224665409E-2</c:v>
                </c:pt>
                <c:pt idx="644">
                  <c:v>-6.5888510611979881E-2</c:v>
                </c:pt>
                <c:pt idx="645">
                  <c:v>-6.601872394588218E-2</c:v>
                </c:pt>
                <c:pt idx="646">
                  <c:v>-6.6157420799076286E-2</c:v>
                </c:pt>
                <c:pt idx="647">
                  <c:v>-6.6304760144774627E-2</c:v>
                </c:pt>
                <c:pt idx="648">
                  <c:v>-6.6460874085213784E-2</c:v>
                </c:pt>
                <c:pt idx="649">
                  <c:v>-6.6625869507347293E-2</c:v>
                </c:pt>
                <c:pt idx="650">
                  <c:v>-6.6799829667877259E-2</c:v>
                </c:pt>
                <c:pt idx="651">
                  <c:v>-6.6982815709704213E-2</c:v>
                </c:pt>
                <c:pt idx="652">
                  <c:v>-6.7174868111854275E-2</c:v>
                </c:pt>
                <c:pt idx="653">
                  <c:v>-6.7376008074917629E-2</c:v>
                </c:pt>
                <c:pt idx="654">
                  <c:v>-6.7586238844007038E-2</c:v>
                </c:pt>
                <c:pt idx="655">
                  <c:v>-6.7805546971220432E-2</c:v>
                </c:pt>
                <c:pt idx="656">
                  <c:v>-6.8033903519559472E-2</c:v>
                </c:pt>
                <c:pt idx="657">
                  <c:v>-6.827126521022768E-2</c:v>
                </c:pt>
                <c:pt idx="658">
                  <c:v>-6.8517575515200074E-2</c:v>
                </c:pt>
                <c:pt idx="659">
                  <c:v>-6.87727656969222E-2</c:v>
                </c:pt>
                <c:pt idx="660">
                  <c:v>-6.9036755796962709E-2</c:v>
                </c:pt>
                <c:pt idx="661">
                  <c:v>-6.9309455575409282E-2</c:v>
                </c:pt>
                <c:pt idx="662">
                  <c:v>-6.9590765402761032E-2</c:v>
                </c:pt>
                <c:pt idx="663">
                  <c:v>-6.988057710603407E-2</c:v>
                </c:pt>
                <c:pt idx="664">
                  <c:v>-7.017877477076051E-2</c:v>
                </c:pt>
                <c:pt idx="665">
                  <c:v>-7.0485235500522964E-2</c:v>
                </c:pt>
                <c:pt idx="666">
                  <c:v>-7.0799830135628086E-2</c:v>
                </c:pt>
                <c:pt idx="667">
                  <c:v>-7.1122423932486564E-2</c:v>
                </c:pt>
                <c:pt idx="668">
                  <c:v>-7.1452877205226084E-2</c:v>
                </c:pt>
                <c:pt idx="669">
                  <c:v>-7.1791045931026684E-2</c:v>
                </c:pt>
                <c:pt idx="670">
                  <c:v>-7.2136782320629519E-2</c:v>
                </c:pt>
                <c:pt idx="671">
                  <c:v>-7.2489935355430912E-2</c:v>
                </c:pt>
                <c:pt idx="672">
                  <c:v>-7.2850351292535365E-2</c:v>
                </c:pt>
                <c:pt idx="673">
                  <c:v>-7.3217874139103786E-2</c:v>
                </c:pt>
                <c:pt idx="674">
                  <c:v>-7.3592346097294203E-2</c:v>
                </c:pt>
                <c:pt idx="675">
                  <c:v>-7.3973607981055622E-2</c:v>
                </c:pt>
                <c:pt idx="676">
                  <c:v>-7.4361499605996986E-2</c:v>
                </c:pt>
                <c:pt idx="677">
                  <c:v>-7.4753643674224712E-2</c:v>
                </c:pt>
                <c:pt idx="678">
                  <c:v>-7.51450921325795E-2</c:v>
                </c:pt>
                <c:pt idx="679">
                  <c:v>-7.553249780873135E-2</c:v>
                </c:pt>
                <c:pt idx="680">
                  <c:v>-7.5914587048867041E-2</c:v>
                </c:pt>
                <c:pt idx="681">
                  <c:v>-7.6290253384676571E-2</c:v>
                </c:pt>
                <c:pt idx="682">
                  <c:v>-7.665848258064846E-2</c:v>
                </c:pt>
                <c:pt idx="683">
                  <c:v>-7.7018345386883388E-2</c:v>
                </c:pt>
                <c:pt idx="684">
                  <c:v>-7.7368993138753964E-2</c:v>
                </c:pt>
                <c:pt idx="685">
                  <c:v>-7.7709653618645458E-2</c:v>
                </c:pt>
                <c:pt idx="686">
                  <c:v>-7.8039627073541909E-2</c:v>
                </c:pt>
                <c:pt idx="687">
                  <c:v>-7.8358282380968231E-2</c:v>
                </c:pt>
                <c:pt idx="688">
                  <c:v>-7.8665053359705334E-2</c:v>
                </c:pt>
                <c:pt idx="689">
                  <c:v>-7.8959435221826121E-2</c:v>
                </c:pt>
                <c:pt idx="690">
                  <c:v>-7.9240981162590499E-2</c:v>
                </c:pt>
                <c:pt idx="691">
                  <c:v>-7.9509299084729784E-2</c:v>
                </c:pt>
                <c:pt idx="692">
                  <c:v>-7.976404845364711E-2</c:v>
                </c:pt>
                <c:pt idx="693">
                  <c:v>-8.0004937280066676E-2</c:v>
                </c:pt>
                <c:pt idx="694">
                  <c:v>-8.0231719226674755E-2</c:v>
                </c:pt>
                <c:pt idx="695">
                  <c:v>-8.0444190835311347E-2</c:v>
                </c:pt>
                <c:pt idx="696">
                  <c:v>-8.0642188871292472E-2</c:v>
                </c:pt>
                <c:pt idx="697">
                  <c:v>-8.0825587781471017E-2</c:v>
                </c:pt>
                <c:pt idx="698">
                  <c:v>-8.0994297262672627E-2</c:v>
                </c:pt>
                <c:pt idx="699">
                  <c:v>-8.1148259937178571E-2</c:v>
                </c:pt>
                <c:pt idx="700">
                  <c:v>-8.1287449131966505E-2</c:v>
                </c:pt>
                <c:pt idx="701">
                  <c:v>-8.1411866758459364E-2</c:v>
                </c:pt>
                <c:pt idx="702">
                  <c:v>-8.1521541289581501E-2</c:v>
                </c:pt>
                <c:pt idx="703">
                  <c:v>-8.1616525830963224E-2</c:v>
                </c:pt>
                <c:pt idx="704">
                  <c:v>-8.1696896283189921E-2</c:v>
                </c:pt>
                <c:pt idx="705">
                  <c:v>-8.1762749592039205E-2</c:v>
                </c:pt>
                <c:pt idx="706">
                  <c:v>-8.1814202083708473E-2</c:v>
                </c:pt>
                <c:pt idx="707">
                  <c:v>-8.1851387882086485E-2</c:v>
                </c:pt>
                <c:pt idx="708">
                  <c:v>-8.1874457405181789E-2</c:v>
                </c:pt>
                <c:pt idx="709">
                  <c:v>-8.1883575937880967E-2</c:v>
                </c:pt>
                <c:pt idx="710">
                  <c:v>-8.1878922278264266E-2</c:v>
                </c:pt>
                <c:pt idx="711">
                  <c:v>-8.1860687454772832E-2</c:v>
                </c:pt>
                <c:pt idx="712">
                  <c:v>-8.1829073511577421E-2</c:v>
                </c:pt>
                <c:pt idx="713">
                  <c:v>-8.1784292359563235E-2</c:v>
                </c:pt>
                <c:pt idx="714">
                  <c:v>-8.1726564690407399E-2</c:v>
                </c:pt>
                <c:pt idx="715">
                  <c:v>-8.165611895128598E-2</c:v>
                </c:pt>
                <c:pt idx="716">
                  <c:v>-8.1573190377812244E-2</c:v>
                </c:pt>
                <c:pt idx="717">
                  <c:v>-8.1478020082869224E-2</c:v>
                </c:pt>
                <c:pt idx="718">
                  <c:v>-8.1370854199061163E-2</c:v>
                </c:pt>
                <c:pt idx="719">
                  <c:v>-8.1251943072572747E-2</c:v>
                </c:pt>
                <c:pt idx="720">
                  <c:v>-8.1121540506284021E-2</c:v>
                </c:pt>
                <c:pt idx="721">
                  <c:v>-8.097990305005319E-2</c:v>
                </c:pt>
                <c:pt idx="722">
                  <c:v>-8.0827289336137892E-2</c:v>
                </c:pt>
                <c:pt idx="723">
                  <c:v>-8.0663959457787232E-2</c:v>
                </c:pt>
                <c:pt idx="724">
                  <c:v>-8.0490174389096239E-2</c:v>
                </c:pt>
                <c:pt idx="725">
                  <c:v>-8.0306195444273143E-2</c:v>
                </c:pt>
                <c:pt idx="726">
                  <c:v>-8.0112283774528809E-2</c:v>
                </c:pt>
                <c:pt idx="727">
                  <c:v>-7.990869990085421E-2</c:v>
                </c:pt>
                <c:pt idx="728">
                  <c:v>-7.9695703281007224E-2</c:v>
                </c:pt>
                <c:pt idx="729">
                  <c:v>-7.9473551909090376E-2</c:v>
                </c:pt>
                <c:pt idx="730">
                  <c:v>-7.9242501946148791E-2</c:v>
                </c:pt>
                <c:pt idx="731">
                  <c:v>-7.9002807380277665E-2</c:v>
                </c:pt>
                <c:pt idx="732">
                  <c:v>-7.8754719714777155E-2</c:v>
                </c:pt>
                <c:pt idx="733">
                  <c:v>-7.8498487682946344E-2</c:v>
                </c:pt>
                <c:pt idx="734">
                  <c:v>-7.8234356988156936E-2</c:v>
                </c:pt>
                <c:pt idx="735">
                  <c:v>-7.7962570067899473E-2</c:v>
                </c:pt>
                <c:pt idx="736">
                  <c:v>-7.768336588053916E-2</c:v>
                </c:pt>
                <c:pt idx="737">
                  <c:v>-7.7396979713569972E-2</c:v>
                </c:pt>
                <c:pt idx="738">
                  <c:v>-7.710364301219913E-2</c:v>
                </c:pt>
                <c:pt idx="739">
                  <c:v>-7.6804166223687173E-2</c:v>
                </c:pt>
                <c:pt idx="740">
                  <c:v>-7.6500031770335014E-2</c:v>
                </c:pt>
                <c:pt idx="741">
                  <c:v>-7.6192296757727443E-2</c:v>
                </c:pt>
                <c:pt idx="742">
                  <c:v>-7.5881468634059701E-2</c:v>
                </c:pt>
                <c:pt idx="743">
                  <c:v>-7.5568006595365264E-2</c:v>
                </c:pt>
                <c:pt idx="744">
                  <c:v>-7.5252341294971228E-2</c:v>
                </c:pt>
                <c:pt idx="745">
                  <c:v>-7.4934876752759214E-2</c:v>
                </c:pt>
                <c:pt idx="746">
                  <c:v>-7.4615991523301034E-2</c:v>
                </c:pt>
                <c:pt idx="747">
                  <c:v>-7.4296039802172295E-2</c:v>
                </c:pt>
                <c:pt idx="748">
                  <c:v>-7.3975352497851685E-2</c:v>
                </c:pt>
                <c:pt idx="749">
                  <c:v>-7.3654238270665418E-2</c:v>
                </c:pt>
                <c:pt idx="750">
                  <c:v>-7.3332984539233662E-2</c:v>
                </c:pt>
                <c:pt idx="751">
                  <c:v>-7.301185845486631E-2</c:v>
                </c:pt>
                <c:pt idx="752">
                  <c:v>-7.2691107844381445E-2</c:v>
                </c:pt>
                <c:pt idx="753">
                  <c:v>-7.2370962121841104E-2</c:v>
                </c:pt>
                <c:pt idx="754">
                  <c:v>-7.2051633169726403E-2</c:v>
                </c:pt>
                <c:pt idx="755">
                  <c:v>-7.1733316190089005E-2</c:v>
                </c:pt>
                <c:pt idx="756">
                  <c:v>-7.1416190526235518E-2</c:v>
                </c:pt>
                <c:pt idx="757">
                  <c:v>-7.1100420455515081E-2</c:v>
                </c:pt>
                <c:pt idx="758">
                  <c:v>-7.0786155953794686E-2</c:v>
                </c:pt>
                <c:pt idx="759">
                  <c:v>-7.0473533432215532E-2</c:v>
                </c:pt>
                <c:pt idx="760">
                  <c:v>-7.0162676446835104E-2</c:v>
                </c:pt>
                <c:pt idx="761">
                  <c:v>-6.9853696381764349E-2</c:v>
                </c:pt>
                <c:pt idx="762">
                  <c:v>-6.9546693106417395E-2</c:v>
                </c:pt>
                <c:pt idx="763">
                  <c:v>-6.9241755607493377E-2</c:v>
                </c:pt>
                <c:pt idx="764">
                  <c:v>-6.8938962596313949E-2</c:v>
                </c:pt>
                <c:pt idx="765">
                  <c:v>-6.8638383092139835E-2</c:v>
                </c:pt>
                <c:pt idx="766">
                  <c:v>-6.8340076982092199E-2</c:v>
                </c:pt>
                <c:pt idx="767">
                  <c:v>-6.8044095558300682E-2</c:v>
                </c:pt>
                <c:pt idx="768">
                  <c:v>-6.7750482032900308E-2</c:v>
                </c:pt>
                <c:pt idx="769">
                  <c:v>-6.7459272031494544E-2</c:v>
                </c:pt>
                <c:pt idx="770">
                  <c:v>-6.7170494065698874E-2</c:v>
                </c:pt>
                <c:pt idx="771">
                  <c:v>-6.6884169985373526E-2</c:v>
                </c:pt>
                <c:pt idx="772">
                  <c:v>-6.6600315411149205E-2</c:v>
                </c:pt>
                <c:pt idx="773">
                  <c:v>-6.6318940147842106E-2</c:v>
                </c:pt>
                <c:pt idx="774">
                  <c:v>-6.6040048579348767E-2</c:v>
                </c:pt>
                <c:pt idx="775">
                  <c:v>-6.5763640045603047E-2</c:v>
                </c:pt>
                <c:pt idx="776">
                  <c:v>-6.5489709202168234E-2</c:v>
                </c:pt>
                <c:pt idx="777">
                  <c:v>-6.5218246363032084E-2</c:v>
                </c:pt>
                <c:pt idx="778">
                  <c:v>-6.4949237827158626E-2</c:v>
                </c:pt>
                <c:pt idx="779">
                  <c:v>-6.4682666189345803E-2</c:v>
                </c:pt>
                <c:pt idx="780">
                  <c:v>-6.4418510635925089E-2</c:v>
                </c:pt>
                <c:pt idx="781">
                  <c:v>-6.4156747225830604E-2</c:v>
                </c:pt>
                <c:pt idx="782">
                  <c:v>-6.3897349157554462E-2</c:v>
                </c:pt>
                <c:pt idx="783">
                  <c:v>-6.3640287022494663E-2</c:v>
                </c:pt>
                <c:pt idx="784">
                  <c:v>-6.3385529045190722E-2</c:v>
                </c:pt>
                <c:pt idx="785">
                  <c:v>-6.3133041310932322E-2</c:v>
                </c:pt>
                <c:pt idx="786">
                  <c:v>-6.2882787981214008E-2</c:v>
                </c:pt>
                <c:pt idx="787">
                  <c:v>-6.2634731497498264E-2</c:v>
                </c:pt>
                <c:pt idx="788">
                  <c:v>-6.2388832773739224E-2</c:v>
                </c:pt>
                <c:pt idx="789">
                  <c:v>-6.2145051378105956E-2</c:v>
                </c:pt>
                <c:pt idx="790">
                  <c:v>-6.1903345704334901E-2</c:v>
                </c:pt>
                <c:pt idx="791">
                  <c:v>-6.1663673133129086E-2</c:v>
                </c:pt>
                <c:pt idx="792">
                  <c:v>-6.1425990184009752E-2</c:v>
                </c:pt>
                <c:pt idx="793">
                  <c:v>-6.1190252658017301E-2</c:v>
                </c:pt>
                <c:pt idx="794">
                  <c:v>-6.09564157716437E-2</c:v>
                </c:pt>
                <c:pt idx="795">
                  <c:v>-6.072443428237112E-2</c:v>
                </c:pt>
                <c:pt idx="796">
                  <c:v>-6.0494262606178288E-2</c:v>
                </c:pt>
                <c:pt idx="797">
                  <c:v>-6.0265854927366067E-2</c:v>
                </c:pt>
                <c:pt idx="798">
                  <c:v>-6.0039165301042946E-2</c:v>
                </c:pt>
                <c:pt idx="799">
                  <c:v>-5.9814147748600922E-2</c:v>
                </c:pt>
                <c:pt idx="800">
                  <c:v>-5.9590756346500698E-2</c:v>
                </c:pt>
                <c:pt idx="801">
                  <c:v>-5.9368945308676459E-2</c:v>
                </c:pt>
                <c:pt idx="802">
                  <c:v>-5.9148662958183343E-2</c:v>
                </c:pt>
                <c:pt idx="803">
                  <c:v>-5.8929850822784978E-2</c:v>
                </c:pt>
                <c:pt idx="804">
                  <c:v>-5.8712455188713375E-2</c:v>
                </c:pt>
                <c:pt idx="805">
                  <c:v>-5.8496428461384191E-2</c:v>
                </c:pt>
                <c:pt idx="806">
                  <c:v>-5.828172396897642E-2</c:v>
                </c:pt>
                <c:pt idx="807">
                  <c:v>-5.8068295805364094E-2</c:v>
                </c:pt>
                <c:pt idx="808">
                  <c:v>-5.7856098855088856E-2</c:v>
                </c:pt>
                <c:pt idx="809">
                  <c:v>-5.7645088821968712E-2</c:v>
                </c:pt>
                <c:pt idx="810">
                  <c:v>-5.7435222254446271E-2</c:v>
                </c:pt>
                <c:pt idx="811">
                  <c:v>-5.7226456567596763E-2</c:v>
                </c:pt>
                <c:pt idx="812">
                  <c:v>-5.7018750061982724E-2</c:v>
                </c:pt>
                <c:pt idx="813">
                  <c:v>-5.6812061939540928E-2</c:v>
                </c:pt>
                <c:pt idx="814">
                  <c:v>-5.6606352316683317E-2</c:v>
                </c:pt>
                <c:pt idx="815">
                  <c:v>-5.640158223478494E-2</c:v>
                </c:pt>
                <c:pt idx="816">
                  <c:v>-5.619771366822255E-2</c:v>
                </c:pt>
                <c:pt idx="817">
                  <c:v>-5.5994709530124268E-2</c:v>
                </c:pt>
                <c:pt idx="818">
                  <c:v>-5.5792533675979715E-2</c:v>
                </c:pt>
                <c:pt idx="819">
                  <c:v>-5.5591150905256174E-2</c:v>
                </c:pt>
                <c:pt idx="820">
                  <c:v>-5.5390526961158267E-2</c:v>
                </c:pt>
                <c:pt idx="821">
                  <c:v>-5.5190628528662626E-2</c:v>
                </c:pt>
                <c:pt idx="822">
                  <c:v>-5.4991423230953518E-2</c:v>
                </c:pt>
                <c:pt idx="823">
                  <c:v>-5.4792879624378538E-2</c:v>
                </c:pt>
                <c:pt idx="824">
                  <c:v>-5.4594967192038192E-2</c:v>
                </c:pt>
                <c:pt idx="825">
                  <c:v>-5.4397656336118011E-2</c:v>
                </c:pt>
                <c:pt idx="826">
                  <c:v>-5.4200918369065876E-2</c:v>
                </c:pt>
                <c:pt idx="827">
                  <c:v>-5.4004725503712339E-2</c:v>
                </c:pt>
                <c:pt idx="828">
                  <c:v>-5.3809050842426917E-2</c:v>
                </c:pt>
                <c:pt idx="829">
                  <c:v>-5.3613868365398248E-2</c:v>
                </c:pt>
                <c:pt idx="830">
                  <c:v>-5.3419152918121889E-2</c:v>
                </c:pt>
                <c:pt idx="831">
                  <c:v>-5.3224880198174111E-2</c:v>
                </c:pt>
                <c:pt idx="832">
                  <c:v>-5.3031026741347416E-2</c:v>
                </c:pt>
                <c:pt idx="833">
                  <c:v>-5.2837569907216983E-2</c:v>
                </c:pt>
                <c:pt idx="834">
                  <c:v>-5.2644487864206412E-2</c:v>
                </c:pt>
                <c:pt idx="835">
                  <c:v>-5.245175957421426E-2</c:v>
                </c:pt>
                <c:pt idx="836">
                  <c:v>-5.2259364776861383E-2</c:v>
                </c:pt>
                <c:pt idx="837">
                  <c:v>-5.2067283973414598E-2</c:v>
                </c:pt>
                <c:pt idx="838">
                  <c:v>-5.1875498410438828E-2</c:v>
                </c:pt>
                <c:pt idx="839">
                  <c:v>-5.1683990063227964E-2</c:v>
                </c:pt>
                <c:pt idx="840">
                  <c:v>-5.1492741619059097E-2</c:v>
                </c:pt>
                <c:pt idx="841">
                  <c:v>-5.1301736460314551E-2</c:v>
                </c:pt>
                <c:pt idx="842">
                  <c:v>-5.1110958647511542E-2</c:v>
                </c:pt>
                <c:pt idx="843">
                  <c:v>-5.0920392902277282E-2</c:v>
                </c:pt>
                <c:pt idx="844">
                  <c:v>-5.0730024590304824E-2</c:v>
                </c:pt>
                <c:pt idx="845">
                  <c:v>-5.0539839704322097E-2</c:v>
                </c:pt>
                <c:pt idx="846">
                  <c:v>-5.0349824847104797E-2</c:v>
                </c:pt>
                <c:pt idx="847">
                  <c:v>-5.0159967214560827E-2</c:v>
                </c:pt>
                <c:pt idx="848">
                  <c:v>-4.9970254578913131E-2</c:v>
                </c:pt>
                <c:pt idx="849">
                  <c:v>-4.9780675272003777E-2</c:v>
                </c:pt>
                <c:pt idx="850">
                  <c:v>-4.9591218168742401E-2</c:v>
                </c:pt>
                <c:pt idx="851">
                  <c:v>-4.9401872670718862E-2</c:v>
                </c:pt>
                <c:pt idx="852">
                  <c:v>-4.9212628689998386E-2</c:v>
                </c:pt>
                <c:pt idx="853">
                  <c:v>-4.9023476633116521E-2</c:v>
                </c:pt>
                <c:pt idx="854">
                  <c:v>-4.8834407385288998E-2</c:v>
                </c:pt>
                <c:pt idx="855">
                  <c:v>-4.8645412294850442E-2</c:v>
                </c:pt>
                <c:pt idx="856">
                  <c:v>-4.8456483157934244E-2</c:v>
                </c:pt>
                <c:pt idx="857">
                  <c:v>-4.8267612203404427E-2</c:v>
                </c:pt>
                <c:pt idx="858">
                  <c:v>-4.8078792078050783E-2</c:v>
                </c:pt>
                <c:pt idx="859">
                  <c:v>-4.7890015832053691E-2</c:v>
                </c:pt>
                <c:pt idx="860">
                  <c:v>-4.7701276904728071E-2</c:v>
                </c:pt>
                <c:pt idx="861">
                  <c:v>-4.7512569110552537E-2</c:v>
                </c:pt>
                <c:pt idx="862">
                  <c:v>-4.7323886625488726E-2</c:v>
                </c:pt>
                <c:pt idx="863">
                  <c:v>-4.7135223973595902E-2</c:v>
                </c:pt>
                <c:pt idx="864">
                  <c:v>-4.6947528343382505E-2</c:v>
                </c:pt>
                <c:pt idx="865">
                  <c:v>-4.6762851666141594E-2</c:v>
                </c:pt>
                <c:pt idx="866">
                  <c:v>-4.6582558359857112E-2</c:v>
                </c:pt>
                <c:pt idx="867">
                  <c:v>-4.6407122370349996E-2</c:v>
                </c:pt>
                <c:pt idx="868">
                  <c:v>-4.6236946348826698E-2</c:v>
                </c:pt>
                <c:pt idx="869">
                  <c:v>-4.6072393952653792E-2</c:v>
                </c:pt>
                <c:pt idx="870">
                  <c:v>-4.5913793047856408E-2</c:v>
                </c:pt>
                <c:pt idx="871">
                  <c:v>-4.5761437680831046E-2</c:v>
                </c:pt>
                <c:pt idx="872">
                  <c:v>-4.5615589930229156E-2</c:v>
                </c:pt>
                <c:pt idx="873">
                  <c:v>-4.5476481685031114E-2</c:v>
                </c:pt>
                <c:pt idx="874">
                  <c:v>-4.5344316352388912E-2</c:v>
                </c:pt>
                <c:pt idx="875">
                  <c:v>-4.5219270497125763E-2</c:v>
                </c:pt>
                <c:pt idx="876">
                  <c:v>-4.5101495414708322E-2</c:v>
                </c:pt>
                <c:pt idx="877">
                  <c:v>-4.4991118639501386E-2</c:v>
                </c:pt>
                <c:pt idx="878">
                  <c:v>-4.4888245390103818E-2</c:v>
                </c:pt>
                <c:pt idx="879">
                  <c:v>-4.4792959953554826E-2</c:v>
                </c:pt>
                <c:pt idx="880">
                  <c:v>-4.4705327010183503E-2</c:v>
                </c:pt>
                <c:pt idx="881">
                  <c:v>-4.4625392900861774E-2</c:v>
                </c:pt>
                <c:pt idx="882">
                  <c:v>-4.4553186838398505E-2</c:v>
                </c:pt>
                <c:pt idx="883">
                  <c:v>-4.4488722064795427E-2</c:v>
                </c:pt>
                <c:pt idx="884">
                  <c:v>-4.4431996956062716E-2</c:v>
                </c:pt>
                <c:pt idx="885">
                  <c:v>-4.4382996076267285E-2</c:v>
                </c:pt>
                <c:pt idx="886">
                  <c:v>-4.4341691182464449E-2</c:v>
                </c:pt>
                <c:pt idx="887">
                  <c:v>-4.4308042182134674E-2</c:v>
                </c:pt>
                <c:pt idx="888">
                  <c:v>-4.4281998044721743E-2</c:v>
                </c:pt>
                <c:pt idx="889">
                  <c:v>-4.4263497668839434E-2</c:v>
                </c:pt>
                <c:pt idx="890">
                  <c:v>-4.4252470706685261E-2</c:v>
                </c:pt>
                <c:pt idx="891">
                  <c:v>-4.4248838347168376E-2</c:v>
                </c:pt>
                <c:pt idx="892">
                  <c:v>-4.4252514059230585E-2</c:v>
                </c:pt>
                <c:pt idx="893">
                  <c:v>-4.4263404296805045E-2</c:v>
                </c:pt>
                <c:pt idx="894">
                  <c:v>-4.4281409166829148E-2</c:v>
                </c:pt>
                <c:pt idx="895">
                  <c:v>-4.4306423061692538E-2</c:v>
                </c:pt>
                <c:pt idx="896">
                  <c:v>-4.4338335257471648E-2</c:v>
                </c:pt>
                <c:pt idx="897">
                  <c:v>-4.4377030479268255E-2</c:v>
                </c:pt>
                <c:pt idx="898">
                  <c:v>-4.4422389434937357E-2</c:v>
                </c:pt>
                <c:pt idx="899">
                  <c:v>-4.4474289318456671E-2</c:v>
                </c:pt>
                <c:pt idx="900">
                  <c:v>-4.4532604284157978E-2</c:v>
                </c:pt>
                <c:pt idx="901">
                  <c:v>-4.4597205893007356E-2</c:v>
                </c:pt>
                <c:pt idx="902">
                  <c:v>-4.4667963532088913E-2</c:v>
                </c:pt>
                <c:pt idx="903">
                  <c:v>-4.4744744808414914E-2</c:v>
                </c:pt>
                <c:pt idx="904">
                  <c:v>-4.4827415918152133E-2</c:v>
                </c:pt>
                <c:pt idx="905">
                  <c:v>-4.4915841992323284E-2</c:v>
                </c:pt>
                <c:pt idx="906">
                  <c:v>-4.5009887420010275E-2</c:v>
                </c:pt>
                <c:pt idx="907">
                  <c:v>-4.5109416150055516E-2</c:v>
                </c:pt>
                <c:pt idx="908">
                  <c:v>-4.521429197222547E-2</c:v>
                </c:pt>
                <c:pt idx="909">
                  <c:v>-4.5324378778771456E-2</c:v>
                </c:pt>
                <c:pt idx="910">
                  <c:v>-4.5439540807292803E-2</c:v>
                </c:pt>
                <c:pt idx="911">
                  <c:v>-4.5559642865775962E-2</c:v>
                </c:pt>
                <c:pt idx="912">
                  <c:v>-4.568455054065701E-2</c:v>
                </c:pt>
                <c:pt idx="913">
                  <c:v>-4.5814130388724054E-2</c:v>
                </c:pt>
                <c:pt idx="914">
                  <c:v>-4.5948250113648982E-2</c:v>
                </c:pt>
                <c:pt idx="915">
                  <c:v>-4.6086778727911122E-2</c:v>
                </c:pt>
                <c:pt idx="916">
                  <c:v>-4.6229586700846662E-2</c:v>
                </c:pt>
                <c:pt idx="917">
                  <c:v>-4.6376546093532957E-2</c:v>
                </c:pt>
                <c:pt idx="918">
                  <c:v>-4.6527530681190379E-2</c:v>
                </c:pt>
                <c:pt idx="919">
                  <c:v>-4.6682416063758427E-2</c:v>
                </c:pt>
                <c:pt idx="920">
                  <c:v>-4.6841079765279479E-2</c:v>
                </c:pt>
                <c:pt idx="921">
                  <c:v>-4.700340132269841E-2</c:v>
                </c:pt>
                <c:pt idx="922">
                  <c:v>-4.7169262364662207E-2</c:v>
                </c:pt>
                <c:pt idx="923">
                  <c:v>-4.7338546680883824E-2</c:v>
                </c:pt>
                <c:pt idx="924">
                  <c:v>-4.7511140282607056E-2</c:v>
                </c:pt>
                <c:pt idx="925">
                  <c:v>-4.7686931454692515E-2</c:v>
                </c:pt>
                <c:pt idx="926">
                  <c:v>-4.7865810799820364E-2</c:v>
                </c:pt>
                <c:pt idx="927">
                  <c:v>-4.8045863607501356E-2</c:v>
                </c:pt>
                <c:pt idx="928">
                  <c:v>-4.8223081191577789E-2</c:v>
                </c:pt>
                <c:pt idx="929">
                  <c:v>-4.8394762867661832E-2</c:v>
                </c:pt>
                <c:pt idx="930">
                  <c:v>-4.8559901194390236E-2</c:v>
                </c:pt>
                <c:pt idx="931">
                  <c:v>-4.8717627037418609E-2</c:v>
                </c:pt>
                <c:pt idx="932">
                  <c:v>-4.8867148241857492E-2</c:v>
                </c:pt>
                <c:pt idx="933">
                  <c:v>-4.9007743533344333E-2</c:v>
                </c:pt>
                <c:pt idx="934">
                  <c:v>-4.9138758751310692E-2</c:v>
                </c:pt>
                <c:pt idx="935">
                  <c:v>-4.9259603306010258E-2</c:v>
                </c:pt>
                <c:pt idx="936">
                  <c:v>-4.9369746772266125E-2</c:v>
                </c:pt>
                <c:pt idx="937">
                  <c:v>-4.9468715613442182E-2</c:v>
                </c:pt>
                <c:pt idx="938">
                  <c:v>-4.9556090032336929E-2</c:v>
                </c:pt>
                <c:pt idx="939">
                  <c:v>-4.9631500945817926E-2</c:v>
                </c:pt>
                <c:pt idx="940">
                  <c:v>-4.9694627080016172E-2</c:v>
                </c:pt>
                <c:pt idx="941">
                  <c:v>-4.9745192182902728E-2</c:v>
                </c:pt>
                <c:pt idx="942">
                  <c:v>-4.9782962351079998E-2</c:v>
                </c:pt>
                <c:pt idx="943">
                  <c:v>-4.9807743467631477E-2</c:v>
                </c:pt>
                <c:pt idx="944">
                  <c:v>-4.9819378747895285E-2</c:v>
                </c:pt>
                <c:pt idx="945">
                  <c:v>-4.9817746390047393E-2</c:v>
                </c:pt>
                <c:pt idx="946">
                  <c:v>-4.9802757327409214E-2</c:v>
                </c:pt>
                <c:pt idx="947">
                  <c:v>-4.9774353079424717E-2</c:v>
                </c:pt>
                <c:pt idx="948">
                  <c:v>-4.9732503698286641E-2</c:v>
                </c:pt>
                <c:pt idx="949">
                  <c:v>-4.9677205808228306E-2</c:v>
                </c:pt>
                <c:pt idx="950">
                  <c:v>-4.9608480734539523E-2</c:v>
                </c:pt>
                <c:pt idx="951">
                  <c:v>-4.9526372719405999E-2</c:v>
                </c:pt>
                <c:pt idx="952">
                  <c:v>-4.9433153838321704E-2</c:v>
                </c:pt>
                <c:pt idx="953">
                  <c:v>-4.9333674787251265E-2</c:v>
                </c:pt>
                <c:pt idx="954">
                  <c:v>-4.9231210583141276E-2</c:v>
                </c:pt>
                <c:pt idx="955">
                  <c:v>-4.9126988856767778E-2</c:v>
                </c:pt>
                <c:pt idx="956">
                  <c:v>-4.9022086582338184E-2</c:v>
                </c:pt>
                <c:pt idx="957">
                  <c:v>-4.8917503626078454E-2</c:v>
                </c:pt>
                <c:pt idx="958">
                  <c:v>-4.8814168939179704E-2</c:v>
                </c:pt>
                <c:pt idx="959">
                  <c:v>-4.8712943963617319E-2</c:v>
                </c:pt>
                <c:pt idx="960">
                  <c:v>-4.8614625822575266E-2</c:v>
                </c:pt>
                <c:pt idx="961">
                  <c:v>-4.8519950399730963E-2</c:v>
                </c:pt>
                <c:pt idx="962">
                  <c:v>-4.8429595313374499E-2</c:v>
                </c:pt>
                <c:pt idx="963">
                  <c:v>-4.8344182787474439E-2</c:v>
                </c:pt>
                <c:pt idx="964">
                  <c:v>-4.8264282421698793E-2</c:v>
                </c:pt>
                <c:pt idx="965">
                  <c:v>-4.8190413862437206E-2</c:v>
                </c:pt>
                <c:pt idx="966">
                  <c:v>-4.8123049376908089E-2</c:v>
                </c:pt>
                <c:pt idx="967">
                  <c:v>-4.8062616332465134E-2</c:v>
                </c:pt>
                <c:pt idx="968">
                  <c:v>-4.8009499583242334E-2</c:v>
                </c:pt>
                <c:pt idx="969">
                  <c:v>-4.7964043766297093E-2</c:v>
                </c:pt>
                <c:pt idx="970">
                  <c:v>-4.7926555509423312E-2</c:v>
                </c:pt>
                <c:pt idx="971">
                  <c:v>-4.7897305552816197E-2</c:v>
                </c:pt>
                <c:pt idx="972">
                  <c:v>-4.7876530786774896E-2</c:v>
                </c:pt>
                <c:pt idx="973">
                  <c:v>-4.786443620762873E-2</c:v>
                </c:pt>
                <c:pt idx="974">
                  <c:v>-4.7861196794068153E-2</c:v>
                </c:pt>
                <c:pt idx="975">
                  <c:v>-4.7866959306055876E-2</c:v>
                </c:pt>
                <c:pt idx="976">
                  <c:v>-4.7881844008478981E-2</c:v>
                </c:pt>
                <c:pt idx="977">
                  <c:v>-4.7905946321692254E-2</c:v>
                </c:pt>
                <c:pt idx="978">
                  <c:v>-4.7939338401082367E-2</c:v>
                </c:pt>
                <c:pt idx="979">
                  <c:v>-4.7982070647764732E-2</c:v>
                </c:pt>
                <c:pt idx="980">
                  <c:v>-4.8034173152500838E-2</c:v>
                </c:pt>
                <c:pt idx="981">
                  <c:v>-4.8095657074900523E-2</c:v>
                </c:pt>
                <c:pt idx="982">
                  <c:v>-4.8166515959945276E-2</c:v>
                </c:pt>
                <c:pt idx="983">
                  <c:v>-4.8246726993841194E-2</c:v>
                </c:pt>
                <c:pt idx="984">
                  <c:v>-4.8336252201180013E-2</c:v>
                </c:pt>
                <c:pt idx="985">
                  <c:v>-4.8435039585353175E-2</c:v>
                </c:pt>
                <c:pt idx="986">
                  <c:v>-4.8543024214132882E-2</c:v>
                </c:pt>
                <c:pt idx="987">
                  <c:v>-4.8660129252298193E-2</c:v>
                </c:pt>
                <c:pt idx="988">
                  <c:v>-4.8786266943149921E-2</c:v>
                </c:pt>
                <c:pt idx="989">
                  <c:v>-4.8919350934302226E-2</c:v>
                </c:pt>
                <c:pt idx="990">
                  <c:v>-4.9054979573333921E-2</c:v>
                </c:pt>
                <c:pt idx="991">
                  <c:v>-4.9190179219603898E-2</c:v>
                </c:pt>
                <c:pt idx="992">
                  <c:v>-4.9323828822062106E-2</c:v>
                </c:pt>
                <c:pt idx="993">
                  <c:v>-4.9454950081436445E-2</c:v>
                </c:pt>
                <c:pt idx="994">
                  <c:v>-4.9582640688715096E-2</c:v>
                </c:pt>
                <c:pt idx="995">
                  <c:v>-4.9706068286566027E-2</c:v>
                </c:pt>
                <c:pt idx="996">
                  <c:v>-4.9824466963738101E-2</c:v>
                </c:pt>
                <c:pt idx="997">
                  <c:v>-4.9937133964097387E-2</c:v>
                </c:pt>
                <c:pt idx="998">
                  <c:v>-5.0043426515657782E-2</c:v>
                </c:pt>
                <c:pt idx="999">
                  <c:v>-5.0142758773549047E-2</c:v>
                </c:pt>
                <c:pt idx="1000">
                  <c:v>-5.0234598874357446E-2</c:v>
                </c:pt>
                <c:pt idx="1001">
                  <c:v>-5.0318466099380087E-2</c:v>
                </c:pt>
                <c:pt idx="1002">
                  <c:v>-5.0393928144314017E-2</c:v>
                </c:pt>
                <c:pt idx="1003">
                  <c:v>-5.0460598492879809E-2</c:v>
                </c:pt>
                <c:pt idx="1004">
                  <c:v>-5.0518133891865234E-2</c:v>
                </c:pt>
                <c:pt idx="1005">
                  <c:v>-5.0566231925065541E-2</c:v>
                </c:pt>
                <c:pt idx="1006">
                  <c:v>-5.0604628683593771E-2</c:v>
                </c:pt>
                <c:pt idx="1007">
                  <c:v>-5.0633096530035525E-2</c:v>
                </c:pt>
                <c:pt idx="1008">
                  <c:v>-5.0651441953927907E-2</c:v>
                </c:pt>
                <c:pt idx="1009">
                  <c:v>-5.0659503516053798E-2</c:v>
                </c:pt>
                <c:pt idx="1010">
                  <c:v>-5.0657149879055452E-2</c:v>
                </c:pt>
                <c:pt idx="1011">
                  <c:v>-5.0644277921888983E-2</c:v>
                </c:pt>
                <c:pt idx="1012">
                  <c:v>-5.0620810935663382E-2</c:v>
                </c:pt>
                <c:pt idx="1013">
                  <c:v>-5.0586696898430386E-2</c:v>
                </c:pt>
                <c:pt idx="1014">
                  <c:v>-5.0541906826518532E-2</c:v>
                </c:pt>
                <c:pt idx="1015">
                  <c:v>-5.0486433200035104E-2</c:v>
                </c:pt>
                <c:pt idx="1016">
                  <c:v>-5.0420288460188777E-2</c:v>
                </c:pt>
                <c:pt idx="1017">
                  <c:v>-5.0343503576122987E-2</c:v>
                </c:pt>
                <c:pt idx="1018">
                  <c:v>-5.0256126678981661E-2</c:v>
                </c:pt>
                <c:pt idx="1019">
                  <c:v>-5.0158221760969367E-2</c:v>
                </c:pt>
                <c:pt idx="1020">
                  <c:v>-5.0049867437204902E-2</c:v>
                </c:pt>
                <c:pt idx="1021">
                  <c:v>-4.9931155768207745E-2</c:v>
                </c:pt>
                <c:pt idx="1022">
                  <c:v>-4.9802191140897852E-2</c:v>
                </c:pt>
                <c:pt idx="1023">
                  <c:v>-4.9663089206032018E-2</c:v>
                </c:pt>
                <c:pt idx="1024">
                  <c:v>-4.9513975870042422E-2</c:v>
                </c:pt>
                <c:pt idx="1025">
                  <c:v>-4.9354986339286144E-2</c:v>
                </c:pt>
                <c:pt idx="1026">
                  <c:v>-4.9186264214760439E-2</c:v>
                </c:pt>
                <c:pt idx="1027">
                  <c:v>-4.9007960635381487E-2</c:v>
                </c:pt>
                <c:pt idx="1028">
                  <c:v>-4.8820233467970015E-2</c:v>
                </c:pt>
                <c:pt idx="1029">
                  <c:v>-4.8623246542133382E-2</c:v>
                </c:pt>
                <c:pt idx="1030">
                  <c:v>-4.841716892827725E-2</c:v>
                </c:pt>
                <c:pt idx="1031">
                  <c:v>-4.8202174257027101E-2</c:v>
                </c:pt>
                <c:pt idx="1032">
                  <c:v>-4.7978440078384775E-2</c:v>
                </c:pt>
                <c:pt idx="1033">
                  <c:v>-4.7746147258990033E-2</c:v>
                </c:pt>
                <c:pt idx="1034">
                  <c:v>-4.7505479415902274E-2</c:v>
                </c:pt>
                <c:pt idx="1035">
                  <c:v>-4.7256622385363517E-2</c:v>
                </c:pt>
                <c:pt idx="1036">
                  <c:v>-4.6999763725046766E-2</c:v>
                </c:pt>
                <c:pt idx="1037">
                  <c:v>-4.6735092248337939E-2</c:v>
                </c:pt>
                <c:pt idx="1038">
                  <c:v>-4.6462797589245278E-2</c:v>
                </c:pt>
                <c:pt idx="1039">
                  <c:v>-4.6183069796570296E-2</c:v>
                </c:pt>
                <c:pt idx="1040">
                  <c:v>-4.5896098956019329E-2</c:v>
                </c:pt>
                <c:pt idx="1041">
                  <c:v>-4.5602074838975257E-2</c:v>
                </c:pt>
                <c:pt idx="1042">
                  <c:v>-4.5301186576691507E-2</c:v>
                </c:pt>
                <c:pt idx="1043">
                  <c:v>-4.4993622358710503E-2</c:v>
                </c:pt>
                <c:pt idx="1044">
                  <c:v>-4.467956915434837E-2</c:v>
                </c:pt>
                <c:pt idx="1045">
                  <c:v>-4.4359212456128984E-2</c:v>
                </c:pt>
                <c:pt idx="1046">
                  <c:v>-4.40327360440863E-2</c:v>
                </c:pt>
                <c:pt idx="1047">
                  <c:v>-4.3700321769894614E-2</c:v>
                </c:pt>
                <c:pt idx="1048">
                  <c:v>-4.3362149359821467E-2</c:v>
                </c:pt>
                <c:pt idx="1049">
                  <c:v>-4.3018396235534939E-2</c:v>
                </c:pt>
                <c:pt idx="1050">
                  <c:v>-4.2669237351834123E-2</c:v>
                </c:pt>
                <c:pt idx="1051">
                  <c:v>-4.2314845050402623E-2</c:v>
                </c:pt>
                <c:pt idx="1052">
                  <c:v>-4.1955361677450551E-2</c:v>
                </c:pt>
                <c:pt idx="1053">
                  <c:v>-4.1590895114813474E-2</c:v>
                </c:pt>
                <c:pt idx="1054">
                  <c:v>-4.1221569962468813E-2</c:v>
                </c:pt>
                <c:pt idx="1055">
                  <c:v>-4.084753325547455E-2</c:v>
                </c:pt>
                <c:pt idx="1056">
                  <c:v>-4.0468930944118825E-2</c:v>
                </c:pt>
                <c:pt idx="1057">
                  <c:v>-4.0085906902182597E-2</c:v>
                </c:pt>
                <c:pt idx="1058">
                  <c:v>-3.9698602778515592E-2</c:v>
                </c:pt>
                <c:pt idx="1059">
                  <c:v>-3.9307157893835612E-2</c:v>
                </c:pt>
                <c:pt idx="1060">
                  <c:v>-3.8911709150342408E-2</c:v>
                </c:pt>
                <c:pt idx="1061">
                  <c:v>-3.8512390952232002E-2</c:v>
                </c:pt>
                <c:pt idx="1062">
                  <c:v>-3.8109335136441838E-2</c:v>
                </c:pt>
                <c:pt idx="1063">
                  <c:v>-3.7702670913027342E-2</c:v>
                </c:pt>
                <c:pt idx="1064">
                  <c:v>-3.7292524814600256E-2</c:v>
                </c:pt>
                <c:pt idx="1065">
                  <c:v>-3.6879020654279719E-2</c:v>
                </c:pt>
                <c:pt idx="1066">
                  <c:v>-3.6462279491632076E-2</c:v>
                </c:pt>
                <c:pt idx="1067">
                  <c:v>-3.6042419606096672E-2</c:v>
                </c:pt>
                <c:pt idx="1068">
                  <c:v>-3.5619556477417789E-2</c:v>
                </c:pt>
                <c:pt idx="1069">
                  <c:v>-3.5193802772622712E-2</c:v>
                </c:pt>
                <c:pt idx="1070">
                  <c:v>-3.4765268339107529E-2</c:v>
                </c:pt>
                <c:pt idx="1071">
                  <c:v>-3.4334060203410274E-2</c:v>
                </c:pt>
                <c:pt idx="1072">
                  <c:v>-3.3900282575272847E-2</c:v>
                </c:pt>
                <c:pt idx="1073">
                  <c:v>-3.3464036856609043E-2</c:v>
                </c:pt>
                <c:pt idx="1074">
                  <c:v>-3.3025421655016207E-2</c:v>
                </c:pt>
                <c:pt idx="1075">
                  <c:v>-3.2584532801482574E-2</c:v>
                </c:pt>
                <c:pt idx="1076">
                  <c:v>-3.2141463371962851E-2</c:v>
                </c:pt>
                <c:pt idx="1077">
                  <c:v>-3.1696303712507451E-2</c:v>
                </c:pt>
                <c:pt idx="1078">
                  <c:v>-3.1249141467647859E-2</c:v>
                </c:pt>
                <c:pt idx="1079">
                  <c:v>-3.0800061611756135E-2</c:v>
                </c:pt>
                <c:pt idx="1080">
                  <c:v>-3.034914648310915E-2</c:v>
                </c:pt>
                <c:pt idx="1081">
                  <c:v>-2.9896475820404878E-2</c:v>
                </c:pt>
                <c:pt idx="1082">
                  <c:v>-2.944212680148903E-2</c:v>
                </c:pt>
                <c:pt idx="1083">
                  <c:v>-2.8986174084064908E-2</c:v>
                </c:pt>
                <c:pt idx="1084">
                  <c:v>-2.8528689848170034E-2</c:v>
                </c:pt>
                <c:pt idx="1085">
                  <c:v>-2.806974384021807E-2</c:v>
                </c:pt>
                <c:pt idx="1086">
                  <c:v>-2.7609403418412323E-2</c:v>
                </c:pt>
                <c:pt idx="1087">
                  <c:v>-2.7147733599351635E-2</c:v>
                </c:pt>
                <c:pt idx="1088">
                  <c:v>-2.6684797105656754E-2</c:v>
                </c:pt>
                <c:pt idx="1089">
                  <c:v>-2.6220654414458748E-2</c:v>
                </c:pt>
                <c:pt idx="1090">
                  <c:v>-2.5755363806598177E-2</c:v>
                </c:pt>
                <c:pt idx="1091">
                  <c:v>-2.5288981416394424E-2</c:v>
                </c:pt>
                <c:pt idx="1092">
                  <c:v>-2.482156128185237E-2</c:v>
                </c:pt>
                <c:pt idx="1093">
                  <c:v>-2.4353155395184099E-2</c:v>
                </c:pt>
                <c:pt idx="1094">
                  <c:v>-2.38838137535291E-2</c:v>
                </c:pt>
                <c:pt idx="1095">
                  <c:v>-2.3413584409766149E-2</c:v>
                </c:pt>
                <c:pt idx="1096">
                  <c:v>-2.2942513523315833E-2</c:v>
                </c:pt>
                <c:pt idx="1097">
                  <c:v>-2.2470645410841573E-2</c:v>
                </c:pt>
                <c:pt idx="1098">
                  <c:v>-2.1998022596762239E-2</c:v>
                </c:pt>
                <c:pt idx="1099">
                  <c:v>-2.1524685863497203E-2</c:v>
                </c:pt>
                <c:pt idx="1100">
                  <c:v>-2.1050674301368495E-2</c:v>
                </c:pt>
                <c:pt idx="1101">
                  <c:v>-2.0576025358094382E-2</c:v>
                </c:pt>
                <c:pt idx="1102">
                  <c:v>-2.010267016990391E-2</c:v>
                </c:pt>
                <c:pt idx="1103">
                  <c:v>-1.9634736294756063E-2</c:v>
                </c:pt>
                <c:pt idx="1104">
                  <c:v>-1.9174980919731625E-2</c:v>
                </c:pt>
                <c:pt idx="1105">
                  <c:v>-1.8724387013200609E-2</c:v>
                </c:pt>
                <c:pt idx="1106">
                  <c:v>-1.8283793684404127E-2</c:v>
                </c:pt>
                <c:pt idx="1107">
                  <c:v>-1.7853960535877091E-2</c:v>
                </c:pt>
                <c:pt idx="1108">
                  <c:v>-1.7435574104471753E-2</c:v>
                </c:pt>
                <c:pt idx="1109">
                  <c:v>-1.7029251851545971E-2</c:v>
                </c:pt>
                <c:pt idx="1110">
                  <c:v>-1.663554591326696E-2</c:v>
                </c:pt>
                <c:pt idx="1111">
                  <c:v>-1.6254946702595686E-2</c:v>
                </c:pt>
                <c:pt idx="1112">
                  <c:v>-1.5887886370059081E-2</c:v>
                </c:pt>
                <c:pt idx="1113">
                  <c:v>-1.5534742127052409E-2</c:v>
                </c:pt>
                <c:pt idx="1114">
                  <c:v>-1.5195839435281303E-2</c:v>
                </c:pt>
                <c:pt idx="1115">
                  <c:v>-1.4871455065935997E-2</c:v>
                </c:pt>
                <c:pt idx="1116">
                  <c:v>-1.4561820032178282E-2</c:v>
                </c:pt>
                <c:pt idx="1117">
                  <c:v>-1.4267122398499543E-2</c:v>
                </c:pt>
                <c:pt idx="1118">
                  <c:v>-1.3987509970485638E-2</c:v>
                </c:pt>
                <c:pt idx="1119">
                  <c:v>-1.3723092868492175E-2</c:v>
                </c:pt>
                <c:pt idx="1120">
                  <c:v>-1.3473945988701554E-2</c:v>
                </c:pt>
                <c:pt idx="1121">
                  <c:v>-1.3240111354993216E-2</c:v>
                </c:pt>
                <c:pt idx="1122">
                  <c:v>-1.302160036501878E-2</c:v>
                </c:pt>
                <c:pt idx="1123">
                  <c:v>-1.2818395933827048E-2</c:v>
                </c:pt>
                <c:pt idx="1124">
                  <c:v>-1.263045453833702E-2</c:v>
                </c:pt>
                <c:pt idx="1125">
                  <c:v>-1.2457708165905147E-2</c:v>
                </c:pt>
                <c:pt idx="1126">
                  <c:v>-1.23000661701819E-2</c:v>
                </c:pt>
                <c:pt idx="1127">
                  <c:v>-1.215741703739545E-2</c:v>
                </c:pt>
                <c:pt idx="1128">
                  <c:v>-1.2029630066144726E-2</c:v>
                </c:pt>
                <c:pt idx="1129">
                  <c:v>-1.191655696372456E-2</c:v>
                </c:pt>
                <c:pt idx="1130">
                  <c:v>-1.1818033361946088E-2</c:v>
                </c:pt>
                <c:pt idx="1131">
                  <c:v>-1.1733880255353922E-2</c:v>
                </c:pt>
                <c:pt idx="1132">
                  <c:v>-1.166390536467927E-2</c:v>
                </c:pt>
                <c:pt idx="1133">
                  <c:v>-1.1607904428305497E-2</c:v>
                </c:pt>
                <c:pt idx="1134">
                  <c:v>-1.156566242445806E-2</c:v>
                </c:pt>
                <c:pt idx="1135">
                  <c:v>-1.1536954726767454E-2</c:v>
                </c:pt>
                <c:pt idx="1136">
                  <c:v>-1.1521548195788321E-2</c:v>
                </c:pt>
                <c:pt idx="1137">
                  <c:v>-1.1519202208993738E-2</c:v>
                </c:pt>
                <c:pt idx="1138">
                  <c:v>-1.152966963169858E-2</c:v>
                </c:pt>
                <c:pt idx="1139">
                  <c:v>-1.1552697731300937E-2</c:v>
                </c:pt>
                <c:pt idx="1140">
                  <c:v>-1.1588029037166592E-2</c:v>
                </c:pt>
                <c:pt idx="1141">
                  <c:v>-1.1635402148416364E-2</c:v>
                </c:pt>
                <c:pt idx="1142">
                  <c:v>-1.1694552491813224E-2</c:v>
                </c:pt>
                <c:pt idx="1143">
                  <c:v>-1.1765213031881687E-2</c:v>
                </c:pt>
                <c:pt idx="1144">
                  <c:v>-1.1847114935329936E-2</c:v>
                </c:pt>
                <c:pt idx="1145">
                  <c:v>-1.1939988191782191E-2</c:v>
                </c:pt>
                <c:pt idx="1146">
                  <c:v>-1.204356219276808E-2</c:v>
                </c:pt>
                <c:pt idx="1147">
                  <c:v>-1.215756627085411E-2</c:v>
                </c:pt>
                <c:pt idx="1148">
                  <c:v>-1.2281730200743211E-2</c:v>
                </c:pt>
                <c:pt idx="1149">
                  <c:v>-1.2415784664108576E-2</c:v>
                </c:pt>
                <c:pt idx="1150">
                  <c:v>-1.2559461679870714E-2</c:v>
                </c:pt>
                <c:pt idx="1151">
                  <c:v>-1.2712495001568421E-2</c:v>
                </c:pt>
                <c:pt idx="1152">
                  <c:v>-1.2874620483419115E-2</c:v>
                </c:pt>
                <c:pt idx="1153">
                  <c:v>-1.3045576416608225E-2</c:v>
                </c:pt>
                <c:pt idx="1154">
                  <c:v>-1.322510383729396E-2</c:v>
                </c:pt>
                <c:pt idx="1155">
                  <c:v>-1.3412946807759788E-2</c:v>
                </c:pt>
                <c:pt idx="1156">
                  <c:v>-1.3608852672096078E-2</c:v>
                </c:pt>
                <c:pt idx="1157">
                  <c:v>-1.3812572287740795E-2</c:v>
                </c:pt>
                <c:pt idx="1158">
                  <c:v>-1.4023860234160619E-2</c:v>
                </c:pt>
                <c:pt idx="1159">
                  <c:v>-1.4242474999903795E-2</c:v>
                </c:pt>
                <c:pt idx="1160">
                  <c:v>-1.4468179149210354E-2</c:v>
                </c:pt>
                <c:pt idx="1161">
                  <c:v>-1.4700739469317868E-2</c:v>
                </c:pt>
                <c:pt idx="1162">
                  <c:v>-1.4939927099557418E-2</c:v>
                </c:pt>
                <c:pt idx="1163">
                  <c:v>-1.5185517643288725E-2</c:v>
                </c:pt>
                <c:pt idx="1164">
                  <c:v>-1.5435629410257725E-2</c:v>
                </c:pt>
                <c:pt idx="1165">
                  <c:v>-1.5686458092030262E-2</c:v>
                </c:pt>
                <c:pt idx="1166">
                  <c:v>-1.59354043659907E-2</c:v>
                </c:pt>
                <c:pt idx="1167">
                  <c:v>-1.6181428098472977E-2</c:v>
                </c:pt>
                <c:pt idx="1168">
                  <c:v>-1.6423618866492944E-2</c:v>
                </c:pt>
                <c:pt idx="1169">
                  <c:v>-1.6661139600129386E-2</c:v>
                </c:pt>
                <c:pt idx="1170">
                  <c:v>-1.6893220992168757E-2</c:v>
                </c:pt>
                <c:pt idx="1171">
                  <c:v>-1.7119158045854763E-2</c:v>
                </c:pt>
                <c:pt idx="1172">
                  <c:v>-1.733830682278284E-2</c:v>
                </c:pt>
                <c:pt idx="1173">
                  <c:v>-1.7550081311305706E-2</c:v>
                </c:pt>
                <c:pt idx="1174">
                  <c:v>-1.7753950409843844E-2</c:v>
                </c:pt>
                <c:pt idx="1175">
                  <c:v>-1.7949435022416509E-2</c:v>
                </c:pt>
                <c:pt idx="1176">
                  <c:v>-1.8136105263799437E-2</c:v>
                </c:pt>
                <c:pt idx="1177">
                  <c:v>-1.83135777717034E-2</c:v>
                </c:pt>
                <c:pt idx="1178">
                  <c:v>-1.8481513123353641E-2</c:v>
                </c:pt>
                <c:pt idx="1179">
                  <c:v>-1.8639613353844581E-2</c:v>
                </c:pt>
                <c:pt idx="1180">
                  <c:v>-1.8787619573641393E-2</c:v>
                </c:pt>
                <c:pt idx="1181">
                  <c:v>-1.8925309682604211E-2</c:v>
                </c:pt>
                <c:pt idx="1182">
                  <c:v>-1.9052496177918404E-2</c:v>
                </c:pt>
                <c:pt idx="1183">
                  <c:v>-1.9169024053326749E-2</c:v>
                </c:pt>
                <c:pt idx="1184">
                  <c:v>-1.9274768787074615E-2</c:v>
                </c:pt>
                <c:pt idx="1185">
                  <c:v>-1.9369634416000214E-2</c:v>
                </c:pt>
                <c:pt idx="1186">
                  <c:v>-1.9453551693224113E-2</c:v>
                </c:pt>
                <c:pt idx="1187">
                  <c:v>-1.952647632691867E-2</c:v>
                </c:pt>
                <c:pt idx="1188">
                  <c:v>-1.958838729766714E-2</c:v>
                </c:pt>
                <c:pt idx="1189">
                  <c:v>-1.9639285251952909E-2</c:v>
                </c:pt>
                <c:pt idx="1190">
                  <c:v>-1.9679190969354193E-2</c:v>
                </c:pt>
                <c:pt idx="1191">
                  <c:v>-1.970814390105418E-2</c:v>
                </c:pt>
                <c:pt idx="1192">
                  <c:v>-1.9726200777315177E-2</c:v>
                </c:pt>
                <c:pt idx="1193">
                  <c:v>-1.9733434281604106E-2</c:v>
                </c:pt>
                <c:pt idx="1194">
                  <c:v>-1.9729931789097866E-2</c:v>
                </c:pt>
                <c:pt idx="1195">
                  <c:v>-1.9715794167338891E-2</c:v>
                </c:pt>
                <c:pt idx="1196">
                  <c:v>-1.9691134636854752E-2</c:v>
                </c:pt>
                <c:pt idx="1197">
                  <c:v>-1.9656077689599604E-2</c:v>
                </c:pt>
                <c:pt idx="1198">
                  <c:v>-1.9610758063120508E-2</c:v>
                </c:pt>
                <c:pt idx="1199">
                  <c:v>-1.9555319768397264E-2</c:v>
                </c:pt>
                <c:pt idx="1200">
                  <c:v>-1.9489915169350461E-2</c:v>
                </c:pt>
                <c:pt idx="1201">
                  <c:v>-1.9414704112059596E-2</c:v>
                </c:pt>
                <c:pt idx="1202">
                  <c:v>-1.9330015036339611E-2</c:v>
                </c:pt>
                <c:pt idx="1203">
                  <c:v>-1.9236370060339281E-2</c:v>
                </c:pt>
                <c:pt idx="1204">
                  <c:v>-1.913417949363393E-2</c:v>
                </c:pt>
                <c:pt idx="1205">
                  <c:v>-1.9023706637487849E-2</c:v>
                </c:pt>
                <c:pt idx="1206">
                  <c:v>-1.8905206430259818E-2</c:v>
                </c:pt>
                <c:pt idx="1207">
                  <c:v>-1.8778930330796396E-2</c:v>
                </c:pt>
                <c:pt idx="1208">
                  <c:v>-1.8645126291208059E-2</c:v>
                </c:pt>
                <c:pt idx="1209">
                  <c:v>-1.8504038556047563E-2</c:v>
                </c:pt>
                <c:pt idx="1210">
                  <c:v>-1.8355907475262379E-2</c:v>
                </c:pt>
                <c:pt idx="1211">
                  <c:v>-1.8200969337255565E-2</c:v>
                </c:pt>
                <c:pt idx="1212">
                  <c:v>-1.8039456221218917E-2</c:v>
                </c:pt>
                <c:pt idx="1213">
                  <c:v>-1.7871595867658581E-2</c:v>
                </c:pt>
                <c:pt idx="1214">
                  <c:v>-1.7697611566066189E-2</c:v>
                </c:pt>
                <c:pt idx="1215">
                  <c:v>-1.7517722058730045E-2</c:v>
                </c:pt>
                <c:pt idx="1216">
                  <c:v>-1.7332141459722717E-2</c:v>
                </c:pt>
                <c:pt idx="1217">
                  <c:v>-1.7141079188140878E-2</c:v>
                </c:pt>
                <c:pt idx="1218">
                  <c:v>-1.6944739914713364E-2</c:v>
                </c:pt>
                <c:pt idx="1219">
                  <c:v>-1.6743323520930303E-2</c:v>
                </c:pt>
                <c:pt idx="1220">
                  <c:v>-1.653702506988379E-2</c:v>
                </c:pt>
                <c:pt idx="1221">
                  <c:v>-1.6326034788045191E-2</c:v>
                </c:pt>
                <c:pt idx="1222">
                  <c:v>-1.6110538057240463E-2</c:v>
                </c:pt>
                <c:pt idx="1223">
                  <c:v>-1.5890715416116571E-2</c:v>
                </c:pt>
                <c:pt idx="1224">
                  <c:v>-1.5666742570425836E-2</c:v>
                </c:pt>
                <c:pt idx="1225">
                  <c:v>-1.543879041148548E-2</c:v>
                </c:pt>
                <c:pt idx="1226">
                  <c:v>-1.5207025042200945E-2</c:v>
                </c:pt>
                <c:pt idx="1227">
                  <c:v>-1.4971607810070044E-2</c:v>
                </c:pt>
                <c:pt idx="1228">
                  <c:v>-1.4732695346614057E-2</c:v>
                </c:pt>
                <c:pt idx="1229">
                  <c:v>-1.449043961270806E-2</c:v>
                </c:pt>
                <c:pt idx="1230">
                  <c:v>-1.4244987949311094E-2</c:v>
                </c:pt>
                <c:pt idx="1231">
                  <c:v>-1.399648313312022E-2</c:v>
                </c:pt>
                <c:pt idx="1232">
                  <c:v>-1.3745063436698181E-2</c:v>
                </c:pt>
                <c:pt idx="1233">
                  <c:v>-1.3490862692647944E-2</c:v>
                </c:pt>
                <c:pt idx="1234">
                  <c:v>-1.3234010361429259E-2</c:v>
                </c:pt>
                <c:pt idx="1235">
                  <c:v>-1.2974631602435721E-2</c:v>
                </c:pt>
                <c:pt idx="1236">
                  <c:v>-1.2712847347970296E-2</c:v>
                </c:pt>
                <c:pt idx="1237">
                  <c:v>-1.2448774379778786E-2</c:v>
                </c:pt>
                <c:pt idx="1238">
                  <c:v>-1.2182525407818702E-2</c:v>
                </c:pt>
                <c:pt idx="1239">
                  <c:v>-1.1914209150961389E-2</c:v>
                </c:pt>
                <c:pt idx="1240">
                  <c:v>-1.1643930419341541E-2</c:v>
                </c:pt>
                <c:pt idx="1241">
                  <c:v>-1.1371790198086314E-2</c:v>
                </c:pt>
                <c:pt idx="1242">
                  <c:v>-1.1097885732171887E-2</c:v>
                </c:pt>
                <c:pt idx="1243">
                  <c:v>-1.0822310612172233E-2</c:v>
                </c:pt>
                <c:pt idx="1244">
                  <c:v>-1.0545154860678436E-2</c:v>
                </c:pt>
                <c:pt idx="1245">
                  <c:v>-1.0266505019182704E-2</c:v>
                </c:pt>
                <c:pt idx="1246">
                  <c:v>-9.9864442352332519E-3</c:v>
                </c:pt>
                <c:pt idx="1247">
                  <c:v>-9.7050523496815724E-3</c:v>
                </c:pt>
                <c:pt idx="1248">
                  <c:v>-9.4224059838540521E-3</c:v>
                </c:pt>
                <c:pt idx="1249">
                  <c:v>-9.1385786264932684E-3</c:v>
                </c:pt>
                <c:pt idx="1250">
                  <c:v>-8.8536407203245095E-3</c:v>
                </c:pt>
                <c:pt idx="1251">
                  <c:v>-8.5676597481154117E-3</c:v>
                </c:pt>
                <c:pt idx="1252">
                  <c:v>-8.2807003181054224E-3</c:v>
                </c:pt>
                <c:pt idx="1253">
                  <c:v>-7.9928242486927998E-3</c:v>
                </c:pt>
                <c:pt idx="1254">
                  <c:v>-7.7040906522749331E-3</c:v>
                </c:pt>
                <c:pt idx="1255">
                  <c:v>-7.4145560181483553E-3</c:v>
                </c:pt>
                <c:pt idx="1256">
                  <c:v>-7.1242742943815659E-3</c:v>
                </c:pt>
                <c:pt idx="1257">
                  <c:v>-6.8332969685829846E-3</c:v>
                </c:pt>
                <c:pt idx="1258">
                  <c:v>-6.5416731474926288E-3</c:v>
                </c:pt>
                <c:pt idx="1259">
                  <c:v>-6.2494496353350595E-3</c:v>
                </c:pt>
                <c:pt idx="1260">
                  <c:v>-5.9566710108761144E-3</c:v>
                </c:pt>
                <c:pt idx="1261">
                  <c:v>-5.6633797031336473E-3</c:v>
                </c:pt>
                <c:pt idx="1262">
                  <c:v>-5.3696160656972088E-3</c:v>
                </c:pt>
                <c:pt idx="1263">
                  <c:v>-5.0754184496191734E-3</c:v>
                </c:pt>
                <c:pt idx="1264">
                  <c:v>-4.7833846747502668E-3</c:v>
                </c:pt>
                <c:pt idx="1265">
                  <c:v>-4.4990811662932884E-3</c:v>
                </c:pt>
                <c:pt idx="1266">
                  <c:v>-4.2262225772327884E-3</c:v>
                </c:pt>
                <c:pt idx="1267">
                  <c:v>-3.9661260067142259E-3</c:v>
                </c:pt>
                <c:pt idx="1268">
                  <c:v>-3.7199143698474781E-3</c:v>
                </c:pt>
                <c:pt idx="1269">
                  <c:v>-3.4886033692484051E-3</c:v>
                </c:pt>
                <c:pt idx="1270">
                  <c:v>-3.2731102010202066E-3</c:v>
                </c:pt>
                <c:pt idx="1271">
                  <c:v>-3.0742589480040059E-3</c:v>
                </c:pt>
                <c:pt idx="1272">
                  <c:v>-2.8927856483472732E-3</c:v>
                </c:pt>
                <c:pt idx="1273">
                  <c:v>-2.7293431631720899E-3</c:v>
                </c:pt>
                <c:pt idx="1274">
                  <c:v>-2.5845058529800043E-3</c:v>
                </c:pt>
                <c:pt idx="1275">
                  <c:v>-2.4587740678835845E-3</c:v>
                </c:pt>
                <c:pt idx="1276">
                  <c:v>-2.3525784565706746E-3</c:v>
                </c:pt>
                <c:pt idx="1277">
                  <c:v>-2.2662840988861808E-3</c:v>
                </c:pt>
                <c:pt idx="1278">
                  <c:v>-2.2001944668959411E-3</c:v>
                </c:pt>
                <c:pt idx="1279">
                  <c:v>-2.1545552192684912E-3</c:v>
                </c:pt>
                <c:pt idx="1280">
                  <c:v>-2.1295578337758221E-3</c:v>
                </c:pt>
                <c:pt idx="1281">
                  <c:v>-2.1253430826722319E-3</c:v>
                </c:pt>
                <c:pt idx="1282">
                  <c:v>-2.1420043556633754E-3</c:v>
                </c:pt>
                <c:pt idx="1283">
                  <c:v>-2.1795908351248438E-3</c:v>
                </c:pt>
                <c:pt idx="1284">
                  <c:v>-2.2381105281721173E-3</c:v>
                </c:pt>
                <c:pt idx="1285">
                  <c:v>-2.3175331601218291E-3</c:v>
                </c:pt>
                <c:pt idx="1286">
                  <c:v>-2.4177929338183397E-3</c:v>
                </c:pt>
                <c:pt idx="1287">
                  <c:v>-2.5387911592304187E-3</c:v>
                </c:pt>
                <c:pt idx="1288">
                  <c:v>-2.680398757649733E-3</c:v>
                </c:pt>
                <c:pt idx="1289">
                  <c:v>-2.8398697737992548E-3</c:v>
                </c:pt>
                <c:pt idx="1290">
                  <c:v>-3.0114301880675735E-3</c:v>
                </c:pt>
                <c:pt idx="1291">
                  <c:v>-3.1911522150673876E-3</c:v>
                </c:pt>
                <c:pt idx="1292">
                  <c:v>-3.3775080507590831E-3</c:v>
                </c:pt>
                <c:pt idx="1293">
                  <c:v>-3.5691448769915326E-3</c:v>
                </c:pt>
                <c:pt idx="1294">
                  <c:v>-3.7647988600552794E-3</c:v>
                </c:pt>
                <c:pt idx="1295">
                  <c:v>-3.9632881553059605E-3</c:v>
                </c:pt>
                <c:pt idx="1296">
                  <c:v>-4.1635091648293057E-3</c:v>
                </c:pt>
                <c:pt idx="1297">
                  <c:v>-4.3644330316392E-3</c:v>
                </c:pt>
                <c:pt idx="1298">
                  <c:v>-4.5651022488007835E-3</c:v>
                </c:pt>
                <c:pt idx="1299">
                  <c:v>-4.7646273771549527E-3</c:v>
                </c:pt>
                <c:pt idx="1300">
                  <c:v>-4.9621838698303616E-3</c:v>
                </c:pt>
                <c:pt idx="1301">
                  <c:v>-5.1570090018293636E-3</c:v>
                </c:pt>
                <c:pt idx="1302">
                  <c:v>-5.3483989029101779E-3</c:v>
                </c:pt>
                <c:pt idx="1303">
                  <c:v>-5.5357056919225428E-3</c:v>
                </c:pt>
                <c:pt idx="1304">
                  <c:v>-5.7183347106986859E-3</c:v>
                </c:pt>
                <c:pt idx="1305">
                  <c:v>-5.8957418555512084E-3</c:v>
                </c:pt>
                <c:pt idx="1306">
                  <c:v>-6.0674310043888824E-3</c:v>
                </c:pt>
                <c:pt idx="1307">
                  <c:v>-6.2329515374251283E-3</c:v>
                </c:pt>
                <c:pt idx="1308">
                  <c:v>-6.3918959494257783E-3</c:v>
                </c:pt>
                <c:pt idx="1309">
                  <c:v>-6.5438975514183206E-3</c:v>
                </c:pt>
                <c:pt idx="1310">
                  <c:v>-6.6886282597682411E-3</c:v>
                </c:pt>
                <c:pt idx="1311">
                  <c:v>-6.8257964705147472E-3</c:v>
                </c:pt>
                <c:pt idx="1312">
                  <c:v>-6.9551450168502333E-3</c:v>
                </c:pt>
                <c:pt idx="1313">
                  <c:v>-7.0764492076251188E-3</c:v>
                </c:pt>
                <c:pt idx="1314">
                  <c:v>-7.1895149447591964E-3</c:v>
                </c:pt>
                <c:pt idx="1315">
                  <c:v>-7.2941769174464386E-3</c:v>
                </c:pt>
                <c:pt idx="1316">
                  <c:v>-7.3902968710473299E-3</c:v>
                </c:pt>
                <c:pt idx="1317">
                  <c:v>-7.4777619485750018E-3</c:v>
                </c:pt>
                <c:pt idx="1318">
                  <c:v>-7.5564831026951424E-3</c:v>
                </c:pt>
                <c:pt idx="1319">
                  <c:v>-7.6263935761775497E-3</c:v>
                </c:pt>
                <c:pt idx="1320">
                  <c:v>-7.6874474487566577E-3</c:v>
                </c:pt>
                <c:pt idx="1321">
                  <c:v>-7.7396182483807901E-3</c:v>
                </c:pt>
                <c:pt idx="1322">
                  <c:v>-7.7828976248539719E-3</c:v>
                </c:pt>
                <c:pt idx="1323">
                  <c:v>-7.8172940839006718E-3</c:v>
                </c:pt>
                <c:pt idx="1324">
                  <c:v>-7.8428317797117671E-3</c:v>
                </c:pt>
                <c:pt idx="1325">
                  <c:v>-7.8595493640597515E-3</c:v>
                </c:pt>
                <c:pt idx="1326">
                  <c:v>-7.8674988901020829E-3</c:v>
                </c:pt>
                <c:pt idx="1327">
                  <c:v>-7.8667447690242333E-3</c:v>
                </c:pt>
                <c:pt idx="1328">
                  <c:v>-7.8573627777070564E-3</c:v>
                </c:pt>
                <c:pt idx="1329">
                  <c:v>-7.8394391156378935E-3</c:v>
                </c:pt>
                <c:pt idx="1330">
                  <c:v>-7.8130695093197242E-3</c:v>
                </c:pt>
                <c:pt idx="1331">
                  <c:v>-7.7783583624690339E-3</c:v>
                </c:pt>
                <c:pt idx="1332">
                  <c:v>-7.7354179503292984E-3</c:v>
                </c:pt>
                <c:pt idx="1333">
                  <c:v>-7.6843676564643934E-3</c:v>
                </c:pt>
                <c:pt idx="1334">
                  <c:v>-7.6253332504333275E-3</c:v>
                </c:pt>
                <c:pt idx="1335">
                  <c:v>-7.5584462047858843E-3</c:v>
                </c:pt>
                <c:pt idx="1336">
                  <c:v>-7.4838430498563677E-3</c:v>
                </c:pt>
                <c:pt idx="1337">
                  <c:v>-7.4016647648709197E-3</c:v>
                </c:pt>
                <c:pt idx="1338">
                  <c:v>-7.312056203921829E-3</c:v>
                </c:pt>
                <c:pt idx="1339">
                  <c:v>-7.2151655554006091E-3</c:v>
                </c:pt>
                <c:pt idx="1340">
                  <c:v>-7.111143833519273E-3</c:v>
                </c:pt>
                <c:pt idx="1341">
                  <c:v>-7.0001444005874233E-3</c:v>
                </c:pt>
                <c:pt idx="1342">
                  <c:v>-6.8823225187498388E-3</c:v>
                </c:pt>
                <c:pt idx="1343">
                  <c:v>-6.7578349299272844E-3</c:v>
                </c:pt>
                <c:pt idx="1344">
                  <c:v>-6.6268394627396303E-3</c:v>
                </c:pt>
                <c:pt idx="1345">
                  <c:v>-6.4894946652273924E-3</c:v>
                </c:pt>
                <c:pt idx="1346">
                  <c:v>-6.3459594622236595E-3</c:v>
                </c:pt>
                <c:pt idx="1347">
                  <c:v>-6.1963928362647061E-3</c:v>
                </c:pt>
                <c:pt idx="1348">
                  <c:v>-6.0409535309622524E-3</c:v>
                </c:pt>
                <c:pt idx="1349">
                  <c:v>-5.8797997757956723E-3</c:v>
                </c:pt>
                <c:pt idx="1350">
                  <c:v>-5.7130890313159439E-3</c:v>
                </c:pt>
                <c:pt idx="1351">
                  <c:v>-5.5409777537879503E-3</c:v>
                </c:pt>
                <c:pt idx="1352">
                  <c:v>-5.3655716222742386E-3</c:v>
                </c:pt>
                <c:pt idx="1353">
                  <c:v>-5.1912368336753997E-3</c:v>
                </c:pt>
                <c:pt idx="1354">
                  <c:v>-5.0209292673853625E-3</c:v>
                </c:pt>
                <c:pt idx="1355">
                  <c:v>-4.8557786681861521E-3</c:v>
                </c:pt>
                <c:pt idx="1356">
                  <c:v>-4.6967662575470052E-3</c:v>
                </c:pt>
                <c:pt idx="1357">
                  <c:v>-4.5447907743989728E-3</c:v>
                </c:pt>
                <c:pt idx="1358">
                  <c:v>-4.4006749332857727E-3</c:v>
                </c:pt>
                <c:pt idx="1359">
                  <c:v>-4.2651693739296339E-3</c:v>
                </c:pt>
                <c:pt idx="1360">
                  <c:v>-4.1389563768398693E-3</c:v>
                </c:pt>
                <c:pt idx="1361">
                  <c:v>-4.0226534385474806E-3</c:v>
                </c:pt>
                <c:pt idx="1362">
                  <c:v>-3.9168167131544401E-3</c:v>
                </c:pt>
                <c:pt idx="1363">
                  <c:v>-3.8219443234483474E-3</c:v>
                </c:pt>
                <c:pt idx="1364">
                  <c:v>-3.738479544715961E-3</c:v>
                </c:pt>
                <c:pt idx="1365">
                  <c:v>-3.666813864396093E-3</c:v>
                </c:pt>
                <c:pt idx="1366">
                  <c:v>-3.6072899207190692E-3</c:v>
                </c:pt>
                <c:pt idx="1367">
                  <c:v>-3.5602043234797091E-3</c:v>
                </c:pt>
                <c:pt idx="1368">
                  <c:v>-3.5258103600856803E-3</c:v>
                </c:pt>
                <c:pt idx="1369">
                  <c:v>-3.5043205900116077E-3</c:v>
                </c:pt>
                <c:pt idx="1370">
                  <c:v>-3.4959093307736382E-3</c:v>
                </c:pt>
                <c:pt idx="1371">
                  <c:v>-3.500715038518469E-3</c:v>
                </c:pt>
                <c:pt idx="1372">
                  <c:v>-3.5188425862960875E-3</c:v>
                </c:pt>
                <c:pt idx="1373">
                  <c:v>-3.550365443056779E-3</c:v>
                </c:pt>
                <c:pt idx="1374">
                  <c:v>-3.5953277563805807E-3</c:v>
                </c:pt>
                <c:pt idx="1375">
                  <c:v>-3.6537463419120584E-3</c:v>
                </c:pt>
                <c:pt idx="1376">
                  <c:v>-3.7256125824345655E-3</c:v>
                </c:pt>
                <c:pt idx="1377">
                  <c:v>-3.8108942394771681E-3</c:v>
                </c:pt>
                <c:pt idx="1378">
                  <c:v>-3.9095371803036724E-3</c:v>
                </c:pt>
                <c:pt idx="1379">
                  <c:v>-4.0214670230878206E-3</c:v>
                </c:pt>
                <c:pt idx="1380">
                  <c:v>-4.1465907030305126E-3</c:v>
                </c:pt>
                <c:pt idx="1381">
                  <c:v>-4.2847979621260567E-3</c:v>
                </c:pt>
                <c:pt idx="1382">
                  <c:v>-4.4359627652333922E-3</c:v>
                </c:pt>
                <c:pt idx="1383">
                  <c:v>-4.5999446450558593E-3</c:v>
                </c:pt>
                <c:pt idx="1384">
                  <c:v>-4.7765899785806717E-3</c:v>
                </c:pt>
                <c:pt idx="1385">
                  <c:v>-4.9657331974737092E-3</c:v>
                </c:pt>
                <c:pt idx="1386">
                  <c:v>-5.16719793487174E-3</c:v>
                </c:pt>
                <c:pt idx="1387">
                  <c:v>-5.3807981109574906E-3</c:v>
                </c:pt>
                <c:pt idx="1388">
                  <c:v>-5.6063389596480735E-3</c:v>
                </c:pt>
                <c:pt idx="1389">
                  <c:v>-5.8436179986696328E-3</c:v>
                </c:pt>
                <c:pt idx="1390">
                  <c:v>-6.0924259452357771E-3</c:v>
                </c:pt>
                <c:pt idx="1391">
                  <c:v>-6.3525475794897895E-3</c:v>
                </c:pt>
                <c:pt idx="1392">
                  <c:v>-6.6237625578150815E-3</c:v>
                </c:pt>
                <c:pt idx="1393">
                  <c:v>-6.9058461780603844E-3</c:v>
                </c:pt>
                <c:pt idx="1394">
                  <c:v>-7.1985700986714907E-3</c:v>
                </c:pt>
                <c:pt idx="1395">
                  <c:v>-7.5017030136642114E-3</c:v>
                </c:pt>
                <c:pt idx="1396">
                  <c:v>-7.8150112853189162E-3</c:v>
                </c:pt>
                <c:pt idx="1397">
                  <c:v>-8.1382595364203596E-3</c:v>
                </c:pt>
                <c:pt idx="1398">
                  <c:v>-8.4712112038135209E-3</c:v>
                </c:pt>
                <c:pt idx="1399">
                  <c:v>-8.8136290549910064E-3</c:v>
                </c:pt>
                <c:pt idx="1400">
                  <c:v>-9.1652756693757949E-3</c:v>
                </c:pt>
                <c:pt idx="1401">
                  <c:v>-9.5259138859083922E-3</c:v>
                </c:pt>
                <c:pt idx="1402">
                  <c:v>-9.895307218497764E-3</c:v>
                </c:pt>
                <c:pt idx="1403">
                  <c:v>-1.0273220240842726E-2</c:v>
                </c:pt>
                <c:pt idx="1404">
                  <c:v>-1.065941894208218E-2</c:v>
                </c:pt>
                <c:pt idx="1405">
                  <c:v>-1.1053671054680601E-2</c:v>
                </c:pt>
                <c:pt idx="1406">
                  <c:v>-1.1455746355909421E-2</c:v>
                </c:pt>
                <c:pt idx="1407">
                  <c:v>-1.1865416944235513E-2</c:v>
                </c:pt>
                <c:pt idx="1408">
                  <c:v>-1.2282457491883099E-2</c:v>
                </c:pt>
                <c:pt idx="1409">
                  <c:v>-1.2706645474787765E-2</c:v>
                </c:pt>
                <c:pt idx="1410">
                  <c:v>-1.3137761381118667E-2</c:v>
                </c:pt>
                <c:pt idx="1411">
                  <c:v>-1.3575588899499624E-2</c:v>
                </c:pt>
                <c:pt idx="1412">
                  <c:v>-1.4019915088019428E-2</c:v>
                </c:pt>
                <c:pt idx="1413">
                  <c:v>-1.4470530525076948E-2</c:v>
                </c:pt>
                <c:pt idx="1414">
                  <c:v>-1.4924824811238515E-2</c:v>
                </c:pt>
                <c:pt idx="1415">
                  <c:v>-1.5377402656657574E-2</c:v>
                </c:pt>
                <c:pt idx="1416">
                  <c:v>-1.582460939843244E-2</c:v>
                </c:pt>
                <c:pt idx="1417">
                  <c:v>-1.626504352883662E-2</c:v>
                </c:pt>
                <c:pt idx="1418">
                  <c:v>-1.6697488316387073E-2</c:v>
                </c:pt>
                <c:pt idx="1419">
                  <c:v>-1.7120830278844517E-2</c:v>
                </c:pt>
                <c:pt idx="1420">
                  <c:v>-1.7534051118220501E-2</c:v>
                </c:pt>
                <c:pt idx="1421">
                  <c:v>-1.7936222753126466E-2</c:v>
                </c:pt>
                <c:pt idx="1422">
                  <c:v>-1.8326502644014444E-2</c:v>
                </c:pt>
                <c:pt idx="1423">
                  <c:v>-1.8704129295792231E-2</c:v>
                </c:pt>
                <c:pt idx="1424">
                  <c:v>-1.9068417929427022E-2</c:v>
                </c:pt>
                <c:pt idx="1425">
                  <c:v>-1.9418756318392783E-2</c:v>
                </c:pt>
                <c:pt idx="1426">
                  <c:v>-1.9754600785961869E-2</c:v>
                </c:pt>
                <c:pt idx="1427">
                  <c:v>-2.0075472359337352E-2</c:v>
                </c:pt>
                <c:pt idx="1428">
                  <c:v>-2.0380953076614642E-2</c:v>
                </c:pt>
                <c:pt idx="1429">
                  <c:v>-2.0670682442565681E-2</c:v>
                </c:pt>
                <c:pt idx="1430">
                  <c:v>-2.094435402924584E-2</c:v>
                </c:pt>
                <c:pt idx="1431">
                  <c:v>-2.1201712217442558E-2</c:v>
                </c:pt>
                <c:pt idx="1432">
                  <c:v>-2.1442549075004608E-2</c:v>
                </c:pt>
                <c:pt idx="1433">
                  <c:v>-2.1666701368121603E-2</c:v>
                </c:pt>
                <c:pt idx="1434">
                  <c:v>-2.1874047701653659E-2</c:v>
                </c:pt>
                <c:pt idx="1435">
                  <c:v>-2.2064505784651807E-2</c:v>
                </c:pt>
                <c:pt idx="1436">
                  <c:v>-2.2238029817251145E-2</c:v>
                </c:pt>
                <c:pt idx="1437">
                  <c:v>-2.2394607995164947E-2</c:v>
                </c:pt>
                <c:pt idx="1438">
                  <c:v>-2.2534260128059404E-2</c:v>
                </c:pt>
                <c:pt idx="1439">
                  <c:v>-2.2657035368140451E-2</c:v>
                </c:pt>
                <c:pt idx="1440">
                  <c:v>-2.2763010045342418E-2</c:v>
                </c:pt>
                <c:pt idx="1441">
                  <c:v>-2.2852285605565653E-2</c:v>
                </c:pt>
                <c:pt idx="1442">
                  <c:v>-2.2924986648473211E-2</c:v>
                </c:pt>
                <c:pt idx="1443">
                  <c:v>-2.2981259061419214E-2</c:v>
                </c:pt>
                <c:pt idx="1444">
                  <c:v>-2.3021268246147166E-2</c:v>
                </c:pt>
                <c:pt idx="1445">
                  <c:v>-2.3045197434963822E-2</c:v>
                </c:pt>
                <c:pt idx="1446">
                  <c:v>-2.3053246093161669E-2</c:v>
                </c:pt>
                <c:pt idx="1447">
                  <c:v>-2.304562840453335E-2</c:v>
                </c:pt>
                <c:pt idx="1448">
                  <c:v>-2.3022571836890722E-2</c:v>
                </c:pt>
                <c:pt idx="1449">
                  <c:v>-2.2984315784573228E-2</c:v>
                </c:pt>
                <c:pt idx="1450">
                  <c:v>-2.2931110285000382E-2</c:v>
                </c:pt>
                <c:pt idx="1451">
                  <c:v>-2.2863214806397077E-2</c:v>
                </c:pt>
                <c:pt idx="1452">
                  <c:v>-2.2780897103890151E-2</c:v>
                </c:pt>
                <c:pt idx="1453">
                  <c:v>-2.2684432141248666E-2</c:v>
                </c:pt>
                <c:pt idx="1454">
                  <c:v>-2.2574101075611436E-2</c:v>
                </c:pt>
                <c:pt idx="1455">
                  <c:v>-2.2450190302617488E-2</c:v>
                </c:pt>
                <c:pt idx="1456">
                  <c:v>-2.2312990559426812E-2</c:v>
                </c:pt>
                <c:pt idx="1457">
                  <c:v>-2.2162796083189204E-2</c:v>
                </c:pt>
                <c:pt idx="1458">
                  <c:v>-2.1999903822590837E-2</c:v>
                </c:pt>
                <c:pt idx="1459">
                  <c:v>-2.1824612700176268E-2</c:v>
                </c:pt>
                <c:pt idx="1460">
                  <c:v>-2.1637222923214992E-2</c:v>
                </c:pt>
                <c:pt idx="1461">
                  <c:v>-2.1438035340948087E-2</c:v>
                </c:pt>
                <c:pt idx="1462">
                  <c:v>-2.1227350846119937E-2</c:v>
                </c:pt>
                <c:pt idx="1463">
                  <c:v>-2.1005469818764194E-2</c:v>
                </c:pt>
                <c:pt idx="1464">
                  <c:v>-2.0772691610282366E-2</c:v>
                </c:pt>
                <c:pt idx="1465">
                  <c:v>-2.0529314065914385E-2</c:v>
                </c:pt>
                <c:pt idx="1466">
                  <c:v>-2.0275633083766741E-2</c:v>
                </c:pt>
                <c:pt idx="1467">
                  <c:v>-2.0011942208624636E-2</c:v>
                </c:pt>
                <c:pt idx="1468">
                  <c:v>-1.9738532258837208E-2</c:v>
                </c:pt>
                <c:pt idx="1469">
                  <c:v>-1.9455690984623727E-2</c:v>
                </c:pt>
                <c:pt idx="1470">
                  <c:v>-1.9163702756208795E-2</c:v>
                </c:pt>
                <c:pt idx="1471">
                  <c:v>-1.8862848280250744E-2</c:v>
                </c:pt>
                <c:pt idx="1472">
                  <c:v>-1.8553404343085996E-2</c:v>
                </c:pt>
                <c:pt idx="1473">
                  <c:v>-1.8235643579365034E-2</c:v>
                </c:pt>
                <c:pt idx="1474">
                  <c:v>-1.7909834264711405E-2</c:v>
                </c:pt>
                <c:pt idx="1475">
                  <c:v>-1.7576240131085771E-2</c:v>
                </c:pt>
                <c:pt idx="1476">
                  <c:v>-1.7235120203591039E-2</c:v>
                </c:pt>
                <c:pt idx="1477">
                  <c:v>-1.6886433435375957E-2</c:v>
                </c:pt>
                <c:pt idx="1478">
                  <c:v>-1.6529791435475265E-2</c:v>
                </c:pt>
                <c:pt idx="1479">
                  <c:v>-1.6165013958355897E-2</c:v>
                </c:pt>
                <c:pt idx="1480">
                  <c:v>-1.5792191728278129E-2</c:v>
                </c:pt>
                <c:pt idx="1481">
                  <c:v>-1.5411432417304131E-2</c:v>
                </c:pt>
                <c:pt idx="1482">
                  <c:v>-1.5022850570052967E-2</c:v>
                </c:pt>
                <c:pt idx="1483">
                  <c:v>-1.4626566562925597E-2</c:v>
                </c:pt>
                <c:pt idx="1484">
                  <c:v>-1.4222705957974818E-2</c:v>
                </c:pt>
                <c:pt idx="1485">
                  <c:v>-1.3811398906162958E-2</c:v>
                </c:pt>
                <c:pt idx="1486">
                  <c:v>-1.3392779584916066E-2</c:v>
                </c:pt>
                <c:pt idx="1487">
                  <c:v>-1.2966985668079795E-2</c:v>
                </c:pt>
                <c:pt idx="1488">
                  <c:v>-1.2534157826939859E-2</c:v>
                </c:pt>
                <c:pt idx="1489">
                  <c:v>-1.2094439261029833E-2</c:v>
                </c:pt>
                <c:pt idx="1490">
                  <c:v>-1.1647975257482275E-2</c:v>
                </c:pt>
                <c:pt idx="1491">
                  <c:v>-1.1194912777717E-2</c:v>
                </c:pt>
                <c:pt idx="1492">
                  <c:v>-1.0735400070292998E-2</c:v>
                </c:pt>
                <c:pt idx="1493">
                  <c:v>-1.0269586308787862E-2</c:v>
                </c:pt>
                <c:pt idx="1494">
                  <c:v>-9.7976212536005809E-3</c:v>
                </c:pt>
                <c:pt idx="1495">
                  <c:v>-9.3196549366094377E-3</c:v>
                </c:pt>
                <c:pt idx="1496">
                  <c:v>-8.8358373676476927E-3</c:v>
                </c:pt>
                <c:pt idx="1497">
                  <c:v>-8.3463182617966505E-3</c:v>
                </c:pt>
                <c:pt idx="1498">
                  <c:v>-7.8512467865242807E-3</c:v>
                </c:pt>
                <c:pt idx="1499">
                  <c:v>-7.3507713277326699E-3</c:v>
                </c:pt>
                <c:pt idx="1500">
                  <c:v>-6.8450392738063151E-3</c:v>
                </c:pt>
                <c:pt idx="1501">
                  <c:v>-6.3341968167876204E-3</c:v>
                </c:pt>
                <c:pt idx="1502">
                  <c:v>-5.8208505909270476E-3</c:v>
                </c:pt>
                <c:pt idx="1503">
                  <c:v>-5.3104606690547191E-3</c:v>
                </c:pt>
                <c:pt idx="1504">
                  <c:v>-4.8067073672907598E-3</c:v>
                </c:pt>
                <c:pt idx="1505">
                  <c:v>-4.3109664788535014E-3</c:v>
                </c:pt>
                <c:pt idx="1506">
                  <c:v>-3.8244267959971954E-3</c:v>
                </c:pt>
                <c:pt idx="1507">
                  <c:v>-3.3481735262867606E-3</c:v>
                </c:pt>
                <c:pt idx="1508">
                  <c:v>-2.8831964993398119E-3</c:v>
                </c:pt>
                <c:pt idx="1509">
                  <c:v>-2.4303952022990218E-3</c:v>
                </c:pt>
                <c:pt idx="1510">
                  <c:v>-1.9905835152952125E-3</c:v>
                </c:pt>
                <c:pt idx="1511">
                  <c:v>-1.5644942652685795E-3</c:v>
                </c:pt>
                <c:pt idx="1512">
                  <c:v>-1.1527836068304423E-3</c:v>
                </c:pt>
                <c:pt idx="1513">
                  <c:v>-7.5603523449777738E-4</c:v>
                </c:pt>
                <c:pt idx="1514">
                  <c:v>-3.747644304781569E-4</c:v>
                </c:pt>
                <c:pt idx="1515">
                  <c:v>-9.4219521806714578E-6</c:v>
                </c:pt>
                <c:pt idx="1516">
                  <c:v>3.3960223636998993E-4</c:v>
                </c:pt>
                <c:pt idx="1517">
                  <c:v>6.7197538504918167E-4</c:v>
                </c:pt>
                <c:pt idx="1518">
                  <c:v>9.8741852592311745E-4</c:v>
                </c:pt>
                <c:pt idx="1519">
                  <c:v>1.2857031851845296E-3</c:v>
                </c:pt>
                <c:pt idx="1520">
                  <c:v>1.5666482346286879E-3</c:v>
                </c:pt>
                <c:pt idx="1521">
                  <c:v>1.8301168786003256E-3</c:v>
                </c:pt>
                <c:pt idx="1522">
                  <c:v>2.076013772378418E-3</c:v>
                </c:pt>
                <c:pt idx="1523">
                  <c:v>2.3042822680109697E-3</c:v>
                </c:pt>
                <c:pt idx="1524">
                  <c:v>2.5149017836579067E-3</c:v>
                </c:pt>
                <c:pt idx="1525">
                  <c:v>2.7078852925528298E-3</c:v>
                </c:pt>
                <c:pt idx="1526">
                  <c:v>2.8832769277476605E-3</c:v>
                </c:pt>
                <c:pt idx="1527">
                  <c:v>3.0411496988638569E-3</c:v>
                </c:pt>
                <c:pt idx="1528">
                  <c:v>3.1816033171335975E-3</c:v>
                </c:pt>
                <c:pt idx="1529">
                  <c:v>3.3047621250787223E-3</c:v>
                </c:pt>
                <c:pt idx="1530">
                  <c:v>3.4107731272397745E-3</c:v>
                </c:pt>
                <c:pt idx="1531">
                  <c:v>3.4998041184361771E-3</c:v>
                </c:pt>
                <c:pt idx="1532">
                  <c:v>3.5720419061071552E-3</c:v>
                </c:pt>
                <c:pt idx="1533">
                  <c:v>3.6276906233543411E-3</c:v>
                </c:pt>
                <c:pt idx="1534">
                  <c:v>3.6669701293783052E-3</c:v>
                </c:pt>
                <c:pt idx="1535">
                  <c:v>3.6901144940749402E-3</c:v>
                </c:pt>
                <c:pt idx="1536">
                  <c:v>3.6973705636308717E-3</c:v>
                </c:pt>
                <c:pt idx="1537">
                  <c:v>3.6889966040317694E-3</c:v>
                </c:pt>
                <c:pt idx="1538">
                  <c:v>3.6652610194719526E-3</c:v>
                </c:pt>
                <c:pt idx="1539">
                  <c:v>3.6284762662566836E-3</c:v>
                </c:pt>
                <c:pt idx="1540">
                  <c:v>3.5833227302878479E-3</c:v>
                </c:pt>
                <c:pt idx="1541">
                  <c:v>3.5330176366913549E-3</c:v>
                </c:pt>
                <c:pt idx="1542">
                  <c:v>3.4788803431196752E-3</c:v>
                </c:pt>
                <c:pt idx="1543">
                  <c:v>3.4220819940539659E-3</c:v>
                </c:pt>
                <c:pt idx="1544">
                  <c:v>3.3637136808934561E-3</c:v>
                </c:pt>
                <c:pt idx="1545">
                  <c:v>3.3047924744297541E-3</c:v>
                </c:pt>
                <c:pt idx="1546">
                  <c:v>3.2462648799885816E-3</c:v>
                </c:pt>
                <c:pt idx="1547">
                  <c:v>3.1890100870065234E-3</c:v>
                </c:pt>
                <c:pt idx="1548">
                  <c:v>3.1338431091187877E-3</c:v>
                </c:pt>
                <c:pt idx="1549">
                  <c:v>3.0815178202091395E-3</c:v>
                </c:pt>
                <c:pt idx="1550">
                  <c:v>3.03272988832895E-3</c:v>
                </c:pt>
                <c:pt idx="1551">
                  <c:v>2.9881196093123328E-3</c:v>
                </c:pt>
                <c:pt idx="1552">
                  <c:v>2.9482746419639064E-3</c:v>
                </c:pt>
                <c:pt idx="1553">
                  <c:v>2.9137326467443001E-3</c:v>
                </c:pt>
                <c:pt idx="1554">
                  <c:v>2.8849838299196788E-3</c:v>
                </c:pt>
                <c:pt idx="1555">
                  <c:v>2.8624733951768122E-3</c:v>
                </c:pt>
                <c:pt idx="1556">
                  <c:v>2.8466039047336743E-3</c:v>
                </c:pt>
                <c:pt idx="1557">
                  <c:v>2.8377375519987569E-3</c:v>
                </c:pt>
                <c:pt idx="1558">
                  <c:v>2.8361983478497848E-3</c:v>
                </c:pt>
                <c:pt idx="1559">
                  <c:v>2.8422742226151799E-3</c:v>
                </c:pt>
                <c:pt idx="1560">
                  <c:v>2.8562190458492941E-3</c:v>
                </c:pt>
                <c:pt idx="1561">
                  <c:v>2.8782545659960402E-3</c:v>
                </c:pt>
                <c:pt idx="1562">
                  <c:v>2.9085722720347089E-3</c:v>
                </c:pt>
                <c:pt idx="1563">
                  <c:v>2.9473351791974951E-3</c:v>
                </c:pt>
                <c:pt idx="1564">
                  <c:v>2.9946795408400395E-3</c:v>
                </c:pt>
                <c:pt idx="1565">
                  <c:v>3.0507164885352428E-3</c:v>
                </c:pt>
                <c:pt idx="1566">
                  <c:v>3.1155336024461153E-3</c:v>
                </c:pt>
                <c:pt idx="1567">
                  <c:v>3.1891964140167146E-3</c:v>
                </c:pt>
                <c:pt idx="1568">
                  <c:v>3.2717498430002013E-3</c:v>
                </c:pt>
                <c:pt idx="1569">
                  <c:v>3.3632195708215235E-3</c:v>
                </c:pt>
                <c:pt idx="1570">
                  <c:v>3.4636133522478463E-3</c:v>
                </c:pt>
                <c:pt idx="1571">
                  <c:v>3.5729222673143704E-3</c:v>
                </c:pt>
                <c:pt idx="1572">
                  <c:v>3.6911219154247394E-3</c:v>
                </c:pt>
                <c:pt idx="1573">
                  <c:v>3.818173553516652E-3</c:v>
                </c:pt>
                <c:pt idx="1574">
                  <c:v>3.9540251801520512E-3</c:v>
                </c:pt>
                <c:pt idx="1575">
                  <c:v>4.0986125673599209E-3</c:v>
                </c:pt>
                <c:pt idx="1576">
                  <c:v>4.2518602420258114E-3</c:v>
                </c:pt>
                <c:pt idx="1577">
                  <c:v>4.4114623362513693E-3</c:v>
                </c:pt>
                <c:pt idx="1578">
                  <c:v>4.5725289163574337E-3</c:v>
                </c:pt>
                <c:pt idx="1579">
                  <c:v>4.7317649241422743E-3</c:v>
                </c:pt>
                <c:pt idx="1580">
                  <c:v>4.8879440855595013E-3</c:v>
                </c:pt>
                <c:pt idx="1581">
                  <c:v>5.0399999608928929E-3</c:v>
                </c:pt>
                <c:pt idx="1582">
                  <c:v>5.1869513322334018E-3</c:v>
                </c:pt>
                <c:pt idx="1583">
                  <c:v>5.3278953870543287E-3</c:v>
                </c:pt>
                <c:pt idx="1584">
                  <c:v>5.4620037343442651E-3</c:v>
                </c:pt>
                <c:pt idx="1585">
                  <c:v>5.5885186648871312E-3</c:v>
                </c:pt>
                <c:pt idx="1586">
                  <c:v>5.7067495498335924E-3</c:v>
                </c:pt>
                <c:pt idx="1587">
                  <c:v>5.8160693706081528E-3</c:v>
                </c:pt>
                <c:pt idx="1588">
                  <c:v>5.9159113771014753E-3</c:v>
                </c:pt>
                <c:pt idx="1589">
                  <c:v>6.0057658712218114E-3</c:v>
                </c:pt>
                <c:pt idx="1590">
                  <c:v>6.0851771128623442E-3</c:v>
                </c:pt>
                <c:pt idx="1591">
                  <c:v>6.1537403453236989E-3</c:v>
                </c:pt>
                <c:pt idx="1592">
                  <c:v>6.2110989372208512E-3</c:v>
                </c:pt>
                <c:pt idx="1593">
                  <c:v>6.2569416378988312E-3</c:v>
                </c:pt>
                <c:pt idx="1594">
                  <c:v>6.2909999433836267E-3</c:v>
                </c:pt>
                <c:pt idx="1595">
                  <c:v>6.3130455699011694E-3</c:v>
                </c:pt>
                <c:pt idx="1596">
                  <c:v>6.3228880320093921E-3</c:v>
                </c:pt>
                <c:pt idx="1597">
                  <c:v>6.3203723224044021E-3</c:v>
                </c:pt>
                <c:pt idx="1598">
                  <c:v>6.3053766904828173E-3</c:v>
                </c:pt>
                <c:pt idx="1599">
                  <c:v>6.2778105167667847E-3</c:v>
                </c:pt>
                <c:pt idx="1600">
                  <c:v>6.2376122803261902E-3</c:v>
                </c:pt>
                <c:pt idx="1601">
                  <c:v>6.1847476163642027E-3</c:v>
                </c:pt>
                <c:pt idx="1602">
                  <c:v>6.1192074611667235E-3</c:v>
                </c:pt>
                <c:pt idx="1603">
                  <c:v>6.0410062816532092E-3</c:v>
                </c:pt>
                <c:pt idx="1604">
                  <c:v>5.9501803868063684E-3</c:v>
                </c:pt>
                <c:pt idx="1605">
                  <c:v>5.8467863182994516E-3</c:v>
                </c:pt>
                <c:pt idx="1606">
                  <c:v>5.7308993176843322E-3</c:v>
                </c:pt>
                <c:pt idx="1607">
                  <c:v>5.6026118675484241E-3</c:v>
                </c:pt>
                <c:pt idx="1608">
                  <c:v>5.4620323040963396E-3</c:v>
                </c:pt>
                <c:pt idx="1609">
                  <c:v>5.3092834986595422E-3</c:v>
                </c:pt>
                <c:pt idx="1610">
                  <c:v>5.1445016056882427E-3</c:v>
                </c:pt>
                <c:pt idx="1611">
                  <c:v>4.967834874829196E-3</c:v>
                </c:pt>
                <c:pt idx="1612">
                  <c:v>4.7794425247452482E-3</c:v>
                </c:pt>
                <c:pt idx="1613">
                  <c:v>4.5794936763838582E-3</c:v>
                </c:pt>
                <c:pt idx="1614">
                  <c:v>4.3681663434556178E-3</c:v>
                </c:pt>
                <c:pt idx="1615">
                  <c:v>4.1456464779355143E-3</c:v>
                </c:pt>
                <c:pt idx="1616">
                  <c:v>3.9121270684541335E-3</c:v>
                </c:pt>
                <c:pt idx="1617">
                  <c:v>3.6678072894983059E-3</c:v>
                </c:pt>
                <c:pt idx="1618">
                  <c:v>3.4128916993957257E-3</c:v>
                </c:pt>
                <c:pt idx="1619">
                  <c:v>3.1475894851100195E-3</c:v>
                </c:pt>
                <c:pt idx="1620">
                  <c:v>2.8721137519272738E-3</c:v>
                </c:pt>
                <c:pt idx="1621">
                  <c:v>2.5866808561668254E-3</c:v>
                </c:pt>
                <c:pt idx="1622">
                  <c:v>2.2915097791035986E-3</c:v>
                </c:pt>
                <c:pt idx="1623">
                  <c:v>1.9868215403398767E-3</c:v>
                </c:pt>
                <c:pt idx="1624">
                  <c:v>1.6728386489177902E-3</c:v>
                </c:pt>
                <c:pt idx="1625">
                  <c:v>1.3497845905135093E-3</c:v>
                </c:pt>
                <c:pt idx="1626">
                  <c:v>1.0178833491071722E-3</c:v>
                </c:pt>
                <c:pt idx="1627">
                  <c:v>6.7735896157050928E-4</c:v>
                </c:pt>
                <c:pt idx="1628">
                  <c:v>3.2843510366537004E-4</c:v>
                </c:pt>
                <c:pt idx="1629">
                  <c:v>-2.8665294006670735E-5</c:v>
                </c:pt>
                <c:pt idx="1630">
                  <c:v>-3.937204015131307E-4</c:v>
                </c:pt>
                <c:pt idx="1631">
                  <c:v>-7.6650981792241064E-4</c:v>
                </c:pt>
                <c:pt idx="1632">
                  <c:v>-1.1468148737754577E-3</c:v>
                </c:pt>
                <c:pt idx="1633">
                  <c:v>-1.5344189089686105E-3</c:v>
                </c:pt>
                <c:pt idx="1634">
                  <c:v>-1.9291075272757686E-3</c:v>
                </c:pt>
                <c:pt idx="1635">
                  <c:v>-2.3306688286917265E-3</c:v>
                </c:pt>
                <c:pt idx="1636">
                  <c:v>-2.7388936207383063E-3</c:v>
                </c:pt>
                <c:pt idx="1637">
                  <c:v>-3.1535756098309254E-3</c:v>
                </c:pt>
                <c:pt idx="1638">
                  <c:v>-3.5745115737644937E-3</c:v>
                </c:pt>
                <c:pt idx="1639">
                  <c:v>-4.0015015163346081E-3</c:v>
                </c:pt>
                <c:pt idx="1640">
                  <c:v>-4.4343488050738828E-3</c:v>
                </c:pt>
                <c:pt idx="1641">
                  <c:v>-4.8728602930428249E-3</c:v>
                </c:pt>
                <c:pt idx="1642">
                  <c:v>-5.3168464255799377E-3</c:v>
                </c:pt>
                <c:pt idx="1643">
                  <c:v>-5.7661213328764824E-3</c:v>
                </c:pt>
                <c:pt idx="1644">
                  <c:v>-6.2205029092091621E-3</c:v>
                </c:pt>
                <c:pt idx="1645">
                  <c:v>-6.6798128796273322E-3</c:v>
                </c:pt>
                <c:pt idx="1646">
                  <c:v>-7.1438768548605864E-3</c:v>
                </c:pt>
                <c:pt idx="1647">
                  <c:v>-7.6125243751768764E-3</c:v>
                </c:pt>
                <c:pt idx="1648">
                  <c:v>-8.0855889438932547E-3</c:v>
                </c:pt>
                <c:pt idx="1649">
                  <c:v>-8.5629080512081984E-3</c:v>
                </c:pt>
                <c:pt idx="1650">
                  <c:v>-9.0443231889976699E-3</c:v>
                </c:pt>
                <c:pt idx="1651">
                  <c:v>-9.5296798571848553E-3</c:v>
                </c:pt>
                <c:pt idx="1652">
                  <c:v>-1.0018827562269227E-2</c:v>
                </c:pt>
                <c:pt idx="1653">
                  <c:v>-1.0511619808571265E-2</c:v>
                </c:pt>
                <c:pt idx="1654">
                  <c:v>-1.1007914082725442E-2</c:v>
                </c:pt>
                <c:pt idx="1655">
                  <c:v>-1.1507571831925885E-2</c:v>
                </c:pt>
                <c:pt idx="1656">
                  <c:v>-1.2010458436407976E-2</c:v>
                </c:pt>
                <c:pt idx="1657">
                  <c:v>-1.2516443176623936E-2</c:v>
                </c:pt>
                <c:pt idx="1658">
                  <c:v>-1.3025399195547601E-2</c:v>
                </c:pt>
                <c:pt idx="1659">
                  <c:v>-1.3537203456523705E-2</c:v>
                </c:pt>
                <c:pt idx="1660">
                  <c:v>-1.4051736697053001E-2</c:v>
                </c:pt>
                <c:pt idx="1661">
                  <c:v>-1.456888337888684E-2</c:v>
                </c:pt>
                <c:pt idx="1662">
                  <c:v>-1.5088531634783547E-2</c:v>
                </c:pt>
                <c:pt idx="1663">
                  <c:v>-1.5610573212262059E-2</c:v>
                </c:pt>
                <c:pt idx="1664">
                  <c:v>-1.6134903414667234E-2</c:v>
                </c:pt>
                <c:pt idx="1665">
                  <c:v>-1.6661421039847007E-2</c:v>
                </c:pt>
                <c:pt idx="1666">
                  <c:v>-1.7190028316722165E-2</c:v>
                </c:pt>
                <c:pt idx="1667">
                  <c:v>-1.7720630840016481E-2</c:v>
                </c:pt>
                <c:pt idx="1668">
                  <c:v>-1.8253137503395557E-2</c:v>
                </c:pt>
                <c:pt idx="1669">
                  <c:v>-1.8787460431251762E-2</c:v>
                </c:pt>
                <c:pt idx="1670">
                  <c:v>-1.9323514909355775E-2</c:v>
                </c:pt>
                <c:pt idx="1671">
                  <c:v>-1.9861219314584126E-2</c:v>
                </c:pt>
                <c:pt idx="1672">
                  <c:v>-2.0400495043915921E-2</c:v>
                </c:pt>
                <c:pt idx="1673">
                  <c:v>-2.094126644288279E-2</c:v>
                </c:pt>
                <c:pt idx="1674">
                  <c:v>-2.1483460733641518E-2</c:v>
                </c:pt>
                <c:pt idx="1675">
                  <c:v>-2.2027007942830308E-2</c:v>
                </c:pt>
                <c:pt idx="1676">
                  <c:v>-2.2571840829355028E-2</c:v>
                </c:pt>
                <c:pt idx="1677">
                  <c:v>-2.3115871075561682E-2</c:v>
                </c:pt>
                <c:pt idx="1678">
                  <c:v>-2.365466601581024E-2</c:v>
                </c:pt>
                <c:pt idx="1679">
                  <c:v>-2.4185257151453161E-2</c:v>
                </c:pt>
                <c:pt idx="1680">
                  <c:v>-2.4706571349130284E-2</c:v>
                </c:pt>
                <c:pt idx="1681">
                  <c:v>-2.5217689961070787E-2</c:v>
                </c:pt>
                <c:pt idx="1682">
                  <c:v>-2.571778009007698E-2</c:v>
                </c:pt>
                <c:pt idx="1683">
                  <c:v>-2.6206087690819845E-2</c:v>
                </c:pt>
                <c:pt idx="1684">
                  <c:v>-2.6681933288033487E-2</c:v>
                </c:pt>
                <c:pt idx="1685">
                  <c:v>-2.7144707950850881E-2</c:v>
                </c:pt>
                <c:pt idx="1686">
                  <c:v>-2.7593869425548957E-2</c:v>
                </c:pt>
                <c:pt idx="1687">
                  <c:v>-2.8028938419150273E-2</c:v>
                </c:pt>
                <c:pt idx="1688">
                  <c:v>-2.8449495029919218E-2</c:v>
                </c:pt>
                <c:pt idx="1689">
                  <c:v>-2.8855175320929537E-2</c:v>
                </c:pt>
                <c:pt idx="1690">
                  <c:v>-2.9245668032895619E-2</c:v>
                </c:pt>
                <c:pt idx="1691">
                  <c:v>-2.9620711432470984E-2</c:v>
                </c:pt>
                <c:pt idx="1692">
                  <c:v>-2.9980090292237981E-2</c:v>
                </c:pt>
                <c:pt idx="1693">
                  <c:v>-3.032363299863599E-2</c:v>
                </c:pt>
                <c:pt idx="1694">
                  <c:v>-3.0651208784106092E-2</c:v>
                </c:pt>
                <c:pt idx="1695">
                  <c:v>-3.0962725079764612E-2</c:v>
                </c:pt>
                <c:pt idx="1696">
                  <c:v>-3.1258124984957406E-2</c:v>
                </c:pt>
                <c:pt idx="1697">
                  <c:v>-3.1537384850087627E-2</c:v>
                </c:pt>
                <c:pt idx="1698">
                  <c:v>-3.180051196915884E-2</c:v>
                </c:pt>
                <c:pt idx="1699">
                  <c:v>-3.2047542378522961E-2</c:v>
                </c:pt>
                <c:pt idx="1700">
                  <c:v>-3.2278538758376815E-2</c:v>
                </c:pt>
                <c:pt idx="1701">
                  <c:v>-3.249358843360476E-2</c:v>
                </c:pt>
                <c:pt idx="1702">
                  <c:v>-3.2692801470623853E-2</c:v>
                </c:pt>
                <c:pt idx="1703">
                  <c:v>-3.2876308866946903E-2</c:v>
                </c:pt>
                <c:pt idx="1704">
                  <c:v>-3.3044260830241312E-2</c:v>
                </c:pt>
                <c:pt idx="1705">
                  <c:v>-3.3196825143723172E-2</c:v>
                </c:pt>
                <c:pt idx="1706">
                  <c:v>-3.3334185614791983E-2</c:v>
                </c:pt>
                <c:pt idx="1707">
                  <c:v>-3.3456540603876588E-2</c:v>
                </c:pt>
                <c:pt idx="1708">
                  <c:v>-3.3564101630528823E-2</c:v>
                </c:pt>
                <c:pt idx="1709">
                  <c:v>-3.3657092053870033E-2</c:v>
                </c:pt>
                <c:pt idx="1710">
                  <c:v>-3.3735745824561403E-2</c:v>
                </c:pt>
                <c:pt idx="1711">
                  <c:v>-3.3800306305540054E-2</c:v>
                </c:pt>
                <c:pt idx="1712">
                  <c:v>-3.3851025158828651E-2</c:v>
                </c:pt>
                <c:pt idx="1713">
                  <c:v>-3.3888161295796936E-2</c:v>
                </c:pt>
                <c:pt idx="1714">
                  <c:v>-3.3911979888320988E-2</c:v>
                </c:pt>
                <c:pt idx="1715">
                  <c:v>-3.3922751438355103E-2</c:v>
                </c:pt>
                <c:pt idx="1716">
                  <c:v>-3.3920750903499289E-2</c:v>
                </c:pt>
                <c:pt idx="1717">
                  <c:v>-3.3906256876212688E-2</c:v>
                </c:pt>
                <c:pt idx="1718">
                  <c:v>-3.3879550814391382E-2</c:v>
                </c:pt>
                <c:pt idx="1719">
                  <c:v>-3.3840916321095212E-2</c:v>
                </c:pt>
                <c:pt idx="1720">
                  <c:v>-3.3790638471274656E-2</c:v>
                </c:pt>
                <c:pt idx="1721">
                  <c:v>-3.3729003183414034E-2</c:v>
                </c:pt>
                <c:pt idx="1722">
                  <c:v>-3.3656296634072241E-2</c:v>
                </c:pt>
                <c:pt idx="1723">
                  <c:v>-3.3572804713365767E-2</c:v>
                </c:pt>
                <c:pt idx="1724">
                  <c:v>-3.3478812519501445E-2</c:v>
                </c:pt>
                <c:pt idx="1725">
                  <c:v>-3.3374603890528799E-2</c:v>
                </c:pt>
                <c:pt idx="1726">
                  <c:v>-3.3260460971542324E-2</c:v>
                </c:pt>
                <c:pt idx="1727">
                  <c:v>-3.313666381562385E-2</c:v>
                </c:pt>
                <c:pt idx="1728">
                  <c:v>-3.300349001687447E-2</c:v>
                </c:pt>
                <c:pt idx="1729">
                  <c:v>-3.2861214373942085E-2</c:v>
                </c:pt>
                <c:pt idx="1730">
                  <c:v>-3.2710108582508668E-2</c:v>
                </c:pt>
                <c:pt idx="1731">
                  <c:v>-3.2550440955254792E-2</c:v>
                </c:pt>
                <c:pt idx="1732">
                  <c:v>-3.2382476167875276E-2</c:v>
                </c:pt>
                <c:pt idx="1733">
                  <c:v>-3.2206475029770296E-2</c:v>
                </c:pt>
                <c:pt idx="1734">
                  <c:v>-3.2022694278090576E-2</c:v>
                </c:pt>
                <c:pt idx="1735">
                  <c:v>-3.1831386393863889E-2</c:v>
                </c:pt>
                <c:pt idx="1736">
                  <c:v>-3.1632799438980168E-2</c:v>
                </c:pt>
                <c:pt idx="1737">
                  <c:v>-3.1427176912860504E-2</c:v>
                </c:pt>
                <c:pt idx="1738">
                  <c:v>-3.1214757627682204E-2</c:v>
                </c:pt>
                <c:pt idx="1739">
                  <c:v>-3.0996204759791989E-2</c:v>
                </c:pt>
                <c:pt idx="1740">
                  <c:v>-3.0772674297338445E-2</c:v>
                </c:pt>
                <c:pt idx="1741">
                  <c:v>-3.0545007306347002E-2</c:v>
                </c:pt>
                <c:pt idx="1742">
                  <c:v>-3.0313638413682637E-2</c:v>
                </c:pt>
                <c:pt idx="1743">
                  <c:v>-3.0078964920047777E-2</c:v>
                </c:pt>
                <c:pt idx="1744">
                  <c:v>-2.9841361326587029E-2</c:v>
                </c:pt>
                <c:pt idx="1745">
                  <c:v>-2.9601180760346207E-2</c:v>
                </c:pt>
                <c:pt idx="1746">
                  <c:v>-2.9358755856021861E-2</c:v>
                </c:pt>
                <c:pt idx="1747">
                  <c:v>-2.9114399593883702E-2</c:v>
                </c:pt>
                <c:pt idx="1748">
                  <c:v>-2.8868406113882368E-2</c:v>
                </c:pt>
                <c:pt idx="1749">
                  <c:v>-2.8621051506863775E-2</c:v>
                </c:pt>
                <c:pt idx="1750">
                  <c:v>-2.8372594583081188E-2</c:v>
                </c:pt>
                <c:pt idx="1751">
                  <c:v>-2.8123277618197145E-2</c:v>
                </c:pt>
                <c:pt idx="1752">
                  <c:v>-2.7873327076993214E-2</c:v>
                </c:pt>
                <c:pt idx="1753">
                  <c:v>-2.7622954315030986E-2</c:v>
                </c:pt>
                <c:pt idx="1754">
                  <c:v>-2.7372356258532939E-2</c:v>
                </c:pt>
                <c:pt idx="1755">
                  <c:v>-2.7121716062769894E-2</c:v>
                </c:pt>
                <c:pt idx="1756">
                  <c:v>-2.6871203749263661E-2</c:v>
                </c:pt>
                <c:pt idx="1757">
                  <c:v>-2.6620976822129383E-2</c:v>
                </c:pt>
                <c:pt idx="1758">
                  <c:v>-2.63711808638976E-2</c:v>
                </c:pt>
                <c:pt idx="1759">
                  <c:v>-2.6121950111170206E-2</c:v>
                </c:pt>
                <c:pt idx="1760">
                  <c:v>-2.5873408010475937E-2</c:v>
                </c:pt>
                <c:pt idx="1761">
                  <c:v>-2.5625667754702659E-2</c:v>
                </c:pt>
                <c:pt idx="1762">
                  <c:v>-2.5378832800490941E-2</c:v>
                </c:pt>
                <c:pt idx="1763">
                  <c:v>-2.5132997366983593E-2</c:v>
                </c:pt>
                <c:pt idx="1764">
                  <c:v>-2.4888246916330396E-2</c:v>
                </c:pt>
                <c:pt idx="1765">
                  <c:v>-2.4644658616353492E-2</c:v>
                </c:pt>
                <c:pt idx="1766">
                  <c:v>-2.4402301785782628E-2</c:v>
                </c:pt>
                <c:pt idx="1767">
                  <c:v>-2.4161238322473157E-2</c:v>
                </c:pt>
                <c:pt idx="1768">
                  <c:v>-2.3921523115021149E-2</c:v>
                </c:pt>
                <c:pt idx="1769">
                  <c:v>-2.3683204438191802E-2</c:v>
                </c:pt>
                <c:pt idx="1770">
                  <c:v>-2.3446324332577546E-2</c:v>
                </c:pt>
                <c:pt idx="1771">
                  <c:v>-2.3210918968900988E-2</c:v>
                </c:pt>
                <c:pt idx="1772">
                  <c:v>-2.2977018997378657E-2</c:v>
                </c:pt>
                <c:pt idx="1773">
                  <c:v>-2.2744649882557734E-2</c:v>
                </c:pt>
                <c:pt idx="1774">
                  <c:v>-2.2513832224036232E-2</c:v>
                </c:pt>
                <c:pt idx="1775">
                  <c:v>-2.2284582063474438E-2</c:v>
                </c:pt>
                <c:pt idx="1776">
                  <c:v>-2.2056911178301126E-2</c:v>
                </c:pt>
                <c:pt idx="1777">
                  <c:v>-2.1830827362514672E-2</c:v>
                </c:pt>
                <c:pt idx="1778">
                  <c:v>-2.1606334694973958E-2</c:v>
                </c:pt>
                <c:pt idx="1779">
                  <c:v>-2.1383433795570228E-2</c:v>
                </c:pt>
                <c:pt idx="1780">
                  <c:v>-2.1162122069663558E-2</c:v>
                </c:pt>
                <c:pt idx="1781">
                  <c:v>-2.0942393941165035E-2</c:v>
                </c:pt>
                <c:pt idx="1782">
                  <c:v>-2.0724241074637148E-2</c:v>
                </c:pt>
                <c:pt idx="1783">
                  <c:v>-2.0507652586779949E-2</c:v>
                </c:pt>
                <c:pt idx="1784">
                  <c:v>-2.0292615247663882E-2</c:v>
                </c:pt>
                <c:pt idx="1785">
                  <c:v>-2.0079113672063935E-2</c:v>
                </c:pt>
                <c:pt idx="1786">
                  <c:v>-1.9867130501241659E-2</c:v>
                </c:pt>
                <c:pt idx="1787">
                  <c:v>-1.9656646575516593E-2</c:v>
                </c:pt>
                <c:pt idx="1788">
                  <c:v>-1.9447641097959843E-2</c:v>
                </c:pt>
                <c:pt idx="1789">
                  <c:v>-1.9240091789535455E-2</c:v>
                </c:pt>
                <c:pt idx="1790">
                  <c:v>-1.9033975036009652E-2</c:v>
                </c:pt>
                <c:pt idx="1791">
                  <c:v>-1.8829266026938355E-2</c:v>
                </c:pt>
                <c:pt idx="1792">
                  <c:v>-1.8625938887037247E-2</c:v>
                </c:pt>
                <c:pt idx="1793">
                  <c:v>-1.8423966800230944E-2</c:v>
                </c:pt>
                <c:pt idx="1794">
                  <c:v>-1.82233221266704E-2</c:v>
                </c:pt>
                <c:pt idx="1795">
                  <c:v>-1.8023976512999852E-2</c:v>
                </c:pt>
                <c:pt idx="1796">
                  <c:v>-1.7825900996147524E-2</c:v>
                </c:pt>
                <c:pt idx="1797">
                  <c:v>-1.762906610090707E-2</c:v>
                </c:pt>
                <c:pt idx="1798">
                  <c:v>-1.7433441931567789E-2</c:v>
                </c:pt>
                <c:pt idx="1799">
                  <c:v>-1.7238998257847023E-2</c:v>
                </c:pt>
                <c:pt idx="1800">
                  <c:v>-1.7045704595368114E-2</c:v>
                </c:pt>
                <c:pt idx="1801">
                  <c:v>-1.6853530280921541E-2</c:v>
                </c:pt>
                <c:pt idx="1802">
                  <c:v>-1.6661630789444243E-2</c:v>
                </c:pt>
                <c:pt idx="1803">
                  <c:v>-1.6468217839618358E-2</c:v>
                </c:pt>
                <c:pt idx="1804">
                  <c:v>-1.6272090904024206E-2</c:v>
                </c:pt>
                <c:pt idx="1805">
                  <c:v>-1.6072810681100589E-2</c:v>
                </c:pt>
                <c:pt idx="1806">
                  <c:v>-1.5869999160778612E-2</c:v>
                </c:pt>
                <c:pt idx="1807">
                  <c:v>-1.5663312062551806E-2</c:v>
                </c:pt>
                <c:pt idx="1808">
                  <c:v>-1.5452436134160851E-2</c:v>
                </c:pt>
                <c:pt idx="1809">
                  <c:v>-1.5237087498660219E-2</c:v>
                </c:pt>
                <c:pt idx="1810">
                  <c:v>-1.5017010100744438E-2</c:v>
                </c:pt>
                <c:pt idx="1811">
                  <c:v>-1.4791974213179161E-2</c:v>
                </c:pt>
                <c:pt idx="1812">
                  <c:v>-1.4561775000440863E-2</c:v>
                </c:pt>
                <c:pt idx="1813">
                  <c:v>-1.4326231138108571E-2</c:v>
                </c:pt>
                <c:pt idx="1814">
                  <c:v>-1.4085183486604706E-2</c:v>
                </c:pt>
                <c:pt idx="1815">
                  <c:v>-1.383849381788204E-2</c:v>
                </c:pt>
                <c:pt idx="1816">
                  <c:v>-1.3586043593658484E-2</c:v>
                </c:pt>
                <c:pt idx="1817">
                  <c:v>-1.3327732793802576E-2</c:v>
                </c:pt>
                <c:pt idx="1818">
                  <c:v>-1.3063478793480483E-2</c:v>
                </c:pt>
                <c:pt idx="1819">
                  <c:v>-1.279321528768366E-2</c:v>
                </c:pt>
                <c:pt idx="1820">
                  <c:v>-1.2516891261766548E-2</c:v>
                </c:pt>
                <c:pt idx="1821">
                  <c:v>-1.2234470006635738E-2</c:v>
                </c:pt>
                <c:pt idx="1822">
                  <c:v>-1.1945928177247041E-2</c:v>
                </c:pt>
                <c:pt idx="1823">
                  <c:v>-1.1651254893079551E-2</c:v>
                </c:pt>
                <c:pt idx="1824">
                  <c:v>-1.1350450879276571E-2</c:v>
                </c:pt>
                <c:pt idx="1825">
                  <c:v>-1.1043527647157275E-2</c:v>
                </c:pt>
                <c:pt idx="1826">
                  <c:v>-1.0730506712824373E-2</c:v>
                </c:pt>
                <c:pt idx="1827">
                  <c:v>-1.0411418852612569E-2</c:v>
                </c:pt>
                <c:pt idx="1828">
                  <c:v>-1.0086303394142978E-2</c:v>
                </c:pt>
                <c:pt idx="1829">
                  <c:v>-9.7552075417713727E-3</c:v>
                </c:pt>
                <c:pt idx="1830">
                  <c:v>-9.4181857352396182E-3</c:v>
                </c:pt>
                <c:pt idx="1831">
                  <c:v>-9.0752990403640144E-3</c:v>
                </c:pt>
                <c:pt idx="1832">
                  <c:v>-8.7266145706150194E-3</c:v>
                </c:pt>
                <c:pt idx="1833">
                  <c:v>-8.3722049384712983E-3</c:v>
                </c:pt>
                <c:pt idx="1834">
                  <c:v>-8.0121477354509058E-3</c:v>
                </c:pt>
                <c:pt idx="1835">
                  <c:v>-7.6465250397498904E-3</c:v>
                </c:pt>
                <c:pt idx="1836">
                  <c:v>-7.2754229504422892E-3</c:v>
                </c:pt>
                <c:pt idx="1837">
                  <c:v>-6.8989311472209998E-3</c:v>
                </c:pt>
                <c:pt idx="1838">
                  <c:v>-6.5171424746838461E-3</c:v>
                </c:pt>
                <c:pt idx="1839">
                  <c:v>-6.1301525501953075E-3</c:v>
                </c:pt>
                <c:pt idx="1840">
                  <c:v>-5.7380593943767693E-3</c:v>
                </c:pt>
                <c:pt idx="1841">
                  <c:v>-5.3409630833080885E-3</c:v>
                </c:pt>
                <c:pt idx="1842">
                  <c:v>-4.9389654215436715E-3</c:v>
                </c:pt>
                <c:pt idx="1843">
                  <c:v>-4.5321696350737921E-3</c:v>
                </c:pt>
                <c:pt idx="1844">
                  <c:v>-4.1206800833860965E-3</c:v>
                </c:pt>
                <c:pt idx="1845">
                  <c:v>-3.704601989806623E-3</c:v>
                </c:pt>
                <c:pt idx="1846">
                  <c:v>-3.2840411893241351E-3</c:v>
                </c:pt>
                <c:pt idx="1847">
                  <c:v>-2.859103893126633E-3</c:v>
                </c:pt>
                <c:pt idx="1848">
                  <c:v>-2.429896469099403E-3</c:v>
                </c:pt>
                <c:pt idx="1849">
                  <c:v>-1.9965252375631452E-3</c:v>
                </c:pt>
                <c:pt idx="1850">
                  <c:v>-1.5590962815482201E-3</c:v>
                </c:pt>
                <c:pt idx="1851">
                  <c:v>-1.1177152709273281E-3</c:v>
                </c:pt>
                <c:pt idx="1852">
                  <c:v>-6.7248729975021883E-4</c:v>
                </c:pt>
                <c:pt idx="1853">
                  <c:v>-2.2351673614634708E-4</c:v>
                </c:pt>
                <c:pt idx="1854">
                  <c:v>2.290929158169571E-4</c:v>
                </c:pt>
                <c:pt idx="1855">
                  <c:v>6.8523914291210341E-4</c:v>
                </c:pt>
                <c:pt idx="1856">
                  <c:v>1.1448205387338361E-3</c:v>
                </c:pt>
                <c:pt idx="1857">
                  <c:v>1.6077369094392511E-3</c:v>
                </c:pt>
                <c:pt idx="1858">
                  <c:v>2.0738893697715235E-3</c:v>
                </c:pt>
                <c:pt idx="1859">
                  <c:v>2.5431804298801748E-3</c:v>
                </c:pt>
                <c:pt idx="1860">
                  <c:v>3.0155140734279399E-3</c:v>
                </c:pt>
                <c:pt idx="1861">
                  <c:v>3.4907958274567998E-3</c:v>
                </c:pt>
                <c:pt idx="1862">
                  <c:v>3.9689328244673795E-3</c:v>
                </c:pt>
                <c:pt idx="1863">
                  <c:v>4.4498338571482563E-3</c:v>
                </c:pt>
                <c:pt idx="1864">
                  <c:v>4.9334094261732318E-3</c:v>
                </c:pt>
                <c:pt idx="1865">
                  <c:v>5.419571781471416E-3</c:v>
                </c:pt>
                <c:pt idx="1866">
                  <c:v>5.9082349573523875E-3</c:v>
                </c:pt>
                <c:pt idx="1867">
                  <c:v>6.3993148018588793E-3</c:v>
                </c:pt>
                <c:pt idx="1868">
                  <c:v>6.8927290007002638E-3</c:v>
                </c:pt>
                <c:pt idx="1869">
                  <c:v>7.3883970961062485E-3</c:v>
                </c:pt>
                <c:pt idx="1870">
                  <c:v>7.8862405009253646E-3</c:v>
                </c:pt>
                <c:pt idx="1871">
                  <c:v>8.3861825082788676E-3</c:v>
                </c:pt>
                <c:pt idx="1872">
                  <c:v>8.8881482970654905E-3</c:v>
                </c:pt>
                <c:pt idx="1873">
                  <c:v>9.3920649336033581E-3</c:v>
                </c:pt>
                <c:pt idx="1874">
                  <c:v>9.8978613696753866E-3</c:v>
                </c:pt>
                <c:pt idx="1875">
                  <c:v>1.040546843723926E-2</c:v>
                </c:pt>
                <c:pt idx="1876">
                  <c:v>1.091481884004626E-2</c:v>
                </c:pt>
                <c:pt idx="1877">
                  <c:v>1.1425847142403604E-2</c:v>
                </c:pt>
                <c:pt idx="1878">
                  <c:v>1.1938489755302857E-2</c:v>
                </c:pt>
                <c:pt idx="1879">
                  <c:v>1.2452684920126638E-2</c:v>
                </c:pt>
                <c:pt idx="1880">
                  <c:v>1.2968372690133902E-2</c:v>
                </c:pt>
                <c:pt idx="1881">
                  <c:v>1.3485494909917703E-2</c:v>
                </c:pt>
                <c:pt idx="1882">
                  <c:v>1.4003995193013385E-2</c:v>
                </c:pt>
                <c:pt idx="1883">
                  <c:v>1.4523818897831832E-2</c:v>
                </c:pt>
                <c:pt idx="1884">
                  <c:v>1.5044913102079623E-2</c:v>
                </c:pt>
                <c:pt idx="1885">
                  <c:v>1.5567226575820678E-2</c:v>
                </c:pt>
                <c:pt idx="1886">
                  <c:v>1.6090709753324942E-2</c:v>
                </c:pt>
                <c:pt idx="1887">
                  <c:v>1.6615314703842039E-2</c:v>
                </c:pt>
                <c:pt idx="1888">
                  <c:v>1.7140995101430027E-2</c:v>
                </c:pt>
                <c:pt idx="1889">
                  <c:v>1.7667706193960509E-2</c:v>
                </c:pt>
                <c:pt idx="1890">
                  <c:v>1.8195404771418563E-2</c:v>
                </c:pt>
                <c:pt idx="1891">
                  <c:v>1.8724049133601942E-2</c:v>
                </c:pt>
                <c:pt idx="1892">
                  <c:v>1.9253599057324638E-2</c:v>
                </c:pt>
                <c:pt idx="1893">
                  <c:v>1.978401576321899E-2</c:v>
                </c:pt>
                <c:pt idx="1894">
                  <c:v>2.0315261882226501E-2</c:v>
                </c:pt>
                <c:pt idx="1895">
                  <c:v>2.0847301421861014E-2</c:v>
                </c:pt>
                <c:pt idx="1896">
                  <c:v>2.1380099732322775E-2</c:v>
                </c:pt>
                <c:pt idx="1897">
                  <c:v>2.1913623472535587E-2</c:v>
                </c:pt>
                <c:pt idx="1898">
                  <c:v>2.2447840576177599E-2</c:v>
                </c:pt>
                <c:pt idx="1899">
                  <c:v>2.2982720217765446E-2</c:v>
                </c:pt>
                <c:pt idx="1900">
                  <c:v>2.3518232778853444E-2</c:v>
                </c:pt>
                <c:pt idx="1901">
                  <c:v>2.4054349814400362E-2</c:v>
                </c:pt>
                <c:pt idx="1902">
                  <c:v>2.4587918408803658E-2</c:v>
                </c:pt>
                <c:pt idx="1903">
                  <c:v>2.5112161969259552E-2</c:v>
                </c:pt>
                <c:pt idx="1904">
                  <c:v>2.5622562459418938E-2</c:v>
                </c:pt>
                <c:pt idx="1905">
                  <c:v>2.611752645181524E-2</c:v>
                </c:pt>
                <c:pt idx="1906">
                  <c:v>2.6595696459879994E-2</c:v>
                </c:pt>
                <c:pt idx="1907">
                  <c:v>2.7055844854935007E-2</c:v>
                </c:pt>
                <c:pt idx="1908">
                  <c:v>2.7496863287172147E-2</c:v>
                </c:pt>
                <c:pt idx="1909">
                  <c:v>2.7917756147625802E-2</c:v>
                </c:pt>
                <c:pt idx="1910">
                  <c:v>2.8317634424924003E-2</c:v>
                </c:pt>
                <c:pt idx="1911">
                  <c:v>2.8695709805792106E-2</c:v>
                </c:pt>
                <c:pt idx="1912">
                  <c:v>2.9051289007575833E-2</c:v>
                </c:pt>
                <c:pt idx="1913">
                  <c:v>2.9383768336595478E-2</c:v>
                </c:pt>
                <c:pt idx="1914">
                  <c:v>2.9692628466374365E-2</c:v>
                </c:pt>
                <c:pt idx="1915">
                  <c:v>2.9977429429803224E-2</c:v>
                </c:pt>
                <c:pt idx="1916">
                  <c:v>3.0237805819334898E-2</c:v>
                </c:pt>
                <c:pt idx="1917">
                  <c:v>3.0473462189334069E-2</c:v>
                </c:pt>
                <c:pt idx="1918">
                  <c:v>3.0684168654752372E-2</c:v>
                </c:pt>
                <c:pt idx="1919">
                  <c:v>3.0869756680349112E-2</c:v>
                </c:pt>
                <c:pt idx="1920">
                  <c:v>3.1030115054735852E-2</c:v>
                </c:pt>
                <c:pt idx="1921">
                  <c:v>3.1165186043588585E-2</c:v>
                </c:pt>
                <c:pt idx="1922">
                  <c:v>3.1274961716439453E-2</c:v>
                </c:pt>
                <c:pt idx="1923">
                  <c:v>3.1359480441537038E-2</c:v>
                </c:pt>
                <c:pt idx="1924">
                  <c:v>3.1418823543344875E-2</c:v>
                </c:pt>
                <c:pt idx="1925">
                  <c:v>3.1453112117330449E-2</c:v>
                </c:pt>
                <c:pt idx="1926">
                  <c:v>3.1462503996788065E-2</c:v>
                </c:pt>
                <c:pt idx="1927">
                  <c:v>3.144719086652896E-2</c:v>
                </c:pt>
                <c:pt idx="1928">
                  <c:v>3.140739551836759E-2</c:v>
                </c:pt>
                <c:pt idx="1929">
                  <c:v>3.1343369243430945E-2</c:v>
                </c:pt>
                <c:pt idx="1930">
                  <c:v>3.1255389356417133E-2</c:v>
                </c:pt>
                <c:pt idx="1931">
                  <c:v>3.1143756847030798E-2</c:v>
                </c:pt>
                <c:pt idx="1932">
                  <c:v>3.1008794153927561E-2</c:v>
                </c:pt>
                <c:pt idx="1933">
                  <c:v>3.0850843056602479E-2</c:v>
                </c:pt>
                <c:pt idx="1934">
                  <c:v>3.0670262680764764E-2</c:v>
                </c:pt>
                <c:pt idx="1935">
                  <c:v>3.0467427612846411E-2</c:v>
                </c:pt>
                <c:pt idx="1936">
                  <c:v>3.0242726119398995E-2</c:v>
                </c:pt>
                <c:pt idx="1937">
                  <c:v>2.9996558467240989E-2</c:v>
                </c:pt>
                <c:pt idx="1938">
                  <c:v>2.9729335340324247E-2</c:v>
                </c:pt>
                <c:pt idx="1939">
                  <c:v>2.9443788206651524E-2</c:v>
                </c:pt>
                <c:pt idx="1940">
                  <c:v>2.9145337130493356E-2</c:v>
                </c:pt>
                <c:pt idx="1941">
                  <c:v>2.8837738638984478E-2</c:v>
                </c:pt>
                <c:pt idx="1942">
                  <c:v>2.852259181809912E-2</c:v>
                </c:pt>
                <c:pt idx="1943">
                  <c:v>2.8201325805391211E-2</c:v>
                </c:pt>
                <c:pt idx="1944">
                  <c:v>2.7875277149307098E-2</c:v>
                </c:pt>
                <c:pt idx="1945">
                  <c:v>2.7545696600787803E-2</c:v>
                </c:pt>
                <c:pt idx="1946">
                  <c:v>2.7213752984570804E-2</c:v>
                </c:pt>
                <c:pt idx="1947">
                  <c:v>2.6880536844037479E-2</c:v>
                </c:pt>
                <c:pt idx="1948">
                  <c:v>2.6547063968333891E-2</c:v>
                </c:pt>
                <c:pt idx="1949">
                  <c:v>2.6214278807559017E-2</c:v>
                </c:pt>
                <c:pt idx="1950">
                  <c:v>2.5883057777807625E-2</c:v>
                </c:pt>
                <c:pt idx="1951">
                  <c:v>2.5554212457778055E-2</c:v>
                </c:pt>
                <c:pt idx="1952">
                  <c:v>2.5228492678729075E-2</c:v>
                </c:pt>
                <c:pt idx="1953">
                  <c:v>2.4906589509637204E-2</c:v>
                </c:pt>
                <c:pt idx="1954">
                  <c:v>2.4589138139472295E-2</c:v>
                </c:pt>
                <c:pt idx="1955">
                  <c:v>2.4276720658557842E-2</c:v>
                </c:pt>
                <c:pt idx="1956">
                  <c:v>2.3969868741033021E-2</c:v>
                </c:pt>
                <c:pt idx="1957">
                  <c:v>2.3669066230470638E-2</c:v>
                </c:pt>
                <c:pt idx="1958">
                  <c:v>2.3374751630739026E-2</c:v>
                </c:pt>
                <c:pt idx="1959">
                  <c:v>2.308732050422261E-2</c:v>
                </c:pt>
                <c:pt idx="1960">
                  <c:v>2.2807127779536279E-2</c:v>
                </c:pt>
                <c:pt idx="1961">
                  <c:v>2.2534489970885769E-2</c:v>
                </c:pt>
                <c:pt idx="1962">
                  <c:v>2.2269687311233712E-2</c:v>
                </c:pt>
                <c:pt idx="1963">
                  <c:v>2.2012965801440968E-2</c:v>
                </c:pt>
                <c:pt idx="1964">
                  <c:v>2.1764539177550633E-2</c:v>
                </c:pt>
                <c:pt idx="1965">
                  <c:v>2.1524590798381354E-2</c:v>
                </c:pt>
                <c:pt idx="1966">
                  <c:v>2.1293275455589383E-2</c:v>
                </c:pt>
                <c:pt idx="1967">
                  <c:v>2.1070721108348994E-2</c:v>
                </c:pt>
                <c:pt idx="1968">
                  <c:v>2.0857030544788074E-2</c:v>
                </c:pt>
                <c:pt idx="1969">
                  <c:v>2.0652282972298076E-2</c:v>
                </c:pt>
                <c:pt idx="1970">
                  <c:v>2.0456535538820753E-2</c:v>
                </c:pt>
                <c:pt idx="1971">
                  <c:v>2.0269824787189646E-2</c:v>
                </c:pt>
                <c:pt idx="1972">
                  <c:v>2.009216804458391E-2</c:v>
                </c:pt>
                <c:pt idx="1973">
                  <c:v>1.9923564749122956E-2</c:v>
                </c:pt>
                <c:pt idx="1974">
                  <c:v>1.9763997715604577E-2</c:v>
                </c:pt>
                <c:pt idx="1975">
                  <c:v>1.9613434342359088E-2</c:v>
                </c:pt>
                <c:pt idx="1976">
                  <c:v>1.9471827761160562E-2</c:v>
                </c:pt>
                <c:pt idx="1977">
                  <c:v>1.933911793210449E-2</c:v>
                </c:pt>
                <c:pt idx="1978">
                  <c:v>1.9215232685327023E-2</c:v>
                </c:pt>
                <c:pt idx="1979">
                  <c:v>1.9100088711406397E-2</c:v>
                </c:pt>
                <c:pt idx="1980">
                  <c:v>1.899359250225113E-2</c:v>
                </c:pt>
                <c:pt idx="1981">
                  <c:v>1.8895641244244085E-2</c:v>
                </c:pt>
                <c:pt idx="1982">
                  <c:v>1.8806123665372945E-2</c:v>
                </c:pt>
                <c:pt idx="1983">
                  <c:v>1.872492083804108E-2</c:v>
                </c:pt>
                <c:pt idx="1984">
                  <c:v>1.8651906939214185E-2</c:v>
                </c:pt>
                <c:pt idx="1985">
                  <c:v>1.8586949969519345E-2</c:v>
                </c:pt>
                <c:pt idx="1986">
                  <c:v>1.8529912432874975E-2</c:v>
                </c:pt>
                <c:pt idx="1987">
                  <c:v>1.8480651978190644E-2</c:v>
                </c:pt>
                <c:pt idx="1988">
                  <c:v>1.8439022004637189E-2</c:v>
                </c:pt>
                <c:pt idx="1989">
                  <c:v>1.8404872231948005E-2</c:v>
                </c:pt>
                <c:pt idx="1990">
                  <c:v>1.837804923717418E-2</c:v>
                </c:pt>
                <c:pt idx="1991">
                  <c:v>1.8358396959276737E-2</c:v>
                </c:pt>
                <c:pt idx="1992">
                  <c:v>1.8345757172900806E-2</c:v>
                </c:pt>
                <c:pt idx="1993">
                  <c:v>1.8339969932638284E-2</c:v>
                </c:pt>
                <c:pt idx="1994">
                  <c:v>1.8340873989047612E-2</c:v>
                </c:pt>
                <c:pt idx="1995">
                  <c:v>1.8348307177661151E-2</c:v>
                </c:pt>
                <c:pt idx="1996">
                  <c:v>1.8362106782173981E-2</c:v>
                </c:pt>
                <c:pt idx="1997">
                  <c:v>1.8382109872970391E-2</c:v>
                </c:pt>
                <c:pt idx="1998">
                  <c:v>1.8408153622108753E-2</c:v>
                </c:pt>
                <c:pt idx="1999">
                  <c:v>1.8440075595848832E-2</c:v>
                </c:pt>
                <c:pt idx="2000">
                  <c:v>1.8477714025770784E-2</c:v>
                </c:pt>
                <c:pt idx="2001">
                  <c:v>1.8520908059500185E-2</c:v>
                </c:pt>
                <c:pt idx="2002">
                  <c:v>1.856988869127563E-2</c:v>
                </c:pt>
                <c:pt idx="2003">
                  <c:v>1.8625341371149514E-2</c:v>
                </c:pt>
                <c:pt idx="2004">
                  <c:v>1.8687670920847391E-2</c:v>
                </c:pt>
                <c:pt idx="2005">
                  <c:v>1.875691845220975E-2</c:v>
                </c:pt>
                <c:pt idx="2006">
                  <c:v>1.8833097607697649E-2</c:v>
                </c:pt>
                <c:pt idx="2007">
                  <c:v>1.8916207964527969E-2</c:v>
                </c:pt>
                <c:pt idx="2008">
                  <c:v>1.900623648671388E-2</c:v>
                </c:pt>
                <c:pt idx="2009">
                  <c:v>1.9103158458586487E-2</c:v>
                </c:pt>
                <c:pt idx="2010">
                  <c:v>1.9206938356305086E-2</c:v>
                </c:pt>
                <c:pt idx="2011">
                  <c:v>1.9317530676938879E-2</c:v>
                </c:pt>
                <c:pt idx="2012">
                  <c:v>1.9434880727263373E-2</c:v>
                </c:pt>
                <c:pt idx="2013">
                  <c:v>1.9558925373694483E-2</c:v>
                </c:pt>
                <c:pt idx="2014">
                  <c:v>1.9689593754729201E-2</c:v>
                </c:pt>
                <c:pt idx="2015">
                  <c:v>1.9826807957231365E-2</c:v>
                </c:pt>
                <c:pt idx="2016">
                  <c:v>1.9970483657874783E-2</c:v>
                </c:pt>
                <c:pt idx="2017">
                  <c:v>2.0120530731025908E-2</c:v>
                </c:pt>
                <c:pt idx="2018">
                  <c:v>2.02768538243202E-2</c:v>
                </c:pt>
                <c:pt idx="2019">
                  <c:v>2.0439352903156498E-2</c:v>
                </c:pt>
                <c:pt idx="2020">
                  <c:v>2.060792376530525E-2</c:v>
                </c:pt>
                <c:pt idx="2021">
                  <c:v>2.0782458526795347E-2</c:v>
                </c:pt>
                <c:pt idx="2022">
                  <c:v>2.0962846080217316E-2</c:v>
                </c:pt>
                <c:pt idx="2023">
                  <c:v>2.1148972526547915E-2</c:v>
                </c:pt>
                <c:pt idx="2024">
                  <c:v>2.1340721581574292E-2</c:v>
                </c:pt>
                <c:pt idx="2025">
                  <c:v>2.1537974957965337E-2</c:v>
                </c:pt>
                <c:pt idx="2026">
                  <c:v>2.1740612724008283E-2</c:v>
                </c:pt>
                <c:pt idx="2027">
                  <c:v>2.1948513640000687E-2</c:v>
                </c:pt>
                <c:pt idx="2028">
                  <c:v>2.2161555473257873E-2</c:v>
                </c:pt>
                <c:pt idx="2029">
                  <c:v>2.2379615292667691E-2</c:v>
                </c:pt>
                <c:pt idx="2030">
                  <c:v>2.2602569743697842E-2</c:v>
                </c:pt>
                <c:pt idx="2031">
                  <c:v>2.2830295304729641E-2</c:v>
                </c:pt>
                <c:pt idx="2032">
                  <c:v>2.3062668525567924E-2</c:v>
                </c:pt>
                <c:pt idx="2033">
                  <c:v>2.3299566248948213E-2</c:v>
                </c:pt>
                <c:pt idx="2034">
                  <c:v>2.3540865815834932E-2</c:v>
                </c:pt>
                <c:pt idx="2035">
                  <c:v>2.3786445255279291E-2</c:v>
                </c:pt>
                <c:pt idx="2036">
                  <c:v>2.4036183459578656E-2</c:v>
                </c:pt>
                <c:pt idx="2037">
                  <c:v>2.4289960345455133E-2</c:v>
                </c:pt>
                <c:pt idx="2038">
                  <c:v>2.4547657001943682E-2</c:v>
                </c:pt>
                <c:pt idx="2039">
                  <c:v>2.4809155825658621E-2</c:v>
                </c:pt>
                <c:pt idx="2040">
                  <c:v>2.5074340644081074E-2</c:v>
                </c:pt>
                <c:pt idx="2041">
                  <c:v>2.5343096827487848E-2</c:v>
                </c:pt>
                <c:pt idx="2042">
                  <c:v>2.5615311390118765E-2</c:v>
                </c:pt>
                <c:pt idx="2043">
                  <c:v>2.5890873081156857E-2</c:v>
                </c:pt>
                <c:pt idx="2044">
                  <c:v>2.6169672466074278E-2</c:v>
                </c:pt>
                <c:pt idx="2045">
                  <c:v>2.6451601998876348E-2</c:v>
                </c:pt>
                <c:pt idx="2046">
                  <c:v>2.6736556085752771E-2</c:v>
                </c:pt>
                <c:pt idx="2047">
                  <c:v>2.7024431140627508E-2</c:v>
                </c:pt>
                <c:pt idx="2048">
                  <c:v>2.7315125633077718E-2</c:v>
                </c:pt>
                <c:pt idx="2049">
                  <c:v>2.760854012907293E-2</c:v>
                </c:pt>
                <c:pt idx="2050">
                  <c:v>2.7904577324967379E-2</c:v>
                </c:pt>
                <c:pt idx="2051">
                  <c:v>2.8203142075160011E-2</c:v>
                </c:pt>
                <c:pt idx="2052">
                  <c:v>2.8504141413818258E-2</c:v>
                </c:pt>
                <c:pt idx="2053">
                  <c:v>2.8807484571047468E-2</c:v>
                </c:pt>
                <c:pt idx="2054">
                  <c:v>2.9113082983866098E-2</c:v>
                </c:pt>
                <c:pt idx="2055">
                  <c:v>2.9420850302336165E-2</c:v>
                </c:pt>
                <c:pt idx="2056">
                  <c:v>2.9730702391179191E-2</c:v>
                </c:pt>
                <c:pt idx="2057">
                  <c:v>3.0042557327194137E-2</c:v>
                </c:pt>
                <c:pt idx="2058">
                  <c:v>3.0356335392779137E-2</c:v>
                </c:pt>
                <c:pt idx="2059">
                  <c:v>3.0671959065844405E-2</c:v>
                </c:pt>
                <c:pt idx="2060">
                  <c:v>3.0989353006389598E-2</c:v>
                </c:pt>
                <c:pt idx="2061">
                  <c:v>3.1308444040007918E-2</c:v>
                </c:pt>
                <c:pt idx="2062">
                  <c:v>3.1629161138562539E-2</c:v>
                </c:pt>
                <c:pt idx="2063">
                  <c:v>3.1951435398272422E-2</c:v>
                </c:pt>
                <c:pt idx="2064">
                  <c:v>3.2275187806078971E-2</c:v>
                </c:pt>
                <c:pt idx="2065">
                  <c:v>3.2600327263322876E-2</c:v>
                </c:pt>
                <c:pt idx="2066">
                  <c:v>3.2926773534835668E-2</c:v>
                </c:pt>
                <c:pt idx="2067">
                  <c:v>3.3254459820665085E-2</c:v>
                </c:pt>
                <c:pt idx="2068">
                  <c:v>3.3583322221909608E-2</c:v>
                </c:pt>
                <c:pt idx="2069">
                  <c:v>3.3913299293306678E-2</c:v>
                </c:pt>
                <c:pt idx="2070">
                  <c:v>3.4244331967628626E-2</c:v>
                </c:pt>
                <c:pt idx="2071">
                  <c:v>3.4576363494761682E-2</c:v>
                </c:pt>
                <c:pt idx="2072">
                  <c:v>3.4909339381368712E-2</c:v>
                </c:pt>
                <c:pt idx="2073">
                  <c:v>3.5243207330680336E-2</c:v>
                </c:pt>
                <c:pt idx="2074">
                  <c:v>3.5577917182495547E-2</c:v>
                </c:pt>
                <c:pt idx="2075">
                  <c:v>3.5913420853485881E-2</c:v>
                </c:pt>
                <c:pt idx="2076">
                  <c:v>3.6249672277893864E-2</c:v>
                </c:pt>
                <c:pt idx="2077">
                  <c:v>3.6586627348703951E-2</c:v>
                </c:pt>
                <c:pt idx="2078">
                  <c:v>3.6924243859363715E-2</c:v>
                </c:pt>
                <c:pt idx="2079">
                  <c:v>3.7262481446122271E-2</c:v>
                </c:pt>
                <c:pt idx="2080">
                  <c:v>3.7601301531049194E-2</c:v>
                </c:pt>
                <c:pt idx="2081">
                  <c:v>3.794066726579029E-2</c:v>
                </c:pt>
                <c:pt idx="2082">
                  <c:v>3.8280543476112767E-2</c:v>
                </c:pt>
                <c:pt idx="2083">
                  <c:v>3.8620896607284294E-2</c:v>
                </c:pt>
                <c:pt idx="2084">
                  <c:v>3.8961694670330643E-2</c:v>
                </c:pt>
                <c:pt idx="2085">
                  <c:v>3.9302907189205524E-2</c:v>
                </c:pt>
                <c:pt idx="2086">
                  <c:v>3.9644505148907772E-2</c:v>
                </c:pt>
                <c:pt idx="2087">
                  <c:v>3.9986460944573851E-2</c:v>
                </c:pt>
                <c:pt idx="2088">
                  <c:v>4.0328748331570227E-2</c:v>
                </c:pt>
                <c:pt idx="2089">
                  <c:v>4.0671342376607363E-2</c:v>
                </c:pt>
                <c:pt idx="2090">
                  <c:v>4.1014219409893367E-2</c:v>
                </c:pt>
                <c:pt idx="2091">
                  <c:v>4.1357356978340303E-2</c:v>
                </c:pt>
                <c:pt idx="2092">
                  <c:v>4.1700733799838685E-2</c:v>
                </c:pt>
                <c:pt idx="2093">
                  <c:v>4.2044329718604376E-2</c:v>
                </c:pt>
                <c:pt idx="2094">
                  <c:v>4.2388125661607857E-2</c:v>
                </c:pt>
                <c:pt idx="2095">
                  <c:v>4.2732103596087874E-2</c:v>
                </c:pt>
                <c:pt idx="2096">
                  <c:v>4.307624648815183E-2</c:v>
                </c:pt>
                <c:pt idx="2097">
                  <c:v>4.3420538262462345E-2</c:v>
                </c:pt>
                <c:pt idx="2098">
                  <c:v>4.3764963763007293E-2</c:v>
                </c:pt>
                <c:pt idx="2099">
                  <c:v>4.4109508714948613E-2</c:v>
                </c:pt>
                <c:pt idx="2100">
                  <c:v>4.4454159687545951E-2</c:v>
                </c:pt>
                <c:pt idx="2101">
                  <c:v>4.4798904058144531E-2</c:v>
                </c:pt>
                <c:pt idx="2102">
                  <c:v>4.5143729977220562E-2</c:v>
                </c:pt>
                <c:pt idx="2103">
                  <c:v>4.5488626334473641E-2</c:v>
                </c:pt>
                <c:pt idx="2104">
                  <c:v>4.5833582725953392E-2</c:v>
                </c:pt>
                <c:pt idx="2105">
                  <c:v>4.6178589422209641E-2</c:v>
                </c:pt>
                <c:pt idx="2106">
                  <c:v>4.6523637337451011E-2</c:v>
                </c:pt>
                <c:pt idx="2107">
                  <c:v>4.6868717999697738E-2</c:v>
                </c:pt>
                <c:pt idx="2108">
                  <c:v>4.7213823521915124E-2</c:v>
                </c:pt>
                <c:pt idx="2109">
                  <c:v>4.7558946574108911E-2</c:v>
                </c:pt>
                <c:pt idx="2110">
                  <c:v>4.7904080356367972E-2</c:v>
                </c:pt>
                <c:pt idx="2111">
                  <c:v>4.8249218572836136E-2</c:v>
                </c:pt>
                <c:pt idx="2112">
                  <c:v>4.8594355406596373E-2</c:v>
                </c:pt>
                <c:pt idx="2113">
                  <c:v>4.8939485495447806E-2</c:v>
                </c:pt>
                <c:pt idx="2114">
                  <c:v>4.9284603908558738E-2</c:v>
                </c:pt>
                <c:pt idx="2115">
                  <c:v>4.9629706123974777E-2</c:v>
                </c:pt>
                <c:pt idx="2116">
                  <c:v>4.9974788006966121E-2</c:v>
                </c:pt>
                <c:pt idx="2117">
                  <c:v>5.0319845789191089E-2</c:v>
                </c:pt>
                <c:pt idx="2118">
                  <c:v>5.0664876048659414E-2</c:v>
                </c:pt>
                <c:pt idx="2119">
                  <c:v>5.1009875690474188E-2</c:v>
                </c:pt>
                <c:pt idx="2120">
                  <c:v>5.1354841928333922E-2</c:v>
                </c:pt>
                <c:pt idx="2121">
                  <c:v>5.1699772266774247E-2</c:v>
                </c:pt>
                <c:pt idx="2122">
                  <c:v>5.2044664484130122E-2</c:v>
                </c:pt>
                <c:pt idx="2123">
                  <c:v>5.2389516616199817E-2</c:v>
                </c:pt>
                <c:pt idx="2124">
                  <c:v>5.2734326940589771E-2</c:v>
                </c:pt>
                <c:pt idx="2125">
                  <c:v>5.3079093961721793E-2</c:v>
                </c:pt>
                <c:pt idx="2126">
                  <c:v>5.3423816396484226E-2</c:v>
                </c:pt>
                <c:pt idx="2127">
                  <c:v>5.3766447269129401E-2</c:v>
                </c:pt>
                <c:pt idx="2128">
                  <c:v>5.4102567160474554E-2</c:v>
                </c:pt>
                <c:pt idx="2129">
                  <c:v>5.4429234476173378E-2</c:v>
                </c:pt>
                <c:pt idx="2130">
                  <c:v>5.474542142553919E-2</c:v>
                </c:pt>
                <c:pt idx="2131">
                  <c:v>5.5050254143745488E-2</c:v>
                </c:pt>
                <c:pt idx="2132">
                  <c:v>5.5342943264283302E-2</c:v>
                </c:pt>
                <c:pt idx="2133">
                  <c:v>5.5622777004479623E-2</c:v>
                </c:pt>
                <c:pt idx="2134">
                  <c:v>5.5889116896268423E-2</c:v>
                </c:pt>
                <c:pt idx="2135">
                  <c:v>5.614139377552485E-2</c:v>
                </c:pt>
                <c:pt idx="2136">
                  <c:v>5.6379103931077555E-2</c:v>
                </c:pt>
                <c:pt idx="2137">
                  <c:v>5.6601805405689438E-2</c:v>
                </c:pt>
                <c:pt idx="2138">
                  <c:v>5.6809114444931676E-2</c:v>
                </c:pt>
                <c:pt idx="2139">
                  <c:v>5.7000702090023593E-2</c:v>
                </c:pt>
                <c:pt idx="2140">
                  <c:v>5.7176290910732307E-2</c:v>
                </c:pt>
                <c:pt idx="2141">
                  <c:v>5.7335651874441423E-2</c:v>
                </c:pt>
                <c:pt idx="2142">
                  <c:v>5.7478601347525041E-2</c:v>
                </c:pt>
                <c:pt idx="2143">
                  <c:v>5.7604998225191467E-2</c:v>
                </c:pt>
                <c:pt idx="2144">
                  <c:v>5.7714741185996697E-2</c:v>
                </c:pt>
                <c:pt idx="2145">
                  <c:v>5.7807766067266404E-2</c:v>
                </c:pt>
                <c:pt idx="2146">
                  <c:v>5.7884043357709233E-2</c:v>
                </c:pt>
                <c:pt idx="2147">
                  <c:v>5.7943575803550092E-2</c:v>
                </c:pt>
                <c:pt idx="2148">
                  <c:v>5.7986396124564438E-2</c:v>
                </c:pt>
                <c:pt idx="2149">
                  <c:v>5.8012564836446817E-2</c:v>
                </c:pt>
                <c:pt idx="2150">
                  <c:v>5.8022168176003627E-2</c:v>
                </c:pt>
                <c:pt idx="2151">
                  <c:v>5.8015316125720522E-2</c:v>
                </c:pt>
                <c:pt idx="2152">
                  <c:v>5.7992140534312307E-2</c:v>
                </c:pt>
                <c:pt idx="2153">
                  <c:v>5.7952793329930946E-2</c:v>
                </c:pt>
                <c:pt idx="2154">
                  <c:v>5.7897444822768103E-2</c:v>
                </c:pt>
                <c:pt idx="2155">
                  <c:v>5.7826282093856436E-2</c:v>
                </c:pt>
                <c:pt idx="2156">
                  <c:v>5.7739507466941391E-2</c:v>
                </c:pt>
                <c:pt idx="2157">
                  <c:v>5.7637337060362274E-2</c:v>
                </c:pt>
                <c:pt idx="2158">
                  <c:v>5.7519999415952164E-2</c:v>
                </c:pt>
                <c:pt idx="2159">
                  <c:v>5.7387734202034496E-2</c:v>
                </c:pt>
                <c:pt idx="2160">
                  <c:v>5.724079098766479E-2</c:v>
                </c:pt>
                <c:pt idx="2161">
                  <c:v>5.7079428085337516E-2</c:v>
                </c:pt>
                <c:pt idx="2162">
                  <c:v>5.6903911459446448E-2</c:v>
                </c:pt>
                <c:pt idx="2163">
                  <c:v>5.6714513697859556E-2</c:v>
                </c:pt>
                <c:pt idx="2164">
                  <c:v>5.6513937425321285E-2</c:v>
                </c:pt>
                <c:pt idx="2165">
                  <c:v>5.6307701577768182E-2</c:v>
                </c:pt>
                <c:pt idx="2166">
                  <c:v>5.6099577965359325E-2</c:v>
                </c:pt>
                <c:pt idx="2167">
                  <c:v>5.5891073822432476E-2</c:v>
                </c:pt>
                <c:pt idx="2168">
                  <c:v>5.5683516499175752E-2</c:v>
                </c:pt>
                <c:pt idx="2169">
                  <c:v>5.5478135019120897E-2</c:v>
                </c:pt>
                <c:pt idx="2170">
                  <c:v>5.5276067605855052E-2</c:v>
                </c:pt>
                <c:pt idx="2171">
                  <c:v>5.5078366120197425E-2</c:v>
                </c:pt>
                <c:pt idx="2172">
                  <c:v>5.488600023402404E-2</c:v>
                </c:pt>
                <c:pt idx="2173">
                  <c:v>5.4699861455940968E-2</c:v>
                </c:pt>
                <c:pt idx="2174">
                  <c:v>5.4520767016028877E-2</c:v>
                </c:pt>
                <c:pt idx="2175">
                  <c:v>5.4349463612637594E-2</c:v>
                </c:pt>
                <c:pt idx="2176">
                  <c:v>5.4186631024094982E-2</c:v>
                </c:pt>
                <c:pt idx="2177">
                  <c:v>5.4032885588233687E-2</c:v>
                </c:pt>
                <c:pt idx="2178">
                  <c:v>5.388878355267742E-2</c:v>
                </c:pt>
                <c:pt idx="2179">
                  <c:v>5.3754824298857327E-2</c:v>
                </c:pt>
                <c:pt idx="2180">
                  <c:v>5.3631453442751935E-2</c:v>
                </c:pt>
                <c:pt idx="2181">
                  <c:v>5.3519065815359868E-2</c:v>
                </c:pt>
                <c:pt idx="2182">
                  <c:v>5.3418008325921994E-2</c:v>
                </c:pt>
                <c:pt idx="2183">
                  <c:v>5.3328582710913168E-2</c:v>
                </c:pt>
                <c:pt idx="2184">
                  <c:v>5.3251048171819269E-2</c:v>
                </c:pt>
                <c:pt idx="2185">
                  <c:v>5.3185623904708455E-2</c:v>
                </c:pt>
                <c:pt idx="2186">
                  <c:v>5.3132491524589438E-2</c:v>
                </c:pt>
                <c:pt idx="2187">
                  <c:v>5.3091797387534737E-2</c:v>
                </c:pt>
                <c:pt idx="2188">
                  <c:v>5.3063654813521308E-2</c:v>
                </c:pt>
                <c:pt idx="2189">
                  <c:v>5.3048146212916876E-2</c:v>
                </c:pt>
                <c:pt idx="2190">
                  <c:v>5.3045325119511079E-2</c:v>
                </c:pt>
                <c:pt idx="2191">
                  <c:v>5.3055218132954524E-2</c:v>
                </c:pt>
                <c:pt idx="2192">
                  <c:v>5.3077826773437482E-2</c:v>
                </c:pt>
                <c:pt idx="2193">
                  <c:v>5.311312925139737E-2</c:v>
                </c:pt>
                <c:pt idx="2194">
                  <c:v>5.316108215500575E-2</c:v>
                </c:pt>
                <c:pt idx="2195">
                  <c:v>5.3221622058141745E-2</c:v>
                </c:pt>
                <c:pt idx="2196">
                  <c:v>5.3294667051513089E-2</c:v>
                </c:pt>
                <c:pt idx="2197">
                  <c:v>5.3380118199540312E-2</c:v>
                </c:pt>
                <c:pt idx="2198">
                  <c:v>5.3477860925571198E-2</c:v>
                </c:pt>
                <c:pt idx="2199">
                  <c:v>5.3587766327941586E-2</c:v>
                </c:pt>
                <c:pt idx="2200">
                  <c:v>5.3709692429350538E-2</c:v>
                </c:pt>
                <c:pt idx="2201">
                  <c:v>5.3843485361963893E-2</c:v>
                </c:pt>
                <c:pt idx="2202">
                  <c:v>5.3988980490608712E-2</c:v>
                </c:pt>
                <c:pt idx="2203">
                  <c:v>5.4146003476368221E-2</c:v>
                </c:pt>
                <c:pt idx="2204">
                  <c:v>5.431437128283341E-2</c:v>
                </c:pt>
                <c:pt idx="2205">
                  <c:v>5.4493893127212138E-2</c:v>
                </c:pt>
                <c:pt idx="2206">
                  <c:v>5.4684371378445014E-2</c:v>
                </c:pt>
                <c:pt idx="2207">
                  <c:v>5.4885602404419483E-2</c:v>
                </c:pt>
                <c:pt idx="2208">
                  <c:v>5.5097377370323448E-2</c:v>
                </c:pt>
                <c:pt idx="2209">
                  <c:v>5.531948299012137E-2</c:v>
                </c:pt>
                <c:pt idx="2210">
                  <c:v>5.5551702233084706E-2</c:v>
                </c:pt>
                <c:pt idx="2211">
                  <c:v>5.5793814987253887E-2</c:v>
                </c:pt>
                <c:pt idx="2212">
                  <c:v>5.6045598681654235E-2</c:v>
                </c:pt>
                <c:pt idx="2213">
                  <c:v>5.6306828869038504E-2</c:v>
                </c:pt>
                <c:pt idx="2214">
                  <c:v>5.6577279770871756E-2</c:v>
                </c:pt>
                <c:pt idx="2215">
                  <c:v>5.6856724786226484E-2</c:v>
                </c:pt>
                <c:pt idx="2216">
                  <c:v>5.7144936966202473E-2</c:v>
                </c:pt>
                <c:pt idx="2217">
                  <c:v>5.7441689455434611E-2</c:v>
                </c:pt>
                <c:pt idx="2218">
                  <c:v>5.774675590220351E-2</c:v>
                </c:pt>
                <c:pt idx="2219">
                  <c:v>5.8059910838613601E-2</c:v>
                </c:pt>
                <c:pt idx="2220">
                  <c:v>5.8380930032255036E-2</c:v>
                </c:pt>
                <c:pt idx="2221">
                  <c:v>5.8709590810718221E-2</c:v>
                </c:pt>
                <c:pt idx="2222">
                  <c:v>5.9045672360282166E-2</c:v>
                </c:pt>
                <c:pt idx="2223">
                  <c:v>5.9388956000054838E-2</c:v>
                </c:pt>
                <c:pt idx="2224">
                  <c:v>5.973922543279335E-2</c:v>
                </c:pt>
                <c:pt idx="2225">
                  <c:v>6.0096266973593493E-2</c:v>
                </c:pt>
                <c:pt idx="2226">
                  <c:v>6.0459869757591267E-2</c:v>
                </c:pt>
                <c:pt idx="2227">
                  <c:v>6.0827536674321787E-2</c:v>
                </c:pt>
                <c:pt idx="2228">
                  <c:v>6.1194118933054716E-2</c:v>
                </c:pt>
                <c:pt idx="2229">
                  <c:v>6.1556124491893127E-2</c:v>
                </c:pt>
                <c:pt idx="2230">
                  <c:v>6.1912206044725783E-2</c:v>
                </c:pt>
                <c:pt idx="2231">
                  <c:v>6.226119193437004E-2</c:v>
                </c:pt>
                <c:pt idx="2232">
                  <c:v>6.2602008582182678E-2</c:v>
                </c:pt>
                <c:pt idx="2233">
                  <c:v>6.2933672852074032E-2</c:v>
                </c:pt>
                <c:pt idx="2234">
                  <c:v>6.3255287360598378E-2</c:v>
                </c:pt>
                <c:pt idx="2235">
                  <c:v>6.3566036063348083E-2</c:v>
                </c:pt>
                <c:pt idx="2236">
                  <c:v>6.3865180007786321E-2</c:v>
                </c:pt>
                <c:pt idx="2237">
                  <c:v>6.4152053244644791E-2</c:v>
                </c:pt>
                <c:pt idx="2238">
                  <c:v>6.4426058894042681E-2</c:v>
                </c:pt>
                <c:pt idx="2239">
                  <c:v>6.4686665362623089E-2</c:v>
                </c:pt>
                <c:pt idx="2240">
                  <c:v>6.4933402707990875E-2</c:v>
                </c:pt>
                <c:pt idx="2241">
                  <c:v>6.5165859146730537E-2</c:v>
                </c:pt>
                <c:pt idx="2242">
                  <c:v>6.5383677702277973E-2</c:v>
                </c:pt>
                <c:pt idx="2243">
                  <c:v>6.5586552988929334E-2</c:v>
                </c:pt>
                <c:pt idx="2244">
                  <c:v>6.577422812828089E-2</c:v>
                </c:pt>
                <c:pt idx="2245">
                  <c:v>6.5946491794412171E-2</c:v>
                </c:pt>
                <c:pt idx="2246">
                  <c:v>6.6103175384148963E-2</c:v>
                </c:pt>
                <c:pt idx="2247">
                  <c:v>6.6244150308770927E-2</c:v>
                </c:pt>
                <c:pt idx="2248">
                  <c:v>6.6369325403562995E-2</c:v>
                </c:pt>
                <c:pt idx="2249">
                  <c:v>6.6478644451645877E-2</c:v>
                </c:pt>
                <c:pt idx="2250">
                  <c:v>6.6572083818565234E-2</c:v>
                </c:pt>
                <c:pt idx="2251">
                  <c:v>6.6649650194161275E-2</c:v>
                </c:pt>
                <c:pt idx="2252">
                  <c:v>6.6711378438290753E-2</c:v>
                </c:pt>
                <c:pt idx="2253">
                  <c:v>6.6757329527024512E-2</c:v>
                </c:pt>
                <c:pt idx="2254">
                  <c:v>6.6787588595996802E-2</c:v>
                </c:pt>
                <c:pt idx="2255">
                  <c:v>6.6802263077639368E-2</c:v>
                </c:pt>
                <c:pt idx="2256">
                  <c:v>6.6801480929091134E-2</c:v>
                </c:pt>
                <c:pt idx="2257">
                  <c:v>6.6785388947634791E-2</c:v>
                </c:pt>
                <c:pt idx="2258">
                  <c:v>6.6754151170572609E-2</c:v>
                </c:pt>
                <c:pt idx="2259">
                  <c:v>6.6707947356516611E-2</c:v>
                </c:pt>
                <c:pt idx="2260">
                  <c:v>6.6646971545132994E-2</c:v>
                </c:pt>
                <c:pt idx="2261">
                  <c:v>6.6571430692445116E-2</c:v>
                </c:pt>
                <c:pt idx="2262">
                  <c:v>6.6481543378864305E-2</c:v>
                </c:pt>
                <c:pt idx="2263">
                  <c:v>6.6377538587185619E-2</c:v>
                </c:pt>
                <c:pt idx="2264">
                  <c:v>6.6259654547850419E-2</c:v>
                </c:pt>
                <c:pt idx="2265">
                  <c:v>6.6128137648846536E-2</c:v>
                </c:pt>
                <c:pt idx="2266">
                  <c:v>6.5983241407681692E-2</c:v>
                </c:pt>
                <c:pt idx="2267">
                  <c:v>6.5825225502934057E-2</c:v>
                </c:pt>
                <c:pt idx="2268">
                  <c:v>6.5654354862951236E-2</c:v>
                </c:pt>
                <c:pt idx="2269">
                  <c:v>6.5470898809333433E-2</c:v>
                </c:pt>
                <c:pt idx="2270">
                  <c:v>6.5275130252904948E-2</c:v>
                </c:pt>
                <c:pt idx="2271">
                  <c:v>6.5067324939943175E-2</c:v>
                </c:pt>
                <c:pt idx="2272">
                  <c:v>6.4847760746498104E-2</c:v>
                </c:pt>
                <c:pt idx="2273">
                  <c:v>6.461671701870321E-2</c:v>
                </c:pt>
                <c:pt idx="2274">
                  <c:v>6.4374473957038034E-2</c:v>
                </c:pt>
                <c:pt idx="2275">
                  <c:v>6.4121312042570835E-2</c:v>
                </c:pt>
                <c:pt idx="2276">
                  <c:v>6.3857511503267322E-2</c:v>
                </c:pt>
                <c:pt idx="2277">
                  <c:v>6.3583351818516209E-2</c:v>
                </c:pt>
                <c:pt idx="2278">
                  <c:v>6.3299111260081448E-2</c:v>
                </c:pt>
                <c:pt idx="2279">
                  <c:v>6.3005066467750795E-2</c:v>
                </c:pt>
                <c:pt idx="2280">
                  <c:v>6.2701492058008138E-2</c:v>
                </c:pt>
                <c:pt idx="2281">
                  <c:v>6.2388660264115457E-2</c:v>
                </c:pt>
                <c:pt idx="2282">
                  <c:v>6.2066840606046593E-2</c:v>
                </c:pt>
                <c:pt idx="2283">
                  <c:v>6.1736299588768584E-2</c:v>
                </c:pt>
                <c:pt idx="2284">
                  <c:v>6.139730042742348E-2</c:v>
                </c:pt>
                <c:pt idx="2285">
                  <c:v>6.1050102798011756E-2</c:v>
                </c:pt>
                <c:pt idx="2286">
                  <c:v>6.0694962612236593E-2</c:v>
                </c:pt>
                <c:pt idx="2287">
                  <c:v>6.0332131815212318E-2</c:v>
                </c:pt>
                <c:pt idx="2288">
                  <c:v>5.9961858204794091E-2</c:v>
                </c:pt>
                <c:pt idx="2289">
                  <c:v>5.9588591197666942E-2</c:v>
                </c:pt>
                <c:pt idx="2290">
                  <c:v>5.9221653392956257E-2</c:v>
                </c:pt>
                <c:pt idx="2291">
                  <c:v>5.8867325074446288E-2</c:v>
                </c:pt>
                <c:pt idx="2292">
                  <c:v>5.852794779869086E-2</c:v>
                </c:pt>
                <c:pt idx="2293">
                  <c:v>5.8205542223982443E-2</c:v>
                </c:pt>
                <c:pt idx="2294">
                  <c:v>5.7901950742080203E-2</c:v>
                </c:pt>
                <c:pt idx="2295">
                  <c:v>5.7618851611362341E-2</c:v>
                </c:pt>
                <c:pt idx="2296">
                  <c:v>5.7357767666212804E-2</c:v>
                </c:pt>
                <c:pt idx="2297">
                  <c:v>5.7120074508289924E-2</c:v>
                </c:pt>
                <c:pt idx="2298">
                  <c:v>5.6907008382113843E-2</c:v>
                </c:pt>
                <c:pt idx="2299">
                  <c:v>5.6719673750006652E-2</c:v>
                </c:pt>
                <c:pt idx="2300">
                  <c:v>5.6559050573987822E-2</c:v>
                </c:pt>
                <c:pt idx="2301">
                  <c:v>5.6426001311952925E-2</c:v>
                </c:pt>
                <c:pt idx="2302">
                  <c:v>5.6321277635457925E-2</c:v>
                </c:pt>
                <c:pt idx="2303">
                  <c:v>5.6245526876430585E-2</c:v>
                </c:pt>
                <c:pt idx="2304">
                  <c:v>5.6199298210106094E-2</c:v>
                </c:pt>
                <c:pt idx="2305">
                  <c:v>5.6183048581457368E-2</c:v>
                </c:pt>
                <c:pt idx="2306">
                  <c:v>5.6197148382347142E-2</c:v>
                </c:pt>
                <c:pt idx="2307">
                  <c:v>5.6241886886576088E-2</c:v>
                </c:pt>
                <c:pt idx="2308">
                  <c:v>5.6317477449941387E-2</c:v>
                </c:pt>
                <c:pt idx="2309">
                  <c:v>5.6424062482347145E-2</c:v>
                </c:pt>
                <c:pt idx="2310">
                  <c:v>5.6561718198933214E-2</c:v>
                </c:pt>
                <c:pt idx="2311">
                  <c:v>5.6730459157098033E-2</c:v>
                </c:pt>
                <c:pt idx="2312">
                  <c:v>5.6930242586204924E-2</c:v>
                </c:pt>
                <c:pt idx="2313">
                  <c:v>5.7160972516658276E-2</c:v>
                </c:pt>
                <c:pt idx="2314">
                  <c:v>5.7417443583794803E-2</c:v>
                </c:pt>
                <c:pt idx="2315">
                  <c:v>5.7688536650572116E-2</c:v>
                </c:pt>
                <c:pt idx="2316">
                  <c:v>5.7966745326025894E-2</c:v>
                </c:pt>
                <c:pt idx="2317">
                  <c:v>5.8249257698548607E-2</c:v>
                </c:pt>
                <c:pt idx="2318">
                  <c:v>5.8533606856743886E-2</c:v>
                </c:pt>
                <c:pt idx="2319">
                  <c:v>5.8817502259886995E-2</c:v>
                </c:pt>
                <c:pt idx="2320">
                  <c:v>5.9098815564577849E-2</c:v>
                </c:pt>
                <c:pt idx="2321">
                  <c:v>5.937557284150833E-2</c:v>
                </c:pt>
                <c:pt idx="2322">
                  <c:v>5.9645947284980357E-2</c:v>
                </c:pt>
                <c:pt idx="2323">
                  <c:v>5.9908252176137121E-2</c:v>
                </c:pt>
                <c:pt idx="2324">
                  <c:v>6.0160934086244088E-2</c:v>
                </c:pt>
                <c:pt idx="2325">
                  <c:v>6.0402566315211043E-2</c:v>
                </c:pt>
                <c:pt idx="2326">
                  <c:v>6.063184256078654E-2</c:v>
                </c:pt>
                <c:pt idx="2327">
                  <c:v>6.0847570813764768E-2</c:v>
                </c:pt>
                <c:pt idx="2328">
                  <c:v>6.1048667474461825E-2</c:v>
                </c:pt>
                <c:pt idx="2329">
                  <c:v>6.1234151685646672E-2</c:v>
                </c:pt>
                <c:pt idx="2330">
                  <c:v>6.1403139877051385E-2</c:v>
                </c:pt>
                <c:pt idx="2331">
                  <c:v>6.1554840516544002E-2</c:v>
                </c:pt>
                <c:pt idx="2332">
                  <c:v>6.1688549063012528E-2</c:v>
                </c:pt>
                <c:pt idx="2333">
                  <c:v>6.1803643115987635E-2</c:v>
                </c:pt>
                <c:pt idx="2334">
                  <c:v>6.1899577757022803E-2</c:v>
                </c:pt>
                <c:pt idx="2335">
                  <c:v>6.197588107784776E-2</c:v>
                </c:pt>
                <c:pt idx="2336">
                  <c:v>6.203214989032102E-2</c:v>
                </c:pt>
                <c:pt idx="2337">
                  <c:v>6.2068045613224272E-2</c:v>
                </c:pt>
                <c:pt idx="2338">
                  <c:v>6.2083290330966566E-2</c:v>
                </c:pt>
                <c:pt idx="2339">
                  <c:v>6.2077663019297596E-2</c:v>
                </c:pt>
                <c:pt idx="2340">
                  <c:v>6.2050995933170303E-2</c:v>
                </c:pt>
                <c:pt idx="2341">
                  <c:v>6.2003171151936078E-2</c:v>
                </c:pt>
                <c:pt idx="2342">
                  <c:v>6.1934117277108722E-2</c:v>
                </c:pt>
                <c:pt idx="2343">
                  <c:v>6.184380627798837E-2</c:v>
                </c:pt>
                <c:pt idx="2344">
                  <c:v>6.1732250480497013E-2</c:v>
                </c:pt>
                <c:pt idx="2345">
                  <c:v>6.1599499694643699E-2</c:v>
                </c:pt>
                <c:pt idx="2346">
                  <c:v>6.1445638476104784E-2</c:v>
                </c:pt>
                <c:pt idx="2347">
                  <c:v>6.1270783517478236E-2</c:v>
                </c:pt>
                <c:pt idx="2348">
                  <c:v>6.107508116484512E-2</c:v>
                </c:pt>
                <c:pt idx="2349">
                  <c:v>6.0858705055350314E-2</c:v>
                </c:pt>
                <c:pt idx="2350">
                  <c:v>6.0621853871595029E-2</c:v>
                </c:pt>
                <c:pt idx="2351">
                  <c:v>6.0364749208715693E-2</c:v>
                </c:pt>
                <c:pt idx="2352">
                  <c:v>6.0090026133235684E-2</c:v>
                </c:pt>
                <c:pt idx="2353">
                  <c:v>5.9803113369327414E-2</c:v>
                </c:pt>
                <c:pt idx="2354">
                  <c:v>5.9507728740072437E-2</c:v>
                </c:pt>
                <c:pt idx="2355">
                  <c:v>5.9205367573017698E-2</c:v>
                </c:pt>
                <c:pt idx="2356">
                  <c:v>5.8897359160843522E-2</c:v>
                </c:pt>
                <c:pt idx="2357">
                  <c:v>5.8584946402576506E-2</c:v>
                </c:pt>
                <c:pt idx="2358">
                  <c:v>5.8269292425267766E-2</c:v>
                </c:pt>
                <c:pt idx="2359">
                  <c:v>5.7951484195552676E-2</c:v>
                </c:pt>
                <c:pt idx="2360">
                  <c:v>5.7632535908871581E-2</c:v>
                </c:pt>
                <c:pt idx="2361">
                  <c:v>5.7313392268729189E-2</c:v>
                </c:pt>
                <c:pt idx="2362">
                  <c:v>5.6994931661833781E-2</c:v>
                </c:pt>
                <c:pt idx="2363">
                  <c:v>5.6677969230797744E-2</c:v>
                </c:pt>
                <c:pt idx="2364">
                  <c:v>5.6363259845993587E-2</c:v>
                </c:pt>
                <c:pt idx="2365">
                  <c:v>5.6051500978226067E-2</c:v>
                </c:pt>
                <c:pt idx="2366">
                  <c:v>5.5743335473945249E-2</c:v>
                </c:pt>
                <c:pt idx="2367">
                  <c:v>5.5439354234784424E-2</c:v>
                </c:pt>
                <c:pt idx="2368">
                  <c:v>5.5140098803254815E-2</c:v>
                </c:pt>
                <c:pt idx="2369">
                  <c:v>5.4846063856472928E-2</c:v>
                </c:pt>
                <c:pt idx="2370">
                  <c:v>5.4557699609833511E-2</c:v>
                </c:pt>
                <c:pt idx="2371">
                  <c:v>5.4275414132570615E-2</c:v>
                </c:pt>
                <c:pt idx="2372">
                  <c:v>5.399957557717474E-2</c:v>
                </c:pt>
                <c:pt idx="2373">
                  <c:v>5.3730514324652943E-2</c:v>
                </c:pt>
                <c:pt idx="2374">
                  <c:v>5.3468525047633809E-2</c:v>
                </c:pt>
                <c:pt idx="2375">
                  <c:v>5.32138686933274E-2</c:v>
                </c:pt>
                <c:pt idx="2376">
                  <c:v>5.2966774388358631E-2</c:v>
                </c:pt>
                <c:pt idx="2377">
                  <c:v>5.2727441267489066E-2</c:v>
                </c:pt>
                <c:pt idx="2378">
                  <c:v>5.2496040228244882E-2</c:v>
                </c:pt>
                <c:pt idx="2379">
                  <c:v>5.2272715613457706E-2</c:v>
                </c:pt>
                <c:pt idx="2380">
                  <c:v>5.2057586823719686E-2</c:v>
                </c:pt>
                <c:pt idx="2381">
                  <c:v>5.1850749861738273E-2</c:v>
                </c:pt>
                <c:pt idx="2382">
                  <c:v>5.1652278810564625E-2</c:v>
                </c:pt>
                <c:pt idx="2383">
                  <c:v>5.1462227247648602E-2</c:v>
                </c:pt>
                <c:pt idx="2384">
                  <c:v>5.1280629596654144E-2</c:v>
                </c:pt>
                <c:pt idx="2385">
                  <c:v>5.1107502418949416E-2</c:v>
                </c:pt>
                <c:pt idx="2386">
                  <c:v>5.0942845646656507E-2</c:v>
                </c:pt>
                <c:pt idx="2387">
                  <c:v>5.0786643759125248E-2</c:v>
                </c:pt>
                <c:pt idx="2388">
                  <c:v>5.0638866904663495E-2</c:v>
                </c:pt>
                <c:pt idx="2389">
                  <c:v>5.0499471969331647E-2</c:v>
                </c:pt>
                <c:pt idx="2390">
                  <c:v>5.0368403594573834E-2</c:v>
                </c:pt>
                <c:pt idx="2391">
                  <c:v>5.0245595145432816E-2</c:v>
                </c:pt>
                <c:pt idx="2392">
                  <c:v>5.0130969631057308E-2</c:v>
                </c:pt>
                <c:pt idx="2393">
                  <c:v>5.0024440579182254E-2</c:v>
                </c:pt>
                <c:pt idx="2394">
                  <c:v>4.9925912866225351E-2</c:v>
                </c:pt>
                <c:pt idx="2395">
                  <c:v>4.9835283504610084E-2</c:v>
                </c:pt>
                <c:pt idx="2396">
                  <c:v>4.9752442388889893E-2</c:v>
                </c:pt>
                <c:pt idx="2397">
                  <c:v>4.9677273002213015E-2</c:v>
                </c:pt>
                <c:pt idx="2398">
                  <c:v>4.9609653084630903E-2</c:v>
                </c:pt>
                <c:pt idx="2399">
                  <c:v>4.9549455264718385E-2</c:v>
                </c:pt>
                <c:pt idx="2400">
                  <c:v>4.9496547655936085E-2</c:v>
                </c:pt>
                <c:pt idx="2401">
                  <c:v>4.9450794419130015E-2</c:v>
                </c:pt>
                <c:pt idx="2402">
                  <c:v>4.9412056292527734E-2</c:v>
                </c:pt>
                <c:pt idx="2403">
                  <c:v>4.9380191090552271E-2</c:v>
                </c:pt>
                <c:pt idx="2404">
                  <c:v>4.9355054172740977E-2</c:v>
                </c:pt>
                <c:pt idx="2405">
                  <c:v>4.9336498884019385E-2</c:v>
                </c:pt>
                <c:pt idx="2406">
                  <c:v>4.9324376967544582E-2</c:v>
                </c:pt>
                <c:pt idx="2407">
                  <c:v>4.9318538951298105E-2</c:v>
                </c:pt>
                <c:pt idx="2408">
                  <c:v>4.9318834509571294E-2</c:v>
                </c:pt>
                <c:pt idx="2409">
                  <c:v>4.9325112800454374E-2</c:v>
                </c:pt>
                <c:pt idx="2410">
                  <c:v>4.9337222780403381E-2</c:v>
                </c:pt>
                <c:pt idx="2411">
                  <c:v>4.935501349692633E-2</c:v>
                </c:pt>
                <c:pt idx="2412">
                  <c:v>4.9378334360397909E-2</c:v>
                </c:pt>
                <c:pt idx="2413">
                  <c:v>4.9407035395976816E-2</c:v>
                </c:pt>
                <c:pt idx="2414">
                  <c:v>4.9439152190148286E-2</c:v>
                </c:pt>
                <c:pt idx="2415">
                  <c:v>4.9470616196571879E-2</c:v>
                </c:pt>
                <c:pt idx="2416">
                  <c:v>4.9498671225895248E-2</c:v>
                </c:pt>
                <c:pt idx="2417">
                  <c:v>4.9522260474792107E-2</c:v>
                </c:pt>
                <c:pt idx="2418">
                  <c:v>4.954046519085363E-2</c:v>
                </c:pt>
                <c:pt idx="2419">
                  <c:v>4.9552443231549621E-2</c:v>
                </c:pt>
                <c:pt idx="2420">
                  <c:v>4.9557423075621346E-2</c:v>
                </c:pt>
                <c:pt idx="2421">
                  <c:v>4.9554700167912392E-2</c:v>
                </c:pt>
                <c:pt idx="2422">
                  <c:v>4.9543633480687313E-2</c:v>
                </c:pt>
                <c:pt idx="2423">
                  <c:v>4.9523642204391954E-2</c:v>
                </c:pt>
                <c:pt idx="2424">
                  <c:v>4.9494202561682674E-2</c:v>
                </c:pt>
                <c:pt idx="2425">
                  <c:v>4.9454844741748556E-2</c:v>
                </c:pt>
                <c:pt idx="2426">
                  <c:v>4.940514995205908E-2</c:v>
                </c:pt>
                <c:pt idx="2427">
                  <c:v>4.9344747584661196E-2</c:v>
                </c:pt>
                <c:pt idx="2428">
                  <c:v>4.927331249414247E-2</c:v>
                </c:pt>
                <c:pt idx="2429">
                  <c:v>4.9190562384375393E-2</c:v>
                </c:pt>
                <c:pt idx="2430">
                  <c:v>4.9096255301161532E-2</c:v>
                </c:pt>
                <c:pt idx="2431">
                  <c:v>4.8990187227903305E-2</c:v>
                </c:pt>
                <c:pt idx="2432">
                  <c:v>4.8872189781444281E-2</c:v>
                </c:pt>
                <c:pt idx="2433">
                  <c:v>4.8742128005237306E-2</c:v>
                </c:pt>
                <c:pt idx="2434">
                  <c:v>4.859989825702065E-2</c:v>
                </c:pt>
                <c:pt idx="2435">
                  <c:v>4.8445426188208483E-2</c:v>
                </c:pt>
                <c:pt idx="2436">
                  <c:v>4.8278664812230587E-2</c:v>
                </c:pt>
                <c:pt idx="2437">
                  <c:v>4.8099592659087614E-2</c:v>
                </c:pt>
                <c:pt idx="2438">
                  <c:v>4.7908212013423539E-2</c:v>
                </c:pt>
                <c:pt idx="2439">
                  <c:v>4.7705501028013061E-2</c:v>
                </c:pt>
                <c:pt idx="2440">
                  <c:v>4.7493564446028126E-2</c:v>
                </c:pt>
                <c:pt idx="2441">
                  <c:v>4.727383707293957E-2</c:v>
                </c:pt>
                <c:pt idx="2442">
                  <c:v>4.7046879063538695E-2</c:v>
                </c:pt>
                <c:pt idx="2443">
                  <c:v>4.6813194988194411E-2</c:v>
                </c:pt>
                <c:pt idx="2444">
                  <c:v>4.6573264879623912E-2</c:v>
                </c:pt>
                <c:pt idx="2445">
                  <c:v>4.6327546202090585E-2</c:v>
                </c:pt>
                <c:pt idx="2446">
                  <c:v>4.6076474651042185E-2</c:v>
                </c:pt>
                <c:pt idx="2447">
                  <c:v>4.5820464893555506E-2</c:v>
                </c:pt>
                <c:pt idx="2448">
                  <c:v>4.5559911293429116E-2</c:v>
                </c:pt>
                <c:pt idx="2449">
                  <c:v>4.529518862231037E-2</c:v>
                </c:pt>
                <c:pt idx="2450">
                  <c:v>4.5026652756600317E-2</c:v>
                </c:pt>
                <c:pt idx="2451">
                  <c:v>4.4754641359863331E-2</c:v>
                </c:pt>
                <c:pt idx="2452">
                  <c:v>4.4479474550508713E-2</c:v>
                </c:pt>
                <c:pt idx="2453">
                  <c:v>4.4201455554558913E-2</c:v>
                </c:pt>
                <c:pt idx="2454">
                  <c:v>4.3920871343356267E-2</c:v>
                </c:pt>
                <c:pt idx="2455">
                  <c:v>4.3637993256099281E-2</c:v>
                </c:pt>
                <c:pt idx="2456">
                  <c:v>4.3353077607136636E-2</c:v>
                </c:pt>
                <c:pt idx="2457">
                  <c:v>4.3066366277977504E-2</c:v>
                </c:pt>
                <c:pt idx="2458">
                  <c:v>4.2778087294010239E-2</c:v>
                </c:pt>
                <c:pt idx="2459">
                  <c:v>4.2488455385948573E-2</c:v>
                </c:pt>
                <c:pt idx="2460">
                  <c:v>4.2197672536051785E-2</c:v>
                </c:pt>
                <c:pt idx="2461">
                  <c:v>4.1905928509190428E-2</c:v>
                </c:pt>
                <c:pt idx="2462">
                  <c:v>4.161340136885168E-2</c:v>
                </c:pt>
                <c:pt idx="2463">
                  <c:v>4.1320257978198306E-2</c:v>
                </c:pt>
                <c:pt idx="2464">
                  <c:v>4.1026378387892054E-2</c:v>
                </c:pt>
                <c:pt idx="2465">
                  <c:v>4.0731312213573317E-2</c:v>
                </c:pt>
                <c:pt idx="2466">
                  <c:v>4.0434798698486402E-2</c:v>
                </c:pt>
                <c:pt idx="2467">
                  <c:v>4.0136825994375694E-2</c:v>
                </c:pt>
                <c:pt idx="2468">
                  <c:v>3.9837394091565427E-2</c:v>
                </c:pt>
                <c:pt idx="2469">
                  <c:v>3.9536505865777102E-2</c:v>
                </c:pt>
                <c:pt idx="2470">
                  <c:v>3.9234166547496202E-2</c:v>
                </c:pt>
                <c:pt idx="2471">
                  <c:v>3.8930383534801653E-2</c:v>
                </c:pt>
                <c:pt idx="2472">
                  <c:v>3.8625166227808191E-2</c:v>
                </c:pt>
                <c:pt idx="2473">
                  <c:v>3.831852587162398E-2</c:v>
                </c:pt>
                <c:pt idx="2474">
                  <c:v>3.8010475407036955E-2</c:v>
                </c:pt>
                <c:pt idx="2475">
                  <c:v>3.770102932864005E-2</c:v>
                </c:pt>
                <c:pt idx="2476">
                  <c:v>3.7390203550127787E-2</c:v>
                </c:pt>
                <c:pt idx="2477">
                  <c:v>3.707801527650726E-2</c:v>
                </c:pt>
                <c:pt idx="2478">
                  <c:v>3.6764482882968151E-2</c:v>
                </c:pt>
                <c:pt idx="2479">
                  <c:v>3.6449625800164386E-2</c:v>
                </c:pt>
                <c:pt idx="2480">
                  <c:v>3.613346440566486E-2</c:v>
                </c:pt>
                <c:pt idx="2481">
                  <c:v>3.5816019921337185E-2</c:v>
                </c:pt>
                <c:pt idx="2482">
                  <c:v>3.5497314316433166E-2</c:v>
                </c:pt>
                <c:pt idx="2483">
                  <c:v>3.517737021615204E-2</c:v>
                </c:pt>
                <c:pt idx="2484">
                  <c:v>3.4856210815460704E-2</c:v>
                </c:pt>
                <c:pt idx="2485">
                  <c:v>3.4533859797959872E-2</c:v>
                </c:pt>
                <c:pt idx="2486">
                  <c:v>3.4210341259587114E-2</c:v>
                </c:pt>
                <c:pt idx="2487">
                  <c:v>3.3885679636955601E-2</c:v>
                </c:pt>
                <c:pt idx="2488">
                  <c:v>3.3559899640132625E-2</c:v>
                </c:pt>
                <c:pt idx="2489">
                  <c:v>3.3233026189667537E-2</c:v>
                </c:pt>
                <c:pt idx="2490">
                  <c:v>3.2905084357684744E-2</c:v>
                </c:pt>
                <c:pt idx="2491">
                  <c:v>3.2576099312861734E-2</c:v>
                </c:pt>
                <c:pt idx="2492">
                  <c:v>3.224609626911995E-2</c:v>
                </c:pt>
                <c:pt idx="2493">
                  <c:v>3.1915100437859417E-2</c:v>
                </c:pt>
                <c:pt idx="2494">
                  <c:v>3.158313698357474E-2</c:v>
                </c:pt>
                <c:pt idx="2495">
                  <c:v>3.1250230982694652E-2</c:v>
                </c:pt>
                <c:pt idx="2496">
                  <c:v>3.0916407385493401E-2</c:v>
                </c:pt>
                <c:pt idx="2497">
                  <c:v>3.0581690980926161E-2</c:v>
                </c:pt>
                <c:pt idx="2498">
                  <c:v>3.0246106364247356E-2</c:v>
                </c:pt>
                <c:pt idx="2499">
                  <c:v>2.9909677907272794E-2</c:v>
                </c:pt>
                <c:pt idx="2500">
                  <c:v>2.9572429731155543E-2</c:v>
                </c:pt>
                <c:pt idx="2501">
                  <c:v>2.9234385681546442E-2</c:v>
                </c:pt>
                <c:pt idx="2502">
                  <c:v>2.8894986989337623E-2</c:v>
                </c:pt>
                <c:pt idx="2503">
                  <c:v>2.8552999251742827E-2</c:v>
                </c:pt>
                <c:pt idx="2504">
                  <c:v>2.820760830918571E-2</c:v>
                </c:pt>
                <c:pt idx="2505">
                  <c:v>2.7858544323725417E-2</c:v>
                </c:pt>
                <c:pt idx="2506">
                  <c:v>2.7505580858248679E-2</c:v>
                </c:pt>
                <c:pt idx="2507">
                  <c:v>2.7148515105629614E-2</c:v>
                </c:pt>
                <c:pt idx="2508">
                  <c:v>2.6787165912287952E-2</c:v>
                </c:pt>
                <c:pt idx="2509">
                  <c:v>2.6421372556038589E-2</c:v>
                </c:pt>
                <c:pt idx="2510">
                  <c:v>2.6050993598830646E-2</c:v>
                </c:pt>
                <c:pt idx="2511">
                  <c:v>2.5675905786150002E-2</c:v>
                </c:pt>
                <c:pt idx="2512">
                  <c:v>2.5296002990812673E-2</c:v>
                </c:pt>
                <c:pt idx="2513">
                  <c:v>2.4911195199915259E-2</c:v>
                </c:pt>
                <c:pt idx="2514">
                  <c:v>2.4521407543753856E-2</c:v>
                </c:pt>
                <c:pt idx="2515">
                  <c:v>2.412657936553014E-2</c:v>
                </c:pt>
                <c:pt idx="2516">
                  <c:v>2.3726663330675371E-2</c:v>
                </c:pt>
                <c:pt idx="2517">
                  <c:v>2.3321624574628379E-2</c:v>
                </c:pt>
                <c:pt idx="2518">
                  <c:v>2.2911439887918304E-2</c:v>
                </c:pt>
                <c:pt idx="2519">
                  <c:v>2.2496096937414091E-2</c:v>
                </c:pt>
                <c:pt idx="2520">
                  <c:v>2.207559352261702E-2</c:v>
                </c:pt>
                <c:pt idx="2521">
                  <c:v>2.1649936865887114E-2</c:v>
                </c:pt>
                <c:pt idx="2522">
                  <c:v>2.12191429355118E-2</c:v>
                </c:pt>
                <c:pt idx="2523">
                  <c:v>2.0783235800538018E-2</c:v>
                </c:pt>
                <c:pt idx="2524">
                  <c:v>2.0342247016312792E-2</c:v>
                </c:pt>
                <c:pt idx="2525">
                  <c:v>1.9896215039689479E-2</c:v>
                </c:pt>
                <c:pt idx="2526">
                  <c:v>1.9445184672879867E-2</c:v>
                </c:pt>
                <c:pt idx="2527">
                  <c:v>1.8991734090533754E-2</c:v>
                </c:pt>
                <c:pt idx="2528">
                  <c:v>1.8541377999428014E-2</c:v>
                </c:pt>
                <c:pt idx="2529">
                  <c:v>1.8097810409910993E-2</c:v>
                </c:pt>
                <c:pt idx="2530">
                  <c:v>1.7662365548421682E-2</c:v>
                </c:pt>
                <c:pt idx="2531">
                  <c:v>1.7236191621676868E-2</c:v>
                </c:pt>
                <c:pt idx="2532">
                  <c:v>1.6820336171496184E-2</c:v>
                </c:pt>
                <c:pt idx="2533">
                  <c:v>1.6415754221817146E-2</c:v>
                </c:pt>
                <c:pt idx="2534">
                  <c:v>1.6023313179508197E-2</c:v>
                </c:pt>
                <c:pt idx="2535">
                  <c:v>1.5643797436713115E-2</c:v>
                </c:pt>
                <c:pt idx="2536">
                  <c:v>1.5277912796058344E-2</c:v>
                </c:pt>
                <c:pt idx="2537">
                  <c:v>1.4926290727436281E-2</c:v>
                </c:pt>
                <c:pt idx="2538">
                  <c:v>1.458949246061008E-2</c:v>
                </c:pt>
                <c:pt idx="2539">
                  <c:v>1.4268012917722128E-2</c:v>
                </c:pt>
                <c:pt idx="2540">
                  <c:v>1.3962284489788465E-2</c:v>
                </c:pt>
                <c:pt idx="2541">
                  <c:v>1.3672680661256719E-2</c:v>
                </c:pt>
                <c:pt idx="2542">
                  <c:v>1.3399519486701273E-2</c:v>
                </c:pt>
                <c:pt idx="2543">
                  <c:v>1.3143066923708676E-2</c:v>
                </c:pt>
                <c:pt idx="2544">
                  <c:v>1.2903540025987271E-2</c:v>
                </c:pt>
                <c:pt idx="2545">
                  <c:v>1.2681110000706087E-2</c:v>
                </c:pt>
                <c:pt idx="2546">
                  <c:v>1.2475905134034947E-2</c:v>
                </c:pt>
                <c:pt idx="2547">
                  <c:v>1.2288013588819259E-2</c:v>
                </c:pt>
                <c:pt idx="2548">
                  <c:v>1.2117486078280395E-2</c:v>
                </c:pt>
                <c:pt idx="2549">
                  <c:v>1.1964338419585904E-2</c:v>
                </c:pt>
                <c:pt idx="2550">
                  <c:v>1.182855397108176E-2</c:v>
                </c:pt>
                <c:pt idx="2551">
                  <c:v>1.1710085956927282E-2</c:v>
                </c:pt>
                <c:pt idx="2552">
                  <c:v>1.1608859682813446E-2</c:v>
                </c:pt>
                <c:pt idx="2553">
                  <c:v>1.1524774646387455E-2</c:v>
                </c:pt>
                <c:pt idx="2554">
                  <c:v>1.1457706545943219E-2</c:v>
                </c:pt>
                <c:pt idx="2555">
                  <c:v>1.1407509190873175E-2</c:v>
                </c:pt>
                <c:pt idx="2556">
                  <c:v>1.1374016317310399E-2</c:v>
                </c:pt>
                <c:pt idx="2557">
                  <c:v>1.1357043312322524E-2</c:v>
                </c:pt>
                <c:pt idx="2558">
                  <c:v>1.1356388849948967E-2</c:v>
                </c:pt>
                <c:pt idx="2559">
                  <c:v>1.1371836442302864E-2</c:v>
                </c:pt>
                <c:pt idx="2560">
                  <c:v>1.1403155908887864E-2</c:v>
                </c:pt>
                <c:pt idx="2561">
                  <c:v>1.1450104767207316E-2</c:v>
                </c:pt>
                <c:pt idx="2562">
                  <c:v>1.1512429547671031E-2</c:v>
                </c:pt>
                <c:pt idx="2563">
                  <c:v>1.1589867035731444E-2</c:v>
                </c:pt>
                <c:pt idx="2564">
                  <c:v>1.1682145444107825E-2</c:v>
                </c:pt>
                <c:pt idx="2565">
                  <c:v>1.1788985517883682E-2</c:v>
                </c:pt>
                <c:pt idx="2566">
                  <c:v>1.1910101575189003E-2</c:v>
                </c:pt>
                <c:pt idx="2567">
                  <c:v>1.2045202486106492E-2</c:v>
                </c:pt>
                <c:pt idx="2568">
                  <c:v>1.2193992592366851E-2</c:v>
                </c:pt>
                <c:pt idx="2569">
                  <c:v>1.2356172570327098E-2</c:v>
                </c:pt>
                <c:pt idx="2570">
                  <c:v>1.2531440239653205E-2</c:v>
                </c:pt>
                <c:pt idx="2571">
                  <c:v>1.2719491320057327E-2</c:v>
                </c:pt>
                <c:pt idx="2572">
                  <c:v>1.2920020138369345E-2</c:v>
                </c:pt>
                <c:pt idx="2573">
                  <c:v>1.3132720288152674E-2</c:v>
                </c:pt>
                <c:pt idx="2574">
                  <c:v>1.33572852440055E-2</c:v>
                </c:pt>
                <c:pt idx="2575">
                  <c:v>1.3593408932620029E-2</c:v>
                </c:pt>
                <c:pt idx="2576">
                  <c:v>1.3840786262607223E-2</c:v>
                </c:pt>
                <c:pt idx="2577">
                  <c:v>1.4099113615025378E-2</c:v>
                </c:pt>
                <c:pt idx="2578">
                  <c:v>1.4368089296489507E-2</c:v>
                </c:pt>
                <c:pt idx="2579">
                  <c:v>1.4647413956672274E-2</c:v>
                </c:pt>
                <c:pt idx="2580">
                  <c:v>1.49367909719461E-2</c:v>
                </c:pt>
                <c:pt idx="2581">
                  <c:v>1.5235926796854002E-2</c:v>
                </c:pt>
                <c:pt idx="2582">
                  <c:v>1.5544531285036887E-2</c:v>
                </c:pt>
                <c:pt idx="2583">
                  <c:v>1.5862317981186421E-2</c:v>
                </c:pt>
                <c:pt idx="2584">
                  <c:v>1.6189004385533917E-2</c:v>
                </c:pt>
                <c:pt idx="2585">
                  <c:v>1.6524312192331921E-2</c:v>
                </c:pt>
                <c:pt idx="2586">
                  <c:v>1.6867967503726402E-2</c:v>
                </c:pt>
                <c:pt idx="2587">
                  <c:v>1.7219701020367309E-2</c:v>
                </c:pt>
                <c:pt idx="2588">
                  <c:v>1.7579248210051013E-2</c:v>
                </c:pt>
                <c:pt idx="2589">
                  <c:v>1.7944513779599477E-2</c:v>
                </c:pt>
                <c:pt idx="2590">
                  <c:v>1.8311278637862593E-2</c:v>
                </c:pt>
                <c:pt idx="2591">
                  <c:v>1.8676654670167873E-2</c:v>
                </c:pt>
                <c:pt idx="2592">
                  <c:v>1.903947602376278E-2</c:v>
                </c:pt>
                <c:pt idx="2593">
                  <c:v>1.9398720144172332E-2</c:v>
                </c:pt>
                <c:pt idx="2594">
                  <c:v>1.9753445552339755E-2</c:v>
                </c:pt>
                <c:pt idx="2595">
                  <c:v>2.0102785696884576E-2</c:v>
                </c:pt>
                <c:pt idx="2596">
                  <c:v>2.0445945166023306E-2</c:v>
                </c:pt>
                <c:pt idx="2597">
                  <c:v>2.0782196118592583E-2</c:v>
                </c:pt>
                <c:pt idx="2598">
                  <c:v>2.1110874846307907E-2</c:v>
                </c:pt>
                <c:pt idx="2599">
                  <c:v>2.1431378461159084E-2</c:v>
                </c:pt>
                <c:pt idx="2600">
                  <c:v>2.1743161705066336E-2</c:v>
                </c:pt>
                <c:pt idx="2601">
                  <c:v>2.2045733879022273E-2</c:v>
                </c:pt>
                <c:pt idx="2602">
                  <c:v>2.2338655888920575E-2</c:v>
                </c:pt>
                <c:pt idx="2603">
                  <c:v>2.2621537405261669E-2</c:v>
                </c:pt>
                <c:pt idx="2604">
                  <c:v>2.2894034133910845E-2</c:v>
                </c:pt>
                <c:pt idx="2605">
                  <c:v>2.3155845195081088E-2</c:v>
                </c:pt>
                <c:pt idx="2606">
                  <c:v>2.3406710607713262E-2</c:v>
                </c:pt>
                <c:pt idx="2607">
                  <c:v>2.3646408876432549E-2</c:v>
                </c:pt>
                <c:pt idx="2608">
                  <c:v>2.3874754678270056E-2</c:v>
                </c:pt>
                <c:pt idx="2609">
                  <c:v>2.4091596646355178E-2</c:v>
                </c:pt>
                <c:pt idx="2610">
                  <c:v>2.4296815247800828E-2</c:v>
                </c:pt>
                <c:pt idx="2611">
                  <c:v>2.4490320753029492E-2</c:v>
                </c:pt>
                <c:pt idx="2612">
                  <c:v>2.4672051293812471E-2</c:v>
                </c:pt>
                <c:pt idx="2613">
                  <c:v>2.4841971007325048E-2</c:v>
                </c:pt>
                <c:pt idx="2614">
                  <c:v>2.5000068263552257E-2</c:v>
                </c:pt>
                <c:pt idx="2615">
                  <c:v>2.5146353973415952E-2</c:v>
                </c:pt>
                <c:pt idx="2616">
                  <c:v>2.5280859975029185E-2</c:v>
                </c:pt>
                <c:pt idx="2617">
                  <c:v>2.5403637495526439E-2</c:v>
                </c:pt>
                <c:pt idx="2618">
                  <c:v>2.5514755685956451E-2</c:v>
                </c:pt>
                <c:pt idx="2619">
                  <c:v>2.5614300226770012E-2</c:v>
                </c:pt>
                <c:pt idx="2620">
                  <c:v>2.5702372001478079E-2</c:v>
                </c:pt>
                <c:pt idx="2621">
                  <c:v>2.5779085836102621E-2</c:v>
                </c:pt>
                <c:pt idx="2622">
                  <c:v>2.5844569302088675E-2</c:v>
                </c:pt>
                <c:pt idx="2623">
                  <c:v>2.5898961580394834E-2</c:v>
                </c:pt>
                <c:pt idx="2624">
                  <c:v>2.5942412384527477E-2</c:v>
                </c:pt>
                <c:pt idx="2625">
                  <c:v>2.5975080940334776E-2</c:v>
                </c:pt>
                <c:pt idx="2626">
                  <c:v>2.5997135020424646E-2</c:v>
                </c:pt>
                <c:pt idx="2627">
                  <c:v>2.6008750031122817E-2</c:v>
                </c:pt>
                <c:pt idx="2628">
                  <c:v>2.6010108149937351E-2</c:v>
                </c:pt>
                <c:pt idx="2629">
                  <c:v>2.6001397511546197E-2</c:v>
                </c:pt>
                <c:pt idx="2630">
                  <c:v>2.5982811440376081E-2</c:v>
                </c:pt>
                <c:pt idx="2631">
                  <c:v>2.5954547727891575E-2</c:v>
                </c:pt>
                <c:pt idx="2632">
                  <c:v>2.5916807952763358E-2</c:v>
                </c:pt>
                <c:pt idx="2633">
                  <c:v>2.5869796842136063E-2</c:v>
                </c:pt>
                <c:pt idx="2634">
                  <c:v>2.5813721672265796E-2</c:v>
                </c:pt>
                <c:pt idx="2635">
                  <c:v>2.5748791706846998E-2</c:v>
                </c:pt>
                <c:pt idx="2636">
                  <c:v>2.5675217671398659E-2</c:v>
                </c:pt>
                <c:pt idx="2637">
                  <c:v>2.5593211262127238E-2</c:v>
                </c:pt>
                <c:pt idx="2638">
                  <c:v>2.550298468773407E-2</c:v>
                </c:pt>
                <c:pt idx="2639">
                  <c:v>2.540475024268057E-2</c:v>
                </c:pt>
                <c:pt idx="2640">
                  <c:v>2.5298719910473708E-2</c:v>
                </c:pt>
                <c:pt idx="2641">
                  <c:v>2.5185104995578807E-2</c:v>
                </c:pt>
                <c:pt idx="2642">
                  <c:v>2.5064115782614315E-2</c:v>
                </c:pt>
                <c:pt idx="2643">
                  <c:v>2.4935961221526248E-2</c:v>
                </c:pt>
                <c:pt idx="2644">
                  <c:v>2.4800848637485995E-2</c:v>
                </c:pt>
                <c:pt idx="2645">
                  <c:v>2.4658983464296895E-2</c:v>
                </c:pt>
                <c:pt idx="2646">
                  <c:v>2.4510569000138833E-2</c:v>
                </c:pt>
                <c:pt idx="2647">
                  <c:v>2.435580618452134E-2</c:v>
                </c:pt>
                <c:pt idx="2648">
                  <c:v>2.4194893395355379E-2</c:v>
                </c:pt>
                <c:pt idx="2649">
                  <c:v>2.4028026265096834E-2</c:v>
                </c:pt>
                <c:pt idx="2650">
                  <c:v>2.3855397514950125E-2</c:v>
                </c:pt>
                <c:pt idx="2651">
                  <c:v>2.3677196806161111E-2</c:v>
                </c:pt>
                <c:pt idx="2652">
                  <c:v>2.3495398593775245E-2</c:v>
                </c:pt>
                <c:pt idx="2653">
                  <c:v>2.331404755846939E-2</c:v>
                </c:pt>
                <c:pt idx="2654">
                  <c:v>2.3135893589244467E-2</c:v>
                </c:pt>
                <c:pt idx="2655">
                  <c:v>2.2962010664300612E-2</c:v>
                </c:pt>
                <c:pt idx="2656">
                  <c:v>2.2793334792101688E-2</c:v>
                </c:pt>
                <c:pt idx="2657">
                  <c:v>2.2630724612816958E-2</c:v>
                </c:pt>
                <c:pt idx="2658">
                  <c:v>2.2474967378827208E-2</c:v>
                </c:pt>
                <c:pt idx="2659">
                  <c:v>2.2326782634453431E-2</c:v>
                </c:pt>
                <c:pt idx="2660">
                  <c:v>2.2186825680047456E-2</c:v>
                </c:pt>
                <c:pt idx="2661">
                  <c:v>2.2055690906208982E-2</c:v>
                </c:pt>
                <c:pt idx="2662">
                  <c:v>2.1933915004240433E-2</c:v>
                </c:pt>
                <c:pt idx="2663">
                  <c:v>2.1821980055802881E-2</c:v>
                </c:pt>
                <c:pt idx="2664">
                  <c:v>2.1720316504632516E-2</c:v>
                </c:pt>
                <c:pt idx="2665">
                  <c:v>2.1629306013186012E-2</c:v>
                </c:pt>
                <c:pt idx="2666">
                  <c:v>2.1549284207093716E-2</c:v>
                </c:pt>
                <c:pt idx="2667">
                  <c:v>2.1480543310301001E-2</c:v>
                </c:pt>
                <c:pt idx="2668">
                  <c:v>2.142333467377619E-2</c:v>
                </c:pt>
                <c:pt idx="2669">
                  <c:v>2.1377871200655933E-2</c:v>
                </c:pt>
                <c:pt idx="2670">
                  <c:v>2.1344329670686408E-2</c:v>
                </c:pt>
                <c:pt idx="2671">
                  <c:v>2.1322852966801784E-2</c:v>
                </c:pt>
                <c:pt idx="2672">
                  <c:v>2.1313552206660813E-2</c:v>
                </c:pt>
                <c:pt idx="2673">
                  <c:v>2.1316508781937877E-2</c:v>
                </c:pt>
                <c:pt idx="2674">
                  <c:v>2.1331776308136808E-2</c:v>
                </c:pt>
                <c:pt idx="2675">
                  <c:v>2.1359382487664603E-2</c:v>
                </c:pt>
                <c:pt idx="2676">
                  <c:v>2.1399330888868608E-2</c:v>
                </c:pt>
                <c:pt idx="2677">
                  <c:v>2.1448836639480121E-2</c:v>
                </c:pt>
                <c:pt idx="2678">
                  <c:v>2.150188630273233E-2</c:v>
                </c:pt>
                <c:pt idx="2679">
                  <c:v>2.1554444922773468E-2</c:v>
                </c:pt>
                <c:pt idx="2680">
                  <c:v>2.160504694465358E-2</c:v>
                </c:pt>
                <c:pt idx="2681">
                  <c:v>2.1652418308220539E-2</c:v>
                </c:pt>
                <c:pt idx="2682">
                  <c:v>2.1695383927577975E-2</c:v>
                </c:pt>
                <c:pt idx="2683">
                  <c:v>2.1732859620006987E-2</c:v>
                </c:pt>
                <c:pt idx="2684">
                  <c:v>2.1763847546653847E-2</c:v>
                </c:pt>
                <c:pt idx="2685">
                  <c:v>2.1787431940559137E-2</c:v>
                </c:pt>
                <c:pt idx="2686">
                  <c:v>2.1802774990620527E-2</c:v>
                </c:pt>
                <c:pt idx="2687">
                  <c:v>2.1809112873297062E-2</c:v>
                </c:pt>
                <c:pt idx="2688">
                  <c:v>2.1805751928724141E-2</c:v>
                </c:pt>
                <c:pt idx="2689">
                  <c:v>2.1792064978058894E-2</c:v>
                </c:pt>
                <c:pt idx="2690">
                  <c:v>2.1767487778848665E-2</c:v>
                </c:pt>
                <c:pt idx="2691">
                  <c:v>2.1731515615187155E-2</c:v>
                </c:pt>
                <c:pt idx="2692">
                  <c:v>2.1683700019405103E-2</c:v>
                </c:pt>
                <c:pt idx="2693">
                  <c:v>2.1623645622029085E-2</c:v>
                </c:pt>
                <c:pt idx="2694">
                  <c:v>2.1551007126737246E-2</c:v>
                </c:pt>
                <c:pt idx="2695">
                  <c:v>2.1465486407042586E-2</c:v>
                </c:pt>
                <c:pt idx="2696">
                  <c:v>2.1366829721440436E-2</c:v>
                </c:pt>
                <c:pt idx="2697">
                  <c:v>2.1254825043771092E-2</c:v>
                </c:pt>
                <c:pt idx="2698">
                  <c:v>2.1129299505564147E-2</c:v>
                </c:pt>
                <c:pt idx="2699">
                  <c:v>2.0990116947155888E-2</c:v>
                </c:pt>
                <c:pt idx="2700">
                  <c:v>2.0837175574396172E-2</c:v>
                </c:pt>
                <c:pt idx="2701">
                  <c:v>2.0670405717792068E-2</c:v>
                </c:pt>
                <c:pt idx="2702">
                  <c:v>2.0492427547091137E-2</c:v>
                </c:pt>
                <c:pt idx="2703">
                  <c:v>2.030897381648104E-2</c:v>
                </c:pt>
                <c:pt idx="2704">
                  <c:v>2.0123882176079945E-2</c:v>
                </c:pt>
                <c:pt idx="2705">
                  <c:v>1.9938526479965021E-2</c:v>
                </c:pt>
                <c:pt idx="2706">
                  <c:v>1.9754103007572844E-2</c:v>
                </c:pt>
                <c:pt idx="2707">
                  <c:v>1.9571719021762059E-2</c:v>
                </c:pt>
                <c:pt idx="2708">
                  <c:v>1.9392400136034299E-2</c:v>
                </c:pt>
                <c:pt idx="2709">
                  <c:v>1.9217094322015675E-2</c:v>
                </c:pt>
                <c:pt idx="2710">
                  <c:v>1.9046675657355717E-2</c:v>
                </c:pt>
                <c:pt idx="2711">
                  <c:v>1.8881947939889246E-2</c:v>
                </c:pt>
                <c:pt idx="2712">
                  <c:v>1.8723648175425121E-2</c:v>
                </c:pt>
                <c:pt idx="2713">
                  <c:v>1.8572449941859182E-2</c:v>
                </c:pt>
                <c:pt idx="2714">
                  <c:v>1.8428966632171549E-2</c:v>
                </c:pt>
                <c:pt idx="2715">
                  <c:v>1.8293754578903115E-2</c:v>
                </c:pt>
                <c:pt idx="2716">
                  <c:v>1.8167316062739629E-2</c:v>
                </c:pt>
                <c:pt idx="2717">
                  <c:v>1.805010220786105E-2</c:v>
                </c:pt>
                <c:pt idx="2718">
                  <c:v>1.7942515766732191E-2</c:v>
                </c:pt>
                <c:pt idx="2719">
                  <c:v>1.7844913797026379E-2</c:v>
                </c:pt>
                <c:pt idx="2720">
                  <c:v>1.7757610233381498E-2</c:v>
                </c:pt>
                <c:pt idx="2721">
                  <c:v>1.7680878356690296E-2</c:v>
                </c:pt>
                <c:pt idx="2722">
                  <c:v>1.7614953163624894E-2</c:v>
                </c:pt>
                <c:pt idx="2723">
                  <c:v>1.7560033639087709E-2</c:v>
                </c:pt>
                <c:pt idx="2724">
                  <c:v>1.7516284934269384E-2</c:v>
                </c:pt>
                <c:pt idx="2725">
                  <c:v>1.7483840452978613E-2</c:v>
                </c:pt>
                <c:pt idx="2726">
                  <c:v>1.7462803848889111E-2</c:v>
                </c:pt>
                <c:pt idx="2727">
                  <c:v>1.7453250936325833E-2</c:v>
                </c:pt>
                <c:pt idx="2728">
                  <c:v>1.745523151718642E-2</c:v>
                </c:pt>
                <c:pt idx="2729">
                  <c:v>1.7468771126564381E-2</c:v>
                </c:pt>
                <c:pt idx="2730">
                  <c:v>1.7493872699609073E-2</c:v>
                </c:pt>
                <c:pt idx="2731">
                  <c:v>1.7530518162122879E-2</c:v>
                </c:pt>
                <c:pt idx="2732">
                  <c:v>1.7578669947359949E-2</c:v>
                </c:pt>
                <c:pt idx="2733">
                  <c:v>1.7638272441451924E-2</c:v>
                </c:pt>
                <c:pt idx="2734">
                  <c:v>1.7709253359846733E-2</c:v>
                </c:pt>
                <c:pt idx="2735">
                  <c:v>1.779152505710388E-2</c:v>
                </c:pt>
                <c:pt idx="2736">
                  <c:v>1.78849857723474E-2</c:v>
                </c:pt>
                <c:pt idx="2737">
                  <c:v>1.7989520812633063E-2</c:v>
                </c:pt>
                <c:pt idx="2738">
                  <c:v>1.8105003676440981E-2</c:v>
                </c:pt>
                <c:pt idx="2739">
                  <c:v>1.8231297119459061E-2</c:v>
                </c:pt>
                <c:pt idx="2740">
                  <c:v>1.8368254164775475E-2</c:v>
                </c:pt>
                <c:pt idx="2741">
                  <c:v>1.8515719059550829E-2</c:v>
                </c:pt>
                <c:pt idx="2742">
                  <c:v>1.8673528180193882E-2</c:v>
                </c:pt>
                <c:pt idx="2743">
                  <c:v>1.8841510888014244E-2</c:v>
                </c:pt>
                <c:pt idx="2744">
                  <c:v>1.9019490337279423E-2</c:v>
                </c:pt>
                <c:pt idx="2745">
                  <c:v>1.9207284237553451E-2</c:v>
                </c:pt>
                <c:pt idx="2746">
                  <c:v>1.9404705572146165E-2</c:v>
                </c:pt>
                <c:pt idx="2747">
                  <c:v>1.9611563274453941E-2</c:v>
                </c:pt>
                <c:pt idx="2748">
                  <c:v>1.9827662863923835E-2</c:v>
                </c:pt>
                <c:pt idx="2749">
                  <c:v>2.0052807043325422E-2</c:v>
                </c:pt>
                <c:pt idx="2750">
                  <c:v>2.0286796258965865E-2</c:v>
                </c:pt>
                <c:pt idx="2751">
                  <c:v>2.0529429225438468E-2</c:v>
                </c:pt>
                <c:pt idx="2752">
                  <c:v>2.0780503416444496E-2</c:v>
                </c:pt>
                <c:pt idx="2753">
                  <c:v>2.1039815523184638E-2</c:v>
                </c:pt>
                <c:pt idx="2754">
                  <c:v>2.130716188176902E-2</c:v>
                </c:pt>
                <c:pt idx="2755">
                  <c:v>2.1582338871049479E-2</c:v>
                </c:pt>
                <c:pt idx="2756">
                  <c:v>2.1865143282232668E-2</c:v>
                </c:pt>
                <c:pt idx="2757">
                  <c:v>2.2155372661589311E-2</c:v>
                </c:pt>
                <c:pt idx="2758">
                  <c:v>2.2452825627530693E-2</c:v>
                </c:pt>
                <c:pt idx="2759">
                  <c:v>2.2757302163280674E-2</c:v>
                </c:pt>
                <c:pt idx="2760">
                  <c:v>2.3068603886331238E-2</c:v>
                </c:pt>
                <c:pt idx="2761">
                  <c:v>2.3386534295825399E-2</c:v>
                </c:pt>
                <c:pt idx="2762">
                  <c:v>2.371089899897387E-2</c:v>
                </c:pt>
                <c:pt idx="2763">
                  <c:v>2.4041505917570722E-2</c:v>
                </c:pt>
                <c:pt idx="2764">
                  <c:v>2.4376370090457889E-2</c:v>
                </c:pt>
                <c:pt idx="2765">
                  <c:v>2.4711427112523447E-2</c:v>
                </c:pt>
                <c:pt idx="2766">
                  <c:v>2.504391212628582E-2</c:v>
                </c:pt>
                <c:pt idx="2767">
                  <c:v>2.5372742565229024E-2</c:v>
                </c:pt>
                <c:pt idx="2768">
                  <c:v>2.569697389337397E-2</c:v>
                </c:pt>
                <c:pt idx="2769">
                  <c:v>2.601573879561957E-2</c:v>
                </c:pt>
                <c:pt idx="2770">
                  <c:v>2.632824121289604E-2</c:v>
                </c:pt>
                <c:pt idx="2771">
                  <c:v>2.6633752685542599E-2</c:v>
                </c:pt>
                <c:pt idx="2772">
                  <c:v>2.6931608911218041E-2</c:v>
                </c:pt>
                <c:pt idx="2773">
                  <c:v>2.7221206431299487E-2</c:v>
                </c:pt>
                <c:pt idx="2774">
                  <c:v>2.7501999439705167E-2</c:v>
                </c:pt>
                <c:pt idx="2775">
                  <c:v>2.7773496711236322E-2</c:v>
                </c:pt>
                <c:pt idx="2776">
                  <c:v>2.803525864663798E-2</c:v>
                </c:pt>
                <c:pt idx="2777">
                  <c:v>2.828689443156282E-2</c:v>
                </c:pt>
                <c:pt idx="2778">
                  <c:v>2.8528059306615904E-2</c:v>
                </c:pt>
                <c:pt idx="2779">
                  <c:v>2.8758451945650531E-2</c:v>
                </c:pt>
                <c:pt idx="2780">
                  <c:v>2.8977811939487425E-2</c:v>
                </c:pt>
                <c:pt idx="2781">
                  <c:v>2.9185917382235145E-2</c:v>
                </c:pt>
                <c:pt idx="2782">
                  <c:v>2.9382582557400443E-2</c:v>
                </c:pt>
                <c:pt idx="2783">
                  <c:v>2.9567655720991976E-2</c:v>
                </c:pt>
                <c:pt idx="2784">
                  <c:v>2.9741016978840944E-2</c:v>
                </c:pt>
                <c:pt idx="2785">
                  <c:v>2.9902576255383732E-2</c:v>
                </c:pt>
                <c:pt idx="2786">
                  <c:v>3.0052271351179612E-2</c:v>
                </c:pt>
                <c:pt idx="2787">
                  <c:v>3.0190066086464684E-2</c:v>
                </c:pt>
                <c:pt idx="2788">
                  <c:v>3.0315948528076904E-2</c:v>
                </c:pt>
                <c:pt idx="2789">
                  <c:v>3.0429929297120979E-2</c:v>
                </c:pt>
                <c:pt idx="2790">
                  <c:v>3.0532039954780255E-2</c:v>
                </c:pt>
                <c:pt idx="2791">
                  <c:v>3.0622331463721276E-2</c:v>
                </c:pt>
                <c:pt idx="2792">
                  <c:v>3.0700872722579223E-2</c:v>
                </c:pt>
                <c:pt idx="2793">
                  <c:v>3.0767749171054598E-2</c:v>
                </c:pt>
                <c:pt idx="2794">
                  <c:v>3.082306146319665E-2</c:v>
                </c:pt>
                <c:pt idx="2795">
                  <c:v>3.086692420649478E-2</c:v>
                </c:pt>
                <c:pt idx="2796">
                  <c:v>3.0899464764446355E-2</c:v>
                </c:pt>
                <c:pt idx="2797">
                  <c:v>3.0920822120317264E-2</c:v>
                </c:pt>
                <c:pt idx="2798">
                  <c:v>3.0931145799860331E-2</c:v>
                </c:pt>
                <c:pt idx="2799">
                  <c:v>3.0930594850806282E-2</c:v>
                </c:pt>
                <c:pt idx="2800">
                  <c:v>3.0919336876992252E-2</c:v>
                </c:pt>
                <c:pt idx="2801">
                  <c:v>3.0897547125042089E-2</c:v>
                </c:pt>
                <c:pt idx="2802">
                  <c:v>3.0865407621565248E-2</c:v>
                </c:pt>
                <c:pt idx="2803">
                  <c:v>3.0823106358890049E-2</c:v>
                </c:pt>
                <c:pt idx="2804">
                  <c:v>3.077083652739936E-2</c:v>
                </c:pt>
                <c:pt idx="2805">
                  <c:v>3.070879579258633E-2</c:v>
                </c:pt>
                <c:pt idx="2806">
                  <c:v>3.0637185615000111E-2</c:v>
                </c:pt>
                <c:pt idx="2807">
                  <c:v>3.0556210611300347E-2</c:v>
                </c:pt>
                <c:pt idx="2808">
                  <c:v>3.0466077954690491E-2</c:v>
                </c:pt>
                <c:pt idx="2809">
                  <c:v>3.0366996813049676E-2</c:v>
                </c:pt>
                <c:pt idx="2810">
                  <c:v>3.0259177823131859E-2</c:v>
                </c:pt>
                <c:pt idx="2811">
                  <c:v>3.0142832599250286E-2</c:v>
                </c:pt>
                <c:pt idx="2812">
                  <c:v>3.001817327491374E-2</c:v>
                </c:pt>
                <c:pt idx="2813">
                  <c:v>2.988541207592825E-2</c:v>
                </c:pt>
                <c:pt idx="2814">
                  <c:v>2.9744760923525841E-2</c:v>
                </c:pt>
                <c:pt idx="2815">
                  <c:v>2.9596431066127991E-2</c:v>
                </c:pt>
                <c:pt idx="2816">
                  <c:v>2.9440632738396484E-2</c:v>
                </c:pt>
                <c:pt idx="2817">
                  <c:v>2.9277574846271002E-2</c:v>
                </c:pt>
                <c:pt idx="2818">
                  <c:v>2.9107464676735379E-2</c:v>
                </c:pt>
                <c:pt idx="2819">
                  <c:v>2.8930507631098532E-2</c:v>
                </c:pt>
                <c:pt idx="2820">
                  <c:v>2.8746906980618558E-2</c:v>
                </c:pt>
                <c:pt idx="2821">
                  <c:v>2.8556863643340109E-2</c:v>
                </c:pt>
                <c:pt idx="2822">
                  <c:v>2.8360575981056478E-2</c:v>
                </c:pt>
                <c:pt idx="2823">
                  <c:v>2.8158239615346109E-2</c:v>
                </c:pt>
                <c:pt idx="2824">
                  <c:v>2.7950047261675146E-2</c:v>
                </c:pt>
                <c:pt idx="2825">
                  <c:v>2.7736188580592794E-2</c:v>
                </c:pt>
                <c:pt idx="2826">
                  <c:v>2.7516850045085781E-2</c:v>
                </c:pt>
                <c:pt idx="2827">
                  <c:v>2.7295451668858422E-2</c:v>
                </c:pt>
                <c:pt idx="2828">
                  <c:v>2.707916384156233E-2</c:v>
                </c:pt>
                <c:pt idx="2829">
                  <c:v>2.6872815633111946E-2</c:v>
                </c:pt>
                <c:pt idx="2830">
                  <c:v>2.6678204927295404E-2</c:v>
                </c:pt>
                <c:pt idx="2831">
                  <c:v>2.6496882676948427E-2</c:v>
                </c:pt>
                <c:pt idx="2832">
                  <c:v>2.633026267609279E-2</c:v>
                </c:pt>
                <c:pt idx="2833">
                  <c:v>2.6179632440307497E-2</c:v>
                </c:pt>
                <c:pt idx="2834">
                  <c:v>2.6046159912693299E-2</c:v>
                </c:pt>
                <c:pt idx="2835">
                  <c:v>2.5930899770792441E-2</c:v>
                </c:pt>
                <c:pt idx="2836">
                  <c:v>2.5834799490273286E-2</c:v>
                </c:pt>
                <c:pt idx="2837">
                  <c:v>2.575870517696582E-2</c:v>
                </c:pt>
                <c:pt idx="2838">
                  <c:v>2.5703367173113559E-2</c:v>
                </c:pt>
                <c:pt idx="2839">
                  <c:v>2.5669445443495122E-2</c:v>
                </c:pt>
                <c:pt idx="2840">
                  <c:v>2.5657514747066491E-2</c:v>
                </c:pt>
                <c:pt idx="2841">
                  <c:v>2.5668069599769014E-2</c:v>
                </c:pt>
                <c:pt idx="2842">
                  <c:v>2.5701529034133943E-2</c:v>
                </c:pt>
                <c:pt idx="2843">
                  <c:v>2.5758241161289847E-2</c:v>
                </c:pt>
                <c:pt idx="2844">
                  <c:v>2.5838487540946614E-2</c:v>
                </c:pt>
                <c:pt idx="2845">
                  <c:v>2.5942487364888998E-2</c:v>
                </c:pt>
                <c:pt idx="2846">
                  <c:v>2.607040145946489E-2</c:v>
                </c:pt>
                <c:pt idx="2847">
                  <c:v>2.6222336112498083E-2</c:v>
                </c:pt>
                <c:pt idx="2848">
                  <c:v>2.6398346729996296E-2</c:v>
                </c:pt>
                <c:pt idx="2849">
                  <c:v>2.6598441327956E-2</c:v>
                </c:pt>
                <c:pt idx="2850">
                  <c:v>2.6822583864496961E-2</c:v>
                </c:pt>
                <c:pt idx="2851">
                  <c:v>2.7070697417481655E-2</c:v>
                </c:pt>
                <c:pt idx="2852">
                  <c:v>2.7339187400929436E-2</c:v>
                </c:pt>
                <c:pt idx="2853">
                  <c:v>2.7620388707796838E-2</c:v>
                </c:pt>
                <c:pt idx="2854">
                  <c:v>2.7909117312328518E-2</c:v>
                </c:pt>
                <c:pt idx="2855">
                  <c:v>2.8203414446684796E-2</c:v>
                </c:pt>
                <c:pt idx="2856">
                  <c:v>2.850155576226444E-2</c:v>
                </c:pt>
                <c:pt idx="2857">
                  <c:v>2.8801935614503761E-2</c:v>
                </c:pt>
                <c:pt idx="2858">
                  <c:v>2.9103057553047016E-2</c:v>
                </c:pt>
                <c:pt idx="2859">
                  <c:v>2.940352919390905E-2</c:v>
                </c:pt>
                <c:pt idx="2860">
                  <c:v>2.9702057418524198E-2</c:v>
                </c:pt>
                <c:pt idx="2861">
                  <c:v>2.9997443735753231E-2</c:v>
                </c:pt>
                <c:pt idx="2862">
                  <c:v>3.028857979789671E-2</c:v>
                </c:pt>
                <c:pt idx="2863">
                  <c:v>3.0574443067840282E-2</c:v>
                </c:pt>
                <c:pt idx="2864">
                  <c:v>3.0854092634612133E-2</c:v>
                </c:pt>
                <c:pt idx="2865">
                  <c:v>3.1126665174559406E-2</c:v>
                </c:pt>
                <c:pt idx="2866">
                  <c:v>3.1391371055283092E-2</c:v>
                </c:pt>
                <c:pt idx="2867">
                  <c:v>3.164749057940644E-2</c:v>
                </c:pt>
                <c:pt idx="2868">
                  <c:v>3.1894370365205406E-2</c:v>
                </c:pt>
                <c:pt idx="2869">
                  <c:v>3.21314198610856E-2</c:v>
                </c:pt>
                <c:pt idx="2870">
                  <c:v>3.2358107990857726E-2</c:v>
                </c:pt>
                <c:pt idx="2871">
                  <c:v>3.2573959926738262E-2</c:v>
                </c:pt>
                <c:pt idx="2872">
                  <c:v>3.2778553986984614E-2</c:v>
                </c:pt>
                <c:pt idx="2873">
                  <c:v>3.2971518655062884E-2</c:v>
                </c:pt>
                <c:pt idx="2874">
                  <c:v>3.3152529717241669E-2</c:v>
                </c:pt>
                <c:pt idx="2875">
                  <c:v>3.3321307515508845E-2</c:v>
                </c:pt>
                <c:pt idx="2876">
                  <c:v>3.3477614312711991E-2</c:v>
                </c:pt>
                <c:pt idx="2877">
                  <c:v>3.3621251766839784E-2</c:v>
                </c:pt>
                <c:pt idx="2878">
                  <c:v>3.3752058511375617E-2</c:v>
                </c:pt>
                <c:pt idx="2879">
                  <c:v>3.3869907838678111E-2</c:v>
                </c:pt>
                <c:pt idx="2880">
                  <c:v>3.3974705483368256E-2</c:v>
                </c:pt>
                <c:pt idx="2881">
                  <c:v>3.4066387502732845E-2</c:v>
                </c:pt>
                <c:pt idx="2882">
                  <c:v>3.4144918251186131E-2</c:v>
                </c:pt>
                <c:pt idx="2883">
                  <c:v>3.4210288445868001E-2</c:v>
                </c:pt>
                <c:pt idx="2884">
                  <c:v>3.4262513320496478E-2</c:v>
                </c:pt>
                <c:pt idx="2885">
                  <c:v>3.4301630864631991E-2</c:v>
                </c:pt>
                <c:pt idx="2886">
                  <c:v>3.4327700145556521E-2</c:v>
                </c:pt>
                <c:pt idx="2887">
                  <c:v>3.4340799710015149E-2</c:v>
                </c:pt>
                <c:pt idx="2888">
                  <c:v>3.4341026063115759E-2</c:v>
                </c:pt>
                <c:pt idx="2889">
                  <c:v>3.4328492221731524E-2</c:v>
                </c:pt>
                <c:pt idx="2890">
                  <c:v>3.4303326339801633E-2</c:v>
                </c:pt>
                <c:pt idx="2891">
                  <c:v>3.426567040297742E-2</c:v>
                </c:pt>
                <c:pt idx="2892">
                  <c:v>3.421567899011374E-2</c:v>
                </c:pt>
                <c:pt idx="2893">
                  <c:v>3.4153518099159695E-2</c:v>
                </c:pt>
                <c:pt idx="2894">
                  <c:v>3.4079364035056584E-2</c:v>
                </c:pt>
                <c:pt idx="2895">
                  <c:v>3.3993402357306135E-2</c:v>
                </c:pt>
                <c:pt idx="2896">
                  <c:v>3.389582688492801E-2</c:v>
                </c:pt>
                <c:pt idx="2897">
                  <c:v>3.3786838756580118E-2</c:v>
                </c:pt>
                <c:pt idx="2898">
                  <c:v>3.3666645543672311E-2</c:v>
                </c:pt>
                <c:pt idx="2899">
                  <c:v>3.3535460414358981E-2</c:v>
                </c:pt>
                <c:pt idx="2900">
                  <c:v>3.3393501346352682E-2</c:v>
                </c:pt>
                <c:pt idx="2901">
                  <c:v>3.3240990386555494E-2</c:v>
                </c:pt>
                <c:pt idx="2902">
                  <c:v>3.3078152955561456E-2</c:v>
                </c:pt>
                <c:pt idx="2903">
                  <c:v>3.2905217195137892E-2</c:v>
                </c:pt>
                <c:pt idx="2904">
                  <c:v>3.272241335684771E-2</c:v>
                </c:pt>
                <c:pt idx="2905">
                  <c:v>3.2529973230029895E-2</c:v>
                </c:pt>
                <c:pt idx="2906">
                  <c:v>3.2328129607408003E-2</c:v>
                </c:pt>
                <c:pt idx="2907">
                  <c:v>3.2117115786650462E-2</c:v>
                </c:pt>
                <c:pt idx="2908">
                  <c:v>3.1897165106257855E-2</c:v>
                </c:pt>
                <c:pt idx="2909">
                  <c:v>3.1668510514205613E-2</c:v>
                </c:pt>
                <c:pt idx="2910">
                  <c:v>3.1431384167818252E-2</c:v>
                </c:pt>
                <c:pt idx="2911">
                  <c:v>3.11860170634062E-2</c:v>
                </c:pt>
                <c:pt idx="2912">
                  <c:v>3.0932638694240476E-2</c:v>
                </c:pt>
                <c:pt idx="2913">
                  <c:v>3.0671476735492708E-2</c:v>
                </c:pt>
                <c:pt idx="2914">
                  <c:v>3.0404886194280611E-2</c:v>
                </c:pt>
                <c:pt idx="2915">
                  <c:v>3.0137689225274544E-2</c:v>
                </c:pt>
                <c:pt idx="2916">
                  <c:v>2.9873167373990695E-2</c:v>
                </c:pt>
                <c:pt idx="2917">
                  <c:v>2.9612607561438051E-2</c:v>
                </c:pt>
                <c:pt idx="2918">
                  <c:v>2.9357133618971378E-2</c:v>
                </c:pt>
                <c:pt idx="2919">
                  <c:v>2.9107778360191586E-2</c:v>
                </c:pt>
                <c:pt idx="2920">
                  <c:v>2.8865490606097784E-2</c:v>
                </c:pt>
                <c:pt idx="2921">
                  <c:v>2.8631139475084121E-2</c:v>
                </c:pt>
                <c:pt idx="2922">
                  <c:v>2.8405518420937845E-2</c:v>
                </c:pt>
                <c:pt idx="2923">
                  <c:v>2.8189349120802391E-2</c:v>
                </c:pt>
                <c:pt idx="2924">
                  <c:v>2.7983285220207745E-2</c:v>
                </c:pt>
                <c:pt idx="2925">
                  <c:v>2.778791593852719E-2</c:v>
                </c:pt>
                <c:pt idx="2926">
                  <c:v>2.7603769538097123E-2</c:v>
                </c:pt>
                <c:pt idx="2927">
                  <c:v>2.7431316660256038E-2</c:v>
                </c:pt>
                <c:pt idx="2928">
                  <c:v>2.7270973531570021E-2</c:v>
                </c:pt>
                <c:pt idx="2929">
                  <c:v>2.7123105043522621E-2</c:v>
                </c:pt>
                <c:pt idx="2930">
                  <c:v>2.698802770894625E-2</c:v>
                </c:pt>
                <c:pt idx="2931">
                  <c:v>2.6866012498468435E-2</c:v>
                </c:pt>
                <c:pt idx="2932">
                  <c:v>2.6757287560235196E-2</c:v>
                </c:pt>
                <c:pt idx="2933">
                  <c:v>2.6662040826158279E-2</c:v>
                </c:pt>
                <c:pt idx="2934">
                  <c:v>2.6580422507911428E-2</c:v>
                </c:pt>
                <c:pt idx="2935">
                  <c:v>2.6512547485877249E-2</c:v>
                </c:pt>
                <c:pt idx="2936">
                  <c:v>2.6458497594215234E-2</c:v>
                </c:pt>
                <c:pt idx="2937">
                  <c:v>2.6418323805189842E-2</c:v>
                </c:pt>
                <c:pt idx="2938">
                  <c:v>2.6392048315860069E-2</c:v>
                </c:pt>
                <c:pt idx="2939">
                  <c:v>2.6379666540192911E-2</c:v>
                </c:pt>
                <c:pt idx="2940">
                  <c:v>2.6381149009620661E-2</c:v>
                </c:pt>
                <c:pt idx="2941">
                  <c:v>2.6396443185016508E-2</c:v>
                </c:pt>
                <c:pt idx="2942">
                  <c:v>2.642547518301628E-2</c:v>
                </c:pt>
                <c:pt idx="2943">
                  <c:v>2.6468151419564212E-2</c:v>
                </c:pt>
                <c:pt idx="2944">
                  <c:v>2.6524360173510043E-2</c:v>
                </c:pt>
                <c:pt idx="2945">
                  <c:v>2.6593973073031511E-2</c:v>
                </c:pt>
                <c:pt idx="2946">
                  <c:v>2.6676846507602645E-2</c:v>
                </c:pt>
                <c:pt idx="2947">
                  <c:v>2.6772822968172696E-2</c:v>
                </c:pt>
                <c:pt idx="2948">
                  <c:v>2.6881732318164223E-2</c:v>
                </c:pt>
                <c:pt idx="2949">
                  <c:v>2.7003392997842247E-2</c:v>
                </c:pt>
                <c:pt idx="2950">
                  <c:v>2.7137613164547891E-2</c:v>
                </c:pt>
                <c:pt idx="2951">
                  <c:v>2.7284191771232182E-2</c:v>
                </c:pt>
                <c:pt idx="2952">
                  <c:v>2.7439977882445E-2</c:v>
                </c:pt>
                <c:pt idx="2953">
                  <c:v>2.7598401833845092E-2</c:v>
                </c:pt>
                <c:pt idx="2954">
                  <c:v>2.7755012300364583E-2</c:v>
                </c:pt>
                <c:pt idx="2955">
                  <c:v>2.7908104044377914E-2</c:v>
                </c:pt>
                <c:pt idx="2956">
                  <c:v>2.8056188280583681E-2</c:v>
                </c:pt>
                <c:pt idx="2957">
                  <c:v>2.8197893620824692E-2</c:v>
                </c:pt>
                <c:pt idx="2958">
                  <c:v>2.8331956856835112E-2</c:v>
                </c:pt>
                <c:pt idx="2959">
                  <c:v>2.8457217501441149E-2</c:v>
                </c:pt>
                <c:pt idx="2960">
                  <c:v>2.8572612658425756E-2</c:v>
                </c:pt>
                <c:pt idx="2961">
                  <c:v>2.8677172080750987E-2</c:v>
                </c:pt>
                <c:pt idx="2962">
                  <c:v>2.8770013407872178E-2</c:v>
                </c:pt>
                <c:pt idx="2963">
                  <c:v>2.885033757804685E-2</c:v>
                </c:pt>
                <c:pt idx="2964">
                  <c:v>2.8917424411700806E-2</c:v>
                </c:pt>
                <c:pt idx="2965">
                  <c:v>2.897062836188664E-2</c:v>
                </c:pt>
                <c:pt idx="2966">
                  <c:v>2.9009374427841201E-2</c:v>
                </c:pt>
                <c:pt idx="2967">
                  <c:v>2.9033154227632481E-2</c:v>
                </c:pt>
                <c:pt idx="2968">
                  <c:v>2.9041522225876495E-2</c:v>
                </c:pt>
                <c:pt idx="2969">
                  <c:v>2.9034092112502748E-2</c:v>
                </c:pt>
                <c:pt idx="2970">
                  <c:v>2.9010533328554799E-2</c:v>
                </c:pt>
                <c:pt idx="2971">
                  <c:v>2.8970567735024252E-2</c:v>
                </c:pt>
                <c:pt idx="2972">
                  <c:v>2.8913966420736872E-2</c:v>
                </c:pt>
                <c:pt idx="2973">
                  <c:v>2.8840546645334978E-2</c:v>
                </c:pt>
                <c:pt idx="2974">
                  <c:v>2.8750168913431313E-2</c:v>
                </c:pt>
                <c:pt idx="2975">
                  <c:v>2.8642734176045698E-2</c:v>
                </c:pt>
                <c:pt idx="2976">
                  <c:v>2.8518181155476299E-2</c:v>
                </c:pt>
                <c:pt idx="2977">
                  <c:v>2.8378911350795701E-2</c:v>
                </c:pt>
                <c:pt idx="2978">
                  <c:v>2.823017429019475E-2</c:v>
                </c:pt>
                <c:pt idx="2979">
                  <c:v>2.8075496636703272E-2</c:v>
                </c:pt>
                <c:pt idx="2980">
                  <c:v>2.7916162642575779E-2</c:v>
                </c:pt>
                <c:pt idx="2981">
                  <c:v>2.7753300212153699E-2</c:v>
                </c:pt>
                <c:pt idx="2982">
                  <c:v>2.7587961255929709E-2</c:v>
                </c:pt>
                <c:pt idx="2983">
                  <c:v>2.7421127968033532E-2</c:v>
                </c:pt>
                <c:pt idx="2984">
                  <c:v>2.7253716060117728E-2</c:v>
                </c:pt>
                <c:pt idx="2985">
                  <c:v>2.7086577780225458E-2</c:v>
                </c:pt>
                <c:pt idx="2986">
                  <c:v>2.6920504830686542E-2</c:v>
                </c:pt>
                <c:pt idx="2987">
                  <c:v>2.6756231190972691E-2</c:v>
                </c:pt>
                <c:pt idx="2988">
                  <c:v>2.6594435847201725E-2</c:v>
                </c:pt>
                <c:pt idx="2989">
                  <c:v>2.6435745429874789E-2</c:v>
                </c:pt>
                <c:pt idx="2990">
                  <c:v>2.6280736761480003E-2</c:v>
                </c:pt>
                <c:pt idx="2991">
                  <c:v>2.612993931564634E-2</c:v>
                </c:pt>
                <c:pt idx="2992">
                  <c:v>2.5983837589575697E-2</c:v>
                </c:pt>
                <c:pt idx="2993">
                  <c:v>2.5842873391517796E-2</c:v>
                </c:pt>
                <c:pt idx="2994">
                  <c:v>2.5707448045085048E-2</c:v>
                </c:pt>
                <c:pt idx="2995">
                  <c:v>2.5577924512229101E-2</c:v>
                </c:pt>
                <c:pt idx="2996">
                  <c:v>2.5454629436723109E-2</c:v>
                </c:pt>
                <c:pt idx="2997">
                  <c:v>2.5337855110008942E-2</c:v>
                </c:pt>
                <c:pt idx="2998">
                  <c:v>2.522786136127967E-2</c:v>
                </c:pt>
                <c:pt idx="2999">
                  <c:v>2.5124877373675802E-2</c:v>
                </c:pt>
                <c:pt idx="3000">
                  <c:v>2.5029103428475658E-2</c:v>
                </c:pt>
                <c:pt idx="3001">
                  <c:v>2.4940712579161039E-2</c:v>
                </c:pt>
                <c:pt idx="3002">
                  <c:v>2.4859852257234753E-2</c:v>
                </c:pt>
                <c:pt idx="3003">
                  <c:v>2.4786645811659295E-2</c:v>
                </c:pt>
                <c:pt idx="3004">
                  <c:v>2.4721193983776549E-2</c:v>
                </c:pt>
                <c:pt idx="3005">
                  <c:v>2.4663576319555142E-2</c:v>
                </c:pt>
                <c:pt idx="3006">
                  <c:v>2.4613852520997292E-2</c:v>
                </c:pt>
                <c:pt idx="3007">
                  <c:v>2.4572063738518824E-2</c:v>
                </c:pt>
                <c:pt idx="3008">
                  <c:v>2.4538233806097248E-2</c:v>
                </c:pt>
                <c:pt idx="3009">
                  <c:v>2.4512370420960345E-2</c:v>
                </c:pt>
                <c:pt idx="3010">
                  <c:v>2.4494466269565172E-2</c:v>
                </c:pt>
                <c:pt idx="3011">
                  <c:v>2.4484500101592407E-2</c:v>
                </c:pt>
                <c:pt idx="3012">
                  <c:v>2.4482437753653951E-2</c:v>
                </c:pt>
                <c:pt idx="3013">
                  <c:v>2.4488233124385313E-2</c:v>
                </c:pt>
                <c:pt idx="3014">
                  <c:v>2.4501829102565011E-2</c:v>
                </c:pt>
                <c:pt idx="3015">
                  <c:v>2.4523158449873329E-2</c:v>
                </c:pt>
                <c:pt idx="3016">
                  <c:v>2.455214463987275E-2</c:v>
                </c:pt>
                <c:pt idx="3017">
                  <c:v>2.4588702654761121E-2</c:v>
                </c:pt>
                <c:pt idx="3018">
                  <c:v>2.4632739741415985E-2</c:v>
                </c:pt>
                <c:pt idx="3019">
                  <c:v>2.4684156128216943E-2</c:v>
                </c:pt>
                <c:pt idx="3020">
                  <c:v>2.4742845704099452E-2</c:v>
                </c:pt>
                <c:pt idx="3021">
                  <c:v>2.4808696661260295E-2</c:v>
                </c:pt>
                <c:pt idx="3022">
                  <c:v>2.4881592102901678E-2</c:v>
                </c:pt>
                <c:pt idx="3023">
                  <c:v>2.4961410617366838E-2</c:v>
                </c:pt>
                <c:pt idx="3024">
                  <c:v>2.5048026819986774E-2</c:v>
                </c:pt>
                <c:pt idx="3025">
                  <c:v>2.5141311863923089E-2</c:v>
                </c:pt>
                <c:pt idx="3026">
                  <c:v>2.5241133921259089E-2</c:v>
                </c:pt>
                <c:pt idx="3027">
                  <c:v>2.5347358635556753E-2</c:v>
                </c:pt>
                <c:pt idx="3028">
                  <c:v>2.5459849547063897E-2</c:v>
                </c:pt>
                <c:pt idx="3029">
                  <c:v>2.5578468491722493E-2</c:v>
                </c:pt>
                <c:pt idx="3030">
                  <c:v>2.5703075975096256E-2</c:v>
                </c:pt>
                <c:pt idx="3031">
                  <c:v>2.5833531522301775E-2</c:v>
                </c:pt>
                <c:pt idx="3032">
                  <c:v>2.5969694004996238E-2</c:v>
                </c:pt>
                <c:pt idx="3033">
                  <c:v>2.6111421946441771E-2</c:v>
                </c:pt>
                <c:pt idx="3034">
                  <c:v>2.6258573805634379E-2</c:v>
                </c:pt>
                <c:pt idx="3035">
                  <c:v>2.6411008241455567E-2</c:v>
                </c:pt>
                <c:pt idx="3036">
                  <c:v>2.6568584357771909E-2</c:v>
                </c:pt>
                <c:pt idx="3037">
                  <c:v>2.6731161930379041E-2</c:v>
                </c:pt>
                <c:pt idx="3038">
                  <c:v>2.6898601616655287E-2</c:v>
                </c:pt>
                <c:pt idx="3039">
                  <c:v>2.7069208552801777E-2</c:v>
                </c:pt>
                <c:pt idx="3040">
                  <c:v>2.7239483936306413E-2</c:v>
                </c:pt>
                <c:pt idx="3041">
                  <c:v>2.7407054636213925E-2</c:v>
                </c:pt>
                <c:pt idx="3042">
                  <c:v>2.7571005060922225E-2</c:v>
                </c:pt>
                <c:pt idx="3043">
                  <c:v>2.7730538316655184E-2</c:v>
                </c:pt>
                <c:pt idx="3044">
                  <c:v>2.7884923514981008E-2</c:v>
                </c:pt>
                <c:pt idx="3045">
                  <c:v>2.803349063035547E-2</c:v>
                </c:pt>
                <c:pt idx="3046">
                  <c:v>2.8175627358526148E-2</c:v>
                </c:pt>
                <c:pt idx="3047">
                  <c:v>2.8310776160543689E-2</c:v>
                </c:pt>
                <c:pt idx="3048">
                  <c:v>2.8438431417754904E-2</c:v>
                </c:pt>
                <c:pt idx="3049">
                  <c:v>2.8558136692498223E-2</c:v>
                </c:pt>
                <c:pt idx="3050">
                  <c:v>2.8669482091963971E-2</c:v>
                </c:pt>
                <c:pt idx="3051">
                  <c:v>2.877210173277293E-2</c:v>
                </c:pt>
                <c:pt idx="3052">
                  <c:v>2.8865671303818594E-2</c:v>
                </c:pt>
                <c:pt idx="3053">
                  <c:v>2.8949905724911396E-2</c:v>
                </c:pt>
                <c:pt idx="3054">
                  <c:v>2.9024556898760965E-2</c:v>
                </c:pt>
                <c:pt idx="3055">
                  <c:v>2.9089411553835143E-2</c:v>
                </c:pt>
                <c:pt idx="3056">
                  <c:v>2.9144289175640398E-2</c:v>
                </c:pt>
                <c:pt idx="3057">
                  <c:v>2.9189040023980661E-2</c:v>
                </c:pt>
                <c:pt idx="3058">
                  <c:v>2.9223543233764242E-2</c:v>
                </c:pt>
                <c:pt idx="3059">
                  <c:v>2.924770499694852E-2</c:v>
                </c:pt>
                <c:pt idx="3060">
                  <c:v>2.9261456823231339E-2</c:v>
                </c:pt>
                <c:pt idx="3061">
                  <c:v>2.9264753877123635E-2</c:v>
                </c:pt>
                <c:pt idx="3062">
                  <c:v>2.9257573389063558E-2</c:v>
                </c:pt>
                <c:pt idx="3063">
                  <c:v>2.9239913138262043E-2</c:v>
                </c:pt>
                <c:pt idx="3064">
                  <c:v>2.9211790005000789E-2</c:v>
                </c:pt>
                <c:pt idx="3065">
                  <c:v>2.9173238590137009E-2</c:v>
                </c:pt>
                <c:pt idx="3066">
                  <c:v>2.9124309899604413E-2</c:v>
                </c:pt>
                <c:pt idx="3067">
                  <c:v>2.9065070091736551E-2</c:v>
                </c:pt>
                <c:pt idx="3068">
                  <c:v>2.8995599285276671E-2</c:v>
                </c:pt>
                <c:pt idx="3069">
                  <c:v>2.8915990425977606E-2</c:v>
                </c:pt>
                <c:pt idx="3070">
                  <c:v>2.8826348209735494E-2</c:v>
                </c:pt>
                <c:pt idx="3071">
                  <c:v>2.8726788060242665E-2</c:v>
                </c:pt>
                <c:pt idx="3072">
                  <c:v>2.8617435159186789E-2</c:v>
                </c:pt>
                <c:pt idx="3073">
                  <c:v>2.8498423527066576E-2</c:v>
                </c:pt>
                <c:pt idx="3074">
                  <c:v>2.8369895152736999E-2</c:v>
                </c:pt>
                <c:pt idx="3075">
                  <c:v>2.8231999169841655E-2</c:v>
                </c:pt>
                <c:pt idx="3076">
                  <c:v>2.8084891078332549E-2</c:v>
                </c:pt>
                <c:pt idx="3077">
                  <c:v>2.7928788686419355E-2</c:v>
                </c:pt>
                <c:pt idx="3078">
                  <c:v>2.7763980468621614E-2</c:v>
                </c:pt>
                <c:pt idx="3079">
                  <c:v>2.7590718248309692E-2</c:v>
                </c:pt>
                <c:pt idx="3080">
                  <c:v>2.7409204504267988E-2</c:v>
                </c:pt>
                <c:pt idx="3081">
                  <c:v>2.7219640545596533E-2</c:v>
                </c:pt>
                <c:pt idx="3082">
                  <c:v>2.7022227891498631E-2</c:v>
                </c:pt>
                <c:pt idx="3083">
                  <c:v>2.6817167953023458E-2</c:v>
                </c:pt>
                <c:pt idx="3084">
                  <c:v>2.6604661673826416E-2</c:v>
                </c:pt>
                <c:pt idx="3085">
                  <c:v>2.6384909194661601E-2</c:v>
                </c:pt>
                <c:pt idx="3086">
                  <c:v>2.6158109542982734E-2</c:v>
                </c:pt>
                <c:pt idx="3087">
                  <c:v>2.5924460346546697E-2</c:v>
                </c:pt>
                <c:pt idx="3088">
                  <c:v>2.5684157569853316E-2</c:v>
                </c:pt>
                <c:pt idx="3089">
                  <c:v>2.5437395272291899E-2</c:v>
                </c:pt>
                <c:pt idx="3090">
                  <c:v>2.5184365386906354E-2</c:v>
                </c:pt>
                <c:pt idx="3091">
                  <c:v>2.4925257518725995E-2</c:v>
                </c:pt>
                <c:pt idx="3092">
                  <c:v>2.4660258761652471E-2</c:v>
                </c:pt>
                <c:pt idx="3093">
                  <c:v>2.4389553532926399E-2</c:v>
                </c:pt>
                <c:pt idx="3094">
                  <c:v>2.4113323424235836E-2</c:v>
                </c:pt>
                <c:pt idx="3095">
                  <c:v>2.3831747068564196E-2</c:v>
                </c:pt>
                <c:pt idx="3096">
                  <c:v>2.3545000021909662E-2</c:v>
                </c:pt>
                <c:pt idx="3097">
                  <c:v>2.3253254659042776E-2</c:v>
                </c:pt>
                <c:pt idx="3098">
                  <c:v>2.2956680082500725E-2</c:v>
                </c:pt>
                <c:pt idx="3099">
                  <c:v>2.265544204405124E-2</c:v>
                </c:pt>
                <c:pt idx="3100">
                  <c:v>2.2349702877887106E-2</c:v>
                </c:pt>
                <c:pt idx="3101">
                  <c:v>2.2039621444846998E-2</c:v>
                </c:pt>
                <c:pt idx="3102">
                  <c:v>2.1725353086984048E-2</c:v>
                </c:pt>
                <c:pt idx="3103">
                  <c:v>2.1407049591834884E-2</c:v>
                </c:pt>
                <c:pt idx="3104">
                  <c:v>2.1084859165768677E-2</c:v>
                </c:pt>
                <c:pt idx="3105">
                  <c:v>2.0758926415823498E-2</c:v>
                </c:pt>
                <c:pt idx="3106">
                  <c:v>2.0429392339462865E-2</c:v>
                </c:pt>
                <c:pt idx="3107">
                  <c:v>2.0096394321711685E-2</c:v>
                </c:pt>
                <c:pt idx="3108">
                  <c:v>1.9760066139155243E-2</c:v>
                </c:pt>
                <c:pt idx="3109">
                  <c:v>1.9420537970307045E-2</c:v>
                </c:pt>
                <c:pt idx="3110">
                  <c:v>1.9077936411878434E-2</c:v>
                </c:pt>
                <c:pt idx="3111">
                  <c:v>1.873238450050076E-2</c:v>
                </c:pt>
                <c:pt idx="3112">
                  <c:v>1.8384001739475204E-2</c:v>
                </c:pt>
                <c:pt idx="3113">
                  <c:v>1.8032904130145438E-2</c:v>
                </c:pt>
                <c:pt idx="3114">
                  <c:v>1.7679204207508407E-2</c:v>
                </c:pt>
                <c:pt idx="3115">
                  <c:v>1.7323011079697581E-2</c:v>
                </c:pt>
                <c:pt idx="3116">
                  <c:v>1.6964430470993129E-2</c:v>
                </c:pt>
                <c:pt idx="3117">
                  <c:v>1.6603564768028298E-2</c:v>
                </c:pt>
                <c:pt idx="3118">
                  <c:v>1.6240513068883269E-2</c:v>
                </c:pt>
                <c:pt idx="3119">
                  <c:v>1.5875371234770223E-2</c:v>
                </c:pt>
                <c:pt idx="3120">
                  <c:v>1.5508231944031621E-2</c:v>
                </c:pt>
                <c:pt idx="3121">
                  <c:v>1.5139184748188582E-2</c:v>
                </c:pt>
                <c:pt idx="3122">
                  <c:v>1.4768316129791126E-2</c:v>
                </c:pt>
                <c:pt idx="3123">
                  <c:v>1.4395709561836263E-2</c:v>
                </c:pt>
                <c:pt idx="3124">
                  <c:v>1.4021445568533243E-2</c:v>
                </c:pt>
                <c:pt idx="3125">
                  <c:v>1.3645601787209841E-2</c:v>
                </c:pt>
                <c:pt idx="3126">
                  <c:v>1.3268253031162535E-2</c:v>
                </c:pt>
                <c:pt idx="3127">
                  <c:v>1.2889471353270938E-2</c:v>
                </c:pt>
                <c:pt idx="3128">
                  <c:v>1.2509326110203011E-2</c:v>
                </c:pt>
                <c:pt idx="3129">
                  <c:v>1.212788402705188E-2</c:v>
                </c:pt>
                <c:pt idx="3130">
                  <c:v>1.174520926225432E-2</c:v>
                </c:pt>
                <c:pt idx="3131">
                  <c:v>1.1361363472651452E-2</c:v>
                </c:pt>
                <c:pt idx="3132">
                  <c:v>1.0976405878561664E-2</c:v>
                </c:pt>
                <c:pt idx="3133">
                  <c:v>1.0590393328744651E-2</c:v>
                </c:pt>
                <c:pt idx="3134">
                  <c:v>1.0203380365145617E-2</c:v>
                </c:pt>
                <c:pt idx="3135">
                  <c:v>9.8154192873134462E-3</c:v>
                </c:pt>
                <c:pt idx="3136">
                  <c:v>9.4265602164002107E-3</c:v>
                </c:pt>
                <c:pt idx="3137">
                  <c:v>9.0368511586513597E-3</c:v>
                </c:pt>
                <c:pt idx="3138">
                  <c:v>8.6463380683064923E-3</c:v>
                </c:pt>
                <c:pt idx="3139">
                  <c:v>8.2567652227190751E-3</c:v>
                </c:pt>
                <c:pt idx="3140">
                  <c:v>7.8718468311646823E-3</c:v>
                </c:pt>
                <c:pt idx="3141">
                  <c:v>7.4940671788186431E-3</c:v>
                </c:pt>
                <c:pt idx="3142">
                  <c:v>7.1243183405235331E-3</c:v>
                </c:pt>
                <c:pt idx="3143">
                  <c:v>6.7633628411001897E-3</c:v>
                </c:pt>
                <c:pt idx="3144">
                  <c:v>6.4118914046236205E-3</c:v>
                </c:pt>
                <c:pt idx="3145">
                  <c:v>6.0705287493743208E-3</c:v>
                </c:pt>
                <c:pt idx="3146">
                  <c:v>5.7398371837493207E-3</c:v>
                </c:pt>
                <c:pt idx="3147">
                  <c:v>5.4203199866330607E-3</c:v>
                </c:pt>
                <c:pt idx="3148">
                  <c:v>5.1124246543694145E-3</c:v>
                </c:pt>
                <c:pt idx="3149">
                  <c:v>4.816546020704986E-3</c:v>
                </c:pt>
                <c:pt idx="3150">
                  <c:v>4.5330292530593374E-3</c:v>
                </c:pt>
                <c:pt idx="3151">
                  <c:v>4.2621727283541884E-3</c:v>
                </c:pt>
                <c:pt idx="3152">
                  <c:v>4.0042307916261319E-3</c:v>
                </c:pt>
                <c:pt idx="3153">
                  <c:v>3.7594164006311357E-3</c:v>
                </c:pt>
                <c:pt idx="3154">
                  <c:v>3.527903659634448E-3</c:v>
                </c:pt>
                <c:pt idx="3155">
                  <c:v>3.3098302455567691E-3</c:v>
                </c:pt>
                <c:pt idx="3156">
                  <c:v>3.1052997296217074E-3</c:v>
                </c:pt>
                <c:pt idx="3157">
                  <c:v>2.9143837976193161E-3</c:v>
                </c:pt>
                <c:pt idx="3158">
                  <c:v>2.737124371867444E-3</c:v>
                </c:pt>
                <c:pt idx="3159">
                  <c:v>2.573535637914153E-3</c:v>
                </c:pt>
                <c:pt idx="3160">
                  <c:v>2.423605978987089E-3</c:v>
                </c:pt>
                <c:pt idx="3161">
                  <c:v>2.2872998211504497E-3</c:v>
                </c:pt>
                <c:pt idx="3162">
                  <c:v>2.1645593920867796E-3</c:v>
                </c:pt>
                <c:pt idx="3163">
                  <c:v>2.055306396372959E-3</c:v>
                </c:pt>
                <c:pt idx="3164">
                  <c:v>1.9594436100706671E-3</c:v>
                </c:pt>
                <c:pt idx="3165">
                  <c:v>1.8768563974009332E-3</c:v>
                </c:pt>
                <c:pt idx="3166">
                  <c:v>1.8074141522192357E-3</c:v>
                </c:pt>
                <c:pt idx="3167">
                  <c:v>1.7509716669552383E-3</c:v>
                </c:pt>
                <c:pt idx="3168">
                  <c:v>1.7073704316250904E-3</c:v>
                </c:pt>
                <c:pt idx="3169">
                  <c:v>1.6764398654693742E-3</c:v>
                </c:pt>
                <c:pt idx="3170">
                  <c:v>1.6579984837129646E-3</c:v>
                </c:pt>
                <c:pt idx="3171">
                  <c:v>1.6518550018860803E-3</c:v>
                </c:pt>
                <c:pt idx="3172">
                  <c:v>1.6578093800882457E-3</c:v>
                </c:pt>
                <c:pt idx="3173">
                  <c:v>1.6756538095190439E-3</c:v>
                </c:pt>
                <c:pt idx="3174">
                  <c:v>1.7051736435415212E-3</c:v>
                </c:pt>
                <c:pt idx="3175">
                  <c:v>1.74614827548599E-3</c:v>
                </c:pt>
                <c:pt idx="3176">
                  <c:v>1.7983519653439143E-3</c:v>
                </c:pt>
                <c:pt idx="3177">
                  <c:v>1.8602619748163051E-3</c:v>
                </c:pt>
                <c:pt idx="3178">
                  <c:v>1.928852857401085E-3</c:v>
                </c:pt>
                <c:pt idx="3179">
                  <c:v>2.0020298426805527E-3</c:v>
                </c:pt>
                <c:pt idx="3180">
                  <c:v>2.0789049482243683E-3</c:v>
                </c:pt>
                <c:pt idx="3181">
                  <c:v>2.1586856556995034E-3</c:v>
                </c:pt>
                <c:pt idx="3182">
                  <c:v>2.2406316137365007E-3</c:v>
                </c:pt>
                <c:pt idx="3183">
                  <c:v>2.3240508000391142E-3</c:v>
                </c:pt>
                <c:pt idx="3184">
                  <c:v>2.4082973185466402E-3</c:v>
                </c:pt>
                <c:pt idx="3185">
                  <c:v>2.4927693253365395E-3</c:v>
                </c:pt>
                <c:pt idx="3186">
                  <c:v>2.5769070223909613E-3</c:v>
                </c:pt>
                <c:pt idx="3187">
                  <c:v>2.6601907159052298E-3</c:v>
                </c:pt>
                <c:pt idx="3188">
                  <c:v>2.74213893806042E-3</c:v>
                </c:pt>
                <c:pt idx="3189">
                  <c:v>2.8223066312260793E-3</c:v>
                </c:pt>
                <c:pt idx="3190">
                  <c:v>2.9002833935214611E-3</c:v>
                </c:pt>
                <c:pt idx="3191">
                  <c:v>2.9756917846255784E-3</c:v>
                </c:pt>
                <c:pt idx="3192">
                  <c:v>3.0481856906950182E-3</c:v>
                </c:pt>
                <c:pt idx="3193">
                  <c:v>3.1174487472198E-3</c:v>
                </c:pt>
                <c:pt idx="3194">
                  <c:v>3.1831928186237856E-3</c:v>
                </c:pt>
                <c:pt idx="3195">
                  <c:v>3.2451565333961462E-3</c:v>
                </c:pt>
                <c:pt idx="3196">
                  <c:v>3.3031038735240122E-3</c:v>
                </c:pt>
                <c:pt idx="3197">
                  <c:v>3.3568228169832798E-3</c:v>
                </c:pt>
                <c:pt idx="3198">
                  <c:v>3.4061240320353249E-3</c:v>
                </c:pt>
                <c:pt idx="3199">
                  <c:v>3.4508396220696872E-3</c:v>
                </c:pt>
                <c:pt idx="3200">
                  <c:v>3.4908219197298126E-3</c:v>
                </c:pt>
                <c:pt idx="3201">
                  <c:v>3.525942329056835E-3</c:v>
                </c:pt>
                <c:pt idx="3202">
                  <c:v>3.5560902143878408E-3</c:v>
                </c:pt>
                <c:pt idx="3203">
                  <c:v>3.5811718347481406E-3</c:v>
                </c:pt>
                <c:pt idx="3204">
                  <c:v>3.6011093224826022E-3</c:v>
                </c:pt>
                <c:pt idx="3205">
                  <c:v>3.6158397048783246E-3</c:v>
                </c:pt>
                <c:pt idx="3206">
                  <c:v>3.6253139675400474E-3</c:v>
                </c:pt>
                <c:pt idx="3207">
                  <c:v>3.6294961582904973E-3</c:v>
                </c:pt>
                <c:pt idx="3208">
                  <c:v>3.6283625303799214E-3</c:v>
                </c:pt>
                <c:pt idx="3209">
                  <c:v>3.6219007238028804E-3</c:v>
                </c:pt>
                <c:pt idx="3210">
                  <c:v>3.6101089835350363E-3</c:v>
                </c:pt>
                <c:pt idx="3211">
                  <c:v>3.5929954135187807E-3</c:v>
                </c:pt>
                <c:pt idx="3212">
                  <c:v>3.5705772652435013E-3</c:v>
                </c:pt>
                <c:pt idx="3213">
                  <c:v>3.5428802597841716E-3</c:v>
                </c:pt>
                <c:pt idx="3214">
                  <c:v>3.5099379421809165E-3</c:v>
                </c:pt>
                <c:pt idx="3215">
                  <c:v>3.471791067061249E-3</c:v>
                </c:pt>
                <c:pt idx="3216">
                  <c:v>3.4284870144274037E-3</c:v>
                </c:pt>
                <c:pt idx="3217">
                  <c:v>3.3800792345513053E-3</c:v>
                </c:pt>
                <c:pt idx="3218">
                  <c:v>3.3266267209412699E-3</c:v>
                </c:pt>
                <c:pt idx="3219">
                  <c:v>3.2681935103659188E-3</c:v>
                </c:pt>
                <c:pt idx="3220">
                  <c:v>3.2048482089427617E-3</c:v>
                </c:pt>
                <c:pt idx="3221">
                  <c:v>3.1366635433211407E-3</c:v>
                </c:pt>
                <c:pt idx="3222">
                  <c:v>3.0637159360116691E-3</c:v>
                </c:pt>
                <c:pt idx="3223">
                  <c:v>2.9860851039364786E-3</c:v>
                </c:pt>
                <c:pt idx="3224">
                  <c:v>2.9038536792981122E-3</c:v>
                </c:pt>
                <c:pt idx="3225">
                  <c:v>2.8171068518867011E-3</c:v>
                </c:pt>
                <c:pt idx="3226">
                  <c:v>2.72593203196842E-3</c:v>
                </c:pt>
                <c:pt idx="3227">
                  <c:v>2.6319910050331538E-3</c:v>
                </c:pt>
                <c:pt idx="3228">
                  <c:v>2.5387707639451117E-3</c:v>
                </c:pt>
                <c:pt idx="3229">
                  <c:v>2.4486239028326455E-3</c:v>
                </c:pt>
                <c:pt idx="3230">
                  <c:v>2.3624332516635092E-3</c:v>
                </c:pt>
                <c:pt idx="3231">
                  <c:v>2.2809642632775806E-3</c:v>
                </c:pt>
                <c:pt idx="3232">
                  <c:v>2.2049181366732631E-3</c:v>
                </c:pt>
                <c:pt idx="3233">
                  <c:v>2.1349369083615288E-3</c:v>
                </c:pt>
                <c:pt idx="3234">
                  <c:v>2.0716065254927081E-3</c:v>
                </c:pt>
                <c:pt idx="3235">
                  <c:v>2.015459734494737E-3</c:v>
                </c:pt>
                <c:pt idx="3236">
                  <c:v>1.9669788605759784E-3</c:v>
                </c:pt>
                <c:pt idx="3237">
                  <c:v>1.9265984833890795E-3</c:v>
                </c:pt>
                <c:pt idx="3238">
                  <c:v>1.8947080113804846E-3</c:v>
                </c:pt>
                <c:pt idx="3239">
                  <c:v>1.8716541572549766E-3</c:v>
                </c:pt>
                <c:pt idx="3240">
                  <c:v>1.8577433169907928E-3</c:v>
                </c:pt>
                <c:pt idx="3241">
                  <c:v>1.853243854845778E-3</c:v>
                </c:pt>
                <c:pt idx="3242">
                  <c:v>1.8583882967958135E-3</c:v>
                </c:pt>
                <c:pt idx="3243">
                  <c:v>1.8733754348423202E-3</c:v>
                </c:pt>
                <c:pt idx="3244">
                  <c:v>1.8983723446175888E-3</c:v>
                </c:pt>
                <c:pt idx="3245">
                  <c:v>1.9335163187044581E-3</c:v>
                </c:pt>
                <c:pt idx="3246">
                  <c:v>1.9789167180711336E-3</c:v>
                </c:pt>
                <c:pt idx="3247">
                  <c:v>2.0346567440028616E-3</c:v>
                </c:pt>
                <c:pt idx="3248">
                  <c:v>2.1007951328901667E-3</c:v>
                </c:pt>
                <c:pt idx="3249">
                  <c:v>2.1773677762084308E-3</c:v>
                </c:pt>
                <c:pt idx="3250">
                  <c:v>2.2643892679960801E-3</c:v>
                </c:pt>
                <c:pt idx="3251">
                  <c:v>2.3618543821094956E-3</c:v>
                </c:pt>
                <c:pt idx="3252">
                  <c:v>2.4697394815000038E-3</c:v>
                </c:pt>
                <c:pt idx="3253">
                  <c:v>2.5880038617255223E-3</c:v>
                </c:pt>
                <c:pt idx="3254">
                  <c:v>2.7165910308736413E-3</c:v>
                </c:pt>
                <c:pt idx="3255">
                  <c:v>2.8554299280360868E-3</c:v>
                </c:pt>
                <c:pt idx="3256">
                  <c:v>3.0044360824363547E-3</c:v>
                </c:pt>
                <c:pt idx="3257">
                  <c:v>3.1635127152729232E-3</c:v>
                </c:pt>
                <c:pt idx="3258">
                  <c:v>3.3325517863001543E-3</c:v>
                </c:pt>
                <c:pt idx="3259">
                  <c:v>3.5114349871272362E-3</c:v>
                </c:pt>
                <c:pt idx="3260">
                  <c:v>3.7000346831749585E-3</c:v>
                </c:pt>
                <c:pt idx="3261">
                  <c:v>3.8982148061852758E-3</c:v>
                </c:pt>
                <c:pt idx="3262">
                  <c:v>4.1058316991377684E-3</c:v>
                </c:pt>
                <c:pt idx="3263">
                  <c:v>4.3227349153823723E-3</c:v>
                </c:pt>
                <c:pt idx="3264">
                  <c:v>4.5440039583067148E-3</c:v>
                </c:pt>
                <c:pt idx="3265">
                  <c:v>4.7591881603355557E-3</c:v>
                </c:pt>
                <c:pt idx="3266">
                  <c:v>4.9612730301613582E-3</c:v>
                </c:pt>
                <c:pt idx="3267">
                  <c:v>5.147696124050697E-3</c:v>
                </c:pt>
                <c:pt idx="3268">
                  <c:v>5.316249657419999E-3</c:v>
                </c:pt>
                <c:pt idx="3269">
                  <c:v>5.4649194227811811E-3</c:v>
                </c:pt>
                <c:pt idx="3270">
                  <c:v>5.5918692386199313E-3</c:v>
                </c:pt>
                <c:pt idx="3271">
                  <c:v>5.6954315239075657E-3</c:v>
                </c:pt>
                <c:pt idx="3272">
                  <c:v>5.7740984421141336E-3</c:v>
                </c:pt>
                <c:pt idx="3273">
                  <c:v>5.8265133858751879E-3</c:v>
                </c:pt>
                <c:pt idx="3274">
                  <c:v>5.8514627857329344E-3</c:v>
                </c:pt>
                <c:pt idx="3275">
                  <c:v>5.8478682347887223E-3</c:v>
                </c:pt>
                <c:pt idx="3276">
                  <c:v>5.8147789214137522E-3</c:v>
                </c:pt>
                <c:pt idx="3277">
                  <c:v>5.7561096676057967E-3</c:v>
                </c:pt>
                <c:pt idx="3278">
                  <c:v>5.6813918000115501E-3</c:v>
                </c:pt>
                <c:pt idx="3279">
                  <c:v>5.5968359961311121E-3</c:v>
                </c:pt>
                <c:pt idx="3280">
                  <c:v>5.5043146199507259E-3</c:v>
                </c:pt>
                <c:pt idx="3281">
                  <c:v>5.4054374674069317E-3</c:v>
                </c:pt>
                <c:pt idx="3282">
                  <c:v>5.3017068903235048E-3</c:v>
                </c:pt>
                <c:pt idx="3283">
                  <c:v>5.1945281803734223E-3</c:v>
                </c:pt>
                <c:pt idx="3284">
                  <c:v>5.0852140647551121E-3</c:v>
                </c:pt>
                <c:pt idx="3285">
                  <c:v>4.9749888418203873E-3</c:v>
                </c:pt>
                <c:pt idx="3286">
                  <c:v>4.8649923785764448E-3</c:v>
                </c:pt>
                <c:pt idx="3287">
                  <c:v>4.756283980606426E-3</c:v>
                </c:pt>
                <c:pt idx="3288">
                  <c:v>4.6498461366309973E-3</c:v>
                </c:pt>
                <c:pt idx="3289">
                  <c:v>4.5465881396958875E-3</c:v>
                </c:pt>
                <c:pt idx="3290">
                  <c:v>4.4473495870443712E-3</c:v>
                </c:pt>
                <c:pt idx="3291">
                  <c:v>4.3529037608103895E-3</c:v>
                </c:pt>
                <c:pt idx="3292">
                  <c:v>4.2639608917374354E-3</c:v>
                </c:pt>
                <c:pt idx="3293">
                  <c:v>4.1811713081862673E-3</c:v>
                </c:pt>
                <c:pt idx="3294">
                  <c:v>4.105128472746516E-3</c:v>
                </c:pt>
                <c:pt idx="3295">
                  <c:v>4.0363719088100294E-3</c:v>
                </c:pt>
                <c:pt idx="3296">
                  <c:v>3.9753900194995882E-3</c:v>
                </c:pt>
                <c:pt idx="3297">
                  <c:v>3.9226228013755802E-3</c:v>
                </c:pt>
                <c:pt idx="3298">
                  <c:v>3.8784644553653711E-3</c:v>
                </c:pt>
                <c:pt idx="3299">
                  <c:v>3.843265897376665E-3</c:v>
                </c:pt>
                <c:pt idx="3300">
                  <c:v>3.8173371710662975E-3</c:v>
                </c:pt>
                <c:pt idx="3301">
                  <c:v>3.8009497652418006E-3</c:v>
                </c:pt>
                <c:pt idx="3302">
                  <c:v>3.7943388383728789E-3</c:v>
                </c:pt>
                <c:pt idx="3303">
                  <c:v>3.797705352686042E-3</c:v>
                </c:pt>
                <c:pt idx="3304">
                  <c:v>3.8112181203070997E-3</c:v>
                </c:pt>
                <c:pt idx="3305">
                  <c:v>3.8350157639038119E-3</c:v>
                </c:pt>
                <c:pt idx="3306">
                  <c:v>3.8692085942649214E-3</c:v>
                </c:pt>
                <c:pt idx="3307">
                  <c:v>3.9138804072325253E-3</c:v>
                </c:pt>
                <c:pt idx="3308">
                  <c:v>3.9690902023820415E-3</c:v>
                </c:pt>
                <c:pt idx="3309">
                  <c:v>4.0348738258192164E-3</c:v>
                </c:pt>
                <c:pt idx="3310">
                  <c:v>4.1112455394351271E-3</c:v>
                </c:pt>
                <c:pt idx="3311">
                  <c:v>4.1981995189304816E-3</c:v>
                </c:pt>
                <c:pt idx="3312">
                  <c:v>4.2957112828880383E-3</c:v>
                </c:pt>
                <c:pt idx="3313">
                  <c:v>4.4037390551376239E-3</c:v>
                </c:pt>
                <c:pt idx="3314">
                  <c:v>4.5222250626225508E-3</c:v>
                </c:pt>
                <c:pt idx="3315">
                  <c:v>4.6510967709386284E-3</c:v>
                </c:pt>
                <c:pt idx="3316">
                  <c:v>4.7902680596778801E-3</c:v>
                </c:pt>
                <c:pt idx="3317">
                  <c:v>4.9396403396702922E-3</c:v>
                </c:pt>
                <c:pt idx="3318">
                  <c:v>5.099103614173906E-3</c:v>
                </c:pt>
                <c:pt idx="3319">
                  <c:v>5.2685374860236833E-3</c:v>
                </c:pt>
                <c:pt idx="3320">
                  <c:v>5.4478121127057924E-3</c:v>
                </c:pt>
                <c:pt idx="3321">
                  <c:v>5.6367891112810752E-3</c:v>
                </c:pt>
                <c:pt idx="3322">
                  <c:v>5.8353224150377902E-3</c:v>
                </c:pt>
                <c:pt idx="3323">
                  <c:v>6.0432590837096196E-3</c:v>
                </c:pt>
                <c:pt idx="3324">
                  <c:v>6.2604400690505759E-3</c:v>
                </c:pt>
                <c:pt idx="3325">
                  <c:v>6.4867009375135709E-3</c:v>
                </c:pt>
                <c:pt idx="3326">
                  <c:v>6.7218725517363383E-3</c:v>
                </c:pt>
                <c:pt idx="3327">
                  <c:v>6.9657817124912022E-3</c:v>
                </c:pt>
                <c:pt idx="3328">
                  <c:v>7.2182517627134108E-3</c:v>
                </c:pt>
                <c:pt idx="3329">
                  <c:v>7.4791031551768678E-3</c:v>
                </c:pt>
                <c:pt idx="3330">
                  <c:v>7.7481539853426215E-3</c:v>
                </c:pt>
                <c:pt idx="3331">
                  <c:v>8.0252204908616252E-3</c:v>
                </c:pt>
                <c:pt idx="3332">
                  <c:v>8.3101175191699576E-3</c:v>
                </c:pt>
                <c:pt idx="3333">
                  <c:v>8.6026589645717324E-3</c:v>
                </c:pt>
                <c:pt idx="3334">
                  <c:v>8.9026581761620215E-3</c:v>
                </c:pt>
                <c:pt idx="3335">
                  <c:v>9.2099283379019035E-3</c:v>
                </c:pt>
                <c:pt idx="3336">
                  <c:v>9.5242828221131226E-3</c:v>
                </c:pt>
                <c:pt idx="3337">
                  <c:v>9.845535517622352E-3</c:v>
                </c:pt>
                <c:pt idx="3338">
                  <c:v>1.0173501133742791E-2</c:v>
                </c:pt>
                <c:pt idx="3339">
                  <c:v>1.0507107861368844E-2</c:v>
                </c:pt>
                <c:pt idx="3340">
                  <c:v>1.0844255875317007E-2</c:v>
                </c:pt>
                <c:pt idx="3341">
                  <c:v>1.1183488035515714E-2</c:v>
                </c:pt>
                <c:pt idx="3342">
                  <c:v>1.1524179262152429E-2</c:v>
                </c:pt>
                <c:pt idx="3343">
                  <c:v>1.1865773208762692E-2</c:v>
                </c:pt>
                <c:pt idx="3344">
                  <c:v>1.2207752327271948E-2</c:v>
                </c:pt>
                <c:pt idx="3345">
                  <c:v>1.2549635037497463E-2</c:v>
                </c:pt>
                <c:pt idx="3346">
                  <c:v>1.2890974028070467E-2</c:v>
                </c:pt>
                <c:pt idx="3347">
                  <c:v>1.323135465416809E-2</c:v>
                </c:pt>
                <c:pt idx="3348">
                  <c:v>1.3570393389986174E-2</c:v>
                </c:pt>
                <c:pt idx="3349">
                  <c:v>1.3907736333409557E-2</c:v>
                </c:pt>
                <c:pt idx="3350">
                  <c:v>1.4243057761879984E-2</c:v>
                </c:pt>
                <c:pt idx="3351">
                  <c:v>1.4576058738499553E-2</c:v>
                </c:pt>
                <c:pt idx="3352">
                  <c:v>1.49064657673808E-2</c:v>
                </c:pt>
                <c:pt idx="3353">
                  <c:v>1.5234029497238517E-2</c:v>
                </c:pt>
                <c:pt idx="3354">
                  <c:v>1.5558523472197969E-2</c:v>
                </c:pt>
                <c:pt idx="3355">
                  <c:v>1.5879742928780676E-2</c:v>
                </c:pt>
                <c:pt idx="3356">
                  <c:v>1.6197503638017186E-2</c:v>
                </c:pt>
                <c:pt idx="3357">
                  <c:v>1.6511640791627785E-2</c:v>
                </c:pt>
                <c:pt idx="3358">
                  <c:v>1.6822007931205061E-2</c:v>
                </c:pt>
                <c:pt idx="3359">
                  <c:v>1.7128475919330484E-2</c:v>
                </c:pt>
                <c:pt idx="3360">
                  <c:v>1.743093195155224E-2</c:v>
                </c:pt>
                <c:pt idx="3361">
                  <c:v>1.7729278608155451E-2</c:v>
                </c:pt>
                <c:pt idx="3362">
                  <c:v>1.8023432944656231E-2</c:v>
                </c:pt>
                <c:pt idx="3363">
                  <c:v>1.8313325619956269E-2</c:v>
                </c:pt>
                <c:pt idx="3364">
                  <c:v>1.8598900061099804E-2</c:v>
                </c:pt>
                <c:pt idx="3365">
                  <c:v>1.8880111663583225E-2</c:v>
                </c:pt>
                <c:pt idx="3366">
                  <c:v>1.9156927026174605E-2</c:v>
                </c:pt>
                <c:pt idx="3367">
                  <c:v>1.9429323219214031E-2</c:v>
                </c:pt>
                <c:pt idx="3368">
                  <c:v>1.9697287085371815E-2</c:v>
                </c:pt>
                <c:pt idx="3369">
                  <c:v>1.9960814571859161E-2</c:v>
                </c:pt>
                <c:pt idx="3370">
                  <c:v>2.021991009309574E-2</c:v>
                </c:pt>
                <c:pt idx="3371">
                  <c:v>2.0474585922854505E-2</c:v>
                </c:pt>
                <c:pt idx="3372">
                  <c:v>2.0724861614918714E-2</c:v>
                </c:pt>
                <c:pt idx="3373">
                  <c:v>2.0970763451301694E-2</c:v>
                </c:pt>
                <c:pt idx="3374">
                  <c:v>2.1212323917096067E-2</c:v>
                </c:pt>
                <c:pt idx="3375">
                  <c:v>2.14495812010378E-2</c:v>
                </c:pt>
                <c:pt idx="3376">
                  <c:v>2.1682578720884815E-2</c:v>
                </c:pt>
                <c:pt idx="3377">
                  <c:v>2.1911364672730384E-2</c:v>
                </c:pt>
                <c:pt idx="3378">
                  <c:v>2.2135991603389027E-2</c:v>
                </c:pt>
                <c:pt idx="3379">
                  <c:v>2.2356516005010308E-2</c:v>
                </c:pt>
                <c:pt idx="3380">
                  <c:v>2.2572997931095774E-2</c:v>
                </c:pt>
                <c:pt idx="3381">
                  <c:v>2.2785500633112552E-2</c:v>
                </c:pt>
                <c:pt idx="3382">
                  <c:v>2.2994090216916254E-2</c:v>
                </c:pt>
                <c:pt idx="3383">
                  <c:v>2.3198835318216048E-2</c:v>
                </c:pt>
                <c:pt idx="3384">
                  <c:v>2.3399806796331805E-2</c:v>
                </c:pt>
                <c:pt idx="3385">
                  <c:v>2.3597077445515022E-2</c:v>
                </c:pt>
                <c:pt idx="3386">
                  <c:v>2.3790721723122504E-2</c:v>
                </c:pt>
                <c:pt idx="3387">
                  <c:v>2.3980815493952437E-2</c:v>
                </c:pt>
                <c:pt idx="3388">
                  <c:v>2.4167435790070184E-2</c:v>
                </c:pt>
                <c:pt idx="3389">
                  <c:v>2.4350660585471584E-2</c:v>
                </c:pt>
                <c:pt idx="3390">
                  <c:v>2.4530568584948662E-2</c:v>
                </c:pt>
                <c:pt idx="3391">
                  <c:v>2.4707239026543995E-2</c:v>
                </c:pt>
                <c:pt idx="3392">
                  <c:v>2.4880751496994702E-2</c:v>
                </c:pt>
                <c:pt idx="3393">
                  <c:v>2.5051185759589242E-2</c:v>
                </c:pt>
                <c:pt idx="3394">
                  <c:v>2.5218621593875327E-2</c:v>
                </c:pt>
                <c:pt idx="3395">
                  <c:v>2.5383138646676795E-2</c:v>
                </c:pt>
                <c:pt idx="3396">
                  <c:v>2.5544816293893959E-2</c:v>
                </c:pt>
                <c:pt idx="3397">
                  <c:v>2.5703733512579433E-2</c:v>
                </c:pt>
                <c:pt idx="3398">
                  <c:v>2.5859968762798988E-2</c:v>
                </c:pt>
                <c:pt idx="3399">
                  <c:v>2.6013599878802571E-2</c:v>
                </c:pt>
                <c:pt idx="3400">
                  <c:v>2.6164703969047975E-2</c:v>
                </c:pt>
                <c:pt idx="3401">
                  <c:v>2.6313357324635446E-2</c:v>
                </c:pt>
                <c:pt idx="3402">
                  <c:v>2.645849229621457E-2</c:v>
                </c:pt>
                <c:pt idx="3403">
                  <c:v>2.6597714669636285E-2</c:v>
                </c:pt>
                <c:pt idx="3404">
                  <c:v>2.6729454749010371E-2</c:v>
                </c:pt>
                <c:pt idx="3405">
                  <c:v>2.6853210882728497E-2</c:v>
                </c:pt>
                <c:pt idx="3406">
                  <c:v>2.6968566170516028E-2</c:v>
                </c:pt>
                <c:pt idx="3407">
                  <c:v>2.7075149630824219E-2</c:v>
                </c:pt>
                <c:pt idx="3408">
                  <c:v>2.7172632299721937E-2</c:v>
                </c:pt>
                <c:pt idx="3409">
                  <c:v>2.7260724812827881E-2</c:v>
                </c:pt>
                <c:pt idx="3410">
                  <c:v>2.7339175136536123E-2</c:v>
                </c:pt>
                <c:pt idx="3411">
                  <c:v>2.7407766392998138E-2</c:v>
                </c:pt>
                <c:pt idx="3412">
                  <c:v>2.7466314774276031E-2</c:v>
                </c:pt>
                <c:pt idx="3413">
                  <c:v>2.7514667543123261E-2</c:v>
                </c:pt>
                <c:pt idx="3414">
                  <c:v>2.7552701117944636E-2</c:v>
                </c:pt>
                <c:pt idx="3415">
                  <c:v>2.7580319239508776E-2</c:v>
                </c:pt>
                <c:pt idx="3416">
                  <c:v>2.7597451217006807E-2</c:v>
                </c:pt>
                <c:pt idx="3417">
                  <c:v>2.7604050251076078E-2</c:v>
                </c:pt>
                <c:pt idx="3418">
                  <c:v>2.7600091831433575E-2</c:v>
                </c:pt>
                <c:pt idx="3419">
                  <c:v>2.7585572206793516E-2</c:v>
                </c:pt>
                <c:pt idx="3420">
                  <c:v>2.7560506924774558E-2</c:v>
                </c:pt>
                <c:pt idx="3421">
                  <c:v>2.7524929439535779E-2</c:v>
                </c:pt>
                <c:pt idx="3422">
                  <c:v>2.7478889784915694E-2</c:v>
                </c:pt>
                <c:pt idx="3423">
                  <c:v>2.7422453310885036E-2</c:v>
                </c:pt>
                <c:pt idx="3424">
                  <c:v>2.7355699481163329E-2</c:v>
                </c:pt>
                <c:pt idx="3425">
                  <c:v>2.7278720729886886E-2</c:v>
                </c:pt>
                <c:pt idx="3426">
                  <c:v>2.7191621375258903E-2</c:v>
                </c:pt>
                <c:pt idx="3427">
                  <c:v>2.7094701193550019E-2</c:v>
                </c:pt>
                <c:pt idx="3428">
                  <c:v>2.6988483922944541E-2</c:v>
                </c:pt>
                <c:pt idx="3429">
                  <c:v>2.6873368916598455E-2</c:v>
                </c:pt>
                <c:pt idx="3430">
                  <c:v>2.6749590923916832E-2</c:v>
                </c:pt>
                <c:pt idx="3431">
                  <c:v>2.6617378056247094E-2</c:v>
                </c:pt>
                <c:pt idx="3432">
                  <c:v>2.6476957264929532E-2</c:v>
                </c:pt>
                <c:pt idx="3433">
                  <c:v>2.6328554222384871E-2</c:v>
                </c:pt>
                <c:pt idx="3434">
                  <c:v>2.6172393006521914E-2</c:v>
                </c:pt>
                <c:pt idx="3435">
                  <c:v>2.6008695802140856E-2</c:v>
                </c:pt>
                <c:pt idx="3436">
                  <c:v>2.5837682626620867E-2</c:v>
                </c:pt>
                <c:pt idx="3437">
                  <c:v>2.5659571078994806E-2</c:v>
                </c:pt>
                <c:pt idx="3438">
                  <c:v>2.5474576111233719E-2</c:v>
                </c:pt>
                <c:pt idx="3439">
                  <c:v>2.5282909820590456E-2</c:v>
                </c:pt>
                <c:pt idx="3440">
                  <c:v>2.5084781261897636E-2</c:v>
                </c:pt>
                <c:pt idx="3441">
                  <c:v>2.4880396278753342E-2</c:v>
                </c:pt>
                <c:pt idx="3442">
                  <c:v>2.4669957352570247E-2</c:v>
                </c:pt>
                <c:pt idx="3443">
                  <c:v>2.4453663468503341E-2</c:v>
                </c:pt>
                <c:pt idx="3444">
                  <c:v>2.4231709997308941E-2</c:v>
                </c:pt>
                <c:pt idx="3445">
                  <c:v>2.4004288592226794E-2</c:v>
                </c:pt>
                <c:pt idx="3446">
                  <c:v>2.3771587100012485E-2</c:v>
                </c:pt>
                <c:pt idx="3447">
                  <c:v>2.353378948528299E-2</c:v>
                </c:pt>
                <c:pt idx="3448">
                  <c:v>2.3291075767374256E-2</c:v>
                </c:pt>
                <c:pt idx="3449">
                  <c:v>2.3043621968941469E-2</c:v>
                </c:pt>
                <c:pt idx="3450">
                  <c:v>2.2791600075566906E-2</c:v>
                </c:pt>
                <c:pt idx="3451">
                  <c:v>2.2535178005670693E-2</c:v>
                </c:pt>
                <c:pt idx="3452">
                  <c:v>2.2274519590052076E-2</c:v>
                </c:pt>
                <c:pt idx="3453">
                  <c:v>2.20097845604173E-2</c:v>
                </c:pt>
                <c:pt idx="3454">
                  <c:v>2.1741128546280315E-2</c:v>
                </c:pt>
                <c:pt idx="3455">
                  <c:v>2.1468703079648661E-2</c:v>
                </c:pt>
                <c:pt idx="3456">
                  <c:v>2.1192655606937227E-2</c:v>
                </c:pt>
                <c:pt idx="3457">
                  <c:v>2.0913129507575196E-2</c:v>
                </c:pt>
                <c:pt idx="3458">
                  <c:v>2.0630264118799327E-2</c:v>
                </c:pt>
                <c:pt idx="3459">
                  <c:v>2.0344194766150289E-2</c:v>
                </c:pt>
                <c:pt idx="3460">
                  <c:v>2.0055052799212401E-2</c:v>
                </c:pt>
                <c:pt idx="3461">
                  <c:v>1.9762965632160619E-2</c:v>
                </c:pt>
                <c:pt idx="3462">
                  <c:v>1.9468056788698781E-2</c:v>
                </c:pt>
                <c:pt idx="3463">
                  <c:v>1.9170445950997799E-2</c:v>
                </c:pt>
                <c:pt idx="3464">
                  <c:v>1.8870249012258845E-2</c:v>
                </c:pt>
                <c:pt idx="3465">
                  <c:v>1.8567578132549511E-2</c:v>
                </c:pt>
                <c:pt idx="3466">
                  <c:v>1.8262541797577917E-2</c:v>
                </c:pt>
                <c:pt idx="3467">
                  <c:v>1.7955244880089097E-2</c:v>
                </c:pt>
                <c:pt idx="3468">
                  <c:v>1.7645788703584804E-2</c:v>
                </c:pt>
                <c:pt idx="3469">
                  <c:v>1.7334271108085501E-2</c:v>
                </c:pt>
                <c:pt idx="3470">
                  <c:v>1.7020786517667554E-2</c:v>
                </c:pt>
                <c:pt idx="3471">
                  <c:v>1.6705426009527652E-2</c:v>
                </c:pt>
                <c:pt idx="3472">
                  <c:v>1.6388277384337464E-2</c:v>
                </c:pt>
                <c:pt idx="3473">
                  <c:v>1.6069425237668362E-2</c:v>
                </c:pt>
                <c:pt idx="3474">
                  <c:v>1.5748951032278635E-2</c:v>
                </c:pt>
                <c:pt idx="3475">
                  <c:v>1.5426933171069801E-2</c:v>
                </c:pt>
                <c:pt idx="3476">
                  <c:v>1.5103447070527531E-2</c:v>
                </c:pt>
                <c:pt idx="3477">
                  <c:v>1.4778565234482576E-2</c:v>
                </c:pt>
                <c:pt idx="3478">
                  <c:v>1.4452357328026341E-2</c:v>
                </c:pt>
                <c:pt idx="3479">
                  <c:v>1.4124890251441471E-2</c:v>
                </c:pt>
                <c:pt idx="3480">
                  <c:v>1.3796228214002179E-2</c:v>
                </c:pt>
                <c:pt idx="3481">
                  <c:v>1.3466432807525242E-2</c:v>
                </c:pt>
                <c:pt idx="3482">
                  <c:v>1.3135563079547562E-2</c:v>
                </c:pt>
                <c:pt idx="3483">
                  <c:v>1.2803675606024053E-2</c:v>
                </c:pt>
                <c:pt idx="3484">
                  <c:v>1.247082456344834E-2</c:v>
                </c:pt>
                <c:pt idx="3485">
                  <c:v>1.2137061800298018E-2</c:v>
                </c:pt>
                <c:pt idx="3486">
                  <c:v>1.1802436907728036E-2</c:v>
                </c:pt>
                <c:pt idx="3487">
                  <c:v>1.1466997289427069E-2</c:v>
                </c:pt>
                <c:pt idx="3488">
                  <c:v>1.1130788230575171E-2</c:v>
                </c:pt>
                <c:pt idx="3489">
                  <c:v>1.0795337500913956E-2</c:v>
                </c:pt>
                <c:pt idx="3490">
                  <c:v>1.046389250836966E-2</c:v>
                </c:pt>
                <c:pt idx="3491">
                  <c:v>1.0138626532884368E-2</c:v>
                </c:pt>
                <c:pt idx="3492">
                  <c:v>9.8203224285357965E-3</c:v>
                </c:pt>
                <c:pt idx="3493">
                  <c:v>9.5096496774244588E-3</c:v>
                </c:pt>
                <c:pt idx="3494">
                  <c:v>9.2072148220503636E-3</c:v>
                </c:pt>
                <c:pt idx="3495">
                  <c:v>8.9135665362547085E-3</c:v>
                </c:pt>
                <c:pt idx="3496">
                  <c:v>8.6291987758246747E-3</c:v>
                </c:pt>
                <c:pt idx="3497">
                  <c:v>8.354553740558707E-3</c:v>
                </c:pt>
                <c:pt idx="3498">
                  <c:v>8.0900247195087351E-3</c:v>
                </c:pt>
                <c:pt idx="3499">
                  <c:v>7.8359588249696903E-3</c:v>
                </c:pt>
                <c:pt idx="3500">
                  <c:v>7.5926596181532012E-3</c:v>
                </c:pt>
                <c:pt idx="3501">
                  <c:v>7.3603896293699018E-3</c:v>
                </c:pt>
                <c:pt idx="3502">
                  <c:v>7.1393727755463526E-3</c:v>
                </c:pt>
                <c:pt idx="3503">
                  <c:v>6.9297966778794412E-3</c:v>
                </c:pt>
                <c:pt idx="3504">
                  <c:v>6.7318148824283674E-3</c:v>
                </c:pt>
                <c:pt idx="3505">
                  <c:v>6.5455489864149402E-3</c:v>
                </c:pt>
                <c:pt idx="3506">
                  <c:v>6.3710906729869936E-3</c:v>
                </c:pt>
                <c:pt idx="3507">
                  <c:v>6.2085036571724707E-3</c:v>
                </c:pt>
                <c:pt idx="3508">
                  <c:v>6.0578255457180074E-3</c:v>
                </c:pt>
                <c:pt idx="3509">
                  <c:v>5.9190696134811677E-3</c:v>
                </c:pt>
                <c:pt idx="3510">
                  <c:v>5.7922264990023379E-3</c:v>
                </c:pt>
                <c:pt idx="3511">
                  <c:v>5.6772658218531133E-3</c:v>
                </c:pt>
                <c:pt idx="3512">
                  <c:v>5.5741377243111309E-3</c:v>
                </c:pt>
                <c:pt idx="3513">
                  <c:v>5.4827743398768534E-3</c:v>
                </c:pt>
                <c:pt idx="3514">
                  <c:v>5.4030911910992515E-3</c:v>
                </c:pt>
                <c:pt idx="3515">
                  <c:v>5.3349885191362745E-3</c:v>
                </c:pt>
                <c:pt idx="3516">
                  <c:v>5.2783525474297092E-3</c:v>
                </c:pt>
                <c:pt idx="3517">
                  <c:v>5.2330566818250043E-3</c:v>
                </c:pt>
                <c:pt idx="3518">
                  <c:v>5.1989626494220184E-3</c:v>
                </c:pt>
                <c:pt idx="3519">
                  <c:v>5.1759215783907485E-3</c:v>
                </c:pt>
                <c:pt idx="3520">
                  <c:v>5.1637750209392319E-3</c:v>
                </c:pt>
                <c:pt idx="3521">
                  <c:v>5.1623559215689865E-3</c:v>
                </c:pt>
                <c:pt idx="3522">
                  <c:v>5.1714895327044721E-3</c:v>
                </c:pt>
                <c:pt idx="3523">
                  <c:v>5.1909942797313475E-3</c:v>
                </c:pt>
                <c:pt idx="3524">
                  <c:v>5.2206825774284366E-3</c:v>
                </c:pt>
                <c:pt idx="3525">
                  <c:v>5.2603615997265539E-3</c:v>
                </c:pt>
                <c:pt idx="3526">
                  <c:v>5.3098340046776717E-3</c:v>
                </c:pt>
                <c:pt idx="3527">
                  <c:v>5.3688986164657903E-3</c:v>
                </c:pt>
                <c:pt idx="3528">
                  <c:v>5.4373510662422747E-3</c:v>
                </c:pt>
                <c:pt idx="3529">
                  <c:v>5.5149843935159305E-3</c:v>
                </c:pt>
                <c:pt idx="3530">
                  <c:v>5.6015896097807291E-3</c:v>
                </c:pt>
                <c:pt idx="3531">
                  <c:v>5.696956226013036E-3</c:v>
                </c:pt>
                <c:pt idx="3532">
                  <c:v>5.8008727456211728E-3</c:v>
                </c:pt>
                <c:pt idx="3533">
                  <c:v>5.9131271243839613E-3</c:v>
                </c:pt>
                <c:pt idx="3534">
                  <c:v>6.03350719886348E-3</c:v>
                </c:pt>
                <c:pt idx="3535">
                  <c:v>6.1618010847346479E-3</c:v>
                </c:pt>
                <c:pt idx="3536">
                  <c:v>6.2977975464227169E-3</c:v>
                </c:pt>
                <c:pt idx="3537">
                  <c:v>6.4412863393996716E-3</c:v>
                </c:pt>
                <c:pt idx="3538">
                  <c:v>6.5920585264394749E-3</c:v>
                </c:pt>
                <c:pt idx="3539">
                  <c:v>6.7499484029832548E-3</c:v>
                </c:pt>
                <c:pt idx="3540">
                  <c:v>6.9148404141615308E-3</c:v>
                </c:pt>
                <c:pt idx="3541">
                  <c:v>7.0865910470968626E-3</c:v>
                </c:pt>
                <c:pt idx="3542">
                  <c:v>7.2650201827491609E-3</c:v>
                </c:pt>
                <c:pt idx="3543">
                  <c:v>7.4499471132817349E-3</c:v>
                </c:pt>
                <c:pt idx="3544">
                  <c:v>7.6411921396574876E-3</c:v>
                </c:pt>
                <c:pt idx="3545">
                  <c:v>7.838576878993711E-3</c:v>
                </c:pt>
                <c:pt idx="3546">
                  <c:v>8.0419245009628257E-3</c:v>
                </c:pt>
                <c:pt idx="3547">
                  <c:v>8.2510599427392979E-3</c:v>
                </c:pt>
                <c:pt idx="3548">
                  <c:v>8.46581010540794E-3</c:v>
                </c:pt>
                <c:pt idx="3549">
                  <c:v>8.6860040328530317E-3</c:v>
                </c:pt>
                <c:pt idx="3550">
                  <c:v>8.9114730740386724E-3</c:v>
                </c:pt>
                <c:pt idx="3551">
                  <c:v>9.1420510295602119E-3</c:v>
                </c:pt>
                <c:pt idx="3552">
                  <c:v>9.3775742833040621E-3</c:v>
                </c:pt>
                <c:pt idx="3553">
                  <c:v>9.6178819200318719E-3</c:v>
                </c:pt>
                <c:pt idx="3554">
                  <c:v>9.8628158296624191E-3</c:v>
                </c:pt>
                <c:pt idx="3555">
                  <c:v>1.0112220799005285E-2</c:v>
                </c:pt>
                <c:pt idx="3556">
                  <c:v>1.0365944591659524E-2</c:v>
                </c:pt>
                <c:pt idx="3557">
                  <c:v>1.0623838016771281E-2</c:v>
                </c:pt>
                <c:pt idx="3558">
                  <c:v>1.0885754987310042E-2</c:v>
                </c:pt>
                <c:pt idx="3559">
                  <c:v>1.1151552568495421E-2</c:v>
                </c:pt>
                <c:pt idx="3560">
                  <c:v>1.1421091016986584E-2</c:v>
                </c:pt>
                <c:pt idx="3561">
                  <c:v>1.1694233811409362E-2</c:v>
                </c:pt>
                <c:pt idx="3562">
                  <c:v>1.1970847674783907E-2</c:v>
                </c:pt>
                <c:pt idx="3563">
                  <c:v>1.2250802589377673E-2</c:v>
                </c:pt>
                <c:pt idx="3564">
                  <c:v>1.2533971804498889E-2</c:v>
                </c:pt>
                <c:pt idx="3565">
                  <c:v>1.2820231837708857E-2</c:v>
                </c:pt>
                <c:pt idx="3566">
                  <c:v>1.3109462469921439E-2</c:v>
                </c:pt>
                <c:pt idx="3567">
                  <c:v>1.3401546734829291E-2</c:v>
                </c:pt>
                <c:pt idx="3568">
                  <c:v>1.3696370903075027E-2</c:v>
                </c:pt>
                <c:pt idx="3569">
                  <c:v>1.3993824461573844E-2</c:v>
                </c:pt>
                <c:pt idx="3570">
                  <c:v>1.4293800088361727E-2</c:v>
                </c:pt>
                <c:pt idx="3571">
                  <c:v>1.4596193623339139E-2</c:v>
                </c:pt>
                <c:pt idx="3572">
                  <c:v>1.4900904035247244E-2</c:v>
                </c:pt>
                <c:pt idx="3573">
                  <c:v>1.5207833385211216E-2</c:v>
                </c:pt>
                <c:pt idx="3574">
                  <c:v>1.5516886787153603E-2</c:v>
                </c:pt>
                <c:pt idx="3575">
                  <c:v>1.582797236537772E-2</c:v>
                </c:pt>
                <c:pt idx="3576">
                  <c:v>1.6141001209597168E-2</c:v>
                </c:pt>
                <c:pt idx="3577">
                  <c:v>1.6455887327672707E-2</c:v>
                </c:pt>
                <c:pt idx="3578">
                  <c:v>1.6772547596311495E-2</c:v>
                </c:pt>
                <c:pt idx="3579">
                  <c:v>1.7090901709956429E-2</c:v>
                </c:pt>
                <c:pt idx="3580">
                  <c:v>1.741087212809549E-2</c:v>
                </c:pt>
                <c:pt idx="3581">
                  <c:v>1.7732384021192173E-2</c:v>
                </c:pt>
                <c:pt idx="3582">
                  <c:v>1.8055365215442026E-2</c:v>
                </c:pt>
                <c:pt idx="3583">
                  <c:v>1.837974613653261E-2</c:v>
                </c:pt>
                <c:pt idx="3584">
                  <c:v>1.8705459752587191E-2</c:v>
                </c:pt>
                <c:pt idx="3585">
                  <c:v>1.9032441516452454E-2</c:v>
                </c:pt>
                <c:pt idx="3586">
                  <c:v>1.9360629307480993E-2</c:v>
                </c:pt>
                <c:pt idx="3587">
                  <c:v>1.9689963372957243E-2</c:v>
                </c:pt>
                <c:pt idx="3588">
                  <c:v>2.0020386269292978E-2</c:v>
                </c:pt>
                <c:pt idx="3589">
                  <c:v>2.0351842803124603E-2</c:v>
                </c:pt>
                <c:pt idx="3590">
                  <c:v>2.0684279972420023E-2</c:v>
                </c:pt>
                <c:pt idx="3591">
                  <c:v>2.101764690771114E-2</c:v>
                </c:pt>
                <c:pt idx="3592">
                  <c:v>2.1351894813543344E-2</c:v>
                </c:pt>
                <c:pt idx="3593">
                  <c:v>2.1686976910241188E-2</c:v>
                </c:pt>
                <c:pt idx="3594">
                  <c:v>2.2022848376072754E-2</c:v>
                </c:pt>
                <c:pt idx="3595">
                  <c:v>2.2359466289888379E-2</c:v>
                </c:pt>
                <c:pt idx="3596">
                  <c:v>2.2696789574312801E-2</c:v>
                </c:pt>
                <c:pt idx="3597">
                  <c:v>2.3034778939547827E-2</c:v>
                </c:pt>
                <c:pt idx="3598">
                  <c:v>2.337339682785481E-2</c:v>
                </c:pt>
                <c:pt idx="3599">
                  <c:v>2.3712607358762593E-2</c:v>
                </c:pt>
                <c:pt idx="3600">
                  <c:v>2.4052376275059243E-2</c:v>
                </c:pt>
                <c:pt idx="3601">
                  <c:v>2.4392670889603344E-2</c:v>
                </c:pt>
                <c:pt idx="3602">
                  <c:v>2.4731272361352488E-2</c:v>
                </c:pt>
                <c:pt idx="3603">
                  <c:v>2.5063426263339437E-2</c:v>
                </c:pt>
                <c:pt idx="3604">
                  <c:v>2.5385959637440791E-2</c:v>
                </c:pt>
                <c:pt idx="3605">
                  <c:v>2.5697747149792411E-2</c:v>
                </c:pt>
                <c:pt idx="3606">
                  <c:v>2.5997829217107284E-2</c:v>
                </c:pt>
                <c:pt idx="3607">
                  <c:v>2.6285337731888164E-2</c:v>
                </c:pt>
                <c:pt idx="3608">
                  <c:v>2.6559488633320995E-2</c:v>
                </c:pt>
                <c:pt idx="3609">
                  <c:v>2.6819577307240661E-2</c:v>
                </c:pt>
                <c:pt idx="3610">
                  <c:v>2.7064974263103714E-2</c:v>
                </c:pt>
                <c:pt idx="3611">
                  <c:v>2.7295120982262427E-2</c:v>
                </c:pt>
                <c:pt idx="3612">
                  <c:v>2.7509525929317071E-2</c:v>
                </c:pt>
                <c:pt idx="3613">
                  <c:v>2.7707760722206931E-2</c:v>
                </c:pt>
                <c:pt idx="3614">
                  <c:v>2.7889456456864217E-2</c:v>
                </c:pt>
                <c:pt idx="3615">
                  <c:v>2.8054300182262699E-2</c:v>
                </c:pt>
                <c:pt idx="3616">
                  <c:v>2.8202031521720447E-2</c:v>
                </c:pt>
                <c:pt idx="3617">
                  <c:v>2.8332439436330761E-2</c:v>
                </c:pt>
                <c:pt idx="3618">
                  <c:v>2.8445359126433489E-2</c:v>
                </c:pt>
                <c:pt idx="3619">
                  <c:v>2.854066906706813E-2</c:v>
                </c:pt>
                <c:pt idx="3620">
                  <c:v>2.8618288173392657E-2</c:v>
                </c:pt>
                <c:pt idx="3621">
                  <c:v>2.8678173092098105E-2</c:v>
                </c:pt>
                <c:pt idx="3622">
                  <c:v>2.8720315614894538E-2</c:v>
                </c:pt>
                <c:pt idx="3623">
                  <c:v>2.8744740210200181E-2</c:v>
                </c:pt>
                <c:pt idx="3624">
                  <c:v>2.875150166921887E-2</c:v>
                </c:pt>
                <c:pt idx="3625">
                  <c:v>2.8740682862651652E-2</c:v>
                </c:pt>
                <c:pt idx="3626">
                  <c:v>2.8712392604349584E-2</c:v>
                </c:pt>
                <c:pt idx="3627">
                  <c:v>2.8669348093861007E-2</c:v>
                </c:pt>
                <c:pt idx="3628">
                  <c:v>2.861728573504807E-2</c:v>
                </c:pt>
                <c:pt idx="3629">
                  <c:v>2.8560095425623371E-2</c:v>
                </c:pt>
                <c:pt idx="3630">
                  <c:v>2.8499268046888883E-2</c:v>
                </c:pt>
                <c:pt idx="3631">
                  <c:v>2.8436116963070978E-2</c:v>
                </c:pt>
                <c:pt idx="3632">
                  <c:v>2.8371864143513673E-2</c:v>
                </c:pt>
                <c:pt idx="3633">
                  <c:v>2.8307647398789604E-2</c:v>
                </c:pt>
                <c:pt idx="3634">
                  <c:v>2.8244524355678372E-2</c:v>
                </c:pt>
                <c:pt idx="3635">
                  <c:v>2.8183476182922294E-2</c:v>
                </c:pt>
                <c:pt idx="3636">
                  <c:v>2.812541118967175E-2</c:v>
                </c:pt>
                <c:pt idx="3637">
                  <c:v>2.8071168303428404E-2</c:v>
                </c:pt>
                <c:pt idx="3638">
                  <c:v>2.8021520429783092E-2</c:v>
                </c:pt>
                <c:pt idx="3639">
                  <c:v>2.7977177696128102E-2</c:v>
                </c:pt>
                <c:pt idx="3640">
                  <c:v>2.7938790581578544E-2</c:v>
                </c:pt>
                <c:pt idx="3641">
                  <c:v>2.7906952935386708E-2</c:v>
                </c:pt>
                <c:pt idx="3642">
                  <c:v>2.7882204886178621E-2</c:v>
                </c:pt>
                <c:pt idx="3643">
                  <c:v>2.7865035644376479E-2</c:v>
                </c:pt>
                <c:pt idx="3644">
                  <c:v>2.7855886200201942E-2</c:v>
                </c:pt>
                <c:pt idx="3645">
                  <c:v>2.7855151919676691E-2</c:v>
                </c:pt>
                <c:pt idx="3646">
                  <c:v>2.7863185041053853E-2</c:v>
                </c:pt>
                <c:pt idx="3647">
                  <c:v>2.788029707412569E-2</c:v>
                </c:pt>
                <c:pt idx="3648">
                  <c:v>2.7906761104857698E-2</c:v>
                </c:pt>
                <c:pt idx="3649">
                  <c:v>2.7942814007801433E-2</c:v>
                </c:pt>
                <c:pt idx="3650">
                  <c:v>2.7988658568733386E-2</c:v>
                </c:pt>
                <c:pt idx="3651">
                  <c:v>2.8044465519961096E-2</c:v>
                </c:pt>
                <c:pt idx="3652">
                  <c:v>2.8110375490723722E-2</c:v>
                </c:pt>
                <c:pt idx="3653">
                  <c:v>2.818650087510122E-2</c:v>
                </c:pt>
                <c:pt idx="3654">
                  <c:v>2.8272927619825156E-2</c:v>
                </c:pt>
                <c:pt idx="3655">
                  <c:v>2.836971693436453E-2</c:v>
                </c:pt>
                <c:pt idx="3656">
                  <c:v>2.8476906925633289E-2</c:v>
                </c:pt>
                <c:pt idx="3657">
                  <c:v>2.8594514159640386E-2</c:v>
                </c:pt>
                <c:pt idx="3658">
                  <c:v>2.8722535152373781E-2</c:v>
                </c:pt>
                <c:pt idx="3659">
                  <c:v>2.8860947792175295E-2</c:v>
                </c:pt>
                <c:pt idx="3660">
                  <c:v>2.9009712695835018E-2</c:v>
                </c:pt>
                <c:pt idx="3661">
                  <c:v>2.9168774500591695E-2</c:v>
                </c:pt>
                <c:pt idx="3662">
                  <c:v>2.9338063094196003E-2</c:v>
                </c:pt>
                <c:pt idx="3663">
                  <c:v>2.9517494785147685E-2</c:v>
                </c:pt>
                <c:pt idx="3664">
                  <c:v>2.9706973415186539E-2</c:v>
                </c:pt>
                <c:pt idx="3665">
                  <c:v>2.9906391416067615E-2</c:v>
                </c:pt>
                <c:pt idx="3666">
                  <c:v>3.0115630812618518E-2</c:v>
                </c:pt>
                <c:pt idx="3667">
                  <c:v>3.033456417402846E-2</c:v>
                </c:pt>
                <c:pt idx="3668">
                  <c:v>3.0563055515276848E-2</c:v>
                </c:pt>
                <c:pt idx="3669">
                  <c:v>3.0800961150571012E-2</c:v>
                </c:pt>
                <c:pt idx="3670">
                  <c:v>3.1048130500610172E-2</c:v>
                </c:pt>
                <c:pt idx="3671">
                  <c:v>3.1304406855459446E-2</c:v>
                </c:pt>
                <c:pt idx="3672">
                  <c:v>3.1569628094762908E-2</c:v>
                </c:pt>
                <c:pt idx="3673">
                  <c:v>3.1843627366990097E-2</c:v>
                </c:pt>
                <c:pt idx="3674">
                  <c:v>3.2126233729360784E-2</c:v>
                </c:pt>
                <c:pt idx="3675">
                  <c:v>3.2417272750047764E-2</c:v>
                </c:pt>
                <c:pt idx="3676">
                  <c:v>3.2716567074221187E-2</c:v>
                </c:pt>
                <c:pt idx="3677">
                  <c:v>3.3023936955442562E-2</c:v>
                </c:pt>
                <c:pt idx="3678">
                  <c:v>3.3339200753886952E-2</c:v>
                </c:pt>
                <c:pt idx="3679">
                  <c:v>3.3662175402814215E-2</c:v>
                </c:pt>
                <c:pt idx="3680">
                  <c:v>3.3992676844682948E-2</c:v>
                </c:pt>
                <c:pt idx="3681">
                  <c:v>3.4330520438243535E-2</c:v>
                </c:pt>
                <c:pt idx="3682">
                  <c:v>3.4675521337917938E-2</c:v>
                </c:pt>
                <c:pt idx="3683">
                  <c:v>3.5027494846726064E-2</c:v>
                </c:pt>
                <c:pt idx="3684">
                  <c:v>3.5386256743975567E-2</c:v>
                </c:pt>
                <c:pt idx="3685">
                  <c:v>3.575162358890329E-2</c:v>
                </c:pt>
                <c:pt idx="3686">
                  <c:v>3.6123413001401393E-2</c:v>
                </c:pt>
                <c:pt idx="3687">
                  <c:v>3.6501443920940006E-2</c:v>
                </c:pt>
                <c:pt idx="3688">
                  <c:v>3.6885536844742897E-2</c:v>
                </c:pt>
                <c:pt idx="3689">
                  <c:v>3.7273224792795434E-2</c:v>
                </c:pt>
                <c:pt idx="3690">
                  <c:v>3.7659387903932307E-2</c:v>
                </c:pt>
                <c:pt idx="3691">
                  <c:v>3.8040561895725078E-2</c:v>
                </c:pt>
                <c:pt idx="3692">
                  <c:v>3.8415426082207625E-2</c:v>
                </c:pt>
                <c:pt idx="3693">
                  <c:v>3.8782834317712844E-2</c:v>
                </c:pt>
                <c:pt idx="3694">
                  <c:v>3.9141737457054092E-2</c:v>
                </c:pt>
                <c:pt idx="3695">
                  <c:v>3.9491175749933147E-2</c:v>
                </c:pt>
                <c:pt idx="3696">
                  <c:v>3.9830274181211392E-2</c:v>
                </c:pt>
                <c:pt idx="3697">
                  <c:v>4.0158238087222277E-2</c:v>
                </c:pt>
                <c:pt idx="3698">
                  <c:v>4.0474348938231972E-2</c:v>
                </c:pt>
                <c:pt idx="3699">
                  <c:v>4.0777960279135772E-2</c:v>
                </c:pt>
                <c:pt idx="3700">
                  <c:v>4.1068493824515363E-2</c:v>
                </c:pt>
                <c:pt idx="3701">
                  <c:v>4.1345435704329997E-2</c:v>
                </c:pt>
                <c:pt idx="3702">
                  <c:v>4.1608332856494477E-2</c:v>
                </c:pt>
                <c:pt idx="3703">
                  <c:v>4.1856789562604503E-2</c:v>
                </c:pt>
                <c:pt idx="3704">
                  <c:v>4.2090464123059487E-2</c:v>
                </c:pt>
                <c:pt idx="3705">
                  <c:v>4.2309065667851857E-2</c:v>
                </c:pt>
                <c:pt idx="3706">
                  <c:v>4.2512351099296512E-2</c:v>
                </c:pt>
                <c:pt idx="3707">
                  <c:v>4.2700122163002292E-2</c:v>
                </c:pt>
                <c:pt idx="3708">
                  <c:v>4.2872222643409397E-2</c:v>
                </c:pt>
                <c:pt idx="3709">
                  <c:v>4.3028535680245047E-2</c:v>
                </c:pt>
                <c:pt idx="3710">
                  <c:v>4.3168981202292032E-2</c:v>
                </c:pt>
                <c:pt idx="3711">
                  <c:v>4.3293513474894824E-2</c:v>
                </c:pt>
                <c:pt idx="3712">
                  <c:v>4.3402118757680373E-2</c:v>
                </c:pt>
                <c:pt idx="3713">
                  <c:v>4.3494813069008438E-2</c:v>
                </c:pt>
                <c:pt idx="3714">
                  <c:v>4.3571640053724187E-2</c:v>
                </c:pt>
                <c:pt idx="3715">
                  <c:v>4.3632668950831149E-2</c:v>
                </c:pt>
                <c:pt idx="3716">
                  <c:v>4.3677992657762676E-2</c:v>
                </c:pt>
                <c:pt idx="3717">
                  <c:v>4.3707725887985327E-2</c:v>
                </c:pt>
                <c:pt idx="3718">
                  <c:v>4.3722003418725008E-2</c:v>
                </c:pt>
                <c:pt idx="3719">
                  <c:v>4.3720978425672005E-2</c:v>
                </c:pt>
                <c:pt idx="3720">
                  <c:v>4.3704820901578685E-2</c:v>
                </c:pt>
                <c:pt idx="3721">
                  <c:v>4.3673716155730277E-2</c:v>
                </c:pt>
                <c:pt idx="3722">
                  <c:v>4.3627863391333184E-2</c:v>
                </c:pt>
                <c:pt idx="3723">
                  <c:v>4.3567474357929944E-2</c:v>
                </c:pt>
                <c:pt idx="3724">
                  <c:v>4.349277207601724E-2</c:v>
                </c:pt>
                <c:pt idx="3725">
                  <c:v>4.3403989631109981E-2</c:v>
                </c:pt>
                <c:pt idx="3726">
                  <c:v>4.3301369034560631E-2</c:v>
                </c:pt>
                <c:pt idx="3727">
                  <c:v>4.3185160148512078E-2</c:v>
                </c:pt>
                <c:pt idx="3728">
                  <c:v>4.305561967242711E-2</c:v>
                </c:pt>
                <c:pt idx="3729">
                  <c:v>4.2913010188708717E-2</c:v>
                </c:pt>
                <c:pt idx="3730">
                  <c:v>4.2757599264986894E-2</c:v>
                </c:pt>
                <c:pt idx="3731">
                  <c:v>4.2589658610722475E-2</c:v>
                </c:pt>
                <c:pt idx="3732">
                  <c:v>4.2409463285834954E-2</c:v>
                </c:pt>
                <c:pt idx="3733">
                  <c:v>4.2217290959137857E-2</c:v>
                </c:pt>
                <c:pt idx="3734">
                  <c:v>4.2013421214421559E-2</c:v>
                </c:pt>
                <c:pt idx="3735">
                  <c:v>4.1798134902093442E-2</c:v>
                </c:pt>
                <c:pt idx="3736">
                  <c:v>4.1571713534349297E-2</c:v>
                </c:pt>
                <c:pt idx="3737">
                  <c:v>4.1334438721907986E-2</c:v>
                </c:pt>
                <c:pt idx="3738">
                  <c:v>4.1086591650412244E-2</c:v>
                </c:pt>
                <c:pt idx="3739">
                  <c:v>4.0828452594649706E-2</c:v>
                </c:pt>
                <c:pt idx="3740">
                  <c:v>4.0560300468820462E-2</c:v>
                </c:pt>
                <c:pt idx="3741">
                  <c:v>4.0282412411123326E-2</c:v>
                </c:pt>
                <c:pt idx="3742">
                  <c:v>3.999506340100635E-2</c:v>
                </c:pt>
                <c:pt idx="3743">
                  <c:v>3.9698525907470986E-2</c:v>
                </c:pt>
                <c:pt idx="3744">
                  <c:v>3.9393069566883585E-2</c:v>
                </c:pt>
                <c:pt idx="3745">
                  <c:v>3.9078960888803575E-2</c:v>
                </c:pt>
                <c:pt idx="3746">
                  <c:v>3.87564629883832E-2</c:v>
                </c:pt>
                <c:pt idx="3747">
                  <c:v>3.842583534395988E-2</c:v>
                </c:pt>
                <c:pt idx="3748">
                  <c:v>3.8087333578498195E-2</c:v>
                </c:pt>
                <c:pt idx="3749">
                  <c:v>3.774120926360585E-2</c:v>
                </c:pt>
                <c:pt idx="3750">
                  <c:v>3.7387709744879892E-2</c:v>
                </c:pt>
                <c:pt idx="3751">
                  <c:v>3.7027077987404476E-2</c:v>
                </c:pt>
                <c:pt idx="3752">
                  <c:v>3.666068790996739E-2</c:v>
                </c:pt>
                <c:pt idx="3753">
                  <c:v>3.6291225606887648E-2</c:v>
                </c:pt>
                <c:pt idx="3754">
                  <c:v>3.592055234144946E-2</c:v>
                </c:pt>
                <c:pt idx="3755">
                  <c:v>3.5549462486147466E-2</c:v>
                </c:pt>
                <c:pt idx="3756">
                  <c:v>3.5178660178557676E-2</c:v>
                </c:pt>
                <c:pt idx="3757">
                  <c:v>3.4808797791574392E-2</c:v>
                </c:pt>
                <c:pt idx="3758">
                  <c:v>3.4440479722269837E-2</c:v>
                </c:pt>
                <c:pt idx="3759">
                  <c:v>3.407426472514672E-2</c:v>
                </c:pt>
                <c:pt idx="3760">
                  <c:v>3.3710668113586369E-2</c:v>
                </c:pt>
                <c:pt idx="3761">
                  <c:v>3.335016388358502E-2</c:v>
                </c:pt>
                <c:pt idx="3762">
                  <c:v>3.2993186763312768E-2</c:v>
                </c:pt>
                <c:pt idx="3763">
                  <c:v>3.264013419004777E-2</c:v>
                </c:pt>
                <c:pt idx="3764">
                  <c:v>3.2291368215978097E-2</c:v>
                </c:pt>
                <c:pt idx="3765">
                  <c:v>3.1947217344400376E-2</c:v>
                </c:pt>
                <c:pt idx="3766">
                  <c:v>3.1607978297848907E-2</c:v>
                </c:pt>
                <c:pt idx="3767">
                  <c:v>3.1273917719720608E-2</c:v>
                </c:pt>
                <c:pt idx="3768">
                  <c:v>3.09452738109595E-2</c:v>
                </c:pt>
                <c:pt idx="3769">
                  <c:v>3.0622257903382421E-2</c:v>
                </c:pt>
                <c:pt idx="3770">
                  <c:v>3.0305055971231048E-2</c:v>
                </c:pt>
                <c:pt idx="3771">
                  <c:v>2.9993830082530076E-2</c:v>
                </c:pt>
                <c:pt idx="3772">
                  <c:v>2.9688719791842753E-2</c:v>
                </c:pt>
                <c:pt idx="3773">
                  <c:v>2.9389843475996099E-2</c:v>
                </c:pt>
                <c:pt idx="3774">
                  <c:v>2.9097299614356097E-2</c:v>
                </c:pt>
                <c:pt idx="3775">
                  <c:v>2.8811168015209779E-2</c:v>
                </c:pt>
                <c:pt idx="3776">
                  <c:v>2.8531510989813484E-2</c:v>
                </c:pt>
                <c:pt idx="3777">
                  <c:v>2.825646688652084E-2</c:v>
                </c:pt>
                <c:pt idx="3778">
                  <c:v>2.79819465145443E-2</c:v>
                </c:pt>
                <c:pt idx="3779">
                  <c:v>2.7705224171984993E-2</c:v>
                </c:pt>
                <c:pt idx="3780">
                  <c:v>2.7425345143568949E-2</c:v>
                </c:pt>
                <c:pt idx="3781">
                  <c:v>2.7141485736346782E-2</c:v>
                </c:pt>
                <c:pt idx="3782">
                  <c:v>2.6852889447347834E-2</c:v>
                </c:pt>
                <c:pt idx="3783">
                  <c:v>2.6558861375995679E-2</c:v>
                </c:pt>
                <c:pt idx="3784">
                  <c:v>2.6258765061949896E-2</c:v>
                </c:pt>
                <c:pt idx="3785">
                  <c:v>2.5952019524423681E-2</c:v>
                </c:pt>
                <c:pt idx="3786">
                  <c:v>2.5638096412138173E-2</c:v>
                </c:pt>
                <c:pt idx="3787">
                  <c:v>2.5316517258067845E-2</c:v>
                </c:pt>
                <c:pt idx="3788">
                  <c:v>2.4986850836492408E-2</c:v>
                </c:pt>
                <c:pt idx="3789">
                  <c:v>2.4648710619974996E-2</c:v>
                </c:pt>
                <c:pt idx="3790">
                  <c:v>2.4301752333888635E-2</c:v>
                </c:pt>
                <c:pt idx="3791">
                  <c:v>2.3945671606087807E-2</c:v>
                </c:pt>
                <c:pt idx="3792">
                  <c:v>2.3580201709330149E-2</c:v>
                </c:pt>
                <c:pt idx="3793">
                  <c:v>2.3205111394040554E-2</c:v>
                </c:pt>
                <c:pt idx="3794">
                  <c:v>2.2820202809020532E-2</c:v>
                </c:pt>
                <c:pt idx="3795">
                  <c:v>2.2425309507714868E-2</c:v>
                </c:pt>
                <c:pt idx="3796">
                  <c:v>2.2020294537648984E-2</c:v>
                </c:pt>
                <c:pt idx="3797">
                  <c:v>2.1605048610681635E-2</c:v>
                </c:pt>
                <c:pt idx="3798">
                  <c:v>2.1179488351717207E-2</c:v>
                </c:pt>
                <c:pt idx="3799">
                  <c:v>2.0743554623563771E-2</c:v>
                </c:pt>
                <c:pt idx="3800">
                  <c:v>2.0297210925625479E-2</c:v>
                </c:pt>
                <c:pt idx="3801">
                  <c:v>1.9840441864166999E-2</c:v>
                </c:pt>
                <c:pt idx="3802">
                  <c:v>1.9376448192584102E-2</c:v>
                </c:pt>
                <c:pt idx="3803">
                  <c:v>1.8912155913045854E-2</c:v>
                </c:pt>
                <c:pt idx="3804">
                  <c:v>1.8452199269390068E-2</c:v>
                </c:pt>
                <c:pt idx="3805">
                  <c:v>1.7998238289518118E-2</c:v>
                </c:pt>
                <c:pt idx="3806">
                  <c:v>1.7551707195715627E-2</c:v>
                </c:pt>
                <c:pt idx="3807">
                  <c:v>1.7113921714920807E-2</c:v>
                </c:pt>
                <c:pt idx="3808">
                  <c:v>1.6686088775962688E-2</c:v>
                </c:pt>
                <c:pt idx="3809">
                  <c:v>1.6269312129205245E-2</c:v>
                </c:pt>
                <c:pt idx="3810">
                  <c:v>1.5864597615584806E-2</c:v>
                </c:pt>
                <c:pt idx="3811">
                  <c:v>1.5472858237603474E-2</c:v>
                </c:pt>
                <c:pt idx="3812">
                  <c:v>1.5094919042420362E-2</c:v>
                </c:pt>
                <c:pt idx="3813">
                  <c:v>1.4731521821565745E-2</c:v>
                </c:pt>
                <c:pt idx="3814">
                  <c:v>1.4383329631592759E-2</c:v>
                </c:pt>
                <c:pt idx="3815">
                  <c:v>1.4050931140015521E-2</c:v>
                </c:pt>
                <c:pt idx="3816">
                  <c:v>1.373484480088023E-2</c:v>
                </c:pt>
                <c:pt idx="3817">
                  <c:v>1.3435522864332123E-2</c:v>
                </c:pt>
                <c:pt idx="3818">
                  <c:v>1.3153355224537285E-2</c:v>
                </c:pt>
                <c:pt idx="3819">
                  <c:v>1.2888673110299839E-2</c:v>
                </c:pt>
                <c:pt idx="3820">
                  <c:v>1.2641752622710022E-2</c:v>
                </c:pt>
                <c:pt idx="3821">
                  <c:v>1.241281812412025E-2</c:v>
                </c:pt>
                <c:pt idx="3822">
                  <c:v>1.2202045482729122E-2</c:v>
                </c:pt>
                <c:pt idx="3823">
                  <c:v>1.2009565177003922E-2</c:v>
                </c:pt>
                <c:pt idx="3824">
                  <c:v>1.1835465264142706E-2</c:v>
                </c:pt>
                <c:pt idx="3825">
                  <c:v>1.1679794216720373E-2</c:v>
                </c:pt>
                <c:pt idx="3826">
                  <c:v>1.1542563631619042E-2</c:v>
                </c:pt>
                <c:pt idx="3827">
                  <c:v>1.1423750815286873E-2</c:v>
                </c:pt>
                <c:pt idx="3828">
                  <c:v>1.1323301249307981E-2</c:v>
                </c:pt>
                <c:pt idx="3829">
                  <c:v>1.1241130940210196E-2</c:v>
                </c:pt>
                <c:pt idx="3830">
                  <c:v>1.1177128657367369E-2</c:v>
                </c:pt>
                <c:pt idx="3831">
                  <c:v>1.1131158062790877E-2</c:v>
                </c:pt>
                <c:pt idx="3832">
                  <c:v>1.1103059736532079E-2</c:v>
                </c:pt>
                <c:pt idx="3833">
                  <c:v>1.1092653101348679E-2</c:v>
                </c:pt>
                <c:pt idx="3834">
                  <c:v>1.1099738250214583E-2</c:v>
                </c:pt>
                <c:pt idx="3835">
                  <c:v>1.112409768017771E-2</c:v>
                </c:pt>
                <c:pt idx="3836">
                  <c:v>1.1165497935996072E-2</c:v>
                </c:pt>
                <c:pt idx="3837">
                  <c:v>1.1223691166905395E-2</c:v>
                </c:pt>
                <c:pt idx="3838">
                  <c:v>1.1298416599793816E-2</c:v>
                </c:pt>
                <c:pt idx="3839">
                  <c:v>1.1387734530510481E-2</c:v>
                </c:pt>
                <c:pt idx="3840">
                  <c:v>1.1487761348163764E-2</c:v>
                </c:pt>
                <c:pt idx="3841">
                  <c:v>1.1595808755250915E-2</c:v>
                </c:pt>
                <c:pt idx="3842">
                  <c:v>1.1710740270156571E-2</c:v>
                </c:pt>
                <c:pt idx="3843">
                  <c:v>1.1831538037670366E-2</c:v>
                </c:pt>
                <c:pt idx="3844">
                  <c:v>1.1957247290453932E-2</c:v>
                </c:pt>
                <c:pt idx="3845">
                  <c:v>1.2086971695384722E-2</c:v>
                </c:pt>
                <c:pt idx="3846">
                  <c:v>1.2219870795180761E-2</c:v>
                </c:pt>
                <c:pt idx="3847">
                  <c:v>1.235515760274097E-2</c:v>
                </c:pt>
                <c:pt idx="3848">
                  <c:v>1.2492096270124774E-2</c:v>
                </c:pt>
                <c:pt idx="3849">
                  <c:v>1.2629999828324417E-2</c:v>
                </c:pt>
                <c:pt idx="3850">
                  <c:v>1.2768227996869531E-2</c:v>
                </c:pt>
                <c:pt idx="3851">
                  <c:v>1.2906185062355984E-2</c:v>
                </c:pt>
                <c:pt idx="3852">
                  <c:v>1.3043317824927047E-2</c:v>
                </c:pt>
                <c:pt idx="3853">
                  <c:v>1.3179113611685249E-2</c:v>
                </c:pt>
                <c:pt idx="3854">
                  <c:v>1.3313098355955701E-2</c:v>
                </c:pt>
                <c:pt idx="3855">
                  <c:v>1.3444834741283667E-2</c:v>
                </c:pt>
                <c:pt idx="3856">
                  <c:v>1.357392040900225E-2</c:v>
                </c:pt>
                <c:pt idx="3857">
                  <c:v>1.3699986228177407E-2</c:v>
                </c:pt>
                <c:pt idx="3858">
                  <c:v>1.3822694626703201E-2</c:v>
                </c:pt>
                <c:pt idx="3859">
                  <c:v>1.3941737982294811E-2</c:v>
                </c:pt>
                <c:pt idx="3860">
                  <c:v>1.4056837072108285E-2</c:v>
                </c:pt>
                <c:pt idx="3861">
                  <c:v>1.4167739579692799E-2</c:v>
                </c:pt>
                <c:pt idx="3862">
                  <c:v>1.4274218657972898E-2</c:v>
                </c:pt>
                <c:pt idx="3863">
                  <c:v>1.437607154694177E-2</c:v>
                </c:pt>
                <c:pt idx="3864">
                  <c:v>1.447311824474414E-2</c:v>
                </c:pt>
                <c:pt idx="3865">
                  <c:v>1.4565200230817964E-2</c:v>
                </c:pt>
                <c:pt idx="3866">
                  <c:v>1.4652179239766382E-2</c:v>
                </c:pt>
                <c:pt idx="3867">
                  <c:v>1.4733936084629364E-2</c:v>
                </c:pt>
                <c:pt idx="3868">
                  <c:v>1.4810369528228057E-2</c:v>
                </c:pt>
                <c:pt idx="3869">
                  <c:v>1.4881395201261775E-2</c:v>
                </c:pt>
                <c:pt idx="3870">
                  <c:v>1.494694456584224E-2</c:v>
                </c:pt>
                <c:pt idx="3871">
                  <c:v>1.5006963923162081E-2</c:v>
                </c:pt>
                <c:pt idx="3872">
                  <c:v>1.5061413464002206E-2</c:v>
                </c:pt>
                <c:pt idx="3873">
                  <c:v>1.5110266360798742E-2</c:v>
                </c:pt>
                <c:pt idx="3874">
                  <c:v>1.5153507900001299E-2</c:v>
                </c:pt>
                <c:pt idx="3875">
                  <c:v>1.5191134653471815E-2</c:v>
                </c:pt>
                <c:pt idx="3876">
                  <c:v>1.5223153687689082E-2</c:v>
                </c:pt>
                <c:pt idx="3877">
                  <c:v>1.5249581809541141E-2</c:v>
                </c:pt>
                <c:pt idx="3878">
                  <c:v>1.5270444847508181E-2</c:v>
                </c:pt>
                <c:pt idx="3879">
                  <c:v>1.5285776967056032E-2</c:v>
                </c:pt>
                <c:pt idx="3880">
                  <c:v>1.5295620019082605E-2</c:v>
                </c:pt>
                <c:pt idx="3881">
                  <c:v>1.5300022920279368E-2</c:v>
                </c:pt>
                <c:pt idx="3882">
                  <c:v>1.5299041064292499E-2</c:v>
                </c:pt>
                <c:pt idx="3883">
                  <c:v>1.5292735762589852E-2</c:v>
                </c:pt>
                <c:pt idx="3884">
                  <c:v>1.5281173713963125E-2</c:v>
                </c:pt>
                <c:pt idx="3885">
                  <c:v>1.5264426501617134E-2</c:v>
                </c:pt>
                <c:pt idx="3886">
                  <c:v>1.5242570116821882E-2</c:v>
                </c:pt>
                <c:pt idx="3887">
                  <c:v>1.5215684508125899E-2</c:v>
                </c:pt>
                <c:pt idx="3888">
                  <c:v>1.518385315515426E-2</c:v>
                </c:pt>
                <c:pt idx="3889">
                  <c:v>1.5147162666036917E-2</c:v>
                </c:pt>
                <c:pt idx="3890">
                  <c:v>1.5105702397538799E-2</c:v>
                </c:pt>
                <c:pt idx="3891">
                  <c:v>1.5059564096984997E-2</c:v>
                </c:pt>
                <c:pt idx="3892">
                  <c:v>1.5008841565100371E-2</c:v>
                </c:pt>
                <c:pt idx="3893">
                  <c:v>1.4953630338904783E-2</c:v>
                </c:pt>
                <c:pt idx="3894">
                  <c:v>1.4894027393830262E-2</c:v>
                </c:pt>
                <c:pt idx="3895">
                  <c:v>1.4830130864249804E-2</c:v>
                </c:pt>
                <c:pt idx="3896">
                  <c:v>1.4762039781629861E-2</c:v>
                </c:pt>
                <c:pt idx="3897">
                  <c:v>1.4689853829543652E-2</c:v>
                </c:pt>
                <c:pt idx="3898">
                  <c:v>1.4613673114803067E-2</c:v>
                </c:pt>
                <c:pt idx="3899">
                  <c:v>1.4533597953992438E-2</c:v>
                </c:pt>
                <c:pt idx="3900">
                  <c:v>1.4449728674706631E-2</c:v>
                </c:pt>
                <c:pt idx="3901">
                  <c:v>1.43621654308215E-2</c:v>
                </c:pt>
                <c:pt idx="3902">
                  <c:v>1.4271863418328219E-2</c:v>
                </c:pt>
                <c:pt idx="3903">
                  <c:v>1.4180769325755686E-2</c:v>
                </c:pt>
                <c:pt idx="3904">
                  <c:v>1.4090211385305577E-2</c:v>
                </c:pt>
                <c:pt idx="3905">
                  <c:v>1.4000716950193436E-2</c:v>
                </c:pt>
                <c:pt idx="3906">
                  <c:v>1.3912748170857973E-2</c:v>
                </c:pt>
                <c:pt idx="3907">
                  <c:v>1.382673090457438E-2</c:v>
                </c:pt>
                <c:pt idx="3908">
                  <c:v>1.3743057498479091E-2</c:v>
                </c:pt>
                <c:pt idx="3909">
                  <c:v>1.3662088476217709E-2</c:v>
                </c:pt>
                <c:pt idx="3910">
                  <c:v>1.3584154125595266E-2</c:v>
                </c:pt>
                <c:pt idx="3911">
                  <c:v>1.3509556028091386E-2</c:v>
                </c:pt>
                <c:pt idx="3912">
                  <c:v>1.3438568533002772E-2</c:v>
                </c:pt>
                <c:pt idx="3913">
                  <c:v>1.3371440177473866E-2</c:v>
                </c:pt>
                <c:pt idx="3914">
                  <c:v>1.3308395053629062E-2</c:v>
                </c:pt>
                <c:pt idx="3915">
                  <c:v>1.3249634124031819E-2</c:v>
                </c:pt>
                <c:pt idx="3916">
                  <c:v>1.3195336486701658E-2</c:v>
                </c:pt>
                <c:pt idx="3917">
                  <c:v>1.3145660590928337E-2</c:v>
                </c:pt>
                <c:pt idx="3918">
                  <c:v>1.3100745405123265E-2</c:v>
                </c:pt>
                <c:pt idx="3919">
                  <c:v>1.3060711537950137E-2</c:v>
                </c:pt>
                <c:pt idx="3920">
                  <c:v>1.302566231397489E-2</c:v>
                </c:pt>
                <c:pt idx="3921">
                  <c:v>1.299568480506995E-2</c:v>
                </c:pt>
                <c:pt idx="3922">
                  <c:v>1.2970850818803562E-2</c:v>
                </c:pt>
                <c:pt idx="3923">
                  <c:v>1.2951217845035419E-2</c:v>
                </c:pt>
                <c:pt idx="3924">
                  <c:v>1.2936829961931972E-2</c:v>
                </c:pt>
                <c:pt idx="3925">
                  <c:v>1.2927718702602179E-2</c:v>
                </c:pt>
                <c:pt idx="3926">
                  <c:v>1.2923903883543383E-2</c:v>
                </c:pt>
                <c:pt idx="3927">
                  <c:v>1.2923686796134161E-2</c:v>
                </c:pt>
                <c:pt idx="3928">
                  <c:v>1.2923378251133393E-2</c:v>
                </c:pt>
                <c:pt idx="3929">
                  <c:v>1.2920512930209339E-2</c:v>
                </c:pt>
                <c:pt idx="3930">
                  <c:v>1.2914213972230196E-2</c:v>
                </c:pt>
                <c:pt idx="3931">
                  <c:v>1.2903724758433151E-2</c:v>
                </c:pt>
                <c:pt idx="3932">
                  <c:v>1.2888351597345452E-2</c:v>
                </c:pt>
                <c:pt idx="3933">
                  <c:v>1.286745855539026E-2</c:v>
                </c:pt>
                <c:pt idx="3934">
                  <c:v>1.2840464465672089E-2</c:v>
                </c:pt>
                <c:pt idx="3935">
                  <c:v>1.2806840123940687E-2</c:v>
                </c:pt>
                <c:pt idx="3936">
                  <c:v>1.2766105590223259E-2</c:v>
                </c:pt>
                <c:pt idx="3937">
                  <c:v>1.2717827590691979E-2</c:v>
                </c:pt>
                <c:pt idx="3938">
                  <c:v>1.2661617017346253E-2</c:v>
                </c:pt>
                <c:pt idx="3939">
                  <c:v>1.2597126523189795E-2</c:v>
                </c:pt>
                <c:pt idx="3940">
                  <c:v>1.2524048210578204E-2</c:v>
                </c:pt>
                <c:pt idx="3941">
                  <c:v>1.2442111410402757E-2</c:v>
                </c:pt>
                <c:pt idx="3942">
                  <c:v>1.2351080549777262E-2</c:v>
                </c:pt>
                <c:pt idx="3943">
                  <c:v>1.2250753105893818E-2</c:v>
                </c:pt>
                <c:pt idx="3944">
                  <c:v>1.2140957643721665E-2</c:v>
                </c:pt>
                <c:pt idx="3945">
                  <c:v>1.2021551935233859E-2</c:v>
                </c:pt>
                <c:pt idx="3946">
                  <c:v>1.1892421157857365E-2</c:v>
                </c:pt>
                <c:pt idx="3947">
                  <c:v>1.1753476169863709E-2</c:v>
                </c:pt>
                <c:pt idx="3948">
                  <c:v>1.1604651860431916E-2</c:v>
                </c:pt>
                <c:pt idx="3949">
                  <c:v>1.1445905572143878E-2</c:v>
                </c:pt>
                <c:pt idx="3950">
                  <c:v>1.127721559369246E-2</c:v>
                </c:pt>
                <c:pt idx="3951">
                  <c:v>1.1098579720613039E-2</c:v>
                </c:pt>
                <c:pt idx="3952">
                  <c:v>1.0910013881879956E-2</c:v>
                </c:pt>
                <c:pt idx="3953">
                  <c:v>1.0711550830235717E-2</c:v>
                </c:pt>
                <c:pt idx="3954">
                  <c:v>1.0503238894161505E-2</c:v>
                </c:pt>
                <c:pt idx="3955">
                  <c:v>1.0285140789423891E-2</c:v>
                </c:pt>
                <c:pt idx="3956">
                  <c:v>1.0057332488177343E-2</c:v>
                </c:pt>
                <c:pt idx="3957">
                  <c:v>9.8199021436313708E-3</c:v>
                </c:pt>
                <c:pt idx="3958">
                  <c:v>9.5729490683342279E-3</c:v>
                </c:pt>
                <c:pt idx="3959">
                  <c:v>9.3165827641652297E-3</c:v>
                </c:pt>
                <c:pt idx="3960">
                  <c:v>9.0509220021605073E-3</c:v>
                </c:pt>
                <c:pt idx="3961">
                  <c:v>8.7760939503485416E-3</c:v>
                </c:pt>
                <c:pt idx="3962">
                  <c:v>8.4922333478001637E-3</c:v>
                </c:pt>
                <c:pt idx="3963">
                  <c:v>8.1994817231524561E-3</c:v>
                </c:pt>
                <c:pt idx="3964">
                  <c:v>7.8979866558939061E-3</c:v>
                </c:pt>
                <c:pt idx="3965">
                  <c:v>7.58790107875383E-3</c:v>
                </c:pt>
                <c:pt idx="3966">
                  <c:v>7.2693826195687405E-3</c:v>
                </c:pt>
                <c:pt idx="3967">
                  <c:v>6.9425929810479113E-3</c:v>
                </c:pt>
                <c:pt idx="3968">
                  <c:v>6.6076973569028346E-3</c:v>
                </c:pt>
                <c:pt idx="3969">
                  <c:v>6.264863882838291E-3</c:v>
                </c:pt>
                <c:pt idx="3970">
                  <c:v>5.9142631209582993E-3</c:v>
                </c:pt>
                <c:pt idx="3971">
                  <c:v>5.5560675761655741E-3</c:v>
                </c:pt>
                <c:pt idx="3972">
                  <c:v>5.1904512431905116E-3</c:v>
                </c:pt>
                <c:pt idx="3973">
                  <c:v>4.8175891829114964E-3</c:v>
                </c:pt>
                <c:pt idx="3974">
                  <c:v>4.4376571266778412E-3</c:v>
                </c:pt>
                <c:pt idx="3975">
                  <c:v>4.0508311073868108E-3</c:v>
                </c:pt>
                <c:pt idx="3976">
                  <c:v>3.6572871160951551E-3</c:v>
                </c:pt>
                <c:pt idx="3977">
                  <c:v>3.2572007830005858E-3</c:v>
                </c:pt>
                <c:pt idx="3978">
                  <c:v>2.8507470816482687E-3</c:v>
                </c:pt>
                <c:pt idx="3979">
                  <c:v>2.4381000552739875E-3</c:v>
                </c:pt>
                <c:pt idx="3980">
                  <c:v>2.0194325642130472E-3</c:v>
                </c:pt>
                <c:pt idx="3981">
                  <c:v>1.5949160533598177E-3</c:v>
                </c:pt>
                <c:pt idx="3982">
                  <c:v>1.1647203386806518E-3</c:v>
                </c:pt>
                <c:pt idx="3983">
                  <c:v>7.2901341182890879E-4</c:v>
                </c:pt>
                <c:pt idx="3984">
                  <c:v>2.8796126194516867E-4</c:v>
                </c:pt>
                <c:pt idx="3985">
                  <c:v>-1.5827228625254306E-4</c:v>
                </c:pt>
                <c:pt idx="3986">
                  <c:v>-6.0952571893225008E-4</c:v>
                </c:pt>
                <c:pt idx="3987">
                  <c:v>-1.0656399649982928E-3</c:v>
                </c:pt>
                <c:pt idx="3988">
                  <c:v>-1.526458514108688E-3</c:v>
                </c:pt>
                <c:pt idx="3989">
                  <c:v>-1.9895300750552153E-3</c:v>
                </c:pt>
                <c:pt idx="3990">
                  <c:v>-2.4497417562494915E-3</c:v>
                </c:pt>
                <c:pt idx="3991">
                  <c:v>-2.9036428437202392E-3</c:v>
                </c:pt>
                <c:pt idx="3992">
                  <c:v>-3.3499344697275357E-3</c:v>
                </c:pt>
                <c:pt idx="3993">
                  <c:v>-3.7874934194558037E-3</c:v>
                </c:pt>
                <c:pt idx="3994">
                  <c:v>-4.2152942291473084E-3</c:v>
                </c:pt>
                <c:pt idx="3995">
                  <c:v>-4.6324014739925392E-3</c:v>
                </c:pt>
                <c:pt idx="3996">
                  <c:v>-5.0379650174276784E-3</c:v>
                </c:pt>
                <c:pt idx="3997">
                  <c:v>-5.4312155422609346E-3</c:v>
                </c:pt>
                <c:pt idx="3998">
                  <c:v>-5.8114602531178557E-3</c:v>
                </c:pt>
                <c:pt idx="3999">
                  <c:v>-6.1780787420660527E-3</c:v>
                </c:pt>
                <c:pt idx="4000">
                  <c:v>-6.5305190133343183E-3</c:v>
                </c:pt>
                <c:pt idx="4001">
                  <c:v>-6.8682936631883447E-3</c:v>
                </c:pt>
                <c:pt idx="4002">
                  <c:v>-7.1909762110241174E-3</c:v>
                </c:pt>
                <c:pt idx="4003">
                  <c:v>-7.4981975777404916E-3</c:v>
                </c:pt>
                <c:pt idx="4004">
                  <c:v>-7.7896427074599364E-3</c:v>
                </c:pt>
                <c:pt idx="4005">
                  <c:v>-8.0650473286804861E-3</c:v>
                </c:pt>
                <c:pt idx="4006">
                  <c:v>-8.3241948509622625E-3</c:v>
                </c:pt>
                <c:pt idx="4007">
                  <c:v>-8.5669133932790471E-3</c:v>
                </c:pt>
                <c:pt idx="4008">
                  <c:v>-8.7930729401929572E-3</c:v>
                </c:pt>
                <c:pt idx="4009">
                  <c:v>-9.0025826220531315E-3</c:v>
                </c:pt>
                <c:pt idx="4010">
                  <c:v>-9.1953881154530556E-3</c:v>
                </c:pt>
                <c:pt idx="4011">
                  <c:v>-9.3714691602302183E-3</c:v>
                </c:pt>
                <c:pt idx="4012">
                  <c:v>-9.530837189338337E-3</c:v>
                </c:pt>
                <c:pt idx="4013">
                  <c:v>-9.6735330679747853E-3</c:v>
                </c:pt>
                <c:pt idx="4014">
                  <c:v>-9.7996249384001057E-3</c:v>
                </c:pt>
                <c:pt idx="4015">
                  <c:v>-9.9092061669441341E-3</c:v>
                </c:pt>
                <c:pt idx="4016">
                  <c:v>-1.0002393389752938E-2</c:v>
                </c:pt>
                <c:pt idx="4017">
                  <c:v>-1.007932465389268E-2</c:v>
                </c:pt>
                <c:pt idx="4018">
                  <c:v>-1.0140157650490235E-2</c:v>
                </c:pt>
                <c:pt idx="4019">
                  <c:v>-1.0185068036655687E-2</c:v>
                </c:pt>
                <c:pt idx="4020">
                  <c:v>-1.0214247842998868E-2</c:v>
                </c:pt>
                <c:pt idx="4021">
                  <c:v>-1.0227903963619124E-2</c:v>
                </c:pt>
                <c:pt idx="4022">
                  <c:v>-1.0226256725517521E-2</c:v>
                </c:pt>
                <c:pt idx="4023">
                  <c:v>-1.0209538534449149E-2</c:v>
                </c:pt>
                <c:pt idx="4024">
                  <c:v>-1.0177992594303959E-2</c:v>
                </c:pt>
                <c:pt idx="4025">
                  <c:v>-1.0131871697174791E-2</c:v>
                </c:pt>
                <c:pt idx="4026">
                  <c:v>-1.0071437081342066E-2</c:v>
                </c:pt>
                <c:pt idx="4027">
                  <c:v>-9.997070303831599E-3</c:v>
                </c:pt>
                <c:pt idx="4028">
                  <c:v>-9.9092902647041712E-3</c:v>
                </c:pt>
                <c:pt idx="4029">
                  <c:v>-9.8085396869785381E-3</c:v>
                </c:pt>
                <c:pt idx="4030">
                  <c:v>-9.6951601498610727E-3</c:v>
                </c:pt>
                <c:pt idx="4031">
                  <c:v>-9.5694884057508367E-3</c:v>
                </c:pt>
                <c:pt idx="4032">
                  <c:v>-9.4318594238512934E-3</c:v>
                </c:pt>
                <c:pt idx="4033">
                  <c:v>-9.2826060330922673E-3</c:v>
                </c:pt>
                <c:pt idx="4034">
                  <c:v>-9.1220584673261888E-3</c:v>
                </c:pt>
                <c:pt idx="4035">
                  <c:v>-8.9505439424177342E-3</c:v>
                </c:pt>
                <c:pt idx="4036">
                  <c:v>-8.7683862686087043E-3</c:v>
                </c:pt>
                <c:pt idx="4037">
                  <c:v>-8.5759054965695979E-3</c:v>
                </c:pt>
                <c:pt idx="4038">
                  <c:v>-8.3734175954178983E-3</c:v>
                </c:pt>
                <c:pt idx="4039">
                  <c:v>-8.1612341610341286E-3</c:v>
                </c:pt>
                <c:pt idx="4040">
                  <c:v>-7.9396621530714584E-3</c:v>
                </c:pt>
                <c:pt idx="4041">
                  <c:v>-7.7090036591136429E-3</c:v>
                </c:pt>
                <c:pt idx="4042">
                  <c:v>-7.4695556844975039E-3</c:v>
                </c:pt>
                <c:pt idx="4043">
                  <c:v>-7.2216099663693122E-3</c:v>
                </c:pt>
                <c:pt idx="4044">
                  <c:v>-6.9654528106075937E-3</c:v>
                </c:pt>
                <c:pt idx="4045">
                  <c:v>-6.7013649502932638E-3</c:v>
                </c:pt>
                <c:pt idx="4046">
                  <c:v>-6.429621424465062E-3</c:v>
                </c:pt>
                <c:pt idx="4047">
                  <c:v>-6.150491475948947E-3</c:v>
                </c:pt>
                <c:pt idx="4048">
                  <c:v>-5.8642384671020982E-3</c:v>
                </c:pt>
                <c:pt idx="4049">
                  <c:v>-5.57111981235684E-3</c:v>
                </c:pt>
                <c:pt idx="4050">
                  <c:v>-5.2713869265049174E-3</c:v>
                </c:pt>
                <c:pt idx="4051">
                  <c:v>-4.9652851877013508E-3</c:v>
                </c:pt>
                <c:pt idx="4052">
                  <c:v>-4.655038838030365E-3</c:v>
                </c:pt>
                <c:pt idx="4053">
                  <c:v>-4.3451679739724596E-3</c:v>
                </c:pt>
                <c:pt idx="4054">
                  <c:v>-4.038753005469786E-3</c:v>
                </c:pt>
                <c:pt idx="4055">
                  <c:v>-3.7370116702515931E-3</c:v>
                </c:pt>
                <c:pt idx="4056">
                  <c:v>-3.4410064790644447E-3</c:v>
                </c:pt>
                <c:pt idx="4057">
                  <c:v>-3.1517120960920086E-3</c:v>
                </c:pt>
                <c:pt idx="4058">
                  <c:v>-2.870022078477735E-3</c:v>
                </c:pt>
                <c:pt idx="4059">
                  <c:v>-2.5967530579873522E-3</c:v>
                </c:pt>
                <c:pt idx="4060">
                  <c:v>-2.3326486796982912E-3</c:v>
                </c:pt>
                <c:pt idx="4061">
                  <c:v>-2.0783833930093556E-3</c:v>
                </c:pt>
                <c:pt idx="4062">
                  <c:v>-1.8345661018370105E-3</c:v>
                </c:pt>
                <c:pt idx="4063">
                  <c:v>-1.6017436773725134E-3</c:v>
                </c:pt>
                <c:pt idx="4064">
                  <c:v>-1.3804043366541997E-3</c:v>
                </c:pt>
                <c:pt idx="4065">
                  <c:v>-1.1709808902273526E-3</c:v>
                </c:pt>
                <c:pt idx="4066">
                  <c:v>-9.7385386216703688E-4</c:v>
                </c:pt>
                <c:pt idx="4067">
                  <c:v>-7.8935448574639106E-4</c:v>
                </c:pt>
                <c:pt idx="4068">
                  <c:v>-6.1776757802834521E-4</c:v>
                </c:pt>
                <c:pt idx="4069">
                  <c:v>-4.5933429664988471E-4</c:v>
                </c:pt>
                <c:pt idx="4070">
                  <c:v>-3.1425478205445199E-4</c:v>
                </c:pt>
                <c:pt idx="4071">
                  <c:v>-1.8269068840625347E-4</c:v>
                </c:pt>
                <c:pt idx="4072">
                  <c:v>-6.4767606400592865E-5</c:v>
                </c:pt>
                <c:pt idx="4073">
                  <c:v>3.942261884807225E-5</c:v>
                </c:pt>
                <c:pt idx="4074">
                  <c:v>1.2981967168801821E-4</c:v>
                </c:pt>
                <c:pt idx="4075">
                  <c:v>2.0639264846616259E-4</c:v>
                </c:pt>
                <c:pt idx="4076">
                  <c:v>2.6913803564072354E-4</c:v>
                </c:pt>
                <c:pt idx="4077">
                  <c:v>3.180777804347188E-4</c:v>
                </c:pt>
                <c:pt idx="4078">
                  <c:v>3.5325745103966194E-4</c:v>
                </c:pt>
                <c:pt idx="4079">
                  <c:v>3.7474448342381984E-4</c:v>
                </c:pt>
                <c:pt idx="4080">
                  <c:v>3.8262651184992172E-4</c:v>
                </c:pt>
                <c:pt idx="4081">
                  <c:v>3.7700978025680126E-4</c:v>
                </c:pt>
                <c:pt idx="4082">
                  <c:v>3.5801763171215239E-4</c:v>
                </c:pt>
                <c:pt idx="4083">
                  <c:v>3.2578907319728997E-4</c:v>
                </c:pt>
                <c:pt idx="4084">
                  <c:v>2.8047741303976803E-4</c:v>
                </c:pt>
                <c:pt idx="4085">
                  <c:v>2.2224896836602986E-4</c:v>
                </c:pt>
                <c:pt idx="4086">
                  <c:v>1.5128184000241281E-4</c:v>
                </c:pt>
                <c:pt idx="4087">
                  <c:v>6.7764752311709725E-5</c:v>
                </c:pt>
                <c:pt idx="4088">
                  <c:v>-2.8104044490519207E-5</c:v>
                </c:pt>
                <c:pt idx="4089">
                  <c:v>-1.3282769556657848E-4</c:v>
                </c:pt>
                <c:pt idx="4090">
                  <c:v>-2.3908627553302999E-4</c:v>
                </c:pt>
                <c:pt idx="4091">
                  <c:v>-3.4192957232153764E-4</c:v>
                </c:pt>
                <c:pt idx="4092">
                  <c:v>-4.3947910034773782E-4</c:v>
                </c:pt>
                <c:pt idx="4093">
                  <c:v>-5.3009877754673371E-4</c:v>
                </c:pt>
                <c:pt idx="4094">
                  <c:v>-6.1228406349276296E-4</c:v>
                </c:pt>
                <c:pt idx="4095">
                  <c:v>-6.8465158062501019E-4</c:v>
                </c:pt>
                <c:pt idx="4096">
                  <c:v>-7.4593294370220073E-4</c:v>
                </c:pt>
                <c:pt idx="4097">
                  <c:v>-7.9496896126804559E-4</c:v>
                </c:pt>
                <c:pt idx="4098">
                  <c:v>-8.3070405200235667E-4</c:v>
                </c:pt>
                <c:pt idx="4099">
                  <c:v>-8.5218086540084367E-4</c:v>
                </c:pt>
                <c:pt idx="4100">
                  <c:v>-8.5853510201264031E-4</c:v>
                </c:pt>
                <c:pt idx="4101">
                  <c:v>-8.4899052865087762E-4</c:v>
                </c:pt>
                <c:pt idx="4102">
                  <c:v>-8.2285418396508517E-4</c:v>
                </c:pt>
                <c:pt idx="4103">
                  <c:v>-7.7951176974085839E-4</c:v>
                </c:pt>
                <c:pt idx="4104">
                  <c:v>-7.184232232777364E-4</c:v>
                </c:pt>
                <c:pt idx="4105">
                  <c:v>-6.3911846619188798E-4</c:v>
                </c:pt>
                <c:pt idx="4106">
                  <c:v>-5.4119332499449023E-4</c:v>
                </c:pt>
                <c:pt idx="4107">
                  <c:v>-4.2430561880920303E-4</c:v>
                </c:pt>
                <c:pt idx="4108">
                  <c:v>-2.8817140961301797E-4</c:v>
                </c:pt>
                <c:pt idx="4109">
                  <c:v>-1.3256141041010974E-4</c:v>
                </c:pt>
                <c:pt idx="4110">
                  <c:v>4.2702453214720031E-5</c:v>
                </c:pt>
                <c:pt idx="4111">
                  <c:v>2.3775033267969765E-4</c:v>
                </c:pt>
                <c:pt idx="4112">
                  <c:v>4.5266760159645524E-4</c:v>
                </c:pt>
                <c:pt idx="4113">
                  <c:v>6.8749786098702519E-4</c:v>
                </c:pt>
                <c:pt idx="4114">
                  <c:v>9.4224580889258722E-4</c:v>
                </c:pt>
                <c:pt idx="4115">
                  <c:v>1.2168799786786495E-3</c:v>
                </c:pt>
                <c:pt idx="4116">
                  <c:v>1.5113353502827912E-3</c:v>
                </c:pt>
                <c:pt idx="4117">
                  <c:v>1.8255158385779967E-3</c:v>
                </c:pt>
                <c:pt idx="4118">
                  <c:v>2.1592966629623116E-3</c:v>
                </c:pt>
                <c:pt idx="4119">
                  <c:v>2.5125266022096582E-3</c:v>
                </c:pt>
                <c:pt idx="4120">
                  <c:v>2.8850301385438598E-3</c:v>
                </c:pt>
                <c:pt idx="4121">
                  <c:v>3.2766094948214271E-3</c:v>
                </c:pt>
                <c:pt idx="4122">
                  <c:v>3.6870465686310817E-3</c:v>
                </c:pt>
                <c:pt idx="4123">
                  <c:v>4.1161047670362407E-3</c:v>
                </c:pt>
                <c:pt idx="4124">
                  <c:v>4.5635307456127223E-3</c:v>
                </c:pt>
                <c:pt idx="4125">
                  <c:v>5.0290560553409537E-3</c:v>
                </c:pt>
                <c:pt idx="4126">
                  <c:v>5.5123987008407586E-3</c:v>
                </c:pt>
                <c:pt idx="4127">
                  <c:v>6.0100518316710799E-3</c:v>
                </c:pt>
                <c:pt idx="4128">
                  <c:v>6.5147720382687964E-3</c:v>
                </c:pt>
                <c:pt idx="4129">
                  <c:v>7.0216269831304516E-3</c:v>
                </c:pt>
                <c:pt idx="4130">
                  <c:v>7.5286812991520631E-3</c:v>
                </c:pt>
                <c:pt idx="4131">
                  <c:v>8.0342341338255057E-3</c:v>
                </c:pt>
                <c:pt idx="4132">
                  <c:v>8.5367112349959348E-3</c:v>
                </c:pt>
                <c:pt idx="4133">
                  <c:v>9.0346551370743041E-3</c:v>
                </c:pt>
                <c:pt idx="4134">
                  <c:v>9.5267194366680814E-3</c:v>
                </c:pt>
                <c:pt idx="4135">
                  <c:v>1.0011663412433277E-2</c:v>
                </c:pt>
                <c:pt idx="4136">
                  <c:v>1.048834683654388E-2</c:v>
                </c:pt>
                <c:pt idx="4137">
                  <c:v>1.0955724968272237E-2</c:v>
                </c:pt>
                <c:pt idx="4138">
                  <c:v>1.1412843725799772E-2</c:v>
                </c:pt>
                <c:pt idx="4139">
                  <c:v>1.1858835032532516E-2</c:v>
                </c:pt>
                <c:pt idx="4140">
                  <c:v>1.2292912334153219E-2</c:v>
                </c:pt>
                <c:pt idx="4141">
                  <c:v>1.2714366282583317E-2</c:v>
                </c:pt>
                <c:pt idx="4142">
                  <c:v>1.3122560583002344E-2</c:v>
                </c:pt>
                <c:pt idx="4143">
                  <c:v>1.3516928000038581E-2</c:v>
                </c:pt>
                <c:pt idx="4144">
                  <c:v>1.3896966519228232E-2</c:v>
                </c:pt>
                <c:pt idx="4145">
                  <c:v>1.4262235659830601E-2</c:v>
                </c:pt>
                <c:pt idx="4146">
                  <c:v>1.4612352935085077E-2</c:v>
                </c:pt>
                <c:pt idx="4147">
                  <c:v>1.4946990455999232E-2</c:v>
                </c:pt>
                <c:pt idx="4148">
                  <c:v>1.5265871674775295E-2</c:v>
                </c:pt>
                <c:pt idx="4149">
                  <c:v>1.5568768263991128E-2</c:v>
                </c:pt>
                <c:pt idx="4150">
                  <c:v>1.5855497127686202E-2</c:v>
                </c:pt>
                <c:pt idx="4151">
                  <c:v>1.6125917540526342E-2</c:v>
                </c:pt>
                <c:pt idx="4152">
                  <c:v>1.6382035989560215E-2</c:v>
                </c:pt>
                <c:pt idx="4153">
                  <c:v>1.6628340147560698E-2</c:v>
                </c:pt>
                <c:pt idx="4154">
                  <c:v>1.6867830000870845E-2</c:v>
                </c:pt>
                <c:pt idx="4155">
                  <c:v>1.7101566326788671E-2</c:v>
                </c:pt>
                <c:pt idx="4156">
                  <c:v>1.7330481346325127E-2</c:v>
                </c:pt>
                <c:pt idx="4157">
                  <c:v>1.7555448063457987E-2</c:v>
                </c:pt>
                <c:pt idx="4158">
                  <c:v>1.7777285309493202E-2</c:v>
                </c:pt>
                <c:pt idx="4159">
                  <c:v>1.7996760161994124E-2</c:v>
                </c:pt>
                <c:pt idx="4160">
                  <c:v>1.8214590193533463E-2</c:v>
                </c:pt>
                <c:pt idx="4161">
                  <c:v>1.8431445648800435E-2</c:v>
                </c:pt>
                <c:pt idx="4162">
                  <c:v>1.8647951554734365E-2</c:v>
                </c:pt>
                <c:pt idx="4163">
                  <c:v>1.8864689764683293E-2</c:v>
                </c:pt>
                <c:pt idx="4164">
                  <c:v>1.908220093749266E-2</c:v>
                </c:pt>
                <c:pt idx="4165">
                  <c:v>1.9300986452485461E-2</c:v>
                </c:pt>
                <c:pt idx="4166">
                  <c:v>1.95215102613411E-2</c:v>
                </c:pt>
                <c:pt idx="4167">
                  <c:v>1.9744200677926607E-2</c:v>
                </c:pt>
                <c:pt idx="4168">
                  <c:v>1.9969452107173335E-2</c:v>
                </c:pt>
                <c:pt idx="4169">
                  <c:v>2.0197626714125925E-2</c:v>
                </c:pt>
                <c:pt idx="4170">
                  <c:v>2.0429056034324447E-2</c:v>
                </c:pt>
                <c:pt idx="4171">
                  <c:v>2.0664042526700465E-2</c:v>
                </c:pt>
                <c:pt idx="4172">
                  <c:v>2.0902861070195781E-2</c:v>
                </c:pt>
                <c:pt idx="4173">
                  <c:v>2.1145760405327823E-2</c:v>
                </c:pt>
                <c:pt idx="4174">
                  <c:v>2.1392964521940529E-2</c:v>
                </c:pt>
                <c:pt idx="4175">
                  <c:v>2.1644673994392238E-2</c:v>
                </c:pt>
                <c:pt idx="4176">
                  <c:v>2.1901067265437987E-2</c:v>
                </c:pt>
                <c:pt idx="4177">
                  <c:v>2.2162301880073617E-2</c:v>
                </c:pt>
                <c:pt idx="4178">
                  <c:v>2.2428515670605071E-2</c:v>
                </c:pt>
                <c:pt idx="4179">
                  <c:v>2.2699827894212776E-2</c:v>
                </c:pt>
                <c:pt idx="4180">
                  <c:v>2.2976340324275191E-2</c:v>
                </c:pt>
                <c:pt idx="4181">
                  <c:v>2.3258138296712475E-2</c:v>
                </c:pt>
                <c:pt idx="4182">
                  <c:v>2.3545291712603736E-2</c:v>
                </c:pt>
                <c:pt idx="4183">
                  <c:v>2.3837855998326451E-2</c:v>
                </c:pt>
                <c:pt idx="4184">
                  <c:v>2.4135873024451079E-2</c:v>
                </c:pt>
                <c:pt idx="4185">
                  <c:v>2.4439371984617677E-2</c:v>
                </c:pt>
                <c:pt idx="4186">
                  <c:v>2.474837023560578E-2</c:v>
                </c:pt>
                <c:pt idx="4187">
                  <c:v>2.5062874099795039E-2</c:v>
                </c:pt>
                <c:pt idx="4188">
                  <c:v>2.5382879631198677E-2</c:v>
                </c:pt>
                <c:pt idx="4189">
                  <c:v>2.5708373346234284E-2</c:v>
                </c:pt>
                <c:pt idx="4190">
                  <c:v>2.6039332920383282E-2</c:v>
                </c:pt>
                <c:pt idx="4191">
                  <c:v>2.6375727851863928E-2</c:v>
                </c:pt>
                <c:pt idx="4192">
                  <c:v>2.6717520093432163E-2</c:v>
                </c:pt>
                <c:pt idx="4193">
                  <c:v>2.7064664653399191E-2</c:v>
                </c:pt>
                <c:pt idx="4194">
                  <c:v>2.7417110166936286E-2</c:v>
                </c:pt>
                <c:pt idx="4195">
                  <c:v>2.7774799438716486E-2</c:v>
                </c:pt>
                <c:pt idx="4196">
                  <c:v>2.8137669957919192E-2</c:v>
                </c:pt>
                <c:pt idx="4197">
                  <c:v>2.8505654386607578E-2</c:v>
                </c:pt>
                <c:pt idx="4198">
                  <c:v>2.8878681022457553E-2</c:v>
                </c:pt>
                <c:pt idx="4199">
                  <c:v>2.9256674236803597E-2</c:v>
                </c:pt>
                <c:pt idx="4200">
                  <c:v>2.9639554888938911E-2</c:v>
                </c:pt>
                <c:pt idx="4201">
                  <c:v>3.0027240717586477E-2</c:v>
                </c:pt>
                <c:pt idx="4202">
                  <c:v>3.0419646710434747E-2</c:v>
                </c:pt>
                <c:pt idx="4203">
                  <c:v>3.0816685452606997E-2</c:v>
                </c:pt>
                <c:pt idx="4204">
                  <c:v>3.1218267454916689E-2</c:v>
                </c:pt>
                <c:pt idx="4205">
                  <c:v>3.1624301462728016E-2</c:v>
                </c:pt>
                <c:pt idx="4206">
                  <c:v>3.2034694746228942E-2</c:v>
                </c:pt>
                <c:pt idx="4207">
                  <c:v>3.2449353372894528E-2</c:v>
                </c:pt>
                <c:pt idx="4208">
                  <c:v>3.2868182462898805E-2</c:v>
                </c:pt>
                <c:pt idx="4209">
                  <c:v>3.3291086428211082E-2</c:v>
                </c:pt>
                <c:pt idx="4210">
                  <c:v>3.3717969196087924E-2</c:v>
                </c:pt>
                <c:pt idx="4211">
                  <c:v>3.4148734417657679E-2</c:v>
                </c:pt>
                <c:pt idx="4212">
                  <c:v>3.4583285662261432E-2</c:v>
                </c:pt>
                <c:pt idx="4213">
                  <c:v>3.5021526598204178E-2</c:v>
                </c:pt>
                <c:pt idx="4214">
                  <c:v>3.5462964356610421E-2</c:v>
                </c:pt>
                <c:pt idx="4215">
                  <c:v>3.5906646315556866E-2</c:v>
                </c:pt>
                <c:pt idx="4216">
                  <c:v>3.635190701190967E-2</c:v>
                </c:pt>
                <c:pt idx="4217">
                  <c:v>3.6798452834904148E-2</c:v>
                </c:pt>
                <c:pt idx="4218">
                  <c:v>3.7246020819035698E-2</c:v>
                </c:pt>
                <c:pt idx="4219">
                  <c:v>3.7694365292274171E-2</c:v>
                </c:pt>
                <c:pt idx="4220">
                  <c:v>3.8143256639076514E-2</c:v>
                </c:pt>
                <c:pt idx="4221">
                  <c:v>3.8592480567232607E-2</c:v>
                </c:pt>
                <c:pt idx="4222">
                  <c:v>3.9041837416118989E-2</c:v>
                </c:pt>
                <c:pt idx="4223">
                  <c:v>3.9491141487641379E-2</c:v>
                </c:pt>
                <c:pt idx="4224">
                  <c:v>3.9940220398813744E-2</c:v>
                </c:pt>
                <c:pt idx="4225">
                  <c:v>4.0388914455605926E-2</c:v>
                </c:pt>
                <c:pt idx="4226">
                  <c:v>4.0837076047713014E-2</c:v>
                </c:pt>
                <c:pt idx="4227">
                  <c:v>4.1284569063874489E-2</c:v>
                </c:pt>
                <c:pt idx="4228">
                  <c:v>4.1731268327371701E-2</c:v>
                </c:pt>
                <c:pt idx="4229">
                  <c:v>4.2177059051312943E-2</c:v>
                </c:pt>
                <c:pt idx="4230">
                  <c:v>4.2621836313311977E-2</c:v>
                </c:pt>
                <c:pt idx="4231">
                  <c:v>4.3065504549154185E-2</c:v>
                </c:pt>
                <c:pt idx="4232">
                  <c:v>4.3507977065041038E-2</c:v>
                </c:pt>
                <c:pt idx="4233">
                  <c:v>4.3949175567994922E-2</c:v>
                </c:pt>
                <c:pt idx="4234">
                  <c:v>4.4389029714010396E-2</c:v>
                </c:pt>
                <c:pt idx="4235">
                  <c:v>4.4827476673520744E-2</c:v>
                </c:pt>
                <c:pt idx="4236">
                  <c:v>4.5264460713762777E-2</c:v>
                </c:pt>
                <c:pt idx="4237">
                  <c:v>4.5699932797609824E-2</c:v>
                </c:pt>
                <c:pt idx="4238">
                  <c:v>4.613385019844863E-2</c:v>
                </c:pt>
                <c:pt idx="4239">
                  <c:v>4.6566176130674312E-2</c:v>
                </c:pt>
                <c:pt idx="4240">
                  <c:v>4.6996879395380026E-2</c:v>
                </c:pt>
                <c:pt idx="4241">
                  <c:v>4.742593404081711E-2</c:v>
                </c:pt>
                <c:pt idx="4242">
                  <c:v>4.7853319037211246E-2</c:v>
                </c:pt>
                <c:pt idx="4243">
                  <c:v>4.8279017965512226E-2</c:v>
                </c:pt>
                <c:pt idx="4244">
                  <c:v>4.8703018719669887E-2</c:v>
                </c:pt>
                <c:pt idx="4245">
                  <c:v>4.9125313222025617E-2</c:v>
                </c:pt>
                <c:pt idx="4246">
                  <c:v>4.9545897151417093E-2</c:v>
                </c:pt>
                <c:pt idx="4247">
                  <c:v>4.9964769683597761E-2</c:v>
                </c:pt>
                <c:pt idx="4248">
                  <c:v>5.0381933243578446E-2</c:v>
                </c:pt>
                <c:pt idx="4249">
                  <c:v>5.0797393269502202E-2</c:v>
                </c:pt>
                <c:pt idx="4250">
                  <c:v>5.1211157987676906E-2</c:v>
                </c:pt>
                <c:pt idx="4251">
                  <c:v>5.1623238198384089E-2</c:v>
                </c:pt>
                <c:pt idx="4252">
                  <c:v>5.2033647072101563E-2</c:v>
                </c:pt>
                <c:pt idx="4253">
                  <c:v>5.2442399955776396E-2</c:v>
                </c:pt>
                <c:pt idx="4254">
                  <c:v>5.2849514188795438E-2</c:v>
                </c:pt>
                <c:pt idx="4255">
                  <c:v>5.3255008928306084E-2</c:v>
                </c:pt>
                <c:pt idx="4256">
                  <c:v>5.3658904983547771E-2</c:v>
                </c:pt>
                <c:pt idx="4257">
                  <c:v>5.4061224658861304E-2</c:v>
                </c:pt>
                <c:pt idx="4258">
                  <c:v>5.4461991605055285E-2</c:v>
                </c:pt>
                <c:pt idx="4259">
                  <c:v>5.486123067880698E-2</c:v>
                </c:pt>
                <c:pt idx="4260">
                  <c:v>5.5258967809792434E-2</c:v>
                </c:pt>
                <c:pt idx="4261">
                  <c:v>5.5655229875242712E-2</c:v>
                </c:pt>
                <c:pt idx="4262">
                  <c:v>5.6050044581632243E-2</c:v>
                </c:pt>
                <c:pt idx="4263">
                  <c:v>5.644344035321306E-2</c:v>
                </c:pt>
                <c:pt idx="4264">
                  <c:v>5.6835446227116254E-2</c:v>
                </c:pt>
                <c:pt idx="4265">
                  <c:v>5.7226091754748042E-2</c:v>
                </c:pt>
                <c:pt idx="4266">
                  <c:v>5.761540690922104E-2</c:v>
                </c:pt>
                <c:pt idx="4267">
                  <c:v>5.8003421998558978E-2</c:v>
                </c:pt>
                <c:pt idx="4268">
                  <c:v>5.8390167584430691E-2</c:v>
                </c:pt>
                <c:pt idx="4269">
                  <c:v>5.8775674406170472E-2</c:v>
                </c:pt>
                <c:pt idx="4270">
                  <c:v>5.9159973309851191E-2</c:v>
                </c:pt>
                <c:pt idx="4271">
                  <c:v>5.9543095182183543E-2</c:v>
                </c:pt>
                <c:pt idx="4272">
                  <c:v>5.9925070889022422E-2</c:v>
                </c:pt>
                <c:pt idx="4273">
                  <c:v>6.0305931218266023E-2</c:v>
                </c:pt>
                <c:pt idx="4274">
                  <c:v>6.0685706826946538E-2</c:v>
                </c:pt>
                <c:pt idx="4275">
                  <c:v>6.106442819230825E-2</c:v>
                </c:pt>
                <c:pt idx="4276">
                  <c:v>6.144212556668479E-2</c:v>
                </c:pt>
                <c:pt idx="4277">
                  <c:v>6.1818841145341037E-2</c:v>
                </c:pt>
                <c:pt idx="4278">
                  <c:v>6.2194630978282296E-2</c:v>
                </c:pt>
                <c:pt idx="4279">
                  <c:v>6.2569541957957303E-2</c:v>
                </c:pt>
                <c:pt idx="4280">
                  <c:v>6.2943609185655836E-2</c:v>
                </c:pt>
                <c:pt idx="4281">
                  <c:v>6.3316866445152303E-2</c:v>
                </c:pt>
                <c:pt idx="4282">
                  <c:v>6.3689346590958582E-2</c:v>
                </c:pt>
                <c:pt idx="4283">
                  <c:v>6.4061081566151368E-2</c:v>
                </c:pt>
                <c:pt idx="4284">
                  <c:v>6.4432102406903266E-2</c:v>
                </c:pt>
                <c:pt idx="4285">
                  <c:v>6.4802439247825749E-2</c:v>
                </c:pt>
                <c:pt idx="4286">
                  <c:v>6.5172121328580093E-2</c:v>
                </c:pt>
                <c:pt idx="4287">
                  <c:v>6.5541177001675319E-2</c:v>
                </c:pt>
                <c:pt idx="4288">
                  <c:v>6.59096337413589E-2</c:v>
                </c:pt>
                <c:pt idx="4289">
                  <c:v>6.6277518153501538E-2</c:v>
                </c:pt>
                <c:pt idx="4290">
                  <c:v>6.6644855986391943E-2</c:v>
                </c:pt>
                <c:pt idx="4291">
                  <c:v>6.7011672142355497E-2</c:v>
                </c:pt>
                <c:pt idx="4292">
                  <c:v>6.7377990690117004E-2</c:v>
                </c:pt>
                <c:pt idx="4293">
                  <c:v>6.7743834877834003E-2</c:v>
                </c:pt>
                <c:pt idx="4294">
                  <c:v>6.8109227146725376E-2</c:v>
                </c:pt>
                <c:pt idx="4295">
                  <c:v>6.847418914523451E-2</c:v>
                </c:pt>
                <c:pt idx="4296">
                  <c:v>6.8838741743656034E-2</c:v>
                </c:pt>
                <c:pt idx="4297">
                  <c:v>6.9202905049171218E-2</c:v>
                </c:pt>
                <c:pt idx="4298">
                  <c:v>6.9566698421233905E-2</c:v>
                </c:pt>
                <c:pt idx="4299">
                  <c:v>6.9930140487253961E-2</c:v>
                </c:pt>
                <c:pt idx="4300">
                  <c:v>7.0293249158528914E-2</c:v>
                </c:pt>
                <c:pt idx="4301">
                  <c:v>7.0656041646374623E-2</c:v>
                </c:pt>
                <c:pt idx="4302">
                  <c:v>7.1018534478416204E-2</c:v>
                </c:pt>
                <c:pt idx="4303">
                  <c:v>7.1380743514991712E-2</c:v>
                </c:pt>
                <c:pt idx="4304">
                  <c:v>7.1742683965635323E-2</c:v>
                </c:pt>
                <c:pt idx="4305">
                  <c:v>7.2104370405601054E-2</c:v>
                </c:pt>
                <c:pt idx="4306">
                  <c:v>7.2465816792396234E-2</c:v>
                </c:pt>
                <c:pt idx="4307">
                  <c:v>7.2827036482290108E-2</c:v>
                </c:pt>
                <c:pt idx="4308">
                  <c:v>7.3188042246773943E-2</c:v>
                </c:pt>
                <c:pt idx="4309">
                  <c:v>7.3548846288940706E-2</c:v>
                </c:pt>
                <c:pt idx="4310">
                  <c:v>7.3909460259762999E-2</c:v>
                </c:pt>
                <c:pt idx="4311">
                  <c:v>7.4269895274245254E-2</c:v>
                </c:pt>
                <c:pt idx="4312">
                  <c:v>7.463016192742998E-2</c:v>
                </c:pt>
                <c:pt idx="4313">
                  <c:v>7.4990270310238805E-2</c:v>
                </c:pt>
                <c:pt idx="4314">
                  <c:v>7.5350230025128917E-2</c:v>
                </c:pt>
                <c:pt idx="4315">
                  <c:v>7.5710050201554122E-2</c:v>
                </c:pt>
                <c:pt idx="4316">
                  <c:v>7.6069739511209419E-2</c:v>
                </c:pt>
                <c:pt idx="4317">
                  <c:v>7.6429306183051049E-2</c:v>
                </c:pt>
                <c:pt idx="4318">
                  <c:v>7.678875801807844E-2</c:v>
                </c:pt>
                <c:pt idx="4319">
                  <c:v>7.7148102403867866E-2</c:v>
                </c:pt>
                <c:pt idx="4320">
                  <c:v>7.7507346328849092E-2</c:v>
                </c:pt>
                <c:pt idx="4321">
                  <c:v>7.7866496396314794E-2</c:v>
                </c:pt>
                <c:pt idx="4322">
                  <c:v>7.8225558838160458E-2</c:v>
                </c:pt>
                <c:pt idx="4323">
                  <c:v>7.8584539528343253E-2</c:v>
                </c:pt>
                <c:pt idx="4324">
                  <c:v>7.89434439960576E-2</c:v>
                </c:pt>
                <c:pt idx="4325">
                  <c:v>7.9302277438623919E-2</c:v>
                </c:pt>
                <c:pt idx="4326">
                  <c:v>7.9661044734084821E-2</c:v>
                </c:pt>
                <c:pt idx="4327">
                  <c:v>8.0019750453509009E-2</c:v>
                </c:pt>
                <c:pt idx="4328">
                  <c:v>8.0378398872996956E-2</c:v>
                </c:pt>
                <c:pt idx="4329">
                  <c:v>8.0736993985392788E-2</c:v>
                </c:pt>
                <c:pt idx="4330">
                  <c:v>8.1095539511696291E-2</c:v>
                </c:pt>
                <c:pt idx="4331">
                  <c:v>8.1454038912178228E-2</c:v>
                </c:pt>
                <c:pt idx="4332">
                  <c:v>8.1812495397198648E-2</c:v>
                </c:pt>
                <c:pt idx="4333">
                  <c:v>8.2170911937729227E-2</c:v>
                </c:pt>
                <c:pt idx="4334">
                  <c:v>8.2529291275581992E-2</c:v>
                </c:pt>
                <c:pt idx="4335">
                  <c:v>8.2887635933343223E-2</c:v>
                </c:pt>
                <c:pt idx="4336">
                  <c:v>8.3245948224021621E-2</c:v>
                </c:pt>
                <c:pt idx="4337">
                  <c:v>8.3604230260404866E-2</c:v>
                </c:pt>
                <c:pt idx="4338">
                  <c:v>8.3962483964134596E-2</c:v>
                </c:pt>
                <c:pt idx="4339">
                  <c:v>8.4321196878180418E-2</c:v>
                </c:pt>
                <c:pt idx="4340">
                  <c:v>8.4681419760299734E-2</c:v>
                </c:pt>
                <c:pt idx="4341">
                  <c:v>8.504385232935692E-2</c:v>
                </c:pt>
                <c:pt idx="4342">
                  <c:v>8.5408739745840082E-2</c:v>
                </c:pt>
                <c:pt idx="4343">
                  <c:v>8.5776290505671246E-2</c:v>
                </c:pt>
                <c:pt idx="4344">
                  <c:v>8.6146692930870017E-2</c:v>
                </c:pt>
                <c:pt idx="4345">
                  <c:v>8.6520116816151779E-2</c:v>
                </c:pt>
                <c:pt idx="4346">
                  <c:v>8.6896714447269555E-2</c:v>
                </c:pt>
                <c:pt idx="4347">
                  <c:v>8.72766215578267E-2</c:v>
                </c:pt>
                <c:pt idx="4348">
                  <c:v>8.7659958248043485E-2</c:v>
                </c:pt>
                <c:pt idx="4349">
                  <c:v>8.8046829867308926E-2</c:v>
                </c:pt>
                <c:pt idx="4350">
                  <c:v>8.8437327861485865E-2</c:v>
                </c:pt>
                <c:pt idx="4351">
                  <c:v>8.8831530585906565E-2</c:v>
                </c:pt>
                <c:pt idx="4352">
                  <c:v>8.9229504084983813E-2</c:v>
                </c:pt>
                <c:pt idx="4353">
                  <c:v>8.96313028393661E-2</c:v>
                </c:pt>
                <c:pt idx="4354">
                  <c:v>9.0036970481555401E-2</c:v>
                </c:pt>
                <c:pt idx="4355">
                  <c:v>9.0446540480900103E-2</c:v>
                </c:pt>
                <c:pt idx="4356">
                  <c:v>9.0860036798867713E-2</c:v>
                </c:pt>
                <c:pt idx="4357">
                  <c:v>9.1277474515492091E-2</c:v>
                </c:pt>
                <c:pt idx="4358">
                  <c:v>9.1698860427880072E-2</c:v>
                </c:pt>
                <c:pt idx="4359">
                  <c:v>9.2124193621653458E-2</c:v>
                </c:pt>
                <c:pt idx="4360">
                  <c:v>9.2553466016184527E-2</c:v>
                </c:pt>
                <c:pt idx="4361">
                  <c:v>9.2986662884476656E-2</c:v>
                </c:pt>
                <c:pt idx="4362">
                  <c:v>9.3423763348525465E-2</c:v>
                </c:pt>
                <c:pt idx="4363">
                  <c:v>9.3864740850982079E-2</c:v>
                </c:pt>
                <c:pt idx="4364">
                  <c:v>9.4309563603925478E-2</c:v>
                </c:pt>
                <c:pt idx="4365">
                  <c:v>9.4758195015536076E-2</c:v>
                </c:pt>
                <c:pt idx="4366">
                  <c:v>9.5210594095450116E-2</c:v>
                </c:pt>
                <c:pt idx="4367">
                  <c:v>9.5666715839551802E-2</c:v>
                </c:pt>
                <c:pt idx="4368">
                  <c:v>9.612651159495221E-2</c:v>
                </c:pt>
                <c:pt idx="4369">
                  <c:v>9.658992940588193E-2</c:v>
                </c:pt>
                <c:pt idx="4370">
                  <c:v>9.7056914341211928E-2</c:v>
                </c:pt>
                <c:pt idx="4371">
                  <c:v>9.7527408804296847E-2</c:v>
                </c:pt>
                <c:pt idx="4372">
                  <c:v>9.8001352825821675E-2</c:v>
                </c:pt>
                <c:pt idx="4373">
                  <c:v>9.8478684340312428E-2</c:v>
                </c:pt>
                <c:pt idx="4374">
                  <c:v>9.8959339446961531E-2</c:v>
                </c:pt>
                <c:pt idx="4375">
                  <c:v>9.944325265538978E-2</c:v>
                </c:pt>
                <c:pt idx="4376">
                  <c:v>9.9930357116963714E-2</c:v>
                </c:pt>
                <c:pt idx="4377">
                  <c:v>0.10041817606567596</c:v>
                </c:pt>
                <c:pt idx="4378">
                  <c:v>0.10090143833032579</c:v>
                </c:pt>
                <c:pt idx="4379">
                  <c:v>0.10137661174137502</c:v>
                </c:pt>
                <c:pt idx="4380">
                  <c:v>0.10184241663390095</c:v>
                </c:pt>
                <c:pt idx="4381">
                  <c:v>0.10229775399670646</c:v>
                </c:pt>
                <c:pt idx="4382">
                  <c:v>0.10274162389960279</c:v>
                </c:pt>
                <c:pt idx="4383">
                  <c:v>0.10317311751063654</c:v>
                </c:pt>
                <c:pt idx="4384">
                  <c:v>0.1035914122170377</c:v>
                </c:pt>
                <c:pt idx="4385">
                  <c:v>0.10399576704035476</c:v>
                </c:pt>
                <c:pt idx="4386">
                  <c:v>0.10438551822982201</c:v>
                </c:pt>
                <c:pt idx="4387">
                  <c:v>0.1047600750253402</c:v>
                </c:pt>
                <c:pt idx="4388">
                  <c:v>0.10511891558570909</c:v>
                </c:pt>
                <c:pt idx="4389">
                  <c:v>0.10546158307792146</c:v>
                </c:pt>
                <c:pt idx="4390">
                  <c:v>0.10578768192332166</c:v>
                </c:pt>
                <c:pt idx="4391">
                  <c:v>0.10609687419645279</c:v>
                </c:pt>
                <c:pt idx="4392">
                  <c:v>0.10638887617242231</c:v>
                </c:pt>
                <c:pt idx="4393">
                  <c:v>0.10666345501864163</c:v>
                </c:pt>
                <c:pt idx="4394">
                  <c:v>0.10692042562682012</c:v>
                </c:pt>
                <c:pt idx="4395">
                  <c:v>0.10715964758113004</c:v>
                </c:pt>
                <c:pt idx="4396">
                  <c:v>0.1073810222584921</c:v>
                </c:pt>
                <c:pt idx="4397">
                  <c:v>0.10758449005698247</c:v>
                </c:pt>
                <c:pt idx="4398">
                  <c:v>0.10777002774839879</c:v>
                </c:pt>
                <c:pt idx="4399">
                  <c:v>0.10793764595108421</c:v>
                </c:pt>
                <c:pt idx="4400">
                  <c:v>0.10808738671915551</c:v>
                </c:pt>
                <c:pt idx="4401">
                  <c:v>0.10821932124434545</c:v>
                </c:pt>
                <c:pt idx="4402">
                  <c:v>0.10833354766672447</c:v>
                </c:pt>
                <c:pt idx="4403">
                  <c:v>0.10843018899063588</c:v>
                </c:pt>
                <c:pt idx="4404">
                  <c:v>0.10850939110224013</c:v>
                </c:pt>
                <c:pt idx="4405">
                  <c:v>0.10857132088513505</c:v>
                </c:pt>
                <c:pt idx="4406">
                  <c:v>0.10861616443058349</c:v>
                </c:pt>
                <c:pt idx="4407">
                  <c:v>0.10864412533895736</c:v>
                </c:pt>
                <c:pt idx="4408">
                  <c:v>0.10865542310907257</c:v>
                </c:pt>
                <c:pt idx="4409">
                  <c:v>0.10865029161216715</c:v>
                </c:pt>
                <c:pt idx="4410">
                  <c:v>0.10862897764734593</c:v>
                </c:pt>
                <c:pt idx="4411">
                  <c:v>0.10859173957539209</c:v>
                </c:pt>
                <c:pt idx="4412">
                  <c:v>0.10853884602791836</c:v>
                </c:pt>
                <c:pt idx="4413">
                  <c:v>0.10847057468890847</c:v>
                </c:pt>
                <c:pt idx="4414">
                  <c:v>0.10838721114577241</c:v>
                </c:pt>
                <c:pt idx="4415">
                  <c:v>0.10828904780711641</c:v>
                </c:pt>
                <c:pt idx="4416">
                  <c:v>0.10817638288450221</c:v>
                </c:pt>
                <c:pt idx="4417">
                  <c:v>0.10804951943554625</c:v>
                </c:pt>
                <c:pt idx="4418">
                  <c:v>0.10790876446578285</c:v>
                </c:pt>
                <c:pt idx="4419">
                  <c:v>0.10775442808679007</c:v>
                </c:pt>
                <c:pt idx="4420">
                  <c:v>0.10758682272814953</c:v>
                </c:pt>
                <c:pt idx="4421">
                  <c:v>0.10740626240088511</c:v>
                </c:pt>
                <c:pt idx="4422">
                  <c:v>0.10721306201009639</c:v>
                </c:pt>
                <c:pt idx="4423">
                  <c:v>0.10700753671457361</c:v>
                </c:pt>
                <c:pt idx="4424">
                  <c:v>0.10679000133125138</c:v>
                </c:pt>
                <c:pt idx="4425">
                  <c:v>0.10656076978242657</c:v>
                </c:pt>
                <c:pt idx="4426">
                  <c:v>0.10632015458373575</c:v>
                </c:pt>
                <c:pt idx="4427">
                  <c:v>0.10606846637095123</c:v>
                </c:pt>
                <c:pt idx="4428">
                  <c:v>0.10580601346372186</c:v>
                </c:pt>
                <c:pt idx="4429">
                  <c:v>0.10553310146445127</c:v>
                </c:pt>
                <c:pt idx="4430">
                  <c:v>0.10525003289056595</c:v>
                </c:pt>
                <c:pt idx="4431">
                  <c:v>0.10495710683848973</c:v>
                </c:pt>
                <c:pt idx="4432">
                  <c:v>0.10465461867770089</c:v>
                </c:pt>
                <c:pt idx="4433">
                  <c:v>0.10434285977330865</c:v>
                </c:pt>
                <c:pt idx="4434">
                  <c:v>0.1040221172356426</c:v>
                </c:pt>
                <c:pt idx="4435">
                  <c:v>0.10369267369540695</c:v>
                </c:pt>
                <c:pt idx="4436">
                  <c:v>0.10335480710300331</c:v>
                </c:pt>
                <c:pt idx="4437">
                  <c:v>0.10300879055068601</c:v>
                </c:pt>
                <c:pt idx="4438">
                  <c:v>0.10265489211625979</c:v>
                </c:pt>
                <c:pt idx="4439">
                  <c:v>0.1022933930411138</c:v>
                </c:pt>
                <c:pt idx="4440">
                  <c:v>0.10192459053817852</c:v>
                </c:pt>
                <c:pt idx="4441">
                  <c:v>0.10154876322681602</c:v>
                </c:pt>
                <c:pt idx="4442">
                  <c:v>0.10116616714800857</c:v>
                </c:pt>
                <c:pt idx="4443">
                  <c:v>0.10077705145185971</c:v>
                </c:pt>
                <c:pt idx="4444">
                  <c:v>0.10038165896769889</c:v>
                </c:pt>
                <c:pt idx="4445">
                  <c:v>9.9980226228492827E-2</c:v>
                </c:pt>
                <c:pt idx="4446">
                  <c:v>9.9572983484564295E-2</c:v>
                </c:pt>
                <c:pt idx="4447">
                  <c:v>9.9160154727110233E-2</c:v>
                </c:pt>
                <c:pt idx="4448">
                  <c:v>9.874195772156949E-2</c:v>
                </c:pt>
                <c:pt idx="4449">
                  <c:v>9.8318604050115319E-2</c:v>
                </c:pt>
                <c:pt idx="4450">
                  <c:v>9.7890299162546421E-2</c:v>
                </c:pt>
                <c:pt idx="4451">
                  <c:v>9.7457242434893246E-2</c:v>
                </c:pt>
                <c:pt idx="4452">
                  <c:v>9.7019627235083603E-2</c:v>
                </c:pt>
                <c:pt idx="4453">
                  <c:v>9.657764099504719E-2</c:v>
                </c:pt>
                <c:pt idx="4454">
                  <c:v>9.6131465288671128E-2</c:v>
                </c:pt>
                <c:pt idx="4455">
                  <c:v>9.568127591504913E-2</c:v>
                </c:pt>
                <c:pt idx="4456">
                  <c:v>9.522724298649797E-2</c:v>
                </c:pt>
                <c:pt idx="4457">
                  <c:v>9.4769531020836364E-2</c:v>
                </c:pt>
                <c:pt idx="4458">
                  <c:v>9.4308299037463045E-2</c:v>
                </c:pt>
                <c:pt idx="4459">
                  <c:v>9.3843700656780729E-2</c:v>
                </c:pt>
                <c:pt idx="4460">
                  <c:v>9.337588420255083E-2</c:v>
                </c:pt>
                <c:pt idx="4461">
                  <c:v>9.2904992806780204E-2</c:v>
                </c:pt>
                <c:pt idx="4462">
                  <c:v>9.243116451676868E-2</c:v>
                </c:pt>
                <c:pt idx="4463">
                  <c:v>9.1954532403968864E-2</c:v>
                </c:pt>
                <c:pt idx="4464">
                  <c:v>9.1475224674323521E-2</c:v>
                </c:pt>
                <c:pt idx="4465">
                  <c:v>9.0993364779781066E-2</c:v>
                </c:pt>
                <c:pt idx="4466">
                  <c:v>9.0509071530692695E-2</c:v>
                </c:pt>
                <c:pt idx="4467">
                  <c:v>9.0022459208826178E-2</c:v>
                </c:pt>
                <c:pt idx="4468">
                  <c:v>8.9533637680742531E-2</c:v>
                </c:pt>
                <c:pt idx="4469">
                  <c:v>8.9042712511300443E-2</c:v>
                </c:pt>
                <c:pt idx="4470">
                  <c:v>8.854978507707266E-2</c:v>
                </c:pt>
                <c:pt idx="4471">
                  <c:v>8.8054952679466267E-2</c:v>
                </c:pt>
                <c:pt idx="4472">
                  <c:v>8.7558308657365705E-2</c:v>
                </c:pt>
                <c:pt idx="4473">
                  <c:v>8.7059942499120316E-2</c:v>
                </c:pt>
                <c:pt idx="4474">
                  <c:v>8.6559939953716358E-2</c:v>
                </c:pt>
                <c:pt idx="4475">
                  <c:v>8.6058383140988209E-2</c:v>
                </c:pt>
                <c:pt idx="4476">
                  <c:v>8.5555350660731402E-2</c:v>
                </c:pt>
                <c:pt idx="4477">
                  <c:v>8.5050917700596793E-2</c:v>
                </c:pt>
                <c:pt idx="4478">
                  <c:v>8.4545156142647487E-2</c:v>
                </c:pt>
                <c:pt idx="4479">
                  <c:v>8.4038134668483297E-2</c:v>
                </c:pt>
                <c:pt idx="4480">
                  <c:v>8.3529918862836311E-2</c:v>
                </c:pt>
                <c:pt idx="4481">
                  <c:v>8.3020571315554084E-2</c:v>
                </c:pt>
                <c:pt idx="4482">
                  <c:v>8.25101517218991E-2</c:v>
                </c:pt>
                <c:pt idx="4483">
                  <c:v>8.199871698109551E-2</c:v>
                </c:pt>
                <c:pt idx="4484">
                  <c:v>8.1486321293069472E-2</c:v>
                </c:pt>
                <c:pt idx="4485">
                  <c:v>8.0973016253325189E-2</c:v>
                </c:pt>
                <c:pt idx="4486">
                  <c:v>8.0458850945922672E-2</c:v>
                </c:pt>
                <c:pt idx="4487">
                  <c:v>7.9943872034512323E-2</c:v>
                </c:pt>
                <c:pt idx="4488">
                  <c:v>7.9428123851400093E-2</c:v>
                </c:pt>
                <c:pt idx="4489">
                  <c:v>7.8911648484615779E-2</c:v>
                </c:pt>
                <c:pt idx="4490">
                  <c:v>7.8394485862966698E-2</c:v>
                </c:pt>
                <c:pt idx="4491">
                  <c:v>7.7876673839062396E-2</c:v>
                </c:pt>
                <c:pt idx="4492">
                  <c:v>7.7358248270296817E-2</c:v>
                </c:pt>
                <c:pt idx="4493">
                  <c:v>7.6839243097789653E-2</c:v>
                </c:pt>
                <c:pt idx="4494">
                  <c:v>7.6319690423279421E-2</c:v>
                </c:pt>
                <c:pt idx="4495">
                  <c:v>7.5799620583974464E-2</c:v>
                </c:pt>
                <c:pt idx="4496">
                  <c:v>7.5279062225367205E-2</c:v>
                </c:pt>
                <c:pt idx="4497">
                  <c:v>7.47580423720208E-2</c:v>
                </c:pt>
                <c:pt idx="4498">
                  <c:v>7.4236586496343474E-2</c:v>
                </c:pt>
                <c:pt idx="4499">
                  <c:v>7.3714718585359926E-2</c:v>
                </c:pt>
                <c:pt idx="4500">
                  <c:v>7.3192461205506348E-2</c:v>
                </c:pt>
                <c:pt idx="4501">
                  <c:v>7.266983556546229E-2</c:v>
                </c:pt>
                <c:pt idx="4502">
                  <c:v>7.2149141600232475E-2</c:v>
                </c:pt>
                <c:pt idx="4503">
                  <c:v>7.1635322159667961E-2</c:v>
                </c:pt>
                <c:pt idx="4504">
                  <c:v>7.1131672158621984E-2</c:v>
                </c:pt>
                <c:pt idx="4505">
                  <c:v>7.0639352746612788E-2</c:v>
                </c:pt>
                <c:pt idx="4506">
                  <c:v>7.0159352626726817E-2</c:v>
                </c:pt>
                <c:pt idx="4507">
                  <c:v>6.9692565467929568E-2</c:v>
                </c:pt>
                <c:pt idx="4508">
                  <c:v>6.9239797649131074E-2</c:v>
                </c:pt>
                <c:pt idx="4509">
                  <c:v>6.88017730540951E-2</c:v>
                </c:pt>
                <c:pt idx="4510">
                  <c:v>6.8379137577031734E-2</c:v>
                </c:pt>
                <c:pt idx="4511">
                  <c:v>6.7972463449089804E-2</c:v>
                </c:pt>
                <c:pt idx="4512">
                  <c:v>6.758225339435768E-2</c:v>
                </c:pt>
                <c:pt idx="4513">
                  <c:v>6.7208944619933264E-2</c:v>
                </c:pt>
                <c:pt idx="4514">
                  <c:v>6.6852912644457502E-2</c:v>
                </c:pt>
                <c:pt idx="4515">
                  <c:v>6.6514474969482804E-2</c:v>
                </c:pt>
                <c:pt idx="4516">
                  <c:v>6.6193894598034986E-2</c:v>
                </c:pt>
                <c:pt idx="4517">
                  <c:v>6.5891383404693332E-2</c:v>
                </c:pt>
                <c:pt idx="4518">
                  <c:v>6.5607105361483856E-2</c:v>
                </c:pt>
                <c:pt idx="4519">
                  <c:v>6.5341179623843254E-2</c:v>
                </c:pt>
                <c:pt idx="4520">
                  <c:v>6.5093683480865402E-2</c:v>
                </c:pt>
                <c:pt idx="4521">
                  <c:v>6.4864655173996671E-2</c:v>
                </c:pt>
                <c:pt idx="4522">
                  <c:v>6.465409658829227E-2</c:v>
                </c:pt>
                <c:pt idx="4523">
                  <c:v>6.4461975820288411E-2</c:v>
                </c:pt>
                <c:pt idx="4524">
                  <c:v>6.428822962648989E-2</c:v>
                </c:pt>
                <c:pt idx="4525">
                  <c:v>6.4132765756404961E-2</c:v>
                </c:pt>
                <c:pt idx="4526">
                  <c:v>6.3995465173995819E-2</c:v>
                </c:pt>
                <c:pt idx="4527">
                  <c:v>6.3872655131473582E-2</c:v>
                </c:pt>
                <c:pt idx="4528">
                  <c:v>6.3756547576018119E-2</c:v>
                </c:pt>
                <c:pt idx="4529">
                  <c:v>6.3641882562364305E-2</c:v>
                </c:pt>
                <c:pt idx="4530">
                  <c:v>6.3526682123155181E-2</c:v>
                </c:pt>
                <c:pt idx="4531">
                  <c:v>6.3409216324117473E-2</c:v>
                </c:pt>
                <c:pt idx="4532">
                  <c:v>6.32878851537131E-2</c:v>
                </c:pt>
                <c:pt idx="4533">
                  <c:v>6.3161208156665191E-2</c:v>
                </c:pt>
                <c:pt idx="4534">
                  <c:v>6.3027818546287792E-2</c:v>
                </c:pt>
                <c:pt idx="4535">
                  <c:v>6.2886457681950864E-2</c:v>
                </c:pt>
                <c:pt idx="4536">
                  <c:v>6.2735969744258296E-2</c:v>
                </c:pt>
                <c:pt idx="4537">
                  <c:v>6.257529659770969E-2</c:v>
                </c:pt>
                <c:pt idx="4538">
                  <c:v>6.2403472836805501E-2</c:v>
                </c:pt>
                <c:pt idx="4539">
                  <c:v>6.2219621011730473E-2</c:v>
                </c:pt>
                <c:pt idx="4540">
                  <c:v>6.202294702970939E-2</c:v>
                </c:pt>
                <c:pt idx="4541">
                  <c:v>6.1812735728075253E-2</c:v>
                </c:pt>
                <c:pt idx="4542">
                  <c:v>6.1588346615058756E-2</c:v>
                </c:pt>
                <c:pt idx="4543">
                  <c:v>6.134920977427949E-2</c:v>
                </c:pt>
                <c:pt idx="4544">
                  <c:v>6.109482192890274E-2</c:v>
                </c:pt>
                <c:pt idx="4545">
                  <c:v>6.0824742661417609E-2</c:v>
                </c:pt>
                <c:pt idx="4546">
                  <c:v>6.0538590784990402E-2</c:v>
                </c:pt>
                <c:pt idx="4547">
                  <c:v>6.0236040862356455E-2</c:v>
                </c:pt>
                <c:pt idx="4548">
                  <c:v>5.9916819868226001E-2</c:v>
                </c:pt>
                <c:pt idx="4549">
                  <c:v>5.9580703991200155E-2</c:v>
                </c:pt>
                <c:pt idx="4550">
                  <c:v>5.9227515571220017E-2</c:v>
                </c:pt>
                <c:pt idx="4551">
                  <c:v>5.8857120168603172E-2</c:v>
                </c:pt>
                <c:pt idx="4552">
                  <c:v>5.8469423760760086E-2</c:v>
                </c:pt>
                <c:pt idx="4553">
                  <c:v>5.8064370062719715E-2</c:v>
                </c:pt>
                <c:pt idx="4554">
                  <c:v>5.7641937967647043E-2</c:v>
                </c:pt>
                <c:pt idx="4555">
                  <c:v>5.7202139103576861E-2</c:v>
                </c:pt>
                <c:pt idx="4556">
                  <c:v>5.6745015502645407E-2</c:v>
                </c:pt>
                <c:pt idx="4557">
                  <c:v>5.6270637379156212E-2</c:v>
                </c:pt>
                <c:pt idx="4558">
                  <c:v>5.5779101012874664E-2</c:v>
                </c:pt>
                <c:pt idx="4559">
                  <c:v>5.5270526734008035E-2</c:v>
                </c:pt>
                <c:pt idx="4560">
                  <c:v>5.4745057006392275E-2</c:v>
                </c:pt>
                <c:pt idx="4561">
                  <c:v>5.4202854605464861E-2</c:v>
                </c:pt>
                <c:pt idx="4562">
                  <c:v>5.3644100887683767E-2</c:v>
                </c:pt>
                <c:pt idx="4563">
                  <c:v>5.3068994148106688E-2</c:v>
                </c:pt>
                <c:pt idx="4564">
                  <c:v>5.2481835753894097E-2</c:v>
                </c:pt>
                <c:pt idx="4565">
                  <c:v>5.1891681490538417E-2</c:v>
                </c:pt>
                <c:pt idx="4566">
                  <c:v>5.1304647303905784E-2</c:v>
                </c:pt>
                <c:pt idx="4567">
                  <c:v>5.0723036869483477E-2</c:v>
                </c:pt>
                <c:pt idx="4568">
                  <c:v>5.0148856557078118E-2</c:v>
                </c:pt>
                <c:pt idx="4569">
                  <c:v>4.9583952946946244E-2</c:v>
                </c:pt>
                <c:pt idx="4570">
                  <c:v>4.9030025513048602E-2</c:v>
                </c:pt>
                <c:pt idx="4571">
                  <c:v>4.8488634086576929E-2</c:v>
                </c:pt>
                <c:pt idx="4572">
                  <c:v>4.7961205865688562E-2</c:v>
                </c:pt>
                <c:pt idx="4573">
                  <c:v>4.7449042166428847E-2</c:v>
                </c:pt>
                <c:pt idx="4574">
                  <c:v>4.6953324927724298E-2</c:v>
                </c:pt>
                <c:pt idx="4575">
                  <c:v>4.6475122976135867E-2</c:v>
                </c:pt>
                <c:pt idx="4576">
                  <c:v>4.6015398055846507E-2</c:v>
                </c:pt>
                <c:pt idx="4577">
                  <c:v>4.5575010629377112E-2</c:v>
                </c:pt>
                <c:pt idx="4578">
                  <c:v>4.5154725454568098E-2</c:v>
                </c:pt>
                <c:pt idx="4579">
                  <c:v>4.4755216943378397E-2</c:v>
                </c:pt>
                <c:pt idx="4580">
                  <c:v>4.4377074308065867E-2</c:v>
                </c:pt>
                <c:pt idx="4581">
                  <c:v>4.4020806500310872E-2</c:v>
                </c:pt>
                <c:pt idx="4582">
                  <c:v>4.3686846948827074E-2</c:v>
                </c:pt>
                <c:pt idx="4583">
                  <c:v>4.3375558100992861E-2</c:v>
                </c:pt>
                <c:pt idx="4584">
                  <c:v>4.3087235773995959E-2</c:v>
                </c:pt>
                <c:pt idx="4585">
                  <c:v>4.2822113320951566E-2</c:v>
                </c:pt>
                <c:pt idx="4586">
                  <c:v>4.2580365617407696E-2</c:v>
                </c:pt>
                <c:pt idx="4587">
                  <c:v>4.2362112873598791E-2</c:v>
                </c:pt>
                <c:pt idx="4588">
                  <c:v>4.2167424277750797E-2</c:v>
                </c:pt>
                <c:pt idx="4589">
                  <c:v>4.1996321475675509E-2</c:v>
                </c:pt>
                <c:pt idx="4590">
                  <c:v>4.1848781891826177E-2</c:v>
                </c:pt>
                <c:pt idx="4591">
                  <c:v>4.1724741896908314E-2</c:v>
                </c:pt>
                <c:pt idx="4592">
                  <c:v>4.1624099827065497E-2</c:v>
                </c:pt>
                <c:pt idx="4593">
                  <c:v>4.1546718859575622E-2</c:v>
                </c:pt>
                <c:pt idx="4594">
                  <c:v>4.1492429749910034E-2</c:v>
                </c:pt>
                <c:pt idx="4595">
                  <c:v>4.1461033434919102E-2</c:v>
                </c:pt>
                <c:pt idx="4596">
                  <c:v>4.1452303506817507E-2</c:v>
                </c:pt>
                <c:pt idx="4597">
                  <c:v>4.1465988562550245E-2</c:v>
                </c:pt>
                <c:pt idx="4598">
                  <c:v>4.1501814433025405E-2</c:v>
                </c:pt>
                <c:pt idx="4599">
                  <c:v>4.1559486296604324E-2</c:v>
                </c:pt>
                <c:pt idx="4600">
                  <c:v>4.163869068114151E-2</c:v>
                </c:pt>
                <c:pt idx="4601">
                  <c:v>4.173909735876917E-2</c:v>
                </c:pt>
                <c:pt idx="4602">
                  <c:v>4.1860361137521319E-2</c:v>
                </c:pt>
                <c:pt idx="4603">
                  <c:v>4.2002123553793971E-2</c:v>
                </c:pt>
                <c:pt idx="4604">
                  <c:v>4.216401446953609E-2</c:v>
                </c:pt>
                <c:pt idx="4605">
                  <c:v>4.2345653577967511E-2</c:v>
                </c:pt>
                <c:pt idx="4606">
                  <c:v>4.2546651821519801E-2</c:v>
                </c:pt>
                <c:pt idx="4607">
                  <c:v>4.2766612725594906E-2</c:v>
                </c:pt>
                <c:pt idx="4608">
                  <c:v>4.3005133651640055E-2</c:v>
                </c:pt>
                <c:pt idx="4609">
                  <c:v>4.326180697293424E-2</c:v>
                </c:pt>
                <c:pt idx="4610">
                  <c:v>4.3536221176390069E-2</c:v>
                </c:pt>
                <c:pt idx="4611">
                  <c:v>4.3827961893569543E-2</c:v>
                </c:pt>
                <c:pt idx="4612">
                  <c:v>4.4136612864024011E-2</c:v>
                </c:pt>
                <c:pt idx="4613">
                  <c:v>4.4461756833967726E-2</c:v>
                </c:pt>
                <c:pt idx="4614">
                  <c:v>4.4802976393204318E-2</c:v>
                </c:pt>
                <c:pt idx="4615">
                  <c:v>4.5159854753130425E-2</c:v>
                </c:pt>
                <c:pt idx="4616">
                  <c:v>4.5531976468549555E-2</c:v>
                </c:pt>
                <c:pt idx="4617">
                  <c:v>4.5918928105943696E-2</c:v>
                </c:pt>
                <c:pt idx="4618">
                  <c:v>4.6320298860753333E-2</c:v>
                </c:pt>
                <c:pt idx="4619">
                  <c:v>4.6735681126138913E-2</c:v>
                </c:pt>
                <c:pt idx="4620">
                  <c:v>4.7164671015604787E-2</c:v>
                </c:pt>
                <c:pt idx="4621">
                  <c:v>4.7606868841787303E-2</c:v>
                </c:pt>
                <c:pt idx="4622">
                  <c:v>4.8061879553624558E-2</c:v>
                </c:pt>
                <c:pt idx="4623">
                  <c:v>4.8529313134043732E-2</c:v>
                </c:pt>
                <c:pt idx="4624">
                  <c:v>4.9008784960231137E-2</c:v>
                </c:pt>
                <c:pt idx="4625">
                  <c:v>4.9499916128460261E-2</c:v>
                </c:pt>
                <c:pt idx="4626">
                  <c:v>5.0002333745391189E-2</c:v>
                </c:pt>
                <c:pt idx="4627">
                  <c:v>5.0513198793940804E-2</c:v>
                </c:pt>
                <c:pt idx="4628">
                  <c:v>5.1026811511007762E-2</c:v>
                </c:pt>
                <c:pt idx="4629">
                  <c:v>5.1539264529053282E-2</c:v>
                </c:pt>
                <c:pt idx="4630">
                  <c:v>5.2048969931721097E-2</c:v>
                </c:pt>
                <c:pt idx="4631">
                  <c:v>5.2554532661848376E-2</c:v>
                </c:pt>
                <c:pt idx="4632">
                  <c:v>5.3054666759876433E-2</c:v>
                </c:pt>
                <c:pt idx="4633">
                  <c:v>5.3548187124535462E-2</c:v>
                </c:pt>
                <c:pt idx="4634">
                  <c:v>5.4034004448878993E-2</c:v>
                </c:pt>
                <c:pt idx="4635">
                  <c:v>5.4511120448765528E-2</c:v>
                </c:pt>
                <c:pt idx="4636">
                  <c:v>5.4978623265565324E-2</c:v>
                </c:pt>
                <c:pt idx="4637">
                  <c:v>5.5435683034996817E-2</c:v>
                </c:pt>
                <c:pt idx="4638">
                  <c:v>5.5881547618332354E-2</c:v>
                </c:pt>
                <c:pt idx="4639">
                  <c:v>5.6315538492349188E-2</c:v>
                </c:pt>
                <c:pt idx="4640">
                  <c:v>5.6737046794359092E-2</c:v>
                </c:pt>
                <c:pt idx="4641">
                  <c:v>5.71455295186378E-2</c:v>
                </c:pt>
                <c:pt idx="4642">
                  <c:v>5.7540505860548437E-2</c:v>
                </c:pt>
                <c:pt idx="4643">
                  <c:v>5.792155370464673E-2</c:v>
                </c:pt>
                <c:pt idx="4644">
                  <c:v>5.8288306253051876E-2</c:v>
                </c:pt>
                <c:pt idx="4645">
                  <c:v>5.8640448790372841E-2</c:v>
                </c:pt>
                <c:pt idx="4646">
                  <c:v>5.8977715581488475E-2</c:v>
                </c:pt>
                <c:pt idx="4647">
                  <c:v>5.9299886898502296E-2</c:v>
                </c:pt>
                <c:pt idx="4648">
                  <c:v>5.9606786173207173E-2</c:v>
                </c:pt>
                <c:pt idx="4649">
                  <c:v>5.9898277271431058E-2</c:v>
                </c:pt>
                <c:pt idx="4650">
                  <c:v>6.0174261885661974E-2</c:v>
                </c:pt>
                <c:pt idx="4651">
                  <c:v>6.0434677042390798E-2</c:v>
                </c:pt>
                <c:pt idx="4652">
                  <c:v>6.0679492720647675E-2</c:v>
                </c:pt>
                <c:pt idx="4653">
                  <c:v>6.0908709578256545E-2</c:v>
                </c:pt>
                <c:pt idx="4654">
                  <c:v>6.1122356782374619E-2</c:v>
                </c:pt>
                <c:pt idx="4655">
                  <c:v>6.1320489940940998E-2</c:v>
                </c:pt>
                <c:pt idx="4656">
                  <c:v>6.1503189131703766E-2</c:v>
                </c:pt>
                <c:pt idx="4657">
                  <c:v>6.1670557025558251E-2</c:v>
                </c:pt>
                <c:pt idx="4658">
                  <c:v>6.182271710098123E-2</c:v>
                </c:pt>
                <c:pt idx="4659">
                  <c:v>6.1959811946408032E-2</c:v>
                </c:pt>
                <c:pt idx="4660">
                  <c:v>6.2082001647460472E-2</c:v>
                </c:pt>
                <c:pt idx="4661">
                  <c:v>6.2189462255994143E-2</c:v>
                </c:pt>
                <c:pt idx="4662">
                  <c:v>6.2282384338000908E-2</c:v>
                </c:pt>
                <c:pt idx="4663">
                  <c:v>6.2360971597461866E-2</c:v>
                </c:pt>
                <c:pt idx="4664">
                  <c:v>6.2425439573316678E-2</c:v>
                </c:pt>
                <c:pt idx="4665">
                  <c:v>6.2476014406777435E-2</c:v>
                </c:pt>
                <c:pt idx="4666">
                  <c:v>6.2512931676283467E-2</c:v>
                </c:pt>
                <c:pt idx="4667">
                  <c:v>6.2536435297459003E-2</c:v>
                </c:pt>
                <c:pt idx="4668">
                  <c:v>6.2546776485504177E-2</c:v>
                </c:pt>
                <c:pt idx="4669">
                  <c:v>6.2544212777513944E-2</c:v>
                </c:pt>
                <c:pt idx="4670">
                  <c:v>6.2529007112289384E-2</c:v>
                </c:pt>
                <c:pt idx="4671">
                  <c:v>6.2501426965269669E-2</c:v>
                </c:pt>
                <c:pt idx="4672">
                  <c:v>6.2461743536280527E-2</c:v>
                </c:pt>
                <c:pt idx="4673">
                  <c:v>6.2410230987860853E-2</c:v>
                </c:pt>
                <c:pt idx="4674">
                  <c:v>6.2347165731992601E-2</c:v>
                </c:pt>
                <c:pt idx="4675">
                  <c:v>6.2272825763126725E-2</c:v>
                </c:pt>
                <c:pt idx="4676">
                  <c:v>6.2187490035458121E-2</c:v>
                </c:pt>
                <c:pt idx="4677">
                  <c:v>6.2091437882469076E-2</c:v>
                </c:pt>
                <c:pt idx="4678">
                  <c:v>6.1984948476820366E-2</c:v>
                </c:pt>
                <c:pt idx="4679">
                  <c:v>6.1868300328732792E-2</c:v>
                </c:pt>
                <c:pt idx="4680">
                  <c:v>6.1741770821060214E-2</c:v>
                </c:pt>
                <c:pt idx="4681">
                  <c:v>6.1605635779317117E-2</c:v>
                </c:pt>
                <c:pt idx="4682">
                  <c:v>6.1460169074980357E-2</c:v>
                </c:pt>
                <c:pt idx="4683">
                  <c:v>6.1305642260442786E-2</c:v>
                </c:pt>
                <c:pt idx="4684">
                  <c:v>6.1142324234053622E-2</c:v>
                </c:pt>
                <c:pt idx="4685">
                  <c:v>6.0970480933735111E-2</c:v>
                </c:pt>
                <c:pt idx="4686">
                  <c:v>6.0790375057717901E-2</c:v>
                </c:pt>
                <c:pt idx="4687">
                  <c:v>6.0602265810994128E-2</c:v>
                </c:pt>
                <c:pt idx="4688">
                  <c:v>6.0406408676135094E-2</c:v>
                </c:pt>
                <c:pt idx="4689">
                  <c:v>6.0204959866048964E-2</c:v>
                </c:pt>
                <c:pt idx="4690">
                  <c:v>6.0002280321916186E-2</c:v>
                </c:pt>
                <c:pt idx="4691">
                  <c:v>5.9801351062269102E-2</c:v>
                </c:pt>
                <c:pt idx="4692">
                  <c:v>5.960336714539468E-2</c:v>
                </c:pt>
                <c:pt idx="4693">
                  <c:v>5.9409375922273237E-2</c:v>
                </c:pt>
                <c:pt idx="4694">
                  <c:v>5.9220341552637688E-2</c:v>
                </c:pt>
                <c:pt idx="4695">
                  <c:v>5.9037151340124314E-2</c:v>
                </c:pt>
                <c:pt idx="4696">
                  <c:v>5.8860619620521477E-2</c:v>
                </c:pt>
                <c:pt idx="4697">
                  <c:v>5.8691491424091989E-2</c:v>
                </c:pt>
                <c:pt idx="4698">
                  <c:v>5.8530446003114328E-2</c:v>
                </c:pt>
                <c:pt idx="4699">
                  <c:v>5.8378100230945529E-2</c:v>
                </c:pt>
                <c:pt idx="4700">
                  <c:v>5.8235011875561703E-2</c:v>
                </c:pt>
                <c:pt idx="4701">
                  <c:v>5.8101682750433724E-2</c:v>
                </c:pt>
                <c:pt idx="4702">
                  <c:v>5.7978561745609704E-2</c:v>
                </c:pt>
                <c:pt idx="4703">
                  <c:v>5.7866047741895667E-2</c:v>
                </c:pt>
                <c:pt idx="4704">
                  <c:v>5.7764492411035727E-2</c:v>
                </c:pt>
                <c:pt idx="4705">
                  <c:v>5.7674202904798279E-2</c:v>
                </c:pt>
                <c:pt idx="4706">
                  <c:v>5.7595444435873056E-2</c:v>
                </c:pt>
                <c:pt idx="4707">
                  <c:v>5.7528442753477092E-2</c:v>
                </c:pt>
                <c:pt idx="4708">
                  <c:v>5.7473386516558873E-2</c:v>
                </c:pt>
                <c:pt idx="4709">
                  <c:v>5.7430429567470714E-2</c:v>
                </c:pt>
                <c:pt idx="4710">
                  <c:v>5.7399693108962951E-2</c:v>
                </c:pt>
                <c:pt idx="4711">
                  <c:v>5.7381267787327016E-2</c:v>
                </c:pt>
                <c:pt idx="4712">
                  <c:v>5.7375215684489299E-2</c:v>
                </c:pt>
                <c:pt idx="4713">
                  <c:v>5.7381572221826049E-2</c:v>
                </c:pt>
                <c:pt idx="4714">
                  <c:v>5.740034797843617E-2</c:v>
                </c:pt>
                <c:pt idx="4715">
                  <c:v>5.7431530426573785E-2</c:v>
                </c:pt>
                <c:pt idx="4716">
                  <c:v>5.7475085586902376E-2</c:v>
                </c:pt>
                <c:pt idx="4717">
                  <c:v>5.7530959606192908E-2</c:v>
                </c:pt>
                <c:pt idx="4718">
                  <c:v>5.7599080260044629E-2</c:v>
                </c:pt>
                <c:pt idx="4719">
                  <c:v>5.7679358383164243E-2</c:v>
                </c:pt>
                <c:pt idx="4720">
                  <c:v>5.7771689229691843E-2</c:v>
                </c:pt>
                <c:pt idx="4721">
                  <c:v>5.7875953766015405E-2</c:v>
                </c:pt>
                <c:pt idx="4722">
                  <c:v>5.7992019898468E-2</c:v>
                </c:pt>
                <c:pt idx="4723">
                  <c:v>5.811974363825044E-2</c:v>
                </c:pt>
                <c:pt idx="4724">
                  <c:v>5.8258970205874713E-2</c:v>
                </c:pt>
                <c:pt idx="4725">
                  <c:v>5.8409535077370026E-2</c:v>
                </c:pt>
                <c:pt idx="4726">
                  <c:v>5.8571264974443857E-2</c:v>
                </c:pt>
                <c:pt idx="4727">
                  <c:v>5.8743978800736806E-2</c:v>
                </c:pt>
                <c:pt idx="4728">
                  <c:v>5.8927488526261083E-2</c:v>
                </c:pt>
                <c:pt idx="4729">
                  <c:v>5.9121600022055618E-2</c:v>
                </c:pt>
                <c:pt idx="4730">
                  <c:v>5.9326113847042575E-2</c:v>
                </c:pt>
                <c:pt idx="4731">
                  <c:v>5.9540825989015972E-2</c:v>
                </c:pt>
                <c:pt idx="4732">
                  <c:v>5.9765528561641634E-2</c:v>
                </c:pt>
                <c:pt idx="4733">
                  <c:v>6.0000010459294761E-2</c:v>
                </c:pt>
                <c:pt idx="4734">
                  <c:v>6.0244057971510674E-2</c:v>
                </c:pt>
                <c:pt idx="4735">
                  <c:v>6.0497455358775071E-2</c:v>
                </c:pt>
                <c:pt idx="4736">
                  <c:v>6.0759985391323726E-2</c:v>
                </c:pt>
                <c:pt idx="4737">
                  <c:v>6.1031429852578291E-2</c:v>
                </c:pt>
                <c:pt idx="4738">
                  <c:v>6.1311570008789722E-2</c:v>
                </c:pt>
                <c:pt idx="4739">
                  <c:v>6.1600187046415532E-2</c:v>
                </c:pt>
                <c:pt idx="4740">
                  <c:v>6.1897062478705682E-2</c:v>
                </c:pt>
                <c:pt idx="4741">
                  <c:v>6.2201978522925701E-2</c:v>
                </c:pt>
                <c:pt idx="4742">
                  <c:v>6.2514718449601339E-2</c:v>
                </c:pt>
                <c:pt idx="4743">
                  <c:v>6.2835066905115436E-2</c:v>
                </c:pt>
                <c:pt idx="4744">
                  <c:v>6.3162810208951189E-2</c:v>
                </c:pt>
                <c:pt idx="4745">
                  <c:v>6.3497736626825257E-2</c:v>
                </c:pt>
                <c:pt idx="4746">
                  <c:v>6.3839636620913034E-2</c:v>
                </c:pt>
                <c:pt idx="4747">
                  <c:v>6.4188303078325723E-2</c:v>
                </c:pt>
                <c:pt idx="4748">
                  <c:v>6.4543531518954214E-2</c:v>
                </c:pt>
                <c:pt idx="4749">
                  <c:v>6.4905120283760137E-2</c:v>
                </c:pt>
                <c:pt idx="4750">
                  <c:v>6.5272870704545127E-2</c:v>
                </c:pt>
                <c:pt idx="4751">
                  <c:v>6.5646587256198652E-2</c:v>
                </c:pt>
                <c:pt idx="4752">
                  <c:v>6.6023034633547487E-2</c:v>
                </c:pt>
                <c:pt idx="4753">
                  <c:v>6.6395451881772802E-2</c:v>
                </c:pt>
                <c:pt idx="4754">
                  <c:v>6.6759279409362243E-2</c:v>
                </c:pt>
                <c:pt idx="4755">
                  <c:v>6.7112807572183811E-2</c:v>
                </c:pt>
                <c:pt idx="4756">
                  <c:v>6.7454559126507024E-2</c:v>
                </c:pt>
                <c:pt idx="4757">
                  <c:v>6.7783186044634514E-2</c:v>
                </c:pt>
                <c:pt idx="4758">
                  <c:v>6.8097459300130919E-2</c:v>
                </c:pt>
                <c:pt idx="4759">
                  <c:v>6.8396262576017039E-2</c:v>
                </c:pt>
                <c:pt idx="4760">
                  <c:v>6.8678586346677312E-2</c:v>
                </c:pt>
                <c:pt idx="4761">
                  <c:v>6.8943522187080747E-2</c:v>
                </c:pt>
                <c:pt idx="4762">
                  <c:v>6.9190257298501215E-2</c:v>
                </c:pt>
                <c:pt idx="4763">
                  <c:v>6.9418069245297406E-2</c:v>
                </c:pt>
                <c:pt idx="4764">
                  <c:v>6.9626320897508504E-2</c:v>
                </c:pt>
                <c:pt idx="4765">
                  <c:v>6.9814455574024159E-2</c:v>
                </c:pt>
                <c:pt idx="4766">
                  <c:v>6.9981992381084102E-2</c:v>
                </c:pt>
                <c:pt idx="4767">
                  <c:v>7.0128521740879329E-2</c:v>
                </c:pt>
                <c:pt idx="4768">
                  <c:v>7.0253701105043573E-2</c:v>
                </c:pt>
                <c:pt idx="4769">
                  <c:v>7.0357250847852618E-2</c:v>
                </c:pt>
                <c:pt idx="4770">
                  <c:v>7.0438950333985256E-2</c:v>
                </c:pt>
                <c:pt idx="4771">
                  <c:v>7.049863415574141E-2</c:v>
                </c:pt>
                <c:pt idx="4772">
                  <c:v>7.0536188534662189E-2</c:v>
                </c:pt>
                <c:pt idx="4773">
                  <c:v>7.0551547882553287E-2</c:v>
                </c:pt>
                <c:pt idx="4774">
                  <c:v>7.0544691516968863E-2</c:v>
                </c:pt>
                <c:pt idx="4775">
                  <c:v>7.051564052628348E-2</c:v>
                </c:pt>
                <c:pt idx="4776">
                  <c:v>7.0464454779545369E-2</c:v>
                </c:pt>
                <c:pt idx="4777">
                  <c:v>7.0394186839514164E-2</c:v>
                </c:pt>
                <c:pt idx="4778">
                  <c:v>7.0311351455785751E-2</c:v>
                </c:pt>
                <c:pt idx="4779">
                  <c:v>7.0220358478081696E-2</c:v>
                </c:pt>
                <c:pt idx="4780">
                  <c:v>7.0122880296082019E-2</c:v>
                </c:pt>
                <c:pt idx="4781">
                  <c:v>7.0020392897877773E-2</c:v>
                </c:pt>
                <c:pt idx="4782">
                  <c:v>6.9914273974271954E-2</c:v>
                </c:pt>
                <c:pt idx="4783">
                  <c:v>6.9805810792062703E-2</c:v>
                </c:pt>
                <c:pt idx="4784">
                  <c:v>6.9696204354298699E-2</c:v>
                </c:pt>
                <c:pt idx="4785">
                  <c:v>6.9586573292723594E-2</c:v>
                </c:pt>
                <c:pt idx="4786">
                  <c:v>6.9477957631341097E-2</c:v>
                </c:pt>
                <c:pt idx="4787">
                  <c:v>6.9371322428353754E-2</c:v>
                </c:pt>
                <c:pt idx="4788">
                  <c:v>6.9267561298575073E-2</c:v>
                </c:pt>
                <c:pt idx="4789">
                  <c:v>6.9167499818291164E-2</c:v>
                </c:pt>
                <c:pt idx="4790">
                  <c:v>6.907189881461652E-2</c:v>
                </c:pt>
                <c:pt idx="4791">
                  <c:v>6.8981457541457264E-2</c:v>
                </c:pt>
                <c:pt idx="4792">
                  <c:v>6.8896816744252812E-2</c:v>
                </c:pt>
                <c:pt idx="4793">
                  <c:v>6.8818561615719531E-2</c:v>
                </c:pt>
                <c:pt idx="4794">
                  <c:v>6.87472246448632E-2</c:v>
                </c:pt>
                <c:pt idx="4795">
                  <c:v>6.868328836156129E-2</c:v>
                </c:pt>
                <c:pt idx="4796">
                  <c:v>6.8627187979049167E-2</c:v>
                </c:pt>
                <c:pt idx="4797">
                  <c:v>6.8579313936662889E-2</c:v>
                </c:pt>
                <c:pt idx="4798">
                  <c:v>6.85400143452123E-2</c:v>
                </c:pt>
                <c:pt idx="4799">
                  <c:v>6.8509597337366474E-2</c:v>
                </c:pt>
                <c:pt idx="4800">
                  <c:v>6.8488333325442574E-2</c:v>
                </c:pt>
                <c:pt idx="4801">
                  <c:v>6.8476457168987953E-2</c:v>
                </c:pt>
                <c:pt idx="4802">
                  <c:v>6.8474170254544636E-2</c:v>
                </c:pt>
                <c:pt idx="4803">
                  <c:v>6.848164248997618E-2</c:v>
                </c:pt>
                <c:pt idx="4804">
                  <c:v>6.849901421572753E-2</c:v>
                </c:pt>
                <c:pt idx="4805">
                  <c:v>6.8526398035372291E-2</c:v>
                </c:pt>
                <c:pt idx="4806">
                  <c:v>6.8563880567784827E-2</c:v>
                </c:pt>
                <c:pt idx="4807">
                  <c:v>6.861152412325329E-2</c:v>
                </c:pt>
                <c:pt idx="4808">
                  <c:v>6.8669368305825762E-2</c:v>
                </c:pt>
                <c:pt idx="4809">
                  <c:v>6.8737431544155833E-2</c:v>
                </c:pt>
                <c:pt idx="4810">
                  <c:v>6.8815712553084663E-2</c:v>
                </c:pt>
                <c:pt idx="4811">
                  <c:v>6.8904191728166739E-2</c:v>
                </c:pt>
                <c:pt idx="4812">
                  <c:v>6.9002832475312623E-2</c:v>
                </c:pt>
                <c:pt idx="4813">
                  <c:v>6.9111582477689421E-2</c:v>
                </c:pt>
                <c:pt idx="4814">
                  <c:v>6.9230374901982389E-2</c:v>
                </c:pt>
                <c:pt idx="4815">
                  <c:v>6.9359129546084489E-2</c:v>
                </c:pt>
                <c:pt idx="4816">
                  <c:v>6.9497753930242628E-2</c:v>
                </c:pt>
                <c:pt idx="4817">
                  <c:v>6.9646144333650059E-2</c:v>
                </c:pt>
                <c:pt idx="4818">
                  <c:v>6.9804186778433294E-2</c:v>
                </c:pt>
                <c:pt idx="4819">
                  <c:v>6.9971757962941375E-2</c:v>
                </c:pt>
                <c:pt idx="4820">
                  <c:v>7.0148726146204973E-2</c:v>
                </c:pt>
                <c:pt idx="4821">
                  <c:v>7.0334951985388625E-2</c:v>
                </c:pt>
                <c:pt idx="4822">
                  <c:v>7.0530289328018178E-2</c:v>
                </c:pt>
                <c:pt idx="4823">
                  <c:v>7.0734585960722463E-2</c:v>
                </c:pt>
                <c:pt idx="4824">
                  <c:v>7.094768431618674E-2</c:v>
                </c:pt>
                <c:pt idx="4825">
                  <c:v>7.116942213996863E-2</c:v>
                </c:pt>
                <c:pt idx="4826">
                  <c:v>7.1399633118788983E-2</c:v>
                </c:pt>
                <c:pt idx="4827">
                  <c:v>7.163582913573141E-2</c:v>
                </c:pt>
                <c:pt idx="4828">
                  <c:v>7.1872830577858163E-2</c:v>
                </c:pt>
                <c:pt idx="4829">
                  <c:v>7.2107129868434233E-2</c:v>
                </c:pt>
                <c:pt idx="4830">
                  <c:v>7.2337386006633947E-2</c:v>
                </c:pt>
                <c:pt idx="4831">
                  <c:v>7.2562430803745415E-2</c:v>
                </c:pt>
                <c:pt idx="4832">
                  <c:v>7.2781190651074287E-2</c:v>
                </c:pt>
                <c:pt idx="4833">
                  <c:v>7.2992679096546387E-2</c:v>
                </c:pt>
                <c:pt idx="4834">
                  <c:v>7.3195992391088191E-2</c:v>
                </c:pt>
                <c:pt idx="4835">
                  <c:v>7.339030530152392E-2</c:v>
                </c:pt>
                <c:pt idx="4836">
                  <c:v>7.357486707914758E-2</c:v>
                </c:pt>
                <c:pt idx="4837">
                  <c:v>7.3748997576410277E-2</c:v>
                </c:pt>
                <c:pt idx="4838">
                  <c:v>7.391208350823783E-2</c:v>
                </c:pt>
                <c:pt idx="4839">
                  <c:v>7.4063574854630249E-2</c:v>
                </c:pt>
                <c:pt idx="4840">
                  <c:v>7.4202981401171722E-2</c:v>
                </c:pt>
                <c:pt idx="4841">
                  <c:v>7.4329869414070715E-2</c:v>
                </c:pt>
                <c:pt idx="4842">
                  <c:v>7.4443858446336636E-2</c:v>
                </c:pt>
                <c:pt idx="4843">
                  <c:v>7.4544618271700405E-2</c:v>
                </c:pt>
                <c:pt idx="4844">
                  <c:v>7.4631865942890979E-2</c:v>
                </c:pt>
                <c:pt idx="4845">
                  <c:v>7.4705362970889061E-2</c:v>
                </c:pt>
                <c:pt idx="4846">
                  <c:v>7.476491262179713E-2</c:v>
                </c:pt>
                <c:pt idx="4847">
                  <c:v>7.4810357327985993E-2</c:v>
                </c:pt>
                <c:pt idx="4848">
                  <c:v>7.4841576210201974E-2</c:v>
                </c:pt>
                <c:pt idx="4849">
                  <c:v>7.4858482707351792E-2</c:v>
                </c:pt>
                <c:pt idx="4850">
                  <c:v>7.4861022310714009E-2</c:v>
                </c:pt>
                <c:pt idx="4851">
                  <c:v>7.4849170399364909E-2</c:v>
                </c:pt>
                <c:pt idx="4852">
                  <c:v>7.4822930173646829E-2</c:v>
                </c:pt>
                <c:pt idx="4853">
                  <c:v>7.478233068355003E-2</c:v>
                </c:pt>
                <c:pt idx="4854">
                  <c:v>7.4727424948929061E-2</c:v>
                </c:pt>
                <c:pt idx="4855">
                  <c:v>7.4658288168517467E-2</c:v>
                </c:pt>
                <c:pt idx="4856">
                  <c:v>7.4575016014762546E-2</c:v>
                </c:pt>
                <c:pt idx="4857">
                  <c:v>7.4477723011548674E-2</c:v>
                </c:pt>
                <c:pt idx="4858">
                  <c:v>7.4366540991936375E-2</c:v>
                </c:pt>
                <c:pt idx="4859">
                  <c:v>7.4241617633098708E-2</c:v>
                </c:pt>
                <c:pt idx="4860">
                  <c:v>7.4103115065692615E-2</c:v>
                </c:pt>
                <c:pt idx="4861">
                  <c:v>7.3951208554964107E-2</c:v>
                </c:pt>
                <c:pt idx="4862">
                  <c:v>7.3786085250940908E-2</c:v>
                </c:pt>
                <c:pt idx="4863">
                  <c:v>7.3607943005130988E-2</c:v>
                </c:pt>
                <c:pt idx="4864">
                  <c:v>7.3416989251201728E-2</c:v>
                </c:pt>
                <c:pt idx="4865">
                  <c:v>7.3213439947176079E-2</c:v>
                </c:pt>
                <c:pt idx="4866">
                  <c:v>7.299751857674508E-2</c:v>
                </c:pt>
                <c:pt idx="4867">
                  <c:v>7.2769455207353811E-2</c:v>
                </c:pt>
                <c:pt idx="4868">
                  <c:v>7.2529485602781482E-2</c:v>
                </c:pt>
                <c:pt idx="4869">
                  <c:v>7.2277850387996861E-2</c:v>
                </c:pt>
                <c:pt idx="4870">
                  <c:v>7.2014794264128101E-2</c:v>
                </c:pt>
                <c:pt idx="4871">
                  <c:v>7.1740565271451895E-2</c:v>
                </c:pt>
                <c:pt idx="4872">
                  <c:v>7.1455414098361703E-2</c:v>
                </c:pt>
                <c:pt idx="4873">
                  <c:v>7.1159593434335894E-2</c:v>
                </c:pt>
                <c:pt idx="4874">
                  <c:v>7.0853357364987699E-2</c:v>
                </c:pt>
                <c:pt idx="4875">
                  <c:v>7.0536960807333404E-2</c:v>
                </c:pt>
                <c:pt idx="4876">
                  <c:v>7.0210658983475463E-2</c:v>
                </c:pt>
                <c:pt idx="4877">
                  <c:v>6.9874706930955419E-2</c:v>
                </c:pt>
                <c:pt idx="4878">
                  <c:v>6.9529359048079636E-2</c:v>
                </c:pt>
                <c:pt idx="4879">
                  <c:v>6.9174868672589387E-2</c:v>
                </c:pt>
                <c:pt idx="4880">
                  <c:v>6.8811487692087794E-2</c:v>
                </c:pt>
                <c:pt idx="4881">
                  <c:v>6.8439466184697692E-2</c:v>
                </c:pt>
                <c:pt idx="4882">
                  <c:v>6.8059052088474375E-2</c:v>
                </c:pt>
                <c:pt idx="4883">
                  <c:v>6.7670490898148111E-2</c:v>
                </c:pt>
                <c:pt idx="4884">
                  <c:v>6.7274025387822095E-2</c:v>
                </c:pt>
                <c:pt idx="4885">
                  <c:v>6.6869895358303691E-2</c:v>
                </c:pt>
                <c:pt idx="4886">
                  <c:v>6.6458337407786588E-2</c:v>
                </c:pt>
                <c:pt idx="4887">
                  <c:v>6.603958472466194E-2</c:v>
                </c:pt>
                <c:pt idx="4888">
                  <c:v>6.5613866901270454E-2</c:v>
                </c:pt>
                <c:pt idx="4889">
                  <c:v>6.51850634159752E-2</c:v>
                </c:pt>
                <c:pt idx="4890">
                  <c:v>6.4761286988860037E-2</c:v>
                </c:pt>
                <c:pt idx="4891">
                  <c:v>6.4348007440102412E-2</c:v>
                </c:pt>
                <c:pt idx="4892">
                  <c:v>6.3947272963810489E-2</c:v>
                </c:pt>
                <c:pt idx="4893">
                  <c:v>6.3560852881987526E-2</c:v>
                </c:pt>
                <c:pt idx="4894">
                  <c:v>6.3190361529066777E-2</c:v>
                </c:pt>
                <c:pt idx="4895">
                  <c:v>6.2837270512477103E-2</c:v>
                </c:pt>
                <c:pt idx="4896">
                  <c:v>6.2502916263092109E-2</c:v>
                </c:pt>
                <c:pt idx="4897">
                  <c:v>6.2188507136975921E-2</c:v>
                </c:pt>
                <c:pt idx="4898">
                  <c:v>6.1895130244210471E-2</c:v>
                </c:pt>
                <c:pt idx="4899">
                  <c:v>6.1623758017791075E-2</c:v>
                </c:pt>
                <c:pt idx="4900">
                  <c:v>6.1375254529132971E-2</c:v>
                </c:pt>
                <c:pt idx="4901">
                  <c:v>6.1150381556485334E-2</c:v>
                </c:pt>
                <c:pt idx="4902">
                  <c:v>6.0949804412556145E-2</c:v>
                </c:pt>
                <c:pt idx="4903">
                  <c:v>6.0774097537645323E-2</c:v>
                </c:pt>
                <c:pt idx="4904">
                  <c:v>6.0623749864570753E-2</c:v>
                </c:pt>
                <c:pt idx="4905">
                  <c:v>6.0499169961646643E-2</c:v>
                </c:pt>
                <c:pt idx="4906">
                  <c:v>6.0400690959940904E-2</c:v>
                </c:pt>
                <c:pt idx="4907">
                  <c:v>6.0328575270993841E-2</c:v>
                </c:pt>
                <c:pt idx="4908">
                  <c:v>6.0283019101129577E-2</c:v>
                </c:pt>
                <c:pt idx="4909">
                  <c:v>6.0264156768431443E-2</c:v>
                </c:pt>
                <c:pt idx="4910">
                  <c:v>6.0272064828388615E-2</c:v>
                </c:pt>
                <c:pt idx="4911">
                  <c:v>6.0306766014146168E-2</c:v>
                </c:pt>
                <c:pt idx="4912">
                  <c:v>6.036823299721461E-2</c:v>
                </c:pt>
                <c:pt idx="4913">
                  <c:v>6.0456391974409898E-2</c:v>
                </c:pt>
                <c:pt idx="4914">
                  <c:v>6.0571126086707394E-2</c:v>
                </c:pt>
                <c:pt idx="4915">
                  <c:v>6.0712278675601104E-2</c:v>
                </c:pt>
                <c:pt idx="4916">
                  <c:v>6.0879656382462004E-2</c:v>
                </c:pt>
                <c:pt idx="4917">
                  <c:v>6.1073032096291474E-2</c:v>
                </c:pt>
                <c:pt idx="4918">
                  <c:v>6.1292147755162417E-2</c:v>
                </c:pt>
                <c:pt idx="4919">
                  <c:v>6.1536717006535603E-2</c:v>
                </c:pt>
                <c:pt idx="4920">
                  <c:v>6.1806427731531846E-2</c:v>
                </c:pt>
                <c:pt idx="4921">
                  <c:v>6.2100944438132986E-2</c:v>
                </c:pt>
                <c:pt idx="4922">
                  <c:v>6.2419910528172709E-2</c:v>
                </c:pt>
                <c:pt idx="4923">
                  <c:v>6.2762950442866297E-2</c:v>
                </c:pt>
                <c:pt idx="4924">
                  <c:v>6.3129671691521089E-2</c:v>
                </c:pt>
                <c:pt idx="4925">
                  <c:v>6.3519666767948096E-2</c:v>
                </c:pt>
                <c:pt idx="4926">
                  <c:v>6.3932514958989717E-2</c:v>
                </c:pt>
                <c:pt idx="4927">
                  <c:v>6.4365591860351318E-2</c:v>
                </c:pt>
                <c:pt idx="4928">
                  <c:v>6.4813720880083595E-2</c:v>
                </c:pt>
                <c:pt idx="4929">
                  <c:v>6.5273300355726802E-2</c:v>
                </c:pt>
                <c:pt idx="4930">
                  <c:v>6.5742772140797961E-2</c:v>
                </c:pt>
                <c:pt idx="4931">
                  <c:v>6.6220737225091378E-2</c:v>
                </c:pt>
                <c:pt idx="4932">
                  <c:v>6.6705882601703764E-2</c:v>
                </c:pt>
                <c:pt idx="4933">
                  <c:v>6.7196975036603476E-2</c:v>
                </c:pt>
                <c:pt idx="4934">
                  <c:v>6.7692857595436709E-2</c:v>
                </c:pt>
                <c:pt idx="4935">
                  <c:v>6.8192446373644633E-2</c:v>
                </c:pt>
                <c:pt idx="4936">
                  <c:v>6.8694727327255942E-2</c:v>
                </c:pt>
                <c:pt idx="4937">
                  <c:v>6.9198753199312513E-2</c:v>
                </c:pt>
                <c:pt idx="4938">
                  <c:v>6.970364054067095E-2</c:v>
                </c:pt>
                <c:pt idx="4939">
                  <c:v>7.020856682399032E-2</c:v>
                </c:pt>
                <c:pt idx="4940">
                  <c:v>7.0712767649622005E-2</c:v>
                </c:pt>
                <c:pt idx="4941">
                  <c:v>7.1215534042050888E-2</c:v>
                </c:pt>
                <c:pt idx="4942">
                  <c:v>7.1716209835461592E-2</c:v>
                </c:pt>
                <c:pt idx="4943">
                  <c:v>7.2214189146938113E-2</c:v>
                </c:pt>
                <c:pt idx="4944">
                  <c:v>7.2708913935754432E-2</c:v>
                </c:pt>
                <c:pt idx="4945">
                  <c:v>7.3199871647159909E-2</c:v>
                </c:pt>
                <c:pt idx="4946">
                  <c:v>7.3686592939021495E-2</c:v>
                </c:pt>
                <c:pt idx="4947">
                  <c:v>7.4168649489653515E-2</c:v>
                </c:pt>
                <c:pt idx="4948">
                  <c:v>7.4645651885123995E-2</c:v>
                </c:pt>
                <c:pt idx="4949">
                  <c:v>7.511724758431064E-2</c:v>
                </c:pt>
                <c:pt idx="4950">
                  <c:v>7.558311895995494E-2</c:v>
                </c:pt>
                <c:pt idx="4951">
                  <c:v>7.6042981413946095E-2</c:v>
                </c:pt>
                <c:pt idx="4952">
                  <c:v>7.649658156505583E-2</c:v>
                </c:pt>
                <c:pt idx="4953">
                  <c:v>7.6943695507339094E-2</c:v>
                </c:pt>
                <c:pt idx="4954">
                  <c:v>7.7384127137406708E-2</c:v>
                </c:pt>
                <c:pt idx="4955">
                  <c:v>7.7817706548785642E-2</c:v>
                </c:pt>
                <c:pt idx="4956">
                  <c:v>7.8244288491572792E-2</c:v>
                </c:pt>
                <c:pt idx="4957">
                  <c:v>7.8663750895606024E-2</c:v>
                </c:pt>
                <c:pt idx="4958">
                  <c:v>7.9075993455377594E-2</c:v>
                </c:pt>
                <c:pt idx="4959">
                  <c:v>7.9480936274931982E-2</c:v>
                </c:pt>
                <c:pt idx="4960">
                  <c:v>7.987851857099941E-2</c:v>
                </c:pt>
                <c:pt idx="4961">
                  <c:v>8.026869743263558E-2</c:v>
                </c:pt>
                <c:pt idx="4962">
                  <c:v>8.0651446635658597E-2</c:v>
                </c:pt>
                <c:pt idx="4963">
                  <c:v>8.1026755510186371E-2</c:v>
                </c:pt>
                <c:pt idx="4964">
                  <c:v>8.1394627859609645E-2</c:v>
                </c:pt>
                <c:pt idx="4965">
                  <c:v>8.1755080929351437E-2</c:v>
                </c:pt>
                <c:pt idx="4966">
                  <c:v>8.2108144423792342E-2</c:v>
                </c:pt>
                <c:pt idx="4967">
                  <c:v>8.2453859569766447E-2</c:v>
                </c:pt>
                <c:pt idx="4968">
                  <c:v>8.2792278225058441E-2</c:v>
                </c:pt>
                <c:pt idx="4969">
                  <c:v>8.3123462030361542E-2</c:v>
                </c:pt>
                <c:pt idx="4970">
                  <c:v>8.3447481603186879E-2</c:v>
                </c:pt>
                <c:pt idx="4971">
                  <c:v>8.3764415772239614E-2</c:v>
                </c:pt>
                <c:pt idx="4972">
                  <c:v>8.4074350850810525E-2</c:v>
                </c:pt>
                <c:pt idx="4973">
                  <c:v>8.4377379947765452E-2</c:v>
                </c:pt>
                <c:pt idx="4974">
                  <c:v>8.4673602314738944E-2</c:v>
                </c:pt>
                <c:pt idx="4975">
                  <c:v>8.4963122728176937E-2</c:v>
                </c:pt>
                <c:pt idx="4976">
                  <c:v>8.5246050904901283E-2</c:v>
                </c:pt>
                <c:pt idx="4977">
                  <c:v>8.5522500949902075E-2</c:v>
                </c:pt>
                <c:pt idx="4978">
                  <c:v>8.5792590835097229E-2</c:v>
                </c:pt>
                <c:pt idx="4979">
                  <c:v>8.6056441907827574E-2</c:v>
                </c:pt>
                <c:pt idx="4980">
                  <c:v>8.6314178427891644E-2</c:v>
                </c:pt>
                <c:pt idx="4981">
                  <c:v>8.6565927131954254E-2</c:v>
                </c:pt>
                <c:pt idx="4982">
                  <c:v>8.6811816824195226E-2</c:v>
                </c:pt>
                <c:pt idx="4983">
                  <c:v>8.7051977992098267E-2</c:v>
                </c:pt>
                <c:pt idx="4984">
                  <c:v>8.7286542446307333E-2</c:v>
                </c:pt>
                <c:pt idx="4985">
                  <c:v>8.7515642983514524E-2</c:v>
                </c:pt>
                <c:pt idx="4986">
                  <c:v>8.7739413071371689E-2</c:v>
                </c:pt>
                <c:pt idx="4987">
                  <c:v>8.7957986554446713E-2</c:v>
                </c:pt>
                <c:pt idx="4988">
                  <c:v>8.8171497380280212E-2</c:v>
                </c:pt>
                <c:pt idx="4989">
                  <c:v>8.8378675879639865E-2</c:v>
                </c:pt>
                <c:pt idx="4990">
                  <c:v>8.8576624390643038E-2</c:v>
                </c:pt>
                <c:pt idx="4991">
                  <c:v>8.8763458301310619E-2</c:v>
                </c:pt>
                <c:pt idx="4992">
                  <c:v>8.8938604933313292E-2</c:v>
                </c:pt>
                <c:pt idx="4993">
                  <c:v>8.910159610121253E-2</c:v>
                </c:pt>
                <c:pt idx="4994">
                  <c:v>8.9252020321611156E-2</c:v>
                </c:pt>
                <c:pt idx="4995">
                  <c:v>8.9389517919694184E-2</c:v>
                </c:pt>
                <c:pt idx="4996">
                  <c:v>8.9513777963615121E-2</c:v>
                </c:pt>
                <c:pt idx="4997">
                  <c:v>8.9624535388795654E-2</c:v>
                </c:pt>
                <c:pt idx="4998">
                  <c:v>8.9721568243647742E-2</c:v>
                </c:pt>
                <c:pt idx="4999">
                  <c:v>8.9804695050795524E-2</c:v>
                </c:pt>
                <c:pt idx="5000">
                  <c:v>8.9873772280392797E-2</c:v>
                </c:pt>
                <c:pt idx="5001">
                  <c:v>8.992869193225668E-2</c:v>
                </c:pt>
                <c:pt idx="5002">
                  <c:v>8.9969379223574009E-2</c:v>
                </c:pt>
                <c:pt idx="5003">
                  <c:v>8.999579037897372E-2</c:v>
                </c:pt>
                <c:pt idx="5004">
                  <c:v>9.0007910519793372E-2</c:v>
                </c:pt>
                <c:pt idx="5005">
                  <c:v>9.0005751649412866E-2</c:v>
                </c:pt>
                <c:pt idx="5006">
                  <c:v>8.9989350731571327E-2</c:v>
                </c:pt>
                <c:pt idx="5007">
                  <c:v>8.9958767858629746E-2</c:v>
                </c:pt>
                <c:pt idx="5008">
                  <c:v>8.9914084506791961E-2</c:v>
                </c:pt>
                <c:pt idx="5009">
                  <c:v>8.9855401875347338E-2</c:v>
                </c:pt>
                <c:pt idx="5010">
                  <c:v>8.9782839307051207E-2</c:v>
                </c:pt>
                <c:pt idx="5011">
                  <c:v>8.9696532786814942E-2</c:v>
                </c:pt>
                <c:pt idx="5012">
                  <c:v>8.959663351593046E-2</c:v>
                </c:pt>
                <c:pt idx="5013">
                  <c:v>8.9483306559116196E-2</c:v>
                </c:pt>
                <c:pt idx="5014">
                  <c:v>8.935672956172272E-2</c:v>
                </c:pt>
                <c:pt idx="5015">
                  <c:v>8.921709153450133E-2</c:v>
                </c:pt>
                <c:pt idx="5016">
                  <c:v>8.9064591703395174E-2</c:v>
                </c:pt>
                <c:pt idx="5017">
                  <c:v>8.8899438421871577E-2</c:v>
                </c:pt>
                <c:pt idx="5018">
                  <c:v>8.8721848143377594E-2</c:v>
                </c:pt>
                <c:pt idx="5019">
                  <c:v>8.8532044451557726E-2</c:v>
                </c:pt>
                <c:pt idx="5020">
                  <c:v>8.8330257145937147E-2</c:v>
                </c:pt>
                <c:pt idx="5021">
                  <c:v>8.8116721380828225E-2</c:v>
                </c:pt>
                <c:pt idx="5022">
                  <c:v>8.7891676855286455E-2</c:v>
                </c:pt>
                <c:pt idx="5023">
                  <c:v>8.7655367051994976E-2</c:v>
                </c:pt>
                <c:pt idx="5024">
                  <c:v>8.740803852301976E-2</c:v>
                </c:pt>
                <c:pt idx="5025">
                  <c:v>8.7149940220437122E-2</c:v>
                </c:pt>
                <c:pt idx="5026">
                  <c:v>8.6881322869891295E-2</c:v>
                </c:pt>
                <c:pt idx="5027">
                  <c:v>8.6602438385202846E-2</c:v>
                </c:pt>
                <c:pt idx="5028">
                  <c:v>8.631353932219861E-2</c:v>
                </c:pt>
                <c:pt idx="5029">
                  <c:v>8.6014878370000852E-2</c:v>
                </c:pt>
                <c:pt idx="5030">
                  <c:v>8.5706707878058036E-2</c:v>
                </c:pt>
                <c:pt idx="5031">
                  <c:v>8.5389279417265568E-2</c:v>
                </c:pt>
                <c:pt idx="5032">
                  <c:v>8.5062843373570382E-2</c:v>
                </c:pt>
                <c:pt idx="5033">
                  <c:v>8.4727648572511999E-2</c:v>
                </c:pt>
                <c:pt idx="5034">
                  <c:v>8.4383941933206044E-2</c:v>
                </c:pt>
                <c:pt idx="5035">
                  <c:v>8.4031968150320158E-2</c:v>
                </c:pt>
                <c:pt idx="5036">
                  <c:v>8.3671969402653631E-2</c:v>
                </c:pt>
                <c:pt idx="5037">
                  <c:v>8.3304185086974E-2</c:v>
                </c:pt>
                <c:pt idx="5038">
                  <c:v>8.2928851575813922E-2</c:v>
                </c:pt>
                <c:pt idx="5039">
                  <c:v>8.2546201997981586E-2</c:v>
                </c:pt>
                <c:pt idx="5040">
                  <c:v>8.21564660405813E-2</c:v>
                </c:pt>
                <c:pt idx="5041">
                  <c:v>8.1759869771389604E-2</c:v>
                </c:pt>
                <c:pt idx="5042">
                  <c:v>8.1356635480470743E-2</c:v>
                </c:pt>
                <c:pt idx="5043">
                  <c:v>8.0946981539968016E-2</c:v>
                </c:pt>
                <c:pt idx="5044">
                  <c:v>8.0531122281039175E-2</c:v>
                </c:pt>
                <c:pt idx="5045">
                  <c:v>8.0109267886952121E-2</c:v>
                </c:pt>
                <c:pt idx="5046">
                  <c:v>7.9681624301395762E-2</c:v>
                </c:pt>
                <c:pt idx="5047">
                  <c:v>7.9248393151095872E-2</c:v>
                </c:pt>
                <c:pt idx="5048">
                  <c:v>7.8809771681871879E-2</c:v>
                </c:pt>
                <c:pt idx="5049">
                  <c:v>7.836595270729442E-2</c:v>
                </c:pt>
                <c:pt idx="5050">
                  <c:v>7.7917124569155255E-2</c:v>
                </c:pt>
                <c:pt idx="5051">
                  <c:v>7.7463471108980733E-2</c:v>
                </c:pt>
                <c:pt idx="5052">
                  <c:v>7.7004475228438687E-2</c:v>
                </c:pt>
                <c:pt idx="5053">
                  <c:v>7.6538807659284488E-2</c:v>
                </c:pt>
                <c:pt idx="5054">
                  <c:v>7.6065637599355529E-2</c:v>
                </c:pt>
                <c:pt idx="5055">
                  <c:v>7.558478113256531E-2</c:v>
                </c:pt>
                <c:pt idx="5056">
                  <c:v>7.5096102186835323E-2</c:v>
                </c:pt>
                <c:pt idx="5057">
                  <c:v>7.4599488928250468E-2</c:v>
                </c:pt>
                <c:pt idx="5058">
                  <c:v>7.4094851441081216E-2</c:v>
                </c:pt>
                <c:pt idx="5059">
                  <c:v>7.3582120314149554E-2</c:v>
                </c:pt>
                <c:pt idx="5060">
                  <c:v>7.3061245320620874E-2</c:v>
                </c:pt>
                <c:pt idx="5061">
                  <c:v>7.2532194157095234E-2</c:v>
                </c:pt>
                <c:pt idx="5062">
                  <c:v>7.1994951238932084E-2</c:v>
                </c:pt>
                <c:pt idx="5063">
                  <c:v>7.1449516550001799E-2</c:v>
                </c:pt>
                <c:pt idx="5064">
                  <c:v>7.0895904545132726E-2</c:v>
                </c:pt>
                <c:pt idx="5065">
                  <c:v>7.0334143103541705E-2</c:v>
                </c:pt>
                <c:pt idx="5066">
                  <c:v>6.9764272531578422E-2</c:v>
                </c:pt>
                <c:pt idx="5067">
                  <c:v>6.9186344613124784E-2</c:v>
                </c:pt>
                <c:pt idx="5068">
                  <c:v>6.86004217060312E-2</c:v>
                </c:pt>
                <c:pt idx="5069">
                  <c:v>6.800657588299612E-2</c:v>
                </c:pt>
                <c:pt idx="5070">
                  <c:v>6.7404888115328701E-2</c:v>
                </c:pt>
                <c:pt idx="5071">
                  <c:v>6.6795447498063362E-2</c:v>
                </c:pt>
                <c:pt idx="5072">
                  <c:v>6.6178350514931844E-2</c:v>
                </c:pt>
                <c:pt idx="5073">
                  <c:v>6.5553700341720256E-2</c:v>
                </c:pt>
                <c:pt idx="5074">
                  <c:v>6.4921606186588154E-2</c:v>
                </c:pt>
                <c:pt idx="5075">
                  <c:v>6.4282182665944043E-2</c:v>
                </c:pt>
                <c:pt idx="5076">
                  <c:v>6.3635549214513878E-2</c:v>
                </c:pt>
                <c:pt idx="5077">
                  <c:v>6.2985026028958196E-2</c:v>
                </c:pt>
                <c:pt idx="5078">
                  <c:v>6.2337644037314649E-2</c:v>
                </c:pt>
                <c:pt idx="5079">
                  <c:v>6.1698128725059323E-2</c:v>
                </c:pt>
                <c:pt idx="5080">
                  <c:v>6.1068218476960041E-2</c:v>
                </c:pt>
                <c:pt idx="5081">
                  <c:v>6.0449413754040532E-2</c:v>
                </c:pt>
                <c:pt idx="5082">
                  <c:v>5.9843085138608289E-2</c:v>
                </c:pt>
                <c:pt idx="5083">
                  <c:v>5.9250483735251123E-2</c:v>
                </c:pt>
                <c:pt idx="5084">
                  <c:v>5.8672747464147017E-2</c:v>
                </c:pt>
                <c:pt idx="5085">
                  <c:v>5.8110906974557022E-2</c:v>
                </c:pt>
                <c:pt idx="5086">
                  <c:v>5.7565891331941073E-2</c:v>
                </c:pt>
                <c:pt idx="5087">
                  <c:v>5.7038533489713869E-2</c:v>
                </c:pt>
                <c:pt idx="5088">
                  <c:v>5.6529575551017307E-2</c:v>
                </c:pt>
                <c:pt idx="5089">
                  <c:v>5.603967382567334E-2</c:v>
                </c:pt>
                <c:pt idx="5090">
                  <c:v>5.5569403687499075E-2</c:v>
                </c:pt>
                <c:pt idx="5091">
                  <c:v>5.5119264237153298E-2</c:v>
                </c:pt>
                <c:pt idx="5092">
                  <c:v>5.4689682775682369E-2</c:v>
                </c:pt>
                <c:pt idx="5093">
                  <c:v>5.4281019093916291E-2</c:v>
                </c:pt>
                <c:pt idx="5094">
                  <c:v>5.3893569582837864E-2</c:v>
                </c:pt>
                <c:pt idx="5095">
                  <c:v>5.3527571170019675E-2</c:v>
                </c:pt>
                <c:pt idx="5096">
                  <c:v>5.3183205087175306E-2</c:v>
                </c:pt>
                <c:pt idx="5097">
                  <c:v>5.2860600473837019E-2</c:v>
                </c:pt>
                <c:pt idx="5098">
                  <c:v>5.25598378221077E-2</c:v>
                </c:pt>
                <c:pt idx="5099">
                  <c:v>5.2280952267385411E-2</c:v>
                </c:pt>
                <c:pt idx="5100">
                  <c:v>5.2023936729892313E-2</c:v>
                </c:pt>
                <c:pt idx="5101">
                  <c:v>5.1788744911773266E-2</c:v>
                </c:pt>
                <c:pt idx="5102">
                  <c:v>5.1575294154460952E-2</c:v>
                </c:pt>
                <c:pt idx="5103">
                  <c:v>5.1383468160923526E-2</c:v>
                </c:pt>
                <c:pt idx="5104">
                  <c:v>5.1213119587340795E-2</c:v>
                </c:pt>
                <c:pt idx="5105">
                  <c:v>5.1064072508667395E-2</c:v>
                </c:pt>
                <c:pt idx="5106">
                  <c:v>5.0936124762461774E-2</c:v>
                </c:pt>
                <c:pt idx="5107">
                  <c:v>5.0829050175273047E-2</c:v>
                </c:pt>
                <c:pt idx="5108">
                  <c:v>5.0742600675791283E-2</c:v>
                </c:pt>
                <c:pt idx="5109">
                  <c:v>5.0676508298876405E-2</c:v>
                </c:pt>
                <c:pt idx="5110">
                  <c:v>5.063048708449347E-2</c:v>
                </c:pt>
                <c:pt idx="5111">
                  <c:v>5.0604234875486438E-2</c:v>
                </c:pt>
                <c:pt idx="5112">
                  <c:v>5.0597435018036374E-2</c:v>
                </c:pt>
                <c:pt idx="5113">
                  <c:v>5.0609757968551772E-2</c:v>
                </c:pt>
                <c:pt idx="5114">
                  <c:v>5.0638892617253829E-2</c:v>
                </c:pt>
                <c:pt idx="5115">
                  <c:v>5.0680233070426864E-2</c:v>
                </c:pt>
                <c:pt idx="5116">
                  <c:v>5.0730587818594346E-2</c:v>
                </c:pt>
                <c:pt idx="5117">
                  <c:v>5.0788600863913416E-2</c:v>
                </c:pt>
                <c:pt idx="5118">
                  <c:v>5.0853058160901916E-2</c:v>
                </c:pt>
                <c:pt idx="5119">
                  <c:v>5.092282188723285E-2</c:v>
                </c:pt>
                <c:pt idx="5120">
                  <c:v>5.0996824844197243E-2</c:v>
                </c:pt>
                <c:pt idx="5121">
                  <c:v>5.1074067337164103E-2</c:v>
                </c:pt>
                <c:pt idx="5122">
                  <c:v>5.1153614240593635E-2</c:v>
                </c:pt>
                <c:pt idx="5123">
                  <c:v>5.1234592155225502E-2</c:v>
                </c:pt>
                <c:pt idx="5124">
                  <c:v>5.1316186652781245E-2</c:v>
                </c:pt>
                <c:pt idx="5125">
                  <c:v>5.1397639606928149E-2</c:v>
                </c:pt>
                <c:pt idx="5126">
                  <c:v>5.1478246609313147E-2</c:v>
                </c:pt>
                <c:pt idx="5127">
                  <c:v>5.1557354469407408E-2</c:v>
                </c:pt>
                <c:pt idx="5128">
                  <c:v>5.1634358796837407E-2</c:v>
                </c:pt>
                <c:pt idx="5129">
                  <c:v>5.1708701664820451E-2</c:v>
                </c:pt>
                <c:pt idx="5130">
                  <c:v>5.1779869353270572E-2</c:v>
                </c:pt>
                <c:pt idx="5131">
                  <c:v>5.1847390170096062E-2</c:v>
                </c:pt>
                <c:pt idx="5132">
                  <c:v>5.1910832349170107E-2</c:v>
                </c:pt>
                <c:pt idx="5133">
                  <c:v>5.1969802023422849E-2</c:v>
                </c:pt>
                <c:pt idx="5134">
                  <c:v>5.2023941271473667E-2</c:v>
                </c:pt>
                <c:pt idx="5135">
                  <c:v>5.2072926236200322E-2</c:v>
                </c:pt>
                <c:pt idx="5136">
                  <c:v>5.2116465313621511E-2</c:v>
                </c:pt>
                <c:pt idx="5137">
                  <c:v>5.2154297410455165E-2</c:v>
                </c:pt>
                <c:pt idx="5138">
                  <c:v>5.2186190268704129E-2</c:v>
                </c:pt>
                <c:pt idx="5139">
                  <c:v>5.2211938855614454E-2</c:v>
                </c:pt>
                <c:pt idx="5140">
                  <c:v>5.2231363817347318E-2</c:v>
                </c:pt>
                <c:pt idx="5141">
                  <c:v>5.2244309994706958E-2</c:v>
                </c:pt>
                <c:pt idx="5142">
                  <c:v>5.2250644999268687E-2</c:v>
                </c:pt>
                <c:pt idx="5143">
                  <c:v>5.2250257848257563E-2</c:v>
                </c:pt>
                <c:pt idx="5144">
                  <c:v>5.2243057656537376E-2</c:v>
                </c:pt>
                <c:pt idx="5145">
                  <c:v>5.2228972384078975E-2</c:v>
                </c:pt>
                <c:pt idx="5146">
                  <c:v>5.2207947637291974E-2</c:v>
                </c:pt>
                <c:pt idx="5147">
                  <c:v>5.2179945522617226E-2</c:v>
                </c:pt>
                <c:pt idx="5148">
                  <c:v>5.2144943550796304E-2</c:v>
                </c:pt>
                <c:pt idx="5149">
                  <c:v>5.2102933590251317E-2</c:v>
                </c:pt>
                <c:pt idx="5150">
                  <c:v>5.2053920868030089E-2</c:v>
                </c:pt>
                <c:pt idx="5151">
                  <c:v>5.1997923016792388E-2</c:v>
                </c:pt>
                <c:pt idx="5152">
                  <c:v>5.1934969166337115E-2</c:v>
                </c:pt>
                <c:pt idx="5153">
                  <c:v>5.1865099078192561E-2</c:v>
                </c:pt>
                <c:pt idx="5154">
                  <c:v>5.1788362321819326E-2</c:v>
                </c:pt>
                <c:pt idx="5155">
                  <c:v>5.1704817490999921E-2</c:v>
                </c:pt>
                <c:pt idx="5156">
                  <c:v>5.1614531459016275E-2</c:v>
                </c:pt>
                <c:pt idx="5157">
                  <c:v>5.1517578671243701E-2</c:v>
                </c:pt>
                <c:pt idx="5158">
                  <c:v>5.1414040473819325E-2</c:v>
                </c:pt>
                <c:pt idx="5159">
                  <c:v>5.1304004477068954E-2</c:v>
                </c:pt>
                <c:pt idx="5160">
                  <c:v>5.1187563952407221E-2</c:v>
                </c:pt>
                <c:pt idx="5161">
                  <c:v>5.1064817261455571E-2</c:v>
                </c:pt>
                <c:pt idx="5162">
                  <c:v>5.0935867316150317E-2</c:v>
                </c:pt>
                <c:pt idx="5163">
                  <c:v>5.0800821068643684E-2</c:v>
                </c:pt>
                <c:pt idx="5164">
                  <c:v>5.0659789029830884E-2</c:v>
                </c:pt>
                <c:pt idx="5165">
                  <c:v>5.0512884815365998E-2</c:v>
                </c:pt>
                <c:pt idx="5166">
                  <c:v>5.036022471805833E-2</c:v>
                </c:pt>
                <c:pt idx="5167">
                  <c:v>5.0201927305571235E-2</c:v>
                </c:pt>
                <c:pt idx="5168">
                  <c:v>5.003811304237632E-2</c:v>
                </c:pt>
                <c:pt idx="5169">
                  <c:v>4.9868903934942935E-2</c:v>
                </c:pt>
                <c:pt idx="5170">
                  <c:v>4.9694423199173936E-2</c:v>
                </c:pt>
                <c:pt idx="5171">
                  <c:v>4.9514794949127382E-2</c:v>
                </c:pt>
                <c:pt idx="5172">
                  <c:v>4.9330143906091445E-2</c:v>
                </c:pt>
                <c:pt idx="5173">
                  <c:v>4.914059512711122E-2</c:v>
                </c:pt>
                <c:pt idx="5174">
                  <c:v>4.8946273752088411E-2</c:v>
                </c:pt>
                <c:pt idx="5175">
                  <c:v>4.8747304768610611E-2</c:v>
                </c:pt>
                <c:pt idx="5176">
                  <c:v>4.8543812793686469E-2</c:v>
                </c:pt>
                <c:pt idx="5177">
                  <c:v>4.8338796880911639E-2</c:v>
                </c:pt>
                <c:pt idx="5178">
                  <c:v>4.8138589485055554E-2</c:v>
                </c:pt>
                <c:pt idx="5179">
                  <c:v>4.7947445644260546E-2</c:v>
                </c:pt>
                <c:pt idx="5180">
                  <c:v>4.7766930141318241E-2</c:v>
                </c:pt>
                <c:pt idx="5181">
                  <c:v>4.7598390428397558E-2</c:v>
                </c:pt>
                <c:pt idx="5182">
                  <c:v>4.7443054042926681E-2</c:v>
                </c:pt>
                <c:pt idx="5183">
                  <c:v>4.7302038188985381E-2</c:v>
                </c:pt>
                <c:pt idx="5184">
                  <c:v>4.7176355613402617E-2</c:v>
                </c:pt>
                <c:pt idx="5185">
                  <c:v>4.7066920129858442E-2</c:v>
                </c:pt>
                <c:pt idx="5186">
                  <c:v>4.6974551929353119E-2</c:v>
                </c:pt>
                <c:pt idx="5187">
                  <c:v>4.6899982687303859E-2</c:v>
                </c:pt>
                <c:pt idx="5188">
                  <c:v>4.6843860472443093E-2</c:v>
                </c:pt>
                <c:pt idx="5189">
                  <c:v>4.6806754462506199E-2</c:v>
                </c:pt>
                <c:pt idx="5190">
                  <c:v>4.6789159471688241E-2</c:v>
                </c:pt>
                <c:pt idx="5191">
                  <c:v>4.6791500294846897E-2</c:v>
                </c:pt>
                <c:pt idx="5192">
                  <c:v>4.6814135873410802E-2</c:v>
                </c:pt>
                <c:pt idx="5193">
                  <c:v>4.6857363287932545E-2</c:v>
                </c:pt>
                <c:pt idx="5194">
                  <c:v>4.692142158219377E-2</c:v>
                </c:pt>
                <c:pt idx="5195">
                  <c:v>4.7006495423733578E-2</c:v>
                </c:pt>
                <c:pt idx="5196">
                  <c:v>4.7112718605628094E-2</c:v>
                </c:pt>
                <c:pt idx="5197">
                  <c:v>4.7240177394299358E-2</c:v>
                </c:pt>
                <c:pt idx="5198">
                  <c:v>4.7388913728078338E-2</c:v>
                </c:pt>
                <c:pt idx="5199">
                  <c:v>4.7558928271185415E-2</c:v>
                </c:pt>
                <c:pt idx="5200">
                  <c:v>4.7750183327730962E-2</c:v>
                </c:pt>
                <c:pt idx="5201">
                  <c:v>4.7962605620267877E-2</c:v>
                </c:pt>
                <c:pt idx="5202">
                  <c:v>4.8195048993613272E-2</c:v>
                </c:pt>
                <c:pt idx="5203">
                  <c:v>4.8445130852315582E-2</c:v>
                </c:pt>
                <c:pt idx="5204">
                  <c:v>4.8711191689362887E-2</c:v>
                </c:pt>
                <c:pt idx="5205">
                  <c:v>4.8992518984582893E-2</c:v>
                </c:pt>
                <c:pt idx="5206">
                  <c:v>4.928845481651932E-2</c:v>
                </c:pt>
                <c:pt idx="5207">
                  <c:v>4.9598362634236844E-2</c:v>
                </c:pt>
                <c:pt idx="5208">
                  <c:v>4.992162569891688E-2</c:v>
                </c:pt>
                <c:pt idx="5209">
                  <c:v>5.0257646767835208E-2</c:v>
                </c:pt>
                <c:pt idx="5210">
                  <c:v>5.0605847811362722E-2</c:v>
                </c:pt>
                <c:pt idx="5211">
                  <c:v>5.0965669716450397E-2</c:v>
                </c:pt>
                <c:pt idx="5212">
                  <c:v>5.1336571976317358E-2</c:v>
                </c:pt>
                <c:pt idx="5213">
                  <c:v>5.1718032367815366E-2</c:v>
                </c:pt>
                <c:pt idx="5214">
                  <c:v>5.2109546617936368E-2</c:v>
                </c:pt>
                <c:pt idx="5215">
                  <c:v>5.251062806083806E-2</c:v>
                </c:pt>
                <c:pt idx="5216">
                  <c:v>5.2920807286693516E-2</c:v>
                </c:pt>
                <c:pt idx="5217">
                  <c:v>5.3339631783587575E-2</c:v>
                </c:pt>
                <c:pt idx="5218">
                  <c:v>5.376666557361013E-2</c:v>
                </c:pt>
                <c:pt idx="5219">
                  <c:v>5.4201488844227486E-2</c:v>
                </c:pt>
                <c:pt idx="5220">
                  <c:v>5.4643697575943131E-2</c:v>
                </c:pt>
                <c:pt idx="5221">
                  <c:v>5.5092903167194729E-2</c:v>
                </c:pt>
                <c:pt idx="5222">
                  <c:v>5.5548732057377093E-2</c:v>
                </c:pt>
                <c:pt idx="5223">
                  <c:v>5.6010825348811757E-2</c:v>
                </c:pt>
                <c:pt idx="5224">
                  <c:v>5.6478838428437636E-2</c:v>
                </c:pt>
                <c:pt idx="5225">
                  <c:v>5.6952440589937703E-2</c:v>
                </c:pt>
                <c:pt idx="5226">
                  <c:v>5.7431314656965896E-2</c:v>
                </c:pt>
                <c:pt idx="5227">
                  <c:v>5.7915156608090705E-2</c:v>
                </c:pt>
                <c:pt idx="5228">
                  <c:v>5.8403675204024876E-2</c:v>
                </c:pt>
                <c:pt idx="5229">
                  <c:v>5.8896591617662836E-2</c:v>
                </c:pt>
                <c:pt idx="5230">
                  <c:v>5.9393639067415203E-2</c:v>
                </c:pt>
                <c:pt idx="5231">
                  <c:v>5.9894562454273714E-2</c:v>
                </c:pt>
                <c:pt idx="5232">
                  <c:v>6.0399118003017713E-2</c:v>
                </c:pt>
                <c:pt idx="5233">
                  <c:v>6.0907072907926657E-2</c:v>
                </c:pt>
                <c:pt idx="5234">
                  <c:v>6.1418204983333329E-2</c:v>
                </c:pt>
                <c:pt idx="5235">
                  <c:v>6.1932302319319482E-2</c:v>
                </c:pt>
                <c:pt idx="5236">
                  <c:v>6.2449162942821622E-2</c:v>
                </c:pt>
                <c:pt idx="5237">
                  <c:v>6.2968594484393833E-2</c:v>
                </c:pt>
                <c:pt idx="5238">
                  <c:v>6.3490413850834898E-2</c:v>
                </c:pt>
                <c:pt idx="5239">
                  <c:v>6.401444690387191E-2</c:v>
                </c:pt>
                <c:pt idx="5240">
                  <c:v>6.4540528145063322E-2</c:v>
                </c:pt>
                <c:pt idx="5241">
                  <c:v>6.50685004070609E-2</c:v>
                </c:pt>
                <c:pt idx="5242">
                  <c:v>6.5598214551350315E-2</c:v>
                </c:pt>
                <c:pt idx="5243">
                  <c:v>6.6129529172569049E-2</c:v>
                </c:pt>
                <c:pt idx="5244">
                  <c:v>6.6662310309479306E-2</c:v>
                </c:pt>
                <c:pt idx="5245">
                  <c:v>6.7196431162662273E-2</c:v>
                </c:pt>
                <c:pt idx="5246">
                  <c:v>6.7731771818972192E-2</c:v>
                </c:pt>
                <c:pt idx="5247">
                  <c:v>6.8268218982784706E-2</c:v>
                </c:pt>
                <c:pt idx="5248">
                  <c:v>6.8805665714051861E-2</c:v>
                </c:pt>
                <c:pt idx="5249">
                  <c:v>6.9344011173165382E-2</c:v>
                </c:pt>
                <c:pt idx="5250">
                  <c:v>6.9883160372617062E-2</c:v>
                </c:pt>
                <c:pt idx="5251">
                  <c:v>7.0423023935433204E-2</c:v>
                </c:pt>
                <c:pt idx="5252">
                  <c:v>7.0963517860346714E-2</c:v>
                </c:pt>
                <c:pt idx="5253">
                  <c:v>7.1504563293669388E-2</c:v>
                </c:pt>
                <c:pt idx="5254">
                  <c:v>7.2046086307802709E-2</c:v>
                </c:pt>
                <c:pt idx="5255">
                  <c:v>7.2588017686331024E-2</c:v>
                </c:pt>
                <c:pt idx="5256">
                  <c:v>7.3130292715627029E-2</c:v>
                </c:pt>
                <c:pt idx="5257">
                  <c:v>7.3672850982891364E-2</c:v>
                </c:pt>
                <c:pt idx="5258">
                  <c:v>7.4215636180544914E-2</c:v>
                </c:pt>
                <c:pt idx="5259">
                  <c:v>7.4758595916884912E-2</c:v>
                </c:pt>
                <c:pt idx="5260">
                  <c:v>7.5301681532908282E-2</c:v>
                </c:pt>
                <c:pt idx="5261">
                  <c:v>7.5844847925209694E-2</c:v>
                </c:pt>
                <c:pt idx="5262">
                  <c:v>7.6388053374844042E-2</c:v>
                </c:pt>
                <c:pt idx="5263">
                  <c:v>7.6931259382051115E-2</c:v>
                </c:pt>
                <c:pt idx="5264">
                  <c:v>7.7470892236590108E-2</c:v>
                </c:pt>
                <c:pt idx="5265">
                  <c:v>7.799927778684751E-2</c:v>
                </c:pt>
                <c:pt idx="5266">
                  <c:v>7.8511300165822542E-2</c:v>
                </c:pt>
                <c:pt idx="5267">
                  <c:v>7.9005155673141314E-2</c:v>
                </c:pt>
                <c:pt idx="5268">
                  <c:v>7.9479309033632484E-2</c:v>
                </c:pt>
                <c:pt idx="5269">
                  <c:v>7.9932373212067531E-2</c:v>
                </c:pt>
                <c:pt idx="5270">
                  <c:v>8.0363097345374127E-2</c:v>
                </c:pt>
                <c:pt idx="5271">
                  <c:v>8.0770359253748425E-2</c:v>
                </c:pt>
                <c:pt idx="5272">
                  <c:v>8.1153158402910638E-2</c:v>
                </c:pt>
                <c:pt idx="5273">
                  <c:v>8.1510609146391327E-2</c:v>
                </c:pt>
                <c:pt idx="5274">
                  <c:v>8.1841934234425512E-2</c:v>
                </c:pt>
                <c:pt idx="5275">
                  <c:v>8.2146458582305529E-2</c:v>
                </c:pt>
                <c:pt idx="5276">
                  <c:v>8.2423603291311195E-2</c:v>
                </c:pt>
                <c:pt idx="5277">
                  <c:v>8.2672879915364497E-2</c:v>
                </c:pt>
                <c:pt idx="5278">
                  <c:v>8.2893884966586673E-2</c:v>
                </c:pt>
                <c:pt idx="5279">
                  <c:v>8.3086294652980716E-2</c:v>
                </c:pt>
                <c:pt idx="5280">
                  <c:v>8.3249859841514687E-2</c:v>
                </c:pt>
                <c:pt idx="5281">
                  <c:v>8.3384401239938052E-2</c:v>
                </c:pt>
                <c:pt idx="5282">
                  <c:v>8.3489804790736533E-2</c:v>
                </c:pt>
                <c:pt idx="5283">
                  <c:v>8.3566017270705201E-2</c:v>
                </c:pt>
                <c:pt idx="5284">
                  <c:v>8.3613042089700246E-2</c:v>
                </c:pt>
                <c:pt idx="5285">
                  <c:v>8.3630935282221971E-2</c:v>
                </c:pt>
                <c:pt idx="5286">
                  <c:v>8.3619801685572523E-2</c:v>
                </c:pt>
                <c:pt idx="5287">
                  <c:v>8.357979129843239E-2</c:v>
                </c:pt>
                <c:pt idx="5288">
                  <c:v>8.3511095813802519E-2</c:v>
                </c:pt>
                <c:pt idx="5289">
                  <c:v>8.3417584799607425E-2</c:v>
                </c:pt>
                <c:pt idx="5290">
                  <c:v>8.3307383803177343E-2</c:v>
                </c:pt>
                <c:pt idx="5291">
                  <c:v>8.3186022026472919E-2</c:v>
                </c:pt>
                <c:pt idx="5292">
                  <c:v>8.3055653904955826E-2</c:v>
                </c:pt>
                <c:pt idx="5293">
                  <c:v>8.2918187088778184E-2</c:v>
                </c:pt>
                <c:pt idx="5294">
                  <c:v>8.2775403387768898E-2</c:v>
                </c:pt>
                <c:pt idx="5295">
                  <c:v>8.2628968646682913E-2</c:v>
                </c:pt>
                <c:pt idx="5296">
                  <c:v>8.2480438045666751E-2</c:v>
                </c:pt>
                <c:pt idx="5297">
                  <c:v>8.2331261066637726E-2</c:v>
                </c:pt>
                <c:pt idx="5298">
                  <c:v>8.2182786296576868E-2</c:v>
                </c:pt>
                <c:pt idx="5299">
                  <c:v>8.2036266076667322E-2</c:v>
                </c:pt>
                <c:pt idx="5300">
                  <c:v>8.1892860999868672E-2</c:v>
                </c:pt>
                <c:pt idx="5301">
                  <c:v>8.1753644259375161E-2</c:v>
                </c:pt>
                <c:pt idx="5302">
                  <c:v>8.1619605850499655E-2</c:v>
                </c:pt>
                <c:pt idx="5303">
                  <c:v>8.1491656628610243E-2</c:v>
                </c:pt>
                <c:pt idx="5304">
                  <c:v>8.1370632225831574E-2</c:v>
                </c:pt>
                <c:pt idx="5305">
                  <c:v>8.1257296829284967E-2</c:v>
                </c:pt>
                <c:pt idx="5306">
                  <c:v>8.1152346823704771E-2</c:v>
                </c:pt>
                <c:pt idx="5307">
                  <c:v>8.1056414301315161E-2</c:v>
                </c:pt>
                <c:pt idx="5308">
                  <c:v>8.0970070441891043E-2</c:v>
                </c:pt>
                <c:pt idx="5309">
                  <c:v>8.0893828765961767E-2</c:v>
                </c:pt>
                <c:pt idx="5310">
                  <c:v>8.0828148264138228E-2</c:v>
                </c:pt>
                <c:pt idx="5311">
                  <c:v>8.0773436405561186E-2</c:v>
                </c:pt>
                <c:pt idx="5312">
                  <c:v>8.0730052028481158E-2</c:v>
                </c:pt>
                <c:pt idx="5313">
                  <c:v>8.069830811598161E-2</c:v>
                </c:pt>
                <c:pt idx="5314">
                  <c:v>8.0678474459858027E-2</c:v>
                </c:pt>
                <c:pt idx="5315">
                  <c:v>8.0670780215656643E-2</c:v>
                </c:pt>
                <c:pt idx="5316">
                  <c:v>8.0675416351864759E-2</c:v>
                </c:pt>
                <c:pt idx="5317">
                  <c:v>8.0692537996228914E-2</c:v>
                </c:pt>
                <c:pt idx="5318">
                  <c:v>8.0722266682155125E-2</c:v>
                </c:pt>
                <c:pt idx="5319">
                  <c:v>8.0764692498120155E-2</c:v>
                </c:pt>
                <c:pt idx="5320">
                  <c:v>8.0819876142994726E-2</c:v>
                </c:pt>
                <c:pt idx="5321">
                  <c:v>8.0887850890148633E-2</c:v>
                </c:pt>
                <c:pt idx="5322">
                  <c:v>8.0968624463170144E-2</c:v>
                </c:pt>
                <c:pt idx="5323">
                  <c:v>8.1062180825996449E-2</c:v>
                </c:pt>
                <c:pt idx="5324">
                  <c:v>8.1168481890212363E-2</c:v>
                </c:pt>
                <c:pt idx="5325">
                  <c:v>8.1287469142229146E-2</c:v>
                </c:pt>
                <c:pt idx="5326">
                  <c:v>8.1419065193013659E-2</c:v>
                </c:pt>
                <c:pt idx="5327">
                  <c:v>8.1560012671029247E-2</c:v>
                </c:pt>
                <c:pt idx="5328">
                  <c:v>8.1703370546903201E-2</c:v>
                </c:pt>
                <c:pt idx="5329">
                  <c:v>8.1844467311478541E-2</c:v>
                </c:pt>
                <c:pt idx="5330">
                  <c:v>8.1981576205229334E-2</c:v>
                </c:pt>
                <c:pt idx="5331">
                  <c:v>8.2113195980605083E-2</c:v>
                </c:pt>
                <c:pt idx="5332">
                  <c:v>8.2237944734694257E-2</c:v>
                </c:pt>
                <c:pt idx="5333">
                  <c:v>8.2354550314966746E-2</c:v>
                </c:pt>
                <c:pt idx="5334">
                  <c:v>8.2461844755467931E-2</c:v>
                </c:pt>
                <c:pt idx="5335">
                  <c:v>8.2558759056309092E-2</c:v>
                </c:pt>
                <c:pt idx="5336">
                  <c:v>8.2644318155780175E-2</c:v>
                </c:pt>
                <c:pt idx="5337">
                  <c:v>8.2717636085296323E-2</c:v>
                </c:pt>
                <c:pt idx="5338">
                  <c:v>8.2777911302954879E-2</c:v>
                </c:pt>
                <c:pt idx="5339">
                  <c:v>8.2824422201651218E-2</c:v>
                </c:pt>
                <c:pt idx="5340">
                  <c:v>8.2856522787681394E-2</c:v>
                </c:pt>
                <c:pt idx="5341">
                  <c:v>8.2873638525729446E-2</c:v>
                </c:pt>
                <c:pt idx="5342">
                  <c:v>8.2875262346124121E-2</c:v>
                </c:pt>
                <c:pt idx="5343">
                  <c:v>8.2860950810239253E-2</c:v>
                </c:pt>
                <c:pt idx="5344">
                  <c:v>8.2830320429916449E-2</c:v>
                </c:pt>
                <c:pt idx="5345">
                  <c:v>8.2783044136792466E-2</c:v>
                </c:pt>
                <c:pt idx="5346">
                  <c:v>8.2718847897432723E-2</c:v>
                </c:pt>
                <c:pt idx="5347">
                  <c:v>8.2637507470191426E-2</c:v>
                </c:pt>
                <c:pt idx="5348">
                  <c:v>8.2538845299746658E-2</c:v>
                </c:pt>
                <c:pt idx="5349">
                  <c:v>8.2422727545292965E-2</c:v>
                </c:pt>
                <c:pt idx="5350">
                  <c:v>8.2289061238412051E-2</c:v>
                </c:pt>
                <c:pt idx="5351">
                  <c:v>8.2137791566682355E-2</c:v>
                </c:pt>
                <c:pt idx="5352">
                  <c:v>8.1971856042274915E-2</c:v>
                </c:pt>
                <c:pt idx="5353">
                  <c:v>8.1797654233252901E-2</c:v>
                </c:pt>
                <c:pt idx="5354">
                  <c:v>8.1619480898442565E-2</c:v>
                </c:pt>
                <c:pt idx="5355">
                  <c:v>8.1438893633020093E-2</c:v>
                </c:pt>
                <c:pt idx="5356">
                  <c:v>8.1257254117629948E-2</c:v>
                </c:pt>
                <c:pt idx="5357">
                  <c:v>8.1075826398979728E-2</c:v>
                </c:pt>
                <c:pt idx="5358">
                  <c:v>8.0895784925736E-2</c:v>
                </c:pt>
                <c:pt idx="5359">
                  <c:v>8.0718218858379751E-2</c:v>
                </c:pt>
                <c:pt idx="5360">
                  <c:v>8.054413609888153E-2</c:v>
                </c:pt>
                <c:pt idx="5361">
                  <c:v>8.0374467179750497E-2</c:v>
                </c:pt>
                <c:pt idx="5362">
                  <c:v>8.0210069020309097E-2</c:v>
                </c:pt>
                <c:pt idx="5363">
                  <c:v>8.005172855287164E-2</c:v>
                </c:pt>
                <c:pt idx="5364">
                  <c:v>7.990016622135715E-2</c:v>
                </c:pt>
                <c:pt idx="5365">
                  <c:v>7.9756039354918984E-2</c:v>
                </c:pt>
                <c:pt idx="5366">
                  <c:v>7.9619945419215826E-2</c:v>
                </c:pt>
                <c:pt idx="5367">
                  <c:v>7.9492425147994775E-2</c:v>
                </c:pt>
                <c:pt idx="5368">
                  <c:v>7.9373965557680115E-2</c:v>
                </c:pt>
                <c:pt idx="5369">
                  <c:v>7.9265002847696248E-2</c:v>
                </c:pt>
                <c:pt idx="5370">
                  <c:v>7.9165925189261119E-2</c:v>
                </c:pt>
                <c:pt idx="5371">
                  <c:v>7.9077075405404956E-2</c:v>
                </c:pt>
                <c:pt idx="5372">
                  <c:v>7.8998753544971073E-2</c:v>
                </c:pt>
                <c:pt idx="5373">
                  <c:v>7.8931219353357229E-2</c:v>
                </c:pt>
                <c:pt idx="5374">
                  <c:v>7.8874694642749807E-2</c:v>
                </c:pt>
                <c:pt idx="5375">
                  <c:v>7.8829365564594744E-2</c:v>
                </c:pt>
                <c:pt idx="5376">
                  <c:v>7.8795384787034864E-2</c:v>
                </c:pt>
                <c:pt idx="5377">
                  <c:v>7.8770324487142329E-2</c:v>
                </c:pt>
                <c:pt idx="5378">
                  <c:v>7.8748771245268939E-2</c:v>
                </c:pt>
                <c:pt idx="5379">
                  <c:v>7.8727125238249013E-2</c:v>
                </c:pt>
                <c:pt idx="5380">
                  <c:v>7.870414528939261E-2</c:v>
                </c:pt>
                <c:pt idx="5381">
                  <c:v>7.867875789292203E-2</c:v>
                </c:pt>
                <c:pt idx="5382">
                  <c:v>7.8649972387079839E-2</c:v>
                </c:pt>
                <c:pt idx="5383">
                  <c:v>7.8616873938565923E-2</c:v>
                </c:pt>
                <c:pt idx="5384">
                  <c:v>7.8578619748098683E-2</c:v>
                </c:pt>
                <c:pt idx="5385">
                  <c:v>7.8534435505866793E-2</c:v>
                </c:pt>
                <c:pt idx="5386">
                  <c:v>7.848361197609971E-2</c:v>
                </c:pt>
                <c:pt idx="5387">
                  <c:v>7.842550170354351E-2</c:v>
                </c:pt>
                <c:pt idx="5388">
                  <c:v>7.8359515839111465E-2</c:v>
                </c:pt>
                <c:pt idx="5389">
                  <c:v>7.8285121082116313E-2</c:v>
                </c:pt>
                <c:pt idx="5390">
                  <c:v>7.8201836736471672E-2</c:v>
                </c:pt>
                <c:pt idx="5391">
                  <c:v>7.8109231878220733E-2</c:v>
                </c:pt>
                <c:pt idx="5392">
                  <c:v>7.8006922631734574E-2</c:v>
                </c:pt>
                <c:pt idx="5393">
                  <c:v>7.7894569551910778E-2</c:v>
                </c:pt>
                <c:pt idx="5394">
                  <c:v>7.777187510969473E-2</c:v>
                </c:pt>
                <c:pt idx="5395">
                  <c:v>7.7638581278247326E-2</c:v>
                </c:pt>
                <c:pt idx="5396">
                  <c:v>7.7494467217085403E-2</c:v>
                </c:pt>
                <c:pt idx="5397">
                  <c:v>7.7339347051529894E-2</c:v>
                </c:pt>
                <c:pt idx="5398">
                  <c:v>7.7173067744811488E-2</c:v>
                </c:pt>
                <c:pt idx="5399">
                  <c:v>7.6995507060197879E-2</c:v>
                </c:pt>
                <c:pt idx="5400">
                  <c:v>7.6806571610529492E-2</c:v>
                </c:pt>
                <c:pt idx="5401">
                  <c:v>7.6606194992573082E-2</c:v>
                </c:pt>
                <c:pt idx="5402">
                  <c:v>7.6394336003630797E-2</c:v>
                </c:pt>
                <c:pt idx="5403">
                  <c:v>7.6170976937870782E-2</c:v>
                </c:pt>
                <c:pt idx="5404">
                  <c:v>7.593612195988024E-2</c:v>
                </c:pt>
                <c:pt idx="5405">
                  <c:v>7.5689795552971187E-2</c:v>
                </c:pt>
                <c:pt idx="5406">
                  <c:v>7.5432041039814712E-2</c:v>
                </c:pt>
                <c:pt idx="5407">
                  <c:v>7.5162919173008325E-2</c:v>
                </c:pt>
                <c:pt idx="5408">
                  <c:v>7.4882506793229289E-2</c:v>
                </c:pt>
                <c:pt idx="5409">
                  <c:v>7.4590895552663364E-2</c:v>
                </c:pt>
                <c:pt idx="5410">
                  <c:v>7.4288190701444309E-2</c:v>
                </c:pt>
                <c:pt idx="5411">
                  <c:v>7.3974509934883914E-2</c:v>
                </c:pt>
                <c:pt idx="5412">
                  <c:v>7.3649982299312786E-2</c:v>
                </c:pt>
                <c:pt idx="5413">
                  <c:v>7.3314747154406612E-2</c:v>
                </c:pt>
                <c:pt idx="5414">
                  <c:v>7.2968953189910729E-2</c:v>
                </c:pt>
                <c:pt idx="5415">
                  <c:v>7.2612757494728356E-2</c:v>
                </c:pt>
                <c:pt idx="5416">
                  <c:v>7.224632467638295E-2</c:v>
                </c:pt>
                <c:pt idx="5417">
                  <c:v>7.1869826028914618E-2</c:v>
                </c:pt>
                <c:pt idx="5418">
                  <c:v>7.1483438747316497E-2</c:v>
                </c:pt>
                <c:pt idx="5419">
                  <c:v>7.1087345186669204E-2</c:v>
                </c:pt>
                <c:pt idx="5420">
                  <c:v>7.0681732164172284E-2</c:v>
                </c:pt>
                <c:pt idx="5421">
                  <c:v>7.0266790302329032E-2</c:v>
                </c:pt>
                <c:pt idx="5422">
                  <c:v>6.9842713411581478E-2</c:v>
                </c:pt>
                <c:pt idx="5423">
                  <c:v>6.9409697910742946E-2</c:v>
                </c:pt>
                <c:pt idx="5424">
                  <c:v>6.8967942283622824E-2</c:v>
                </c:pt>
                <c:pt idx="5425">
                  <c:v>6.851764657028489E-2</c:v>
                </c:pt>
                <c:pt idx="5426">
                  <c:v>6.8059011891425922E-2</c:v>
                </c:pt>
                <c:pt idx="5427">
                  <c:v>6.7592240004411164E-2</c:v>
                </c:pt>
                <c:pt idx="5428">
                  <c:v>6.7117532889539908E-2</c:v>
                </c:pt>
                <c:pt idx="5429">
                  <c:v>6.6635092365172163E-2</c:v>
                </c:pt>
                <c:pt idx="5430">
                  <c:v>6.6145119730379481E-2</c:v>
                </c:pt>
                <c:pt idx="5431">
                  <c:v>6.5647815433832871E-2</c:v>
                </c:pt>
                <c:pt idx="5432">
                  <c:v>6.5143378767682517E-2</c:v>
                </c:pt>
                <c:pt idx="5433">
                  <c:v>6.4632007585225831E-2</c:v>
                </c:pt>
                <c:pt idx="5434">
                  <c:v>6.4113898041199754E-2</c:v>
                </c:pt>
                <c:pt idx="5435">
                  <c:v>6.3589244353580029E-2</c:v>
                </c:pt>
                <c:pt idx="5436">
                  <c:v>6.305823858579758E-2</c:v>
                </c:pt>
                <c:pt idx="5437">
                  <c:v>6.2521070448337809E-2</c:v>
                </c:pt>
                <c:pt idx="5438">
                  <c:v>6.1977927118711376E-2</c:v>
                </c:pt>
                <c:pt idx="5439">
                  <c:v>6.1432305207359886E-2</c:v>
                </c:pt>
                <c:pt idx="5440">
                  <c:v>6.0891539572722954E-2</c:v>
                </c:pt>
                <c:pt idx="5441">
                  <c:v>6.0360569905246235E-2</c:v>
                </c:pt>
                <c:pt idx="5442">
                  <c:v>5.9841234778590123E-2</c:v>
                </c:pt>
                <c:pt idx="5443">
                  <c:v>5.9335120625443771E-2</c:v>
                </c:pt>
                <c:pt idx="5444">
                  <c:v>5.8843674028479016E-2</c:v>
                </c:pt>
                <c:pt idx="5445">
                  <c:v>5.8368212821005273E-2</c:v>
                </c:pt>
                <c:pt idx="5446">
                  <c:v>5.7909932917587059E-2</c:v>
                </c:pt>
                <c:pt idx="5447">
                  <c:v>5.7469914737748637E-2</c:v>
                </c:pt>
                <c:pt idx="5448">
                  <c:v>5.7049129382154833E-2</c:v>
                </c:pt>
                <c:pt idx="5449">
                  <c:v>5.664844457307576E-2</c:v>
                </c:pt>
                <c:pt idx="5450">
                  <c:v>5.6268630365098854E-2</c:v>
                </c:pt>
                <c:pt idx="5451">
                  <c:v>5.5910364631826512E-2</c:v>
                </c:pt>
                <c:pt idx="5452">
                  <c:v>5.5574238334300863E-2</c:v>
                </c:pt>
                <c:pt idx="5453">
                  <c:v>5.5260760576890486E-2</c:v>
                </c:pt>
                <c:pt idx="5454">
                  <c:v>5.4970363456361464E-2</c:v>
                </c:pt>
                <c:pt idx="5455">
                  <c:v>5.4703406709826305E-2</c:v>
                </c:pt>
                <c:pt idx="5456">
                  <c:v>5.4460182167240023E-2</c:v>
                </c:pt>
                <c:pt idx="5457">
                  <c:v>5.4240918014064006E-2</c:v>
                </c:pt>
                <c:pt idx="5458">
                  <c:v>5.4045782869672966E-2</c:v>
                </c:pt>
                <c:pt idx="5459">
                  <c:v>5.3874889687026709E-2</c:v>
                </c:pt>
                <c:pt idx="5460">
                  <c:v>5.3728299479065364E-2</c:v>
                </c:pt>
                <c:pt idx="5461">
                  <c:v>5.3606024877218508E-2</c:v>
                </c:pt>
                <c:pt idx="5462">
                  <c:v>5.3508033527350257E-2</c:v>
                </c:pt>
                <c:pt idx="5463">
                  <c:v>5.343425132838131E-2</c:v>
                </c:pt>
                <c:pt idx="5464">
                  <c:v>5.3382072027257532E-2</c:v>
                </c:pt>
                <c:pt idx="5465">
                  <c:v>5.3345961936978381E-2</c:v>
                </c:pt>
                <c:pt idx="5466">
                  <c:v>5.3322155379116672E-2</c:v>
                </c:pt>
                <c:pt idx="5467">
                  <c:v>5.3309188720754408E-2</c:v>
                </c:pt>
                <c:pt idx="5468">
                  <c:v>5.3305758012218464E-2</c:v>
                </c:pt>
                <c:pt idx="5469">
                  <c:v>5.3310636783443201E-2</c:v>
                </c:pt>
                <c:pt idx="5470">
                  <c:v>5.3322669906298317E-2</c:v>
                </c:pt>
                <c:pt idx="5471">
                  <c:v>5.3340770561723962E-2</c:v>
                </c:pt>
                <c:pt idx="5472">
                  <c:v>5.3363917407254789E-2</c:v>
                </c:pt>
                <c:pt idx="5473">
                  <c:v>5.3391151828741899E-2</c:v>
                </c:pt>
                <c:pt idx="5474">
                  <c:v>5.3421575271103014E-2</c:v>
                </c:pt>
                <c:pt idx="5475">
                  <c:v>5.3454346647255076E-2</c:v>
                </c:pt>
                <c:pt idx="5476">
                  <c:v>5.3488679824462808E-2</c:v>
                </c:pt>
                <c:pt idx="5477">
                  <c:v>5.3523841187256123E-2</c:v>
                </c:pt>
                <c:pt idx="5478">
                  <c:v>5.3559147275987894E-2</c:v>
                </c:pt>
                <c:pt idx="5479">
                  <c:v>5.3593962500029624E-2</c:v>
                </c:pt>
                <c:pt idx="5480">
                  <c:v>5.3627696924537019E-2</c:v>
                </c:pt>
                <c:pt idx="5481">
                  <c:v>5.3659804129657401E-2</c:v>
                </c:pt>
                <c:pt idx="5482">
                  <c:v>5.368977914099711E-2</c:v>
                </c:pt>
                <c:pt idx="5483">
                  <c:v>5.3717156430118922E-2</c:v>
                </c:pt>
                <c:pt idx="5484">
                  <c:v>5.3741507983799425E-2</c:v>
                </c:pt>
                <c:pt idx="5485">
                  <c:v>5.3762441440737746E-2</c:v>
                </c:pt>
                <c:pt idx="5486">
                  <c:v>5.3779598294375903E-2</c:v>
                </c:pt>
                <c:pt idx="5487">
                  <c:v>5.379265216046545E-2</c:v>
                </c:pt>
                <c:pt idx="5488">
                  <c:v>5.3801307107989575E-2</c:v>
                </c:pt>
                <c:pt idx="5489">
                  <c:v>5.3805296052035496E-2</c:v>
                </c:pt>
                <c:pt idx="5490">
                  <c:v>5.3804379207193213E-2</c:v>
                </c:pt>
                <c:pt idx="5491">
                  <c:v>5.379834260004971E-2</c:v>
                </c:pt>
                <c:pt idx="5492">
                  <c:v>5.3786996639336948E-2</c:v>
                </c:pt>
                <c:pt idx="5493">
                  <c:v>5.3770174742290101E-2</c:v>
                </c:pt>
                <c:pt idx="5494">
                  <c:v>5.3747732015770384E-2</c:v>
                </c:pt>
                <c:pt idx="5495">
                  <c:v>5.3719543990707296E-2</c:v>
                </c:pt>
                <c:pt idx="5496">
                  <c:v>5.3685505408420785E-2</c:v>
                </c:pt>
                <c:pt idx="5497">
                  <c:v>5.364552905738925E-2</c:v>
                </c:pt>
                <c:pt idx="5498">
                  <c:v>5.3599544659037324E-2</c:v>
                </c:pt>
                <c:pt idx="5499">
                  <c:v>5.354749780112962E-2</c:v>
                </c:pt>
                <c:pt idx="5500">
                  <c:v>5.3489348917366786E-2</c:v>
                </c:pt>
                <c:pt idx="5501">
                  <c:v>5.3425072311796905E-2</c:v>
                </c:pt>
                <c:pt idx="5502">
                  <c:v>5.3354655226668338E-2</c:v>
                </c:pt>
                <c:pt idx="5503">
                  <c:v>5.3278096952369319E-2</c:v>
                </c:pt>
                <c:pt idx="5504">
                  <c:v>5.3195407978116838E-2</c:v>
                </c:pt>
                <c:pt idx="5505">
                  <c:v>5.3106609182077026E-2</c:v>
                </c:pt>
                <c:pt idx="5506">
                  <c:v>5.3011731059620516E-2</c:v>
                </c:pt>
                <c:pt idx="5507">
                  <c:v>5.2910812988436626E-2</c:v>
                </c:pt>
                <c:pt idx="5508">
                  <c:v>5.2803902529253557E-2</c:v>
                </c:pt>
                <c:pt idx="5509">
                  <c:v>5.2691054760934476E-2</c:v>
                </c:pt>
                <c:pt idx="5510">
                  <c:v>5.2572331648743073E-2</c:v>
                </c:pt>
                <c:pt idx="5511">
                  <c:v>5.2447801444595848E-2</c:v>
                </c:pt>
                <c:pt idx="5512">
                  <c:v>5.2317538118145122E-2</c:v>
                </c:pt>
                <c:pt idx="5513">
                  <c:v>5.2181620817558304E-2</c:v>
                </c:pt>
                <c:pt idx="5514">
                  <c:v>5.2040133358888276E-2</c:v>
                </c:pt>
                <c:pt idx="5515">
                  <c:v>5.1893163742952886E-2</c:v>
                </c:pt>
                <c:pt idx="5516">
                  <c:v>5.1740803698667237E-2</c:v>
                </c:pt>
                <c:pt idx="5517">
                  <c:v>5.1583148251800486E-2</c:v>
                </c:pt>
                <c:pt idx="5518">
                  <c:v>5.1420295318152905E-2</c:v>
                </c:pt>
                <c:pt idx="5519">
                  <c:v>5.1252345320175426E-2</c:v>
                </c:pt>
                <c:pt idx="5520">
                  <c:v>5.1079400826080631E-2</c:v>
                </c:pt>
                <c:pt idx="5521">
                  <c:v>5.0901566210518473E-2</c:v>
                </c:pt>
                <c:pt idx="5522">
                  <c:v>5.0718947335917974E-2</c:v>
                </c:pt>
                <c:pt idx="5523">
                  <c:v>5.0531651253619803E-2</c:v>
                </c:pt>
                <c:pt idx="5524">
                  <c:v>5.0339785923949935E-2</c:v>
                </c:pt>
                <c:pt idx="5525">
                  <c:v>5.0143459954412398E-2</c:v>
                </c:pt>
                <c:pt idx="5526">
                  <c:v>4.9942782355200478E-2</c:v>
                </c:pt>
                <c:pt idx="5527">
                  <c:v>4.9740737320569439E-2</c:v>
                </c:pt>
                <c:pt idx="5528">
                  <c:v>4.9543643168078771E-2</c:v>
                </c:pt>
                <c:pt idx="5529">
                  <c:v>4.9355741495908406E-2</c:v>
                </c:pt>
                <c:pt idx="5530">
                  <c:v>4.9178584319730531E-2</c:v>
                </c:pt>
                <c:pt idx="5531">
                  <c:v>4.9013506973517522E-2</c:v>
                </c:pt>
                <c:pt idx="5532">
                  <c:v>4.8861725502002913E-2</c:v>
                </c:pt>
                <c:pt idx="5533">
                  <c:v>4.8724346219156986E-2</c:v>
                </c:pt>
                <c:pt idx="5534">
                  <c:v>4.8602371561878105E-2</c:v>
                </c:pt>
                <c:pt idx="5535">
                  <c:v>4.8496705592205563E-2</c:v>
                </c:pt>
                <c:pt idx="5536">
                  <c:v>4.8408159286420047E-2</c:v>
                </c:pt>
                <c:pt idx="5537">
                  <c:v>4.8337455621293074E-2</c:v>
                </c:pt>
                <c:pt idx="5538">
                  <c:v>4.8285234462663577E-2</c:v>
                </c:pt>
                <c:pt idx="5539">
                  <c:v>4.8252057261327294E-2</c:v>
                </c:pt>
                <c:pt idx="5540">
                  <c:v>4.823841156121976E-2</c:v>
                </c:pt>
                <c:pt idx="5541">
                  <c:v>4.8244715324866981E-2</c:v>
                </c:pt>
                <c:pt idx="5542">
                  <c:v>4.8271321081061892E-2</c:v>
                </c:pt>
                <c:pt idx="5543">
                  <c:v>4.8318519899701727E-2</c:v>
                </c:pt>
                <c:pt idx="5544">
                  <c:v>4.8386545198690054E-2</c:v>
                </c:pt>
                <c:pt idx="5545">
                  <c:v>4.8475576387770988E-2</c:v>
                </c:pt>
                <c:pt idx="5546">
                  <c:v>4.8585742354116515E-2</c:v>
                </c:pt>
                <c:pt idx="5547">
                  <c:v>4.8717124794440958E-2</c:v>
                </c:pt>
                <c:pt idx="5548">
                  <c:v>4.8869761398359288E-2</c:v>
                </c:pt>
                <c:pt idx="5549">
                  <c:v>4.9043648887649123E-2</c:v>
                </c:pt>
                <c:pt idx="5550">
                  <c:v>4.9238745916007666E-2</c:v>
                </c:pt>
                <c:pt idx="5551">
                  <c:v>4.9454975833831426E-2</c:v>
                </c:pt>
                <c:pt idx="5552">
                  <c:v>4.9688360009946302E-2</c:v>
                </c:pt>
                <c:pt idx="5553">
                  <c:v>4.9930402393815861E-2</c:v>
                </c:pt>
                <c:pt idx="5554">
                  <c:v>5.0175373783884772E-2</c:v>
                </c:pt>
                <c:pt idx="5555">
                  <c:v>5.0421138668165236E-2</c:v>
                </c:pt>
                <c:pt idx="5556">
                  <c:v>5.0665829014507925E-2</c:v>
                </c:pt>
                <c:pt idx="5557">
                  <c:v>5.090771503139243E-2</c:v>
                </c:pt>
                <c:pt idx="5558">
                  <c:v>5.1145194050744726E-2</c:v>
                </c:pt>
                <c:pt idx="5559">
                  <c:v>5.1376784311105123E-2</c:v>
                </c:pt>
                <c:pt idx="5560">
                  <c:v>5.160111913112491E-2</c:v>
                </c:pt>
                <c:pt idx="5561">
                  <c:v>5.1816941290114618E-2</c:v>
                </c:pt>
                <c:pt idx="5562">
                  <c:v>5.2023097604712701E-2</c:v>
                </c:pt>
                <c:pt idx="5563">
                  <c:v>5.2218533697526028E-2</c:v>
                </c:pt>
                <c:pt idx="5564">
                  <c:v>5.2402288953788269E-2</c:v>
                </c:pt>
                <c:pt idx="5565">
                  <c:v>5.2573491662021792E-2</c:v>
                </c:pt>
                <c:pt idx="5566">
                  <c:v>5.2731354334640365E-2</c:v>
                </c:pt>
                <c:pt idx="5567">
                  <c:v>5.2875169204381019E-2</c:v>
                </c:pt>
                <c:pt idx="5568">
                  <c:v>5.3004303892423638E-2</c:v>
                </c:pt>
                <c:pt idx="5569">
                  <c:v>5.3118197244032016E-2</c:v>
                </c:pt>
                <c:pt idx="5570">
                  <c:v>5.3216355327537268E-2</c:v>
                </c:pt>
                <c:pt idx="5571">
                  <c:v>5.3298347592479818E-2</c:v>
                </c:pt>
                <c:pt idx="5572">
                  <c:v>5.3363803182727224E-2</c:v>
                </c:pt>
                <c:pt idx="5573">
                  <c:v>5.3412407400397439E-2</c:v>
                </c:pt>
                <c:pt idx="5574">
                  <c:v>5.3443898316434237E-2</c:v>
                </c:pt>
                <c:pt idx="5575">
                  <c:v>5.3458063523704386E-2</c:v>
                </c:pt>
                <c:pt idx="5576">
                  <c:v>5.3454737028516337E-2</c:v>
                </c:pt>
                <c:pt idx="5577">
                  <c:v>5.3433796276495617E-2</c:v>
                </c:pt>
                <c:pt idx="5578">
                  <c:v>5.3395159308792357E-2</c:v>
                </c:pt>
                <c:pt idx="5579">
                  <c:v>5.3338782044639904E-2</c:v>
                </c:pt>
                <c:pt idx="5580">
                  <c:v>5.3264655686333769E-2</c:v>
                </c:pt>
                <c:pt idx="5581">
                  <c:v>5.3172804242752468E-2</c:v>
                </c:pt>
                <c:pt idx="5582">
                  <c:v>5.306328216759687E-2</c:v>
                </c:pt>
                <c:pt idx="5583">
                  <c:v>5.2936172108585103E-2</c:v>
                </c:pt>
                <c:pt idx="5584">
                  <c:v>5.2791582763901376E-2</c:v>
                </c:pt>
                <c:pt idx="5585">
                  <c:v>5.2629646842261332E-2</c:v>
                </c:pt>
                <c:pt idx="5586">
                  <c:v>5.2450519123022413E-2</c:v>
                </c:pt>
                <c:pt idx="5587">
                  <c:v>5.2254374612838064E-2</c:v>
                </c:pt>
                <c:pt idx="5588">
                  <c:v>5.2041406795421838E-2</c:v>
                </c:pt>
                <c:pt idx="5589">
                  <c:v>5.1812668878308446E-2</c:v>
                </c:pt>
                <c:pt idx="5590">
                  <c:v>5.1570206834751234E-2</c:v>
                </c:pt>
                <c:pt idx="5591">
                  <c:v>5.1315471597249696E-2</c:v>
                </c:pt>
                <c:pt idx="5592">
                  <c:v>5.1049138018667603E-2</c:v>
                </c:pt>
                <c:pt idx="5593">
                  <c:v>5.0771828603542221E-2</c:v>
                </c:pt>
                <c:pt idx="5594">
                  <c:v>5.0484140848153503E-2</c:v>
                </c:pt>
                <c:pt idx="5595">
                  <c:v>5.0186648896552735E-2</c:v>
                </c:pt>
                <c:pt idx="5596">
                  <c:v>4.987990417523952E-2</c:v>
                </c:pt>
                <c:pt idx="5597">
                  <c:v>4.95644359870306E-2</c:v>
                </c:pt>
                <c:pt idx="5598">
                  <c:v>4.9240752102162902E-2</c:v>
                </c:pt>
                <c:pt idx="5599">
                  <c:v>4.8909339347184277E-2</c:v>
                </c:pt>
                <c:pt idx="5600">
                  <c:v>4.8570664190762607E-2</c:v>
                </c:pt>
                <c:pt idx="5601">
                  <c:v>4.8225173325553365E-2</c:v>
                </c:pt>
                <c:pt idx="5602">
                  <c:v>4.7873294245337532E-2</c:v>
                </c:pt>
                <c:pt idx="5603">
                  <c:v>4.7515435816698814E-2</c:v>
                </c:pt>
                <c:pt idx="5604">
                  <c:v>4.7151988844576186E-2</c:v>
                </c:pt>
                <c:pt idx="5605">
                  <c:v>4.6783326631083144E-2</c:v>
                </c:pt>
                <c:pt idx="5606">
                  <c:v>4.6409805527041673E-2</c:v>
                </c:pt>
                <c:pt idx="5607">
                  <c:v>4.6031765475730554E-2</c:v>
                </c:pt>
                <c:pt idx="5608">
                  <c:v>4.5649530548399965E-2</c:v>
                </c:pt>
                <c:pt idx="5609">
                  <c:v>4.5263409471143767E-2</c:v>
                </c:pt>
                <c:pt idx="5610">
                  <c:v>4.4873696142777378E-2</c:v>
                </c:pt>
                <c:pt idx="5611">
                  <c:v>4.4480670143399251E-2</c:v>
                </c:pt>
                <c:pt idx="5612">
                  <c:v>4.4084597233360577E-2</c:v>
                </c:pt>
                <c:pt idx="5613">
                  <c:v>4.3685729842402432E-2</c:v>
                </c:pt>
                <c:pt idx="5614">
                  <c:v>4.3284307548755459E-2</c:v>
                </c:pt>
                <c:pt idx="5615">
                  <c:v>4.2880557548029476E-2</c:v>
                </c:pt>
                <c:pt idx="5616">
                  <c:v>4.2474695111753689E-2</c:v>
                </c:pt>
                <c:pt idx="5617">
                  <c:v>4.2066924035450717E-2</c:v>
                </c:pt>
                <c:pt idx="5618">
                  <c:v>4.1657437076165323E-2</c:v>
                </c:pt>
                <c:pt idx="5619">
                  <c:v>4.1246416379384108E-2</c:v>
                </c:pt>
                <c:pt idx="5620">
                  <c:v>4.0834033895311553E-2</c:v>
                </c:pt>
                <c:pt idx="5621">
                  <c:v>4.0420451784488373E-2</c:v>
                </c:pt>
                <c:pt idx="5622">
                  <c:v>4.0005822812759967E-2</c:v>
                </c:pt>
                <c:pt idx="5623">
                  <c:v>3.9590290735618996E-2</c:v>
                </c:pt>
                <c:pt idx="5624">
                  <c:v>3.9173990671968882E-2</c:v>
                </c:pt>
                <c:pt idx="5625">
                  <c:v>3.8757049467362872E-2</c:v>
                </c:pt>
                <c:pt idx="5626">
                  <c:v>3.833958604680044E-2</c:v>
                </c:pt>
                <c:pt idx="5627">
                  <c:v>3.7921711757165064E-2</c:v>
                </c:pt>
                <c:pt idx="5628">
                  <c:v>3.750353069940715E-2</c:v>
                </c:pt>
                <c:pt idx="5629">
                  <c:v>3.7085140050585517E-2</c:v>
                </c:pt>
                <c:pt idx="5630">
                  <c:v>3.6666630375891053E-2</c:v>
                </c:pt>
                <c:pt idx="5631">
                  <c:v>3.6248085930786586E-2</c:v>
                </c:pt>
                <c:pt idx="5632">
                  <c:v>3.5829584953406754E-2</c:v>
                </c:pt>
                <c:pt idx="5633">
                  <c:v>3.5411199947363983E-2</c:v>
                </c:pt>
                <c:pt idx="5634">
                  <c:v>3.4992997955123985E-2</c:v>
                </c:pt>
                <c:pt idx="5635">
                  <c:v>3.4575040822109805E-2</c:v>
                </c:pt>
                <c:pt idx="5636">
                  <c:v>3.4157385451705234E-2</c:v>
                </c:pt>
                <c:pt idx="5637">
                  <c:v>3.3740084051331276E-2</c:v>
                </c:pt>
                <c:pt idx="5638">
                  <c:v>3.3323184369773814E-2</c:v>
                </c:pt>
                <c:pt idx="5639">
                  <c:v>3.29067299259432E-2</c:v>
                </c:pt>
                <c:pt idx="5640">
                  <c:v>3.2490760229252978E-2</c:v>
                </c:pt>
                <c:pt idx="5641">
                  <c:v>3.2075310991798951E-2</c:v>
                </c:pt>
                <c:pt idx="5642">
                  <c:v>3.1660414332534283E-2</c:v>
                </c:pt>
                <c:pt idx="5643">
                  <c:v>3.1246098973625965E-2</c:v>
                </c:pt>
                <c:pt idx="5644">
                  <c:v>3.0832390429184914E-2</c:v>
                </c:pt>
                <c:pt idx="5645">
                  <c:v>3.041931118656219E-2</c:v>
                </c:pt>
                <c:pt idx="5646">
                  <c:v>3.0006880880401984E-2</c:v>
                </c:pt>
                <c:pt idx="5647">
                  <c:v>2.9595116459643189E-2</c:v>
                </c:pt>
                <c:pt idx="5648">
                  <c:v>2.9184032347662103E-2</c:v>
                </c:pt>
                <c:pt idx="5649">
                  <c:v>2.8773640595741896E-2</c:v>
                </c:pt>
                <c:pt idx="5650">
                  <c:v>2.8363951030063669E-2</c:v>
                </c:pt>
                <c:pt idx="5651">
                  <c:v>2.7954971392402338E-2</c:v>
                </c:pt>
                <c:pt idx="5652">
                  <c:v>2.7547617071421292E-2</c:v>
                </c:pt>
                <c:pt idx="5653">
                  <c:v>2.7143856497854637E-2</c:v>
                </c:pt>
                <c:pt idx="5654">
                  <c:v>2.6744999445003498E-2</c:v>
                </c:pt>
                <c:pt idx="5655">
                  <c:v>2.635150330599853E-2</c:v>
                </c:pt>
                <c:pt idx="5656">
                  <c:v>2.596375563668948E-2</c:v>
                </c:pt>
                <c:pt idx="5657">
                  <c:v>2.5582105124832711E-2</c:v>
                </c:pt>
                <c:pt idx="5658">
                  <c:v>2.5206864761361216E-2</c:v>
                </c:pt>
                <c:pt idx="5659">
                  <c:v>2.4838313830935072E-2</c:v>
                </c:pt>
                <c:pt idx="5660">
                  <c:v>2.4476699783044759E-2</c:v>
                </c:pt>
                <c:pt idx="5661">
                  <c:v>2.4122240027786457E-2</c:v>
                </c:pt>
                <c:pt idx="5662">
                  <c:v>2.3775123659891075E-2</c:v>
                </c:pt>
                <c:pt idx="5663">
                  <c:v>2.3435513112964219E-2</c:v>
                </c:pt>
                <c:pt idx="5664">
                  <c:v>2.310354574583447E-2</c:v>
                </c:pt>
                <c:pt idx="5665">
                  <c:v>2.2779335362886302E-2</c:v>
                </c:pt>
                <c:pt idx="5666">
                  <c:v>2.246297367024807E-2</c:v>
                </c:pt>
                <c:pt idx="5667">
                  <c:v>2.2154531669689784E-2</c:v>
                </c:pt>
                <c:pt idx="5668">
                  <c:v>2.1854060992068762E-2</c:v>
                </c:pt>
                <c:pt idx="5669">
                  <c:v>2.1561595172143951E-2</c:v>
                </c:pt>
                <c:pt idx="5670">
                  <c:v>2.1277150866554614E-2</c:v>
                </c:pt>
                <c:pt idx="5671">
                  <c:v>2.1000729016744064E-2</c:v>
                </c:pt>
                <c:pt idx="5672">
                  <c:v>2.0732315958577208E-2</c:v>
                </c:pt>
                <c:pt idx="5673">
                  <c:v>2.0471884480379277E-2</c:v>
                </c:pt>
                <c:pt idx="5674">
                  <c:v>2.0219394831094879E-2</c:v>
                </c:pt>
                <c:pt idx="5675">
                  <c:v>1.9974795680238147E-2</c:v>
                </c:pt>
                <c:pt idx="5676">
                  <c:v>1.9738025031275867E-2</c:v>
                </c:pt>
                <c:pt idx="5677">
                  <c:v>1.9509011090052809E-2</c:v>
                </c:pt>
                <c:pt idx="5678">
                  <c:v>1.9287673089842115E-2</c:v>
                </c:pt>
                <c:pt idx="5679">
                  <c:v>1.9073922074566409E-2</c:v>
                </c:pt>
                <c:pt idx="5680">
                  <c:v>1.8867661641706265E-2</c:v>
                </c:pt>
                <c:pt idx="5681">
                  <c:v>1.8668788646378224E-2</c:v>
                </c:pt>
                <c:pt idx="5682">
                  <c:v>1.8477193868032721E-2</c:v>
                </c:pt>
                <c:pt idx="5683">
                  <c:v>1.829276264118522E-2</c:v>
                </c:pt>
                <c:pt idx="5684">
                  <c:v>1.8115375451565222E-2</c:v>
                </c:pt>
                <c:pt idx="5685">
                  <c:v>1.7944908499028751E-2</c:v>
                </c:pt>
                <c:pt idx="5686">
                  <c:v>1.7781234228548749E-2</c:v>
                </c:pt>
                <c:pt idx="5687">
                  <c:v>1.7624221830562635E-2</c:v>
                </c:pt>
                <c:pt idx="5688">
                  <c:v>1.7473737711922531E-2</c:v>
                </c:pt>
                <c:pt idx="5689">
                  <c:v>1.7329645938660213E-2</c:v>
                </c:pt>
                <c:pt idx="5690">
                  <c:v>1.7191808651742743E-2</c:v>
                </c:pt>
                <c:pt idx="5691">
                  <c:v>1.7060086456965367E-2</c:v>
                </c:pt>
                <c:pt idx="5692">
                  <c:v>1.6934338790090857E-2</c:v>
                </c:pt>
                <c:pt idx="5693">
                  <c:v>1.6814424258313729E-2</c:v>
                </c:pt>
                <c:pt idx="5694">
                  <c:v>1.6700200959094642E-2</c:v>
                </c:pt>
                <c:pt idx="5695">
                  <c:v>1.6591526777378057E-2</c:v>
                </c:pt>
                <c:pt idx="5696">
                  <c:v>1.6488259662174477E-2</c:v>
                </c:pt>
                <c:pt idx="5697">
                  <c:v>1.6390257883456327E-2</c:v>
                </c:pt>
                <c:pt idx="5698">
                  <c:v>1.6297380270287737E-2</c:v>
                </c:pt>
                <c:pt idx="5699">
                  <c:v>1.620948643107548E-2</c:v>
                </c:pt>
                <c:pt idx="5700">
                  <c:v>1.6126436956800421E-2</c:v>
                </c:pt>
                <c:pt idx="5701">
                  <c:v>1.6048093608058252E-2</c:v>
                </c:pt>
                <c:pt idx="5702">
                  <c:v>1.5974319486710103E-2</c:v>
                </c:pt>
                <c:pt idx="5703">
                  <c:v>1.5904979192915517E-2</c:v>
                </c:pt>
                <c:pt idx="5704">
                  <c:v>1.5839938968291136E-2</c:v>
                </c:pt>
                <c:pt idx="5705">
                  <c:v>1.5779066825914071E-2</c:v>
                </c:pt>
                <c:pt idx="5706">
                  <c:v>1.5722232667859437E-2</c:v>
                </c:pt>
                <c:pt idx="5707">
                  <c:v>1.5669308390937792E-2</c:v>
                </c:pt>
                <c:pt idx="5708">
                  <c:v>1.562016798127195E-2</c:v>
                </c:pt>
                <c:pt idx="5709">
                  <c:v>1.5574687598328141E-2</c:v>
                </c:pt>
                <c:pt idx="5710">
                  <c:v>1.5532745648992643E-2</c:v>
                </c:pt>
                <c:pt idx="5711">
                  <c:v>1.5494222852260941E-2</c:v>
                </c:pt>
                <c:pt idx="5712">
                  <c:v>1.5459002295084781E-2</c:v>
                </c:pt>
                <c:pt idx="5713">
                  <c:v>1.5426969479898807E-2</c:v>
                </c:pt>
                <c:pt idx="5714">
                  <c:v>1.5396680452569879E-2</c:v>
                </c:pt>
                <c:pt idx="5715">
                  <c:v>1.5365149122711025E-2</c:v>
                </c:pt>
                <c:pt idx="5716">
                  <c:v>1.5330353890611076E-2</c:v>
                </c:pt>
                <c:pt idx="5717">
                  <c:v>1.5291521504057227E-2</c:v>
                </c:pt>
                <c:pt idx="5718">
                  <c:v>1.5247981366972398E-2</c:v>
                </c:pt>
                <c:pt idx="5719">
                  <c:v>1.5199120355339761E-2</c:v>
                </c:pt>
                <c:pt idx="5720">
                  <c:v>1.5144378324674707E-2</c:v>
                </c:pt>
                <c:pt idx="5721">
                  <c:v>1.5083245334410645E-2</c:v>
                </c:pt>
                <c:pt idx="5722">
                  <c:v>1.5015259035781645E-2</c:v>
                </c:pt>
                <c:pt idx="5723">
                  <c:v>1.4940002159169663E-2</c:v>
                </c:pt>
                <c:pt idx="5724">
                  <c:v>1.4857100096225161E-2</c:v>
                </c:pt>
                <c:pt idx="5725">
                  <c:v>1.4766218574419994E-2</c:v>
                </c:pt>
                <c:pt idx="5726">
                  <c:v>1.4667061421773046E-2</c:v>
                </c:pt>
                <c:pt idx="5727">
                  <c:v>1.4559368419488381E-2</c:v>
                </c:pt>
                <c:pt idx="5728">
                  <c:v>1.444291324024195E-2</c:v>
                </c:pt>
                <c:pt idx="5729">
                  <c:v>1.4317501469856445E-2</c:v>
                </c:pt>
                <c:pt idx="5730">
                  <c:v>1.4182968710109748E-2</c:v>
                </c:pt>
                <c:pt idx="5731">
                  <c:v>1.4039178760432961E-2</c:v>
                </c:pt>
                <c:pt idx="5732">
                  <c:v>1.388602187626678E-2</c:v>
                </c:pt>
                <c:pt idx="5733">
                  <c:v>1.3723413101863063E-2</c:v>
                </c:pt>
                <c:pt idx="5734">
                  <c:v>1.3551290675335049E-2</c:v>
                </c:pt>
                <c:pt idx="5735">
                  <c:v>1.3369614503786157E-2</c:v>
                </c:pt>
                <c:pt idx="5736">
                  <c:v>1.3178364706367924E-2</c:v>
                </c:pt>
                <c:pt idx="5737">
                  <c:v>1.2977540223146702E-2</c:v>
                </c:pt>
                <c:pt idx="5738">
                  <c:v>1.2767157487687036E-2</c:v>
                </c:pt>
                <c:pt idx="5739">
                  <c:v>1.2547249161289778E-2</c:v>
                </c:pt>
                <c:pt idx="5740">
                  <c:v>1.2317862926857203E-2</c:v>
                </c:pt>
                <c:pt idx="5741">
                  <c:v>1.2079060340386649E-2</c:v>
                </c:pt>
                <c:pt idx="5742">
                  <c:v>1.1830915738135895E-2</c:v>
                </c:pt>
                <c:pt idx="5743">
                  <c:v>1.1573515197533342E-2</c:v>
                </c:pt>
                <c:pt idx="5744">
                  <c:v>1.1306955549946819E-2</c:v>
                </c:pt>
                <c:pt idx="5745">
                  <c:v>1.103134344346164E-2</c:v>
                </c:pt>
                <c:pt idx="5746">
                  <c:v>1.0746794453857374E-2</c:v>
                </c:pt>
                <c:pt idx="5747">
                  <c:v>1.0453432242011881E-2</c:v>
                </c:pt>
                <c:pt idx="5748">
                  <c:v>1.0151387756002595E-2</c:v>
                </c:pt>
                <c:pt idx="5749">
                  <c:v>9.8407984762102461E-3</c:v>
                </c:pt>
                <c:pt idx="5750">
                  <c:v>9.5218077017786666E-3</c:v>
                </c:pt>
                <c:pt idx="5751">
                  <c:v>9.1945638768171477E-3</c:v>
                </c:pt>
                <c:pt idx="5752">
                  <c:v>8.8620860870784433E-3</c:v>
                </c:pt>
                <c:pt idx="5753">
                  <c:v>8.530721194674247E-3</c:v>
                </c:pt>
                <c:pt idx="5754">
                  <c:v>8.2047493348164444E-3</c:v>
                </c:pt>
                <c:pt idx="5755">
                  <c:v>7.8857725970324904E-3</c:v>
                </c:pt>
                <c:pt idx="5756">
                  <c:v>7.5751799612223843E-3</c:v>
                </c:pt>
                <c:pt idx="5757">
                  <c:v>7.2742440780462492E-3</c:v>
                </c:pt>
                <c:pt idx="5758">
                  <c:v>6.984130503774626E-3</c:v>
                </c:pt>
                <c:pt idx="5759">
                  <c:v>6.7059032583648677E-3</c:v>
                </c:pt>
                <c:pt idx="5760">
                  <c:v>6.4405300490537297E-3</c:v>
                </c:pt>
                <c:pt idx="5761">
                  <c:v>6.1888872967621432E-3</c:v>
                </c:pt>
                <c:pt idx="5762">
                  <c:v>5.9517649749163066E-3</c:v>
                </c:pt>
                <c:pt idx="5763">
                  <c:v>5.7298712652387859E-3</c:v>
                </c:pt>
                <c:pt idx="5764">
                  <c:v>5.5238370348864602E-3</c:v>
                </c:pt>
                <c:pt idx="5765">
                  <c:v>5.3342201393299891E-3</c:v>
                </c:pt>
                <c:pt idx="5766">
                  <c:v>5.161509555373086E-3</c:v>
                </c:pt>
                <c:pt idx="5767">
                  <c:v>5.0061293487151303E-3</c:v>
                </c:pt>
                <c:pt idx="5768">
                  <c:v>4.8684424804525716E-3</c:v>
                </c:pt>
                <c:pt idx="5769">
                  <c:v>4.7487544569002884E-3</c:v>
                </c:pt>
                <c:pt idx="5770">
                  <c:v>4.6473168270932605E-3</c:v>
                </c:pt>
                <c:pt idx="5771">
                  <c:v>4.5643305322990843E-3</c:v>
                </c:pt>
                <c:pt idx="5772">
                  <c:v>4.4999491118411861E-3</c:v>
                </c:pt>
                <c:pt idx="5773">
                  <c:v>4.4542817694897784E-3</c:v>
                </c:pt>
                <c:pt idx="5774">
                  <c:v>4.4273963046353353E-3</c:v>
                </c:pt>
                <c:pt idx="5775">
                  <c:v>4.4193219124092744E-3</c:v>
                </c:pt>
                <c:pt idx="5776">
                  <c:v>4.4300518568637023E-3</c:v>
                </c:pt>
                <c:pt idx="5777">
                  <c:v>4.4595460212647261E-3</c:v>
                </c:pt>
                <c:pt idx="5778">
                  <c:v>4.5077333394935139E-3</c:v>
                </c:pt>
                <c:pt idx="5779">
                  <c:v>4.5745141124856614E-3</c:v>
                </c:pt>
                <c:pt idx="5780">
                  <c:v>4.6597622135729801E-3</c:v>
                </c:pt>
                <c:pt idx="5781">
                  <c:v>4.7633271865233414E-3</c:v>
                </c:pt>
                <c:pt idx="5782">
                  <c:v>4.8850362400031525E-3</c:v>
                </c:pt>
                <c:pt idx="5783">
                  <c:v>5.0246961421144647E-3</c:v>
                </c:pt>
                <c:pt idx="5784">
                  <c:v>5.1820950185843999E-3</c:v>
                </c:pt>
                <c:pt idx="5785">
                  <c:v>5.3570040581083578E-3</c:v>
                </c:pt>
                <c:pt idx="5786">
                  <c:v>5.5491791282740732E-3</c:v>
                </c:pt>
                <c:pt idx="5787">
                  <c:v>5.7583623054119001E-3</c:v>
                </c:pt>
                <c:pt idx="5788">
                  <c:v>5.9842833216426673E-3</c:v>
                </c:pt>
                <c:pt idx="5789">
                  <c:v>6.2237250781869051E-3</c:v>
                </c:pt>
                <c:pt idx="5790">
                  <c:v>6.4700560677295781E-3</c:v>
                </c:pt>
                <c:pt idx="5791">
                  <c:v>6.7187567448407631E-3</c:v>
                </c:pt>
                <c:pt idx="5792">
                  <c:v>6.9680463197069513E-3</c:v>
                </c:pt>
                <c:pt idx="5793">
                  <c:v>7.2163584291805409E-3</c:v>
                </c:pt>
                <c:pt idx="5794">
                  <c:v>7.4622425383357657E-3</c:v>
                </c:pt>
                <c:pt idx="5795">
                  <c:v>7.7043549854026892E-3</c:v>
                </c:pt>
                <c:pt idx="5796">
                  <c:v>7.9414537624359054E-3</c:v>
                </c:pt>
                <c:pt idx="5797">
                  <c:v>8.1723936094058747E-3</c:v>
                </c:pt>
                <c:pt idx="5798">
                  <c:v>8.3961212823226265E-3</c:v>
                </c:pt>
                <c:pt idx="5799">
                  <c:v>8.61167098676331E-3</c:v>
                </c:pt>
                <c:pt idx="5800">
                  <c:v>8.8181599733120827E-3</c:v>
                </c:pt>
                <c:pt idx="5801">
                  <c:v>9.0147842915658423E-3</c:v>
                </c:pt>
                <c:pt idx="5802">
                  <c:v>9.2008146993061597E-3</c:v>
                </c:pt>
                <c:pt idx="5803">
                  <c:v>9.3755927233986538E-3</c:v>
                </c:pt>
                <c:pt idx="5804">
                  <c:v>9.5385268689412942E-3</c:v>
                </c:pt>
                <c:pt idx="5805">
                  <c:v>9.6890889731579451E-3</c:v>
                </c:pt>
                <c:pt idx="5806">
                  <c:v>9.8268107005139941E-3</c:v>
                </c:pt>
                <c:pt idx="5807">
                  <c:v>9.9512801755208147E-3</c:v>
                </c:pt>
                <c:pt idx="5808">
                  <c:v>1.0062138749691155E-2</c:v>
                </c:pt>
                <c:pt idx="5809">
                  <c:v>1.0159077899113035E-2</c:v>
                </c:pt>
                <c:pt idx="5810">
                  <c:v>1.0241836249115694E-2</c:v>
                </c:pt>
                <c:pt idx="5811">
                  <c:v>1.0310196722519906E-2</c:v>
                </c:pt>
                <c:pt idx="5812">
                  <c:v>1.0363983807983633E-2</c:v>
                </c:pt>
                <c:pt idx="5813">
                  <c:v>1.0403060944980041E-2</c:v>
                </c:pt>
                <c:pt idx="5814">
                  <c:v>1.0427328021975458E-2</c:v>
                </c:pt>
                <c:pt idx="5815">
                  <c:v>1.0436718984408698E-2</c:v>
                </c:pt>
                <c:pt idx="5816">
                  <c:v>1.0431199549111817E-2</c:v>
                </c:pt>
                <c:pt idx="5817">
                  <c:v>1.0410765021853624E-2</c:v>
                </c:pt>
                <c:pt idx="5818">
                  <c:v>1.0375438214732526E-2</c:v>
                </c:pt>
                <c:pt idx="5819">
                  <c:v>1.0325267460192479E-2</c:v>
                </c:pt>
                <c:pt idx="5820">
                  <c:v>1.0260324718486667E-2</c:v>
                </c:pt>
                <c:pt idx="5821">
                  <c:v>1.0180703775465321E-2</c:v>
                </c:pt>
                <c:pt idx="5822">
                  <c:v>1.0086518527619491E-2</c:v>
                </c:pt>
                <c:pt idx="5823">
                  <c:v>9.9779013513680518E-3</c:v>
                </c:pt>
                <c:pt idx="5824">
                  <c:v>9.8550015536343766E-3</c:v>
                </c:pt>
                <c:pt idx="5825">
                  <c:v>9.7179839008161954E-3</c:v>
                </c:pt>
                <c:pt idx="5826">
                  <c:v>9.5670272233156946E-3</c:v>
                </c:pt>
                <c:pt idx="5827">
                  <c:v>9.4023230928551096E-3</c:v>
                </c:pt>
                <c:pt idx="5828">
                  <c:v>9.2240745698673292E-3</c:v>
                </c:pt>
                <c:pt idx="5829">
                  <c:v>9.0324950183126168E-3</c:v>
                </c:pt>
                <c:pt idx="5830">
                  <c:v>8.8278069853361639E-3</c:v>
                </c:pt>
                <c:pt idx="5831">
                  <c:v>8.6102411432444573E-3</c:v>
                </c:pt>
                <c:pt idx="5832">
                  <c:v>8.3800352913429143E-3</c:v>
                </c:pt>
                <c:pt idx="5833">
                  <c:v>8.1374334152375678E-3</c:v>
                </c:pt>
                <c:pt idx="5834">
                  <c:v>7.8826848012731685E-3</c:v>
                </c:pt>
                <c:pt idx="5835">
                  <c:v>7.6160432038369173E-3</c:v>
                </c:pt>
                <c:pt idx="5836">
                  <c:v>7.3377660633243717E-3</c:v>
                </c:pt>
                <c:pt idx="5837">
                  <c:v>7.0481137726248521E-3</c:v>
                </c:pt>
                <c:pt idx="5838">
                  <c:v>6.747348990046414E-3</c:v>
                </c:pt>
                <c:pt idx="5839">
                  <c:v>6.4357359966615698E-3</c:v>
                </c:pt>
                <c:pt idx="5840">
                  <c:v>6.113540096117657E-3</c:v>
                </c:pt>
                <c:pt idx="5841">
                  <c:v>5.7810270550109396E-3</c:v>
                </c:pt>
                <c:pt idx="5842">
                  <c:v>5.4384625819912796E-3</c:v>
                </c:pt>
                <c:pt idx="5843">
                  <c:v>5.086111843814676E-3</c:v>
                </c:pt>
                <c:pt idx="5844">
                  <c:v>4.7242390166235878E-3</c:v>
                </c:pt>
                <c:pt idx="5845">
                  <c:v>4.3531068707901967E-3</c:v>
                </c:pt>
                <c:pt idx="5846">
                  <c:v>3.9729763877139586E-3</c:v>
                </c:pt>
                <c:pt idx="5847">
                  <c:v>3.5841064070193133E-3</c:v>
                </c:pt>
                <c:pt idx="5848">
                  <c:v>3.1867533026554958E-3</c:v>
                </c:pt>
                <c:pt idx="5849">
                  <c:v>2.7811706864468719E-3</c:v>
                </c:pt>
                <c:pt idx="5850">
                  <c:v>2.3676091377044677E-3</c:v>
                </c:pt>
                <c:pt idx="5851">
                  <c:v>1.9463159575496445E-3</c:v>
                </c:pt>
                <c:pt idx="5852">
                  <c:v>1.51982114777489E-3</c:v>
                </c:pt>
                <c:pt idx="5853">
                  <c:v>1.0933023269402056E-3</c:v>
                </c:pt>
                <c:pt idx="5854">
                  <c:v>6.7028201771458448E-4</c:v>
                </c:pt>
                <c:pt idx="5855">
                  <c:v>2.5214028545916269E-4</c:v>
                </c:pt>
                <c:pt idx="5856">
                  <c:v>-1.5991882263323272E-4</c:v>
                </c:pt>
                <c:pt idx="5857">
                  <c:v>-5.6478983015066588E-4</c:v>
                </c:pt>
                <c:pt idx="5858">
                  <c:v>-9.6145822270076028E-4</c:v>
                </c:pt>
                <c:pt idx="5859">
                  <c:v>-1.3489957789096581E-3</c:v>
                </c:pt>
                <c:pt idx="5860">
                  <c:v>-1.7265561751108529E-3</c:v>
                </c:pt>
                <c:pt idx="5861">
                  <c:v>-2.0933707541426656E-3</c:v>
                </c:pt>
                <c:pt idx="5862">
                  <c:v>-2.4487444505180513E-3</c:v>
                </c:pt>
                <c:pt idx="5863">
                  <c:v>-2.792051868258579E-3</c:v>
                </c:pt>
                <c:pt idx="5864">
                  <c:v>-3.1227335078061291E-3</c:v>
                </c:pt>
                <c:pt idx="5865">
                  <c:v>-3.4402921384206037E-3</c:v>
                </c:pt>
                <c:pt idx="5866">
                  <c:v>-3.7442893124527473E-3</c:v>
                </c:pt>
                <c:pt idx="5867">
                  <c:v>-4.0343420178771882E-3</c:v>
                </c:pt>
                <c:pt idx="5868">
                  <c:v>-4.3101194654720492E-3</c:v>
                </c:pt>
                <c:pt idx="5869">
                  <c:v>-4.5713400070375989E-3</c:v>
                </c:pt>
                <c:pt idx="5870">
                  <c:v>-4.8177681810646997E-3</c:v>
                </c:pt>
                <c:pt idx="5871">
                  <c:v>-5.0492118822758883E-3</c:v>
                </c:pt>
                <c:pt idx="5872">
                  <c:v>-5.265519651493954E-3</c:v>
                </c:pt>
                <c:pt idx="5873">
                  <c:v>-5.4665780823178441E-3</c:v>
                </c:pt>
                <c:pt idx="5874">
                  <c:v>-5.6523093411210154E-3</c:v>
                </c:pt>
                <c:pt idx="5875">
                  <c:v>-5.8226687969252164E-3</c:v>
                </c:pt>
                <c:pt idx="5876">
                  <c:v>-5.9776427577431209E-3</c:v>
                </c:pt>
                <c:pt idx="5877">
                  <c:v>-6.1172463100309183E-3</c:v>
                </c:pt>
                <c:pt idx="5878">
                  <c:v>-6.2415212579352564E-3</c:v>
                </c:pt>
                <c:pt idx="5879">
                  <c:v>-6.3505341590739525E-3</c:v>
                </c:pt>
                <c:pt idx="5880">
                  <c:v>-6.4443744536403311E-3</c:v>
                </c:pt>
                <c:pt idx="5881">
                  <c:v>-6.5231526836768833E-3</c:v>
                </c:pt>
                <c:pt idx="5882">
                  <c:v>-6.5869987994211137E-3</c:v>
                </c:pt>
                <c:pt idx="5883">
                  <c:v>-6.6360605496847041E-3</c:v>
                </c:pt>
                <c:pt idx="5884">
                  <c:v>-6.6705019532883412E-3</c:v>
                </c:pt>
                <c:pt idx="5885">
                  <c:v>-6.6905018486342069E-3</c:v>
                </c:pt>
                <c:pt idx="5886">
                  <c:v>-6.6962525185623309E-3</c:v>
                </c:pt>
                <c:pt idx="5887">
                  <c:v>-6.6879583876991271E-3</c:v>
                </c:pt>
                <c:pt idx="5888">
                  <c:v>-6.6658347895707957E-3</c:v>
                </c:pt>
                <c:pt idx="5889">
                  <c:v>-6.6301068008186278E-3</c:v>
                </c:pt>
                <c:pt idx="5890">
                  <c:v>-6.5810081399177512E-3</c:v>
                </c:pt>
                <c:pt idx="5891">
                  <c:v>-6.5187801278664085E-3</c:v>
                </c:pt>
                <c:pt idx="5892">
                  <c:v>-6.4436707083772859E-3</c:v>
                </c:pt>
                <c:pt idx="5893">
                  <c:v>-6.3559335251676761E-3</c:v>
                </c:pt>
                <c:pt idx="5894">
                  <c:v>-6.255827054010156E-3</c:v>
                </c:pt>
                <c:pt idx="5895">
                  <c:v>-6.1436137872696046E-3</c:v>
                </c:pt>
                <c:pt idx="5896">
                  <c:v>-6.0195594687174779E-3</c:v>
                </c:pt>
                <c:pt idx="5897">
                  <c:v>-5.8839323764758684E-3</c:v>
                </c:pt>
                <c:pt idx="5898">
                  <c:v>-5.7370026520101522E-3</c:v>
                </c:pt>
                <c:pt idx="5899">
                  <c:v>-5.5790416731484934E-3</c:v>
                </c:pt>
                <c:pt idx="5900">
                  <c:v>-5.410321469170116E-3</c:v>
                </c:pt>
                <c:pt idx="5901">
                  <c:v>-5.2311141760645382E-3</c:v>
                </c:pt>
                <c:pt idx="5902">
                  <c:v>-5.0416915301243533E-3</c:v>
                </c:pt>
                <c:pt idx="5903">
                  <c:v>-4.8423243980942913E-3</c:v>
                </c:pt>
                <c:pt idx="5904">
                  <c:v>-4.6332823421547601E-3</c:v>
                </c:pt>
                <c:pt idx="5905">
                  <c:v>-4.4148332180805536E-3</c:v>
                </c:pt>
                <c:pt idx="5906">
                  <c:v>-4.1872428049668725E-3</c:v>
                </c:pt>
                <c:pt idx="5907">
                  <c:v>-3.9507744649730954E-3</c:v>
                </c:pt>
                <c:pt idx="5908">
                  <c:v>-3.7056888315882722E-3</c:v>
                </c:pt>
                <c:pt idx="5909">
                  <c:v>-3.4522435249753178E-3</c:v>
                </c:pt>
                <c:pt idx="5910">
                  <c:v>-3.190692893004598E-3</c:v>
                </c:pt>
                <c:pt idx="5911">
                  <c:v>-2.9212877766343487E-3</c:v>
                </c:pt>
                <c:pt idx="5912">
                  <c:v>-2.6442752983521852E-3</c:v>
                </c:pt>
                <c:pt idx="5913">
                  <c:v>-2.3598986724338447E-3</c:v>
                </c:pt>
                <c:pt idx="5914">
                  <c:v>-2.068601542469036E-3</c:v>
                </c:pt>
                <c:pt idx="5915">
                  <c:v>-1.7710604923160261E-3</c:v>
                </c:pt>
                <c:pt idx="5916">
                  <c:v>-1.4678000420119703E-3</c:v>
                </c:pt>
                <c:pt idx="5917">
                  <c:v>-1.1591489523314106E-3</c:v>
                </c:pt>
                <c:pt idx="5918">
                  <c:v>-8.4541604282075441E-4</c:v>
                </c:pt>
                <c:pt idx="5919">
                  <c:v>-5.2689704835657517E-4</c:v>
                </c:pt>
                <c:pt idx="5920">
                  <c:v>-2.0387524136679646E-4</c:v>
                </c:pt>
                <c:pt idx="5921">
                  <c:v>1.2337819681173081E-4</c:v>
                </c:pt>
                <c:pt idx="5922">
                  <c:v>4.5460381772329293E-4</c:v>
                </c:pt>
                <c:pt idx="5923">
                  <c:v>7.8955355166581407E-4</c:v>
                </c:pt>
                <c:pt idx="5924">
                  <c:v>1.1279903576587209E-3</c:v>
                </c:pt>
                <c:pt idx="5925">
                  <c:v>1.4696878778454555E-3</c:v>
                </c:pt>
                <c:pt idx="5926">
                  <c:v>1.8144300966566023E-3</c:v>
                </c:pt>
                <c:pt idx="5927">
                  <c:v>2.1620110050194672E-3</c:v>
                </c:pt>
                <c:pt idx="5928">
                  <c:v>2.5122342698792248E-3</c:v>
                </c:pt>
                <c:pt idx="5929">
                  <c:v>2.864912909263077E-3</c:v>
                </c:pt>
                <c:pt idx="5930">
                  <c:v>3.2198689730939937E-3</c:v>
                </c:pt>
                <c:pt idx="5931">
                  <c:v>3.5769332299352072E-3</c:v>
                </c:pt>
                <c:pt idx="5932">
                  <c:v>3.9359448598231782E-3</c:v>
                </c:pt>
                <c:pt idx="5933">
                  <c:v>4.296751153322502E-3</c:v>
                </c:pt>
                <c:pt idx="5934">
                  <c:v>4.6592072169210092E-3</c:v>
                </c:pt>
                <c:pt idx="5935">
                  <c:v>5.0231756848539569E-3</c:v>
                </c:pt>
                <c:pt idx="5936">
                  <c:v>5.3885264374372716E-3</c:v>
                </c:pt>
                <c:pt idx="5937">
                  <c:v>5.7551363259668474E-3</c:v>
                </c:pt>
                <c:pt idx="5938">
                  <c:v>6.1228889042263769E-3</c:v>
                </c:pt>
                <c:pt idx="5939">
                  <c:v>6.491674166631033E-3</c:v>
                </c:pt>
                <c:pt idx="5940">
                  <c:v>6.8613882930201996E-3</c:v>
                </c:pt>
                <c:pt idx="5941">
                  <c:v>7.2319334000975439E-3</c:v>
                </c:pt>
                <c:pt idx="5942">
                  <c:v>7.6032172995103044E-3</c:v>
                </c:pt>
                <c:pt idx="5943">
                  <c:v>7.9751532625384584E-3</c:v>
                </c:pt>
                <c:pt idx="5944">
                  <c:v>8.3476597913638532E-3</c:v>
                </c:pt>
                <c:pt idx="5945">
                  <c:v>8.7206603968737161E-3</c:v>
                </c:pt>
                <c:pt idx="5946">
                  <c:v>9.0940833829461446E-3</c:v>
                </c:pt>
                <c:pt idx="5947">
                  <c:v>9.4678616371564276E-3</c:v>
                </c:pt>
                <c:pt idx="5948">
                  <c:v>9.8419324278361791E-3</c:v>
                </c:pt>
                <c:pt idx="5949">
                  <c:v>1.0216237207408095E-2</c:v>
                </c:pt>
                <c:pt idx="5950">
                  <c:v>1.0590721421919141E-2</c:v>
                </c:pt>
                <c:pt idx="5951">
                  <c:v>1.096533432667922E-2</c:v>
                </c:pt>
                <c:pt idx="5952">
                  <c:v>1.13400288079174E-2</c:v>
                </c:pt>
                <c:pt idx="5953">
                  <c:v>1.171476121035696E-2</c:v>
                </c:pt>
                <c:pt idx="5954">
                  <c:v>1.2089491170609023E-2</c:v>
                </c:pt>
                <c:pt idx="5955">
                  <c:v>1.2464181456279973E-2</c:v>
                </c:pt>
                <c:pt idx="5956">
                  <c:v>1.2838797810685493E-2</c:v>
                </c:pt>
                <c:pt idx="5957">
                  <c:v>1.321330880305932E-2</c:v>
                </c:pt>
                <c:pt idx="5958">
                  <c:v>1.3587685684148225E-2</c:v>
                </c:pt>
                <c:pt idx="5959">
                  <c:v>1.3961902247072987E-2</c:v>
                </c:pt>
                <c:pt idx="5960">
                  <c:v>1.4335934693343544E-2</c:v>
                </c:pt>
                <c:pt idx="5961">
                  <c:v>1.4709761503909131E-2</c:v>
                </c:pt>
                <c:pt idx="5962">
                  <c:v>1.5083363315125201E-2</c:v>
                </c:pt>
                <c:pt idx="5963">
                  <c:v>1.5456722799518227E-2</c:v>
                </c:pt>
                <c:pt idx="5964">
                  <c:v>1.5829824551229006E-2</c:v>
                </c:pt>
                <c:pt idx="5965">
                  <c:v>1.6202654976013229E-2</c:v>
                </c:pt>
                <c:pt idx="5966">
                  <c:v>1.6575202185683858E-2</c:v>
                </c:pt>
                <c:pt idx="5967">
                  <c:v>1.694745589687045E-2</c:v>
                </c:pt>
                <c:pt idx="5968">
                  <c:v>1.7319407333980675E-2</c:v>
                </c:pt>
                <c:pt idx="5969">
                  <c:v>1.7691049136244513E-2</c:v>
                </c:pt>
                <c:pt idx="5970">
                  <c:v>1.8062375268723597E-2</c:v>
                </c:pt>
                <c:pt idx="5971">
                  <c:v>1.843338093716974E-2</c:v>
                </c:pt>
                <c:pt idx="5972">
                  <c:v>1.8804062506617779E-2</c:v>
                </c:pt>
                <c:pt idx="5973">
                  <c:v>1.9174417423596636E-2</c:v>
                </c:pt>
                <c:pt idx="5974">
                  <c:v>1.9544444141850994E-2</c:v>
                </c:pt>
                <c:pt idx="5975">
                  <c:v>1.991414205145622E-2</c:v>
                </c:pt>
                <c:pt idx="5976">
                  <c:v>2.0283511411221925E-2</c:v>
                </c:pt>
                <c:pt idx="5977">
                  <c:v>2.0650834818012994E-2</c:v>
                </c:pt>
                <c:pt idx="5978">
                  <c:v>2.1012402698929466E-2</c:v>
                </c:pt>
                <c:pt idx="5979">
                  <c:v>2.1365747333553349E-2</c:v>
                </c:pt>
                <c:pt idx="5980">
                  <c:v>2.1710009013120299E-2</c:v>
                </c:pt>
                <c:pt idx="5981">
                  <c:v>2.2044457770977639E-2</c:v>
                </c:pt>
                <c:pt idx="5982">
                  <c:v>2.2368435025312158E-2</c:v>
                </c:pt>
                <c:pt idx="5983">
                  <c:v>2.2681347732469985E-2</c:v>
                </c:pt>
                <c:pt idx="5984">
                  <c:v>2.2982664764240671E-2</c:v>
                </c:pt>
                <c:pt idx="5985">
                  <c:v>2.3271913504306099E-2</c:v>
                </c:pt>
                <c:pt idx="5986">
                  <c:v>2.3548676580717649E-2</c:v>
                </c:pt>
                <c:pt idx="5987">
                  <c:v>2.3812588727852149E-2</c:v>
                </c:pt>
                <c:pt idx="5988">
                  <c:v>2.4063333774352495E-2</c:v>
                </c:pt>
                <c:pt idx="5989">
                  <c:v>2.4300641753681507E-2</c:v>
                </c:pt>
                <c:pt idx="5990">
                  <c:v>2.452428613394084E-2</c:v>
                </c:pt>
                <c:pt idx="5991">
                  <c:v>2.4734081163620344E-2</c:v>
                </c:pt>
                <c:pt idx="5992">
                  <c:v>2.4929879329966879E-2</c:v>
                </c:pt>
                <c:pt idx="5993">
                  <c:v>2.5111568926688886E-2</c:v>
                </c:pt>
                <c:pt idx="5994">
                  <c:v>2.5279071727742179E-2</c:v>
                </c:pt>
                <c:pt idx="5995">
                  <c:v>2.5432340763980758E-2</c:v>
                </c:pt>
                <c:pt idx="5996">
                  <c:v>2.5571358199489802E-2</c:v>
                </c:pt>
                <c:pt idx="5997">
                  <c:v>2.5696133304463877E-2</c:v>
                </c:pt>
                <c:pt idx="5998">
                  <c:v>2.5806700521534848E-2</c:v>
                </c:pt>
                <c:pt idx="5999">
                  <c:v>2.5903117622502164E-2</c:v>
                </c:pt>
                <c:pt idx="6000">
                  <c:v>2.5985463952466488E-2</c:v>
                </c:pt>
                <c:pt idx="6001">
                  <c:v>2.6053838758419209E-2</c:v>
                </c:pt>
                <c:pt idx="6002">
                  <c:v>2.6108359599393397E-2</c:v>
                </c:pt>
                <c:pt idx="6003">
                  <c:v>2.6149160835335968E-2</c:v>
                </c:pt>
                <c:pt idx="6004">
                  <c:v>2.617639219191675E-2</c:v>
                </c:pt>
                <c:pt idx="6005">
                  <c:v>2.6190217398547714E-2</c:v>
                </c:pt>
                <c:pt idx="6006">
                  <c:v>2.6190812896943194E-2</c:v>
                </c:pt>
                <c:pt idx="6007">
                  <c:v>2.6178366617610679E-2</c:v>
                </c:pt>
                <c:pt idx="6008">
                  <c:v>2.6153076821722097E-2</c:v>
                </c:pt>
                <c:pt idx="6009">
                  <c:v>2.6115151005874238E-2</c:v>
                </c:pt>
                <c:pt idx="6010">
                  <c:v>2.6064804867308545E-2</c:v>
                </c:pt>
                <c:pt idx="6011">
                  <c:v>2.6002261327220205E-2</c:v>
                </c:pt>
                <c:pt idx="6012">
                  <c:v>2.592774960984736E-2</c:v>
                </c:pt>
                <c:pt idx="6013">
                  <c:v>2.5841504375092066E-2</c:v>
                </c:pt>
                <c:pt idx="6014">
                  <c:v>2.5743764902484884E-2</c:v>
                </c:pt>
                <c:pt idx="6015">
                  <c:v>2.5634774324364399E-2</c:v>
                </c:pt>
                <c:pt idx="6016">
                  <c:v>2.5514778906204832E-2</c:v>
                </c:pt>
                <c:pt idx="6017">
                  <c:v>2.5384027372082178E-2</c:v>
                </c:pt>
                <c:pt idx="6018">
                  <c:v>2.524277027332934E-2</c:v>
                </c:pt>
                <c:pt idx="6019">
                  <c:v>2.5091259398488858E-2</c:v>
                </c:pt>
                <c:pt idx="6020">
                  <c:v>2.4929747222729809E-2</c:v>
                </c:pt>
                <c:pt idx="6021">
                  <c:v>2.4758486394952015E-2</c:v>
                </c:pt>
                <c:pt idx="6022">
                  <c:v>2.457772926085644E-2</c:v>
                </c:pt>
                <c:pt idx="6023">
                  <c:v>2.4387727420317997E-2</c:v>
                </c:pt>
                <c:pt idx="6024">
                  <c:v>2.4188731317449478E-2</c:v>
                </c:pt>
                <c:pt idx="6025">
                  <c:v>2.3980989861800039E-2</c:v>
                </c:pt>
                <c:pt idx="6026">
                  <c:v>2.3764750079184046E-2</c:v>
                </c:pt>
                <c:pt idx="6027">
                  <c:v>2.354025679068817E-2</c:v>
                </c:pt>
                <c:pt idx="6028">
                  <c:v>2.3307752318456113E-2</c:v>
                </c:pt>
                <c:pt idx="6029">
                  <c:v>2.3067476216896789E-2</c:v>
                </c:pt>
                <c:pt idx="6030">
                  <c:v>2.2819665028016554E-2</c:v>
                </c:pt>
                <c:pt idx="6031">
                  <c:v>2.2564552059617521E-2</c:v>
                </c:pt>
                <c:pt idx="6032">
                  <c:v>2.2302367185154898E-2</c:v>
                </c:pt>
                <c:pt idx="6033">
                  <c:v>2.2033336664089451E-2</c:v>
                </c:pt>
                <c:pt idx="6034">
                  <c:v>2.175768298161725E-2</c:v>
                </c:pt>
                <c:pt idx="6035">
                  <c:v>2.1475624706702369E-2</c:v>
                </c:pt>
                <c:pt idx="6036">
                  <c:v>2.1187376367376484E-2</c:v>
                </c:pt>
                <c:pt idx="6037">
                  <c:v>2.0893148342318556E-2</c:v>
                </c:pt>
                <c:pt idx="6038">
                  <c:v>2.0593146767759717E-2</c:v>
                </c:pt>
                <c:pt idx="6039">
                  <c:v>2.0287581150693648E-2</c:v>
                </c:pt>
                <c:pt idx="6040">
                  <c:v>1.9976665532163526E-2</c:v>
                </c:pt>
                <c:pt idx="6041">
                  <c:v>1.9660603959008555E-2</c:v>
                </c:pt>
                <c:pt idx="6042">
                  <c:v>1.9339588804139933E-2</c:v>
                </c:pt>
                <c:pt idx="6043">
                  <c:v>1.9013807353665976E-2</c:v>
                </c:pt>
                <c:pt idx="6044">
                  <c:v>1.868344204886941E-2</c:v>
                </c:pt>
                <c:pt idx="6045">
                  <c:v>1.8348670502859842E-2</c:v>
                </c:pt>
                <c:pt idx="6046">
                  <c:v>1.8009665516312518E-2</c:v>
                </c:pt>
                <c:pt idx="6047">
                  <c:v>1.7666595100629647E-2</c:v>
                </c:pt>
                <c:pt idx="6048">
                  <c:v>1.731962250828752E-2</c:v>
                </c:pt>
                <c:pt idx="6049">
                  <c:v>1.6968906269818188E-2</c:v>
                </c:pt>
                <c:pt idx="6050">
                  <c:v>1.6614600236888835E-2</c:v>
                </c:pt>
                <c:pt idx="6051">
                  <c:v>1.6256853630969841E-2</c:v>
                </c:pt>
                <c:pt idx="6052">
                  <c:v>1.5895811097102516E-2</c:v>
                </c:pt>
                <c:pt idx="6053">
                  <c:v>1.5531612762312116E-2</c:v>
                </c:pt>
                <c:pt idx="6054">
                  <c:v>1.5164394298226087E-2</c:v>
                </c:pt>
                <c:pt idx="6055">
                  <c:v>1.4794286987486187E-2</c:v>
                </c:pt>
                <c:pt idx="6056">
                  <c:v>1.4421417793563686E-2</c:v>
                </c:pt>
                <c:pt idx="6057">
                  <c:v>1.4045909433608061E-2</c:v>
                </c:pt>
                <c:pt idx="6058">
                  <c:v>1.3667880453980402E-2</c:v>
                </c:pt>
                <c:pt idx="6059">
                  <c:v>1.3287445308143882E-2</c:v>
                </c:pt>
                <c:pt idx="6060">
                  <c:v>1.2904714436597013E-2</c:v>
                </c:pt>
                <c:pt idx="6061">
                  <c:v>1.2519794348563228E-2</c:v>
                </c:pt>
                <c:pt idx="6062">
                  <c:v>1.213278770515816E-2</c:v>
                </c:pt>
                <c:pt idx="6063">
                  <c:v>1.1743793403778182E-2</c:v>
                </c:pt>
                <c:pt idx="6064">
                  <c:v>1.1355752907551952E-2</c:v>
                </c:pt>
                <c:pt idx="6065">
                  <c:v>1.097490488892044E-2</c:v>
                </c:pt>
                <c:pt idx="6066">
                  <c:v>1.0605428805642799E-2</c:v>
                </c:pt>
                <c:pt idx="6067">
                  <c:v>1.0248838437417305E-2</c:v>
                </c:pt>
                <c:pt idx="6068">
                  <c:v>9.9064302991564591E-3</c:v>
                </c:pt>
                <c:pt idx="6069">
                  <c:v>9.5793803005957065E-3</c:v>
                </c:pt>
                <c:pt idx="6070">
                  <c:v>9.2687534382722148E-3</c:v>
                </c:pt>
                <c:pt idx="6071">
                  <c:v>8.9755098077995161E-3</c:v>
                </c:pt>
                <c:pt idx="6072">
                  <c:v>8.7005102566395237E-3</c:v>
                </c:pt>
                <c:pt idx="6073">
                  <c:v>8.44452181479095E-3</c:v>
                </c:pt>
                <c:pt idx="6074">
                  <c:v>8.208222913981076E-3</c:v>
                </c:pt>
                <c:pt idx="6075">
                  <c:v>7.992208400899637E-3</c:v>
                </c:pt>
                <c:pt idx="6076">
                  <c:v>7.7969943498206844E-3</c:v>
                </c:pt>
                <c:pt idx="6077">
                  <c:v>7.6230226799356773E-3</c:v>
                </c:pt>
                <c:pt idx="6078">
                  <c:v>7.4706655827073256E-3</c:v>
                </c:pt>
                <c:pt idx="6079">
                  <c:v>7.340229764527053E-3</c:v>
                </c:pt>
                <c:pt idx="6080">
                  <c:v>7.2319605099252461E-3</c:v>
                </c:pt>
                <c:pt idx="6081">
                  <c:v>7.1460455705430184E-3</c:v>
                </c:pt>
                <c:pt idx="6082">
                  <c:v>7.0826188850251805E-3</c:v>
                </c:pt>
                <c:pt idx="6083">
                  <c:v>7.0417641349431008E-3</c:v>
                </c:pt>
                <c:pt idx="6084">
                  <c:v>7.0235181417940126E-3</c:v>
                </c:pt>
                <c:pt idx="6085">
                  <c:v>7.0278741100606029E-3</c:v>
                </c:pt>
                <c:pt idx="6086">
                  <c:v>7.0547847212452065E-3</c:v>
                </c:pt>
                <c:pt idx="6087">
                  <c:v>7.1041650837198383E-3</c:v>
                </c:pt>
                <c:pt idx="6088">
                  <c:v>7.1758955431560287E-3</c:v>
                </c:pt>
                <c:pt idx="6089">
                  <c:v>7.2698243582192271E-3</c:v>
                </c:pt>
                <c:pt idx="6090">
                  <c:v>7.385770246127717E-3</c:v>
                </c:pt>
                <c:pt idx="6091">
                  <c:v>7.5235248025917884E-3</c:v>
                </c:pt>
                <c:pt idx="6092">
                  <c:v>7.6828548005599493E-3</c:v>
                </c:pt>
                <c:pt idx="6093">
                  <c:v>7.8635043721094495E-3</c:v>
                </c:pt>
                <c:pt idx="6094">
                  <c:v>8.0651970777267431E-3</c:v>
                </c:pt>
                <c:pt idx="6095">
                  <c:v>8.287637867129681E-3</c:v>
                </c:pt>
                <c:pt idx="6096">
                  <c:v>8.5305149356925888E-3</c:v>
                </c:pt>
                <c:pt idx="6097">
                  <c:v>8.7935014804348295E-3</c:v>
                </c:pt>
                <c:pt idx="6098">
                  <c:v>9.0762573594439372E-3</c:v>
                </c:pt>
                <c:pt idx="6099">
                  <c:v>9.3784306585049122E-3</c:v>
                </c:pt>
                <c:pt idx="6100">
                  <c:v>9.6996591686129563E-3</c:v>
                </c:pt>
                <c:pt idx="6101">
                  <c:v>1.003957177795064E-2</c:v>
                </c:pt>
                <c:pt idx="6102">
                  <c:v>1.0397789781813032E-2</c:v>
                </c:pt>
                <c:pt idx="6103">
                  <c:v>1.0773928113874821E-2</c:v>
                </c:pt>
                <c:pt idx="6104">
                  <c:v>1.1167596502088945E-2</c:v>
                </c:pt>
                <c:pt idx="6105">
                  <c:v>1.1578400552421323E-2</c:v>
                </c:pt>
                <c:pt idx="6106">
                  <c:v>1.2005942763527616E-2</c:v>
                </c:pt>
                <c:pt idx="6107">
                  <c:v>1.2449823475386729E-2</c:v>
                </c:pt>
                <c:pt idx="6108">
                  <c:v>1.2909641754814755E-2</c:v>
                </c:pt>
                <c:pt idx="6109">
                  <c:v>1.3384996220689744E-2</c:v>
                </c:pt>
                <c:pt idx="6110">
                  <c:v>1.3875485811636069E-2</c:v>
                </c:pt>
                <c:pt idx="6111">
                  <c:v>1.4380710498816604E-2</c:v>
                </c:pt>
                <c:pt idx="6112">
                  <c:v>1.4900271946406744E-2</c:v>
                </c:pt>
                <c:pt idx="6113">
                  <c:v>1.5433774122231351E-2</c:v>
                </c:pt>
                <c:pt idx="6114">
                  <c:v>1.5980823860964711E-2</c:v>
                </c:pt>
                <c:pt idx="6115">
                  <c:v>1.6541031382210934E-2</c:v>
                </c:pt>
                <c:pt idx="6116">
                  <c:v>1.7114010765698854E-2</c:v>
                </c:pt>
                <c:pt idx="6117">
                  <c:v>1.7699380385755022E-2</c:v>
                </c:pt>
                <c:pt idx="6118">
                  <c:v>1.8296763307125943E-2</c:v>
                </c:pt>
                <c:pt idx="6119">
                  <c:v>1.8905787644159885E-2</c:v>
                </c:pt>
                <c:pt idx="6120">
                  <c:v>1.9526086885275244E-2</c:v>
                </c:pt>
                <c:pt idx="6121">
                  <c:v>2.0157300184573096E-2</c:v>
                </c:pt>
                <c:pt idx="6122">
                  <c:v>2.0799072622380552E-2</c:v>
                </c:pt>
                <c:pt idx="6123">
                  <c:v>2.1451055436439413E-2</c:v>
                </c:pt>
                <c:pt idx="6124">
                  <c:v>2.2112906225397071E-2</c:v>
                </c:pt>
                <c:pt idx="6125">
                  <c:v>2.2784289126174258E-2</c:v>
                </c:pt>
                <c:pt idx="6126">
                  <c:v>2.3464874966737045E-2</c:v>
                </c:pt>
                <c:pt idx="6127">
                  <c:v>2.4150910567882232E-2</c:v>
                </c:pt>
                <c:pt idx="6128">
                  <c:v>2.4834670933117701E-2</c:v>
                </c:pt>
                <c:pt idx="6129">
                  <c:v>2.5510916008652011E-2</c:v>
                </c:pt>
                <c:pt idx="6130">
                  <c:v>2.6177621880178348E-2</c:v>
                </c:pt>
                <c:pt idx="6131">
                  <c:v>2.6833029640957351E-2</c:v>
                </c:pt>
                <c:pt idx="6132">
                  <c:v>2.7475529018296693E-2</c:v>
                </c:pt>
                <c:pt idx="6133">
                  <c:v>2.8103646813938642E-2</c:v>
                </c:pt>
                <c:pt idx="6134">
                  <c:v>2.8716039764997342E-2</c:v>
                </c:pt>
                <c:pt idx="6135">
                  <c:v>2.9311487824171898E-2</c:v>
                </c:pt>
                <c:pt idx="6136">
                  <c:v>2.9888887694413082E-2</c:v>
                </c:pt>
                <c:pt idx="6137">
                  <c:v>3.0447246606071583E-2</c:v>
                </c:pt>
                <c:pt idx="6138">
                  <c:v>3.0985676330600301E-2</c:v>
                </c:pt>
                <c:pt idx="6139">
                  <c:v>3.1503387425101177E-2</c:v>
                </c:pt>
                <c:pt idx="6140">
                  <c:v>3.1999683701979482E-2</c:v>
                </c:pt>
                <c:pt idx="6141">
                  <c:v>3.2473956917976464E-2</c:v>
                </c:pt>
                <c:pt idx="6142">
                  <c:v>3.2925681676841408E-2</c:v>
                </c:pt>
                <c:pt idx="6143">
                  <c:v>3.3354410539922379E-2</c:v>
                </c:pt>
                <c:pt idx="6144">
                  <c:v>3.3759769338974045E-2</c:v>
                </c:pt>
                <c:pt idx="6145">
                  <c:v>3.4141452685513829E-2</c:v>
                </c:pt>
                <c:pt idx="6146">
                  <c:v>3.4499219671093657E-2</c:v>
                </c:pt>
                <c:pt idx="6147">
                  <c:v>3.4832889752908276E-2</c:v>
                </c:pt>
                <c:pt idx="6148">
                  <c:v>3.5142338819203887E-2</c:v>
                </c:pt>
                <c:pt idx="6149">
                  <c:v>3.5427495429021294E-2</c:v>
                </c:pt>
                <c:pt idx="6150">
                  <c:v>3.5688337220868373E-2</c:v>
                </c:pt>
                <c:pt idx="6151">
                  <c:v>3.592488748498826E-2</c:v>
                </c:pt>
                <c:pt idx="6152">
                  <c:v>3.6137211893967035E-2</c:v>
                </c:pt>
                <c:pt idx="6153">
                  <c:v>3.6325415386503628E-2</c:v>
                </c:pt>
                <c:pt idx="6154">
                  <c:v>3.6489639199249115E-2</c:v>
                </c:pt>
                <c:pt idx="6155">
                  <c:v>3.6630058041711815E-2</c:v>
                </c:pt>
                <c:pt idx="6156">
                  <c:v>3.6746877409311193E-2</c:v>
                </c:pt>
                <c:pt idx="6157">
                  <c:v>3.6840331029760948E-2</c:v>
                </c:pt>
                <c:pt idx="6158">
                  <c:v>3.6910678438055122E-2</c:v>
                </c:pt>
                <c:pt idx="6159">
                  <c:v>3.6958202675428244E-2</c:v>
                </c:pt>
                <c:pt idx="6160">
                  <c:v>3.6983208107760443E-2</c:v>
                </c:pt>
                <c:pt idx="6161">
                  <c:v>3.6986018358998445E-2</c:v>
                </c:pt>
                <c:pt idx="6162">
                  <c:v>3.6966974355264935E-2</c:v>
                </c:pt>
                <c:pt idx="6163">
                  <c:v>3.6926432475430496E-2</c:v>
                </c:pt>
                <c:pt idx="6164">
                  <c:v>3.6864762804026112E-2</c:v>
                </c:pt>
                <c:pt idx="6165">
                  <c:v>3.6782347482476184E-2</c:v>
                </c:pt>
                <c:pt idx="6166">
                  <c:v>3.6679579154736075E-2</c:v>
                </c:pt>
                <c:pt idx="6167">
                  <c:v>3.6556859503521041E-2</c:v>
                </c:pt>
                <c:pt idx="6168">
                  <c:v>3.6414597873415673E-2</c:v>
                </c:pt>
                <c:pt idx="6169">
                  <c:v>3.6253209977256895E-2</c:v>
                </c:pt>
                <c:pt idx="6170">
                  <c:v>3.6073116682282837E-2</c:v>
                </c:pt>
                <c:pt idx="6171">
                  <c:v>3.5874742872644194E-2</c:v>
                </c:pt>
                <c:pt idx="6172">
                  <c:v>3.5658516384971944E-2</c:v>
                </c:pt>
                <c:pt idx="6173">
                  <c:v>3.5424867013796178E-2</c:v>
                </c:pt>
                <c:pt idx="6174">
                  <c:v>3.5174225583708092E-2</c:v>
                </c:pt>
                <c:pt idx="6175">
                  <c:v>3.4907023085254646E-2</c:v>
                </c:pt>
                <c:pt idx="6176">
                  <c:v>3.4623689871649981E-2</c:v>
                </c:pt>
                <c:pt idx="6177">
                  <c:v>3.4324654913484083E-2</c:v>
                </c:pt>
                <c:pt idx="6178">
                  <c:v>3.4010345108696993E-2</c:v>
                </c:pt>
                <c:pt idx="6179">
                  <c:v>3.3681184645185061E-2</c:v>
                </c:pt>
                <c:pt idx="6180">
                  <c:v>3.3337594413489331E-2</c:v>
                </c:pt>
                <c:pt idx="6181">
                  <c:v>3.2979991467106388E-2</c:v>
                </c:pt>
                <c:pt idx="6182">
                  <c:v>3.2608788528048757E-2</c:v>
                </c:pt>
                <c:pt idx="6183">
                  <c:v>3.2224393535365485E-2</c:v>
                </c:pt>
                <c:pt idx="6184">
                  <c:v>3.1827209234416141E-2</c:v>
                </c:pt>
                <c:pt idx="6185">
                  <c:v>3.1417632804775157E-2</c:v>
                </c:pt>
                <c:pt idx="6186">
                  <c:v>3.0996055524715144E-2</c:v>
                </c:pt>
                <c:pt idx="6187">
                  <c:v>3.0562862470307151E-2</c:v>
                </c:pt>
                <c:pt idx="6188">
                  <c:v>3.0118432247239074E-2</c:v>
                </c:pt>
                <c:pt idx="6189">
                  <c:v>2.9665724305873525E-2</c:v>
                </c:pt>
                <c:pt idx="6190">
                  <c:v>2.9210691976391132E-2</c:v>
                </c:pt>
                <c:pt idx="6191">
                  <c:v>2.8757412624374486E-2</c:v>
                </c:pt>
                <c:pt idx="6192">
                  <c:v>2.8307536074279785E-2</c:v>
                </c:pt>
                <c:pt idx="6193">
                  <c:v>2.7862510279626704E-2</c:v>
                </c:pt>
                <c:pt idx="6194">
                  <c:v>2.7423669010474636E-2</c:v>
                </c:pt>
                <c:pt idx="6195">
                  <c:v>2.6992240499234772E-2</c:v>
                </c:pt>
                <c:pt idx="6196">
                  <c:v>2.6569352761582447E-2</c:v>
                </c:pt>
                <c:pt idx="6197">
                  <c:v>2.6156038609728739E-2</c:v>
                </c:pt>
                <c:pt idx="6198">
                  <c:v>2.5753240481857374E-2</c:v>
                </c:pt>
                <c:pt idx="6199">
                  <c:v>2.5361815096267337E-2</c:v>
                </c:pt>
                <c:pt idx="6200">
                  <c:v>2.4982537934231601E-2</c:v>
                </c:pt>
                <c:pt idx="6201">
                  <c:v>2.4616107555433447E-2</c:v>
                </c:pt>
                <c:pt idx="6202">
                  <c:v>2.4263149749876513E-2</c:v>
                </c:pt>
                <c:pt idx="6203">
                  <c:v>2.3924221530188191E-2</c:v>
                </c:pt>
                <c:pt idx="6204">
                  <c:v>2.3599814968253627E-2</c:v>
                </c:pt>
                <c:pt idx="6205">
                  <c:v>2.329036088012075E-2</c:v>
                </c:pt>
                <c:pt idx="6206">
                  <c:v>2.2996232363126933E-2</c:v>
                </c:pt>
                <c:pt idx="6207">
                  <c:v>2.2717748189180403E-2</c:v>
                </c:pt>
                <c:pt idx="6208">
                  <c:v>2.2455176058122535E-2</c:v>
                </c:pt>
                <c:pt idx="6209">
                  <c:v>2.2208735715074458E-2</c:v>
                </c:pt>
                <c:pt idx="6210">
                  <c:v>2.1978601935647834E-2</c:v>
                </c:pt>
                <c:pt idx="6211">
                  <c:v>2.1764907382864195E-2</c:v>
                </c:pt>
                <c:pt idx="6212">
                  <c:v>2.1567745339597846E-2</c:v>
                </c:pt>
                <c:pt idx="6213">
                  <c:v>2.1387172320311513E-2</c:v>
                </c:pt>
                <c:pt idx="6214">
                  <c:v>2.1220988073090401E-2</c:v>
                </c:pt>
                <c:pt idx="6215">
                  <c:v>2.1064383019419836E-2</c:v>
                </c:pt>
                <c:pt idx="6216">
                  <c:v>2.0914123163006452E-2</c:v>
                </c:pt>
                <c:pt idx="6217">
                  <c:v>2.0769025880967032E-2</c:v>
                </c:pt>
                <c:pt idx="6218">
                  <c:v>2.0628050208864084E-2</c:v>
                </c:pt>
                <c:pt idx="6219">
                  <c:v>2.0490223395954344E-2</c:v>
                </c:pt>
                <c:pt idx="6220">
                  <c:v>2.0354635273327554E-2</c:v>
                </c:pt>
                <c:pt idx="6221">
                  <c:v>2.0220435402686403E-2</c:v>
                </c:pt>
                <c:pt idx="6222">
                  <c:v>2.0086830416341957E-2</c:v>
                </c:pt>
                <c:pt idx="6223">
                  <c:v>1.9953081444219506E-2</c:v>
                </c:pt>
                <c:pt idx="6224">
                  <c:v>1.9818501622647748E-2</c:v>
                </c:pt>
                <c:pt idx="6225">
                  <c:v>1.9682453683582221E-2</c:v>
                </c:pt>
                <c:pt idx="6226">
                  <c:v>1.9544347623004988E-2</c:v>
                </c:pt>
                <c:pt idx="6227">
                  <c:v>1.94036384471955E-2</c:v>
                </c:pt>
                <c:pt idx="6228">
                  <c:v>1.9259823995512671E-2</c:v>
                </c:pt>
                <c:pt idx="6229">
                  <c:v>1.9112442838286507E-2</c:v>
                </c:pt>
                <c:pt idx="6230">
                  <c:v>1.8961072248377089E-2</c:v>
                </c:pt>
                <c:pt idx="6231">
                  <c:v>1.8805326244925567E-2</c:v>
                </c:pt>
                <c:pt idx="6232">
                  <c:v>1.8644853707793386E-2</c:v>
                </c:pt>
                <c:pt idx="6233">
                  <c:v>1.8479336561162525E-2</c:v>
                </c:pt>
                <c:pt idx="6234">
                  <c:v>1.8308488024748253E-2</c:v>
                </c:pt>
                <c:pt idx="6235">
                  <c:v>1.813205093106475E-2</c:v>
                </c:pt>
                <c:pt idx="6236">
                  <c:v>1.794979610716893E-2</c:v>
                </c:pt>
                <c:pt idx="6237">
                  <c:v>1.7761520819302479E-2</c:v>
                </c:pt>
                <c:pt idx="6238">
                  <c:v>1.7567047278847642E-2</c:v>
                </c:pt>
                <c:pt idx="6239">
                  <c:v>1.7366221208011581E-2</c:v>
                </c:pt>
                <c:pt idx="6240">
                  <c:v>1.7158910463655697E-2</c:v>
                </c:pt>
                <c:pt idx="6241">
                  <c:v>1.6945003717693127E-2</c:v>
                </c:pt>
                <c:pt idx="6242">
                  <c:v>1.672440919248095E-2</c:v>
                </c:pt>
                <c:pt idx="6243">
                  <c:v>1.649705344964968E-2</c:v>
                </c:pt>
                <c:pt idx="6244">
                  <c:v>1.6262880230818705E-2</c:v>
                </c:pt>
                <c:pt idx="6245">
                  <c:v>1.6021849348663748E-2</c:v>
                </c:pt>
                <c:pt idx="6246">
                  <c:v>1.5773935626817451E-2</c:v>
                </c:pt>
                <c:pt idx="6247">
                  <c:v>1.5519127887101336E-2</c:v>
                </c:pt>
                <c:pt idx="6248">
                  <c:v>1.5257427982606736E-2</c:v>
                </c:pt>
                <c:pt idx="6249">
                  <c:v>1.4988849875163893E-2</c:v>
                </c:pt>
                <c:pt idx="6250">
                  <c:v>1.4713418755755841E-2</c:v>
                </c:pt>
                <c:pt idx="6251">
                  <c:v>1.4431170206463664E-2</c:v>
                </c:pt>
                <c:pt idx="6252">
                  <c:v>1.4142149402546315E-2</c:v>
                </c:pt>
                <c:pt idx="6253">
                  <c:v>1.3846410353287269E-2</c:v>
                </c:pt>
                <c:pt idx="6254">
                  <c:v>1.3544015180263987E-2</c:v>
                </c:pt>
                <c:pt idx="6255">
                  <c:v>1.3235033431722968E-2</c:v>
                </c:pt>
                <c:pt idx="6256">
                  <c:v>1.2919541431769117E-2</c:v>
                </c:pt>
                <c:pt idx="6257">
                  <c:v>1.2597621663107393E-2</c:v>
                </c:pt>
                <c:pt idx="6258">
                  <c:v>1.2269362182097066E-2</c:v>
                </c:pt>
                <c:pt idx="6259">
                  <c:v>1.1934856064915317E-2</c:v>
                </c:pt>
                <c:pt idx="6260">
                  <c:v>1.1594200883646438E-2</c:v>
                </c:pt>
                <c:pt idx="6261">
                  <c:v>1.1247498211146865E-2</c:v>
                </c:pt>
                <c:pt idx="6262">
                  <c:v>1.0894853153562072E-2</c:v>
                </c:pt>
                <c:pt idx="6263">
                  <c:v>1.053637390940123E-2</c:v>
                </c:pt>
                <c:pt idx="6264">
                  <c:v>1.0172171354102883E-2</c:v>
                </c:pt>
                <c:pt idx="6265">
                  <c:v>9.8023586490557021E-3</c:v>
                </c:pt>
                <c:pt idx="6266">
                  <c:v>9.4270508740608924E-3</c:v>
                </c:pt>
                <c:pt idx="6267">
                  <c:v>9.0463646822606051E-3</c:v>
                </c:pt>
                <c:pt idx="6268">
                  <c:v>8.6604179765751351E-3</c:v>
                </c:pt>
                <c:pt idx="6269">
                  <c:v>8.2693296067251967E-3</c:v>
                </c:pt>
                <c:pt idx="6270">
                  <c:v>7.8732190859413711E-3</c:v>
                </c:pt>
                <c:pt idx="6271">
                  <c:v>7.472206326489924E-3</c:v>
                </c:pt>
                <c:pt idx="6272">
                  <c:v>7.0664113931713521E-3</c:v>
                </c:pt>
                <c:pt idx="6273">
                  <c:v>6.6559542739761703E-3</c:v>
                </c:pt>
                <c:pt idx="6274">
                  <c:v>6.2409546671025953E-3</c:v>
                </c:pt>
                <c:pt idx="6275">
                  <c:v>5.8215317835771108E-3</c:v>
                </c:pt>
                <c:pt idx="6276">
                  <c:v>5.3978041647336512E-3</c:v>
                </c:pt>
                <c:pt idx="6277">
                  <c:v>4.9718320217044731E-3</c:v>
                </c:pt>
                <c:pt idx="6278">
                  <c:v>4.5479273073867482E-3</c:v>
                </c:pt>
                <c:pt idx="6279">
                  <c:v>4.1289978568901315E-3</c:v>
                </c:pt>
                <c:pt idx="6280">
                  <c:v>3.716133298364279E-3</c:v>
                </c:pt>
                <c:pt idx="6281">
                  <c:v>3.3102758709014136E-3</c:v>
                </c:pt>
                <c:pt idx="6282">
                  <c:v>2.9122862258898542E-3</c:v>
                </c:pt>
                <c:pt idx="6283">
                  <c:v>2.5229498850739278E-3</c:v>
                </c:pt>
                <c:pt idx="6284">
                  <c:v>2.1429811973062841E-3</c:v>
                </c:pt>
                <c:pt idx="6285">
                  <c:v>1.7730270595284598E-3</c:v>
                </c:pt>
                <c:pt idx="6286">
                  <c:v>1.4136704953401163E-3</c:v>
                </c:pt>
                <c:pt idx="6287">
                  <c:v>1.0654340979710925E-3</c:v>
                </c:pt>
                <c:pt idx="6288">
                  <c:v>7.2878334103506465E-4</c:v>
                </c:pt>
                <c:pt idx="6289">
                  <c:v>4.0412976032992443E-4</c:v>
                </c:pt>
                <c:pt idx="6290">
                  <c:v>9.1834009942034692E-5</c:v>
                </c:pt>
                <c:pt idx="6291">
                  <c:v>-2.0779120408210647E-4</c:v>
                </c:pt>
                <c:pt idx="6292">
                  <c:v>-4.9447830924052492E-4</c:v>
                </c:pt>
                <c:pt idx="6293">
                  <c:v>-7.6800216801134989E-4</c:v>
                </c:pt>
                <c:pt idx="6294">
                  <c:v>-1.028177491988577E-3</c:v>
                </c:pt>
                <c:pt idx="6295">
                  <c:v>-1.2748563655125855E-3</c:v>
                </c:pt>
                <c:pt idx="6296">
                  <c:v>-1.5079258756079705E-3</c:v>
                </c:pt>
                <c:pt idx="6297">
                  <c:v>-1.7273058450780767E-3</c:v>
                </c:pt>
                <c:pt idx="6298">
                  <c:v>-1.9329466656342548E-3</c:v>
                </c:pt>
                <c:pt idx="6299">
                  <c:v>-2.1248272279759291E-3</c:v>
                </c:pt>
                <c:pt idx="6300">
                  <c:v>-2.3029529457770682E-3</c:v>
                </c:pt>
                <c:pt idx="6301">
                  <c:v>-2.4673538705761852E-3</c:v>
                </c:pt>
                <c:pt idx="6302">
                  <c:v>-2.6180828946146839E-3</c:v>
                </c:pt>
                <c:pt idx="6303">
                  <c:v>-2.7552140387109548E-3</c:v>
                </c:pt>
                <c:pt idx="6304">
                  <c:v>-2.8788408223114816E-3</c:v>
                </c:pt>
                <c:pt idx="6305">
                  <c:v>-2.9890747129085143E-3</c:v>
                </c:pt>
                <c:pt idx="6306">
                  <c:v>-3.0860436520672692E-3</c:v>
                </c:pt>
                <c:pt idx="6307">
                  <c:v>-3.1698906553591349E-3</c:v>
                </c:pt>
                <c:pt idx="6308">
                  <c:v>-3.2407724835537472E-3</c:v>
                </c:pt>
                <c:pt idx="6309">
                  <c:v>-3.298858382476498E-3</c:v>
                </c:pt>
                <c:pt idx="6310">
                  <c:v>-3.344328888997349E-3</c:v>
                </c:pt>
                <c:pt idx="6311">
                  <c:v>-3.377374700672895E-3</c:v>
                </c:pt>
                <c:pt idx="6312">
                  <c:v>-3.3981956066220661E-3</c:v>
                </c:pt>
                <c:pt idx="6313">
                  <c:v>-3.406999477274195E-3</c:v>
                </c:pt>
                <c:pt idx="6314">
                  <c:v>-3.4040013106867166E-3</c:v>
                </c:pt>
                <c:pt idx="6315">
                  <c:v>-3.3894223331885479E-3</c:v>
                </c:pt>
                <c:pt idx="6316">
                  <c:v>-3.3634891521636557E-3</c:v>
                </c:pt>
                <c:pt idx="6317">
                  <c:v>-3.3264329588480334E-3</c:v>
                </c:pt>
                <c:pt idx="6318">
                  <c:v>-3.278488779071601E-3</c:v>
                </c:pt>
                <c:pt idx="6319">
                  <c:v>-3.2198947699343858E-3</c:v>
                </c:pt>
                <c:pt idx="6320">
                  <c:v>-3.1508915604640457E-3</c:v>
                </c:pt>
                <c:pt idx="6321">
                  <c:v>-3.0717216343592196E-3</c:v>
                </c:pt>
                <c:pt idx="6322">
                  <c:v>-2.9826287529786111E-3</c:v>
                </c:pt>
                <c:pt idx="6323">
                  <c:v>-2.8838574167935446E-3</c:v>
                </c:pt>
                <c:pt idx="6324">
                  <c:v>-2.7756523635752138E-3</c:v>
                </c:pt>
                <c:pt idx="6325">
                  <c:v>-2.6582581016433887E-3</c:v>
                </c:pt>
                <c:pt idx="6326">
                  <c:v>-2.5319184765568458E-3</c:v>
                </c:pt>
                <c:pt idx="6327">
                  <c:v>-2.3968762696786458E-3</c:v>
                </c:pt>
                <c:pt idx="6328">
                  <c:v>-2.253372827102224E-3</c:v>
                </c:pt>
                <c:pt idx="6329">
                  <c:v>-2.1016477174732287E-3</c:v>
                </c:pt>
                <c:pt idx="6330">
                  <c:v>-1.9419384172960239E-3</c:v>
                </c:pt>
                <c:pt idx="6331">
                  <c:v>-1.7744800223593897E-3</c:v>
                </c:pt>
                <c:pt idx="6332">
                  <c:v>-1.5995049839665095E-3</c:v>
                </c:pt>
                <c:pt idx="6333">
                  <c:v>-1.4172428687009501E-3</c:v>
                </c:pt>
                <c:pt idx="6334">
                  <c:v>-1.2279201405066135E-3</c:v>
                </c:pt>
                <c:pt idx="6335">
                  <c:v>-1.0317599639059945E-3</c:v>
                </c:pt>
                <c:pt idx="6336">
                  <c:v>-8.2898202722224705E-4</c:v>
                </c:pt>
                <c:pt idx="6337">
                  <c:v>-6.1980238471892536E-4</c:v>
                </c:pt>
                <c:pt idx="6338">
                  <c:v>-4.0443331660831286E-4</c:v>
                </c:pt>
                <c:pt idx="6339">
                  <c:v>-1.8498786479901263E-4</c:v>
                </c:pt>
                <c:pt idx="6340">
                  <c:v>3.4216092094535136E-5</c:v>
                </c:pt>
                <c:pt idx="6341">
                  <c:v>2.5024041823726642E-4</c:v>
                </c:pt>
                <c:pt idx="6342">
                  <c:v>4.6193269210851879E-4</c:v>
                </c:pt>
                <c:pt idx="6343">
                  <c:v>6.682878926142342E-4</c:v>
                </c:pt>
                <c:pt idx="6344">
                  <c:v>8.6838382694488206E-4</c:v>
                </c:pt>
                <c:pt idx="6345">
                  <c:v>1.061374743965286E-3</c:v>
                </c:pt>
                <c:pt idx="6346">
                  <c:v>1.2464873988994728E-3</c:v>
                </c:pt>
                <c:pt idx="6347">
                  <c:v>1.4230173481102541E-3</c:v>
                </c:pt>
                <c:pt idx="6348">
                  <c:v>1.5903253826129763E-3</c:v>
                </c:pt>
                <c:pt idx="6349">
                  <c:v>1.7478340938136818E-3</c:v>
                </c:pt>
                <c:pt idx="6350">
                  <c:v>1.8950245683132037E-3</c:v>
                </c:pt>
                <c:pt idx="6351">
                  <c:v>2.031433208731974E-3</c:v>
                </c:pt>
                <c:pt idx="6352">
                  <c:v>2.1566486774946079E-3</c:v>
                </c:pt>
                <c:pt idx="6353">
                  <c:v>2.2703089605077892E-3</c:v>
                </c:pt>
                <c:pt idx="6354">
                  <c:v>2.3720985476586155E-3</c:v>
                </c:pt>
                <c:pt idx="6355">
                  <c:v>2.4617457270638284E-3</c:v>
                </c:pt>
                <c:pt idx="6356">
                  <c:v>2.5390199900077277E-3</c:v>
                </c:pt>
                <c:pt idx="6357">
                  <c:v>2.6037295435195761E-3</c:v>
                </c:pt>
                <c:pt idx="6358">
                  <c:v>2.6557189275583691E-3</c:v>
                </c:pt>
                <c:pt idx="6359">
                  <c:v>2.6948667337957813E-3</c:v>
                </c:pt>
                <c:pt idx="6360">
                  <c:v>2.7210834230120711E-3</c:v>
                </c:pt>
                <c:pt idx="6361">
                  <c:v>2.7343092381511736E-3</c:v>
                </c:pt>
                <c:pt idx="6362">
                  <c:v>2.734512210112798E-3</c:v>
                </c:pt>
                <c:pt idx="6363">
                  <c:v>2.721686253395742E-3</c:v>
                </c:pt>
                <c:pt idx="6364">
                  <c:v>2.6958493487451592E-3</c:v>
                </c:pt>
                <c:pt idx="6365">
                  <c:v>2.6570418099977175E-3</c:v>
                </c:pt>
                <c:pt idx="6366">
                  <c:v>2.6053246323622134E-3</c:v>
                </c:pt>
                <c:pt idx="6367">
                  <c:v>2.5407779194180011E-3</c:v>
                </c:pt>
                <c:pt idx="6368">
                  <c:v>2.4634993861618651E-3</c:v>
                </c:pt>
                <c:pt idx="6369">
                  <c:v>2.3736029354817253E-3</c:v>
                </c:pt>
                <c:pt idx="6370">
                  <c:v>2.2712173054864194E-3</c:v>
                </c:pt>
                <c:pt idx="6371">
                  <c:v>2.156484785171801E-3</c:v>
                </c:pt>
                <c:pt idx="6372">
                  <c:v>2.0295599959560071E-3</c:v>
                </c:pt>
                <c:pt idx="6373">
                  <c:v>1.8906087366695825E-3</c:v>
                </c:pt>
                <c:pt idx="6374">
                  <c:v>1.7398068896410292E-3</c:v>
                </c:pt>
                <c:pt idx="6375">
                  <c:v>1.577339385570324E-3</c:v>
                </c:pt>
                <c:pt idx="6376">
                  <c:v>1.4033992249415869E-3</c:v>
                </c:pt>
                <c:pt idx="6377">
                  <c:v>1.21818655377743E-3</c:v>
                </c:pt>
                <c:pt idx="6378">
                  <c:v>1.0219077915949398E-3</c:v>
                </c:pt>
                <c:pt idx="6379">
                  <c:v>8.1477480947778731E-4</c:v>
                </c:pt>
                <c:pt idx="6380">
                  <c:v>5.9700415623422721E-4</c:v>
                </c:pt>
                <c:pt idx="6381">
                  <c:v>3.6881633066563859E-4</c:v>
                </c:pt>
                <c:pt idx="6382">
                  <c:v>1.3043509802623533E-4</c:v>
                </c:pt>
                <c:pt idx="6383">
                  <c:v>-1.1791315119470849E-4</c:v>
                </c:pt>
                <c:pt idx="6384">
                  <c:v>-3.7600000197657248E-4</c:v>
                </c:pt>
                <c:pt idx="6385">
                  <c:v>-6.4359557671810671E-4</c:v>
                </c:pt>
                <c:pt idx="6386">
                  <c:v>-9.2046906013957717E-4</c:v>
                </c:pt>
                <c:pt idx="6387">
                  <c:v>-1.2063891887895998E-3</c:v>
                </c:pt>
                <c:pt idx="6388">
                  <c:v>-1.5011247067580218E-3</c:v>
                </c:pt>
                <c:pt idx="6389">
                  <c:v>-1.8044447891454635E-3</c:v>
                </c:pt>
                <c:pt idx="6390">
                  <c:v>-2.1161194347881947E-3</c:v>
                </c:pt>
                <c:pt idx="6391">
                  <c:v>-2.4359198296925351E-3</c:v>
                </c:pt>
                <c:pt idx="6392">
                  <c:v>-2.7636186825760853E-3</c:v>
                </c:pt>
                <c:pt idx="6393">
                  <c:v>-3.0989905338735337E-3</c:v>
                </c:pt>
                <c:pt idx="6394">
                  <c:v>-3.4418120395129839E-3</c:v>
                </c:pt>
                <c:pt idx="6395">
                  <c:v>-3.7918622307243815E-3</c:v>
                </c:pt>
                <c:pt idx="6396">
                  <c:v>-4.1489227510963511E-3</c:v>
                </c:pt>
                <c:pt idx="6397">
                  <c:v>-4.5127780720539221E-3</c:v>
                </c:pt>
                <c:pt idx="6398">
                  <c:v>-4.8832156878844913E-3</c:v>
                </c:pt>
                <c:pt idx="6399">
                  <c:v>-5.2600262914031422E-3</c:v>
                </c:pt>
                <c:pt idx="6400">
                  <c:v>-5.6430039312973584E-3</c:v>
                </c:pt>
                <c:pt idx="6401">
                  <c:v>-6.0319461521608393E-3</c:v>
                </c:pt>
                <c:pt idx="6402">
                  <c:v>-6.426287837627942E-3</c:v>
                </c:pt>
                <c:pt idx="6403">
                  <c:v>-6.8250428220586624E-3</c:v>
                </c:pt>
                <c:pt idx="6404">
                  <c:v>-7.2274933087476982E-3</c:v>
                </c:pt>
                <c:pt idx="6405">
                  <c:v>-7.6332680064081174E-3</c:v>
                </c:pt>
                <c:pt idx="6406">
                  <c:v>-8.0420271235367158E-3</c:v>
                </c:pt>
                <c:pt idx="6407">
                  <c:v>-8.4534499957392827E-3</c:v>
                </c:pt>
                <c:pt idx="6408">
                  <c:v>-8.8672338935033082E-3</c:v>
                </c:pt>
                <c:pt idx="6409">
                  <c:v>-9.2830932928699723E-3</c:v>
                </c:pt>
                <c:pt idx="6410">
                  <c:v>-9.7007591824022372E-3</c:v>
                </c:pt>
                <c:pt idx="6411">
                  <c:v>-1.0119978389406668E-2</c:v>
                </c:pt>
                <c:pt idx="6412">
                  <c:v>-1.054051292465788E-2</c:v>
                </c:pt>
                <c:pt idx="6413">
                  <c:v>-1.0962139345503285E-2</c:v>
                </c:pt>
                <c:pt idx="6414">
                  <c:v>-1.1384648137213751E-2</c:v>
                </c:pt>
                <c:pt idx="6415">
                  <c:v>-1.1807843112433481E-2</c:v>
                </c:pt>
                <c:pt idx="6416">
                  <c:v>-1.2231540828552948E-2</c:v>
                </c:pt>
                <c:pt idx="6417">
                  <c:v>-1.2655570022810661E-2</c:v>
                </c:pt>
                <c:pt idx="6418">
                  <c:v>-1.3079771064910345E-2</c:v>
                </c:pt>
                <c:pt idx="6419">
                  <c:v>-1.3503995426920884E-2</c:v>
                </c:pt>
                <c:pt idx="6420">
                  <c:v>-1.3928105170217787E-2</c:v>
                </c:pt>
                <c:pt idx="6421">
                  <c:v>-1.4351972449199281E-2</c:v>
                </c:pt>
                <c:pt idx="6422">
                  <c:v>-1.4775479031509635E-2</c:v>
                </c:pt>
                <c:pt idx="6423">
                  <c:v>-1.5198515834483561E-2</c:v>
                </c:pt>
                <c:pt idx="6424">
                  <c:v>-1.5620982477518992E-2</c:v>
                </c:pt>
                <c:pt idx="6425">
                  <c:v>-1.6042786850076065E-2</c:v>
                </c:pt>
                <c:pt idx="6426">
                  <c:v>-1.6463844694991178E-2</c:v>
                </c:pt>
                <c:pt idx="6427">
                  <c:v>-1.688407920679497E-2</c:v>
                </c:pt>
                <c:pt idx="6428">
                  <c:v>-1.7303420644706892E-2</c:v>
                </c:pt>
                <c:pt idx="6429">
                  <c:v>-1.7721805959985688E-2</c:v>
                </c:pt>
                <c:pt idx="6430">
                  <c:v>-1.8139178437305101E-2</c:v>
                </c:pt>
                <c:pt idx="6431">
                  <c:v>-1.8555487349824158E-2</c:v>
                </c:pt>
                <c:pt idx="6432">
                  <c:v>-1.8970687627616847E-2</c:v>
                </c:pt>
                <c:pt idx="6433">
                  <c:v>-1.9384739539131959E-2</c:v>
                </c:pt>
                <c:pt idx="6434">
                  <c:v>-1.9797608385342075E-2</c:v>
                </c:pt>
                <c:pt idx="6435">
                  <c:v>-2.0209264206252301E-2</c:v>
                </c:pt>
                <c:pt idx="6436">
                  <c:v>-2.061968149943354E-2</c:v>
                </c:pt>
                <c:pt idx="6437">
                  <c:v>-2.1028838950248561E-2</c:v>
                </c:pt>
                <c:pt idx="6438">
                  <c:v>-2.1436719173441456E-2</c:v>
                </c:pt>
                <c:pt idx="6439">
                  <c:v>-2.1843308465760821E-2</c:v>
                </c:pt>
                <c:pt idx="6440">
                  <c:v>-2.2248596569296734E-2</c:v>
                </c:pt>
                <c:pt idx="6441">
                  <c:v>-2.2652576445204031E-2</c:v>
                </c:pt>
                <c:pt idx="6442">
                  <c:v>-2.3055244057498207E-2</c:v>
                </c:pt>
                <c:pt idx="6443">
                  <c:v>-2.3456598166608764E-2</c:v>
                </c:pt>
                <c:pt idx="6444">
                  <c:v>-2.3856640132380067E-2</c:v>
                </c:pt>
                <c:pt idx="6445">
                  <c:v>-2.4255373726215331E-2</c:v>
                </c:pt>
                <c:pt idx="6446">
                  <c:v>-2.4652804952060889E-2</c:v>
                </c:pt>
                <c:pt idx="6447">
                  <c:v>-2.5048941875940731E-2</c:v>
                </c:pt>
                <c:pt idx="6448">
                  <c:v>-2.5443794463743702E-2</c:v>
                </c:pt>
                <c:pt idx="6449">
                  <c:v>-2.5837374426984167E-2</c:v>
                </c:pt>
                <c:pt idx="6450">
                  <c:v>-2.6229695076253796E-2</c:v>
                </c:pt>
                <c:pt idx="6451">
                  <c:v>-2.6620771182091697E-2</c:v>
                </c:pt>
                <c:pt idx="6452">
                  <c:v>-2.7010618843004305E-2</c:v>
                </c:pt>
                <c:pt idx="6453">
                  <c:v>-2.7399255360371199E-2</c:v>
                </c:pt>
                <c:pt idx="6454">
                  <c:v>-2.7786699119984843E-2</c:v>
                </c:pt>
                <c:pt idx="6455">
                  <c:v>-2.8172969479967506E-2</c:v>
                </c:pt>
                <c:pt idx="6456">
                  <c:v>-2.855808666482517E-2</c:v>
                </c:pt>
                <c:pt idx="6457">
                  <c:v>-2.8942071665398292E-2</c:v>
                </c:pt>
                <c:pt idx="6458">
                  <c:v>-2.9324946144476834E-2</c:v>
                </c:pt>
                <c:pt idx="6459">
                  <c:v>-2.9706732347853284E-2</c:v>
                </c:pt>
                <c:pt idx="6460">
                  <c:v>-3.0087453020591542E-2</c:v>
                </c:pt>
                <c:pt idx="6461">
                  <c:v>-3.04671313283012E-2</c:v>
                </c:pt>
                <c:pt idx="6462">
                  <c:v>-3.0845790783202893E-2</c:v>
                </c:pt>
                <c:pt idx="6463">
                  <c:v>-3.1223455174786301E-2</c:v>
                </c:pt>
                <c:pt idx="6464">
                  <c:v>-3.1597998823574759E-2</c:v>
                </c:pt>
                <c:pt idx="6465">
                  <c:v>-3.1964803207004649E-2</c:v>
                </c:pt>
                <c:pt idx="6466">
                  <c:v>-3.2320802511713494E-2</c:v>
                </c:pt>
                <c:pt idx="6467">
                  <c:v>-3.2664941689643415E-2</c:v>
                </c:pt>
                <c:pt idx="6468">
                  <c:v>-3.2996327262829202E-2</c:v>
                </c:pt>
                <c:pt idx="6469">
                  <c:v>-3.3314154339438622E-2</c:v>
                </c:pt>
                <c:pt idx="6470">
                  <c:v>-3.3617699317012431E-2</c:v>
                </c:pt>
                <c:pt idx="6471">
                  <c:v>-3.3906315367804751E-2</c:v>
                </c:pt>
                <c:pt idx="6472">
                  <c:v>-3.4179428198322655E-2</c:v>
                </c:pt>
                <c:pt idx="6473">
                  <c:v>-3.4436531979033014E-2</c:v>
                </c:pt>
                <c:pt idx="6474">
                  <c:v>-3.4677185436011733E-2</c:v>
                </c:pt>
                <c:pt idx="6475">
                  <c:v>-3.4901008100131511E-2</c:v>
                </c:pt>
                <c:pt idx="6476">
                  <c:v>-3.5107676709550076E-2</c:v>
                </c:pt>
                <c:pt idx="6477">
                  <c:v>-3.5296921761277696E-2</c:v>
                </c:pt>
                <c:pt idx="6478">
                  <c:v>-3.5468524207633807E-2</c:v>
                </c:pt>
                <c:pt idx="6479">
                  <c:v>-3.5622312293428091E-2</c:v>
                </c:pt>
                <c:pt idx="6480">
                  <c:v>-3.5758158529737849E-2</c:v>
                </c:pt>
                <c:pt idx="6481">
                  <c:v>-3.5875976800194775E-2</c:v>
                </c:pt>
                <c:pt idx="6482">
                  <c:v>-3.5975719595737872E-2</c:v>
                </c:pt>
                <c:pt idx="6483">
                  <c:v>-3.6057375373839962E-2</c:v>
                </c:pt>
                <c:pt idx="6484">
                  <c:v>-3.6120966038268046E-2</c:v>
                </c:pt>
                <c:pt idx="6485">
                  <c:v>-3.6166544535493977E-2</c:v>
                </c:pt>
                <c:pt idx="6486">
                  <c:v>-3.6194192563932311E-2</c:v>
                </c:pt>
                <c:pt idx="6487">
                  <c:v>-3.6204018392244991E-2</c:v>
                </c:pt>
                <c:pt idx="6488">
                  <c:v>-3.6196154783017132E-2</c:v>
                </c:pt>
                <c:pt idx="6489">
                  <c:v>-3.6170757018175861E-2</c:v>
                </c:pt>
                <c:pt idx="6490">
                  <c:v>-3.6128001022593371E-2</c:v>
                </c:pt>
                <c:pt idx="6491">
                  <c:v>-3.6068081582386113E-2</c:v>
                </c:pt>
                <c:pt idx="6492">
                  <c:v>-3.5991210654494579E-2</c:v>
                </c:pt>
                <c:pt idx="6493">
                  <c:v>-3.5897615764201349E-2</c:v>
                </c:pt>
                <c:pt idx="6494">
                  <c:v>-3.5787538487319998E-2</c:v>
                </c:pt>
                <c:pt idx="6495">
                  <c:v>-3.5661233013861766E-2</c:v>
                </c:pt>
                <c:pt idx="6496">
                  <c:v>-3.5518964790063744E-2</c:v>
                </c:pt>
                <c:pt idx="6497">
                  <c:v>-3.5361009235737324E-2</c:v>
                </c:pt>
                <c:pt idx="6498">
                  <c:v>-3.5187650533973644E-2</c:v>
                </c:pt>
                <c:pt idx="6499">
                  <c:v>-3.4999180490315931E-2</c:v>
                </c:pt>
                <c:pt idx="6500">
                  <c:v>-3.4795897458589992E-2</c:v>
                </c:pt>
                <c:pt idx="6501">
                  <c:v>-3.4578105330654821E-2</c:v>
                </c:pt>
                <c:pt idx="6502">
                  <c:v>-3.4349555338049509E-2</c:v>
                </c:pt>
                <c:pt idx="6503">
                  <c:v>-3.411799498381151E-2</c:v>
                </c:pt>
                <c:pt idx="6504">
                  <c:v>-3.3888688097647904E-2</c:v>
                </c:pt>
                <c:pt idx="6505">
                  <c:v>-3.3663680386288988E-2</c:v>
                </c:pt>
                <c:pt idx="6506">
                  <c:v>-3.3444760142759621E-2</c:v>
                </c:pt>
                <c:pt idx="6507">
                  <c:v>-3.3233574378216231E-2</c:v>
                </c:pt>
                <c:pt idx="6508">
                  <c:v>-3.3031639806832935E-2</c:v>
                </c:pt>
                <c:pt idx="6509">
                  <c:v>-3.2840349424904811E-2</c:v>
                </c:pt>
                <c:pt idx="6510">
                  <c:v>-3.2660978698294055E-2</c:v>
                </c:pt>
                <c:pt idx="6511">
                  <c:v>-3.2494691522581817E-2</c:v>
                </c:pt>
                <c:pt idx="6512">
                  <c:v>-3.2342545966927788E-2</c:v>
                </c:pt>
                <c:pt idx="6513">
                  <c:v>-3.2205499806594491E-2</c:v>
                </c:pt>
                <c:pt idx="6514">
                  <c:v>-3.2084415848903244E-2</c:v>
                </c:pt>
                <c:pt idx="6515">
                  <c:v>-3.1980067057425968E-2</c:v>
                </c:pt>
                <c:pt idx="6516">
                  <c:v>-3.1893141479245615E-2</c:v>
                </c:pt>
                <c:pt idx="6517">
                  <c:v>-3.1824246980139935E-2</c:v>
                </c:pt>
                <c:pt idx="6518">
                  <c:v>-3.1773915792553252E-2</c:v>
                </c:pt>
                <c:pt idx="6519">
                  <c:v>-3.1742608881221546E-2</c:v>
                </c:pt>
                <c:pt idx="6520">
                  <c:v>-3.1730720131307961E-2</c:v>
                </c:pt>
                <c:pt idx="6521">
                  <c:v>-3.173858036388813E-2</c:v>
                </c:pt>
                <c:pt idx="6522">
                  <c:v>-3.176646118360172E-2</c:v>
                </c:pt>
                <c:pt idx="6523">
                  <c:v>-3.1814578663253795E-2</c:v>
                </c:pt>
                <c:pt idx="6524">
                  <c:v>-3.1883096870111829E-2</c:v>
                </c:pt>
                <c:pt idx="6525">
                  <c:v>-3.1972131238600265E-2</c:v>
                </c:pt>
                <c:pt idx="6526">
                  <c:v>-3.2081751794044405E-2</c:v>
                </c:pt>
                <c:pt idx="6527">
                  <c:v>-3.2211986232060272E-2</c:v>
                </c:pt>
                <c:pt idx="6528">
                  <c:v>-3.2362822858129761E-2</c:v>
                </c:pt>
                <c:pt idx="6529">
                  <c:v>-3.2534213391833391E-2</c:v>
                </c:pt>
                <c:pt idx="6530">
                  <c:v>-3.2726075640149281E-2</c:v>
                </c:pt>
                <c:pt idx="6531">
                  <c:v>-3.2938296044153929E-2</c:v>
                </c:pt>
                <c:pt idx="6532">
                  <c:v>-3.317073210338807E-2</c:v>
                </c:pt>
                <c:pt idx="6533">
                  <c:v>-3.3423214682074188E-2</c:v>
                </c:pt>
                <c:pt idx="6534">
                  <c:v>-3.3695550201293591E-2</c:v>
                </c:pt>
                <c:pt idx="6535">
                  <c:v>-3.3987522721150236E-2</c:v>
                </c:pt>
                <c:pt idx="6536">
                  <c:v>-3.4298895916868515E-2</c:v>
                </c:pt>
                <c:pt idx="6537">
                  <c:v>-3.4629414952683478E-2</c:v>
                </c:pt>
                <c:pt idx="6538">
                  <c:v>-3.4978808257302686E-2</c:v>
                </c:pt>
                <c:pt idx="6539">
                  <c:v>-3.534340223145465E-2</c:v>
                </c:pt>
                <c:pt idx="6540">
                  <c:v>-3.5715581923249556E-2</c:v>
                </c:pt>
                <c:pt idx="6541">
                  <c:v>-3.6090166670022884E-2</c:v>
                </c:pt>
                <c:pt idx="6542">
                  <c:v>-3.6465133298867941E-2</c:v>
                </c:pt>
                <c:pt idx="6543">
                  <c:v>-3.6838704004776741E-2</c:v>
                </c:pt>
                <c:pt idx="6544">
                  <c:v>-3.7209232690704731E-2</c:v>
                </c:pt>
                <c:pt idx="6545">
                  <c:v>-3.7575194722735732E-2</c:v>
                </c:pt>
                <c:pt idx="6546">
                  <c:v>-3.7935180992295654E-2</c:v>
                </c:pt>
                <c:pt idx="6547">
                  <c:v>-3.828789233727329E-2</c:v>
                </c:pt>
                <c:pt idx="6548">
                  <c:v>-3.8632134161279662E-2</c:v>
                </c:pt>
                <c:pt idx="6549">
                  <c:v>-3.8966811241133902E-2</c:v>
                </c:pt>
                <c:pt idx="6550">
                  <c:v>-3.9290922718590922E-2</c:v>
                </c:pt>
                <c:pt idx="6551">
                  <c:v>-3.9603557272496592E-2</c:v>
                </c:pt>
                <c:pt idx="6552">
                  <c:v>-3.99038884674945E-2</c:v>
                </c:pt>
                <c:pt idx="6553">
                  <c:v>-4.0191170275365465E-2</c:v>
                </c:pt>
                <c:pt idx="6554">
                  <c:v>-4.0464732765036496E-2</c:v>
                </c:pt>
                <c:pt idx="6555">
                  <c:v>-4.0723977957265983E-2</c:v>
                </c:pt>
                <c:pt idx="6556">
                  <c:v>-4.0968375839992681E-2</c:v>
                </c:pt>
                <c:pt idx="6557">
                  <c:v>-4.1197460540322743E-2</c:v>
                </c:pt>
                <c:pt idx="6558">
                  <c:v>-4.141082664912487E-2</c:v>
                </c:pt>
                <c:pt idx="6559">
                  <c:v>-4.1608125694211552E-2</c:v>
                </c:pt>
                <c:pt idx="6560">
                  <c:v>-4.1789062758088906E-2</c:v>
                </c:pt>
                <c:pt idx="6561">
                  <c:v>-4.1953393236281673E-2</c:v>
                </c:pt>
                <c:pt idx="6562">
                  <c:v>-4.2100919732260149E-2</c:v>
                </c:pt>
                <c:pt idx="6563">
                  <c:v>-4.2231489085026788E-2</c:v>
                </c:pt>
                <c:pt idx="6564">
                  <c:v>-4.2344989525453403E-2</c:v>
                </c:pt>
                <c:pt idx="6565">
                  <c:v>-4.2441347957501319E-2</c:v>
                </c:pt>
                <c:pt idx="6566">
                  <c:v>-4.2520527360498182E-2</c:v>
                </c:pt>
                <c:pt idx="6567">
                  <c:v>-4.2582524308695524E-2</c:v>
                </c:pt>
                <c:pt idx="6568">
                  <c:v>-4.2627366604378956E-2</c:v>
                </c:pt>
                <c:pt idx="6569">
                  <c:v>-4.2655111020860816E-2</c:v>
                </c:pt>
                <c:pt idx="6570">
                  <c:v>-4.2665841151739999E-2</c:v>
                </c:pt>
                <c:pt idx="6571">
                  <c:v>-4.2659665362874855E-2</c:v>
                </c:pt>
                <c:pt idx="6572">
                  <c:v>-4.2636714843577013E-2</c:v>
                </c:pt>
                <c:pt idx="6573">
                  <c:v>-4.2597141753597564E-2</c:v>
                </c:pt>
                <c:pt idx="6574">
                  <c:v>-4.2541117462545297E-2</c:v>
                </c:pt>
                <c:pt idx="6575">
                  <c:v>-4.2468830878440701E-2</c:v>
                </c:pt>
                <c:pt idx="6576">
                  <c:v>-4.2380486862181516E-2</c:v>
                </c:pt>
                <c:pt idx="6577">
                  <c:v>-4.2276304724764562E-2</c:v>
                </c:pt>
                <c:pt idx="6578">
                  <c:v>-4.2156516804178132E-2</c:v>
                </c:pt>
                <c:pt idx="6579">
                  <c:v>-4.2021367118951942E-2</c:v>
                </c:pt>
                <c:pt idx="6580">
                  <c:v>-4.1871110095423922E-2</c:v>
                </c:pt>
                <c:pt idx="6581">
                  <c:v>-4.170600936585387E-2</c:v>
                </c:pt>
                <c:pt idx="6582">
                  <c:v>-4.1526336634588296E-2</c:v>
                </c:pt>
                <c:pt idx="6583">
                  <c:v>-4.1332370609550612E-2</c:v>
                </c:pt>
                <c:pt idx="6584">
                  <c:v>-4.1124395996407166E-2</c:v>
                </c:pt>
                <c:pt idx="6585">
                  <c:v>-4.0902702552827387E-2</c:v>
                </c:pt>
                <c:pt idx="6586">
                  <c:v>-4.0667584200331161E-2</c:v>
                </c:pt>
                <c:pt idx="6587">
                  <c:v>-4.0419338191286507E-2</c:v>
                </c:pt>
                <c:pt idx="6588">
                  <c:v>-4.0158264328691823E-2</c:v>
                </c:pt>
                <c:pt idx="6589">
                  <c:v>-3.9884664236446203E-2</c:v>
                </c:pt>
                <c:pt idx="6590">
                  <c:v>-3.9598840677883718E-2</c:v>
                </c:pt>
                <c:pt idx="6591">
                  <c:v>-3.9301096920409374E-2</c:v>
                </c:pt>
                <c:pt idx="6592">
                  <c:v>-3.899173614415203E-2</c:v>
                </c:pt>
                <c:pt idx="6593">
                  <c:v>-3.8671060892606884E-2</c:v>
                </c:pt>
                <c:pt idx="6594">
                  <c:v>-3.8339372563311463E-2</c:v>
                </c:pt>
                <c:pt idx="6595">
                  <c:v>-3.7996970936662031E-2</c:v>
                </c:pt>
                <c:pt idx="6596">
                  <c:v>-3.7644153741041131E-2</c:v>
                </c:pt>
                <c:pt idx="6597">
                  <c:v>-3.7281216252488814E-2</c:v>
                </c:pt>
                <c:pt idx="6598">
                  <c:v>-3.6908450927214231E-2</c:v>
                </c:pt>
                <c:pt idx="6599">
                  <c:v>-3.652614706529772E-2</c:v>
                </c:pt>
                <c:pt idx="6600">
                  <c:v>-3.6134590504002431E-2</c:v>
                </c:pt>
                <c:pt idx="6601">
                  <c:v>-3.5734063339162875E-2</c:v>
                </c:pt>
                <c:pt idx="6602">
                  <c:v>-3.5328423983089115E-2</c:v>
                </c:pt>
                <c:pt idx="6603">
                  <c:v>-3.4925678728688576E-2</c:v>
                </c:pt>
                <c:pt idx="6604">
                  <c:v>-3.4531243555066288E-2</c:v>
                </c:pt>
                <c:pt idx="6605">
                  <c:v>-3.4147180963169335E-2</c:v>
                </c:pt>
                <c:pt idx="6606">
                  <c:v>-3.3775279582735594E-2</c:v>
                </c:pt>
                <c:pt idx="6607">
                  <c:v>-3.3417175512273696E-2</c:v>
                </c:pt>
                <c:pt idx="6608">
                  <c:v>-3.3074364280968181E-2</c:v>
                </c:pt>
                <c:pt idx="6609">
                  <c:v>-3.2748208200034115E-2</c:v>
                </c:pt>
                <c:pt idx="6610">
                  <c:v>-3.2439943279129219E-2</c:v>
                </c:pt>
                <c:pt idx="6611">
                  <c:v>-3.215068587982095E-2</c:v>
                </c:pt>
                <c:pt idx="6612">
                  <c:v>-3.1881439118590885E-2</c:v>
                </c:pt>
                <c:pt idx="6613">
                  <c:v>-3.1633099025545508E-2</c:v>
                </c:pt>
                <c:pt idx="6614">
                  <c:v>-3.1406460464776985E-2</c:v>
                </c:pt>
                <c:pt idx="6615">
                  <c:v>-3.1202222822333345E-2</c:v>
                </c:pt>
                <c:pt idx="6616">
                  <c:v>-3.1020995467756215E-2</c:v>
                </c:pt>
                <c:pt idx="6617">
                  <c:v>-3.0863302995144302E-2</c:v>
                </c:pt>
                <c:pt idx="6618">
                  <c:v>-3.0729590249683487E-2</c:v>
                </c:pt>
                <c:pt idx="6619">
                  <c:v>-3.0620227145559634E-2</c:v>
                </c:pt>
                <c:pt idx="6620">
                  <c:v>-3.0535513281136021E-2</c:v>
                </c:pt>
                <c:pt idx="6621">
                  <c:v>-3.0475682357233479E-2</c:v>
                </c:pt>
                <c:pt idx="6622">
                  <c:v>-3.0440906404302914E-2</c:v>
                </c:pt>
                <c:pt idx="6623">
                  <c:v>-3.0431299824220208E-2</c:v>
                </c:pt>
                <c:pt idx="6624">
                  <c:v>-3.0446923252370677E-2</c:v>
                </c:pt>
                <c:pt idx="6625">
                  <c:v>-3.0487787245620221E-2</c:v>
                </c:pt>
                <c:pt idx="6626">
                  <c:v>-3.0553855801694681E-2</c:v>
                </c:pt>
                <c:pt idx="6627">
                  <c:v>-3.0645049715408917E-2</c:v>
                </c:pt>
                <c:pt idx="6628">
                  <c:v>-3.0761249777103334E-2</c:v>
                </c:pt>
                <c:pt idx="6629">
                  <c:v>-3.090229981855588E-2</c:v>
                </c:pt>
                <c:pt idx="6630">
                  <c:v>-3.1068009611547182E-2</c:v>
                </c:pt>
                <c:pt idx="6631">
                  <c:v>-3.1258157624160558E-2</c:v>
                </c:pt>
                <c:pt idx="6632">
                  <c:v>-3.1472493639801889E-2</c:v>
                </c:pt>
                <c:pt idx="6633">
                  <c:v>-3.171074124382451E-2</c:v>
                </c:pt>
                <c:pt idx="6634">
                  <c:v>-3.1972600182541951E-2</c:v>
                </c:pt>
                <c:pt idx="6635">
                  <c:v>-3.2257748599308057E-2</c:v>
                </c:pt>
                <c:pt idx="6636">
                  <c:v>-3.2565845152242381E-2</c:v>
                </c:pt>
                <c:pt idx="6637">
                  <c:v>-3.2896531018066819E-2</c:v>
                </c:pt>
                <c:pt idx="6638">
                  <c:v>-3.3249431786419752E-2</c:v>
                </c:pt>
                <c:pt idx="6639">
                  <c:v>-3.3623039123373874E-2</c:v>
                </c:pt>
                <c:pt idx="6640">
                  <c:v>-3.4014533570485971E-2</c:v>
                </c:pt>
                <c:pt idx="6641">
                  <c:v>-3.4421894164390857E-2</c:v>
                </c:pt>
                <c:pt idx="6642">
                  <c:v>-3.4844138639469148E-2</c:v>
                </c:pt>
                <c:pt idx="6643">
                  <c:v>-3.5280361309403152E-2</c:v>
                </c:pt>
                <c:pt idx="6644">
                  <c:v>-3.5729696384363095E-2</c:v>
                </c:pt>
                <c:pt idx="6645">
                  <c:v>-3.6191315431839691E-2</c:v>
                </c:pt>
                <c:pt idx="6646">
                  <c:v>-3.6664426207016869E-2</c:v>
                </c:pt>
                <c:pt idx="6647">
                  <c:v>-3.7148271549390086E-2</c:v>
                </c:pt>
                <c:pt idx="6648">
                  <c:v>-3.7642128294804032E-2</c:v>
                </c:pt>
                <c:pt idx="6649">
                  <c:v>-3.8145306201900084E-2</c:v>
                </c:pt>
                <c:pt idx="6650">
                  <c:v>-3.8657146893858546E-2</c:v>
                </c:pt>
                <c:pt idx="6651">
                  <c:v>-3.9177022816291936E-2</c:v>
                </c:pt>
                <c:pt idx="6652">
                  <c:v>-3.9704336212070056E-2</c:v>
                </c:pt>
                <c:pt idx="6653">
                  <c:v>-4.0238518113764762E-2</c:v>
                </c:pt>
                <c:pt idx="6654">
                  <c:v>-4.0779027354323004E-2</c:v>
                </c:pt>
                <c:pt idx="6655">
                  <c:v>-4.1325349596500451E-2</c:v>
                </c:pt>
                <c:pt idx="6656">
                  <c:v>-4.1876996381513903E-2</c:v>
                </c:pt>
                <c:pt idx="6657">
                  <c:v>-4.2433504197309443E-2</c:v>
                </c:pt>
                <c:pt idx="6658">
                  <c:v>-4.299443356676777E-2</c:v>
                </c:pt>
                <c:pt idx="6659">
                  <c:v>-4.3559368156120076E-2</c:v>
                </c:pt>
                <c:pt idx="6660">
                  <c:v>-4.4127913903785197E-2</c:v>
                </c:pt>
                <c:pt idx="6661">
                  <c:v>-4.4699698169787083E-2</c:v>
                </c:pt>
                <c:pt idx="6662">
                  <c:v>-4.5274368905864892E-2</c:v>
                </c:pt>
                <c:pt idx="6663">
                  <c:v>-4.5851593846336684E-2</c:v>
                </c:pt>
                <c:pt idx="6664">
                  <c:v>-4.6431059719744948E-2</c:v>
                </c:pt>
                <c:pt idx="6665">
                  <c:v>-4.7012471481259394E-2</c:v>
                </c:pt>
                <c:pt idx="6666">
                  <c:v>-4.7595551565785627E-2</c:v>
                </c:pt>
                <c:pt idx="6667">
                  <c:v>-4.8180039161691092E-2</c:v>
                </c:pt>
                <c:pt idx="6668">
                  <c:v>-4.8765689505025862E-2</c:v>
                </c:pt>
                <c:pt idx="6669">
                  <c:v>-4.9352273194090357E-2</c:v>
                </c:pt>
                <c:pt idx="6670">
                  <c:v>-4.9939575524169777E-2</c:v>
                </c:pt>
                <c:pt idx="6671">
                  <c:v>-5.0527395842241307E-2</c:v>
                </c:pt>
                <c:pt idx="6672">
                  <c:v>-5.1115546921420313E-2</c:v>
                </c:pt>
                <c:pt idx="6673">
                  <c:v>-5.1703854354909734E-2</c:v>
                </c:pt>
                <c:pt idx="6674">
                  <c:v>-5.2292155969185038E-2</c:v>
                </c:pt>
                <c:pt idx="6675">
                  <c:v>-5.2880301256136984E-2</c:v>
                </c:pt>
                <c:pt idx="6676">
                  <c:v>-5.3468150823876966E-2</c:v>
                </c:pt>
                <c:pt idx="6677">
                  <c:v>-5.4055575865894614E-2</c:v>
                </c:pt>
                <c:pt idx="6678">
                  <c:v>-5.4642457648253324E-2</c:v>
                </c:pt>
                <c:pt idx="6679">
                  <c:v>-5.5228687014484357E-2</c:v>
                </c:pt>
                <c:pt idx="6680">
                  <c:v>-5.5814163907846374E-2</c:v>
                </c:pt>
                <c:pt idx="6681">
                  <c:v>-5.6398796910599097E-2</c:v>
                </c:pt>
                <c:pt idx="6682">
                  <c:v>-5.6982502799937905E-2</c:v>
                </c:pt>
                <c:pt idx="6683">
                  <c:v>-5.7565206120228508E-2</c:v>
                </c:pt>
                <c:pt idx="6684">
                  <c:v>-5.8146838771174658E-2</c:v>
                </c:pt>
                <c:pt idx="6685">
                  <c:v>-5.8727339611558155E-2</c:v>
                </c:pt>
                <c:pt idx="6686">
                  <c:v>-5.9306654078169325E-2</c:v>
                </c:pt>
                <c:pt idx="6687">
                  <c:v>-5.9884733819564134E-2</c:v>
                </c:pt>
                <c:pt idx="6688">
                  <c:v>-6.0461536344270414E-2</c:v>
                </c:pt>
                <c:pt idx="6689">
                  <c:v>-6.1037024683069853E-2</c:v>
                </c:pt>
                <c:pt idx="6690">
                  <c:v>-6.161116706498361E-2</c:v>
                </c:pt>
                <c:pt idx="6691">
                  <c:v>-6.2183936606586325E-2</c:v>
                </c:pt>
                <c:pt idx="6692">
                  <c:v>-6.2755311014284734E-2</c:v>
                </c:pt>
                <c:pt idx="6693">
                  <c:v>-6.3325272299184637E-2</c:v>
                </c:pt>
                <c:pt idx="6694">
                  <c:v>-6.389380650418687E-2</c:v>
                </c:pt>
                <c:pt idx="6695">
                  <c:v>-6.4460903442948428E-2</c:v>
                </c:pt>
                <c:pt idx="6696">
                  <c:v>-6.5026556450350798E-2</c:v>
                </c:pt>
                <c:pt idx="6697">
                  <c:v>-6.5590762144122322E-2</c:v>
                </c:pt>
                <c:pt idx="6698">
                  <c:v>-6.6153520197261381E-2</c:v>
                </c:pt>
                <c:pt idx="6699">
                  <c:v>-6.6714833120924091E-2</c:v>
                </c:pt>
                <c:pt idx="6700">
                  <c:v>-6.7274706057426609E-2</c:v>
                </c:pt>
                <c:pt idx="6701">
                  <c:v>-6.7833146583035062E-2</c:v>
                </c:pt>
                <c:pt idx="6702">
                  <c:v>-6.8387598358658194E-2</c:v>
                </c:pt>
                <c:pt idx="6703">
                  <c:v>-6.8932531124156357E-2</c:v>
                </c:pt>
                <c:pt idx="6704">
                  <c:v>-6.9464269935752304E-2</c:v>
                </c:pt>
                <c:pt idx="6705">
                  <c:v>-6.9981541867981431E-2</c:v>
                </c:pt>
                <c:pt idx="6706">
                  <c:v>-7.0483268460190499E-2</c:v>
                </c:pt>
                <c:pt idx="6707">
                  <c:v>-7.0968478502033069E-2</c:v>
                </c:pt>
                <c:pt idx="6708">
                  <c:v>-7.1436299236061623E-2</c:v>
                </c:pt>
                <c:pt idx="6709">
                  <c:v>-7.1885950884966229E-2</c:v>
                </c:pt>
                <c:pt idx="6710">
                  <c:v>-7.2316741509575566E-2</c:v>
                </c:pt>
                <c:pt idx="6711">
                  <c:v>-7.2728062073338581E-2</c:v>
                </c:pt>
                <c:pt idx="6712">
                  <c:v>-7.311938170337362E-2</c:v>
                </c:pt>
                <c:pt idx="6713">
                  <c:v>-7.3490243142733475E-2</c:v>
                </c:pt>
                <c:pt idx="6714">
                  <c:v>-7.3840258388729485E-2</c:v>
                </c:pt>
                <c:pt idx="6715">
                  <c:v>-7.4169104512192219E-2</c:v>
                </c:pt>
                <c:pt idx="6716">
                  <c:v>-7.4476519652564271E-2</c:v>
                </c:pt>
                <c:pt idx="6717">
                  <c:v>-7.4762299183770947E-2</c:v>
                </c:pt>
                <c:pt idx="6718">
                  <c:v>-7.5026292045848764E-2</c:v>
                </c:pt>
                <c:pt idx="6719">
                  <c:v>-7.5268397237365101E-2</c:v>
                </c:pt>
                <c:pt idx="6720">
                  <c:v>-7.5488560463717352E-2</c:v>
                </c:pt>
                <c:pt idx="6721">
                  <c:v>-7.5686770936459369E-2</c:v>
                </c:pt>
                <c:pt idx="6722">
                  <c:v>-7.586305831886829E-2</c:v>
                </c:pt>
                <c:pt idx="6723">
                  <c:v>-7.6017489813036715E-2</c:v>
                </c:pt>
                <c:pt idx="6724">
                  <c:v>-7.6150167383842268E-2</c:v>
                </c:pt>
                <c:pt idx="6725">
                  <c:v>-7.6261225115230327E-2</c:v>
                </c:pt>
                <c:pt idx="6726">
                  <c:v>-7.635082669431878E-2</c:v>
                </c:pt>
                <c:pt idx="6727">
                  <c:v>-7.6421555197211916E-2</c:v>
                </c:pt>
                <c:pt idx="6728">
                  <c:v>-7.6478792856811431E-2</c:v>
                </c:pt>
                <c:pt idx="6729">
                  <c:v>-7.6526216926201457E-2</c:v>
                </c:pt>
                <c:pt idx="6730">
                  <c:v>-7.6565287844389415E-2</c:v>
                </c:pt>
                <c:pt idx="6731">
                  <c:v>-7.6597305035950178E-2</c:v>
                </c:pt>
                <c:pt idx="6732">
                  <c:v>-7.6623486238658153E-2</c:v>
                </c:pt>
                <c:pt idx="6733">
                  <c:v>-7.6644973836529379E-2</c:v>
                </c:pt>
                <c:pt idx="6734">
                  <c:v>-7.6662838195485403E-2</c:v>
                </c:pt>
                <c:pt idx="6735">
                  <c:v>-7.6678080788587497E-2</c:v>
                </c:pt>
                <c:pt idx="6736">
                  <c:v>-7.6691637222845346E-2</c:v>
                </c:pt>
                <c:pt idx="6737">
                  <c:v>-7.670438017308974E-2</c:v>
                </c:pt>
                <c:pt idx="6738">
                  <c:v>-7.6717122224245329E-2</c:v>
                </c:pt>
                <c:pt idx="6739">
                  <c:v>-7.6730618623253088E-2</c:v>
                </c:pt>
                <c:pt idx="6740">
                  <c:v>-7.6745569941968184E-2</c:v>
                </c:pt>
                <c:pt idx="6741">
                  <c:v>-7.6762624652425032E-2</c:v>
                </c:pt>
                <c:pt idx="6742">
                  <c:v>-7.6782381615926126E-2</c:v>
                </c:pt>
                <c:pt idx="6743">
                  <c:v>-7.6805392487467095E-2</c:v>
                </c:pt>
                <c:pt idx="6744">
                  <c:v>-7.6832164037057116E-2</c:v>
                </c:pt>
                <c:pt idx="6745">
                  <c:v>-7.686316038953879E-2</c:v>
                </c:pt>
                <c:pt idx="6746">
                  <c:v>-7.6898805184547309E-2</c:v>
                </c:pt>
                <c:pt idx="6747">
                  <c:v>-7.6939483658279462E-2</c:v>
                </c:pt>
                <c:pt idx="6748">
                  <c:v>-7.6985544648768764E-2</c:v>
                </c:pt>
                <c:pt idx="6749">
                  <c:v>-7.7037302526384535E-2</c:v>
                </c:pt>
                <c:pt idx="6750">
                  <c:v>-7.7095039051288353E-2</c:v>
                </c:pt>
                <c:pt idx="6751">
                  <c:v>-7.715900515959255E-2</c:v>
                </c:pt>
                <c:pt idx="6752">
                  <c:v>-7.7229422679975859E-2</c:v>
                </c:pt>
                <c:pt idx="6753">
                  <c:v>-7.7306485982510664E-2</c:v>
                </c:pt>
                <c:pt idx="6754">
                  <c:v>-7.7390363561461589E-2</c:v>
                </c:pt>
                <c:pt idx="6755">
                  <c:v>-7.7481199553810318E-2</c:v>
                </c:pt>
                <c:pt idx="6756">
                  <c:v>-7.7579115195254206E-2</c:v>
                </c:pt>
                <c:pt idx="6757">
                  <c:v>-7.7684210215421545E-2</c:v>
                </c:pt>
                <c:pt idx="6758">
                  <c:v>-7.7796564174030025E-2</c:v>
                </c:pt>
                <c:pt idx="6759">
                  <c:v>-7.7916237739707711E-2</c:v>
                </c:pt>
                <c:pt idx="6760">
                  <c:v>-7.8043273913172811E-2</c:v>
                </c:pt>
                <c:pt idx="6761">
                  <c:v>-7.8177699196457506E-2</c:v>
                </c:pt>
                <c:pt idx="6762">
                  <c:v>-7.8319524709836108E-2</c:v>
                </c:pt>
                <c:pt idx="6763">
                  <c:v>-7.8468747258100505E-2</c:v>
                </c:pt>
                <c:pt idx="6764">
                  <c:v>-7.8625350347800202E-2</c:v>
                </c:pt>
                <c:pt idx="6765">
                  <c:v>-7.8789305157042522E-2</c:v>
                </c:pt>
                <c:pt idx="6766">
                  <c:v>-7.8960571459419981E-2</c:v>
                </c:pt>
                <c:pt idx="6767">
                  <c:v>-7.9139098503608979E-2</c:v>
                </c:pt>
                <c:pt idx="6768">
                  <c:v>-7.9324825850153907E-2</c:v>
                </c:pt>
                <c:pt idx="6769">
                  <c:v>-7.9517684166923314E-2</c:v>
                </c:pt>
                <c:pt idx="6770">
                  <c:v>-7.9717595984696091E-2</c:v>
                </c:pt>
                <c:pt idx="6771">
                  <c:v>-7.9924476414304599E-2</c:v>
                </c:pt>
                <c:pt idx="6772">
                  <c:v>-8.0138233826734726E-2</c:v>
                </c:pt>
                <c:pt idx="6773">
                  <c:v>-8.0358770497547E-2</c:v>
                </c:pt>
                <c:pt idx="6774">
                  <c:v>-8.0585983216956467E-2</c:v>
                </c:pt>
                <c:pt idx="6775">
                  <c:v>-8.0819763866876865E-2</c:v>
                </c:pt>
                <c:pt idx="6776">
                  <c:v>-8.1059999966201154E-2</c:v>
                </c:pt>
                <c:pt idx="6777">
                  <c:v>-8.130657518556067E-2</c:v>
                </c:pt>
                <c:pt idx="6778">
                  <c:v>-8.1559369832772774E-2</c:v>
                </c:pt>
                <c:pt idx="6779">
                  <c:v>-8.1818261310157528E-2</c:v>
                </c:pt>
                <c:pt idx="6780">
                  <c:v>-8.20831245448677E-2</c:v>
                </c:pt>
                <c:pt idx="6781">
                  <c:v>-8.235383239334923E-2</c:v>
                </c:pt>
                <c:pt idx="6782">
                  <c:v>-8.2630256021016465E-2</c:v>
                </c:pt>
                <c:pt idx="6783">
                  <c:v>-8.2912265258195936E-2</c:v>
                </c:pt>
                <c:pt idx="6784">
                  <c:v>-8.3199728933360223E-2</c:v>
                </c:pt>
                <c:pt idx="6785">
                  <c:v>-8.3492515184643554E-2</c:v>
                </c:pt>
                <c:pt idx="6786">
                  <c:v>-8.3790491750604504E-2</c:v>
                </c:pt>
                <c:pt idx="6787">
                  <c:v>-8.4093526241162758E-2</c:v>
                </c:pt>
                <c:pt idx="6788">
                  <c:v>-8.4401486389616864E-2</c:v>
                </c:pt>
                <c:pt idx="6789">
                  <c:v>-8.4715186389282562E-2</c:v>
                </c:pt>
                <c:pt idx="6790">
                  <c:v>-8.5036538206939294E-2</c:v>
                </c:pt>
                <c:pt idx="6791">
                  <c:v>-8.5366771258117577E-2</c:v>
                </c:pt>
                <c:pt idx="6792">
                  <c:v>-8.5706230972167202E-2</c:v>
                </c:pt>
                <c:pt idx="6793">
                  <c:v>-8.6055192795391033E-2</c:v>
                </c:pt>
                <c:pt idx="6794">
                  <c:v>-8.6413894447969181E-2</c:v>
                </c:pt>
                <c:pt idx="6795">
                  <c:v>-8.6782539259171412E-2</c:v>
                </c:pt>
                <c:pt idx="6796">
                  <c:v>-8.7161298266825171E-2</c:v>
                </c:pt>
                <c:pt idx="6797">
                  <c:v>-8.7550312185393192E-2</c:v>
                </c:pt>
                <c:pt idx="6798">
                  <c:v>-8.794969328901403E-2</c:v>
                </c:pt>
                <c:pt idx="6799">
                  <c:v>-8.8359527213676237E-2</c:v>
                </c:pt>
                <c:pt idx="6800">
                  <c:v>-8.8779874680988524E-2</c:v>
                </c:pt>
                <c:pt idx="6801">
                  <c:v>-8.9210773145920574E-2</c:v>
                </c:pt>
                <c:pt idx="6802">
                  <c:v>-8.9652238370859796E-2</c:v>
                </c:pt>
                <c:pt idx="6803">
                  <c:v>-9.0104265928290392E-2</c:v>
                </c:pt>
                <c:pt idx="6804">
                  <c:v>-9.0566832634381408E-2</c:v>
                </c:pt>
                <c:pt idx="6805">
                  <c:v>-9.1039897915726753E-2</c:v>
                </c:pt>
                <c:pt idx="6806">
                  <c:v>-9.1523405111449074E-2</c:v>
                </c:pt>
                <c:pt idx="6807">
                  <c:v>-9.2017282712839446E-2</c:v>
                </c:pt>
                <c:pt idx="6808">
                  <c:v>-9.2521445542670597E-2</c:v>
                </c:pt>
                <c:pt idx="6809">
                  <c:v>-9.3035795876272254E-2</c:v>
                </c:pt>
                <c:pt idx="6810">
                  <c:v>-9.3560224506431658E-2</c:v>
                </c:pt>
                <c:pt idx="6811">
                  <c:v>-9.4094611754121427E-2</c:v>
                </c:pt>
                <c:pt idx="6812">
                  <c:v>-9.463882842703078E-2</c:v>
                </c:pt>
                <c:pt idx="6813">
                  <c:v>-9.5192736727823427E-2</c:v>
                </c:pt>
                <c:pt idx="6814">
                  <c:v>-9.5753028532044426E-2</c:v>
                </c:pt>
                <c:pt idx="6815">
                  <c:v>-9.6312721123453141E-2</c:v>
                </c:pt>
                <c:pt idx="6816">
                  <c:v>-9.6867109807709822E-2</c:v>
                </c:pt>
                <c:pt idx="6817">
                  <c:v>-9.7414442601664347E-2</c:v>
                </c:pt>
                <c:pt idx="6818">
                  <c:v>-9.7953200479101429E-2</c:v>
                </c:pt>
                <c:pt idx="6819">
                  <c:v>-9.8481990709610945E-2</c:v>
                </c:pt>
                <c:pt idx="6820">
                  <c:v>-9.8999536792645976E-2</c:v>
                </c:pt>
                <c:pt idx="6821">
                  <c:v>-9.9504672443444922E-2</c:v>
                </c:pt>
                <c:pt idx="6822">
                  <c:v>-9.9996335942977077E-2</c:v>
                </c:pt>
                <c:pt idx="6823">
                  <c:v>-0.10047356470056382</c:v>
                </c:pt>
                <c:pt idx="6824">
                  <c:v>-0.10093549001872378</c:v>
                </c:pt>
                <c:pt idx="6825">
                  <c:v>-0.10138133205536171</c:v>
                </c:pt>
                <c:pt idx="6826">
                  <c:v>-0.10181039497861812</c:v>
                </c:pt>
                <c:pt idx="6827">
                  <c:v>-0.10222206230966675</c:v>
                </c:pt>
                <c:pt idx="6828">
                  <c:v>-0.10261579244875085</c:v>
                </c:pt>
                <c:pt idx="6829">
                  <c:v>-0.10299111437973309</c:v>
                </c:pt>
                <c:pt idx="6830">
                  <c:v>-0.10334762354844655</c:v>
                </c:pt>
                <c:pt idx="6831">
                  <c:v>-0.10368497791014306</c:v>
                </c:pt>
                <c:pt idx="6832">
                  <c:v>-0.10400289414135838</c:v>
                </c:pt>
                <c:pt idx="6833">
                  <c:v>-0.10430114401154576</c:v>
                </c:pt>
                <c:pt idx="6834">
                  <c:v>-0.10457955090985419</c:v>
                </c:pt>
                <c:pt idx="6835">
                  <c:v>-0.10483798652248075</c:v>
                </c:pt>
                <c:pt idx="6836">
                  <c:v>-0.10507636765606386</c:v>
                </c:pt>
                <c:pt idx="6837">
                  <c:v>-0.10529465320264049</c:v>
                </c:pt>
                <c:pt idx="6838">
                  <c:v>-0.105492841241744</c:v>
                </c:pt>
                <c:pt idx="6839">
                  <c:v>-0.10567096627528207</c:v>
                </c:pt>
                <c:pt idx="6840">
                  <c:v>-0.10582909659089408</c:v>
                </c:pt>
                <c:pt idx="6841">
                  <c:v>-0.10596733174956126</c:v>
                </c:pt>
                <c:pt idx="6842">
                  <c:v>-0.10608580019330462</c:v>
                </c:pt>
                <c:pt idx="6843">
                  <c:v>-0.10618465696888794</c:v>
                </c:pt>
                <c:pt idx="6844">
                  <c:v>-0.10626408156351122</c:v>
                </c:pt>
                <c:pt idx="6845">
                  <c:v>-0.10632427584856224</c:v>
                </c:pt>
                <c:pt idx="6846">
                  <c:v>-0.10636546212757059</c:v>
                </c:pt>
                <c:pt idx="6847">
                  <c:v>-0.10638788128458959</c:v>
                </c:pt>
                <c:pt idx="6848">
                  <c:v>-0.10639179102931512</c:v>
                </c:pt>
                <c:pt idx="6849">
                  <c:v>-0.10637746423533143</c:v>
                </c:pt>
                <c:pt idx="6850">
                  <c:v>-0.10634518736795877</c:v>
                </c:pt>
                <c:pt idx="6851">
                  <c:v>-0.10629525899826169</c:v>
                </c:pt>
                <c:pt idx="6852">
                  <c:v>-0.10622962798728425</c:v>
                </c:pt>
                <c:pt idx="6853">
                  <c:v>-0.10615215401158092</c:v>
                </c:pt>
                <c:pt idx="6854">
                  <c:v>-0.10606552068191455</c:v>
                </c:pt>
                <c:pt idx="6855">
                  <c:v>-0.10597088496402884</c:v>
                </c:pt>
                <c:pt idx="6856">
                  <c:v>-0.10586928644039803</c:v>
                </c:pt>
                <c:pt idx="6857">
                  <c:v>-0.10576170190453839</c:v>
                </c:pt>
                <c:pt idx="6858">
                  <c:v>-0.10564904992190144</c:v>
                </c:pt>
                <c:pt idx="6859">
                  <c:v>-0.1055321933329252</c:v>
                </c:pt>
                <c:pt idx="6860">
                  <c:v>-0.10541194160824886</c:v>
                </c:pt>
                <c:pt idx="6861">
                  <c:v>-0.10528905313272131</c:v>
                </c:pt>
                <c:pt idx="6862">
                  <c:v>-0.10516423742184644</c:v>
                </c:pt>
                <c:pt idx="6863">
                  <c:v>-0.10503815727147225</c:v>
                </c:pt>
                <c:pt idx="6864">
                  <c:v>-0.10491143084149518</c:v>
                </c:pt>
                <c:pt idx="6865">
                  <c:v>-0.10478463367440682</c:v>
                </c:pt>
                <c:pt idx="6866">
                  <c:v>-0.10465830064957654</c:v>
                </c:pt>
                <c:pt idx="6867">
                  <c:v>-0.10453292787421647</c:v>
                </c:pt>
                <c:pt idx="6868">
                  <c:v>-0.10440897451202397</c:v>
                </c:pt>
                <c:pt idx="6869">
                  <c:v>-0.10428686455054473</c:v>
                </c:pt>
                <c:pt idx="6870">
                  <c:v>-0.1041669885083325</c:v>
                </c:pt>
                <c:pt idx="6871">
                  <c:v>-0.10404970508302293</c:v>
                </c:pt>
                <c:pt idx="6872">
                  <c:v>-0.10393534274146426</c:v>
                </c:pt>
                <c:pt idx="6873">
                  <c:v>-0.10382420125307425</c:v>
                </c:pt>
                <c:pt idx="6874">
                  <c:v>-0.1037165531676156</c:v>
                </c:pt>
                <c:pt idx="6875">
                  <c:v>-0.10361264523859942</c:v>
                </c:pt>
                <c:pt idx="6876">
                  <c:v>-0.10351269979354093</c:v>
                </c:pt>
                <c:pt idx="6877">
                  <c:v>-0.10341691605230222</c:v>
                </c:pt>
                <c:pt idx="6878">
                  <c:v>-0.10332547139476635</c:v>
                </c:pt>
                <c:pt idx="6879">
                  <c:v>-0.10323852257909136</c:v>
                </c:pt>
                <c:pt idx="6880">
                  <c:v>-0.10315620691179593</c:v>
                </c:pt>
                <c:pt idx="6881">
                  <c:v>-0.10307864337092822</c:v>
                </c:pt>
                <c:pt idx="6882">
                  <c:v>-0.10300593368356743</c:v>
                </c:pt>
                <c:pt idx="6883">
                  <c:v>-0.10293816335890366</c:v>
                </c:pt>
                <c:pt idx="6884">
                  <c:v>-0.10287540267813429</c:v>
                </c:pt>
                <c:pt idx="6885">
                  <c:v>-0.1028177076424088</c:v>
                </c:pt>
                <c:pt idx="6886">
                  <c:v>-0.10276512088004236</c:v>
                </c:pt>
                <c:pt idx="6887">
                  <c:v>-0.10271767251420727</c:v>
                </c:pt>
                <c:pt idx="6888">
                  <c:v>-0.10267538099230128</c:v>
                </c:pt>
                <c:pt idx="6889">
                  <c:v>-0.10263825387817276</c:v>
                </c:pt>
                <c:pt idx="6890">
                  <c:v>-0.10260628860837202</c:v>
                </c:pt>
                <c:pt idx="6891">
                  <c:v>-0.10257947321358028</c:v>
                </c:pt>
                <c:pt idx="6892">
                  <c:v>-0.10255778700634835</c:v>
                </c:pt>
                <c:pt idx="6893">
                  <c:v>-0.10254120123626304</c:v>
                </c:pt>
                <c:pt idx="6894">
                  <c:v>-0.10252967971363572</c:v>
                </c:pt>
                <c:pt idx="6895">
                  <c:v>-0.1025231794027929</c:v>
                </c:pt>
                <c:pt idx="6896">
                  <c:v>-0.1025216509860232</c:v>
                </c:pt>
                <c:pt idx="6897">
                  <c:v>-0.10252503939921856</c:v>
                </c:pt>
                <c:pt idx="6898">
                  <c:v>-0.10253328434022491</c:v>
                </c:pt>
                <c:pt idx="6899">
                  <c:v>-0.10254632075089441</c:v>
                </c:pt>
                <c:pt idx="6900">
                  <c:v>-0.10256407927381299</c:v>
                </c:pt>
                <c:pt idx="6901">
                  <c:v>-0.10258648668465079</c:v>
                </c:pt>
                <c:pt idx="6902">
                  <c:v>-0.10261346630106508</c:v>
                </c:pt>
                <c:pt idx="6903">
                  <c:v>-0.10264493836905811</c:v>
                </c:pt>
                <c:pt idx="6904">
                  <c:v>-0.10268082042767485</c:v>
                </c:pt>
                <c:pt idx="6905">
                  <c:v>-0.10272102765289874</c:v>
                </c:pt>
                <c:pt idx="6906">
                  <c:v>-0.10276547318158426</c:v>
                </c:pt>
                <c:pt idx="6907">
                  <c:v>-0.10281406841623983</c:v>
                </c:pt>
                <c:pt idx="6908">
                  <c:v>-0.10286672331145558</c:v>
                </c:pt>
                <c:pt idx="6909">
                  <c:v>-0.1029233466427445</c:v>
                </c:pt>
                <c:pt idx="6910">
                  <c:v>-0.10298384625854649</c:v>
                </c:pt>
                <c:pt idx="6911">
                  <c:v>-0.10304812931612128</c:v>
                </c:pt>
                <c:pt idx="6912">
                  <c:v>-0.10311610250203483</c:v>
                </c:pt>
                <c:pt idx="6913">
                  <c:v>-0.10318767223792251</c:v>
                </c:pt>
                <c:pt idx="6914">
                  <c:v>-0.10326140648305072</c:v>
                </c:pt>
                <c:pt idx="6915">
                  <c:v>-0.10333432116607871</c:v>
                </c:pt>
                <c:pt idx="6916">
                  <c:v>-0.10340439914214213</c:v>
                </c:pt>
                <c:pt idx="6917">
                  <c:v>-0.103470875564277</c:v>
                </c:pt>
                <c:pt idx="6918">
                  <c:v>-0.10353308674887904</c:v>
                </c:pt>
                <c:pt idx="6919">
                  <c:v>-0.10359042489504861</c:v>
                </c:pt>
                <c:pt idx="6920">
                  <c:v>-0.10364233368811809</c:v>
                </c:pt>
                <c:pt idx="6921">
                  <c:v>-0.10368830562333954</c:v>
                </c:pt>
                <c:pt idx="6922">
                  <c:v>-0.1037278794889155</c:v>
                </c:pt>
                <c:pt idx="6923">
                  <c:v>-0.10376063794417872</c:v>
                </c:pt>
                <c:pt idx="6924">
                  <c:v>-0.10378620518835814</c:v>
                </c:pt>
                <c:pt idx="6925">
                  <c:v>-0.10380424471772344</c:v>
                </c:pt>
                <c:pt idx="6926">
                  <c:v>-0.10381445716898569</c:v>
                </c:pt>
                <c:pt idx="6927">
                  <c:v>-0.10381657824682376</c:v>
                </c:pt>
                <c:pt idx="6928">
                  <c:v>-0.10381037673340282</c:v>
                </c:pt>
                <c:pt idx="6929">
                  <c:v>-0.1037956525777521</c:v>
                </c:pt>
                <c:pt idx="6930">
                  <c:v>-0.10377223506287139</c:v>
                </c:pt>
                <c:pt idx="6931">
                  <c:v>-0.10373998104844509</c:v>
                </c:pt>
                <c:pt idx="6932">
                  <c:v>-0.10369877328705179</c:v>
                </c:pt>
                <c:pt idx="6933">
                  <c:v>-0.10364851881177201</c:v>
                </c:pt>
                <c:pt idx="6934">
                  <c:v>-0.10358914739311539</c:v>
                </c:pt>
                <c:pt idx="6935">
                  <c:v>-0.10352061006320383</c:v>
                </c:pt>
                <c:pt idx="6936">
                  <c:v>-0.10344287770517416</c:v>
                </c:pt>
                <c:pt idx="6937">
                  <c:v>-0.10335593970578445</c:v>
                </c:pt>
                <c:pt idx="6938">
                  <c:v>-0.10325980266923498</c:v>
                </c:pt>
                <c:pt idx="6939">
                  <c:v>-0.10315830436848404</c:v>
                </c:pt>
                <c:pt idx="6940">
                  <c:v>-0.10305972187607154</c:v>
                </c:pt>
                <c:pt idx="6941">
                  <c:v>-0.10296959044629758</c:v>
                </c:pt>
                <c:pt idx="6942">
                  <c:v>-0.10288988941897936</c:v>
                </c:pt>
                <c:pt idx="6943">
                  <c:v>-0.10282232300938558</c:v>
                </c:pt>
                <c:pt idx="6944">
                  <c:v>-0.10276844879744725</c:v>
                </c:pt>
                <c:pt idx="6945">
                  <c:v>-0.10272968969172902</c:v>
                </c:pt>
                <c:pt idx="6946">
                  <c:v>-0.1027073410078901</c:v>
                </c:pt>
                <c:pt idx="6947">
                  <c:v>-0.10270257711061122</c:v>
                </c:pt>
                <c:pt idx="6948">
                  <c:v>-0.10271645780170136</c:v>
                </c:pt>
                <c:pt idx="6949">
                  <c:v>-0.10274993446711549</c:v>
                </c:pt>
                <c:pt idx="6950">
                  <c:v>-0.10280385598887391</c:v>
                </c:pt>
                <c:pt idx="6951">
                  <c:v>-0.10287897442763652</c:v>
                </c:pt>
                <c:pt idx="6952">
                  <c:v>-0.10297595048168669</c:v>
                </c:pt>
                <c:pt idx="6953">
                  <c:v>-0.10309535872808769</c:v>
                </c:pt>
                <c:pt idx="6954">
                  <c:v>-0.103237692651764</c:v>
                </c:pt>
                <c:pt idx="6955">
                  <c:v>-0.10340336946824652</c:v>
                </c:pt>
                <c:pt idx="6956">
                  <c:v>-0.10359273474579411</c:v>
                </c:pt>
                <c:pt idx="6957">
                  <c:v>-0.10380606683256495</c:v>
                </c:pt>
                <c:pt idx="6958">
                  <c:v>-0.10404358109447917</c:v>
                </c:pt>
                <c:pt idx="6959">
                  <c:v>-0.10430543396934798</c:v>
                </c:pt>
                <c:pt idx="6960">
                  <c:v>-0.10459172684280826</c:v>
                </c:pt>
                <c:pt idx="6961">
                  <c:v>-0.10490250975151522</c:v>
                </c:pt>
                <c:pt idx="6962">
                  <c:v>-0.10523778491900303</c:v>
                </c:pt>
                <c:pt idx="6963">
                  <c:v>-0.10559751012952284</c:v>
                </c:pt>
                <c:pt idx="6964">
                  <c:v>-0.10597654432396036</c:v>
                </c:pt>
                <c:pt idx="6965">
                  <c:v>-0.10636384294138045</c:v>
                </c:pt>
                <c:pt idx="6966">
                  <c:v>-0.10675197906646677</c:v>
                </c:pt>
                <c:pt idx="6967">
                  <c:v>-0.10713822401400012</c:v>
                </c:pt>
                <c:pt idx="6968">
                  <c:v>-0.10752019942705285</c:v>
                </c:pt>
                <c:pt idx="6969">
                  <c:v>-0.10789570818186302</c:v>
                </c:pt>
                <c:pt idx="6970">
                  <c:v>-0.10826271970199867</c:v>
                </c:pt>
                <c:pt idx="6971">
                  <c:v>-0.10861936168805125</c:v>
                </c:pt>
                <c:pt idx="6972">
                  <c:v>-0.10896391236729652</c:v>
                </c:pt>
                <c:pt idx="6973">
                  <c:v>-0.10929479302330948</c:v>
                </c:pt>
                <c:pt idx="6974">
                  <c:v>-0.10961056079083173</c:v>
                </c:pt>
                <c:pt idx="6975">
                  <c:v>-0.10990990171003787</c:v>
                </c:pt>
                <c:pt idx="6976">
                  <c:v>-0.1101916240346406</c:v>
                </c:pt>
                <c:pt idx="6977">
                  <c:v>-0.11045465178820119</c:v>
                </c:pt>
                <c:pt idx="6978">
                  <c:v>-0.11069801856295021</c:v>
                </c:pt>
                <c:pt idx="6979">
                  <c:v>-0.11092086155539722</c:v>
                </c:pt>
                <c:pt idx="6980">
                  <c:v>-0.11112241583295299</c:v>
                </c:pt>
                <c:pt idx="6981">
                  <c:v>-0.11130200882579526</c:v>
                </c:pt>
                <c:pt idx="6982">
                  <c:v>-0.1114590550381815</c:v>
                </c:pt>
                <c:pt idx="6983">
                  <c:v>-0.11159305097343371</c:v>
                </c:pt>
                <c:pt idx="6984">
                  <c:v>-0.11170357026682727</c:v>
                </c:pt>
                <c:pt idx="6985">
                  <c:v>-0.11179025902064089</c:v>
                </c:pt>
                <c:pt idx="6986">
                  <c:v>-0.1118528313356647</c:v>
                </c:pt>
                <c:pt idx="6987">
                  <c:v>-0.11189106503349798</c:v>
                </c:pt>
                <c:pt idx="6988">
                  <c:v>-0.11190479756402251</c:v>
                </c:pt>
                <c:pt idx="6989">
                  <c:v>-0.11189392209249205</c:v>
                </c:pt>
                <c:pt idx="6990">
                  <c:v>-0.1118583837607408</c:v>
                </c:pt>
                <c:pt idx="6991">
                  <c:v>-0.11179817611708176</c:v>
                </c:pt>
                <c:pt idx="6992">
                  <c:v>-0.11171333770954045</c:v>
                </c:pt>
                <c:pt idx="6993">
                  <c:v>-0.11160394883714582</c:v>
                </c:pt>
                <c:pt idx="6994">
                  <c:v>-0.11147012845408409</c:v>
                </c:pt>
                <c:pt idx="6995">
                  <c:v>-0.11131203122160575</c:v>
                </c:pt>
                <c:pt idx="6996">
                  <c:v>-0.11112984470266478</c:v>
                </c:pt>
                <c:pt idx="6997">
                  <c:v>-0.11092378669436635</c:v>
                </c:pt>
                <c:pt idx="6998">
                  <c:v>-0.1106941026933836</c:v>
                </c:pt>
                <c:pt idx="6999">
                  <c:v>-0.11044106348961553</c:v>
                </c:pt>
                <c:pt idx="7000">
                  <c:v>-0.11016496288343977</c:v>
                </c:pt>
                <c:pt idx="7001">
                  <c:v>-0.10986611552203319</c:v>
                </c:pt>
                <c:pt idx="7002">
                  <c:v>-0.10954790950289474</c:v>
                </c:pt>
                <c:pt idx="7003">
                  <c:v>-0.10921729227628002</c:v>
                </c:pt>
                <c:pt idx="7004">
                  <c:v>-0.10887902008590977</c:v>
                </c:pt>
                <c:pt idx="7005">
                  <c:v>-0.10853500527482517</c:v>
                </c:pt>
                <c:pt idx="7006">
                  <c:v>-0.10818694225070391</c:v>
                </c:pt>
                <c:pt idx="7007">
                  <c:v>-0.10783640959073953</c:v>
                </c:pt>
                <c:pt idx="7008">
                  <c:v>-0.10748487890130622</c:v>
                </c:pt>
                <c:pt idx="7009">
                  <c:v>-0.10713371981530009</c:v>
                </c:pt>
                <c:pt idx="7010">
                  <c:v>-0.10678420468701855</c:v>
                </c:pt>
                <c:pt idx="7011">
                  <c:v>-0.10643751312869475</c:v>
                </c:pt>
                <c:pt idx="7012">
                  <c:v>-0.10609473639675809</c:v>
                </c:pt>
                <c:pt idx="7013">
                  <c:v>-0.10575688163059616</c:v>
                </c:pt>
                <c:pt idx="7014">
                  <c:v>-0.10542487594643915</c:v>
                </c:pt>
                <c:pt idx="7015">
                  <c:v>-0.10509957038908906</c:v>
                </c:pt>
                <c:pt idx="7016">
                  <c:v>-0.10478174374426057</c:v>
                </c:pt>
                <c:pt idx="7017">
                  <c:v>-0.1044721062143756</c:v>
                </c:pt>
                <c:pt idx="7018">
                  <c:v>-0.10417130296070587</c:v>
                </c:pt>
                <c:pt idx="7019">
                  <c:v>-0.10387991751478057</c:v>
                </c:pt>
                <c:pt idx="7020">
                  <c:v>-0.10359847506203956</c:v>
                </c:pt>
                <c:pt idx="7021">
                  <c:v>-0.10332744560070374</c:v>
                </c:pt>
                <c:pt idx="7022">
                  <c:v>-0.10306724697888821</c:v>
                </c:pt>
                <c:pt idx="7023">
                  <c:v>-0.10281824781295873</c:v>
                </c:pt>
                <c:pt idx="7024">
                  <c:v>-0.10258077029017369</c:v>
                </c:pt>
                <c:pt idx="7025">
                  <c:v>-0.1023550928586195</c:v>
                </c:pt>
                <c:pt idx="7026">
                  <c:v>-0.10214145280746448</c:v>
                </c:pt>
                <c:pt idx="7027">
                  <c:v>-0.10194004874053805</c:v>
                </c:pt>
                <c:pt idx="7028">
                  <c:v>-0.10175104294621574</c:v>
                </c:pt>
                <c:pt idx="7029">
                  <c:v>-0.10157456366659001</c:v>
                </c:pt>
                <c:pt idx="7030">
                  <c:v>-0.10141070726886056</c:v>
                </c:pt>
                <c:pt idx="7031">
                  <c:v>-0.10125954032186912</c:v>
                </c:pt>
                <c:pt idx="7032">
                  <c:v>-0.10112110158065606</c:v>
                </c:pt>
                <c:pt idx="7033">
                  <c:v>-0.10099540388189172</c:v>
                </c:pt>
                <c:pt idx="7034">
                  <c:v>-0.10088243595299733</c:v>
                </c:pt>
                <c:pt idx="7035">
                  <c:v>-0.10078216413772083</c:v>
                </c:pt>
                <c:pt idx="7036">
                  <c:v>-0.1006945340409057</c:v>
                </c:pt>
                <c:pt idx="7037">
                  <c:v>-0.10061947209513158</c:v>
                </c:pt>
                <c:pt idx="7038">
                  <c:v>-0.10055688705187237</c:v>
                </c:pt>
                <c:pt idx="7039">
                  <c:v>-0.10050667139975857</c:v>
                </c:pt>
                <c:pt idx="7040">
                  <c:v>-0.10046870271249053</c:v>
                </c:pt>
                <c:pt idx="7041">
                  <c:v>-0.10044284492889363</c:v>
                </c:pt>
                <c:pt idx="7042">
                  <c:v>-0.10042894956755639</c:v>
                </c:pt>
                <c:pt idx="7043">
                  <c:v>-0.10042685687844156</c:v>
                </c:pt>
                <c:pt idx="7044">
                  <c:v>-0.10043639693380582</c:v>
                </c:pt>
                <c:pt idx="7045">
                  <c:v>-0.10045739066071042</c:v>
                </c:pt>
                <c:pt idx="7046">
                  <c:v>-0.10048965081735273</c:v>
                </c:pt>
                <c:pt idx="7047">
                  <c:v>-0.10053298291539216</c:v>
                </c:pt>
                <c:pt idx="7048">
                  <c:v>-0.1005871860903912</c:v>
                </c:pt>
                <c:pt idx="7049">
                  <c:v>-0.10065205392243874</c:v>
                </c:pt>
                <c:pt idx="7050">
                  <c:v>-0.10072737520896402</c:v>
                </c:pt>
                <c:pt idx="7051">
                  <c:v>-0.10081293469170302</c:v>
                </c:pt>
                <c:pt idx="7052">
                  <c:v>-0.10090851373971649</c:v>
                </c:pt>
                <c:pt idx="7053">
                  <c:v>-0.10101389099031155</c:v>
                </c:pt>
                <c:pt idx="7054">
                  <c:v>-0.10112884294966386</c:v>
                </c:pt>
                <c:pt idx="7055">
                  <c:v>-0.10125314455488069</c:v>
                </c:pt>
                <c:pt idx="7056">
                  <c:v>-0.10138656969920115</c:v>
                </c:pt>
                <c:pt idx="7057">
                  <c:v>-0.10152889172196761</c:v>
                </c:pt>
                <c:pt idx="7058">
                  <c:v>-0.10167988386496205</c:v>
                </c:pt>
                <c:pt idx="7059">
                  <c:v>-0.10183931969664087</c:v>
                </c:pt>
                <c:pt idx="7060">
                  <c:v>-0.10200697350576016</c:v>
                </c:pt>
                <c:pt idx="7061">
                  <c:v>-0.10218262066583003</c:v>
                </c:pt>
                <c:pt idx="7062">
                  <c:v>-0.10236603797178653</c:v>
                </c:pt>
                <c:pt idx="7063">
                  <c:v>-0.10255700395023189</c:v>
                </c:pt>
                <c:pt idx="7064">
                  <c:v>-0.10275529914453277</c:v>
                </c:pt>
                <c:pt idx="7065">
                  <c:v>-0.10296070637603778</c:v>
                </c:pt>
                <c:pt idx="7066">
                  <c:v>-0.10317301098261263</c:v>
                </c:pt>
                <c:pt idx="7067">
                  <c:v>-0.1033920010356672</c:v>
                </c:pt>
                <c:pt idx="7068">
                  <c:v>-0.10361746753678644</c:v>
                </c:pt>
                <c:pt idx="7069">
                  <c:v>-0.10384920459505151</c:v>
                </c:pt>
                <c:pt idx="7070">
                  <c:v>-0.10408700958608912</c:v>
                </c:pt>
                <c:pt idx="7071">
                  <c:v>-0.1043306832938425</c:v>
                </c:pt>
                <c:pt idx="7072">
                  <c:v>-0.10458003003603511</c:v>
                </c:pt>
                <c:pt idx="7073">
                  <c:v>-0.10483485777423637</c:v>
                </c:pt>
                <c:pt idx="7074">
                  <c:v>-0.10509497820942866</c:v>
                </c:pt>
                <c:pt idx="7075">
                  <c:v>-0.10536020686391245</c:v>
                </c:pt>
                <c:pt idx="7076">
                  <c:v>-0.1056303631503737</c:v>
                </c:pt>
                <c:pt idx="7077">
                  <c:v>-0.10590527042889226</c:v>
                </c:pt>
                <c:pt idx="7078">
                  <c:v>-0.10618475605263168</c:v>
                </c:pt>
                <c:pt idx="7079">
                  <c:v>-0.10646865140294044</c:v>
                </c:pt>
                <c:pt idx="7080">
                  <c:v>-0.10675679191453306</c:v>
                </c:pt>
                <c:pt idx="7081">
                  <c:v>-0.10704901709142051</c:v>
                </c:pt>
                <c:pt idx="7082">
                  <c:v>-0.10734517051420259</c:v>
                </c:pt>
                <c:pt idx="7083">
                  <c:v>-0.10764509983932774</c:v>
                </c:pt>
                <c:pt idx="7084">
                  <c:v>-0.10794865679088909</c:v>
                </c:pt>
                <c:pt idx="7085">
                  <c:v>-0.1082556971454911</c:v>
                </c:pt>
                <c:pt idx="7086">
                  <c:v>-0.10856608071071924</c:v>
                </c:pt>
                <c:pt idx="7087">
                  <c:v>-0.10887967129768829</c:v>
                </c:pt>
                <c:pt idx="7088">
                  <c:v>-0.10919633668815522</c:v>
                </c:pt>
                <c:pt idx="7089">
                  <c:v>-0.10951594859662493</c:v>
                </c:pt>
                <c:pt idx="7090">
                  <c:v>-0.10983838262788671</c:v>
                </c:pt>
                <c:pt idx="7091">
                  <c:v>-0.11016351823037668</c:v>
                </c:pt>
                <c:pt idx="7092">
                  <c:v>-0.11049123864574248</c:v>
                </c:pt>
                <c:pt idx="7093">
                  <c:v>-0.11082143085498461</c:v>
                </c:pt>
                <c:pt idx="7094">
                  <c:v>-0.11115398552149992</c:v>
                </c:pt>
                <c:pt idx="7095">
                  <c:v>-0.11148879693136696</c:v>
                </c:pt>
                <c:pt idx="7096">
                  <c:v>-0.11182576293116359</c:v>
                </c:pt>
                <c:pt idx="7097">
                  <c:v>-0.11216478486361708</c:v>
                </c:pt>
                <c:pt idx="7098">
                  <c:v>-0.11250576750135532</c:v>
                </c:pt>
                <c:pt idx="7099">
                  <c:v>-0.11284861897900889</c:v>
                </c:pt>
                <c:pt idx="7100">
                  <c:v>-0.11319325072391923</c:v>
                </c:pt>
                <c:pt idx="7101">
                  <c:v>-0.11353957738566232</c:v>
                </c:pt>
                <c:pt idx="7102">
                  <c:v>-0.11388751676462049</c:v>
                </c:pt>
                <c:pt idx="7103">
                  <c:v>-0.11423698973978159</c:v>
                </c:pt>
                <c:pt idx="7104">
                  <c:v>-0.11458792019596888</c:v>
                </c:pt>
                <c:pt idx="7105">
                  <c:v>-0.11494023495067079</c:v>
                </c:pt>
                <c:pt idx="7106">
                  <c:v>-0.115293863680626</c:v>
                </c:pt>
                <c:pt idx="7107">
                  <c:v>-0.11564873884833296</c:v>
                </c:pt>
                <c:pt idx="7108">
                  <c:v>-0.11600479562860562</c:v>
                </c:pt>
                <c:pt idx="7109">
                  <c:v>-0.11636197183532554</c:v>
                </c:pt>
                <c:pt idx="7110">
                  <c:v>-0.11672020784849464</c:v>
                </c:pt>
                <c:pt idx="7111">
                  <c:v>-0.11707944654171809</c:v>
                </c:pt>
                <c:pt idx="7112">
                  <c:v>-0.11743963321020502</c:v>
                </c:pt>
                <c:pt idx="7113">
                  <c:v>-0.11780071549939548</c:v>
                </c:pt>
                <c:pt idx="7114">
                  <c:v>-0.11816264333429652</c:v>
                </c:pt>
                <c:pt idx="7115">
                  <c:v>-0.11852536884960109</c:v>
                </c:pt>
                <c:pt idx="7116">
                  <c:v>-0.11888884632067818</c:v>
                </c:pt>
                <c:pt idx="7117">
                  <c:v>-0.11925303209548146</c:v>
                </c:pt>
                <c:pt idx="7118">
                  <c:v>-0.11961788452745498</c:v>
                </c:pt>
                <c:pt idx="7119">
                  <c:v>-0.11998336390947321</c:v>
                </c:pt>
                <c:pt idx="7120">
                  <c:v>-0.12034943240887584</c:v>
                </c:pt>
                <c:pt idx="7121">
                  <c:v>-0.12071605400363571</c:v>
                </c:pt>
                <c:pt idx="7122">
                  <c:v>-0.12108319441969145</c:v>
                </c:pt>
                <c:pt idx="7123">
                  <c:v>-0.12145082106949187</c:v>
                </c:pt>
                <c:pt idx="7124">
                  <c:v>-0.12181890299176229</c:v>
                </c:pt>
                <c:pt idx="7125">
                  <c:v>-0.12218741079253562</c:v>
                </c:pt>
                <c:pt idx="7126">
                  <c:v>-0.12255631658745002</c:v>
                </c:pt>
                <c:pt idx="7127">
                  <c:v>-0.1229233048384</c:v>
                </c:pt>
                <c:pt idx="7128">
                  <c:v>-0.12328340671818083</c:v>
                </c:pt>
                <c:pt idx="7129">
                  <c:v>-0.12363330805888188</c:v>
                </c:pt>
                <c:pt idx="7130">
                  <c:v>-0.12397183712079458</c:v>
                </c:pt>
                <c:pt idx="7131">
                  <c:v>-0.1242979954619616</c:v>
                </c:pt>
                <c:pt idx="7132">
                  <c:v>-0.12461088021944421</c:v>
                </c:pt>
                <c:pt idx="7133">
                  <c:v>-0.12490967633594374</c:v>
                </c:pt>
                <c:pt idx="7134">
                  <c:v>-0.12519365174691077</c:v>
                </c:pt>
                <c:pt idx="7135">
                  <c:v>-0.12546215285772358</c:v>
                </c:pt>
                <c:pt idx="7136">
                  <c:v>-0.12571460020031527</c:v>
                </c:pt>
                <c:pt idx="7137">
                  <c:v>-0.12595048426062999</c:v>
                </c:pt>
                <c:pt idx="7138">
                  <c:v>-0.12616936147234656</c:v>
                </c:pt>
                <c:pt idx="7139">
                  <c:v>-0.12637085037249376</c:v>
                </c:pt>
                <c:pt idx="7140">
                  <c:v>-0.12655462791457514</c:v>
                </c:pt>
                <c:pt idx="7141">
                  <c:v>-0.12672042593486291</c:v>
                </c:pt>
                <c:pt idx="7142">
                  <c:v>-0.12686802776752631</c:v>
                </c:pt>
                <c:pt idx="7143">
                  <c:v>-0.12699726500431049</c:v>
                </c:pt>
                <c:pt idx="7144">
                  <c:v>-0.12710801439450525</c:v>
                </c:pt>
                <c:pt idx="7145">
                  <c:v>-0.12720019488099038</c:v>
                </c:pt>
                <c:pt idx="7146">
                  <c:v>-0.12727376476819519</c:v>
                </c:pt>
                <c:pt idx="7147">
                  <c:v>-0.12732871901785717</c:v>
                </c:pt>
                <c:pt idx="7148">
                  <c:v>-0.12736508666852089</c:v>
                </c:pt>
                <c:pt idx="7149">
                  <c:v>-0.12738292837477869</c:v>
                </c:pt>
                <c:pt idx="7150">
                  <c:v>-0.12738233406231889</c:v>
                </c:pt>
                <c:pt idx="7151">
                  <c:v>-0.12736342069490514</c:v>
                </c:pt>
                <c:pt idx="7152">
                  <c:v>-0.12732737624674922</c:v>
                </c:pt>
                <c:pt idx="7153">
                  <c:v>-0.12727662474826387</c:v>
                </c:pt>
                <c:pt idx="7154">
                  <c:v>-0.1272128556556304</c:v>
                </c:pt>
                <c:pt idx="7155">
                  <c:v>-0.12713679909906608</c:v>
                </c:pt>
                <c:pt idx="7156">
                  <c:v>-0.12704912400191606</c:v>
                </c:pt>
                <c:pt idx="7157">
                  <c:v>-0.12695047193572942</c:v>
                </c:pt>
                <c:pt idx="7158">
                  <c:v>-0.12684145909849925</c:v>
                </c:pt>
                <c:pt idx="7159">
                  <c:v>-0.12672267702414783</c:v>
                </c:pt>
                <c:pt idx="7160">
                  <c:v>-0.12659469324039899</c:v>
                </c:pt>
                <c:pt idx="7161">
                  <c:v>-0.12645805192246418</c:v>
                </c:pt>
                <c:pt idx="7162">
                  <c:v>-0.12631327454342792</c:v>
                </c:pt>
                <c:pt idx="7163">
                  <c:v>-0.12616086052044431</c:v>
                </c:pt>
                <c:pt idx="7164">
                  <c:v>-0.12600128785584841</c:v>
                </c:pt>
                <c:pt idx="7165">
                  <c:v>-0.12583501377236922</c:v>
                </c:pt>
                <c:pt idx="7166">
                  <c:v>-0.12566247534168629</c:v>
                </c:pt>
                <c:pt idx="7167">
                  <c:v>-0.12548409010564998</c:v>
                </c:pt>
                <c:pt idx="7168">
                  <c:v>-0.12530025668953437</c:v>
                </c:pt>
                <c:pt idx="7169">
                  <c:v>-0.12511135540676188</c:v>
                </c:pt>
                <c:pt idx="7170">
                  <c:v>-0.12491774885459024</c:v>
                </c:pt>
                <c:pt idx="7171">
                  <c:v>-0.12471978250029958</c:v>
                </c:pt>
                <c:pt idx="7172">
                  <c:v>-0.12451778525747877</c:v>
                </c:pt>
                <c:pt idx="7173">
                  <c:v>-0.12431207005204421</c:v>
                </c:pt>
                <c:pt idx="7174">
                  <c:v>-0.12410293437768123</c:v>
                </c:pt>
                <c:pt idx="7175">
                  <c:v>-0.12389066084042839</c:v>
                </c:pt>
                <c:pt idx="7176">
                  <c:v>-0.12367551769217207</c:v>
                </c:pt>
                <c:pt idx="7177">
                  <c:v>-0.12345775935285619</c:v>
                </c:pt>
                <c:pt idx="7178">
                  <c:v>-0.12323762692123702</c:v>
                </c:pt>
                <c:pt idx="7179">
                  <c:v>-0.12301534867406071</c:v>
                </c:pt>
                <c:pt idx="7180">
                  <c:v>-0.12279114055355612</c:v>
                </c:pt>
                <c:pt idx="7181">
                  <c:v>-0.12256520664317737</c:v>
                </c:pt>
                <c:pt idx="7182">
                  <c:v>-0.12233773963154751</c:v>
                </c:pt>
                <c:pt idx="7183">
                  <c:v>-0.12210892126458352</c:v>
                </c:pt>
                <c:pt idx="7184">
                  <c:v>-0.1218789227858102</c:v>
                </c:pt>
                <c:pt idx="7185">
                  <c:v>-0.12164790536488</c:v>
                </c:pt>
                <c:pt idx="7186">
                  <c:v>-0.12141602051435306</c:v>
                </c:pt>
                <c:pt idx="7187">
                  <c:v>-0.12118341049478942</c:v>
                </c:pt>
                <c:pt idx="7188">
                  <c:v>-0.12095020870824588</c:v>
                </c:pt>
                <c:pt idx="7189">
                  <c:v>-0.12071654008026059</c:v>
                </c:pt>
                <c:pt idx="7190">
                  <c:v>-0.12048252143044762</c:v>
                </c:pt>
                <c:pt idx="7191">
                  <c:v>-0.12024826183181613</c:v>
                </c:pt>
                <c:pt idx="7192">
                  <c:v>-0.12001386295895147</c:v>
                </c:pt>
                <c:pt idx="7193">
                  <c:v>-0.11977941942521063</c:v>
                </c:pt>
                <c:pt idx="7194">
                  <c:v>-0.11954501910907708</c:v>
                </c:pt>
                <c:pt idx="7195">
                  <c:v>-0.11931074346985288</c:v>
                </c:pt>
                <c:pt idx="7196">
                  <c:v>-0.11907666785284771</c:v>
                </c:pt>
                <c:pt idx="7197">
                  <c:v>-0.11884286178425896</c:v>
                </c:pt>
                <c:pt idx="7198">
                  <c:v>-0.11860938925591696</c:v>
                </c:pt>
                <c:pt idx="7199">
                  <c:v>-0.11837630900009345</c:v>
                </c:pt>
                <c:pt idx="7200">
                  <c:v>-0.1181436747545722</c:v>
                </c:pt>
                <c:pt idx="7201">
                  <c:v>-0.11791153551817343</c:v>
                </c:pt>
                <c:pt idx="7202">
                  <c:v>-0.11767993579694787</c:v>
                </c:pt>
                <c:pt idx="7203">
                  <c:v>-0.11744891584123468</c:v>
                </c:pt>
                <c:pt idx="7204">
                  <c:v>-0.11721851187380468</c:v>
                </c:pt>
                <c:pt idx="7205">
                  <c:v>-0.11698875630928718</c:v>
                </c:pt>
                <c:pt idx="7206">
                  <c:v>-0.11675967796510379</c:v>
                </c:pt>
                <c:pt idx="7207">
                  <c:v>-0.11653130226411239</c:v>
                </c:pt>
                <c:pt idx="7208">
                  <c:v>-0.11630365142917734</c:v>
                </c:pt>
                <c:pt idx="7209">
                  <c:v>-0.11607674466988267</c:v>
                </c:pt>
                <c:pt idx="7210">
                  <c:v>-0.11585059836159005</c:v>
                </c:pt>
                <c:pt idx="7211">
                  <c:v>-0.11562522621706493</c:v>
                </c:pt>
                <c:pt idx="7212">
                  <c:v>-0.11540063945086769</c:v>
                </c:pt>
                <c:pt idx="7213">
                  <c:v>-0.11517684693673146</c:v>
                </c:pt>
                <c:pt idx="7214">
                  <c:v>-0.11495519374726121</c:v>
                </c:pt>
                <c:pt idx="7215">
                  <c:v>-0.11473857504440528</c:v>
                </c:pt>
                <c:pt idx="7216">
                  <c:v>-0.11452891742540036</c:v>
                </c:pt>
                <c:pt idx="7217">
                  <c:v>-0.11432689383596474</c:v>
                </c:pt>
                <c:pt idx="7218">
                  <c:v>-0.11413307497183155</c:v>
                </c:pt>
                <c:pt idx="7219">
                  <c:v>-0.11394797480951567</c:v>
                </c:pt>
                <c:pt idx="7220">
                  <c:v>-0.11377205523676207</c:v>
                </c:pt>
                <c:pt idx="7221">
                  <c:v>-0.11360572894739385</c:v>
                </c:pt>
                <c:pt idx="7222">
                  <c:v>-0.11344936216208017</c:v>
                </c:pt>
                <c:pt idx="7223">
                  <c:v>-0.11330327723987396</c:v>
                </c:pt>
                <c:pt idx="7224">
                  <c:v>-0.11316775518573274</c:v>
                </c:pt>
                <c:pt idx="7225">
                  <c:v>-0.11304303805685678</c:v>
                </c:pt>
                <c:pt idx="7226">
                  <c:v>-0.11292933127056555</c:v>
                </c:pt>
                <c:pt idx="7227">
                  <c:v>-0.11282680581643363</c:v>
                </c:pt>
                <c:pt idx="7228">
                  <c:v>-0.11273560037537712</c:v>
                </c:pt>
                <c:pt idx="7229">
                  <c:v>-0.11265582334837393</c:v>
                </c:pt>
                <c:pt idx="7230">
                  <c:v>-0.11258755479746936</c:v>
                </c:pt>
                <c:pt idx="7231">
                  <c:v>-0.11253084830169709</c:v>
                </c:pt>
                <c:pt idx="7232">
                  <c:v>-0.11248573273051587</c:v>
                </c:pt>
                <c:pt idx="7233">
                  <c:v>-0.11245221393732756</c:v>
                </c:pt>
                <c:pt idx="7234">
                  <c:v>-0.11243027637561206</c:v>
                </c:pt>
                <c:pt idx="7235">
                  <c:v>-0.11241988464017212</c:v>
                </c:pt>
                <c:pt idx="7236">
                  <c:v>-0.11242098493595022</c:v>
                </c:pt>
                <c:pt idx="7237">
                  <c:v>-0.11243350647683004</c:v>
                </c:pt>
                <c:pt idx="7238">
                  <c:v>-0.11245736281680156</c:v>
                </c:pt>
                <c:pt idx="7239">
                  <c:v>-0.11249055309649821</c:v>
                </c:pt>
                <c:pt idx="7240">
                  <c:v>-0.11252885980475283</c:v>
                </c:pt>
                <c:pt idx="7241">
                  <c:v>-0.11256942567644321</c:v>
                </c:pt>
                <c:pt idx="7242">
                  <c:v>-0.1126111596806159</c:v>
                </c:pt>
                <c:pt idx="7243">
                  <c:v>-0.11265310365961809</c:v>
                </c:pt>
                <c:pt idx="7244">
                  <c:v>-0.11269436883455283</c:v>
                </c:pt>
                <c:pt idx="7245">
                  <c:v>-0.11273413031385059</c:v>
                </c:pt>
                <c:pt idx="7246">
                  <c:v>-0.11277162400774282</c:v>
                </c:pt>
                <c:pt idx="7247">
                  <c:v>-0.11280614373408787</c:v>
                </c:pt>
                <c:pt idx="7248">
                  <c:v>-0.11283703842563268</c:v>
                </c:pt>
                <c:pt idx="7249">
                  <c:v>-0.11286370943342357</c:v>
                </c:pt>
                <c:pt idx="7250">
                  <c:v>-0.11288560792439835</c:v>
                </c:pt>
                <c:pt idx="7251">
                  <c:v>-0.1129022323712882</c:v>
                </c:pt>
                <c:pt idx="7252">
                  <c:v>-0.11291312613291959</c:v>
                </c:pt>
                <c:pt idx="7253">
                  <c:v>-0.11291787512298049</c:v>
                </c:pt>
                <c:pt idx="7254">
                  <c:v>-0.11291610556528558</c:v>
                </c:pt>
                <c:pt idx="7255">
                  <c:v>-0.11290748183355601</c:v>
                </c:pt>
                <c:pt idx="7256">
                  <c:v>-0.11289170437371579</c:v>
                </c:pt>
                <c:pt idx="7257">
                  <c:v>-0.11286850770669303</c:v>
                </c:pt>
                <c:pt idx="7258">
                  <c:v>-0.11283765850971121</c:v>
                </c:pt>
                <c:pt idx="7259">
                  <c:v>-0.1127989537740525</c:v>
                </c:pt>
                <c:pt idx="7260">
                  <c:v>-0.11275221903727627</c:v>
                </c:pt>
                <c:pt idx="7261">
                  <c:v>-0.11269730668788375</c:v>
                </c:pt>
                <c:pt idx="7262">
                  <c:v>-0.11263409434042651</c:v>
                </c:pt>
                <c:pt idx="7263">
                  <c:v>-0.11256248327906805</c:v>
                </c:pt>
                <c:pt idx="7264">
                  <c:v>-0.11248239696762612</c:v>
                </c:pt>
                <c:pt idx="7265">
                  <c:v>-0.11239377962413466</c:v>
                </c:pt>
                <c:pt idx="7266">
                  <c:v>-0.11229659485799047</c:v>
                </c:pt>
                <c:pt idx="7267">
                  <c:v>-0.11219082436776608</c:v>
                </c:pt>
                <c:pt idx="7268">
                  <c:v>-0.11207646669779701</c:v>
                </c:pt>
                <c:pt idx="7269">
                  <c:v>-0.1119535360516787</c:v>
                </c:pt>
                <c:pt idx="7270">
                  <c:v>-0.11182206116082857</c:v>
                </c:pt>
                <c:pt idx="7271">
                  <c:v>-0.11168208420630993</c:v>
                </c:pt>
                <c:pt idx="7272">
                  <c:v>-0.1115336597921279</c:v>
                </c:pt>
                <c:pt idx="7273">
                  <c:v>-0.111376853968257</c:v>
                </c:pt>
                <c:pt idx="7274">
                  <c:v>-0.11121174330167514</c:v>
                </c:pt>
                <c:pt idx="7275">
                  <c:v>-0.11103841399372334</c:v>
                </c:pt>
                <c:pt idx="7276">
                  <c:v>-0.11085696104214261</c:v>
                </c:pt>
                <c:pt idx="7277">
                  <c:v>-0.11066748744616504</c:v>
                </c:pt>
                <c:pt idx="7278">
                  <c:v>-0.11047010345308717</c:v>
                </c:pt>
                <c:pt idx="7279">
                  <c:v>-0.11026492584477032</c:v>
                </c:pt>
                <c:pt idx="7280">
                  <c:v>-0.11005207726256754</c:v>
                </c:pt>
                <c:pt idx="7281">
                  <c:v>-0.10983168556919523</c:v>
                </c:pt>
                <c:pt idx="7282">
                  <c:v>-0.10960388324611539</c:v>
                </c:pt>
                <c:pt idx="7283">
                  <c:v>-0.10936880682502974</c:v>
                </c:pt>
                <c:pt idx="7284">
                  <c:v>-0.1091265963521139</c:v>
                </c:pt>
                <c:pt idx="7285">
                  <c:v>-0.10887739488367042</c:v>
                </c:pt>
                <c:pt idx="7286">
                  <c:v>-0.10862134801190039</c:v>
                </c:pt>
                <c:pt idx="7287">
                  <c:v>-0.10835860341954438</c:v>
                </c:pt>
                <c:pt idx="7288">
                  <c:v>-0.10808931046216616</c:v>
                </c:pt>
                <c:pt idx="7289">
                  <c:v>-0.10781361977689349</c:v>
                </c:pt>
                <c:pt idx="7290">
                  <c:v>-0.10753168291647251</c:v>
                </c:pt>
                <c:pt idx="7291">
                  <c:v>-0.10724365200750841</c:v>
                </c:pt>
                <c:pt idx="7292">
                  <c:v>-0.10694967943182444</c:v>
                </c:pt>
                <c:pt idx="7293">
                  <c:v>-0.10664991752987753</c:v>
                </c:pt>
                <c:pt idx="7294">
                  <c:v>-0.10634451832523077</c:v>
                </c:pt>
                <c:pt idx="7295">
                  <c:v>-0.10603363326908977</c:v>
                </c:pt>
                <c:pt idx="7296">
                  <c:v>-0.10571741300395933</c:v>
                </c:pt>
                <c:pt idx="7297">
                  <c:v>-0.10539600714550842</c:v>
                </c:pt>
                <c:pt idx="7298">
                  <c:v>-0.10506956408174523</c:v>
                </c:pt>
                <c:pt idx="7299">
                  <c:v>-0.10473823078866337</c:v>
                </c:pt>
                <c:pt idx="7300">
                  <c:v>-0.10440215266151841</c:v>
                </c:pt>
                <c:pt idx="7301">
                  <c:v>-0.10406147336095561</c:v>
                </c:pt>
                <c:pt idx="7302">
                  <c:v>-0.10371689630339048</c:v>
                </c:pt>
                <c:pt idx="7303">
                  <c:v>-0.10336977422931026</c:v>
                </c:pt>
                <c:pt idx="7304">
                  <c:v>-0.10302105212526416</c:v>
                </c:pt>
                <c:pt idx="7305">
                  <c:v>-0.10267114743547025</c:v>
                </c:pt>
                <c:pt idx="7306">
                  <c:v>-0.10232043308292944</c:v>
                </c:pt>
                <c:pt idx="7307">
                  <c:v>-0.10196925644547401</c:v>
                </c:pt>
                <c:pt idx="7308">
                  <c:v>-0.10161794118117194</c:v>
                </c:pt>
                <c:pt idx="7309">
                  <c:v>-0.10126678833716669</c:v>
                </c:pt>
                <c:pt idx="7310">
                  <c:v>-0.10091607739657955</c:v>
                </c:pt>
                <c:pt idx="7311">
                  <c:v>-0.10056606729008537</c:v>
                </c:pt>
                <c:pt idx="7312">
                  <c:v>-0.10021699737374765</c:v>
                </c:pt>
                <c:pt idx="7313">
                  <c:v>-9.9869088373753162E-2</c:v>
                </c:pt>
                <c:pt idx="7314">
                  <c:v>-9.9522543298631791E-2</c:v>
                </c:pt>
                <c:pt idx="7315">
                  <c:v>-9.9177548319599462E-2</c:v>
                </c:pt>
                <c:pt idx="7316">
                  <c:v>-9.8834273619639007E-2</c:v>
                </c:pt>
                <c:pt idx="7317">
                  <c:v>-9.8492874211984494E-2</c:v>
                </c:pt>
                <c:pt idx="7318">
                  <c:v>-9.8153490728651122E-2</c:v>
                </c:pt>
                <c:pt idx="7319">
                  <c:v>-9.7816250179682887E-2</c:v>
                </c:pt>
                <c:pt idx="7320">
                  <c:v>-9.748126668379628E-2</c:v>
                </c:pt>
                <c:pt idx="7321">
                  <c:v>-9.7148642171084237E-2</c:v>
                </c:pt>
                <c:pt idx="7322">
                  <c:v>-9.6818467058477117E-2</c:v>
                </c:pt>
                <c:pt idx="7323">
                  <c:v>-9.6490820898629856E-2</c:v>
                </c:pt>
                <c:pt idx="7324">
                  <c:v>-9.6165773002931984E-2</c:v>
                </c:pt>
                <c:pt idx="7325">
                  <c:v>-9.5843383039313487E-2</c:v>
                </c:pt>
                <c:pt idx="7326">
                  <c:v>-9.5523701605531003E-2</c:v>
                </c:pt>
                <c:pt idx="7327">
                  <c:v>-9.5206770778619151E-2</c:v>
                </c:pt>
                <c:pt idx="7328">
                  <c:v>-9.4892624641166753E-2</c:v>
                </c:pt>
                <c:pt idx="7329">
                  <c:v>-9.4581289785104994E-2</c:v>
                </c:pt>
                <c:pt idx="7330">
                  <c:v>-9.4272785793651753E-2</c:v>
                </c:pt>
                <c:pt idx="7331">
                  <c:v>-9.3967125702087415E-2</c:v>
                </c:pt>
                <c:pt idx="7332">
                  <c:v>-9.3664316437992987E-2</c:v>
                </c:pt>
                <c:pt idx="7333">
                  <c:v>-9.336435924160888E-2</c:v>
                </c:pt>
                <c:pt idx="7334">
                  <c:v>-9.306725006693245E-2</c:v>
                </c:pt>
                <c:pt idx="7335">
                  <c:v>-9.2772979964183225E-2</c:v>
                </c:pt>
                <c:pt idx="7336">
                  <c:v>-9.2481535444253749E-2</c:v>
                </c:pt>
                <c:pt idx="7337">
                  <c:v>-9.2192898825737002E-2</c:v>
                </c:pt>
                <c:pt idx="7338">
                  <c:v>-9.1907048565137067E-2</c:v>
                </c:pt>
                <c:pt idx="7339">
                  <c:v>-9.1623959570830874E-2</c:v>
                </c:pt>
                <c:pt idx="7340">
                  <c:v>-9.1343603501364057E-2</c:v>
                </c:pt>
                <c:pt idx="7341">
                  <c:v>-9.1065949048630079E-2</c:v>
                </c:pt>
                <c:pt idx="7342">
                  <c:v>-9.0790962206482084E-2</c:v>
                </c:pt>
                <c:pt idx="7343">
                  <c:v>-9.0518606525319664E-2</c:v>
                </c:pt>
                <c:pt idx="7344">
                  <c:v>-9.024884335316162E-2</c:v>
                </c:pt>
                <c:pt idx="7345">
                  <c:v>-8.9981632063728154E-2</c:v>
                </c:pt>
                <c:pt idx="7346">
                  <c:v>-8.9716930272020351E-2</c:v>
                </c:pt>
                <c:pt idx="7347">
                  <c:v>-8.9454694037894078E-2</c:v>
                </c:pt>
                <c:pt idx="7348">
                  <c:v>-8.9194878058094243E-2</c:v>
                </c:pt>
                <c:pt idx="7349">
                  <c:v>-8.8937435847213989E-2</c:v>
                </c:pt>
                <c:pt idx="7350">
                  <c:v>-8.8682319908034171E-2</c:v>
                </c:pt>
                <c:pt idx="7351">
                  <c:v>-8.8429481891668965E-2</c:v>
                </c:pt>
                <c:pt idx="7352">
                  <c:v>-8.8178872747956855E-2</c:v>
                </c:pt>
                <c:pt idx="7353">
                  <c:v>-8.79304428664964E-2</c:v>
                </c:pt>
                <c:pt idx="7354">
                  <c:v>-8.7684142208741392E-2</c:v>
                </c:pt>
                <c:pt idx="7355">
                  <c:v>-8.7439920431532009E-2</c:v>
                </c:pt>
                <c:pt idx="7356">
                  <c:v>-8.7197727002451042E-2</c:v>
                </c:pt>
                <c:pt idx="7357">
                  <c:v>-8.6957511307362512E-2</c:v>
                </c:pt>
                <c:pt idx="7358">
                  <c:v>-8.6719222750489766E-2</c:v>
                </c:pt>
                <c:pt idx="7359">
                  <c:v>-8.6482810847381478E-2</c:v>
                </c:pt>
                <c:pt idx="7360">
                  <c:v>-8.6248225311086668E-2</c:v>
                </c:pt>
                <c:pt idx="7361">
                  <c:v>-8.60154161318714E-2</c:v>
                </c:pt>
                <c:pt idx="7362">
                  <c:v>-8.57843336507772E-2</c:v>
                </c:pt>
                <c:pt idx="7363">
                  <c:v>-8.5554928627330093E-2</c:v>
                </c:pt>
                <c:pt idx="7364">
                  <c:v>-8.5326779916452239E-2</c:v>
                </c:pt>
                <c:pt idx="7365">
                  <c:v>-8.5099035053789726E-2</c:v>
                </c:pt>
                <c:pt idx="7366">
                  <c:v>-8.487111112076158E-2</c:v>
                </c:pt>
                <c:pt idx="7367">
                  <c:v>-8.464277414899439E-2</c:v>
                </c:pt>
                <c:pt idx="7368">
                  <c:v>-8.4413818838831201E-2</c:v>
                </c:pt>
                <c:pt idx="7369">
                  <c:v>-8.418405596268326E-2</c:v>
                </c:pt>
                <c:pt idx="7370">
                  <c:v>-8.3953311142640874E-2</c:v>
                </c:pt>
                <c:pt idx="7371">
                  <c:v>-8.3721424105656292E-2</c:v>
                </c:pt>
                <c:pt idx="7372">
                  <c:v>-8.3488247982099265E-2</c:v>
                </c:pt>
                <c:pt idx="7373">
                  <c:v>-8.3253648629901533E-2</c:v>
                </c:pt>
                <c:pt idx="7374">
                  <c:v>-8.3017503983075572E-2</c:v>
                </c:pt>
                <c:pt idx="7375">
                  <c:v>-8.2779703424069581E-2</c:v>
                </c:pt>
                <c:pt idx="7376">
                  <c:v>-8.2540147179417045E-2</c:v>
                </c:pt>
                <c:pt idx="7377">
                  <c:v>-8.2298745738155085E-2</c:v>
                </c:pt>
                <c:pt idx="7378">
                  <c:v>-8.2055419292466042E-2</c:v>
                </c:pt>
                <c:pt idx="7379">
                  <c:v>-8.1810097200001014E-2</c:v>
                </c:pt>
                <c:pt idx="7380">
                  <c:v>-8.1562717467348902E-2</c:v>
                </c:pt>
                <c:pt idx="7381">
                  <c:v>-8.1313226254094484E-2</c:v>
                </c:pt>
                <c:pt idx="7382">
                  <c:v>-8.1061577396936244E-2</c:v>
                </c:pt>
                <c:pt idx="7383">
                  <c:v>-8.0807731953308523E-2</c:v>
                </c:pt>
                <c:pt idx="7384">
                  <c:v>-8.0551657763981238E-2</c:v>
                </c:pt>
                <c:pt idx="7385">
                  <c:v>-8.0293329034090338E-2</c:v>
                </c:pt>
                <c:pt idx="7386">
                  <c:v>-8.0032725932071502E-2</c:v>
                </c:pt>
                <c:pt idx="7387">
                  <c:v>-7.9769834205973375E-2</c:v>
                </c:pt>
                <c:pt idx="7388">
                  <c:v>-7.9504644816617273E-2</c:v>
                </c:pt>
                <c:pt idx="7389">
                  <c:v>-7.9237153587100539E-2</c:v>
                </c:pt>
                <c:pt idx="7390">
                  <c:v>-7.8967360868120395E-2</c:v>
                </c:pt>
                <c:pt idx="7391">
                  <c:v>-7.8695271218627072E-2</c:v>
                </c:pt>
                <c:pt idx="7392">
                  <c:v>-7.8420893101301972E-2</c:v>
                </c:pt>
                <c:pt idx="7393">
                  <c:v>-7.8144238592375709E-2</c:v>
                </c:pt>
                <c:pt idx="7394">
                  <c:v>-7.7865323105311024E-2</c:v>
                </c:pt>
                <c:pt idx="7395">
                  <c:v>-7.7584165127868518E-2</c:v>
                </c:pt>
                <c:pt idx="7396">
                  <c:v>-7.7300785972106378E-2</c:v>
                </c:pt>
                <c:pt idx="7397">
                  <c:v>-7.7015209536845153E-2</c:v>
                </c:pt>
                <c:pt idx="7398">
                  <c:v>-7.6727462082168019E-2</c:v>
                </c:pt>
                <c:pt idx="7399">
                  <c:v>-7.6437572015509284E-2</c:v>
                </c:pt>
                <c:pt idx="7400">
                  <c:v>-7.6145569688909551E-2</c:v>
                </c:pt>
                <c:pt idx="7401">
                  <c:v>-7.5851487207026752E-2</c:v>
                </c:pt>
                <c:pt idx="7402">
                  <c:v>-7.5555358245483262E-2</c:v>
                </c:pt>
                <c:pt idx="7403">
                  <c:v>-7.525721787916867E-2</c:v>
                </c:pt>
                <c:pt idx="7404">
                  <c:v>-7.4957102420093694E-2</c:v>
                </c:pt>
                <c:pt idx="7405">
                  <c:v>-7.4655049264434281E-2</c:v>
                </c:pt>
                <c:pt idx="7406">
                  <c:v>-7.4351096748385317E-2</c:v>
                </c:pt>
                <c:pt idx="7407">
                  <c:v>-7.4045284012471055E-2</c:v>
                </c:pt>
                <c:pt idx="7408">
                  <c:v>-7.3737650873969357E-2</c:v>
                </c:pt>
                <c:pt idx="7409">
                  <c:v>-7.3428237707098637E-2</c:v>
                </c:pt>
                <c:pt idx="7410">
                  <c:v>-7.3117085330653933E-2</c:v>
                </c:pt>
                <c:pt idx="7411">
                  <c:v>-7.2804234902757586E-2</c:v>
                </c:pt>
                <c:pt idx="7412">
                  <c:v>-7.2489727822428934E-2</c:v>
                </c:pt>
                <c:pt idx="7413">
                  <c:v>-7.2173605637661564E-2</c:v>
                </c:pt>
                <c:pt idx="7414">
                  <c:v>-7.1855909959721118E-2</c:v>
                </c:pt>
                <c:pt idx="7415">
                  <c:v>-7.1536682383385869E-2</c:v>
                </c:pt>
                <c:pt idx="7416">
                  <c:v>-7.1215964412846514E-2</c:v>
                </c:pt>
                <c:pt idx="7417">
                  <c:v>-7.089379739301431E-2</c:v>
                </c:pt>
                <c:pt idx="7418">
                  <c:v>-7.0570222445967778E-2</c:v>
                </c:pt>
                <c:pt idx="7419">
                  <c:v>-7.0245280412305627E-2</c:v>
                </c:pt>
                <c:pt idx="7420">
                  <c:v>-6.991901179715547E-2</c:v>
                </c:pt>
                <c:pt idx="7421">
                  <c:v>-6.9591456720612829E-2</c:v>
                </c:pt>
                <c:pt idx="7422">
                  <c:v>-6.9262654872394053E-2</c:v>
                </c:pt>
                <c:pt idx="7423">
                  <c:v>-6.893264547047552E-2</c:v>
                </c:pt>
                <c:pt idx="7424">
                  <c:v>-6.8601467223529708E-2</c:v>
                </c:pt>
                <c:pt idx="7425">
                  <c:v>-6.8269158296941773E-2</c:v>
                </c:pt>
                <c:pt idx="7426">
                  <c:v>-6.7935756282232709E-2</c:v>
                </c:pt>
                <c:pt idx="7427">
                  <c:v>-6.7603962738620571E-2</c:v>
                </c:pt>
                <c:pt idx="7428">
                  <c:v>-6.7279568711843651E-2</c:v>
                </c:pt>
                <c:pt idx="7429">
                  <c:v>-6.6966440106982772E-2</c:v>
                </c:pt>
                <c:pt idx="7430">
                  <c:v>-6.6665949835297778E-2</c:v>
                </c:pt>
                <c:pt idx="7431">
                  <c:v>-6.637926984800159E-2</c:v>
                </c:pt>
                <c:pt idx="7432">
                  <c:v>-6.6107461530703723E-2</c:v>
                </c:pt>
                <c:pt idx="7433">
                  <c:v>-6.585148468377347E-2</c:v>
                </c:pt>
                <c:pt idx="7434">
                  <c:v>-6.5612203060282703E-2</c:v>
                </c:pt>
                <c:pt idx="7435">
                  <c:v>-6.5390389569811677E-2</c:v>
                </c:pt>
                <c:pt idx="7436">
                  <c:v>-6.5186731276746609E-2</c:v>
                </c:pt>
                <c:pt idx="7437">
                  <c:v>-6.50018342029728E-2</c:v>
                </c:pt>
                <c:pt idx="7438">
                  <c:v>-6.4836227940137506E-2</c:v>
                </c:pt>
                <c:pt idx="7439">
                  <c:v>-6.4690370076457393E-2</c:v>
                </c:pt>
                <c:pt idx="7440">
                  <c:v>-6.4564650443044755E-2</c:v>
                </c:pt>
                <c:pt idx="7441">
                  <c:v>-6.4459395184687435E-2</c:v>
                </c:pt>
                <c:pt idx="7442">
                  <c:v>-6.4374870660010672E-2</c:v>
                </c:pt>
                <c:pt idx="7443">
                  <c:v>-6.4311287175898096E-2</c:v>
                </c:pt>
                <c:pt idx="7444">
                  <c:v>-6.4268802561020383E-2</c:v>
                </c:pt>
                <c:pt idx="7445">
                  <c:v>-6.4247525583269779E-2</c:v>
                </c:pt>
                <c:pt idx="7446">
                  <c:v>-6.4247519215843971E-2</c:v>
                </c:pt>
                <c:pt idx="7447">
                  <c:v>-6.4268803756670781E-2</c:v>
                </c:pt>
                <c:pt idx="7448">
                  <c:v>-6.43113598058008E-2</c:v>
                </c:pt>
                <c:pt idx="7449">
                  <c:v>-6.4375131105328123E-2</c:v>
                </c:pt>
                <c:pt idx="7450">
                  <c:v>-6.4460027246334123E-2</c:v>
                </c:pt>
                <c:pt idx="7451">
                  <c:v>-6.4565926247270325E-2</c:v>
                </c:pt>
                <c:pt idx="7452">
                  <c:v>-6.4688861829886868E-2</c:v>
                </c:pt>
                <c:pt idx="7453">
                  <c:v>-6.4820416453025734E-2</c:v>
                </c:pt>
                <c:pt idx="7454">
                  <c:v>-6.4954903534713906E-2</c:v>
                </c:pt>
                <c:pt idx="7455">
                  <c:v>-6.5090182594571971E-2</c:v>
                </c:pt>
                <c:pt idx="7456">
                  <c:v>-6.5224379454115272E-2</c:v>
                </c:pt>
                <c:pt idx="7457">
                  <c:v>-6.5355758683984896E-2</c:v>
                </c:pt>
                <c:pt idx="7458">
                  <c:v>-6.5482712524703501E-2</c:v>
                </c:pt>
                <c:pt idx="7459">
                  <c:v>-6.5603754643250495E-2</c:v>
                </c:pt>
                <c:pt idx="7460">
                  <c:v>-6.5717514278464118E-2</c:v>
                </c:pt>
                <c:pt idx="7461">
                  <c:v>-6.5822730594470996E-2</c:v>
                </c:pt>
                <c:pt idx="7462">
                  <c:v>-6.5918247231293067E-2</c:v>
                </c:pt>
                <c:pt idx="7463">
                  <c:v>-6.6003007048456533E-2</c:v>
                </c:pt>
                <c:pt idx="7464">
                  <c:v>-6.6076047057620962E-2</c:v>
                </c:pt>
                <c:pt idx="7465">
                  <c:v>-6.6136493540192492E-2</c:v>
                </c:pt>
                <c:pt idx="7466">
                  <c:v>-6.6183557345826288E-2</c:v>
                </c:pt>
                <c:pt idx="7467">
                  <c:v>-6.6216529367683782E-2</c:v>
                </c:pt>
                <c:pt idx="7468">
                  <c:v>-6.6234776190275416E-2</c:v>
                </c:pt>
                <c:pt idx="7469">
                  <c:v>-6.6237735905696191E-2</c:v>
                </c:pt>
                <c:pt idx="7470">
                  <c:v>-6.6224914094050374E-2</c:v>
                </c:pt>
                <c:pt idx="7471">
                  <c:v>-6.6195879963854135E-2</c:v>
                </c:pt>
                <c:pt idx="7472">
                  <c:v>-6.6150262648209945E-2</c:v>
                </c:pt>
                <c:pt idx="7473">
                  <c:v>-6.608774765255572E-2</c:v>
                </c:pt>
                <c:pt idx="7474">
                  <c:v>-6.6008073449812382E-2</c:v>
                </c:pt>
                <c:pt idx="7475">
                  <c:v>-6.591102821877283E-2</c:v>
                </c:pt>
                <c:pt idx="7476">
                  <c:v>-6.5796446721611446E-2</c:v>
                </c:pt>
                <c:pt idx="7477">
                  <c:v>-6.5668213253574872E-2</c:v>
                </c:pt>
                <c:pt idx="7478">
                  <c:v>-6.5534898551949092E-2</c:v>
                </c:pt>
                <c:pt idx="7479">
                  <c:v>-6.540221806273612E-2</c:v>
                </c:pt>
                <c:pt idx="7480">
                  <c:v>-6.5272175646778008E-2</c:v>
                </c:pt>
                <c:pt idx="7481">
                  <c:v>-6.5146506981189095E-2</c:v>
                </c:pt>
                <c:pt idx="7482">
                  <c:v>-6.50268131078897E-2</c:v>
                </c:pt>
                <c:pt idx="7483">
                  <c:v>-6.49145716915739E-2</c:v>
                </c:pt>
                <c:pt idx="7484">
                  <c:v>-6.4811143206914459E-2</c:v>
                </c:pt>
                <c:pt idx="7485">
                  <c:v>-6.4717776724553311E-2</c:v>
                </c:pt>
                <c:pt idx="7486">
                  <c:v>-6.4635615485871392E-2</c:v>
                </c:pt>
                <c:pt idx="7487">
                  <c:v>-6.4565702278081782E-2</c:v>
                </c:pt>
                <c:pt idx="7488">
                  <c:v>-6.4508984614144921E-2</c:v>
                </c:pt>
                <c:pt idx="7489">
                  <c:v>-6.4466319721781837E-2</c:v>
                </c:pt>
                <c:pt idx="7490">
                  <c:v>-6.4438479345902577E-2</c:v>
                </c:pt>
                <c:pt idx="7491">
                  <c:v>-6.4426154368801614E-2</c:v>
                </c:pt>
                <c:pt idx="7492">
                  <c:v>-6.4429959252502569E-2</c:v>
                </c:pt>
                <c:pt idx="7493">
                  <c:v>-6.4450436307649434E-2</c:v>
                </c:pt>
                <c:pt idx="7494">
                  <c:v>-6.4488059793351774E-2</c:v>
                </c:pt>
                <c:pt idx="7495">
                  <c:v>-6.4543239852389606E-2</c:v>
                </c:pt>
                <c:pt idx="7496">
                  <c:v>-6.4616326286175793E-2</c:v>
                </c:pt>
                <c:pt idx="7497">
                  <c:v>-6.4707612173857121E-2</c:v>
                </c:pt>
                <c:pt idx="7498">
                  <c:v>-6.481733733991378E-2</c:v>
                </c:pt>
                <c:pt idx="7499">
                  <c:v>-6.494569167458393E-2</c:v>
                </c:pt>
                <c:pt idx="7500">
                  <c:v>-6.5092818311412129E-2</c:v>
                </c:pt>
                <c:pt idx="7501">
                  <c:v>-6.5258816666168395E-2</c:v>
                </c:pt>
                <c:pt idx="7502">
                  <c:v>-6.544137777711341E-2</c:v>
                </c:pt>
                <c:pt idx="7503">
                  <c:v>-6.5635408969018663E-2</c:v>
                </c:pt>
                <c:pt idx="7504">
                  <c:v>-6.5837492156737107E-2</c:v>
                </c:pt>
                <c:pt idx="7505">
                  <c:v>-6.6046390912236103E-2</c:v>
                </c:pt>
                <c:pt idx="7506">
                  <c:v>-6.6261016304535916E-2</c:v>
                </c:pt>
                <c:pt idx="7507">
                  <c:v>-6.6480348862397856E-2</c:v>
                </c:pt>
                <c:pt idx="7508">
                  <c:v>-6.670343276796728E-2</c:v>
                </c:pt>
                <c:pt idx="7509">
                  <c:v>-6.6929373004434967E-2</c:v>
                </c:pt>
                <c:pt idx="7510">
                  <c:v>-6.7157332699501096E-2</c:v>
                </c:pt>
                <c:pt idx="7511">
                  <c:v>-6.7386530553862692E-2</c:v>
                </c:pt>
                <c:pt idx="7512">
                  <c:v>-6.7616238349396479E-2</c:v>
                </c:pt>
                <c:pt idx="7513">
                  <c:v>-6.7845778535815679E-2</c:v>
                </c:pt>
                <c:pt idx="7514">
                  <c:v>-6.8074521894698731E-2</c:v>
                </c:pt>
                <c:pt idx="7515">
                  <c:v>-6.8301885279707306E-2</c:v>
                </c:pt>
                <c:pt idx="7516">
                  <c:v>-6.8527329431777681E-2</c:v>
                </c:pt>
                <c:pt idx="7517">
                  <c:v>-6.8750356867994286E-2</c:v>
                </c:pt>
                <c:pt idx="7518">
                  <c:v>-6.8970509842830874E-2</c:v>
                </c:pt>
                <c:pt idx="7519">
                  <c:v>-6.9187368380391273E-2</c:v>
                </c:pt>
                <c:pt idx="7520">
                  <c:v>-6.9400548376248566E-2</c:v>
                </c:pt>
                <c:pt idx="7521">
                  <c:v>-6.9609699767464048E-2</c:v>
                </c:pt>
                <c:pt idx="7522">
                  <c:v>-6.9814504769323313E-2</c:v>
                </c:pt>
                <c:pt idx="7523">
                  <c:v>-7.00146761773284E-2</c:v>
                </c:pt>
                <c:pt idx="7524">
                  <c:v>-7.0209955732948151E-2</c:v>
                </c:pt>
                <c:pt idx="7525">
                  <c:v>-7.0400112551634364E-2</c:v>
                </c:pt>
                <c:pt idx="7526">
                  <c:v>-7.0584941611591873E-2</c:v>
                </c:pt>
                <c:pt idx="7527">
                  <c:v>-7.0764262301786257E-2</c:v>
                </c:pt>
                <c:pt idx="7528">
                  <c:v>-7.0937917027680708E-2</c:v>
                </c:pt>
                <c:pt idx="7529">
                  <c:v>-7.1105769873177904E-2</c:v>
                </c:pt>
                <c:pt idx="7530">
                  <c:v>-7.1267705317265603E-2</c:v>
                </c:pt>
                <c:pt idx="7531">
                  <c:v>-7.1423627003850867E-2</c:v>
                </c:pt>
                <c:pt idx="7532">
                  <c:v>-7.1573456563296528E-2</c:v>
                </c:pt>
                <c:pt idx="7533">
                  <c:v>-7.1717132484165239E-2</c:v>
                </c:pt>
                <c:pt idx="7534">
                  <c:v>-7.1854609033704039E-2</c:v>
                </c:pt>
                <c:pt idx="7535">
                  <c:v>-7.1985855225608797E-2</c:v>
                </c:pt>
                <c:pt idx="7536">
                  <c:v>-7.2110853833623534E-2</c:v>
                </c:pt>
                <c:pt idx="7537">
                  <c:v>-7.2229600449554801E-2</c:v>
                </c:pt>
                <c:pt idx="7538">
                  <c:v>-7.2342102584289358E-2</c:v>
                </c:pt>
                <c:pt idx="7539">
                  <c:v>-7.2448378810435116E-2</c:v>
                </c:pt>
                <c:pt idx="7540">
                  <c:v>-7.2548457945215597E-2</c:v>
                </c:pt>
                <c:pt idx="7541">
                  <c:v>-7.264237827228022E-2</c:v>
                </c:pt>
                <c:pt idx="7542">
                  <c:v>-7.2730186801110402E-2</c:v>
                </c:pt>
                <c:pt idx="7543">
                  <c:v>-7.2811938562723999E-2</c:v>
                </c:pt>
                <c:pt idx="7544">
                  <c:v>-7.2887695940414207E-2</c:v>
                </c:pt>
                <c:pt idx="7545">
                  <c:v>-7.2957528034270899E-2</c:v>
                </c:pt>
                <c:pt idx="7546">
                  <c:v>-7.3021510058272593E-2</c:v>
                </c:pt>
                <c:pt idx="7547">
                  <c:v>-7.3079722768750674E-2</c:v>
                </c:pt>
                <c:pt idx="7548">
                  <c:v>-7.3132251923063898E-2</c:v>
                </c:pt>
                <c:pt idx="7549">
                  <c:v>-7.3179187767341683E-2</c:v>
                </c:pt>
                <c:pt idx="7550">
                  <c:v>-7.3220624552184921E-2</c:v>
                </c:pt>
                <c:pt idx="7551">
                  <c:v>-7.3256660075239274E-2</c:v>
                </c:pt>
                <c:pt idx="7552">
                  <c:v>-7.3287395249582429E-2</c:v>
                </c:pt>
                <c:pt idx="7553">
                  <c:v>-7.3312933696896607E-2</c:v>
                </c:pt>
                <c:pt idx="7554">
                  <c:v>-7.3333381364420358E-2</c:v>
                </c:pt>
                <c:pt idx="7555">
                  <c:v>-7.3348846164706674E-2</c:v>
                </c:pt>
                <c:pt idx="7556">
                  <c:v>-7.3359437637235653E-2</c:v>
                </c:pt>
                <c:pt idx="7557">
                  <c:v>-7.3365266630960824E-2</c:v>
                </c:pt>
                <c:pt idx="7558">
                  <c:v>-7.3366445006894071E-2</c:v>
                </c:pt>
                <c:pt idx="7559">
                  <c:v>-7.3363085359858332E-2</c:v>
                </c:pt>
                <c:pt idx="7560">
                  <c:v>-7.3355300758566999E-2</c:v>
                </c:pt>
                <c:pt idx="7561">
                  <c:v>-7.3343204503211842E-2</c:v>
                </c:pt>
                <c:pt idx="7562">
                  <c:v>-7.3326909899767784E-2</c:v>
                </c:pt>
                <c:pt idx="7563">
                  <c:v>-7.3306530050249272E-2</c:v>
                </c:pt>
                <c:pt idx="7564">
                  <c:v>-7.328301162116059E-2</c:v>
                </c:pt>
                <c:pt idx="7565">
                  <c:v>-7.3258267850940445E-2</c:v>
                </c:pt>
                <c:pt idx="7566">
                  <c:v>-7.3233608900748523E-2</c:v>
                </c:pt>
                <c:pt idx="7567">
                  <c:v>-7.3209563979219169E-2</c:v>
                </c:pt>
                <c:pt idx="7568">
                  <c:v>-7.3186598572968622E-2</c:v>
                </c:pt>
                <c:pt idx="7569">
                  <c:v>-7.3165142614011441E-2</c:v>
                </c:pt>
                <c:pt idx="7570">
                  <c:v>-7.3145593176560164E-2</c:v>
                </c:pt>
                <c:pt idx="7571">
                  <c:v>-7.3128316106426713E-2</c:v>
                </c:pt>
                <c:pt idx="7572">
                  <c:v>-7.3113647555342248E-2</c:v>
                </c:pt>
                <c:pt idx="7573">
                  <c:v>-7.3101895459960917E-2</c:v>
                </c:pt>
                <c:pt idx="7574">
                  <c:v>-7.30933409681645E-2</c:v>
                </c:pt>
                <c:pt idx="7575">
                  <c:v>-7.3088239813826991E-2</c:v>
                </c:pt>
                <c:pt idx="7576">
                  <c:v>-7.3086823641154597E-2</c:v>
                </c:pt>
                <c:pt idx="7577">
                  <c:v>-7.3089301279729554E-2</c:v>
                </c:pt>
                <c:pt idx="7578">
                  <c:v>-7.3095859971395519E-2</c:v>
                </c:pt>
                <c:pt idx="7579">
                  <c:v>-7.3106666550132288E-2</c:v>
                </c:pt>
                <c:pt idx="7580">
                  <c:v>-7.31218685760711E-2</c:v>
                </c:pt>
                <c:pt idx="7581">
                  <c:v>-7.3141595424806943E-2</c:v>
                </c:pt>
                <c:pt idx="7582">
                  <c:v>-7.3165959333161584E-2</c:v>
                </c:pt>
                <c:pt idx="7583">
                  <c:v>-7.319505640255379E-2</c:v>
                </c:pt>
                <c:pt idx="7584">
                  <c:v>-7.3228967561125791E-2</c:v>
                </c:pt>
                <c:pt idx="7585">
                  <c:v>-7.326775948577112E-2</c:v>
                </c:pt>
                <c:pt idx="7586">
                  <c:v>-7.3311485485202971E-2</c:v>
                </c:pt>
                <c:pt idx="7587">
                  <c:v>-7.3360186345190495E-2</c:v>
                </c:pt>
                <c:pt idx="7588">
                  <c:v>-7.3413891137084089E-2</c:v>
                </c:pt>
                <c:pt idx="7589">
                  <c:v>-7.3472617990734929E-2</c:v>
                </c:pt>
                <c:pt idx="7590">
                  <c:v>-7.3536374832905163E-2</c:v>
                </c:pt>
                <c:pt idx="7591">
                  <c:v>-7.3605160092249017E-2</c:v>
                </c:pt>
                <c:pt idx="7592">
                  <c:v>-7.3678963371929695E-2</c:v>
                </c:pt>
                <c:pt idx="7593">
                  <c:v>-7.3757766090924159E-2</c:v>
                </c:pt>
                <c:pt idx="7594">
                  <c:v>-7.3841542095047036E-2</c:v>
                </c:pt>
                <c:pt idx="7595">
                  <c:v>-7.3930258238711688E-2</c:v>
                </c:pt>
                <c:pt idx="7596">
                  <c:v>-7.4023874938425951E-2</c:v>
                </c:pt>
                <c:pt idx="7597">
                  <c:v>-7.4122346699000835E-2</c:v>
                </c:pt>
                <c:pt idx="7598">
                  <c:v>-7.4225622613435918E-2</c:v>
                </c:pt>
                <c:pt idx="7599">
                  <c:v>-7.4333646837418166E-2</c:v>
                </c:pt>
                <c:pt idx="7600">
                  <c:v>-7.4446359039360324E-2</c:v>
                </c:pt>
                <c:pt idx="7601">
                  <c:v>-7.4563694826875887E-2</c:v>
                </c:pt>
                <c:pt idx="7602">
                  <c:v>-7.4683329187639688E-2</c:v>
                </c:pt>
                <c:pt idx="7603">
                  <c:v>-7.4800316424645838E-2</c:v>
                </c:pt>
                <c:pt idx="7604">
                  <c:v>-7.4911338025721308E-2</c:v>
                </c:pt>
                <c:pt idx="7605">
                  <c:v>-7.5015183975664673E-2</c:v>
                </c:pt>
                <c:pt idx="7606">
                  <c:v>-7.5110811648541165E-2</c:v>
                </c:pt>
                <c:pt idx="7607">
                  <c:v>-7.5197269532289598E-2</c:v>
                </c:pt>
                <c:pt idx="7608">
                  <c:v>-7.5273689897370002E-2</c:v>
                </c:pt>
                <c:pt idx="7609">
                  <c:v>-7.5339284365928461E-2</c:v>
                </c:pt>
                <c:pt idx="7610">
                  <c:v>-7.5393339749291452E-2</c:v>
                </c:pt>
                <c:pt idx="7611">
                  <c:v>-7.5435214045415228E-2</c:v>
                </c:pt>
                <c:pt idx="7612">
                  <c:v>-7.5464332588480273E-2</c:v>
                </c:pt>
                <c:pt idx="7613">
                  <c:v>-7.5480184346804535E-2</c:v>
                </c:pt>
                <c:pt idx="7614">
                  <c:v>-7.5482318365397663E-2</c:v>
                </c:pt>
                <c:pt idx="7615">
                  <c:v>-7.5470340349476597E-2</c:v>
                </c:pt>
                <c:pt idx="7616">
                  <c:v>-7.5443909385264907E-2</c:v>
                </c:pt>
                <c:pt idx="7617">
                  <c:v>-7.5402734794404652E-2</c:v>
                </c:pt>
                <c:pt idx="7618">
                  <c:v>-7.5346573118324101E-2</c:v>
                </c:pt>
                <c:pt idx="7619">
                  <c:v>-7.5275225228923229E-2</c:v>
                </c:pt>
                <c:pt idx="7620">
                  <c:v>-7.5188533561965323E-2</c:v>
                </c:pt>
                <c:pt idx="7621">
                  <c:v>-7.508637946958871E-2</c:v>
                </c:pt>
                <c:pt idx="7622">
                  <c:v>-7.4968680688393491E-2</c:v>
                </c:pt>
                <c:pt idx="7623">
                  <c:v>-7.483538891958734E-2</c:v>
                </c:pt>
                <c:pt idx="7624">
                  <c:v>-7.4686487517726913E-2</c:v>
                </c:pt>
                <c:pt idx="7625">
                  <c:v>-7.452198928462643E-2</c:v>
                </c:pt>
                <c:pt idx="7626">
                  <c:v>-7.4341934365060564E-2</c:v>
                </c:pt>
                <c:pt idx="7627">
                  <c:v>-7.4146388240939873E-2</c:v>
                </c:pt>
                <c:pt idx="7628">
                  <c:v>-7.3935439820682833E-2</c:v>
                </c:pt>
                <c:pt idx="7629">
                  <c:v>-7.370919962057905E-2</c:v>
                </c:pt>
                <c:pt idx="7630">
                  <c:v>-7.3467798034977355E-2</c:v>
                </c:pt>
                <c:pt idx="7631">
                  <c:v>-7.3211383692212792E-2</c:v>
                </c:pt>
                <c:pt idx="7632">
                  <c:v>-7.2940121893229112E-2</c:v>
                </c:pt>
                <c:pt idx="7633">
                  <c:v>-7.2654193129925645E-2</c:v>
                </c:pt>
                <c:pt idx="7634">
                  <c:v>-7.2353791680325338E-2</c:v>
                </c:pt>
                <c:pt idx="7635">
                  <c:v>-7.2039124277706673E-2</c:v>
                </c:pt>
                <c:pt idx="7636">
                  <c:v>-7.1710408850933632E-2</c:v>
                </c:pt>
                <c:pt idx="7637">
                  <c:v>-7.1367873333254228E-2</c:v>
                </c:pt>
                <c:pt idx="7638">
                  <c:v>-7.1011754536934354E-2</c:v>
                </c:pt>
                <c:pt idx="7639">
                  <c:v>-7.064229709112764E-2</c:v>
                </c:pt>
                <c:pt idx="7640">
                  <c:v>-7.0259752440481951E-2</c:v>
                </c:pt>
                <c:pt idx="7641">
                  <c:v>-6.9864377902018424E-2</c:v>
                </c:pt>
                <c:pt idx="7642">
                  <c:v>-6.94564357779031E-2</c:v>
                </c:pt>
                <c:pt idx="7643">
                  <c:v>-6.9036192521800432E-2</c:v>
                </c:pt>
                <c:pt idx="7644">
                  <c:v>-6.8603917956538474E-2</c:v>
                </c:pt>
                <c:pt idx="7645">
                  <c:v>-6.8159884540916982E-2</c:v>
                </c:pt>
                <c:pt idx="7646">
                  <c:v>-6.7704366683514802E-2</c:v>
                </c:pt>
                <c:pt idx="7647">
                  <c:v>-6.7237640101454305E-2</c:v>
                </c:pt>
                <c:pt idx="7648">
                  <c:v>-6.6759981222110493E-2</c:v>
                </c:pt>
                <c:pt idx="7649">
                  <c:v>-6.6271666625834613E-2</c:v>
                </c:pt>
                <c:pt idx="7650">
                  <c:v>-6.5772972527826365E-2</c:v>
                </c:pt>
                <c:pt idx="7651">
                  <c:v>-6.5264174297321981E-2</c:v>
                </c:pt>
                <c:pt idx="7652">
                  <c:v>-6.4745546012368094E-2</c:v>
                </c:pt>
                <c:pt idx="7653">
                  <c:v>-6.4217360048460334E-2</c:v>
                </c:pt>
                <c:pt idx="7654">
                  <c:v>-6.367988669943403E-2</c:v>
                </c:pt>
                <c:pt idx="7655">
                  <c:v>-6.3133393829000503E-2</c:v>
                </c:pt>
                <c:pt idx="7656">
                  <c:v>-6.257814655142592E-2</c:v>
                </c:pt>
                <c:pt idx="7657">
                  <c:v>-6.2014406939863077E-2</c:v>
                </c:pt>
                <c:pt idx="7658">
                  <c:v>-6.1442433760922302E-2</c:v>
                </c:pt>
                <c:pt idx="7659">
                  <c:v>-6.0862482234126207E-2</c:v>
                </c:pt>
                <c:pt idx="7660">
                  <c:v>-6.0274803814908302E-2</c:v>
                </c:pt>
                <c:pt idx="7661">
                  <c:v>-5.9679645999918395E-2</c:v>
                </c:pt>
                <c:pt idx="7662">
                  <c:v>-5.9077252153386522E-2</c:v>
                </c:pt>
                <c:pt idx="7663">
                  <c:v>-5.8467861353404593E-2</c:v>
                </c:pt>
                <c:pt idx="7664">
                  <c:v>-5.7855308062252149E-2</c:v>
                </c:pt>
                <c:pt idx="7665">
                  <c:v>-5.7247596913580154E-2</c:v>
                </c:pt>
                <c:pt idx="7666">
                  <c:v>-5.6650127930976991E-2</c:v>
                </c:pt>
                <c:pt idx="7667">
                  <c:v>-5.6064929304600483E-2</c:v>
                </c:pt>
                <c:pt idx="7668">
                  <c:v>-5.5493753856989389E-2</c:v>
                </c:pt>
                <c:pt idx="7669">
                  <c:v>-5.4938201127301425E-2</c:v>
                </c:pt>
                <c:pt idx="7670">
                  <c:v>-5.4399729475859554E-2</c:v>
                </c:pt>
                <c:pt idx="7671">
                  <c:v>-5.3879663547261286E-2</c:v>
                </c:pt>
                <c:pt idx="7672">
                  <c:v>-5.3379201290699167E-2</c:v>
                </c:pt>
                <c:pt idx="7673">
                  <c:v>-5.2899420710671337E-2</c:v>
                </c:pt>
                <c:pt idx="7674">
                  <c:v>-5.2441286360898072E-2</c:v>
                </c:pt>
                <c:pt idx="7675">
                  <c:v>-5.2005655587901718E-2</c:v>
                </c:pt>
                <c:pt idx="7676">
                  <c:v>-5.1593284530449091E-2</c:v>
                </c:pt>
                <c:pt idx="7677">
                  <c:v>-5.1204833881096666E-2</c:v>
                </c:pt>
                <c:pt idx="7678">
                  <c:v>-5.0840874416033396E-2</c:v>
                </c:pt>
                <c:pt idx="7679">
                  <c:v>-5.0501892299443296E-2</c:v>
                </c:pt>
                <c:pt idx="7680">
                  <c:v>-5.0188294168551723E-2</c:v>
                </c:pt>
                <c:pt idx="7681">
                  <c:v>-4.9900412005508467E-2</c:v>
                </c:pt>
                <c:pt idx="7682">
                  <c:v>-4.9638507802214793E-2</c:v>
                </c:pt>
                <c:pt idx="7683">
                  <c:v>-4.9402778024136916E-2</c:v>
                </c:pt>
                <c:pt idx="7684">
                  <c:v>-4.9193357879114163E-2</c:v>
                </c:pt>
                <c:pt idx="7685">
                  <c:v>-4.9010325397079613E-2</c:v>
                </c:pt>
                <c:pt idx="7686">
                  <c:v>-4.8853705326563517E-2</c:v>
                </c:pt>
                <c:pt idx="7687">
                  <c:v>-4.8723472853751275E-2</c:v>
                </c:pt>
                <c:pt idx="7688">
                  <c:v>-4.8619557149804142E-2</c:v>
                </c:pt>
                <c:pt idx="7689">
                  <c:v>-4.8539180183120423E-2</c:v>
                </c:pt>
                <c:pt idx="7690">
                  <c:v>-4.8476434396765744E-2</c:v>
                </c:pt>
                <c:pt idx="7691">
                  <c:v>-4.8427300379598373E-2</c:v>
                </c:pt>
                <c:pt idx="7692">
                  <c:v>-4.8390217616224959E-2</c:v>
                </c:pt>
                <c:pt idx="7693">
                  <c:v>-4.8363795207952476E-2</c:v>
                </c:pt>
                <c:pt idx="7694">
                  <c:v>-4.8346724095961136E-2</c:v>
                </c:pt>
                <c:pt idx="7695">
                  <c:v>-4.8337770566339373E-2</c:v>
                </c:pt>
                <c:pt idx="7696">
                  <c:v>-4.8335773070079316E-2</c:v>
                </c:pt>
                <c:pt idx="7697">
                  <c:v>-4.8339639254433873E-2</c:v>
                </c:pt>
                <c:pt idx="7698">
                  <c:v>-4.8348343081561676E-2</c:v>
                </c:pt>
                <c:pt idx="7699">
                  <c:v>-4.8360922029024034E-2</c:v>
                </c:pt>
                <c:pt idx="7700">
                  <c:v>-4.8376474371314274E-2</c:v>
                </c:pt>
                <c:pt idx="7701">
                  <c:v>-4.8394156541688625E-2</c:v>
                </c:pt>
                <c:pt idx="7702">
                  <c:v>-4.8413180573473977E-2</c:v>
                </c:pt>
                <c:pt idx="7703">
                  <c:v>-4.8432811619943276E-2</c:v>
                </c:pt>
                <c:pt idx="7704">
                  <c:v>-4.8452365551767379E-2</c:v>
                </c:pt>
                <c:pt idx="7705">
                  <c:v>-4.8471206630981166E-2</c:v>
                </c:pt>
                <c:pt idx="7706">
                  <c:v>-4.8488745260333893E-2</c:v>
                </c:pt>
                <c:pt idx="7707">
                  <c:v>-4.8504435806837012E-2</c:v>
                </c:pt>
                <c:pt idx="7708">
                  <c:v>-4.8517774498268829E-2</c:v>
                </c:pt>
                <c:pt idx="7709">
                  <c:v>-4.8528297391349659E-2</c:v>
                </c:pt>
                <c:pt idx="7710">
                  <c:v>-4.8535578410258955E-2</c:v>
                </c:pt>
                <c:pt idx="7711">
                  <c:v>-4.8539227454132479E-2</c:v>
                </c:pt>
                <c:pt idx="7712">
                  <c:v>-4.8538888572144112E-2</c:v>
                </c:pt>
                <c:pt idx="7713">
                  <c:v>-4.8534238204754762E-2</c:v>
                </c:pt>
                <c:pt idx="7714">
                  <c:v>-4.8524983489685043E-2</c:v>
                </c:pt>
                <c:pt idx="7715">
                  <c:v>-4.8510860631155742E-2</c:v>
                </c:pt>
                <c:pt idx="7716">
                  <c:v>-4.8491633330923177E-2</c:v>
                </c:pt>
                <c:pt idx="7717">
                  <c:v>-4.8467091279628546E-2</c:v>
                </c:pt>
                <c:pt idx="7718">
                  <c:v>-4.8437048706974212E-2</c:v>
                </c:pt>
                <c:pt idx="7719">
                  <c:v>-4.840134298923611E-2</c:v>
                </c:pt>
                <c:pt idx="7720">
                  <c:v>-4.8359833312620989E-2</c:v>
                </c:pt>
                <c:pt idx="7721">
                  <c:v>-4.8312399390982114E-2</c:v>
                </c:pt>
                <c:pt idx="7722">
                  <c:v>-4.8258940236408185E-2</c:v>
                </c:pt>
                <c:pt idx="7723">
                  <c:v>-4.8199372981212726E-2</c:v>
                </c:pt>
                <c:pt idx="7724">
                  <c:v>-4.8133631749856069E-2</c:v>
                </c:pt>
                <c:pt idx="7725">
                  <c:v>-4.8061666579346823E-2</c:v>
                </c:pt>
                <c:pt idx="7726">
                  <c:v>-4.7983442386684096E-2</c:v>
                </c:pt>
                <c:pt idx="7727">
                  <c:v>-4.7898937981911874E-2</c:v>
                </c:pt>
                <c:pt idx="7728">
                  <c:v>-4.7808145125381167E-2</c:v>
                </c:pt>
                <c:pt idx="7729">
                  <c:v>-4.7711067627826863E-2</c:v>
                </c:pt>
                <c:pt idx="7730">
                  <c:v>-4.7607720491890625E-2</c:v>
                </c:pt>
                <c:pt idx="7731">
                  <c:v>-4.7498129093739093E-2</c:v>
                </c:pt>
                <c:pt idx="7732">
                  <c:v>-4.7382328403448158E-2</c:v>
                </c:pt>
                <c:pt idx="7733">
                  <c:v>-4.7260362242850455E-2</c:v>
                </c:pt>
                <c:pt idx="7734">
                  <c:v>-4.7132282579559551E-2</c:v>
                </c:pt>
                <c:pt idx="7735">
                  <c:v>-4.6998148855917063E-2</c:v>
                </c:pt>
                <c:pt idx="7736">
                  <c:v>-4.6858027351624226E-2</c:v>
                </c:pt>
                <c:pt idx="7737">
                  <c:v>-4.6711990578854709E-2</c:v>
                </c:pt>
                <c:pt idx="7738">
                  <c:v>-4.6560116708661607E-2</c:v>
                </c:pt>
                <c:pt idx="7739">
                  <c:v>-4.6402489027523107E-2</c:v>
                </c:pt>
                <c:pt idx="7740">
                  <c:v>-4.6239195422899171E-2</c:v>
                </c:pt>
                <c:pt idx="7741">
                  <c:v>-4.6070327896690126E-2</c:v>
                </c:pt>
                <c:pt idx="7742">
                  <c:v>-4.5895982105525687E-2</c:v>
                </c:pt>
                <c:pt idx="7743">
                  <c:v>-4.5716256926827813E-2</c:v>
                </c:pt>
                <c:pt idx="7744">
                  <c:v>-4.5531254049630931E-2</c:v>
                </c:pt>
                <c:pt idx="7745">
                  <c:v>-4.5341077589156044E-2</c:v>
                </c:pt>
                <c:pt idx="7746">
                  <c:v>-4.5145833724171316E-2</c:v>
                </c:pt>
                <c:pt idx="7747">
                  <c:v>-4.4945630356199008E-2</c:v>
                </c:pt>
                <c:pt idx="7748">
                  <c:v>-4.4740576789643993E-2</c:v>
                </c:pt>
                <c:pt idx="7749">
                  <c:v>-4.4530783431963178E-2</c:v>
                </c:pt>
                <c:pt idx="7750">
                  <c:v>-4.4316361513000453E-2</c:v>
                </c:pt>
                <c:pt idx="7751">
                  <c:v>-4.4097422822659244E-2</c:v>
                </c:pt>
                <c:pt idx="7752">
                  <c:v>-4.3873682662158478E-2</c:v>
                </c:pt>
                <c:pt idx="7753">
                  <c:v>-4.3644396244652349E-2</c:v>
                </c:pt>
                <c:pt idx="7754">
                  <c:v>-4.3409105251293566E-2</c:v>
                </c:pt>
                <c:pt idx="7755">
                  <c:v>-4.3167722195465878E-2</c:v>
                </c:pt>
                <c:pt idx="7756">
                  <c:v>-4.2920188911497167E-2</c:v>
                </c:pt>
                <c:pt idx="7757">
                  <c:v>-4.2666462922642305E-2</c:v>
                </c:pt>
                <c:pt idx="7758">
                  <c:v>-4.2406515946638378E-2</c:v>
                </c:pt>
                <c:pt idx="7759">
                  <c:v>-4.2140332926724651E-2</c:v>
                </c:pt>
                <c:pt idx="7760">
                  <c:v>-4.1867911124609657E-2</c:v>
                </c:pt>
                <c:pt idx="7761">
                  <c:v>-4.1589259255614137E-2</c:v>
                </c:pt>
                <c:pt idx="7762">
                  <c:v>-4.1304396663910496E-2</c:v>
                </c:pt>
                <c:pt idx="7763">
                  <c:v>-4.1013352536525917E-2</c:v>
                </c:pt>
                <c:pt idx="7764">
                  <c:v>-4.0716165154802114E-2</c:v>
                </c:pt>
                <c:pt idx="7765">
                  <c:v>-4.0412881182054002E-2</c:v>
                </c:pt>
                <c:pt idx="7766">
                  <c:v>-4.0103554986165392E-2</c:v>
                </c:pt>
                <c:pt idx="7767">
                  <c:v>-3.9788247995912386E-2</c:v>
                </c:pt>
                <c:pt idx="7768">
                  <c:v>-3.9467028089803013E-2</c:v>
                </c:pt>
                <c:pt idx="7769">
                  <c:v>-3.9139969016263765E-2</c:v>
                </c:pt>
                <c:pt idx="7770">
                  <c:v>-3.8807149844028756E-2</c:v>
                </c:pt>
                <c:pt idx="7771">
                  <c:v>-3.8468654441595675E-2</c:v>
                </c:pt>
                <c:pt idx="7772">
                  <c:v>-3.8124570984666845E-2</c:v>
                </c:pt>
                <c:pt idx="7773">
                  <c:v>-3.7774991490487131E-2</c:v>
                </c:pt>
                <c:pt idx="7774">
                  <c:v>-3.7420011378050219E-2</c:v>
                </c:pt>
                <c:pt idx="7775">
                  <c:v>-3.7059729053141095E-2</c:v>
                </c:pt>
                <c:pt idx="7776">
                  <c:v>-3.6694245517226942E-2</c:v>
                </c:pt>
                <c:pt idx="7777">
                  <c:v>-3.6323663999236276E-2</c:v>
                </c:pt>
                <c:pt idx="7778">
                  <c:v>-3.5948089609272413E-2</c:v>
                </c:pt>
                <c:pt idx="7779">
                  <c:v>-3.5567629013363952E-2</c:v>
                </c:pt>
                <c:pt idx="7780">
                  <c:v>-3.5182390128346792E-2</c:v>
                </c:pt>
                <c:pt idx="7781">
                  <c:v>-3.4792481836033243E-2</c:v>
                </c:pt>
                <c:pt idx="7782">
                  <c:v>-3.4398013715812942E-2</c:v>
                </c:pt>
                <c:pt idx="7783">
                  <c:v>-3.3999095794891798E-2</c:v>
                </c:pt>
                <c:pt idx="7784">
                  <c:v>-3.3595838315368019E-2</c:v>
                </c:pt>
                <c:pt idx="7785">
                  <c:v>-3.3188351517388248E-2</c:v>
                </c:pt>
                <c:pt idx="7786">
                  <c:v>-3.2776745437652896E-2</c:v>
                </c:pt>
                <c:pt idx="7787">
                  <c:v>-3.2361129722540634E-2</c:v>
                </c:pt>
                <c:pt idx="7788">
                  <c:v>-3.1941613455181685E-2</c:v>
                </c:pt>
                <c:pt idx="7789">
                  <c:v>-3.1518304995791918E-2</c:v>
                </c:pt>
                <c:pt idx="7790">
                  <c:v>-3.1091311834643476E-2</c:v>
                </c:pt>
                <c:pt idx="7791">
                  <c:v>-3.0660740457033344E-2</c:v>
                </c:pt>
                <c:pt idx="7792">
                  <c:v>-3.0226696219656322E-2</c:v>
                </c:pt>
                <c:pt idx="7793">
                  <c:v>-2.9789283237810191E-2</c:v>
                </c:pt>
                <c:pt idx="7794">
                  <c:v>-2.9348604282858307E-2</c:v>
                </c:pt>
                <c:pt idx="7795">
                  <c:v>-2.8904760689433588E-2</c:v>
                </c:pt>
                <c:pt idx="7796">
                  <c:v>-2.8457852271844615E-2</c:v>
                </c:pt>
                <c:pt idx="7797">
                  <c:v>-2.8007977249207745E-2</c:v>
                </c:pt>
                <c:pt idx="7798">
                  <c:v>-2.7555232178809192E-2</c:v>
                </c:pt>
                <c:pt idx="7799">
                  <c:v>-2.70997118972446E-2</c:v>
                </c:pt>
                <c:pt idx="7800">
                  <c:v>-2.6641509468901134E-2</c:v>
                </c:pt>
                <c:pt idx="7801">
                  <c:v>-2.6180716141340737E-2</c:v>
                </c:pt>
                <c:pt idx="7802">
                  <c:v>-2.5717421307200006E-2</c:v>
                </c:pt>
                <c:pt idx="7803">
                  <c:v>-2.5251712472193759E-2</c:v>
                </c:pt>
                <c:pt idx="7804">
                  <c:v>-2.4783675228871555E-2</c:v>
                </c:pt>
                <c:pt idx="7805">
                  <c:v>-2.4313393235747081E-2</c:v>
                </c:pt>
                <c:pt idx="7806">
                  <c:v>-2.3840948201479556E-2</c:v>
                </c:pt>
                <c:pt idx="7807">
                  <c:v>-2.3366419873761986E-2</c:v>
                </c:pt>
                <c:pt idx="7808">
                  <c:v>-2.2889886032611051E-2</c:v>
                </c:pt>
                <c:pt idx="7809">
                  <c:v>-2.2411422487765956E-2</c:v>
                </c:pt>
                <c:pt idx="7810">
                  <c:v>-2.1931103079893564E-2</c:v>
                </c:pt>
                <c:pt idx="7811">
                  <c:v>-2.1448999685349988E-2</c:v>
                </c:pt>
                <c:pt idx="7812">
                  <c:v>-2.0965182224215312E-2</c:v>
                </c:pt>
                <c:pt idx="7813">
                  <c:v>-2.0479718671377753E-2</c:v>
                </c:pt>
                <c:pt idx="7814">
                  <c:v>-1.9995259545994615E-2</c:v>
                </c:pt>
                <c:pt idx="7815">
                  <c:v>-1.9517450679851413E-2</c:v>
                </c:pt>
                <c:pt idx="7816">
                  <c:v>-1.9050069362757337E-2</c:v>
                </c:pt>
                <c:pt idx="7817">
                  <c:v>-1.8594473597464516E-2</c:v>
                </c:pt>
                <c:pt idx="7818">
                  <c:v>-1.8151825276686503E-2</c:v>
                </c:pt>
                <c:pt idx="7819">
                  <c:v>-1.7723177898556125E-2</c:v>
                </c:pt>
                <c:pt idx="7820">
                  <c:v>-1.7309485314637135E-2</c:v>
                </c:pt>
                <c:pt idx="7821">
                  <c:v>-1.6911607138389687E-2</c:v>
                </c:pt>
                <c:pt idx="7822">
                  <c:v>-1.6530313828923702E-2</c:v>
                </c:pt>
                <c:pt idx="7823">
                  <c:v>-1.6166291574773645E-2</c:v>
                </c:pt>
                <c:pt idx="7824">
                  <c:v>-1.5820146987282405E-2</c:v>
                </c:pt>
                <c:pt idx="7825">
                  <c:v>-1.5492411608598501E-2</c:v>
                </c:pt>
                <c:pt idx="7826">
                  <c:v>-1.5183546239090464E-2</c:v>
                </c:pt>
                <c:pt idx="7827">
                  <c:v>-1.4893945088997268E-2</c:v>
                </c:pt>
                <c:pt idx="7828">
                  <c:v>-1.4623939759084707E-2</c:v>
                </c:pt>
                <c:pt idx="7829">
                  <c:v>-1.4373803055084806E-2</c:v>
                </c:pt>
                <c:pt idx="7830">
                  <c:v>-1.4143752640638258E-2</c:v>
                </c:pt>
                <c:pt idx="7831">
                  <c:v>-1.3933954533439074E-2</c:v>
                </c:pt>
                <c:pt idx="7832">
                  <c:v>-1.3744526449235385E-2</c:v>
                </c:pt>
                <c:pt idx="7833">
                  <c:v>-1.3575540998279791E-2</c:v>
                </c:pt>
                <c:pt idx="7834">
                  <c:v>-1.3427028738787773E-2</c:v>
                </c:pt>
                <c:pt idx="7835">
                  <c:v>-1.32989810918842E-2</c:v>
                </c:pt>
                <c:pt idx="7836">
                  <c:v>-1.3191353122474103E-2</c:v>
                </c:pt>
                <c:pt idx="7837">
                  <c:v>-1.3104066190390937E-2</c:v>
                </c:pt>
                <c:pt idx="7838">
                  <c:v>-1.3037010476120369E-2</c:v>
                </c:pt>
                <c:pt idx="7839">
                  <c:v>-1.2987734433505716E-2</c:v>
                </c:pt>
                <c:pt idx="7840">
                  <c:v>-1.2951077688814558E-2</c:v>
                </c:pt>
                <c:pt idx="7841">
                  <c:v>-1.2923526092398769E-2</c:v>
                </c:pt>
                <c:pt idx="7842">
                  <c:v>-1.2903706686977831E-2</c:v>
                </c:pt>
                <c:pt idx="7843">
                  <c:v>-1.2890400077427424E-2</c:v>
                </c:pt>
                <c:pt idx="7844">
                  <c:v>-1.2882463811861988E-2</c:v>
                </c:pt>
                <c:pt idx="7845">
                  <c:v>-1.2878826337795036E-2</c:v>
                </c:pt>
                <c:pt idx="7846">
                  <c:v>-1.2878483854396338E-2</c:v>
                </c:pt>
                <c:pt idx="7847">
                  <c:v>-1.288049736619837E-2</c:v>
                </c:pt>
                <c:pt idx="7848">
                  <c:v>-1.2883989829960122E-2</c:v>
                </c:pt>
                <c:pt idx="7849">
                  <c:v>-1.2888143389387522E-2</c:v>
                </c:pt>
                <c:pt idx="7850">
                  <c:v>-1.289219669642978E-2</c:v>
                </c:pt>
                <c:pt idx="7851">
                  <c:v>-1.2895442317954404E-2</c:v>
                </c:pt>
                <c:pt idx="7852">
                  <c:v>-1.2897224226536753E-2</c:v>
                </c:pt>
                <c:pt idx="7853">
                  <c:v>-1.2896935374035369E-2</c:v>
                </c:pt>
                <c:pt idx="7854">
                  <c:v>-1.2894015346565599E-2</c:v>
                </c:pt>
                <c:pt idx="7855">
                  <c:v>-1.2887948099432462E-2</c:v>
                </c:pt>
                <c:pt idx="7856">
                  <c:v>-1.2878259770538442E-2</c:v>
                </c:pt>
                <c:pt idx="7857">
                  <c:v>-1.2864516570742338E-2</c:v>
                </c:pt>
                <c:pt idx="7858">
                  <c:v>-1.2846322749611221E-2</c:v>
                </c:pt>
                <c:pt idx="7859">
                  <c:v>-1.2823318634979661E-2</c:v>
                </c:pt>
                <c:pt idx="7860">
                  <c:v>-1.2795178744705923E-2</c:v>
                </c:pt>
                <c:pt idx="7861">
                  <c:v>-1.2761609968995925E-2</c:v>
                </c:pt>
                <c:pt idx="7862">
                  <c:v>-1.2722349821652258E-2</c:v>
                </c:pt>
                <c:pt idx="7863">
                  <c:v>-1.2677164758592395E-2</c:v>
                </c:pt>
                <c:pt idx="7864">
                  <c:v>-1.2625848561976932E-2</c:v>
                </c:pt>
                <c:pt idx="7865">
                  <c:v>-1.256822078828124E-2</c:v>
                </c:pt>
                <c:pt idx="7866">
                  <c:v>-1.2504125278648415E-2</c:v>
                </c:pt>
                <c:pt idx="7867">
                  <c:v>-1.2433428729860281E-2</c:v>
                </c:pt>
                <c:pt idx="7868">
                  <c:v>-1.235601932427163E-2</c:v>
                </c:pt>
                <c:pt idx="7869">
                  <c:v>-1.227180541706201E-2</c:v>
                </c:pt>
                <c:pt idx="7870">
                  <c:v>-1.2180714279166232E-2</c:v>
                </c:pt>
                <c:pt idx="7871">
                  <c:v>-1.2082690894264713E-2</c:v>
                </c:pt>
                <c:pt idx="7872">
                  <c:v>-1.1977696808221729E-2</c:v>
                </c:pt>
                <c:pt idx="7873">
                  <c:v>-1.1865709029385703E-2</c:v>
                </c:pt>
                <c:pt idx="7874">
                  <c:v>-1.1746718978176184E-2</c:v>
                </c:pt>
                <c:pt idx="7875">
                  <c:v>-1.1620731484407938E-2</c:v>
                </c:pt>
                <c:pt idx="7876">
                  <c:v>-1.1487763830824355E-2</c:v>
                </c:pt>
                <c:pt idx="7877">
                  <c:v>-1.1347844841329767E-2</c:v>
                </c:pt>
                <c:pt idx="7878">
                  <c:v>-1.1201014012444121E-2</c:v>
                </c:pt>
                <c:pt idx="7879">
                  <c:v>-1.104732068651702E-2</c:v>
                </c:pt>
                <c:pt idx="7880">
                  <c:v>-1.0886823265276865E-2</c:v>
                </c:pt>
                <c:pt idx="7881">
                  <c:v>-1.0719588462306093E-2</c:v>
                </c:pt>
                <c:pt idx="7882">
                  <c:v>-1.0545690593068023E-2</c:v>
                </c:pt>
                <c:pt idx="7883">
                  <c:v>-1.0365210901140471E-2</c:v>
                </c:pt>
                <c:pt idx="7884">
                  <c:v>-1.0178236919330026E-2</c:v>
                </c:pt>
                <c:pt idx="7885">
                  <c:v>-9.9848618643850473E-3</c:v>
                </c:pt>
                <c:pt idx="7886">
                  <c:v>-9.7851840640377392E-3</c:v>
                </c:pt>
                <c:pt idx="7887">
                  <c:v>-9.579306415153175E-3</c:v>
                </c:pt>
                <c:pt idx="7888">
                  <c:v>-9.3673358717743203E-3</c:v>
                </c:pt>
                <c:pt idx="7889">
                  <c:v>-9.1493829619010217E-3</c:v>
                </c:pt>
                <c:pt idx="7890">
                  <c:v>-8.9255613318536525E-3</c:v>
                </c:pt>
                <c:pt idx="7891">
                  <c:v>-8.6959873171125694E-3</c:v>
                </c:pt>
                <c:pt idx="7892">
                  <c:v>-8.4607795385554171E-3</c:v>
                </c:pt>
                <c:pt idx="7893">
                  <c:v>-8.2200585230312786E-3</c:v>
                </c:pt>
                <c:pt idx="7894">
                  <c:v>-7.9739463472603307E-3</c:v>
                </c:pt>
                <c:pt idx="7895">
                  <c:v>-7.7225663040540789E-3</c:v>
                </c:pt>
                <c:pt idx="7896">
                  <c:v>-7.4660425899038705E-3</c:v>
                </c:pt>
                <c:pt idx="7897">
                  <c:v>-7.2045000129929392E-3</c:v>
                </c:pt>
                <c:pt idx="7898">
                  <c:v>-6.9380637207290758E-3</c:v>
                </c:pt>
                <c:pt idx="7899">
                  <c:v>-6.6668589459234874E-3</c:v>
                </c:pt>
                <c:pt idx="7900">
                  <c:v>-6.3910107707551359E-3</c:v>
                </c:pt>
                <c:pt idx="7901">
                  <c:v>-6.1106439077097527E-3</c:v>
                </c:pt>
                <c:pt idx="7902">
                  <c:v>-5.8258824966839961E-3</c:v>
                </c:pt>
                <c:pt idx="7903">
                  <c:v>-5.5368499174980072E-3</c:v>
                </c:pt>
                <c:pt idx="7904">
                  <c:v>-5.2436686170619232E-3</c:v>
                </c:pt>
                <c:pt idx="7905">
                  <c:v>-4.9464599504824144E-3</c:v>
                </c:pt>
                <c:pt idx="7906">
                  <c:v>-4.6453440354208494E-3</c:v>
                </c:pt>
                <c:pt idx="7907">
                  <c:v>-4.3404396190232482E-3</c:v>
                </c:pt>
                <c:pt idx="7908">
                  <c:v>-4.0318639567919409E-3</c:v>
                </c:pt>
                <c:pt idx="7909">
                  <c:v>-3.7197327027633162E-3</c:v>
                </c:pt>
                <c:pt idx="7910">
                  <c:v>-3.404159810408541E-3</c:v>
                </c:pt>
                <c:pt idx="7911">
                  <c:v>-3.0852574436702742E-3</c:v>
                </c:pt>
                <c:pt idx="7912">
                  <c:v>-2.7631358975868359E-3</c:v>
                </c:pt>
                <c:pt idx="7913">
                  <c:v>-2.437903527977168E-3</c:v>
                </c:pt>
                <c:pt idx="7914">
                  <c:v>-2.1096666896634475E-3</c:v>
                </c:pt>
                <c:pt idx="7915">
                  <c:v>-1.7785296827563012E-3</c:v>
                </c:pt>
                <c:pt idx="7916">
                  <c:v>-1.4445947065160334E-3</c:v>
                </c:pt>
                <c:pt idx="7917">
                  <c:v>-1.1079618203542843E-3</c:v>
                </c:pt>
                <c:pt idx="7918">
                  <c:v>-7.6872891153091953E-4</c:v>
                </c:pt>
                <c:pt idx="7919">
                  <c:v>-4.2699166913689898E-4</c:v>
                </c:pt>
                <c:pt idx="7920">
                  <c:v>-8.2843563971935321E-5</c:v>
                </c:pt>
                <c:pt idx="7921">
                  <c:v>2.6362416607556862E-4</c:v>
                </c:pt>
                <c:pt idx="7922">
                  <c:v>6.1232252549262554E-4</c:v>
                </c:pt>
                <c:pt idx="7923">
                  <c:v>9.631647658133064E-4</c:v>
                </c:pt>
                <c:pt idx="7924">
                  <c:v>1.3160663858122264E-3</c:v>
                </c:pt>
                <c:pt idx="7925">
                  <c:v>1.6709451275489541E-3</c:v>
                </c:pt>
                <c:pt idx="7926">
                  <c:v>2.02772096855907E-3</c:v>
                </c:pt>
                <c:pt idx="7927">
                  <c:v>2.3863161104731704E-3</c:v>
                </c:pt>
                <c:pt idx="7928">
                  <c:v>2.7466549643506682E-3</c:v>
                </c:pt>
                <c:pt idx="7929">
                  <c:v>3.1086641329712041E-3</c:v>
                </c:pt>
                <c:pt idx="7930">
                  <c:v>3.4722723903484851E-3</c:v>
                </c:pt>
                <c:pt idx="7931">
                  <c:v>3.837410658684072E-3</c:v>
                </c:pt>
                <c:pt idx="7932">
                  <c:v>4.2040119829978712E-3</c:v>
                </c:pt>
                <c:pt idx="7933">
                  <c:v>4.5720115036412519E-3</c:v>
                </c:pt>
                <c:pt idx="7934">
                  <c:v>4.9413464268873893E-3</c:v>
                </c:pt>
                <c:pt idx="7935">
                  <c:v>5.3119559938026896E-3</c:v>
                </c:pt>
                <c:pt idx="7936">
                  <c:v>5.683781447561276E-3</c:v>
                </c:pt>
                <c:pt idx="7937">
                  <c:v>6.0567659993903088E-3</c:v>
                </c:pt>
                <c:pt idx="7938">
                  <c:v>6.4308547932886602E-3</c:v>
                </c:pt>
                <c:pt idx="7939">
                  <c:v>6.8031046211690024E-3</c:v>
                </c:pt>
                <c:pt idx="7940">
                  <c:v>7.1672223004334524E-3</c:v>
                </c:pt>
                <c:pt idx="7941">
                  <c:v>7.5190039610387831E-3</c:v>
                </c:pt>
                <c:pt idx="7942">
                  <c:v>7.8569509347488336E-3</c:v>
                </c:pt>
                <c:pt idx="7943">
                  <c:v>8.1797835373343258E-3</c:v>
                </c:pt>
                <c:pt idx="7944">
                  <c:v>8.4863429633504697E-3</c:v>
                </c:pt>
                <c:pt idx="7945">
                  <c:v>8.775581492593252E-3</c:v>
                </c:pt>
                <c:pt idx="7946">
                  <c:v>9.0465564325944194E-3</c:v>
                </c:pt>
                <c:pt idx="7947">
                  <c:v>9.2984244255677698E-3</c:v>
                </c:pt>
                <c:pt idx="7948">
                  <c:v>9.5304359802153189E-3</c:v>
                </c:pt>
                <c:pt idx="7949">
                  <c:v>9.7419302176142558E-3</c:v>
                </c:pt>
                <c:pt idx="7950">
                  <c:v>9.9323298255103894E-3</c:v>
                </c:pt>
                <c:pt idx="7951">
                  <c:v>1.0101136215571268E-2</c:v>
                </c:pt>
                <c:pt idx="7952">
                  <c:v>1.0247924878158171E-2</c:v>
                </c:pt>
                <c:pt idx="7953">
                  <c:v>1.0372340929200082E-2</c:v>
                </c:pt>
                <c:pt idx="7954">
                  <c:v>1.0474094843789597E-2</c:v>
                </c:pt>
                <c:pt idx="7955">
                  <c:v>1.0552958371145144E-2</c:v>
                </c:pt>
                <c:pt idx="7956">
                  <c:v>1.060876062564148E-2</c:v>
                </c:pt>
                <c:pt idx="7957">
                  <c:v>1.0641384348650043E-2</c:v>
                </c:pt>
                <c:pt idx="7958">
                  <c:v>1.0650762335996522E-2</c:v>
                </c:pt>
                <c:pt idx="7959">
                  <c:v>1.0636874025900101E-2</c:v>
                </c:pt>
                <c:pt idx="7960">
                  <c:v>1.0599742242328689E-2</c:v>
                </c:pt>
                <c:pt idx="7961">
                  <c:v>1.0539430088776353E-2</c:v>
                </c:pt>
                <c:pt idx="7962">
                  <c:v>1.0456037987545705E-2</c:v>
                </c:pt>
                <c:pt idx="7963">
                  <c:v>1.0349700859695865E-2</c:v>
                </c:pt>
                <c:pt idx="7964">
                  <c:v>1.0220585440903939E-2</c:v>
                </c:pt>
                <c:pt idx="7965">
                  <c:v>1.0068887728568855E-2</c:v>
                </c:pt>
                <c:pt idx="7966">
                  <c:v>9.8948305555778861E-3</c:v>
                </c:pt>
                <c:pt idx="7967">
                  <c:v>9.698661286249478E-3</c:v>
                </c:pt>
                <c:pt idx="7968">
                  <c:v>9.4806496300492912E-3</c:v>
                </c:pt>
                <c:pt idx="7969">
                  <c:v>9.2410855687843959E-3</c:v>
                </c:pt>
                <c:pt idx="7970">
                  <c:v>8.9802773930615972E-3</c:v>
                </c:pt>
                <c:pt idx="7971">
                  <c:v>8.6985498439005604E-3</c:v>
                </c:pt>
                <c:pt idx="7972">
                  <c:v>8.3962423554929406E-3</c:v>
                </c:pt>
                <c:pt idx="7973">
                  <c:v>8.0737073951803497E-3</c:v>
                </c:pt>
                <c:pt idx="7974">
                  <c:v>7.7313088968464019E-3</c:v>
                </c:pt>
                <c:pt idx="7975">
                  <c:v>7.369420783987504E-3</c:v>
                </c:pt>
                <c:pt idx="7976">
                  <c:v>6.988425578855797E-3</c:v>
                </c:pt>
                <c:pt idx="7977">
                  <c:v>6.5911056772614014E-3</c:v>
                </c:pt>
                <c:pt idx="7978">
                  <c:v>6.1830242252116302E-3</c:v>
                </c:pt>
                <c:pt idx="7979">
                  <c:v>5.7680212255078927E-3</c:v>
                </c:pt>
                <c:pt idx="7980">
                  <c:v>5.3477025841385363E-3</c:v>
                </c:pt>
                <c:pt idx="7981">
                  <c:v>4.9234971878455731E-3</c:v>
                </c:pt>
                <c:pt idx="7982">
                  <c:v>4.496737138848776E-3</c:v>
                </c:pt>
                <c:pt idx="7983">
                  <c:v>4.0686649472086453E-3</c:v>
                </c:pt>
                <c:pt idx="7984">
                  <c:v>3.6404376908131383E-3</c:v>
                </c:pt>
                <c:pt idx="7985">
                  <c:v>3.2131309313207916E-3</c:v>
                </c:pt>
                <c:pt idx="7986">
                  <c:v>2.7877424990158848E-3</c:v>
                </c:pt>
                <c:pt idx="7987">
                  <c:v>2.365196152969574E-3</c:v>
                </c:pt>
                <c:pt idx="7988">
                  <c:v>1.9463451187576595E-3</c:v>
                </c:pt>
                <c:pt idx="7989">
                  <c:v>1.5319755058771714E-3</c:v>
                </c:pt>
                <c:pt idx="7990">
                  <c:v>1.1228096070901501E-3</c:v>
                </c:pt>
                <c:pt idx="7991">
                  <c:v>7.1950908196071188E-4</c:v>
                </c:pt>
                <c:pt idx="7992">
                  <c:v>3.226780269166619E-4</c:v>
                </c:pt>
                <c:pt idx="7993">
                  <c:v>-6.7134065789132305E-5</c:v>
                </c:pt>
                <c:pt idx="7994">
                  <c:v>-4.4942945781786153E-4</c:v>
                </c:pt>
                <c:pt idx="7995">
                  <c:v>-8.2375942073353164E-4</c:v>
                </c:pt>
                <c:pt idx="7996">
                  <c:v>-1.1897215957888253E-3</c:v>
                </c:pt>
                <c:pt idx="7997">
                  <c:v>-1.5469574550262611E-3</c:v>
                </c:pt>
                <c:pt idx="7998">
                  <c:v>-1.8951498612020761E-3</c:v>
                </c:pt>
                <c:pt idx="7999">
                  <c:v>-2.2340207240454015E-3</c:v>
                </c:pt>
                <c:pt idx="8000">
                  <c:v>-2.5633287503451559E-3</c:v>
                </c:pt>
                <c:pt idx="8001">
                  <c:v>-2.8828672853802666E-3</c:v>
                </c:pt>
                <c:pt idx="8002">
                  <c:v>-3.1924622432058245E-3</c:v>
                </c:pt>
                <c:pt idx="8003">
                  <c:v>-3.4919701233204195E-3</c:v>
                </c:pt>
                <c:pt idx="8004">
                  <c:v>-3.7812761112652454E-3</c:v>
                </c:pt>
                <c:pt idx="8005">
                  <c:v>-4.060292260708016E-3</c:v>
                </c:pt>
                <c:pt idx="8006">
                  <c:v>-4.3289557546039043E-3</c:v>
                </c:pt>
                <c:pt idx="8007">
                  <c:v>-4.5872272430411698E-3</c:v>
                </c:pt>
                <c:pt idx="8008">
                  <c:v>-4.8350892554076272E-3</c:v>
                </c:pt>
                <c:pt idx="8009">
                  <c:v>-5.072544684552165E-3</c:v>
                </c:pt>
                <c:pt idx="8010">
                  <c:v>-5.2996153406338412E-3</c:v>
                </c:pt>
                <c:pt idx="8011">
                  <c:v>-5.5163405723998981E-3</c:v>
                </c:pt>
                <c:pt idx="8012">
                  <c:v>-5.7227759536591415E-3</c:v>
                </c:pt>
                <c:pt idx="8013">
                  <c:v>-5.9189920327646639E-3</c:v>
                </c:pt>
                <c:pt idx="8014">
                  <c:v>-6.1050731429466779E-3</c:v>
                </c:pt>
                <c:pt idx="8015">
                  <c:v>-6.2811162713882459E-3</c:v>
                </c:pt>
                <c:pt idx="8016">
                  <c:v>-6.447229984970995E-3</c:v>
                </c:pt>
                <c:pt idx="8017">
                  <c:v>-6.6035334106606322E-3</c:v>
                </c:pt>
                <c:pt idx="8018">
                  <c:v>-6.7501552685500866E-3</c:v>
                </c:pt>
                <c:pt idx="8019">
                  <c:v>-6.8872329556124122E-3</c:v>
                </c:pt>
                <c:pt idx="8020">
                  <c:v>-7.0149116782688061E-3</c:v>
                </c:pt>
                <c:pt idx="8021">
                  <c:v>-7.1333436319161421E-3</c:v>
                </c:pt>
                <c:pt idx="8022">
                  <c:v>-7.2426872256035509E-3</c:v>
                </c:pt>
                <c:pt idx="8023">
                  <c:v>-7.3431063500961624E-3</c:v>
                </c:pt>
                <c:pt idx="8024">
                  <c:v>-7.4347696876023881E-3</c:v>
                </c:pt>
                <c:pt idx="8025">
                  <c:v>-7.5178500614925944E-3</c:v>
                </c:pt>
                <c:pt idx="8026">
                  <c:v>-7.5925238243781832E-3</c:v>
                </c:pt>
                <c:pt idx="8027">
                  <c:v>-7.6589702829648323E-3</c:v>
                </c:pt>
                <c:pt idx="8028">
                  <c:v>-7.7173711581407642E-3</c:v>
                </c:pt>
                <c:pt idx="8029">
                  <c:v>-7.7679100788005636E-3</c:v>
                </c:pt>
                <c:pt idx="8030">
                  <c:v>-7.8107721079531808E-3</c:v>
                </c:pt>
                <c:pt idx="8031">
                  <c:v>-7.8461432997030331E-3</c:v>
                </c:pt>
                <c:pt idx="8032">
                  <c:v>-7.8742102857382486E-3</c:v>
                </c:pt>
                <c:pt idx="8033">
                  <c:v>-7.8951598899999025E-3</c:v>
                </c:pt>
                <c:pt idx="8034">
                  <c:v>-7.9091787702503247E-3</c:v>
                </c:pt>
                <c:pt idx="8035">
                  <c:v>-7.9164530852982151E-3</c:v>
                </c:pt>
                <c:pt idx="8036">
                  <c:v>-7.9171681866794553E-3</c:v>
                </c:pt>
                <c:pt idx="8037">
                  <c:v>-7.9115083336323243E-3</c:v>
                </c:pt>
                <c:pt idx="8038">
                  <c:v>-7.8996564302448256E-3</c:v>
                </c:pt>
                <c:pt idx="8039">
                  <c:v>-7.8848490030394031E-3</c:v>
                </c:pt>
                <c:pt idx="8040">
                  <c:v>-7.8738639109628885E-3</c:v>
                </c:pt>
                <c:pt idx="8041">
                  <c:v>-7.8712703494591089E-3</c:v>
                </c:pt>
                <c:pt idx="8042">
                  <c:v>-7.8787775816730327E-3</c:v>
                </c:pt>
                <c:pt idx="8043">
                  <c:v>-7.8978628566302132E-3</c:v>
                </c:pt>
                <c:pt idx="8044">
                  <c:v>-7.9298749209049044E-3</c:v>
                </c:pt>
                <c:pt idx="8045">
                  <c:v>-7.9760441929135166E-3</c:v>
                </c:pt>
                <c:pt idx="8046">
                  <c:v>-8.037489002198802E-3</c:v>
                </c:pt>
                <c:pt idx="8047">
                  <c:v>-8.1152214570242472E-3</c:v>
                </c:pt>
                <c:pt idx="8048">
                  <c:v>-8.2101530871519536E-3</c:v>
                </c:pt>
                <c:pt idx="8049">
                  <c:v>-8.3231002725513981E-3</c:v>
                </c:pt>
                <c:pt idx="8050">
                  <c:v>-8.4547894633914978E-3</c:v>
                </c:pt>
                <c:pt idx="8051">
                  <c:v>-8.6058621964736765E-3</c:v>
                </c:pt>
                <c:pt idx="8052">
                  <c:v>-8.7768799132653796E-3</c:v>
                </c:pt>
                <c:pt idx="8053">
                  <c:v>-8.968328584693621E-3</c:v>
                </c:pt>
                <c:pt idx="8054">
                  <c:v>-9.1806231478489524E-3</c:v>
                </c:pt>
                <c:pt idx="8055">
                  <c:v>-9.4141117597320804E-3</c:v>
                </c:pt>
                <c:pt idx="8056">
                  <c:v>-9.6690798731494595E-3</c:v>
                </c:pt>
                <c:pt idx="8057">
                  <c:v>-9.9457541398301451E-3</c:v>
                </c:pt>
                <c:pt idx="8058">
                  <c:v>-1.024430614579582E-2</c:v>
                </c:pt>
                <c:pt idx="8059">
                  <c:v>-1.0564855983968714E-2</c:v>
                </c:pt>
                <c:pt idx="8060">
                  <c:v>-1.0907475668949196E-2</c:v>
                </c:pt>
                <c:pt idx="8061">
                  <c:v>-1.1272192398836809E-2</c:v>
                </c:pt>
                <c:pt idx="8062">
                  <c:v>-1.1658991668905256E-2</c:v>
                </c:pt>
                <c:pt idx="8063">
                  <c:v>-1.206782024187433E-2</c:v>
                </c:pt>
                <c:pt idx="8064">
                  <c:v>-1.2495155319034723E-2</c:v>
                </c:pt>
                <c:pt idx="8065">
                  <c:v>-1.2933458867271951E-2</c:v>
                </c:pt>
                <c:pt idx="8066">
                  <c:v>-1.3377642190135741E-2</c:v>
                </c:pt>
                <c:pt idx="8067">
                  <c:v>-1.3825800102510583E-2</c:v>
                </c:pt>
                <c:pt idx="8068">
                  <c:v>-1.4276259633451719E-2</c:v>
                </c:pt>
                <c:pt idx="8069">
                  <c:v>-1.4727465728046099E-2</c:v>
                </c:pt>
                <c:pt idx="8070">
                  <c:v>-1.5177971752957013E-2</c:v>
                </c:pt>
                <c:pt idx="8071">
                  <c:v>-1.5626434332432645E-2</c:v>
                </c:pt>
                <c:pt idx="8072">
                  <c:v>-1.6071608513181141E-2</c:v>
                </c:pt>
                <c:pt idx="8073">
                  <c:v>-1.6512343096090867E-2</c:v>
                </c:pt>
                <c:pt idx="8074">
                  <c:v>-1.6947576125704671E-2</c:v>
                </c:pt>
                <c:pt idx="8075">
                  <c:v>-1.7376330534361155E-2</c:v>
                </c:pt>
                <c:pt idx="8076">
                  <c:v>-1.7797709938075373E-2</c:v>
                </c:pt>
                <c:pt idx="8077">
                  <c:v>-1.821089458116755E-2</c:v>
                </c:pt>
                <c:pt idx="8078">
                  <c:v>-1.8615137426587151E-2</c:v>
                </c:pt>
                <c:pt idx="8079">
                  <c:v>-1.9009760388827082E-2</c:v>
                </c:pt>
                <c:pt idx="8080">
                  <c:v>-1.9394150706279929E-2</c:v>
                </c:pt>
                <c:pt idx="8081">
                  <c:v>-1.9767757449854376E-2</c:v>
                </c:pt>
                <c:pt idx="8082">
                  <c:v>-2.0130088164643862E-2</c:v>
                </c:pt>
                <c:pt idx="8083">
                  <c:v>-2.0480705641421838E-2</c:v>
                </c:pt>
                <c:pt idx="8084">
                  <c:v>-2.0819224814726742E-2</c:v>
                </c:pt>
                <c:pt idx="8085">
                  <c:v>-2.1145309784296195E-2</c:v>
                </c:pt>
                <c:pt idx="8086">
                  <c:v>-2.1458670956611494E-2</c:v>
                </c:pt>
                <c:pt idx="8087">
                  <c:v>-2.1759062303322002E-2</c:v>
                </c:pt>
                <c:pt idx="8088">
                  <c:v>-2.2046278733331696E-2</c:v>
                </c:pt>
                <c:pt idx="8089">
                  <c:v>-2.2321857855628777E-2</c:v>
                </c:pt>
                <c:pt idx="8090">
                  <c:v>-2.258934975003607E-2</c:v>
                </c:pt>
                <c:pt idx="8091">
                  <c:v>-2.285110727797968E-2</c:v>
                </c:pt>
                <c:pt idx="8092">
                  <c:v>-2.3107920685913896E-2</c:v>
                </c:pt>
                <c:pt idx="8093">
                  <c:v>-2.3360481512337865E-2</c:v>
                </c:pt>
                <c:pt idx="8094">
                  <c:v>-2.3609438401487274E-2</c:v>
                </c:pt>
                <c:pt idx="8095">
                  <c:v>-2.3855400934347844E-2</c:v>
                </c:pt>
                <c:pt idx="8096">
                  <c:v>-2.4098941345444269E-2</c:v>
                </c:pt>
                <c:pt idx="8097">
                  <c:v>-2.4340596110647338E-2</c:v>
                </c:pt>
                <c:pt idx="8098">
                  <c:v>-2.4580867485491903E-2</c:v>
                </c:pt>
                <c:pt idx="8099">
                  <c:v>-2.4820224997595071E-2</c:v>
                </c:pt>
                <c:pt idx="8100">
                  <c:v>-2.5059106893790466E-2</c:v>
                </c:pt>
                <c:pt idx="8101">
                  <c:v>-2.5297921542521206E-2</c:v>
                </c:pt>
                <c:pt idx="8102">
                  <c:v>-2.5537048792074978E-2</c:v>
                </c:pt>
                <c:pt idx="8103">
                  <c:v>-2.5776841285283097E-2</c:v>
                </c:pt>
                <c:pt idx="8104">
                  <c:v>-2.6017625731342874E-2</c:v>
                </c:pt>
                <c:pt idx="8105">
                  <c:v>-2.6259704135453601E-2</c:v>
                </c:pt>
                <c:pt idx="8106">
                  <c:v>-2.6503354986985882E-2</c:v>
                </c:pt>
                <c:pt idx="8107">
                  <c:v>-2.6748834406931665E-2</c:v>
                </c:pt>
                <c:pt idx="8108">
                  <c:v>-2.6996377255396595E-2</c:v>
                </c:pt>
                <c:pt idx="8109">
                  <c:v>-2.7246198199928753E-2</c:v>
                </c:pt>
                <c:pt idx="8110">
                  <c:v>-2.749849274548153E-2</c:v>
                </c:pt>
                <c:pt idx="8111">
                  <c:v>-2.7753438226829456E-2</c:v>
                </c:pt>
                <c:pt idx="8112">
                  <c:v>-2.8011194764264915E-2</c:v>
                </c:pt>
                <c:pt idx="8113">
                  <c:v>-2.8271906183413163E-2</c:v>
                </c:pt>
                <c:pt idx="8114">
                  <c:v>-2.8535700900009325E-2</c:v>
                </c:pt>
                <c:pt idx="8115">
                  <c:v>-2.8802692770486783E-2</c:v>
                </c:pt>
                <c:pt idx="8116">
                  <c:v>-2.907298190922801E-2</c:v>
                </c:pt>
                <c:pt idx="8117">
                  <c:v>-2.934665547333138E-2</c:v>
                </c:pt>
                <c:pt idx="8118">
                  <c:v>-2.9623788415745939E-2</c:v>
                </c:pt>
                <c:pt idx="8119">
                  <c:v>-2.9904444207624448E-2</c:v>
                </c:pt>
                <c:pt idx="8120">
                  <c:v>-3.0188675530741838E-2</c:v>
                </c:pt>
                <c:pt idx="8121">
                  <c:v>-3.0476524940820648E-2</c:v>
                </c:pt>
                <c:pt idx="8122">
                  <c:v>-3.0768025502599911E-2</c:v>
                </c:pt>
                <c:pt idx="8123">
                  <c:v>-3.106320139747621E-2</c:v>
                </c:pt>
                <c:pt idx="8124">
                  <c:v>-3.1362068504537821E-2</c:v>
                </c:pt>
                <c:pt idx="8125">
                  <c:v>-3.1664634955803558E-2</c:v>
                </c:pt>
                <c:pt idx="8126">
                  <c:v>-3.1970901666468314E-2</c:v>
                </c:pt>
                <c:pt idx="8127">
                  <c:v>-3.2278300145562676E-2</c:v>
                </c:pt>
                <c:pt idx="8128">
                  <c:v>-3.2581283705064759E-2</c:v>
                </c:pt>
                <c:pt idx="8129">
                  <c:v>-3.2876150803892341E-2</c:v>
                </c:pt>
                <c:pt idx="8130">
                  <c:v>-3.3161591610553875E-2</c:v>
                </c:pt>
                <c:pt idx="8131">
                  <c:v>-3.3436484001233953E-2</c:v>
                </c:pt>
                <c:pt idx="8132">
                  <c:v>-3.3699807004560212E-2</c:v>
                </c:pt>
                <c:pt idx="8133">
                  <c:v>-3.3950632530233629E-2</c:v>
                </c:pt>
                <c:pt idx="8134">
                  <c:v>-3.4188120391479844E-2</c:v>
                </c:pt>
                <c:pt idx="8135">
                  <c:v>-3.441151363244728E-2</c:v>
                </c:pt>
                <c:pt idx="8136">
                  <c:v>-3.4620134037380478E-2</c:v>
                </c:pt>
                <c:pt idx="8137">
                  <c:v>-3.481337781258835E-2</c:v>
                </c:pt>
                <c:pt idx="8138">
                  <c:v>-3.4990711436762544E-2</c:v>
                </c:pt>
                <c:pt idx="8139">
                  <c:v>-3.5151667675374247E-2</c:v>
                </c:pt>
                <c:pt idx="8140">
                  <c:v>-3.5295841754883275E-2</c:v>
                </c:pt>
                <c:pt idx="8141">
                  <c:v>-3.5422887692502868E-2</c:v>
                </c:pt>
                <c:pt idx="8142">
                  <c:v>-3.5532514777276543E-2</c:v>
                </c:pt>
                <c:pt idx="8143">
                  <c:v>-3.5624484198246022E-2</c:v>
                </c:pt>
                <c:pt idx="8144">
                  <c:v>-3.5698605815517051E-2</c:v>
                </c:pt>
                <c:pt idx="8145">
                  <c:v>-3.5754735070062216E-2</c:v>
                </c:pt>
                <c:pt idx="8146">
                  <c:v>-3.5792770028140554E-2</c:v>
                </c:pt>
                <c:pt idx="8147">
                  <c:v>-3.5812648556255509E-2</c:v>
                </c:pt>
                <c:pt idx="8148">
                  <c:v>-3.5814345622622271E-2</c:v>
                </c:pt>
                <c:pt idx="8149">
                  <c:v>-3.5797870721166594E-2</c:v>
                </c:pt>
                <c:pt idx="8150">
                  <c:v>-3.5763265414133688E-2</c:v>
                </c:pt>
                <c:pt idx="8151">
                  <c:v>-3.5710600989444022E-2</c:v>
                </c:pt>
                <c:pt idx="8152">
                  <c:v>-3.5643219130499566E-2</c:v>
                </c:pt>
                <c:pt idx="8153">
                  <c:v>-3.5568247697056611E-2</c:v>
                </c:pt>
                <c:pt idx="8154">
                  <c:v>-3.5490495701181395E-2</c:v>
                </c:pt>
                <c:pt idx="8155">
                  <c:v>-3.5411760305964504E-2</c:v>
                </c:pt>
                <c:pt idx="8156">
                  <c:v>-3.5333614529932979E-2</c:v>
                </c:pt>
                <c:pt idx="8157">
                  <c:v>-3.5257515546366622E-2</c:v>
                </c:pt>
                <c:pt idx="8158">
                  <c:v>-3.5184813984794019E-2</c:v>
                </c:pt>
                <c:pt idx="8159">
                  <c:v>-3.5116759126598368E-2</c:v>
                </c:pt>
                <c:pt idx="8160">
                  <c:v>-3.5054503774564691E-2</c:v>
                </c:pt>
                <c:pt idx="8161">
                  <c:v>-3.499910894992421E-2</c:v>
                </c:pt>
                <c:pt idx="8162">
                  <c:v>-3.4951548426006868E-2</c:v>
                </c:pt>
                <c:pt idx="8163">
                  <c:v>-3.4912713101932044E-2</c:v>
                </c:pt>
                <c:pt idx="8164">
                  <c:v>-3.4883415219606098E-2</c:v>
                </c:pt>
                <c:pt idx="8165">
                  <c:v>-3.486439242734405E-2</c:v>
                </c:pt>
                <c:pt idx="8166">
                  <c:v>-3.4856311693480885E-2</c:v>
                </c:pt>
                <c:pt idx="8167">
                  <c:v>-3.4859773073374865E-2</c:v>
                </c:pt>
                <c:pt idx="8168">
                  <c:v>-3.487531333323509E-2</c:v>
                </c:pt>
                <c:pt idx="8169">
                  <c:v>-3.4903409434226741E-2</c:v>
                </c:pt>
                <c:pt idx="8170">
                  <c:v>-3.4944481880319241E-2</c:v>
                </c:pt>
                <c:pt idx="8171">
                  <c:v>-3.4998897933349628E-2</c:v>
                </c:pt>
                <c:pt idx="8172">
                  <c:v>-3.5066974698771236E-2</c:v>
                </c:pt>
                <c:pt idx="8173">
                  <c:v>-3.5148982085551041E-2</c:v>
                </c:pt>
                <c:pt idx="8174">
                  <c:v>-3.5245145643665557E-2</c:v>
                </c:pt>
                <c:pt idx="8175">
                  <c:v>-3.535564928262637E-2</c:v>
                </c:pt>
                <c:pt idx="8176">
                  <c:v>-3.5480637874443215E-2</c:v>
                </c:pt>
                <c:pt idx="8177">
                  <c:v>-3.5614783115411497E-2</c:v>
                </c:pt>
                <c:pt idx="8178">
                  <c:v>-3.5746417654950381E-2</c:v>
                </c:pt>
                <c:pt idx="8179">
                  <c:v>-3.5867768877211895E-2</c:v>
                </c:pt>
                <c:pt idx="8180">
                  <c:v>-3.5976119651002635E-2</c:v>
                </c:pt>
                <c:pt idx="8181">
                  <c:v>-3.6069133841577485E-2</c:v>
                </c:pt>
                <c:pt idx="8182">
                  <c:v>-3.6144673826255962E-2</c:v>
                </c:pt>
                <c:pt idx="8183">
                  <c:v>-3.6200784034416525E-2</c:v>
                </c:pt>
                <c:pt idx="8184">
                  <c:v>-3.6235681425872988E-2</c:v>
                </c:pt>
                <c:pt idx="8185">
                  <c:v>-3.624774656846174E-2</c:v>
                </c:pt>
                <c:pt idx="8186">
                  <c:v>-3.6235515055088E-2</c:v>
                </c:pt>
                <c:pt idx="8187">
                  <c:v>-3.6197669242705996E-2</c:v>
                </c:pt>
                <c:pt idx="8188">
                  <c:v>-3.6133030305304549E-2</c:v>
                </c:pt>
                <c:pt idx="8189">
                  <c:v>-3.6040550593308428E-2</c:v>
                </c:pt>
                <c:pt idx="8190">
                  <c:v>-3.5919306291793483E-2</c:v>
                </c:pt>
                <c:pt idx="8191">
                  <c:v>-3.5768490369900735E-2</c:v>
                </c:pt>
                <c:pt idx="8192">
                  <c:v>-3.5587405813838222E-2</c:v>
                </c:pt>
                <c:pt idx="8193">
                  <c:v>-3.5375459135874872E-2</c:v>
                </c:pt>
                <c:pt idx="8194">
                  <c:v>-3.5132154151760214E-2</c:v>
                </c:pt>
                <c:pt idx="8195">
                  <c:v>-3.4857086019044511E-2</c:v>
                </c:pt>
                <c:pt idx="8196">
                  <c:v>-3.4549935528825973E-2</c:v>
                </c:pt>
                <c:pt idx="8197">
                  <c:v>-3.4210463643513447E-2</c:v>
                </c:pt>
                <c:pt idx="8198">
                  <c:v>-3.3838506273264832E-2</c:v>
                </c:pt>
                <c:pt idx="8199">
                  <c:v>-3.343396928384005E-2</c:v>
                </c:pt>
                <c:pt idx="8200">
                  <c:v>-3.2996823728696181E-2</c:v>
                </c:pt>
                <c:pt idx="8201">
                  <c:v>-3.2527101298245993E-2</c:v>
                </c:pt>
                <c:pt idx="8202">
                  <c:v>-3.2029897400741796E-2</c:v>
                </c:pt>
                <c:pt idx="8203">
                  <c:v>-3.1516166731841079E-2</c:v>
                </c:pt>
                <c:pt idx="8204">
                  <c:v>-3.0993295579137461E-2</c:v>
                </c:pt>
                <c:pt idx="8205">
                  <c:v>-3.0464030962132273E-2</c:v>
                </c:pt>
                <c:pt idx="8206">
                  <c:v>-2.9930784425818126E-2</c:v>
                </c:pt>
                <c:pt idx="8207">
                  <c:v>-2.939579855102957E-2</c:v>
                </c:pt>
                <c:pt idx="8208">
                  <c:v>-2.8861160632925393E-2</c:v>
                </c:pt>
                <c:pt idx="8209">
                  <c:v>-2.8328810050873291E-2</c:v>
                </c:pt>
                <c:pt idx="8210">
                  <c:v>-2.7800545165224649E-2</c:v>
                </c:pt>
                <c:pt idx="8211">
                  <c:v>-2.7278029977085911E-2</c:v>
                </c:pt>
                <c:pt idx="8212">
                  <c:v>-2.6762800564171338E-2</c:v>
                </c:pt>
                <c:pt idx="8213">
                  <c:v>-2.6256271297065193E-2</c:v>
                </c:pt>
                <c:pt idx="8214">
                  <c:v>-2.5759740839992478E-2</c:v>
                </c:pt>
                <c:pt idx="8215">
                  <c:v>-2.5274397940289527E-2</c:v>
                </c:pt>
                <c:pt idx="8216">
                  <c:v>-2.4801327010858291E-2</c:v>
                </c:pt>
                <c:pt idx="8217">
                  <c:v>-2.434151350996655E-2</c:v>
                </c:pt>
                <c:pt idx="8218">
                  <c:v>-2.3895849122819821E-2</c:v>
                </c:pt>
                <c:pt idx="8219">
                  <c:v>-2.346513674938348E-2</c:v>
                </c:pt>
                <c:pt idx="8220">
                  <c:v>-2.3050095302973028E-2</c:v>
                </c:pt>
                <c:pt idx="8221">
                  <c:v>-2.2651364324159248E-2</c:v>
                </c:pt>
                <c:pt idx="8222">
                  <c:v>-2.2269508414553656E-2</c:v>
                </c:pt>
                <c:pt idx="8223">
                  <c:v>-2.1905021495048083E-2</c:v>
                </c:pt>
                <c:pt idx="8224">
                  <c:v>-2.1558330893081939E-2</c:v>
                </c:pt>
                <c:pt idx="8225">
                  <c:v>-2.1229801263501897E-2</c:v>
                </c:pt>
                <c:pt idx="8226">
                  <c:v>-2.0919738347562687E-2</c:v>
                </c:pt>
                <c:pt idx="8227">
                  <c:v>-2.0628392574593358E-2</c:v>
                </c:pt>
                <c:pt idx="8228">
                  <c:v>-2.0355962510823254E-2</c:v>
                </c:pt>
                <c:pt idx="8229">
                  <c:v>-2.010259815982595E-2</c:v>
                </c:pt>
                <c:pt idx="8230">
                  <c:v>-1.9868404118996388E-2</c:v>
                </c:pt>
                <c:pt idx="8231">
                  <c:v>-1.9653442596430162E-2</c:v>
                </c:pt>
                <c:pt idx="8232">
                  <c:v>-1.9457736292519866E-2</c:v>
                </c:pt>
                <c:pt idx="8233">
                  <c:v>-1.9281271150533307E-2</c:v>
                </c:pt>
                <c:pt idx="8234">
                  <c:v>-1.9123998980367561E-2</c:v>
                </c:pt>
                <c:pt idx="8235">
                  <c:v>-1.898583995962044E-2</c:v>
                </c:pt>
                <c:pt idx="8236">
                  <c:v>-1.8866685016047467E-2</c:v>
                </c:pt>
                <c:pt idx="8237">
                  <c:v>-1.8766398095405291E-2</c:v>
                </c:pt>
                <c:pt idx="8238">
                  <c:v>-1.8684818318610238E-2</c:v>
                </c:pt>
                <c:pt idx="8239">
                  <c:v>-1.8621762032066613E-2</c:v>
                </c:pt>
                <c:pt idx="8240">
                  <c:v>-1.8577024754943702E-2</c:v>
                </c:pt>
                <c:pt idx="8241">
                  <c:v>-1.8550383027102497E-2</c:v>
                </c:pt>
                <c:pt idx="8242">
                  <c:v>-1.8541596161294749E-2</c:v>
                </c:pt>
                <c:pt idx="8243">
                  <c:v>-1.8550407903176993E-2</c:v>
                </c:pt>
                <c:pt idx="8244">
                  <c:v>-1.8576548002601043E-2</c:v>
                </c:pt>
                <c:pt idx="8245">
                  <c:v>-1.8619733699561554E-2</c:v>
                </c:pt>
                <c:pt idx="8246">
                  <c:v>-1.8679671128098877E-2</c:v>
                </c:pt>
                <c:pt idx="8247">
                  <c:v>-1.8756056641373645E-2</c:v>
                </c:pt>
                <c:pt idx="8248">
                  <c:v>-1.8848578061046783E-2</c:v>
                </c:pt>
                <c:pt idx="8249">
                  <c:v>-1.8956915854016904E-2</c:v>
                </c:pt>
                <c:pt idx="8250">
                  <c:v>-1.9080744239484668E-2</c:v>
                </c:pt>
                <c:pt idx="8251">
                  <c:v>-1.9219732229231914E-2</c:v>
                </c:pt>
                <c:pt idx="8252">
                  <c:v>-1.9373544603922668E-2</c:v>
                </c:pt>
                <c:pt idx="8253">
                  <c:v>-1.9541842828151561E-2</c:v>
                </c:pt>
                <c:pt idx="8254">
                  <c:v>-1.9724285906886272E-2</c:v>
                </c:pt>
                <c:pt idx="8255">
                  <c:v>-1.9920531185870421E-2</c:v>
                </c:pt>
                <c:pt idx="8256">
                  <c:v>-2.0130235098475752E-2</c:v>
                </c:pt>
                <c:pt idx="8257">
                  <c:v>-2.0353053861414738E-2</c:v>
                </c:pt>
                <c:pt idx="8258">
                  <c:v>-2.0588644121648358E-2</c:v>
                </c:pt>
                <c:pt idx="8259">
                  <c:v>-2.0836663556748888E-2</c:v>
                </c:pt>
                <c:pt idx="8260">
                  <c:v>-2.1096771430903039E-2</c:v>
                </c:pt>
                <c:pt idx="8261">
                  <c:v>-2.1368629108668279E-2</c:v>
                </c:pt>
                <c:pt idx="8262">
                  <c:v>-2.1651900528523636E-2</c:v>
                </c:pt>
                <c:pt idx="8263">
                  <c:v>-2.194625263818507E-2</c:v>
                </c:pt>
                <c:pt idx="8264">
                  <c:v>-2.2249114376372569E-2</c:v>
                </c:pt>
                <c:pt idx="8265">
                  <c:v>-2.2555319073294243E-2</c:v>
                </c:pt>
                <c:pt idx="8266">
                  <c:v>-2.2861323034540318E-2</c:v>
                </c:pt>
                <c:pt idx="8267">
                  <c:v>-2.3165683500236341E-2</c:v>
                </c:pt>
                <c:pt idx="8268">
                  <c:v>-2.3467130859566202E-2</c:v>
                </c:pt>
                <c:pt idx="8269">
                  <c:v>-2.3764492843489599E-2</c:v>
                </c:pt>
                <c:pt idx="8270">
                  <c:v>-2.4056687178039542E-2</c:v>
                </c:pt>
                <c:pt idx="8271">
                  <c:v>-2.4342717110301056E-2</c:v>
                </c:pt>
                <c:pt idx="8272">
                  <c:v>-2.4621667193706707E-2</c:v>
                </c:pt>
                <c:pt idx="8273">
                  <c:v>-2.4892699225676659E-2</c:v>
                </c:pt>
                <c:pt idx="8274">
                  <c:v>-2.515504833046658E-2</c:v>
                </c:pt>
                <c:pt idx="8275">
                  <c:v>-2.5408019184013048E-2</c:v>
                </c:pt>
                <c:pt idx="8276">
                  <c:v>-2.565098237767922E-2</c:v>
                </c:pt>
                <c:pt idx="8277">
                  <c:v>-2.5883370917772819E-2</c:v>
                </c:pt>
                <c:pt idx="8278">
                  <c:v>-2.610467685767939E-2</c:v>
                </c:pt>
                <c:pt idx="8279">
                  <c:v>-2.6314448059434083E-2</c:v>
                </c:pt>
                <c:pt idx="8280">
                  <c:v>-2.6512285081540521E-2</c:v>
                </c:pt>
                <c:pt idx="8281">
                  <c:v>-2.6697838189839247E-2</c:v>
                </c:pt>
                <c:pt idx="8282">
                  <c:v>-2.6870804488227866E-2</c:v>
                </c:pt>
                <c:pt idx="8283">
                  <c:v>-2.703092516604029E-2</c:v>
                </c:pt>
                <c:pt idx="8284">
                  <c:v>-2.7177982858903566E-2</c:v>
                </c:pt>
                <c:pt idx="8285">
                  <c:v>-2.7311799119907082E-2</c:v>
                </c:pt>
                <c:pt idx="8286">
                  <c:v>-2.7432231997939635E-2</c:v>
                </c:pt>
                <c:pt idx="8287">
                  <c:v>-2.7539173720074563E-2</c:v>
                </c:pt>
                <c:pt idx="8288">
                  <c:v>-2.7632548474912963E-2</c:v>
                </c:pt>
                <c:pt idx="8289">
                  <c:v>-2.771574395424313E-2</c:v>
                </c:pt>
                <c:pt idx="8290">
                  <c:v>-2.7796157699544518E-2</c:v>
                </c:pt>
                <c:pt idx="8291">
                  <c:v>-2.7878733166726368E-2</c:v>
                </c:pt>
                <c:pt idx="8292">
                  <c:v>-2.7965226151041519E-2</c:v>
                </c:pt>
                <c:pt idx="8293">
                  <c:v>-2.8057156649069291E-2</c:v>
                </c:pt>
                <c:pt idx="8294">
                  <c:v>-2.8155923688325937E-2</c:v>
                </c:pt>
                <c:pt idx="8295">
                  <c:v>-2.8262815321223798E-2</c:v>
                </c:pt>
                <c:pt idx="8296">
                  <c:v>-2.8379014257940018E-2</c:v>
                </c:pt>
                <c:pt idx="8297">
                  <c:v>-2.8505603141094422E-2</c:v>
                </c:pt>
                <c:pt idx="8298">
                  <c:v>-2.864356962552235E-2</c:v>
                </c:pt>
                <c:pt idx="8299">
                  <c:v>-2.8793811273460378E-2</c:v>
                </c:pt>
                <c:pt idx="8300">
                  <c:v>-2.8957140269421158E-2</c:v>
                </c:pt>
                <c:pt idx="8301">
                  <c:v>-2.9134287958837386E-2</c:v>
                </c:pt>
                <c:pt idx="8302">
                  <c:v>-2.9325909214582273E-2</c:v>
                </c:pt>
                <c:pt idx="8303">
                  <c:v>-2.9532586635499403E-2</c:v>
                </c:pt>
                <c:pt idx="8304">
                  <c:v>-2.9754834581092102E-2</c:v>
                </c:pt>
                <c:pt idx="8305">
                  <c:v>-2.9993103046530249E-2</c:v>
                </c:pt>
                <c:pt idx="8306">
                  <c:v>-3.0247781382132584E-2</c:v>
                </c:pt>
                <c:pt idx="8307">
                  <c:v>-3.0519201861474547E-2</c:v>
                </c:pt>
                <c:pt idx="8308">
                  <c:v>-3.0807643102257001E-2</c:v>
                </c:pt>
                <c:pt idx="8309">
                  <c:v>-3.1113333344049802E-2</c:v>
                </c:pt>
                <c:pt idx="8310">
                  <c:v>-3.1436453586996517E-2</c:v>
                </c:pt>
                <c:pt idx="8311">
                  <c:v>-3.1777140595533597E-2</c:v>
                </c:pt>
                <c:pt idx="8312">
                  <c:v>-3.2135489771139482E-2</c:v>
                </c:pt>
                <c:pt idx="8313">
                  <c:v>-3.2511557898085922E-2</c:v>
                </c:pt>
                <c:pt idx="8314">
                  <c:v>-3.2904236272558458E-2</c:v>
                </c:pt>
                <c:pt idx="8315">
                  <c:v>-3.3311072821142582E-2</c:v>
                </c:pt>
                <c:pt idx="8316">
                  <c:v>-3.3730400147898562E-2</c:v>
                </c:pt>
                <c:pt idx="8317">
                  <c:v>-3.4161578512181205E-2</c:v>
                </c:pt>
                <c:pt idx="8318">
                  <c:v>-3.4604026412027672E-2</c:v>
                </c:pt>
                <c:pt idx="8319">
                  <c:v>-3.5057184324972186E-2</c:v>
                </c:pt>
                <c:pt idx="8320">
                  <c:v>-3.5520512860017776E-2</c:v>
                </c:pt>
                <c:pt idx="8321">
                  <c:v>-3.5993492272523145E-2</c:v>
                </c:pt>
                <c:pt idx="8322">
                  <c:v>-3.6475622027809802E-2</c:v>
                </c:pt>
                <c:pt idx="8323">
                  <c:v>-3.696642036227283E-2</c:v>
                </c:pt>
                <c:pt idx="8324">
                  <c:v>-3.7465423841042858E-2</c:v>
                </c:pt>
                <c:pt idx="8325">
                  <c:v>-3.7972186913179579E-2</c:v>
                </c:pt>
                <c:pt idx="8326">
                  <c:v>-3.8486281465387122E-2</c:v>
                </c:pt>
                <c:pt idx="8327">
                  <c:v>-3.9007296375176914E-2</c:v>
                </c:pt>
                <c:pt idx="8328">
                  <c:v>-3.9534837064338857E-2</c:v>
                </c:pt>
                <c:pt idx="8329">
                  <c:v>-4.0068525053521674E-2</c:v>
                </c:pt>
                <c:pt idx="8330">
                  <c:v>-4.0607997518662613E-2</c:v>
                </c:pt>
                <c:pt idx="8331">
                  <c:v>-4.1152906849953638E-2</c:v>
                </c:pt>
                <c:pt idx="8332">
                  <c:v>-4.1702920213973746E-2</c:v>
                </c:pt>
                <c:pt idx="8333">
                  <c:v>-4.2257719119576369E-2</c:v>
                </c:pt>
                <c:pt idx="8334">
                  <c:v>-4.2816998988051698E-2</c:v>
                </c:pt>
                <c:pt idx="8335">
                  <c:v>-4.3380468728069659E-2</c:v>
                </c:pt>
                <c:pt idx="8336">
                  <c:v>-4.3947850315836159E-2</c:v>
                </c:pt>
                <c:pt idx="8337">
                  <c:v>-4.4518878380870756E-2</c:v>
                </c:pt>
                <c:pt idx="8338">
                  <c:v>-4.5093299797770992E-2</c:v>
                </c:pt>
                <c:pt idx="8339">
                  <c:v>-4.5670873284290793E-2</c:v>
                </c:pt>
                <c:pt idx="8340">
                  <c:v>-4.6251369006027152E-2</c:v>
                </c:pt>
                <c:pt idx="8341">
                  <c:v>-4.6834568187974782E-2</c:v>
                </c:pt>
                <c:pt idx="8342">
                  <c:v>-4.7420262733178967E-2</c:v>
                </c:pt>
                <c:pt idx="8343">
                  <c:v>-4.8008254848686462E-2</c:v>
                </c:pt>
                <c:pt idx="8344">
                  <c:v>-4.8598356678967003E-2</c:v>
                </c:pt>
                <c:pt idx="8345">
                  <c:v>-4.9190389946952892E-2</c:v>
                </c:pt>
                <c:pt idx="8346">
                  <c:v>-4.9784185602817173E-2</c:v>
                </c:pt>
                <c:pt idx="8347">
                  <c:v>-5.0379583480592315E-2</c:v>
                </c:pt>
                <c:pt idx="8348">
                  <c:v>-5.0976431962705231E-2</c:v>
                </c:pt>
                <c:pt idx="8349">
                  <c:v>-5.1574587652487409E-2</c:v>
                </c:pt>
                <c:pt idx="8350">
                  <c:v>-5.2173915054699892E-2</c:v>
                </c:pt>
                <c:pt idx="8351">
                  <c:v>-5.2774286264093181E-2</c:v>
                </c:pt>
                <c:pt idx="8352">
                  <c:v>-5.3372418080046898E-2</c:v>
                </c:pt>
                <c:pt idx="8353">
                  <c:v>-5.3961366633218773E-2</c:v>
                </c:pt>
                <c:pt idx="8354">
                  <c:v>-5.4536478943310429E-2</c:v>
                </c:pt>
                <c:pt idx="8355">
                  <c:v>-5.5096066603415692E-2</c:v>
                </c:pt>
                <c:pt idx="8356">
                  <c:v>-5.5638685070044269E-2</c:v>
                </c:pt>
                <c:pt idx="8357">
                  <c:v>-5.6163026093777026E-2</c:v>
                </c:pt>
                <c:pt idx="8358">
                  <c:v>-5.6667906790923143E-2</c:v>
                </c:pt>
                <c:pt idx="8359">
                  <c:v>-5.7152262811205529E-2</c:v>
                </c:pt>
                <c:pt idx="8360">
                  <c:v>-5.7615141912018129E-2</c:v>
                </c:pt>
                <c:pt idx="8361">
                  <c:v>-5.8055697786326209E-2</c:v>
                </c:pt>
                <c:pt idx="8362">
                  <c:v>-5.8473184132214022E-2</c:v>
                </c:pt>
                <c:pt idx="8363">
                  <c:v>-5.8866948957695113E-2</c:v>
                </c:pt>
                <c:pt idx="8364">
                  <c:v>-5.9236429114624387E-2</c:v>
                </c:pt>
                <c:pt idx="8365">
                  <c:v>-5.9581145055575296E-2</c:v>
                </c:pt>
                <c:pt idx="8366">
                  <c:v>-5.9900695807568301E-2</c:v>
                </c:pt>
                <c:pt idx="8367">
                  <c:v>-6.0194754156569323E-2</c:v>
                </c:pt>
                <c:pt idx="8368">
                  <c:v>-6.0463062036721638E-2</c:v>
                </c:pt>
                <c:pt idx="8369">
                  <c:v>-6.0705426118320652E-2</c:v>
                </c:pt>
                <c:pt idx="8370">
                  <c:v>-6.0921713588602946E-2</c:v>
                </c:pt>
                <c:pt idx="8371">
                  <c:v>-6.1111848119482143E-2</c:v>
                </c:pt>
                <c:pt idx="8372">
                  <c:v>-6.1275806016436368E-2</c:v>
                </c:pt>
                <c:pt idx="8373">
                  <c:v>-6.1413612542828441E-2</c:v>
                </c:pt>
                <c:pt idx="8374">
                  <c:v>-6.1525338414020858E-2</c:v>
                </c:pt>
                <c:pt idx="8375">
                  <c:v>-6.1611096455734218E-2</c:v>
                </c:pt>
                <c:pt idx="8376">
                  <c:v>-6.1671038421187103E-2</c:v>
                </c:pt>
                <c:pt idx="8377">
                  <c:v>-6.1709167139891122E-2</c:v>
                </c:pt>
                <c:pt idx="8378">
                  <c:v>-6.1733942936773839E-2</c:v>
                </c:pt>
                <c:pt idx="8379">
                  <c:v>-6.1751100890208022E-2</c:v>
                </c:pt>
                <c:pt idx="8380">
                  <c:v>-6.1762835195969062E-2</c:v>
                </c:pt>
                <c:pt idx="8381">
                  <c:v>-6.1771078498590662E-2</c:v>
                </c:pt>
                <c:pt idx="8382">
                  <c:v>-6.1777629000161302E-2</c:v>
                </c:pt>
                <c:pt idx="8383">
                  <c:v>-6.1784161119058774E-2</c:v>
                </c:pt>
                <c:pt idx="8384">
                  <c:v>-6.1792231335441004E-2</c:v>
                </c:pt>
                <c:pt idx="8385">
                  <c:v>-6.1803283669627826E-2</c:v>
                </c:pt>
                <c:pt idx="8386">
                  <c:v>-6.1818654973324123E-2</c:v>
                </c:pt>
                <c:pt idx="8387">
                  <c:v>-6.1839580043717639E-2</c:v>
                </c:pt>
                <c:pt idx="8388">
                  <c:v>-6.1867196563824896E-2</c:v>
                </c:pt>
                <c:pt idx="8389">
                  <c:v>-6.1902549872287257E-2</c:v>
                </c:pt>
                <c:pt idx="8390">
                  <c:v>-6.1946597565896537E-2</c:v>
                </c:pt>
                <c:pt idx="8391">
                  <c:v>-6.2000213938207073E-2</c:v>
                </c:pt>
                <c:pt idx="8392">
                  <c:v>-6.2064194257652638E-2</c:v>
                </c:pt>
                <c:pt idx="8393">
                  <c:v>-6.2139258888642919E-2</c:v>
                </c:pt>
                <c:pt idx="8394">
                  <c:v>-6.2226057259155407E-2</c:v>
                </c:pt>
                <c:pt idx="8395">
                  <c:v>-6.2325171678373426E-2</c:v>
                </c:pt>
                <c:pt idx="8396">
                  <c:v>-6.2437121007946607E-2</c:v>
                </c:pt>
                <c:pt idx="8397">
                  <c:v>-6.2562364190464195E-2</c:v>
                </c:pt>
                <c:pt idx="8398">
                  <c:v>-6.2701303638744363E-2</c:v>
                </c:pt>
                <c:pt idx="8399">
                  <c:v>-6.2854288489539237E-2</c:v>
                </c:pt>
                <c:pt idx="8400">
                  <c:v>-6.3021617725255399E-2</c:v>
                </c:pt>
                <c:pt idx="8401">
                  <c:v>-6.320354316727364E-2</c:v>
                </c:pt>
                <c:pt idx="8402">
                  <c:v>-6.3397269180485313E-2</c:v>
                </c:pt>
                <c:pt idx="8403">
                  <c:v>-6.3596475802255817E-2</c:v>
                </c:pt>
                <c:pt idx="8404">
                  <c:v>-6.3796973199053156E-2</c:v>
                </c:pt>
                <c:pt idx="8405">
                  <c:v>-6.3997344172480791E-2</c:v>
                </c:pt>
                <c:pt idx="8406">
                  <c:v>-6.4196363255736064E-2</c:v>
                </c:pt>
                <c:pt idx="8407">
                  <c:v>-6.439289711379724E-2</c:v>
                </c:pt>
                <c:pt idx="8408">
                  <c:v>-6.4585896601725673E-2</c:v>
                </c:pt>
                <c:pt idx="8409">
                  <c:v>-6.4774392604469752E-2</c:v>
                </c:pt>
                <c:pt idx="8410">
                  <c:v>-6.4957492158046554E-2</c:v>
                </c:pt>
                <c:pt idx="8411">
                  <c:v>-6.5134374710190165E-2</c:v>
                </c:pt>
                <c:pt idx="8412">
                  <c:v>-6.5304288512340963E-2</c:v>
                </c:pt>
                <c:pt idx="8413">
                  <c:v>-6.5466547140122344E-2</c:v>
                </c:pt>
                <c:pt idx="8414">
                  <c:v>-6.562052613961819E-2</c:v>
                </c:pt>
                <c:pt idx="8415">
                  <c:v>-6.5765659796727702E-2</c:v>
                </c:pt>
                <c:pt idx="8416">
                  <c:v>-6.5901438026841244E-2</c:v>
                </c:pt>
                <c:pt idx="8417">
                  <c:v>-6.6027403382055205E-2</c:v>
                </c:pt>
                <c:pt idx="8418">
                  <c:v>-6.6143148173123778E-2</c:v>
                </c:pt>
                <c:pt idx="8419">
                  <c:v>-6.6248311703331661E-2</c:v>
                </c:pt>
                <c:pt idx="8420">
                  <c:v>-6.6342577611466322E-2</c:v>
                </c:pt>
                <c:pt idx="8421">
                  <c:v>-6.6425671321066526E-2</c:v>
                </c:pt>
                <c:pt idx="8422">
                  <c:v>-6.6497357593127498E-2</c:v>
                </c:pt>
                <c:pt idx="8423">
                  <c:v>-6.655743817945238E-2</c:v>
                </c:pt>
                <c:pt idx="8424">
                  <c:v>-6.6605749573853373E-2</c:v>
                </c:pt>
                <c:pt idx="8425">
                  <c:v>-6.6642160858423463E-2</c:v>
                </c:pt>
                <c:pt idx="8426">
                  <c:v>-6.6666571642120365E-2</c:v>
                </c:pt>
                <c:pt idx="8427">
                  <c:v>-6.6678910088931162E-2</c:v>
                </c:pt>
                <c:pt idx="8428">
                  <c:v>-6.6679131032912758E-2</c:v>
                </c:pt>
                <c:pt idx="8429">
                  <c:v>-6.6667214177434972E-2</c:v>
                </c:pt>
                <c:pt idx="8430">
                  <c:v>-6.6643162375988274E-2</c:v>
                </c:pt>
                <c:pt idx="8431">
                  <c:v>-6.6606999991952881E-2</c:v>
                </c:pt>
                <c:pt idx="8432">
                  <c:v>-6.6558771334765621E-2</c:v>
                </c:pt>
                <c:pt idx="8433">
                  <c:v>-6.6498539169961929E-2</c:v>
                </c:pt>
                <c:pt idx="8434">
                  <c:v>-6.6426383300611791E-2</c:v>
                </c:pt>
                <c:pt idx="8435">
                  <c:v>-6.6342399217712789E-2</c:v>
                </c:pt>
                <c:pt idx="8436">
                  <c:v>-6.6246696817149689E-2</c:v>
                </c:pt>
                <c:pt idx="8437">
                  <c:v>-6.6139399180874775E-2</c:v>
                </c:pt>
                <c:pt idx="8438">
                  <c:v>-6.6020641420012821E-2</c:v>
                </c:pt>
                <c:pt idx="8439">
                  <c:v>-6.5892119340358754E-2</c:v>
                </c:pt>
                <c:pt idx="8440">
                  <c:v>-6.5757335906425657E-2</c:v>
                </c:pt>
                <c:pt idx="8441">
                  <c:v>-6.5618683669317016E-2</c:v>
                </c:pt>
                <c:pt idx="8442">
                  <c:v>-6.5477113572512721E-2</c:v>
                </c:pt>
                <c:pt idx="8443">
                  <c:v>-6.5333467170640078E-2</c:v>
                </c:pt>
                <c:pt idx="8444">
                  <c:v>-6.5188528381757788E-2</c:v>
                </c:pt>
                <c:pt idx="8445">
                  <c:v>-6.5043027933616743E-2</c:v>
                </c:pt>
                <c:pt idx="8446">
                  <c:v>-6.4897645851851607E-2</c:v>
                </c:pt>
                <c:pt idx="8447">
                  <c:v>-6.4753013796163703E-2</c:v>
                </c:pt>
                <c:pt idx="8448">
                  <c:v>-6.4609717317589618E-2</c:v>
                </c:pt>
                <c:pt idx="8449">
                  <c:v>-6.4468298040939287E-2</c:v>
                </c:pt>
                <c:pt idx="8450">
                  <c:v>-6.4329255773781915E-2</c:v>
                </c:pt>
                <c:pt idx="8451">
                  <c:v>-6.4193050543297173E-2</c:v>
                </c:pt>
                <c:pt idx="8452">
                  <c:v>-6.4060104562340972E-2</c:v>
                </c:pt>
                <c:pt idx="8453">
                  <c:v>-6.3930804126113794E-2</c:v>
                </c:pt>
                <c:pt idx="8454">
                  <c:v>-6.3805501440845902E-2</c:v>
                </c:pt>
                <c:pt idx="8455">
                  <c:v>-6.3684516385940554E-2</c:v>
                </c:pt>
                <c:pt idx="8456">
                  <c:v>-6.3568138211036573E-2</c:v>
                </c:pt>
                <c:pt idx="8457">
                  <c:v>-6.345662716946758E-2</c:v>
                </c:pt>
                <c:pt idx="8458">
                  <c:v>-6.3350216089608502E-2</c:v>
                </c:pt>
                <c:pt idx="8459">
                  <c:v>-6.3249111885608236E-2</c:v>
                </c:pt>
                <c:pt idx="8460">
                  <c:v>-6.3153497009013695E-2</c:v>
                </c:pt>
                <c:pt idx="8461">
                  <c:v>-6.3063530842791454E-2</c:v>
                </c:pt>
                <c:pt idx="8462">
                  <c:v>-6.2979351039254686E-2</c:v>
                </c:pt>
                <c:pt idx="8463">
                  <c:v>-6.2901074803398044E-2</c:v>
                </c:pt>
                <c:pt idx="8464">
                  <c:v>-6.2828800123137421E-2</c:v>
                </c:pt>
                <c:pt idx="8465">
                  <c:v>-6.2762606947945457E-2</c:v>
                </c:pt>
                <c:pt idx="8466">
                  <c:v>-6.2702558317359769E-2</c:v>
                </c:pt>
                <c:pt idx="8467">
                  <c:v>-6.2648701440832871E-2</c:v>
                </c:pt>
                <c:pt idx="8468">
                  <c:v>-6.2601068730373716E-2</c:v>
                </c:pt>
                <c:pt idx="8469">
                  <c:v>-6.255967878741997E-2</c:v>
                </c:pt>
                <c:pt idx="8470">
                  <c:v>-6.252453734535858E-2</c:v>
                </c:pt>
                <c:pt idx="8471">
                  <c:v>-6.2495638169096777E-2</c:v>
                </c:pt>
                <c:pt idx="8472">
                  <c:v>-6.2472963913062764E-2</c:v>
                </c:pt>
                <c:pt idx="8473">
                  <c:v>-6.2456486938996837E-2</c:v>
                </c:pt>
                <c:pt idx="8474">
                  <c:v>-6.2446170094869399E-2</c:v>
                </c:pt>
                <c:pt idx="8475">
                  <c:v>-6.244196745624158E-2</c:v>
                </c:pt>
                <c:pt idx="8476">
                  <c:v>-6.2443825031357196E-2</c:v>
                </c:pt>
                <c:pt idx="8477">
                  <c:v>-6.2451681431234501E-2</c:v>
                </c:pt>
                <c:pt idx="8478">
                  <c:v>-6.2465468505996533E-2</c:v>
                </c:pt>
                <c:pt idx="8479">
                  <c:v>-6.2485111948657433E-2</c:v>
                </c:pt>
                <c:pt idx="8480">
                  <c:v>-6.2510531867552524E-2</c:v>
                </c:pt>
                <c:pt idx="8481">
                  <c:v>-6.2541643328576479E-2</c:v>
                </c:pt>
                <c:pt idx="8482">
                  <c:v>-6.2578356868364965E-2</c:v>
                </c:pt>
                <c:pt idx="8483">
                  <c:v>-6.2620578979530231E-2</c:v>
                </c:pt>
                <c:pt idx="8484">
                  <c:v>-6.2668212569032059E-2</c:v>
                </c:pt>
                <c:pt idx="8485">
                  <c:v>-6.2721157390740592E-2</c:v>
                </c:pt>
                <c:pt idx="8486">
                  <c:v>-6.2779310453218731E-2</c:v>
                </c:pt>
                <c:pt idx="8487">
                  <c:v>-6.2842566403725403E-2</c:v>
                </c:pt>
                <c:pt idx="8488">
                  <c:v>-6.2910817889414092E-2</c:v>
                </c:pt>
                <c:pt idx="8489">
                  <c:v>-6.2983955896673799E-2</c:v>
                </c:pt>
                <c:pt idx="8490">
                  <c:v>-6.3061870069533232E-2</c:v>
                </c:pt>
                <c:pt idx="8491">
                  <c:v>-6.3144449008021866E-2</c:v>
                </c:pt>
                <c:pt idx="8492">
                  <c:v>-6.32315805473561E-2</c:v>
                </c:pt>
                <c:pt idx="8493">
                  <c:v>-6.3323152018791629E-2</c:v>
                </c:pt>
                <c:pt idx="8494">
                  <c:v>-6.3419050492958498E-2</c:v>
                </c:pt>
                <c:pt idx="8495">
                  <c:v>-6.3519163006468898E-2</c:v>
                </c:pt>
                <c:pt idx="8496">
                  <c:v>-6.362337677256337E-2</c:v>
                </c:pt>
                <c:pt idx="8497">
                  <c:v>-6.3731579376535896E-2</c:v>
                </c:pt>
                <c:pt idx="8498">
                  <c:v>-6.3843658956654087E-2</c:v>
                </c:pt>
                <c:pt idx="8499">
                  <c:v>-6.3959504371267378E-2</c:v>
                </c:pt>
                <c:pt idx="8500">
                  <c:v>-6.4079005352771459E-2</c:v>
                </c:pt>
                <c:pt idx="8501">
                  <c:v>-6.4202052649074789E-2</c:v>
                </c:pt>
                <c:pt idx="8502">
                  <c:v>-6.4329991554425273E-2</c:v>
                </c:pt>
                <c:pt idx="8503">
                  <c:v>-6.4465854142175733E-2</c:v>
                </c:pt>
                <c:pt idx="8504">
                  <c:v>-6.4611624132925052E-2</c:v>
                </c:pt>
                <c:pt idx="8505">
                  <c:v>-6.4767927264149316E-2</c:v>
                </c:pt>
                <c:pt idx="8506">
                  <c:v>-6.4935281587170199E-2</c:v>
                </c:pt>
                <c:pt idx="8507">
                  <c:v>-6.5114146859556882E-2</c:v>
                </c:pt>
                <c:pt idx="8508">
                  <c:v>-6.5304929520028879E-2</c:v>
                </c:pt>
                <c:pt idx="8509">
                  <c:v>-6.5507985776417726E-2</c:v>
                </c:pt>
                <c:pt idx="8510">
                  <c:v>-6.5723624502638051E-2</c:v>
                </c:pt>
                <c:pt idx="8511">
                  <c:v>-6.5952110015344137E-2</c:v>
                </c:pt>
                <c:pt idx="8512">
                  <c:v>-6.6193664736160882E-2</c:v>
                </c:pt>
                <c:pt idx="8513">
                  <c:v>-6.644847174277721E-2</c:v>
                </c:pt>
                <c:pt idx="8514">
                  <c:v>-6.6716677212069544E-2</c:v>
                </c:pt>
                <c:pt idx="8515">
                  <c:v>-6.6998392758391312E-2</c:v>
                </c:pt>
                <c:pt idx="8516">
                  <c:v>-6.7293697670137875E-2</c:v>
                </c:pt>
                <c:pt idx="8517">
                  <c:v>-6.760264104766113E-2</c:v>
                </c:pt>
                <c:pt idx="8518">
                  <c:v>-6.7925243845574884E-2</c:v>
                </c:pt>
                <c:pt idx="8519">
                  <c:v>-6.8261500822450943E-2</c:v>
                </c:pt>
                <c:pt idx="8520">
                  <c:v>-6.8611382400864965E-2</c:v>
                </c:pt>
                <c:pt idx="8521">
                  <c:v>-6.897483644070744E-2</c:v>
                </c:pt>
                <c:pt idx="8522">
                  <c:v>-6.9351789928627797E-2</c:v>
                </c:pt>
                <c:pt idx="8523">
                  <c:v>-6.9742150586431323E-2</c:v>
                </c:pt>
                <c:pt idx="8524">
                  <c:v>-7.0145808401199772E-2</c:v>
                </c:pt>
                <c:pt idx="8525">
                  <c:v>-7.0562637079852039E-2</c:v>
                </c:pt>
                <c:pt idx="8526">
                  <c:v>-7.0992495430810681E-2</c:v>
                </c:pt>
                <c:pt idx="8527">
                  <c:v>-7.1432474978187929E-2</c:v>
                </c:pt>
                <c:pt idx="8528">
                  <c:v>-7.1876461428117919E-2</c:v>
                </c:pt>
                <c:pt idx="8529">
                  <c:v>-7.2320318188522151E-2</c:v>
                </c:pt>
                <c:pt idx="8530">
                  <c:v>-7.2762474312879022E-2</c:v>
                </c:pt>
                <c:pt idx="8531">
                  <c:v>-7.3201556837755491E-2</c:v>
                </c:pt>
                <c:pt idx="8532">
                  <c:v>-7.3636298347611054E-2</c:v>
                </c:pt>
                <c:pt idx="8533">
                  <c:v>-7.4065528623468574E-2</c:v>
                </c:pt>
                <c:pt idx="8534">
                  <c:v>-7.4488169797742781E-2</c:v>
                </c:pt>
                <c:pt idx="8535">
                  <c:v>-7.4903231805003023E-2</c:v>
                </c:pt>
                <c:pt idx="8536">
                  <c:v>-7.5309807997694989E-2</c:v>
                </c:pt>
                <c:pt idx="8537">
                  <c:v>-7.5707070918507244E-2</c:v>
                </c:pt>
                <c:pt idx="8538">
                  <c:v>-7.6094268225898279E-2</c:v>
                </c:pt>
                <c:pt idx="8539">
                  <c:v>-7.6470718769449358E-2</c:v>
                </c:pt>
                <c:pt idx="8540">
                  <c:v>-7.683580881167143E-2</c:v>
                </c:pt>
                <c:pt idx="8541">
                  <c:v>-7.7188988392866142E-2</c:v>
                </c:pt>
                <c:pt idx="8542">
                  <c:v>-7.7529767835617519E-2</c:v>
                </c:pt>
                <c:pt idx="8543">
                  <c:v>-7.7857714385475479E-2</c:v>
                </c:pt>
                <c:pt idx="8544">
                  <c:v>-7.8172448984385634E-2</c:v>
                </c:pt>
                <c:pt idx="8545">
                  <c:v>-7.8473643173418511E-2</c:v>
                </c:pt>
                <c:pt idx="8546">
                  <c:v>-7.8761016121357288E-2</c:v>
                </c:pt>
                <c:pt idx="8547">
                  <c:v>-7.9034331775714964E-2</c:v>
                </c:pt>
                <c:pt idx="8548">
                  <c:v>-7.9293396132769298E-2</c:v>
                </c:pt>
                <c:pt idx="8549">
                  <c:v>-7.9538054623224483E-2</c:v>
                </c:pt>
                <c:pt idx="8550">
                  <c:v>-7.9768189610138179E-2</c:v>
                </c:pt>
                <c:pt idx="8551">
                  <c:v>-7.9983717995780579E-2</c:v>
                </c:pt>
                <c:pt idx="8552">
                  <c:v>-8.0184588934129858E-2</c:v>
                </c:pt>
                <c:pt idx="8553">
                  <c:v>-8.0370781645745307E-2</c:v>
                </c:pt>
                <c:pt idx="8554">
                  <c:v>-8.0542303331802692E-2</c:v>
                </c:pt>
                <c:pt idx="8555">
                  <c:v>-8.0699187184118532E-2</c:v>
                </c:pt>
                <c:pt idx="8556">
                  <c:v>-8.0841490488044135E-2</c:v>
                </c:pt>
                <c:pt idx="8557">
                  <c:v>-8.0969292815149363E-2</c:v>
                </c:pt>
                <c:pt idx="8558">
                  <c:v>-8.1082694302680072E-2</c:v>
                </c:pt>
                <c:pt idx="8559">
                  <c:v>-8.1181814016817913E-2</c:v>
                </c:pt>
                <c:pt idx="8560">
                  <c:v>-8.1266788396831713E-2</c:v>
                </c:pt>
                <c:pt idx="8561">
                  <c:v>-8.1337769777265048E-2</c:v>
                </c:pt>
                <c:pt idx="8562">
                  <c:v>-8.1394924985362771E-2</c:v>
                </c:pt>
                <c:pt idx="8563">
                  <c:v>-8.1438434010999081E-2</c:v>
                </c:pt>
                <c:pt idx="8564">
                  <c:v>-8.146848874642966E-2</c:v>
                </c:pt>
                <c:pt idx="8565">
                  <c:v>-8.1485291793250078E-2</c:v>
                </c:pt>
                <c:pt idx="8566">
                  <c:v>-8.1489055334006966E-2</c:v>
                </c:pt>
                <c:pt idx="8567">
                  <c:v>-8.1480000065965674E-2</c:v>
                </c:pt>
                <c:pt idx="8568">
                  <c:v>-8.1458354194604815E-2</c:v>
                </c:pt>
                <c:pt idx="8569">
                  <c:v>-8.142435248446557E-2</c:v>
                </c:pt>
                <c:pt idx="8570">
                  <c:v>-8.1378235365050205E-2</c:v>
                </c:pt>
                <c:pt idx="8571">
                  <c:v>-8.1320248089521541E-2</c:v>
                </c:pt>
                <c:pt idx="8572">
                  <c:v>-8.1250639944020125E-2</c:v>
                </c:pt>
                <c:pt idx="8573">
                  <c:v>-8.1169663505475512E-2</c:v>
                </c:pt>
                <c:pt idx="8574">
                  <c:v>-8.1077573945849343E-2</c:v>
                </c:pt>
                <c:pt idx="8575">
                  <c:v>-8.0974628380808267E-2</c:v>
                </c:pt>
                <c:pt idx="8576">
                  <c:v>-8.0861085260884411E-2</c:v>
                </c:pt>
                <c:pt idx="8577">
                  <c:v>-8.0737203803239593E-2</c:v>
                </c:pt>
                <c:pt idx="8578">
                  <c:v>-8.0603243462210095E-2</c:v>
                </c:pt>
                <c:pt idx="8579">
                  <c:v>-8.0459463436863027E-2</c:v>
                </c:pt>
                <c:pt idx="8580">
                  <c:v>-8.0306122213854747E-2</c:v>
                </c:pt>
                <c:pt idx="8581">
                  <c:v>-8.0143477143937922E-2</c:v>
                </c:pt>
                <c:pt idx="8582">
                  <c:v>-7.9971784050515526E-2</c:v>
                </c:pt>
                <c:pt idx="8583">
                  <c:v>-7.9791296868698666E-2</c:v>
                </c:pt>
                <c:pt idx="8584">
                  <c:v>-7.9602267313374969E-2</c:v>
                </c:pt>
                <c:pt idx="8585">
                  <c:v>-7.9404944574847744E-2</c:v>
                </c:pt>
                <c:pt idx="8586">
                  <c:v>-7.9199575040656403E-2</c:v>
                </c:pt>
                <c:pt idx="8587">
                  <c:v>-7.898640204223982E-2</c:v>
                </c:pt>
                <c:pt idx="8588">
                  <c:v>-7.876566562515197E-2</c:v>
                </c:pt>
                <c:pt idx="8589">
                  <c:v>-7.8537828483201219E-2</c:v>
                </c:pt>
                <c:pt idx="8590">
                  <c:v>-7.8303611887882263E-2</c:v>
                </c:pt>
                <c:pt idx="8591">
                  <c:v>-7.8063569933055577E-2</c:v>
                </c:pt>
                <c:pt idx="8592">
                  <c:v>-7.7818041195382034E-2</c:v>
                </c:pt>
                <c:pt idx="8593">
                  <c:v>-7.7567343130564584E-2</c:v>
                </c:pt>
                <c:pt idx="8594">
                  <c:v>-7.7311779633325958E-2</c:v>
                </c:pt>
                <c:pt idx="8595">
                  <c:v>-7.7051641703391932E-2</c:v>
                </c:pt>
                <c:pt idx="8596">
                  <c:v>-7.6787207833999588E-2</c:v>
                </c:pt>
                <c:pt idx="8597">
                  <c:v>-7.651874438583986E-2</c:v>
                </c:pt>
                <c:pt idx="8598">
                  <c:v>-7.6246505956502911E-2</c:v>
                </c:pt>
                <c:pt idx="8599">
                  <c:v>-7.5970735745450366E-2</c:v>
                </c:pt>
                <c:pt idx="8600">
                  <c:v>-7.5691665914175463E-2</c:v>
                </c:pt>
                <c:pt idx="8601">
                  <c:v>-7.540951794122823E-2</c:v>
                </c:pt>
                <c:pt idx="8602">
                  <c:v>-7.512450297181561E-2</c:v>
                </c:pt>
                <c:pt idx="8603">
                  <c:v>-7.483682216171654E-2</c:v>
                </c:pt>
                <c:pt idx="8604">
                  <c:v>-7.4546667015280052E-2</c:v>
                </c:pt>
                <c:pt idx="8605">
                  <c:v>-7.4254219717303713E-2</c:v>
                </c:pt>
                <c:pt idx="8606">
                  <c:v>-7.3959653458613134E-2</c:v>
                </c:pt>
                <c:pt idx="8607">
                  <c:v>-7.3663132755188598E-2</c:v>
                </c:pt>
                <c:pt idx="8608">
                  <c:v>-7.3364813760707928E-2</c:v>
                </c:pt>
                <c:pt idx="8609">
                  <c:v>-7.3064844572395191E-2</c:v>
                </c:pt>
                <c:pt idx="8610">
                  <c:v>-7.2763365530085597E-2</c:v>
                </c:pt>
                <c:pt idx="8611">
                  <c:v>-7.2460509508435564E-2</c:v>
                </c:pt>
                <c:pt idx="8612">
                  <c:v>-7.2156402202224912E-2</c:v>
                </c:pt>
                <c:pt idx="8613">
                  <c:v>-7.1851162404711663E-2</c:v>
                </c:pt>
                <c:pt idx="8614">
                  <c:v>-7.1544902279024797E-2</c:v>
                </c:pt>
                <c:pt idx="8615">
                  <c:v>-7.1237727622578434E-2</c:v>
                </c:pt>
                <c:pt idx="8616">
                  <c:v>-7.0929738124520775E-2</c:v>
                </c:pt>
                <c:pt idx="8617">
                  <c:v>-7.0621027616233178E-2</c:v>
                </c:pt>
                <c:pt idx="8618">
                  <c:v>-7.0311684314910597E-2</c:v>
                </c:pt>
                <c:pt idx="8619">
                  <c:v>-7.0001791060262761E-2</c:v>
                </c:pt>
                <c:pt idx="8620">
                  <c:v>-6.9691425544388105E-2</c:v>
                </c:pt>
                <c:pt idx="8621">
                  <c:v>-6.9380660534878333E-2</c:v>
                </c:pt>
                <c:pt idx="8622">
                  <c:v>-6.9069564091222335E-2</c:v>
                </c:pt>
                <c:pt idx="8623">
                  <c:v>-6.8758199774584389E-2</c:v>
                </c:pt>
                <c:pt idx="8624">
                  <c:v>-6.84466268510385E-2</c:v>
                </c:pt>
                <c:pt idx="8625">
                  <c:v>-6.8134900488346972E-2</c:v>
                </c:pt>
                <c:pt idx="8626">
                  <c:v>-6.7823071946378807E-2</c:v>
                </c:pt>
                <c:pt idx="8627">
                  <c:v>-6.7511188761264135E-2</c:v>
                </c:pt>
                <c:pt idx="8628">
                  <c:v>-6.7199294923391537E-2</c:v>
                </c:pt>
                <c:pt idx="8629">
                  <c:v>-6.6887431049352353E-2</c:v>
                </c:pt>
                <c:pt idx="8630">
                  <c:v>-6.6575634547946475E-2</c:v>
                </c:pt>
                <c:pt idx="8631">
                  <c:v>-6.6263939780361089E-2</c:v>
                </c:pt>
                <c:pt idx="8632">
                  <c:v>-6.5952378214641033E-2</c:v>
                </c:pt>
                <c:pt idx="8633">
                  <c:v>-6.5640978574568368E-2</c:v>
                </c:pt>
                <c:pt idx="8634">
                  <c:v>-6.5329766983073703E-2</c:v>
                </c:pt>
                <c:pt idx="8635">
                  <c:v>-6.5018767100300232E-2</c:v>
                </c:pt>
                <c:pt idx="8636">
                  <c:v>-6.4708000256445103E-2</c:v>
                </c:pt>
                <c:pt idx="8637">
                  <c:v>-6.4397485579502284E-2</c:v>
                </c:pt>
                <c:pt idx="8638">
                  <c:v>-6.4087240118032268E-2</c:v>
                </c:pt>
                <c:pt idx="8639">
                  <c:v>-6.3777596133623729E-2</c:v>
                </c:pt>
                <c:pt idx="8640">
                  <c:v>-6.3469251868235155E-2</c:v>
                </c:pt>
                <c:pt idx="8641">
                  <c:v>-6.31626747437639E-2</c:v>
                </c:pt>
                <c:pt idx="8642">
                  <c:v>-6.28580338745241E-2</c:v>
                </c:pt>
                <c:pt idx="8643">
                  <c:v>-6.2555472999114264E-2</c:v>
                </c:pt>
                <c:pt idx="8644">
                  <c:v>-6.2255121337639774E-2</c:v>
                </c:pt>
                <c:pt idx="8645">
                  <c:v>-6.1957094753513485E-2</c:v>
                </c:pt>
                <c:pt idx="8646">
                  <c:v>-6.1661496501259315E-2</c:v>
                </c:pt>
                <c:pt idx="8647">
                  <c:v>-6.1368417930445784E-2</c:v>
                </c:pt>
                <c:pt idx="8648">
                  <c:v>-6.1077939161194118E-2</c:v>
                </c:pt>
                <c:pt idx="8649">
                  <c:v>-6.0790129732573514E-2</c:v>
                </c:pt>
                <c:pt idx="8650">
                  <c:v>-6.0505049224625344E-2</c:v>
                </c:pt>
                <c:pt idx="8651">
                  <c:v>-6.0222747854739786E-2</c:v>
                </c:pt>
                <c:pt idx="8652">
                  <c:v>-5.9943267049097818E-2</c:v>
                </c:pt>
                <c:pt idx="8653">
                  <c:v>-5.9666639989891433E-2</c:v>
                </c:pt>
                <c:pt idx="8654">
                  <c:v>-5.9392892139025689E-2</c:v>
                </c:pt>
                <c:pt idx="8655">
                  <c:v>-5.9122041739002422E-2</c:v>
                </c:pt>
                <c:pt idx="8656">
                  <c:v>-5.8854100291676363E-2</c:v>
                </c:pt>
                <c:pt idx="8657">
                  <c:v>-5.8589073015566324E-2</c:v>
                </c:pt>
                <c:pt idx="8658">
                  <c:v>-5.8326959282396521E-2</c:v>
                </c:pt>
                <c:pt idx="8659">
                  <c:v>-5.806775303353235E-2</c:v>
                </c:pt>
                <c:pt idx="8660">
                  <c:v>-5.7811443176965391E-2</c:v>
                </c:pt>
                <c:pt idx="8661">
                  <c:v>-5.7558013965492393E-2</c:v>
                </c:pt>
                <c:pt idx="8662">
                  <c:v>-5.7307445356720936E-2</c:v>
                </c:pt>
                <c:pt idx="8663">
                  <c:v>-5.7059713355524483E-2</c:v>
                </c:pt>
                <c:pt idx="8664">
                  <c:v>-5.6814790339556914E-2</c:v>
                </c:pt>
                <c:pt idx="8665">
                  <c:v>-5.6572645368424747E-2</c:v>
                </c:pt>
                <c:pt idx="8666">
                  <c:v>-5.6333244477103687E-2</c:v>
                </c:pt>
                <c:pt idx="8667">
                  <c:v>-5.6096550954172701E-2</c:v>
                </c:pt>
                <c:pt idx="8668">
                  <c:v>-5.5862525605427281E-2</c:v>
                </c:pt>
                <c:pt idx="8669">
                  <c:v>-5.5631127003419781E-2</c:v>
                </c:pt>
                <c:pt idx="8670">
                  <c:v>-5.5402311723462716E-2</c:v>
                </c:pt>
                <c:pt idx="8671">
                  <c:v>-5.5176034566617078E-2</c:v>
                </c:pt>
                <c:pt idx="8672">
                  <c:v>-5.4952248770175856E-2</c:v>
                </c:pt>
                <c:pt idx="8673">
                  <c:v>-5.4730906206138998E-2</c:v>
                </c:pt>
                <c:pt idx="8674">
                  <c:v>-5.4511957568162912E-2</c:v>
                </c:pt>
                <c:pt idx="8675">
                  <c:v>-5.4295352547456426E-2</c:v>
                </c:pt>
                <c:pt idx="8676">
                  <c:v>-5.4081039998079089E-2</c:v>
                </c:pt>
                <c:pt idx="8677">
                  <c:v>-5.3868968092088063E-2</c:v>
                </c:pt>
                <c:pt idx="8678">
                  <c:v>-5.3659084464965166E-2</c:v>
                </c:pt>
                <c:pt idx="8679">
                  <c:v>-5.3451336351743393E-2</c:v>
                </c:pt>
                <c:pt idx="8680">
                  <c:v>-5.3245670714239357E-2</c:v>
                </c:pt>
                <c:pt idx="8681">
                  <c:v>-5.3042034359787653E-2</c:v>
                </c:pt>
                <c:pt idx="8682">
                  <c:v>-5.2840374051857215E-2</c:v>
                </c:pt>
                <c:pt idx="8683">
                  <c:v>-5.2640636612921836E-2</c:v>
                </c:pt>
                <c:pt idx="8684">
                  <c:v>-5.2442769019941687E-2</c:v>
                </c:pt>
                <c:pt idx="8685">
                  <c:v>-5.2246718492803025E-2</c:v>
                </c:pt>
                <c:pt idx="8686">
                  <c:v>-5.20524325760513E-2</c:v>
                </c:pt>
                <c:pt idx="8687">
                  <c:v>-5.1859859214240085E-2</c:v>
                </c:pt>
                <c:pt idx="8688">
                  <c:v>-5.1668946821210378E-2</c:v>
                </c:pt>
                <c:pt idx="8689">
                  <c:v>-5.1479644343599557E-2</c:v>
                </c:pt>
                <c:pt idx="8690">
                  <c:v>-5.1291901318873082E-2</c:v>
                </c:pt>
                <c:pt idx="8691">
                  <c:v>-5.1105667928157572E-2</c:v>
                </c:pt>
                <c:pt idx="8692">
                  <c:v>-5.0920895044146611E-2</c:v>
                </c:pt>
                <c:pt idx="8693">
                  <c:v>-5.0737534274338941E-2</c:v>
                </c:pt>
                <c:pt idx="8694">
                  <c:v>-5.0555537999859311E-2</c:v>
                </c:pt>
                <c:pt idx="8695">
                  <c:v>-5.0374859410103112E-2</c:v>
                </c:pt>
                <c:pt idx="8696">
                  <c:v>-5.0195452533435873E-2</c:v>
                </c:pt>
                <c:pt idx="8697">
                  <c:v>-5.0017272264170028E-2</c:v>
                </c:pt>
                <c:pt idx="8698">
                  <c:v>-4.9840274386032904E-2</c:v>
                </c:pt>
                <c:pt idx="8699">
                  <c:v>-4.9664415592329952E-2</c:v>
                </c:pt>
                <c:pt idx="8700">
                  <c:v>-4.9489653503000434E-2</c:v>
                </c:pt>
                <c:pt idx="8701">
                  <c:v>-4.9315946678753393E-2</c:v>
                </c:pt>
                <c:pt idx="8702">
                  <c:v>-4.9144018937884976E-2</c:v>
                </c:pt>
                <c:pt idx="8703">
                  <c:v>-4.8975481427981873E-2</c:v>
                </c:pt>
                <c:pt idx="8704">
                  <c:v>-4.881139424196311E-2</c:v>
                </c:pt>
                <c:pt idx="8705">
                  <c:v>-4.8652103544545681E-2</c:v>
                </c:pt>
                <c:pt idx="8706">
                  <c:v>-4.8497899026356921E-2</c:v>
                </c:pt>
                <c:pt idx="8707">
                  <c:v>-4.8349039836800015E-2</c:v>
                </c:pt>
                <c:pt idx="8708">
                  <c:v>-4.8205757161630662E-2</c:v>
                </c:pt>
                <c:pt idx="8709">
                  <c:v>-4.8068255810824981E-2</c:v>
                </c:pt>
                <c:pt idx="8710">
                  <c:v>-4.7936715708477427E-2</c:v>
                </c:pt>
                <c:pt idx="8711">
                  <c:v>-4.7811293321783688E-2</c:v>
                </c:pt>
                <c:pt idx="8712">
                  <c:v>-4.7692123032094878E-2</c:v>
                </c:pt>
                <c:pt idx="8713">
                  <c:v>-4.7579318449668589E-2</c:v>
                </c:pt>
                <c:pt idx="8714">
                  <c:v>-4.7472973673678552E-2</c:v>
                </c:pt>
                <c:pt idx="8715">
                  <c:v>-4.7373164499034864E-2</c:v>
                </c:pt>
                <c:pt idx="8716">
                  <c:v>-4.7279949571554368E-2</c:v>
                </c:pt>
                <c:pt idx="8717">
                  <c:v>-4.7193371493006418E-2</c:v>
                </c:pt>
                <c:pt idx="8718">
                  <c:v>-4.7113457877543563E-2</c:v>
                </c:pt>
                <c:pt idx="8719">
                  <c:v>-4.7040222361011304E-2</c:v>
                </c:pt>
                <c:pt idx="8720">
                  <c:v>-4.6973665564609246E-2</c:v>
                </c:pt>
                <c:pt idx="8721">
                  <c:v>-4.6913776014358172E-2</c:v>
                </c:pt>
                <c:pt idx="8722">
                  <c:v>-4.6860531017805018E-2</c:v>
                </c:pt>
                <c:pt idx="8723">
                  <c:v>-4.681389749937568E-2</c:v>
                </c:pt>
                <c:pt idx="8724">
                  <c:v>-4.6773832795761493E-2</c:v>
                </c:pt>
                <c:pt idx="8725">
                  <c:v>-4.6740285412701435E-2</c:v>
                </c:pt>
                <c:pt idx="8726">
                  <c:v>-4.6713195744495783E-2</c:v>
                </c:pt>
                <c:pt idx="8727">
                  <c:v>-4.6692496757562832E-2</c:v>
                </c:pt>
                <c:pt idx="8728">
                  <c:v>-4.6678114639322005E-2</c:v>
                </c:pt>
                <c:pt idx="8729">
                  <c:v>-4.6669969413660667E-2</c:v>
                </c:pt>
                <c:pt idx="8730">
                  <c:v>-4.6667975524214395E-2</c:v>
                </c:pt>
                <c:pt idx="8731">
                  <c:v>-4.6672042386662886E-2</c:v>
                </c:pt>
                <c:pt idx="8732">
                  <c:v>-4.6682074911215662E-2</c:v>
                </c:pt>
                <c:pt idx="8733">
                  <c:v>-4.6697973996432489E-2</c:v>
                </c:pt>
                <c:pt idx="8734">
                  <c:v>-4.6719636995498408E-2</c:v>
                </c:pt>
                <c:pt idx="8735">
                  <c:v>-4.6746958156040123E-2</c:v>
                </c:pt>
                <c:pt idx="8736">
                  <c:v>-4.6779829034546902E-2</c:v>
                </c:pt>
                <c:pt idx="8737">
                  <c:v>-4.6818138886427454E-2</c:v>
                </c:pt>
                <c:pt idx="8738">
                  <c:v>-4.6861775032708074E-2</c:v>
                </c:pt>
                <c:pt idx="8739">
                  <c:v>-4.6910623204348502E-2</c:v>
                </c:pt>
                <c:pt idx="8740">
                  <c:v>-4.6964567865123874E-2</c:v>
                </c:pt>
                <c:pt idx="8741">
                  <c:v>-4.7023492513994562E-2</c:v>
                </c:pt>
                <c:pt idx="8742">
                  <c:v>-4.7087279967856888E-2</c:v>
                </c:pt>
                <c:pt idx="8743">
                  <c:v>-4.7155812625541839E-2</c:v>
                </c:pt>
                <c:pt idx="8744">
                  <c:v>-4.7228972713901807E-2</c:v>
                </c:pt>
                <c:pt idx="8745">
                  <c:v>-4.7306642516798392E-2</c:v>
                </c:pt>
                <c:pt idx="8746">
                  <c:v>-4.7388704587778913E-2</c:v>
                </c:pt>
                <c:pt idx="8747">
                  <c:v>-4.7475041947204033E-2</c:v>
                </c:pt>
                <c:pt idx="8748">
                  <c:v>-4.7565538264561995E-2</c:v>
                </c:pt>
                <c:pt idx="8749">
                  <c:v>-4.7660078026682082E-2</c:v>
                </c:pt>
                <c:pt idx="8750">
                  <c:v>-4.7758546692534397E-2</c:v>
                </c:pt>
                <c:pt idx="8751">
                  <c:v>-4.7860830835279575E-2</c:v>
                </c:pt>
                <c:pt idx="8752">
                  <c:v>-4.7966818272208181E-2</c:v>
                </c:pt>
                <c:pt idx="8753">
                  <c:v>-4.8076398183187513E-2</c:v>
                </c:pt>
                <c:pt idx="8754">
                  <c:v>-4.8189461218209703E-2</c:v>
                </c:pt>
                <c:pt idx="8755">
                  <c:v>-4.8305899594614156E-2</c:v>
                </c:pt>
                <c:pt idx="8756">
                  <c:v>-4.8425607184535875E-2</c:v>
                </c:pt>
                <c:pt idx="8757">
                  <c:v>-4.8548479593108797E-2</c:v>
                </c:pt>
                <c:pt idx="8758">
                  <c:v>-4.8674414227935281E-2</c:v>
                </c:pt>
                <c:pt idx="8759">
                  <c:v>-4.8803310360309986E-2</c:v>
                </c:pt>
                <c:pt idx="8760">
                  <c:v>-4.8935069178670146E-2</c:v>
                </c:pt>
                <c:pt idx="8761">
                  <c:v>-4.9069593834721988E-2</c:v>
                </c:pt>
                <c:pt idx="8762">
                  <c:v>-4.9206789482677323E-2</c:v>
                </c:pt>
                <c:pt idx="8763">
                  <c:v>-4.9346563312015305E-2</c:v>
                </c:pt>
                <c:pt idx="8764">
                  <c:v>-4.9487833174802598E-2</c:v>
                </c:pt>
                <c:pt idx="8765">
                  <c:v>-4.9628369275925371E-2</c:v>
                </c:pt>
                <c:pt idx="8766">
                  <c:v>-4.9766659960299789E-2</c:v>
                </c:pt>
                <c:pt idx="8767">
                  <c:v>-4.9902122996239515E-2</c:v>
                </c:pt>
                <c:pt idx="8768">
                  <c:v>-5.0034252784286526E-2</c:v>
                </c:pt>
                <c:pt idx="8769">
                  <c:v>-5.0162586720925717E-2</c:v>
                </c:pt>
                <c:pt idx="8770">
                  <c:v>-5.0286701850639791E-2</c:v>
                </c:pt>
                <c:pt idx="8771">
                  <c:v>-5.0406212795820457E-2</c:v>
                </c:pt>
                <c:pt idx="8772">
                  <c:v>-5.0520769808276585E-2</c:v>
                </c:pt>
                <c:pt idx="8773">
                  <c:v>-5.0630056894691688E-2</c:v>
                </c:pt>
                <c:pt idx="8774">
                  <c:v>-5.0733790012553688E-2</c:v>
                </c:pt>
                <c:pt idx="8775">
                  <c:v>-5.0831715334826701E-2</c:v>
                </c:pt>
                <c:pt idx="8776">
                  <c:v>-5.0923607581696423E-2</c:v>
                </c:pt>
                <c:pt idx="8777">
                  <c:v>-5.1009268417716858E-2</c:v>
                </c:pt>
                <c:pt idx="8778">
                  <c:v>-5.1088524912685125E-2</c:v>
                </c:pt>
                <c:pt idx="8779">
                  <c:v>-5.1161228064571254E-2</c:v>
                </c:pt>
                <c:pt idx="8780">
                  <c:v>-5.1227251382834793E-2</c:v>
                </c:pt>
                <c:pt idx="8781">
                  <c:v>-5.1286489530465967E-2</c:v>
                </c:pt>
                <c:pt idx="8782">
                  <c:v>-5.1338857023099115E-2</c:v>
                </c:pt>
                <c:pt idx="8783">
                  <c:v>-5.1384286983558271E-2</c:v>
                </c:pt>
                <c:pt idx="8784">
                  <c:v>-5.142272995020742E-2</c:v>
                </c:pt>
                <c:pt idx="8785">
                  <c:v>-5.1454152737495908E-2</c:v>
                </c:pt>
                <c:pt idx="8786">
                  <c:v>-5.1478537347105315E-2</c:v>
                </c:pt>
                <c:pt idx="8787">
                  <c:v>-5.1495879928124377E-2</c:v>
                </c:pt>
                <c:pt idx="8788">
                  <c:v>-5.1506189784700777E-2</c:v>
                </c:pt>
                <c:pt idx="8789">
                  <c:v>-5.1509488429638713E-2</c:v>
                </c:pt>
                <c:pt idx="8790">
                  <c:v>-5.1505808682435913E-2</c:v>
                </c:pt>
                <c:pt idx="8791">
                  <c:v>-5.1495193810279768E-2</c:v>
                </c:pt>
                <c:pt idx="8792">
                  <c:v>-5.1477696710544432E-2</c:v>
                </c:pt>
                <c:pt idx="8793">
                  <c:v>-5.1453379133362023E-2</c:v>
                </c:pt>
                <c:pt idx="8794">
                  <c:v>-5.1422310942863772E-2</c:v>
                </c:pt>
                <c:pt idx="8795">
                  <c:v>-5.1384569415717722E-2</c:v>
                </c:pt>
                <c:pt idx="8796">
                  <c:v>-5.134023857561805E-2</c:v>
                </c:pt>
                <c:pt idx="8797">
                  <c:v>-5.1289408562407927E-2</c:v>
                </c:pt>
                <c:pt idx="8798">
                  <c:v>-5.1232175034549882E-2</c:v>
                </c:pt>
                <c:pt idx="8799">
                  <c:v>-5.1168638603684875E-2</c:v>
                </c:pt>
                <c:pt idx="8800">
                  <c:v>-5.1098904300053503E-2</c:v>
                </c:pt>
                <c:pt idx="8801">
                  <c:v>-5.1023081067580099E-2</c:v>
                </c:pt>
                <c:pt idx="8802">
                  <c:v>-5.094128128745308E-2</c:v>
                </c:pt>
                <c:pt idx="8803">
                  <c:v>-5.0853620329063362E-2</c:v>
                </c:pt>
                <c:pt idx="8804">
                  <c:v>-5.0760216127193274E-2</c:v>
                </c:pt>
                <c:pt idx="8805">
                  <c:v>-5.0661188784378676E-2</c:v>
                </c:pt>
                <c:pt idx="8806">
                  <c:v>-5.0556660197396519E-2</c:v>
                </c:pt>
                <c:pt idx="8807">
                  <c:v>-5.044675370685895E-2</c:v>
                </c:pt>
                <c:pt idx="8808">
                  <c:v>-5.0331593768926937E-2</c:v>
                </c:pt>
                <c:pt idx="8809">
                  <c:v>-5.0211305648182297E-2</c:v>
                </c:pt>
                <c:pt idx="8810">
                  <c:v>-5.0086015130728766E-2</c:v>
                </c:pt>
                <c:pt idx="8811">
                  <c:v>-4.9955848256619216E-2</c:v>
                </c:pt>
                <c:pt idx="8812">
                  <c:v>-4.982093107073636E-2</c:v>
                </c:pt>
                <c:pt idx="8813">
                  <c:v>-4.9681389391279009E-2</c:v>
                </c:pt>
                <c:pt idx="8814">
                  <c:v>-4.9537348595038007E-2</c:v>
                </c:pt>
                <c:pt idx="8815">
                  <c:v>-4.9388933418667173E-2</c:v>
                </c:pt>
                <c:pt idx="8816">
                  <c:v>-4.9236267775186623E-2</c:v>
                </c:pt>
                <c:pt idx="8817">
                  <c:v>-4.9079474584978112E-2</c:v>
                </c:pt>
                <c:pt idx="8818">
                  <c:v>-4.8918675620559182E-2</c:v>
                </c:pt>
                <c:pt idx="8819">
                  <c:v>-4.8753991364447836E-2</c:v>
                </c:pt>
                <c:pt idx="8820">
                  <c:v>-4.858554087945352E-2</c:v>
                </c:pt>
                <c:pt idx="8821">
                  <c:v>-4.8413441690755551E-2</c:v>
                </c:pt>
                <c:pt idx="8822">
                  <c:v>-4.8237809679151221E-2</c:v>
                </c:pt>
                <c:pt idx="8823">
                  <c:v>-4.8058758984882037E-2</c:v>
                </c:pt>
                <c:pt idx="8824">
                  <c:v>-4.7876401921465951E-2</c:v>
                </c:pt>
                <c:pt idx="8825">
                  <c:v>-4.7690848898987372E-2</c:v>
                </c:pt>
                <c:pt idx="8826">
                  <c:v>-4.7502208356317722E-2</c:v>
                </c:pt>
                <c:pt idx="8827">
                  <c:v>-4.7312833417833752E-2</c:v>
                </c:pt>
                <c:pt idx="8828">
                  <c:v>-4.7127680652248996E-2</c:v>
                </c:pt>
                <c:pt idx="8829">
                  <c:v>-4.6950081804298056E-2</c:v>
                </c:pt>
                <c:pt idx="8830">
                  <c:v>-4.6781264970168733E-2</c:v>
                </c:pt>
                <c:pt idx="8831">
                  <c:v>-4.6622287182042324E-2</c:v>
                </c:pt>
                <c:pt idx="8832">
                  <c:v>-4.6474110614549806E-2</c:v>
                </c:pt>
                <c:pt idx="8833">
                  <c:v>-4.6337610148241733E-2</c:v>
                </c:pt>
                <c:pt idx="8834">
                  <c:v>-4.6213578034109568E-2</c:v>
                </c:pt>
                <c:pt idx="8835">
                  <c:v>-4.6102728279749282E-2</c:v>
                </c:pt>
                <c:pt idx="8836">
                  <c:v>-4.6005700865395294E-2</c:v>
                </c:pt>
                <c:pt idx="8837">
                  <c:v>-4.5923065797947325E-2</c:v>
                </c:pt>
                <c:pt idx="8838">
                  <c:v>-4.5855327007135419E-2</c:v>
                </c:pt>
                <c:pt idx="8839">
                  <c:v>-4.5802926087818968E-2</c:v>
                </c:pt>
                <c:pt idx="8840">
                  <c:v>-4.5766245892412794E-2</c:v>
                </c:pt>
                <c:pt idx="8841">
                  <c:v>-4.5745613977421815E-2</c:v>
                </c:pt>
                <c:pt idx="8842">
                  <c:v>-4.5741305908057528E-2</c:v>
                </c:pt>
                <c:pt idx="8843">
                  <c:v>-4.5753548424887165E-2</c:v>
                </c:pt>
                <c:pt idx="8844">
                  <c:v>-4.5782522476441316E-2</c:v>
                </c:pt>
                <c:pt idx="8845">
                  <c:v>-4.5828366121675693E-2</c:v>
                </c:pt>
                <c:pt idx="8846">
                  <c:v>-4.5891177306146322E-2</c:v>
                </c:pt>
                <c:pt idx="8847">
                  <c:v>-4.5971016515716091E-2</c:v>
                </c:pt>
                <c:pt idx="8848">
                  <c:v>-4.606790931156849E-2</c:v>
                </c:pt>
                <c:pt idx="8849">
                  <c:v>-4.6181848750252635E-2</c:v>
                </c:pt>
                <c:pt idx="8850">
                  <c:v>-4.631279769243514E-2</c:v>
                </c:pt>
                <c:pt idx="8851">
                  <c:v>-4.646069100397647E-2</c:v>
                </c:pt>
                <c:pt idx="8852">
                  <c:v>-4.6621050197918616E-2</c:v>
                </c:pt>
                <c:pt idx="8853">
                  <c:v>-4.6784284735347861E-2</c:v>
                </c:pt>
                <c:pt idx="8854">
                  <c:v>-4.6943950928762107E-2</c:v>
                </c:pt>
                <c:pt idx="8855">
                  <c:v>-4.7097688738414106E-2</c:v>
                </c:pt>
                <c:pt idx="8856">
                  <c:v>-4.7243449418538794E-2</c:v>
                </c:pt>
                <c:pt idx="8857">
                  <c:v>-4.7379348279573547E-2</c:v>
                </c:pt>
                <c:pt idx="8858">
                  <c:v>-4.7503651425708456E-2</c:v>
                </c:pt>
                <c:pt idx="8859">
                  <c:v>-4.7614768083192156E-2</c:v>
                </c:pt>
                <c:pt idx="8860">
                  <c:v>-4.7711243404160872E-2</c:v>
                </c:pt>
                <c:pt idx="8861">
                  <c:v>-4.7791751536924824E-2</c:v>
                </c:pt>
                <c:pt idx="8862">
                  <c:v>-4.7855088949106908E-2</c:v>
                </c:pt>
                <c:pt idx="8863">
                  <c:v>-4.7900167997743881E-2</c:v>
                </c:pt>
                <c:pt idx="8864">
                  <c:v>-4.7926010740712253E-2</c:v>
                </c:pt>
                <c:pt idx="8865">
                  <c:v>-4.7931742983805925E-2</c:v>
                </c:pt>
                <c:pt idx="8866">
                  <c:v>-4.7916588557761118E-2</c:v>
                </c:pt>
                <c:pt idx="8867">
                  <c:v>-4.7879863819503751E-2</c:v>
                </c:pt>
                <c:pt idx="8868">
                  <c:v>-4.7820972371887718E-2</c:v>
                </c:pt>
                <c:pt idx="8869">
                  <c:v>-4.7739399996194191E-2</c:v>
                </c:pt>
                <c:pt idx="8870">
                  <c:v>-4.7634709791676506E-2</c:v>
                </c:pt>
                <c:pt idx="8871">
                  <c:v>-4.7506537516458676E-2</c:v>
                </c:pt>
                <c:pt idx="8872">
                  <c:v>-4.7354587124125817E-2</c:v>
                </c:pt>
                <c:pt idx="8873">
                  <c:v>-4.7178626490387392E-2</c:v>
                </c:pt>
                <c:pt idx="8874">
                  <c:v>-4.6978483324239255E-2</c:v>
                </c:pt>
                <c:pt idx="8875">
                  <c:v>-4.6754041258106116E-2</c:v>
                </c:pt>
                <c:pt idx="8876">
                  <c:v>-4.6505236111507482E-2</c:v>
                </c:pt>
                <c:pt idx="8877">
                  <c:v>-4.6233761461171585E-2</c:v>
                </c:pt>
                <c:pt idx="8878">
                  <c:v>-4.5943338192408062E-2</c:v>
                </c:pt>
                <c:pt idx="8879">
                  <c:v>-4.5636494725461441E-2</c:v>
                </c:pt>
                <c:pt idx="8880">
                  <c:v>-4.5314199693252948E-2</c:v>
                </c:pt>
                <c:pt idx="8881">
                  <c:v>-4.4977329186242303E-2</c:v>
                </c:pt>
                <c:pt idx="8882">
                  <c:v>-4.4626721937384109E-2</c:v>
                </c:pt>
                <c:pt idx="8883">
                  <c:v>-4.4263182421522926E-2</c:v>
                </c:pt>
                <c:pt idx="8884">
                  <c:v>-4.3887481877993968E-2</c:v>
                </c:pt>
                <c:pt idx="8885">
                  <c:v>-4.350035924554551E-2</c:v>
                </c:pt>
                <c:pt idx="8886">
                  <c:v>-4.3102522087566493E-2</c:v>
                </c:pt>
                <c:pt idx="8887">
                  <c:v>-4.2694647509531163E-2</c:v>
                </c:pt>
                <c:pt idx="8888">
                  <c:v>-4.2277383067640693E-2</c:v>
                </c:pt>
                <c:pt idx="8889">
                  <c:v>-4.1851347667616667E-2</c:v>
                </c:pt>
                <c:pt idx="8890">
                  <c:v>-4.1417132452688563E-2</c:v>
                </c:pt>
                <c:pt idx="8891">
                  <c:v>-4.0975301679905783E-2</c:v>
                </c:pt>
                <c:pt idx="8892">
                  <c:v>-4.0526393583986964E-2</c:v>
                </c:pt>
                <c:pt idx="8893">
                  <c:v>-4.00709212279977E-2</c:v>
                </c:pt>
                <c:pt idx="8894">
                  <c:v>-3.9609373340222936E-2</c:v>
                </c:pt>
                <c:pt idx="8895">
                  <c:v>-3.9142215136669746E-2</c:v>
                </c:pt>
                <c:pt idx="8896">
                  <c:v>-3.8669889128702617E-2</c:v>
                </c:pt>
                <c:pt idx="8897">
                  <c:v>-3.8192815915376335E-2</c:v>
                </c:pt>
                <c:pt idx="8898">
                  <c:v>-3.7711394960089802E-2</c:v>
                </c:pt>
                <c:pt idx="8899">
                  <c:v>-3.7226005351240377E-2</c:v>
                </c:pt>
                <c:pt idx="8900">
                  <c:v>-3.6737006546609455E-2</c:v>
                </c:pt>
                <c:pt idx="8901">
                  <c:v>-3.624473910125979E-2</c:v>
                </c:pt>
                <c:pt idx="8902">
                  <c:v>-3.5749525378770415E-2</c:v>
                </c:pt>
                <c:pt idx="8903">
                  <c:v>-3.5251670245678206E-2</c:v>
                </c:pt>
                <c:pt idx="8904">
                  <c:v>-3.4751461749035088E-2</c:v>
                </c:pt>
                <c:pt idx="8905">
                  <c:v>-3.4249171777027652E-2</c:v>
                </c:pt>
                <c:pt idx="8906">
                  <c:v>-3.3745056702640483E-2</c:v>
                </c:pt>
                <c:pt idx="8907">
                  <c:v>-3.3239358010377529E-2</c:v>
                </c:pt>
                <c:pt idx="8908">
                  <c:v>-3.2732302906085309E-2</c:v>
                </c:pt>
                <c:pt idx="8909">
                  <c:v>-3.2224104909950577E-2</c:v>
                </c:pt>
                <c:pt idx="8910">
                  <c:v>-3.171496443277004E-2</c:v>
                </c:pt>
                <c:pt idx="8911">
                  <c:v>-3.1205069335614309E-2</c:v>
                </c:pt>
                <c:pt idx="8912">
                  <c:v>-3.0694595473029648E-2</c:v>
                </c:pt>
                <c:pt idx="8913">
                  <c:v>-3.0183707219941555E-2</c:v>
                </c:pt>
                <c:pt idx="8914">
                  <c:v>-2.9672557982442584E-2</c:v>
                </c:pt>
                <c:pt idx="8915">
                  <c:v>-2.9161290692663207E-2</c:v>
                </c:pt>
                <c:pt idx="8916">
                  <c:v>-2.8650038287940299E-2</c:v>
                </c:pt>
                <c:pt idx="8917">
                  <c:v>-2.8138924174511141E-2</c:v>
                </c:pt>
                <c:pt idx="8918">
                  <c:v>-2.7628062675973286E-2</c:v>
                </c:pt>
                <c:pt idx="8919">
                  <c:v>-2.7117559466761816E-2</c:v>
                </c:pt>
                <c:pt idx="8920">
                  <c:v>-2.6607511990905316E-2</c:v>
                </c:pt>
                <c:pt idx="8921">
                  <c:v>-2.6098009866329916E-2</c:v>
                </c:pt>
                <c:pt idx="8922">
                  <c:v>-2.5589135274989443E-2</c:v>
                </c:pt>
                <c:pt idx="8923">
                  <c:v>-2.5080963339105013E-2</c:v>
                </c:pt>
                <c:pt idx="8924">
                  <c:v>-2.4573562483803626E-2</c:v>
                </c:pt>
                <c:pt idx="8925">
                  <c:v>-2.4066994786449442E-2</c:v>
                </c:pt>
                <c:pt idx="8926">
                  <c:v>-2.3561316312965846E-2</c:v>
                </c:pt>
                <c:pt idx="8927">
                  <c:v>-2.3056577441448109E-2</c:v>
                </c:pt>
                <c:pt idx="8928">
                  <c:v>-2.255282317336994E-2</c:v>
                </c:pt>
                <c:pt idx="8929">
                  <c:v>-2.2050093432687608E-2</c:v>
                </c:pt>
                <c:pt idx="8930">
                  <c:v>-2.1548423353146912E-2</c:v>
                </c:pt>
                <c:pt idx="8931">
                  <c:v>-2.1047843554097466E-2</c:v>
                </c:pt>
                <c:pt idx="8932">
                  <c:v>-2.0548380405119401E-2</c:v>
                </c:pt>
                <c:pt idx="8933">
                  <c:v>-2.0050056279766044E-2</c:v>
                </c:pt>
                <c:pt idx="8934">
                  <c:v>-1.9552889798724708E-2</c:v>
                </c:pt>
                <c:pt idx="8935">
                  <c:v>-1.9056896062695842E-2</c:v>
                </c:pt>
                <c:pt idx="8936">
                  <c:v>-1.8562086875288999E-2</c:v>
                </c:pt>
                <c:pt idx="8937">
                  <c:v>-1.8068470956230442E-2</c:v>
                </c:pt>
                <c:pt idx="8938">
                  <c:v>-1.7576054145175025E-2</c:v>
                </c:pt>
                <c:pt idx="8939">
                  <c:v>-1.7088185569262834E-2</c:v>
                </c:pt>
                <c:pt idx="8940">
                  <c:v>-1.661209219530236E-2</c:v>
                </c:pt>
                <c:pt idx="8941">
                  <c:v>-1.6152582028111744E-2</c:v>
                </c:pt>
                <c:pt idx="8942">
                  <c:v>-1.5711331234245871E-2</c:v>
                </c:pt>
                <c:pt idx="8943">
                  <c:v>-1.5289762493596896E-2</c:v>
                </c:pt>
                <c:pt idx="8944">
                  <c:v>-1.4889158680913265E-2</c:v>
                </c:pt>
                <c:pt idx="8945">
                  <c:v>-1.4510674303110404E-2</c:v>
                </c:pt>
                <c:pt idx="8946">
                  <c:v>-1.4155342603991877E-2</c:v>
                </c:pt>
                <c:pt idx="8947">
                  <c:v>-1.3824082239940793E-2</c:v>
                </c:pt>
                <c:pt idx="8948">
                  <c:v>-1.3517703688525133E-2</c:v>
                </c:pt>
                <c:pt idx="8949">
                  <c:v>-1.3236915402841932E-2</c:v>
                </c:pt>
                <c:pt idx="8950">
                  <c:v>-1.2982329718478069E-2</c:v>
                </c:pt>
                <c:pt idx="8951">
                  <c:v>-1.2754468519715215E-2</c:v>
                </c:pt>
                <c:pt idx="8952">
                  <c:v>-1.2553768671572528E-2</c:v>
                </c:pt>
                <c:pt idx="8953">
                  <c:v>-1.2380587224244285E-2</c:v>
                </c:pt>
                <c:pt idx="8954">
                  <c:v>-1.2235206396445625E-2</c:v>
                </c:pt>
                <c:pt idx="8955">
                  <c:v>-1.2117838344125657E-2</c:v>
                </c:pt>
                <c:pt idx="8956">
                  <c:v>-1.20286297209454E-2</c:v>
                </c:pt>
                <c:pt idx="8957">
                  <c:v>-1.1967666036849315E-2</c:v>
                </c:pt>
                <c:pt idx="8958">
                  <c:v>-1.1934975820982801E-2</c:v>
                </c:pt>
                <c:pt idx="8959">
                  <c:v>-1.19305345951266E-2</c:v>
                </c:pt>
                <c:pt idx="8960">
                  <c:v>-1.1954268663731114E-2</c:v>
                </c:pt>
                <c:pt idx="8961">
                  <c:v>-1.2006058726541228E-2</c:v>
                </c:pt>
                <c:pt idx="8962">
                  <c:v>-1.2085743319705263E-2</c:v>
                </c:pt>
                <c:pt idx="8963">
                  <c:v>-1.2193122091160543E-2</c:v>
                </c:pt>
                <c:pt idx="8964">
                  <c:v>-1.2324620635023693E-2</c:v>
                </c:pt>
                <c:pt idx="8965">
                  <c:v>-1.2472760314614372E-2</c:v>
                </c:pt>
                <c:pt idx="8966">
                  <c:v>-1.2632443577553982E-2</c:v>
                </c:pt>
                <c:pt idx="8967">
                  <c:v>-1.2801668030217305E-2</c:v>
                </c:pt>
                <c:pt idx="8968">
                  <c:v>-1.2978657393650991E-2</c:v>
                </c:pt>
                <c:pt idx="8969">
                  <c:v>-1.3161750633049292E-2</c:v>
                </c:pt>
                <c:pt idx="8970">
                  <c:v>-1.3349392960705439E-2</c:v>
                </c:pt>
                <c:pt idx="8971">
                  <c:v>-1.3540131031054352E-2</c:v>
                </c:pt>
                <c:pt idx="8972">
                  <c:v>-1.3732608438246186E-2</c:v>
                </c:pt>
                <c:pt idx="8973">
                  <c:v>-1.3925561359581142E-2</c:v>
                </c:pt>
                <c:pt idx="8974">
                  <c:v>-1.4117814336787273E-2</c:v>
                </c:pt>
                <c:pt idx="8975">
                  <c:v>-1.4308276192931619E-2</c:v>
                </c:pt>
                <c:pt idx="8976">
                  <c:v>-1.4495936082882114E-2</c:v>
                </c:pt>
                <c:pt idx="8977">
                  <c:v>-1.467985967514248E-2</c:v>
                </c:pt>
                <c:pt idx="8978">
                  <c:v>-1.4859185462804545E-2</c:v>
                </c:pt>
                <c:pt idx="8979">
                  <c:v>-1.5033121201274714E-2</c:v>
                </c:pt>
                <c:pt idx="8980">
                  <c:v>-1.5200940470369297E-2</c:v>
                </c:pt>
                <c:pt idx="8981">
                  <c:v>-1.5361979358313108E-2</c:v>
                </c:pt>
                <c:pt idx="8982">
                  <c:v>-1.5515633265125521E-2</c:v>
                </c:pt>
                <c:pt idx="8983">
                  <c:v>-1.5661353822836913E-2</c:v>
                </c:pt>
                <c:pt idx="8984">
                  <c:v>-1.5798645929943719E-2</c:v>
                </c:pt>
                <c:pt idx="8985">
                  <c:v>-1.5927064897483741E-2</c:v>
                </c:pt>
                <c:pt idx="8986">
                  <c:v>-1.6046213704092743E-2</c:v>
                </c:pt>
                <c:pt idx="8987">
                  <c:v>-1.6155740357389922E-2</c:v>
                </c:pt>
                <c:pt idx="8988">
                  <c:v>-1.6255335359030877E-2</c:v>
                </c:pt>
                <c:pt idx="8989">
                  <c:v>-1.6346827618796987E-2</c:v>
                </c:pt>
                <c:pt idx="8990">
                  <c:v>-1.6434517234229479E-2</c:v>
                </c:pt>
                <c:pt idx="8991">
                  <c:v>-1.652122424871523E-2</c:v>
                </c:pt>
                <c:pt idx="8992">
                  <c:v>-1.6607839335031956E-2</c:v>
                </c:pt>
                <c:pt idx="8993">
                  <c:v>-1.6695126728264443E-2</c:v>
                </c:pt>
                <c:pt idx="8994">
                  <c:v>-1.6783793453678839E-2</c:v>
                </c:pt>
                <c:pt idx="8995">
                  <c:v>-1.6874494524456447E-2</c:v>
                </c:pt>
                <c:pt idx="8996">
                  <c:v>-1.6967835509530325E-2</c:v>
                </c:pt>
                <c:pt idx="8997">
                  <c:v>-1.706437491686124E-2</c:v>
                </c:pt>
                <c:pt idx="8998">
                  <c:v>-1.7164626491057901E-2</c:v>
                </c:pt>
                <c:pt idx="8999">
                  <c:v>-1.7269061430766397E-2</c:v>
                </c:pt>
                <c:pt idx="9000">
                  <c:v>-1.7378110527564286E-2</c:v>
                </c:pt>
                <c:pt idx="9001">
                  <c:v>-1.7492166227978688E-2</c:v>
                </c:pt>
                <c:pt idx="9002">
                  <c:v>-1.7611584620268968E-2</c:v>
                </c:pt>
                <c:pt idx="9003">
                  <c:v>-1.7736687347637198E-2</c:v>
                </c:pt>
                <c:pt idx="9004">
                  <c:v>-1.7867763449547141E-2</c:v>
                </c:pt>
                <c:pt idx="9005">
                  <c:v>-1.8005071132845923E-2</c:v>
                </c:pt>
                <c:pt idx="9006">
                  <c:v>-1.8148839474392053E-2</c:v>
                </c:pt>
                <c:pt idx="9007">
                  <c:v>-1.8299270056899013E-2</c:v>
                </c:pt>
                <c:pt idx="9008">
                  <c:v>-1.8456538539705705E-2</c:v>
                </c:pt>
                <c:pt idx="9009">
                  <c:v>-1.8620796166183617E-2</c:v>
                </c:pt>
                <c:pt idx="9010">
                  <c:v>-1.879217120948664E-2</c:v>
                </c:pt>
                <c:pt idx="9011">
                  <c:v>-1.8970770358341903E-2</c:v>
                </c:pt>
                <c:pt idx="9012">
                  <c:v>-1.9156680044570627E-2</c:v>
                </c:pt>
                <c:pt idx="9013">
                  <c:v>-1.9349967714015478E-2</c:v>
                </c:pt>
                <c:pt idx="9014">
                  <c:v>-1.9548393935592819E-2</c:v>
                </c:pt>
                <c:pt idx="9015">
                  <c:v>-1.9747047983748815E-2</c:v>
                </c:pt>
                <c:pt idx="9016">
                  <c:v>-1.9942656951698577E-2</c:v>
                </c:pt>
                <c:pt idx="9017">
                  <c:v>-2.0134074633801353E-2</c:v>
                </c:pt>
                <c:pt idx="9018">
                  <c:v>-2.032031345879768E-2</c:v>
                </c:pt>
                <c:pt idx="9019">
                  <c:v>-2.0500467786531845E-2</c:v>
                </c:pt>
                <c:pt idx="9020">
                  <c:v>-2.0673707103350213E-2</c:v>
                </c:pt>
                <c:pt idx="9021">
                  <c:v>-2.0839272132813613E-2</c:v>
                </c:pt>
                <c:pt idx="9022">
                  <c:v>-2.0996471192811221E-2</c:v>
                </c:pt>
                <c:pt idx="9023">
                  <c:v>-2.1144676689913988E-2</c:v>
                </c:pt>
                <c:pt idx="9024">
                  <c:v>-2.1283321743791873E-2</c:v>
                </c:pt>
                <c:pt idx="9025">
                  <c:v>-2.1411896938556454E-2</c:v>
                </c:pt>
                <c:pt idx="9026">
                  <c:v>-2.1529947198027137E-2</c:v>
                </c:pt>
                <c:pt idx="9027">
                  <c:v>-2.1637068781910847E-2</c:v>
                </c:pt>
                <c:pt idx="9028">
                  <c:v>-2.1732906399875171E-2</c:v>
                </c:pt>
                <c:pt idx="9029">
                  <c:v>-2.1817150440491252E-2</c:v>
                </c:pt>
                <c:pt idx="9030">
                  <c:v>-2.1889534312025387E-2</c:v>
                </c:pt>
                <c:pt idx="9031">
                  <c:v>-2.1949831892066042E-2</c:v>
                </c:pt>
                <c:pt idx="9032">
                  <c:v>-2.1997855082985802E-2</c:v>
                </c:pt>
                <c:pt idx="9033">
                  <c:v>-2.2033451470254765E-2</c:v>
                </c:pt>
                <c:pt idx="9034">
                  <c:v>-2.2056502080644098E-2</c:v>
                </c:pt>
                <c:pt idx="9035">
                  <c:v>-2.2066919237383676E-2</c:v>
                </c:pt>
                <c:pt idx="9036">
                  <c:v>-2.2064644509366786E-2</c:v>
                </c:pt>
                <c:pt idx="9037">
                  <c:v>-2.2049646751527638E-2</c:v>
                </c:pt>
                <c:pt idx="9038">
                  <c:v>-2.2021920233552608E-2</c:v>
                </c:pt>
                <c:pt idx="9039">
                  <c:v>-2.198187042778699E-2</c:v>
                </c:pt>
                <c:pt idx="9040">
                  <c:v>-2.1930374203437551E-2</c:v>
                </c:pt>
                <c:pt idx="9041">
                  <c:v>-2.1868048806449328E-2</c:v>
                </c:pt>
                <c:pt idx="9042">
                  <c:v>-2.1795167719865192E-2</c:v>
                </c:pt>
                <c:pt idx="9043">
                  <c:v>-2.1711992582125028E-2</c:v>
                </c:pt>
                <c:pt idx="9044">
                  <c:v>-2.1618784938747585E-2</c:v>
                </c:pt>
                <c:pt idx="9045">
                  <c:v>-2.1515806221285454E-2</c:v>
                </c:pt>
                <c:pt idx="9046">
                  <c:v>-2.1403317292429145E-2</c:v>
                </c:pt>
                <c:pt idx="9047">
                  <c:v>-2.1281578006965621E-2</c:v>
                </c:pt>
                <c:pt idx="9048">
                  <c:v>-2.1150846804946676E-2</c:v>
                </c:pt>
                <c:pt idx="9049">
                  <c:v>-2.1011380336203051E-2</c:v>
                </c:pt>
                <c:pt idx="9050">
                  <c:v>-2.0863433114706426E-2</c:v>
                </c:pt>
                <c:pt idx="9051">
                  <c:v>-2.0707257201306502E-2</c:v>
                </c:pt>
                <c:pt idx="9052">
                  <c:v>-2.0543101913421E-2</c:v>
                </c:pt>
                <c:pt idx="9053">
                  <c:v>-2.0371213560307772E-2</c:v>
                </c:pt>
                <c:pt idx="9054">
                  <c:v>-2.0191835202597812E-2</c:v>
                </c:pt>
                <c:pt idx="9055">
                  <c:v>-2.0005206434816757E-2</c:v>
                </c:pt>
                <c:pt idx="9056">
                  <c:v>-1.9811563189669656E-2</c:v>
                </c:pt>
                <c:pt idx="9057">
                  <c:v>-1.9611137562911485E-2</c:v>
                </c:pt>
                <c:pt idx="9058">
                  <c:v>-1.9404157657669788E-2</c:v>
                </c:pt>
                <c:pt idx="9059">
                  <c:v>-1.9190847447131142E-2</c:v>
                </c:pt>
                <c:pt idx="9060">
                  <c:v>-1.8971426654546125E-2</c:v>
                </c:pt>
                <c:pt idx="9061">
                  <c:v>-1.8746110649549088E-2</c:v>
                </c:pt>
                <c:pt idx="9062">
                  <c:v>-1.8515110359830292E-2</c:v>
                </c:pt>
                <c:pt idx="9063">
                  <c:v>-1.8278632197237802E-2</c:v>
                </c:pt>
                <c:pt idx="9064">
                  <c:v>-1.8036877997424899E-2</c:v>
                </c:pt>
                <c:pt idx="9065">
                  <c:v>-1.7790044972196498E-2</c:v>
                </c:pt>
                <c:pt idx="9066">
                  <c:v>-1.7538325673744644E-2</c:v>
                </c:pt>
                <c:pt idx="9067">
                  <c:v>-1.7281907969998307E-2</c:v>
                </c:pt>
                <c:pt idx="9068">
                  <c:v>-1.7020975030347121E-2</c:v>
                </c:pt>
                <c:pt idx="9069">
                  <c:v>-1.6755705321032384E-2</c:v>
                </c:pt>
                <c:pt idx="9070">
                  <c:v>-1.648627260952789E-2</c:v>
                </c:pt>
                <c:pt idx="9071">
                  <c:v>-1.6212845977272974E-2</c:v>
                </c:pt>
                <c:pt idx="9072">
                  <c:v>-1.5935589840135964E-2</c:v>
                </c:pt>
                <c:pt idx="9073">
                  <c:v>-1.5654663976029517E-2</c:v>
                </c:pt>
                <c:pt idx="9074">
                  <c:v>-1.537022355911946E-2</c:v>
                </c:pt>
                <c:pt idx="9075">
                  <c:v>-1.5082419200097757E-2</c:v>
                </c:pt>
                <c:pt idx="9076">
                  <c:v>-1.4791396992017321E-2</c:v>
                </c:pt>
                <c:pt idx="9077">
                  <c:v>-1.44972985612107E-2</c:v>
                </c:pt>
                <c:pt idx="9078">
                  <c:v>-1.420026112283951E-2</c:v>
                </c:pt>
                <c:pt idx="9079">
                  <c:v>-1.3900417540644952E-2</c:v>
                </c:pt>
                <c:pt idx="9080">
                  <c:v>-1.359789639049244E-2</c:v>
                </c:pt>
                <c:pt idx="9081">
                  <c:v>-1.3292822027324914E-2</c:v>
                </c:pt>
                <c:pt idx="9082">
                  <c:v>-1.2985314655160731E-2</c:v>
                </c:pt>
                <c:pt idx="9083">
                  <c:v>-1.2675490399791767E-2</c:v>
                </c:pt>
                <c:pt idx="9084">
                  <c:v>-1.23634613838572E-2</c:v>
                </c:pt>
                <c:pt idx="9085">
                  <c:v>-1.2049335803986426E-2</c:v>
                </c:pt>
                <c:pt idx="9086">
                  <c:v>-1.1733218009723141E-2</c:v>
                </c:pt>
                <c:pt idx="9087">
                  <c:v>-1.1415208583958864E-2</c:v>
                </c:pt>
                <c:pt idx="9088">
                  <c:v>-1.109540442462147E-2</c:v>
                </c:pt>
                <c:pt idx="9089">
                  <c:v>-1.0773898827379181E-2</c:v>
                </c:pt>
                <c:pt idx="9090">
                  <c:v>-1.0450781569136211E-2</c:v>
                </c:pt>
                <c:pt idx="9091">
                  <c:v>-1.0126138992110007E-2</c:v>
                </c:pt>
                <c:pt idx="9092">
                  <c:v>-9.8000540882944142E-3</c:v>
                </c:pt>
                <c:pt idx="9093">
                  <c:v>-9.4726065841256295E-3</c:v>
                </c:pt>
                <c:pt idx="9094">
                  <c:v>-9.1438730251808108E-3</c:v>
                </c:pt>
                <c:pt idx="9095">
                  <c:v>-8.8139268607510535E-3</c:v>
                </c:pt>
                <c:pt idx="9096">
                  <c:v>-8.4828385281416081E-3</c:v>
                </c:pt>
                <c:pt idx="9097">
                  <c:v>-8.1506755365636421E-3</c:v>
                </c:pt>
                <c:pt idx="9098">
                  <c:v>-7.8175025504916701E-3</c:v>
                </c:pt>
                <c:pt idx="9099">
                  <c:v>-7.4833814723709591E-3</c:v>
                </c:pt>
                <c:pt idx="9100">
                  <c:v>-7.1483715245684405E-3</c:v>
                </c:pt>
                <c:pt idx="9101">
                  <c:v>-6.8125293304697621E-3</c:v>
                </c:pt>
                <c:pt idx="9102">
                  <c:v>-6.4781482227455741E-3</c:v>
                </c:pt>
                <c:pt idx="9103">
                  <c:v>-6.1501159368718061E-3</c:v>
                </c:pt>
                <c:pt idx="9104">
                  <c:v>-5.8317005568223976E-3</c:v>
                </c:pt>
                <c:pt idx="9105">
                  <c:v>-5.5240734000215081E-3</c:v>
                </c:pt>
                <c:pt idx="9106">
                  <c:v>-5.2282352667487745E-3</c:v>
                </c:pt>
                <c:pt idx="9107">
                  <c:v>-4.945092491046397E-3</c:v>
                </c:pt>
                <c:pt idx="9108">
                  <c:v>-4.6754645703211964E-3</c:v>
                </c:pt>
                <c:pt idx="9109">
                  <c:v>-4.4200888988991287E-3</c:v>
                </c:pt>
                <c:pt idx="9110">
                  <c:v>-4.1796252177093195E-3</c:v>
                </c:pt>
                <c:pt idx="9111">
                  <c:v>-3.954659888278738E-3</c:v>
                </c:pt>
                <c:pt idx="9112">
                  <c:v>-3.7457099994314897E-3</c:v>
                </c:pt>
                <c:pt idx="9113">
                  <c:v>-3.5532273111153366E-3</c:v>
                </c:pt>
                <c:pt idx="9114">
                  <c:v>-3.3776020396181728E-3</c:v>
                </c:pt>
                <c:pt idx="9115">
                  <c:v>-3.2191664884217786E-3</c:v>
                </c:pt>
                <c:pt idx="9116">
                  <c:v>-3.0781985289236842E-3</c:v>
                </c:pt>
                <c:pt idx="9117">
                  <c:v>-2.9549249352352693E-3</c:v>
                </c:pt>
                <c:pt idx="9118">
                  <c:v>-2.8495245772350701E-3</c:v>
                </c:pt>
                <c:pt idx="9119">
                  <c:v>-2.7621314760217799E-3</c:v>
                </c:pt>
                <c:pt idx="9120">
                  <c:v>-2.6928377258716215E-3</c:v>
                </c:pt>
                <c:pt idx="9121">
                  <c:v>-2.6416962867602239E-3</c:v>
                </c:pt>
                <c:pt idx="9122">
                  <c:v>-2.6087236514602849E-3</c:v>
                </c:pt>
                <c:pt idx="9123">
                  <c:v>-2.5939023911735765E-3</c:v>
                </c:pt>
                <c:pt idx="9124">
                  <c:v>-2.5971835835994894E-3</c:v>
                </c:pt>
                <c:pt idx="9125">
                  <c:v>-2.618489127282781E-3</c:v>
                </c:pt>
                <c:pt idx="9126">
                  <c:v>-2.6577139460208631E-3</c:v>
                </c:pt>
                <c:pt idx="9127">
                  <c:v>-2.7147280870459646E-3</c:v>
                </c:pt>
                <c:pt idx="9128">
                  <c:v>-2.7893787166304146E-3</c:v>
                </c:pt>
                <c:pt idx="9129">
                  <c:v>-2.8814920166940691E-3</c:v>
                </c:pt>
                <c:pt idx="9130">
                  <c:v>-2.9908749859221583E-3</c:v>
                </c:pt>
                <c:pt idx="9131">
                  <c:v>-3.1173171488294454E-3</c:v>
                </c:pt>
                <c:pt idx="9132">
                  <c:v>-3.2605921761332149E-3</c:v>
                </c:pt>
                <c:pt idx="9133">
                  <c:v>-3.4204594197230387E-3</c:v>
                </c:pt>
                <c:pt idx="9134">
                  <c:v>-3.5966653654400152E-3</c:v>
                </c:pt>
                <c:pt idx="9135">
                  <c:v>-3.7889450068023249E-3</c:v>
                </c:pt>
                <c:pt idx="9136">
                  <c:v>-3.997023142737712E-3</c:v>
                </c:pt>
                <c:pt idx="9137">
                  <c:v>-4.2206156023069244E-3</c:v>
                </c:pt>
                <c:pt idx="9138">
                  <c:v>-4.4594303993256241E-3</c:v>
                </c:pt>
                <c:pt idx="9139">
                  <c:v>-4.7108917426129677E-3</c:v>
                </c:pt>
                <c:pt idx="9140">
                  <c:v>-4.9697773997896891E-3</c:v>
                </c:pt>
                <c:pt idx="9141">
                  <c:v>-5.2325050208110405E-3</c:v>
                </c:pt>
                <c:pt idx="9142">
                  <c:v>-5.497618297477096E-3</c:v>
                </c:pt>
                <c:pt idx="9143">
                  <c:v>-5.7638290772032861E-3</c:v>
                </c:pt>
                <c:pt idx="9144">
                  <c:v>-6.0299408930806929E-3</c:v>
                </c:pt>
                <c:pt idx="9145">
                  <c:v>-6.2948420185284827E-3</c:v>
                </c:pt>
                <c:pt idx="9146">
                  <c:v>-6.5575014159931595E-3</c:v>
                </c:pt>
                <c:pt idx="9147">
                  <c:v>-6.8169649255637064E-3</c:v>
                </c:pt>
                <c:pt idx="9148">
                  <c:v>-7.0723515856266185E-3</c:v>
                </c:pt>
                <c:pt idx="9149">
                  <c:v>-7.3228500790931492E-3</c:v>
                </c:pt>
                <c:pt idx="9150">
                  <c:v>-7.5677153027057251E-3</c:v>
                </c:pt>
                <c:pt idx="9151">
                  <c:v>-7.8062650570294738E-3</c:v>
                </c:pt>
                <c:pt idx="9152">
                  <c:v>-8.0378768546881668E-3</c:v>
                </c:pt>
                <c:pt idx="9153">
                  <c:v>-8.2619848443589924E-3</c:v>
                </c:pt>
                <c:pt idx="9154">
                  <c:v>-8.4780768480032746E-3</c:v>
                </c:pt>
                <c:pt idx="9155">
                  <c:v>-8.6856915087804038E-3</c:v>
                </c:pt>
                <c:pt idx="9156">
                  <c:v>-8.884415547068954E-3</c:v>
                </c:pt>
                <c:pt idx="9157">
                  <c:v>-9.0738811220020723E-3</c:v>
                </c:pt>
                <c:pt idx="9158">
                  <c:v>-9.2537632959136858E-3</c:v>
                </c:pt>
                <c:pt idx="9159">
                  <c:v>-9.4237775990862784E-3</c:v>
                </c:pt>
                <c:pt idx="9160">
                  <c:v>-9.5836776921914505E-3</c:v>
                </c:pt>
                <c:pt idx="9161">
                  <c:v>-9.7332531238186783E-3</c:v>
                </c:pt>
                <c:pt idx="9162">
                  <c:v>-9.8723271804970446E-3</c:v>
                </c:pt>
                <c:pt idx="9163">
                  <c:v>-1.0000754826628001E-2</c:v>
                </c:pt>
                <c:pt idx="9164">
                  <c:v>-1.0118420731764249E-2</c:v>
                </c:pt>
                <c:pt idx="9165">
                  <c:v>-1.0225237382690459E-2</c:v>
                </c:pt>
                <c:pt idx="9166">
                  <c:v>-1.0321143277785227E-2</c:v>
                </c:pt>
                <c:pt idx="9167">
                  <c:v>-1.0406101201170701E-2</c:v>
                </c:pt>
                <c:pt idx="9168">
                  <c:v>-1.0480096574185523E-2</c:v>
                </c:pt>
                <c:pt idx="9169">
                  <c:v>-1.0543135881748851E-2</c:v>
                </c:pt>
                <c:pt idx="9170">
                  <c:v>-1.0595245171217038E-2</c:v>
                </c:pt>
                <c:pt idx="9171">
                  <c:v>-1.0636468621371244E-2</c:v>
                </c:pt>
                <c:pt idx="9172">
                  <c:v>-1.0666867179211493E-2</c:v>
                </c:pt>
                <c:pt idx="9173">
                  <c:v>-1.0686517262272802E-2</c:v>
                </c:pt>
                <c:pt idx="9174">
                  <c:v>-1.0695509524219521E-2</c:v>
                </c:pt>
                <c:pt idx="9175">
                  <c:v>-1.0693947681516479E-2</c:v>
                </c:pt>
                <c:pt idx="9176">
                  <c:v>-1.0681947399018578E-2</c:v>
                </c:pt>
                <c:pt idx="9177">
                  <c:v>-1.0659635232364571E-2</c:v>
                </c:pt>
                <c:pt idx="9178">
                  <c:v>-1.0627147625106135E-2</c:v>
                </c:pt>
                <c:pt idx="9179">
                  <c:v>-1.0584629958548105E-2</c:v>
                </c:pt>
                <c:pt idx="9180">
                  <c:v>-1.0532235652322605E-2</c:v>
                </c:pt>
                <c:pt idx="9181">
                  <c:v>-1.0470125313765715E-2</c:v>
                </c:pt>
                <c:pt idx="9182">
                  <c:v>-1.0398465934212141E-2</c:v>
                </c:pt>
                <c:pt idx="9183">
                  <c:v>-1.0317430130370502E-2</c:v>
                </c:pt>
                <c:pt idx="9184">
                  <c:v>-1.0227195428988258E-2</c:v>
                </c:pt>
                <c:pt idx="9185">
                  <c:v>-1.012794359306269E-2</c:v>
                </c:pt>
                <c:pt idx="9186">
                  <c:v>-1.0019859987901079E-2</c:v>
                </c:pt>
                <c:pt idx="9187">
                  <c:v>-9.9031329853795005E-3</c:v>
                </c:pt>
                <c:pt idx="9188">
                  <c:v>-9.777953404796447E-3</c:v>
                </c:pt>
                <c:pt idx="9189">
                  <c:v>-9.6445139887634136E-3</c:v>
                </c:pt>
                <c:pt idx="9190">
                  <c:v>-9.5030089126199192E-3</c:v>
                </c:pt>
                <c:pt idx="9191">
                  <c:v>-9.353633325906139E-3</c:v>
                </c:pt>
                <c:pt idx="9192">
                  <c:v>-9.1965829244707031E-3</c:v>
                </c:pt>
                <c:pt idx="9193">
                  <c:v>-9.0320535518354159E-3</c:v>
                </c:pt>
                <c:pt idx="9194">
                  <c:v>-8.8602408284823263E-3</c:v>
                </c:pt>
                <c:pt idx="9195">
                  <c:v>-8.6813398077715005E-3</c:v>
                </c:pt>
                <c:pt idx="9196">
                  <c:v>-8.4955446572401484E-3</c:v>
                </c:pt>
                <c:pt idx="9197">
                  <c:v>-8.3030483640751957E-3</c:v>
                </c:pt>
                <c:pt idx="9198">
                  <c:v>-8.1040424635927463E-3</c:v>
                </c:pt>
                <c:pt idx="9199">
                  <c:v>-7.8987167895973182E-3</c:v>
                </c:pt>
                <c:pt idx="9200">
                  <c:v>-7.6872592455337948E-3</c:v>
                </c:pt>
                <c:pt idx="9201">
                  <c:v>-7.4698555953832176E-3</c:v>
                </c:pt>
                <c:pt idx="9202">
                  <c:v>-7.2491596871293203E-3</c:v>
                </c:pt>
                <c:pt idx="9203">
                  <c:v>-7.0306878158941542E-3</c:v>
                </c:pt>
                <c:pt idx="9204">
                  <c:v>-6.8181693540759116E-3</c:v>
                </c:pt>
                <c:pt idx="9205">
                  <c:v>-6.6130201526004096E-3</c:v>
                </c:pt>
                <c:pt idx="9206">
                  <c:v>-6.4164674547596313E-3</c:v>
                </c:pt>
                <c:pt idx="9207">
                  <c:v>-6.2296336062255524E-3</c:v>
                </c:pt>
                <c:pt idx="9208">
                  <c:v>-6.0535442945787383E-3</c:v>
                </c:pt>
                <c:pt idx="9209">
                  <c:v>-5.8891336079409887E-3</c:v>
                </c:pt>
                <c:pt idx="9210">
                  <c:v>-5.7372487938806786E-3</c:v>
                </c:pt>
                <c:pt idx="9211">
                  <c:v>-5.5986548372661546E-3</c:v>
                </c:pt>
                <c:pt idx="9212">
                  <c:v>-5.4740388656778381E-3</c:v>
                </c:pt>
                <c:pt idx="9213">
                  <c:v>-5.3640143866313886E-3</c:v>
                </c:pt>
                <c:pt idx="9214">
                  <c:v>-5.2691253607115001E-3</c:v>
                </c:pt>
                <c:pt idx="9215">
                  <c:v>-5.1898501147211208E-3</c:v>
                </c:pt>
                <c:pt idx="9216">
                  <c:v>-5.1266050989550631E-3</c:v>
                </c:pt>
                <c:pt idx="9217">
                  <c:v>-5.0797484927032951E-3</c:v>
                </c:pt>
                <c:pt idx="9218">
                  <c:v>-5.0495836620780034E-3</c:v>
                </c:pt>
                <c:pt idx="9219">
                  <c:v>-5.0363624742412695E-3</c:v>
                </c:pt>
                <c:pt idx="9220">
                  <c:v>-5.0402884720856288E-3</c:v>
                </c:pt>
                <c:pt idx="9221">
                  <c:v>-5.0615199133908894E-3</c:v>
                </c:pt>
                <c:pt idx="9222">
                  <c:v>-5.1001726784445272E-3</c:v>
                </c:pt>
                <c:pt idx="9223">
                  <c:v>-5.1563230500741158E-3</c:v>
                </c:pt>
                <c:pt idx="9224">
                  <c:v>-5.2300103699953115E-3</c:v>
                </c:pt>
                <c:pt idx="9225">
                  <c:v>-5.3212395753307416E-3</c:v>
                </c:pt>
                <c:pt idx="9226">
                  <c:v>-5.4299836191030191E-3</c:v>
                </c:pt>
                <c:pt idx="9227">
                  <c:v>-5.5561857784499494E-3</c:v>
                </c:pt>
                <c:pt idx="9228">
                  <c:v>-5.6997618542513982E-3</c:v>
                </c:pt>
                <c:pt idx="9229">
                  <c:v>-5.8606022657964078E-3</c:v>
                </c:pt>
                <c:pt idx="9230">
                  <c:v>-6.0385740440558914E-3</c:v>
                </c:pt>
                <c:pt idx="9231">
                  <c:v>-6.2335227270605281E-3</c:v>
                </c:pt>
                <c:pt idx="9232">
                  <c:v>-6.4452741608164539E-3</c:v>
                </c:pt>
                <c:pt idx="9233">
                  <c:v>-6.6736362091224747E-3</c:v>
                </c:pt>
                <c:pt idx="9234">
                  <c:v>-6.9184003755822076E-3</c:v>
                </c:pt>
                <c:pt idx="9235">
                  <c:v>-7.1793433410336149E-3</c:v>
                </c:pt>
                <c:pt idx="9236">
                  <c:v>-7.4562284195459948E-3</c:v>
                </c:pt>
                <c:pt idx="9237">
                  <c:v>-7.7488069360618075E-3</c:v>
                </c:pt>
                <c:pt idx="9238">
                  <c:v>-8.0568195286872743E-3</c:v>
                </c:pt>
                <c:pt idx="9239">
                  <c:v>-8.3786982913768709E-3</c:v>
                </c:pt>
                <c:pt idx="9240">
                  <c:v>-8.7113604644105096E-3</c:v>
                </c:pt>
                <c:pt idx="9241">
                  <c:v>-9.0526543549041983E-3</c:v>
                </c:pt>
                <c:pt idx="9242">
                  <c:v>-9.401637208936664E-3</c:v>
                </c:pt>
                <c:pt idx="9243">
                  <c:v>-9.7574587107189161E-3</c:v>
                </c:pt>
                <c:pt idx="9244">
                  <c:v>-1.0119317813976346E-2</c:v>
                </c:pt>
                <c:pt idx="9245">
                  <c:v>-1.048645921076607E-2</c:v>
                </c:pt>
                <c:pt idx="9246">
                  <c:v>-1.0858171425673678E-2</c:v>
                </c:pt>
                <c:pt idx="9247">
                  <c:v>-1.1233785022261121E-2</c:v>
                </c:pt>
                <c:pt idx="9248">
                  <c:v>-1.1612670861261025E-2</c:v>
                </c:pt>
                <c:pt idx="9249">
                  <c:v>-1.1994238407837723E-2</c:v>
                </c:pt>
                <c:pt idx="9250">
                  <c:v>-1.2377934087472266E-2</c:v>
                </c:pt>
                <c:pt idx="9251">
                  <c:v>-1.2763239690056173E-2</c:v>
                </c:pt>
                <c:pt idx="9252">
                  <c:v>-1.3149670821722251E-2</c:v>
                </c:pt>
                <c:pt idx="9253">
                  <c:v>-1.3536775403887214E-2</c:v>
                </c:pt>
                <c:pt idx="9254">
                  <c:v>-1.3924132218930269E-2</c:v>
                </c:pt>
                <c:pt idx="9255">
                  <c:v>-1.4311349501887467E-2</c:v>
                </c:pt>
                <c:pt idx="9256">
                  <c:v>-1.4698063577500364E-2</c:v>
                </c:pt>
                <c:pt idx="9257">
                  <c:v>-1.5083937541920986E-2</c:v>
                </c:pt>
                <c:pt idx="9258">
                  <c:v>-1.5468659988342341E-2</c:v>
                </c:pt>
                <c:pt idx="9259">
                  <c:v>-1.5851943775794505E-2</c:v>
                </c:pt>
                <c:pt idx="9260">
                  <c:v>-1.6233524840320649E-2</c:v>
                </c:pt>
                <c:pt idx="9261">
                  <c:v>-1.66131610477247E-2</c:v>
                </c:pt>
                <c:pt idx="9262">
                  <c:v>-1.6990631087063588E-2</c:v>
                </c:pt>
                <c:pt idx="9263">
                  <c:v>-1.736573340403972E-2</c:v>
                </c:pt>
                <c:pt idx="9264">
                  <c:v>-1.7738285173436313E-2</c:v>
                </c:pt>
                <c:pt idx="9265">
                  <c:v>-1.8108121309726485E-2</c:v>
                </c:pt>
                <c:pt idx="9266">
                  <c:v>-1.8475093514978513E-2</c:v>
                </c:pt>
                <c:pt idx="9267">
                  <c:v>-1.8839069363173023E-2</c:v>
                </c:pt>
                <c:pt idx="9268">
                  <c:v>-1.9199931420043122E-2</c:v>
                </c:pt>
                <c:pt idx="9269">
                  <c:v>-1.955757639754644E-2</c:v>
                </c:pt>
                <c:pt idx="9270">
                  <c:v>-1.9911914342076807E-2</c:v>
                </c:pt>
                <c:pt idx="9271">
                  <c:v>-2.0262867855524759E-2</c:v>
                </c:pt>
                <c:pt idx="9272">
                  <c:v>-2.0610371348298077E-2</c:v>
                </c:pt>
                <c:pt idx="9273">
                  <c:v>-2.0954370323418226E-2</c:v>
                </c:pt>
                <c:pt idx="9274">
                  <c:v>-2.1294820690813086E-2</c:v>
                </c:pt>
                <c:pt idx="9275">
                  <c:v>-2.1631688110933817E-2</c:v>
                </c:pt>
                <c:pt idx="9276">
                  <c:v>-2.1964947366830693E-2</c:v>
                </c:pt>
                <c:pt idx="9277">
                  <c:v>-2.2290962364475447E-2</c:v>
                </c:pt>
                <c:pt idx="9278">
                  <c:v>-2.2601907525504263E-2</c:v>
                </c:pt>
                <c:pt idx="9279">
                  <c:v>-2.289257879566229E-2</c:v>
                </c:pt>
                <c:pt idx="9280">
                  <c:v>-2.3161164436312477E-2</c:v>
                </c:pt>
                <c:pt idx="9281">
                  <c:v>-2.3406131135434948E-2</c:v>
                </c:pt>
                <c:pt idx="9282">
                  <c:v>-2.3626100727393632E-2</c:v>
                </c:pt>
                <c:pt idx="9283">
                  <c:v>-2.3819837526742195E-2</c:v>
                </c:pt>
                <c:pt idx="9284">
                  <c:v>-2.3986240362808071E-2</c:v>
                </c:pt>
                <c:pt idx="9285">
                  <c:v>-2.4124335092019139E-2</c:v>
                </c:pt>
                <c:pt idx="9286">
                  <c:v>-2.4233267412320465E-2</c:v>
                </c:pt>
                <c:pt idx="9287">
                  <c:v>-2.4312295965343331E-2</c:v>
                </c:pt>
                <c:pt idx="9288">
                  <c:v>-2.4360785718430263E-2</c:v>
                </c:pt>
                <c:pt idx="9289">
                  <c:v>-2.4378201618900433E-2</c:v>
                </c:pt>
                <c:pt idx="9290">
                  <c:v>-2.4364102512986967E-2</c:v>
                </c:pt>
                <c:pt idx="9291">
                  <c:v>-2.431813532192624E-2</c:v>
                </c:pt>
                <c:pt idx="9292">
                  <c:v>-2.4240029467737133E-2</c:v>
                </c:pt>
                <c:pt idx="9293">
                  <c:v>-2.4129591541296794E-2</c:v>
                </c:pt>
                <c:pt idx="9294">
                  <c:v>-2.3986700205396196E-2</c:v>
                </c:pt>
                <c:pt idx="9295">
                  <c:v>-2.381130132554311E-2</c:v>
                </c:pt>
                <c:pt idx="9296">
                  <c:v>-2.3603403321373204E-2</c:v>
                </c:pt>
                <c:pt idx="9297">
                  <c:v>-2.3363072731627993E-2</c:v>
                </c:pt>
                <c:pt idx="9298">
                  <c:v>-2.3090429985763349E-2</c:v>
                </c:pt>
                <c:pt idx="9299">
                  <c:v>-2.2785645375362418E-2</c:v>
                </c:pt>
                <c:pt idx="9300">
                  <c:v>-2.2448935218641747E-2</c:v>
                </c:pt>
                <c:pt idx="9301">
                  <c:v>-2.2080558211458469E-2</c:v>
                </c:pt>
                <c:pt idx="9302">
                  <c:v>-2.1685008654413144E-2</c:v>
                </c:pt>
                <c:pt idx="9303">
                  <c:v>-2.1271683388043791E-2</c:v>
                </c:pt>
                <c:pt idx="9304">
                  <c:v>-2.0846980661019344E-2</c:v>
                </c:pt>
                <c:pt idx="9305">
                  <c:v>-2.0413402824548E-2</c:v>
                </c:pt>
                <c:pt idx="9306">
                  <c:v>-1.9973163500127959E-2</c:v>
                </c:pt>
                <c:pt idx="9307">
                  <c:v>-1.9528327311213341E-2</c:v>
                </c:pt>
                <c:pt idx="9308">
                  <c:v>-1.9080821528087929E-2</c:v>
                </c:pt>
                <c:pt idx="9309">
                  <c:v>-1.8632442426007513E-2</c:v>
                </c:pt>
                <c:pt idx="9310">
                  <c:v>-1.818486124693822E-2</c:v>
                </c:pt>
                <c:pt idx="9311">
                  <c:v>-1.7739629962428699E-2</c:v>
                </c:pt>
                <c:pt idx="9312">
                  <c:v>-1.7298186848265527E-2</c:v>
                </c:pt>
                <c:pt idx="9313">
                  <c:v>-1.6861861874245571E-2</c:v>
                </c:pt>
                <c:pt idx="9314">
                  <c:v>-1.6431881912229246E-2</c:v>
                </c:pt>
                <c:pt idx="9315">
                  <c:v>-1.6009375765737473E-2</c:v>
                </c:pt>
                <c:pt idx="9316">
                  <c:v>-1.5595379024452663E-2</c:v>
                </c:pt>
                <c:pt idx="9317">
                  <c:v>-1.5190838747068822E-2</c:v>
                </c:pt>
                <c:pt idx="9318">
                  <c:v>-1.4796617976007585E-2</c:v>
                </c:pt>
                <c:pt idx="9319">
                  <c:v>-1.4413500087578525E-2</c:v>
                </c:pt>
                <c:pt idx="9320">
                  <c:v>-1.4042192981210918E-2</c:v>
                </c:pt>
                <c:pt idx="9321">
                  <c:v>-1.3683333111424865E-2</c:v>
                </c:pt>
                <c:pt idx="9322">
                  <c:v>-1.3337489366238754E-2</c:v>
                </c:pt>
                <c:pt idx="9323">
                  <c:v>-1.3005166795731981E-2</c:v>
                </c:pt>
                <c:pt idx="9324">
                  <c:v>-1.2686810194494306E-2</c:v>
                </c:pt>
                <c:pt idx="9325">
                  <c:v>-1.2382807541698251E-2</c:v>
                </c:pt>
                <c:pt idx="9326">
                  <c:v>-1.2093493302529032E-2</c:v>
                </c:pt>
                <c:pt idx="9327">
                  <c:v>-1.1816099452105461E-2</c:v>
                </c:pt>
                <c:pt idx="9328">
                  <c:v>-1.1544271070446289E-2</c:v>
                </c:pt>
                <c:pt idx="9329">
                  <c:v>-1.1273813253173993E-2</c:v>
                </c:pt>
                <c:pt idx="9330">
                  <c:v>-1.1003344323946312E-2</c:v>
                </c:pt>
                <c:pt idx="9331">
                  <c:v>-1.073167305910124E-2</c:v>
                </c:pt>
                <c:pt idx="9332">
                  <c:v>-1.0457697676192514E-2</c:v>
                </c:pt>
                <c:pt idx="9333">
                  <c:v>-1.0180397968174919E-2</c:v>
                </c:pt>
                <c:pt idx="9334">
                  <c:v>-9.8988312735861055E-3</c:v>
                </c:pt>
                <c:pt idx="9335">
                  <c:v>-9.6121287256583487E-3</c:v>
                </c:pt>
                <c:pt idx="9336">
                  <c:v>-9.3194916362816568E-3</c:v>
                </c:pt>
                <c:pt idx="9337">
                  <c:v>-9.0201880067055928E-3</c:v>
                </c:pt>
                <c:pt idx="9338">
                  <c:v>-8.7135491622329989E-3</c:v>
                </c:pt>
                <c:pt idx="9339">
                  <c:v>-8.3989665083207717E-3</c:v>
                </c:pt>
                <c:pt idx="9340">
                  <c:v>-8.0758884054809386E-3</c:v>
                </c:pt>
                <c:pt idx="9341">
                  <c:v>-7.7438171603245671E-3</c:v>
                </c:pt>
                <c:pt idx="9342">
                  <c:v>-7.402306130081371E-3</c:v>
                </c:pt>
                <c:pt idx="9343">
                  <c:v>-7.0509569378982076E-3</c:v>
                </c:pt>
                <c:pt idx="9344">
                  <c:v>-6.6894167962096244E-3</c:v>
                </c:pt>
                <c:pt idx="9345">
                  <c:v>-6.3173759354655116E-3</c:v>
                </c:pt>
                <c:pt idx="9346">
                  <c:v>-5.9345651354993055E-3</c:v>
                </c:pt>
                <c:pt idx="9347">
                  <c:v>-5.5407533568229477E-3</c:v>
                </c:pt>
                <c:pt idx="9348">
                  <c:v>-5.1357454691432838E-3</c:v>
                </c:pt>
                <c:pt idx="9349">
                  <c:v>-4.7193800744064875E-3</c:v>
                </c:pt>
                <c:pt idx="9350">
                  <c:v>-4.2915274216938698E-3</c:v>
                </c:pt>
                <c:pt idx="9351">
                  <c:v>-3.8520874113125367E-3</c:v>
                </c:pt>
                <c:pt idx="9352">
                  <c:v>-3.4037398442671421E-3</c:v>
                </c:pt>
                <c:pt idx="9353">
                  <c:v>-2.9523821285054952E-3</c:v>
                </c:pt>
                <c:pt idx="9354">
                  <c:v>-2.5019480887302653E-3</c:v>
                </c:pt>
                <c:pt idx="9355">
                  <c:v>-2.0538198009306713E-3</c:v>
                </c:pt>
                <c:pt idx="9356">
                  <c:v>-1.6091933979353319E-3</c:v>
                </c:pt>
                <c:pt idx="9357">
                  <c:v>-1.1691709345846878E-3</c:v>
                </c:pt>
                <c:pt idx="9358">
                  <c:v>-7.3476823166031518E-4</c:v>
                </c:pt>
                <c:pt idx="9359">
                  <c:v>-3.0691923108556155E-4</c:v>
                </c:pt>
                <c:pt idx="9360">
                  <c:v>1.1351992937146119E-4</c:v>
                </c:pt>
                <c:pt idx="9361">
                  <c:v>5.2576699120053516E-4</c:v>
                </c:pt>
                <c:pt idx="9362">
                  <c:v>9.2910979197159487E-4</c:v>
                </c:pt>
                <c:pt idx="9363">
                  <c:v>1.322902620631615E-3</c:v>
                </c:pt>
                <c:pt idx="9364">
                  <c:v>1.7065627081863681E-3</c:v>
                </c:pt>
                <c:pt idx="9365">
                  <c:v>2.0795668506538353E-3</c:v>
                </c:pt>
                <c:pt idx="9366">
                  <c:v>2.4414481611530268E-3</c:v>
                </c:pt>
                <c:pt idx="9367">
                  <c:v>2.791792947976119E-3</c:v>
                </c:pt>
                <c:pt idx="9368">
                  <c:v>3.1302377154827843E-3</c:v>
                </c:pt>
                <c:pt idx="9369">
                  <c:v>3.4564662846531622E-3</c:v>
                </c:pt>
                <c:pt idx="9370">
                  <c:v>3.7702070301392689E-3</c:v>
                </c:pt>
                <c:pt idx="9371">
                  <c:v>4.0712302306637567E-3</c:v>
                </c:pt>
                <c:pt idx="9372">
                  <c:v>4.3593455296291371E-3</c:v>
                </c:pt>
                <c:pt idx="9373">
                  <c:v>4.6343995028195039E-3</c:v>
                </c:pt>
                <c:pt idx="9374">
                  <c:v>4.8962733301001647E-3</c:v>
                </c:pt>
                <c:pt idx="9375">
                  <c:v>5.1448805680479465E-3</c:v>
                </c:pt>
                <c:pt idx="9376">
                  <c:v>5.3801650204762267E-3</c:v>
                </c:pt>
                <c:pt idx="9377">
                  <c:v>5.6020987038528421E-3</c:v>
                </c:pt>
                <c:pt idx="9378">
                  <c:v>5.8106799046471367E-3</c:v>
                </c:pt>
                <c:pt idx="9379">
                  <c:v>6.0059313256822641E-3</c:v>
                </c:pt>
                <c:pt idx="9380">
                  <c:v>6.1878983186121018E-3</c:v>
                </c:pt>
                <c:pt idx="9381">
                  <c:v>6.3566471996871392E-3</c:v>
                </c:pt>
                <c:pt idx="9382">
                  <c:v>6.512263646020912E-3</c:v>
                </c:pt>
                <c:pt idx="9383">
                  <c:v>6.6548511696176357E-3</c:v>
                </c:pt>
                <c:pt idx="9384">
                  <c:v>6.7845296664720027E-3</c:v>
                </c:pt>
                <c:pt idx="9385">
                  <c:v>6.9014340381043891E-3</c:v>
                </c:pt>
                <c:pt idx="9386">
                  <c:v>7.0057128829474954E-3</c:v>
                </c:pt>
                <c:pt idx="9387">
                  <c:v>7.09752725505479E-3</c:v>
                </c:pt>
                <c:pt idx="9388">
                  <c:v>7.1770494876559144E-3</c:v>
                </c:pt>
                <c:pt idx="9389">
                  <c:v>7.2444620791399291E-3</c:v>
                </c:pt>
                <c:pt idx="9390">
                  <c:v>7.2999566391033482E-3</c:v>
                </c:pt>
                <c:pt idx="9391">
                  <c:v>7.3437328921564168E-3</c:v>
                </c:pt>
                <c:pt idx="9392">
                  <c:v>7.3759977372378797E-3</c:v>
                </c:pt>
                <c:pt idx="9393">
                  <c:v>7.3969643602453542E-3</c:v>
                </c:pt>
                <c:pt idx="9394">
                  <c:v>7.4068513978453356E-3</c:v>
                </c:pt>
                <c:pt idx="9395">
                  <c:v>7.40588215038361E-3</c:v>
                </c:pt>
                <c:pt idx="9396">
                  <c:v>7.3942838418736079E-3</c:v>
                </c:pt>
                <c:pt idx="9397">
                  <c:v>7.3722869250963993E-3</c:v>
                </c:pt>
                <c:pt idx="9398">
                  <c:v>7.340124429902093E-3</c:v>
                </c:pt>
                <c:pt idx="9399">
                  <c:v>7.2980313528579893E-3</c:v>
                </c:pt>
                <c:pt idx="9400">
                  <c:v>7.2462440864436931E-3</c:v>
                </c:pt>
                <c:pt idx="9401">
                  <c:v>7.1849998860479859E-3</c:v>
                </c:pt>
                <c:pt idx="9402">
                  <c:v>7.1145363730760504E-3</c:v>
                </c:pt>
                <c:pt idx="9403">
                  <c:v>7.0350910725285737E-3</c:v>
                </c:pt>
                <c:pt idx="9404">
                  <c:v>6.9469009834668633E-3</c:v>
                </c:pt>
                <c:pt idx="9405">
                  <c:v>6.8502021808296131E-3</c:v>
                </c:pt>
                <c:pt idx="9406">
                  <c:v>6.7452294471176321E-3</c:v>
                </c:pt>
                <c:pt idx="9407">
                  <c:v>6.6322159325128693E-3</c:v>
                </c:pt>
                <c:pt idx="9408">
                  <c:v>6.5113928420470618E-3</c:v>
                </c:pt>
                <c:pt idx="9409">
                  <c:v>6.38298914848339E-3</c:v>
                </c:pt>
                <c:pt idx="9410">
                  <c:v>6.2472313296217481E-3</c:v>
                </c:pt>
                <c:pt idx="9411">
                  <c:v>6.104343128784352E-3</c:v>
                </c:pt>
                <c:pt idx="9412">
                  <c:v>5.9545453372837603E-3</c:v>
                </c:pt>
                <c:pt idx="9413">
                  <c:v>5.7980555977194485E-3</c:v>
                </c:pt>
                <c:pt idx="9414">
                  <c:v>5.6374588679875375E-3</c:v>
                </c:pt>
                <c:pt idx="9415">
                  <c:v>5.4780858645396627E-3</c:v>
                </c:pt>
                <c:pt idx="9416">
                  <c:v>5.3235514758575627E-3</c:v>
                </c:pt>
                <c:pt idx="9417">
                  <c:v>5.1752494416451821E-3</c:v>
                </c:pt>
                <c:pt idx="9418">
                  <c:v>5.0343914589573444E-3</c:v>
                </c:pt>
                <c:pt idx="9419">
                  <c:v>4.9020875239360537E-3</c:v>
                </c:pt>
                <c:pt idx="9420">
                  <c:v>4.7793538521276853E-3</c:v>
                </c:pt>
                <c:pt idx="9421">
                  <c:v>4.6671177473058892E-3</c:v>
                </c:pt>
                <c:pt idx="9422">
                  <c:v>4.5662221835138786E-3</c:v>
                </c:pt>
                <c:pt idx="9423">
                  <c:v>4.4774302141206302E-3</c:v>
                </c:pt>
                <c:pt idx="9424">
                  <c:v>4.4014292160710934E-3</c:v>
                </c:pt>
                <c:pt idx="9425">
                  <c:v>4.3388349733325064E-3</c:v>
                </c:pt>
                <c:pt idx="9426">
                  <c:v>4.2901956033969471E-3</c:v>
                </c:pt>
                <c:pt idx="9427">
                  <c:v>4.2559953307095407E-3</c:v>
                </c:pt>
                <c:pt idx="9428">
                  <c:v>4.2366581108997849E-3</c:v>
                </c:pt>
                <c:pt idx="9429">
                  <c:v>4.2325511096937682E-3</c:v>
                </c:pt>
                <c:pt idx="9430">
                  <c:v>4.2439880403784304E-3</c:v>
                </c:pt>
                <c:pt idx="9431">
                  <c:v>4.2712323636754481E-3</c:v>
                </c:pt>
                <c:pt idx="9432">
                  <c:v>4.3145003538629691E-3</c:v>
                </c:pt>
                <c:pt idx="9433">
                  <c:v>4.3739640349581242E-3</c:v>
                </c:pt>
                <c:pt idx="9434">
                  <c:v>4.4497539907427342E-3</c:v>
                </c:pt>
                <c:pt idx="9435">
                  <c:v>4.5419620523795383E-3</c:v>
                </c:pt>
                <c:pt idx="9436">
                  <c:v>4.6506438673264618E-3</c:v>
                </c:pt>
                <c:pt idx="9437">
                  <c:v>4.7758213532128431E-3</c:v>
                </c:pt>
                <c:pt idx="9438">
                  <c:v>4.9174850402941795E-3</c:v>
                </c:pt>
                <c:pt idx="9439">
                  <c:v>5.0718734793481898E-3</c:v>
                </c:pt>
                <c:pt idx="9440">
                  <c:v>5.230880820445029E-3</c:v>
                </c:pt>
                <c:pt idx="9441">
                  <c:v>5.3890650442842631E-3</c:v>
                </c:pt>
                <c:pt idx="9442">
                  <c:v>5.5444432490705719E-3</c:v>
                </c:pt>
                <c:pt idx="9443">
                  <c:v>5.6952911297730108E-3</c:v>
                </c:pt>
                <c:pt idx="9444">
                  <c:v>5.8400184102489084E-3</c:v>
                </c:pt>
                <c:pt idx="9445">
                  <c:v>5.9771579392792692E-3</c:v>
                </c:pt>
                <c:pt idx="9446">
                  <c:v>6.1053595146332799E-3</c:v>
                </c:pt>
                <c:pt idx="9447">
                  <c:v>6.2233840953071677E-3</c:v>
                </c:pt>
                <c:pt idx="9448">
                  <c:v>6.3300982250403311E-3</c:v>
                </c:pt>
                <c:pt idx="9449">
                  <c:v>6.4244686560516696E-3</c:v>
                </c:pt>
                <c:pt idx="9450">
                  <c:v>6.5055571684804227E-3</c:v>
                </c:pt>
                <c:pt idx="9451">
                  <c:v>6.5725155812191962E-3</c:v>
                </c:pt>
                <c:pt idx="9452">
                  <c:v>6.6245809497893554E-3</c:v>
                </c:pt>
                <c:pt idx="9453">
                  <c:v>6.6610709468727415E-3</c:v>
                </c:pt>
                <c:pt idx="9454">
                  <c:v>6.6813794210875254E-3</c:v>
                </c:pt>
                <c:pt idx="9455">
                  <c:v>6.6849721295802024E-3</c:v>
                </c:pt>
                <c:pt idx="9456">
                  <c:v>6.671382639998738E-3</c:v>
                </c:pt>
                <c:pt idx="9457">
                  <c:v>6.6402083974137875E-3</c:v>
                </c:pt>
                <c:pt idx="9458">
                  <c:v>6.5911069517648928E-3</c:v>
                </c:pt>
                <c:pt idx="9459">
                  <c:v>6.5237923414257631E-3</c:v>
                </c:pt>
                <c:pt idx="9460">
                  <c:v>6.4380316285069577E-3</c:v>
                </c:pt>
                <c:pt idx="9461">
                  <c:v>6.3336415815449174E-3</c:v>
                </c:pt>
                <c:pt idx="9462">
                  <c:v>6.2104855012625679E-3</c:v>
                </c:pt>
                <c:pt idx="9463">
                  <c:v>6.0684701851286002E-3</c:v>
                </c:pt>
                <c:pt idx="9464">
                  <c:v>5.9075430264890353E-3</c:v>
                </c:pt>
                <c:pt idx="9465">
                  <c:v>5.7276892440960119E-3</c:v>
                </c:pt>
                <c:pt idx="9466">
                  <c:v>5.5289292379137808E-3</c:v>
                </c:pt>
                <c:pt idx="9467">
                  <c:v>5.3113160671408467E-3</c:v>
                </c:pt>
                <c:pt idx="9468">
                  <c:v>5.074933046449388E-3</c:v>
                </c:pt>
                <c:pt idx="9469">
                  <c:v>4.8198914565086475E-3</c:v>
                </c:pt>
                <c:pt idx="9470">
                  <c:v>4.5463283649238712E-3</c:v>
                </c:pt>
                <c:pt idx="9471">
                  <c:v>4.2544045538009884E-3</c:v>
                </c:pt>
                <c:pt idx="9472">
                  <c:v>3.9443025502054717E-3</c:v>
                </c:pt>
                <c:pt idx="9473">
                  <c:v>3.6162247558712327E-3</c:v>
                </c:pt>
                <c:pt idx="9474">
                  <c:v>3.2703916725830059E-3</c:v>
                </c:pt>
                <c:pt idx="9475">
                  <c:v>2.9070402197346077E-3</c:v>
                </c:pt>
                <c:pt idx="9476">
                  <c:v>2.5264221406429755E-3</c:v>
                </c:pt>
                <c:pt idx="9477">
                  <c:v>2.1288024942761941E-3</c:v>
                </c:pt>
                <c:pt idx="9478">
                  <c:v>1.7144582291328671E-3</c:v>
                </c:pt>
                <c:pt idx="9479">
                  <c:v>1.283676836089564E-3</c:v>
                </c:pt>
                <c:pt idx="9480">
                  <c:v>8.3675507711286721E-4</c:v>
                </c:pt>
                <c:pt idx="9481">
                  <c:v>3.7399778681223927E-4</c:v>
                </c:pt>
                <c:pt idx="9482">
                  <c:v>-1.0428325611028659E-4</c:v>
                </c:pt>
                <c:pt idx="9483">
                  <c:v>-5.9777039037816834E-4</c:v>
                </c:pt>
                <c:pt idx="9484">
                  <c:v>-1.1061410694115593E-3</c:v>
                </c:pt>
                <c:pt idx="9485">
                  <c:v>-1.6290687970584E-3</c:v>
                </c:pt>
                <c:pt idx="9486">
                  <c:v>-2.1662240044140451E-3</c:v>
                </c:pt>
                <c:pt idx="9487">
                  <c:v>-2.7172748702806609E-3</c:v>
                </c:pt>
                <c:pt idx="9488">
                  <c:v>-3.2818880877410173E-3</c:v>
                </c:pt>
                <c:pt idx="9489">
                  <c:v>-3.8597295792455093E-3</c:v>
                </c:pt>
                <c:pt idx="9490">
                  <c:v>-4.4504651625364563E-3</c:v>
                </c:pt>
                <c:pt idx="9491">
                  <c:v>-5.053761169659849E-3</c:v>
                </c:pt>
                <c:pt idx="9492">
                  <c:v>-5.6692850212420702E-3</c:v>
                </c:pt>
                <c:pt idx="9493">
                  <c:v>-6.2967057581374362E-3</c:v>
                </c:pt>
                <c:pt idx="9494">
                  <c:v>-6.9356945324820576E-3</c:v>
                </c:pt>
                <c:pt idx="9495">
                  <c:v>-7.5859250601202468E-3</c:v>
                </c:pt>
                <c:pt idx="9496">
                  <c:v>-8.2470740363019372E-3</c:v>
                </c:pt>
                <c:pt idx="9497">
                  <c:v>-8.9188215164827857E-3</c:v>
                </c:pt>
                <c:pt idx="9498">
                  <c:v>-9.6008512639935706E-3</c:v>
                </c:pt>
                <c:pt idx="9499">
                  <c:v>-1.0292851066281415E-2</c:v>
                </c:pt>
                <c:pt idx="9500">
                  <c:v>-1.0994513021362919E-2</c:v>
                </c:pt>
                <c:pt idx="9501">
                  <c:v>-1.1705533796068302E-2</c:v>
                </c:pt>
                <c:pt idx="9502">
                  <c:v>-1.2423224266519725E-2</c:v>
                </c:pt>
                <c:pt idx="9503">
                  <c:v>-1.314212793674829E-2</c:v>
                </c:pt>
                <c:pt idx="9504">
                  <c:v>-1.3858520112213019E-2</c:v>
                </c:pt>
                <c:pt idx="9505">
                  <c:v>-1.4570917508028823E-2</c:v>
                </c:pt>
                <c:pt idx="9506">
                  <c:v>-1.5278022012323766E-2</c:v>
                </c:pt>
                <c:pt idx="9507">
                  <c:v>-1.5978639692893717E-2</c:v>
                </c:pt>
                <c:pt idx="9508">
                  <c:v>-1.6671672830011877E-2</c:v>
                </c:pt>
                <c:pt idx="9509">
                  <c:v>-1.7356115021984805E-2</c:v>
                </c:pt>
                <c:pt idx="9510">
                  <c:v>-1.8031046575760098E-2</c:v>
                </c:pt>
                <c:pt idx="9511">
                  <c:v>-1.869563006810564E-2</c:v>
                </c:pt>
                <c:pt idx="9512">
                  <c:v>-1.9349106069372173E-2</c:v>
                </c:pt>
                <c:pt idx="9513">
                  <c:v>-1.9990789026051708E-2</c:v>
                </c:pt>
                <c:pt idx="9514">
                  <c:v>-2.062006329847638E-2</c:v>
                </c:pt>
                <c:pt idx="9515">
                  <c:v>-2.1236379349981932E-2</c:v>
                </c:pt>
                <c:pt idx="9516">
                  <c:v>-2.1839250083841178E-2</c:v>
                </c:pt>
                <c:pt idx="9517">
                  <c:v>-2.242824732426222E-2</c:v>
                </c:pt>
                <c:pt idx="9518">
                  <c:v>-2.3002998437743092E-2</c:v>
                </c:pt>
                <c:pt idx="9519">
                  <c:v>-2.3563183091078101E-2</c:v>
                </c:pt>
                <c:pt idx="9520">
                  <c:v>-2.4108530142322067E-2</c:v>
                </c:pt>
                <c:pt idx="9521">
                  <c:v>-2.4638814661034559E-2</c:v>
                </c:pt>
                <c:pt idx="9522">
                  <c:v>-2.5153855074148971E-2</c:v>
                </c:pt>
                <c:pt idx="9523">
                  <c:v>-2.5653510433838022E-2</c:v>
                </c:pt>
                <c:pt idx="9524">
                  <c:v>-2.613767780377935E-2</c:v>
                </c:pt>
                <c:pt idx="9525">
                  <c:v>-2.6606289760261411E-2</c:v>
                </c:pt>
                <c:pt idx="9526">
                  <c:v>-2.7059312004610456E-2</c:v>
                </c:pt>
                <c:pt idx="9527">
                  <c:v>-2.7496741083462155E-2</c:v>
                </c:pt>
                <c:pt idx="9528">
                  <c:v>-2.7918602213450553E-2</c:v>
                </c:pt>
                <c:pt idx="9529">
                  <c:v>-2.8324947206935385E-2</c:v>
                </c:pt>
                <c:pt idx="9530">
                  <c:v>-2.8715852495442958E-2</c:v>
                </c:pt>
                <c:pt idx="9531">
                  <c:v>-2.9091417247550377E-2</c:v>
                </c:pt>
                <c:pt idx="9532">
                  <c:v>-2.9451761578000543E-2</c:v>
                </c:pt>
                <c:pt idx="9533">
                  <c:v>-2.9797024844894597E-2</c:v>
                </c:pt>
                <c:pt idx="9534">
                  <c:v>-3.0127364031869081E-2</c:v>
                </c:pt>
                <c:pt idx="9535">
                  <c:v>-3.0442952212227346E-2</c:v>
                </c:pt>
                <c:pt idx="9536">
                  <c:v>-3.0743977092058679E-2</c:v>
                </c:pt>
                <c:pt idx="9537">
                  <c:v>-3.1030639629442174E-2</c:v>
                </c:pt>
                <c:pt idx="9538">
                  <c:v>-3.1303152726898001E-2</c:v>
                </c:pt>
                <c:pt idx="9539">
                  <c:v>-3.1561739994314678E-2</c:v>
                </c:pt>
                <c:pt idx="9540">
                  <c:v>-3.1806634579646727E-2</c:v>
                </c:pt>
                <c:pt idx="9541">
                  <c:v>-3.2038078064743798E-2</c:v>
                </c:pt>
                <c:pt idx="9542">
                  <c:v>-3.2256319423739403E-2</c:v>
                </c:pt>
                <c:pt idx="9543">
                  <c:v>-3.2461614041493454E-2</c:v>
                </c:pt>
                <c:pt idx="9544">
                  <c:v>-3.2654222789649891E-2</c:v>
                </c:pt>
                <c:pt idx="9545">
                  <c:v>-3.283441115793663E-2</c:v>
                </c:pt>
                <c:pt idx="9546">
                  <c:v>-3.3002448438401985E-2</c:v>
                </c:pt>
                <c:pt idx="9547">
                  <c:v>-3.3158606960345761E-2</c:v>
                </c:pt>
                <c:pt idx="9548">
                  <c:v>-3.3303161373770283E-2</c:v>
                </c:pt>
                <c:pt idx="9549">
                  <c:v>-3.3436387979239417E-2</c:v>
                </c:pt>
                <c:pt idx="9550">
                  <c:v>-3.3558564102098461E-2</c:v>
                </c:pt>
                <c:pt idx="9551">
                  <c:v>-3.3669967509070892E-2</c:v>
                </c:pt>
                <c:pt idx="9552">
                  <c:v>-3.3770875865309011E-2</c:v>
                </c:pt>
                <c:pt idx="9553">
                  <c:v>-3.3861566230039261E-2</c:v>
                </c:pt>
                <c:pt idx="9554">
                  <c:v>-3.3942314589000891E-2</c:v>
                </c:pt>
                <c:pt idx="9555">
                  <c:v>-3.4013395421937938E-2</c:v>
                </c:pt>
                <c:pt idx="9556">
                  <c:v>-3.4075081303462408E-2</c:v>
                </c:pt>
                <c:pt idx="9557">
                  <c:v>-3.4127642535664311E-2</c:v>
                </c:pt>
                <c:pt idx="9558">
                  <c:v>-3.4171346810899735E-2</c:v>
                </c:pt>
                <c:pt idx="9559">
                  <c:v>-3.4206458903244925E-2</c:v>
                </c:pt>
                <c:pt idx="9560">
                  <c:v>-3.423324038715729E-2</c:v>
                </c:pt>
                <c:pt idx="9561">
                  <c:v>-3.4251949381937402E-2</c:v>
                </c:pt>
                <c:pt idx="9562">
                  <c:v>-3.4262840320639275E-2</c:v>
                </c:pt>
                <c:pt idx="9563">
                  <c:v>-3.4266163742124461E-2</c:v>
                </c:pt>
                <c:pt idx="9564">
                  <c:v>-3.4262073802308474E-2</c:v>
                </c:pt>
                <c:pt idx="9565">
                  <c:v>-3.4250613367652644E-2</c:v>
                </c:pt>
                <c:pt idx="9566">
                  <c:v>-3.4231887579088821E-2</c:v>
                </c:pt>
                <c:pt idx="9567">
                  <c:v>-3.4206083394810571E-2</c:v>
                </c:pt>
                <c:pt idx="9568">
                  <c:v>-3.4173390081837188E-2</c:v>
                </c:pt>
                <c:pt idx="9569">
                  <c:v>-3.4133995990449389E-2</c:v>
                </c:pt>
                <c:pt idx="9570">
                  <c:v>-3.4088088164292173E-2</c:v>
                </c:pt>
                <c:pt idx="9571">
                  <c:v>-3.4035852084200777E-2</c:v>
                </c:pt>
                <c:pt idx="9572">
                  <c:v>-3.3977471437171912E-2</c:v>
                </c:pt>
                <c:pt idx="9573">
                  <c:v>-3.3913127905158616E-2</c:v>
                </c:pt>
                <c:pt idx="9574">
                  <c:v>-3.3843000972516753E-2</c:v>
                </c:pt>
                <c:pt idx="9575">
                  <c:v>-3.3767267751133152E-2</c:v>
                </c:pt>
                <c:pt idx="9576">
                  <c:v>-3.3686102822306691E-2</c:v>
                </c:pt>
                <c:pt idx="9577">
                  <c:v>-3.3599678094488425E-2</c:v>
                </c:pt>
                <c:pt idx="9578">
                  <c:v>-3.3508162676021892E-2</c:v>
                </c:pt>
                <c:pt idx="9579">
                  <c:v>-3.3411722762056492E-2</c:v>
                </c:pt>
                <c:pt idx="9580">
                  <c:v>-3.3310521534840543E-2</c:v>
                </c:pt>
                <c:pt idx="9581">
                  <c:v>-3.3204719076631119E-2</c:v>
                </c:pt>
                <c:pt idx="9582">
                  <c:v>-3.3094472294488808E-2</c:v>
                </c:pt>
                <c:pt idx="9583">
                  <c:v>-3.2979934856255722E-2</c:v>
                </c:pt>
                <c:pt idx="9584">
                  <c:v>-3.2861257137043222E-2</c:v>
                </c:pt>
                <c:pt idx="9585">
                  <c:v>-3.2738586175585449E-2</c:v>
                </c:pt>
                <c:pt idx="9586">
                  <c:v>-3.26120656398406E-2</c:v>
                </c:pt>
                <c:pt idx="9587">
                  <c:v>-3.2481835801249602E-2</c:v>
                </c:pt>
                <c:pt idx="9588">
                  <c:v>-3.23480335170876E-2</c:v>
                </c:pt>
                <c:pt idx="9589">
                  <c:v>-3.2210792220367171E-2</c:v>
                </c:pt>
                <c:pt idx="9590">
                  <c:v>-3.2070241916780373E-2</c:v>
                </c:pt>
                <c:pt idx="9591">
                  <c:v>-3.1926509188184196E-2</c:v>
                </c:pt>
                <c:pt idx="9592">
                  <c:v>-3.1779717202162529E-2</c:v>
                </c:pt>
                <c:pt idx="9593">
                  <c:v>-3.162998572721621E-2</c:v>
                </c:pt>
                <c:pt idx="9594">
                  <c:v>-3.1477431153155613E-2</c:v>
                </c:pt>
                <c:pt idx="9595">
                  <c:v>-3.1322166516289857E-2</c:v>
                </c:pt>
                <c:pt idx="9596">
                  <c:v>-3.116430152902705E-2</c:v>
                </c:pt>
                <c:pt idx="9597">
                  <c:v>-3.1003942613519148E-2</c:v>
                </c:pt>
                <c:pt idx="9598">
                  <c:v>-3.0841192939003188E-2</c:v>
                </c:pt>
                <c:pt idx="9599">
                  <c:v>-3.0676152462508877E-2</c:v>
                </c:pt>
                <c:pt idx="9600">
                  <c:v>-3.0508917972618992E-2</c:v>
                </c:pt>
                <c:pt idx="9601">
                  <c:v>-3.0339583135986344E-2</c:v>
                </c:pt>
                <c:pt idx="9602">
                  <c:v>-3.016823854632654E-2</c:v>
                </c:pt>
                <c:pt idx="9603">
                  <c:v>-2.9994971775620882E-2</c:v>
                </c:pt>
                <c:pt idx="9604">
                  <c:v>-2.981986742727908E-2</c:v>
                </c:pt>
                <c:pt idx="9605">
                  <c:v>-2.964300719102464E-2</c:v>
                </c:pt>
                <c:pt idx="9606">
                  <c:v>-2.9464469899280494E-2</c:v>
                </c:pt>
                <c:pt idx="9607">
                  <c:v>-2.9284331584844312E-2</c:v>
                </c:pt>
                <c:pt idx="9608">
                  <c:v>-2.910266553965591E-2</c:v>
                </c:pt>
                <c:pt idx="9609">
                  <c:v>-2.8919542374471818E-2</c:v>
                </c:pt>
                <c:pt idx="9610">
                  <c:v>-2.8735030079271948E-2</c:v>
                </c:pt>
                <c:pt idx="9611">
                  <c:v>-2.854919408423567E-2</c:v>
                </c:pt>
                <c:pt idx="9612">
                  <c:v>-2.8362097321134667E-2</c:v>
                </c:pt>
                <c:pt idx="9613">
                  <c:v>-2.8173800284999478E-2</c:v>
                </c:pt>
                <c:pt idx="9614">
                  <c:v>-2.7983693439734954E-2</c:v>
                </c:pt>
                <c:pt idx="9615">
                  <c:v>-2.7790390652370378E-2</c:v>
                </c:pt>
                <c:pt idx="9616">
                  <c:v>-2.7592985755422978E-2</c:v>
                </c:pt>
                <c:pt idx="9617">
                  <c:v>-2.7391194889652411E-2</c:v>
                </c:pt>
                <c:pt idx="9618">
                  <c:v>-2.7184782250481078E-2</c:v>
                </c:pt>
                <c:pt idx="9619">
                  <c:v>-2.6973537495381769E-2</c:v>
                </c:pt>
                <c:pt idx="9620">
                  <c:v>-2.6757273551129803E-2</c:v>
                </c:pt>
                <c:pt idx="9621">
                  <c:v>-2.6535825283587479E-2</c:v>
                </c:pt>
                <c:pt idx="9622">
                  <c:v>-2.6309048251082934E-2</c:v>
                </c:pt>
                <c:pt idx="9623">
                  <c:v>-2.6076817509054061E-2</c:v>
                </c:pt>
                <c:pt idx="9624">
                  <c:v>-2.5839026463388193E-2</c:v>
                </c:pt>
                <c:pt idx="9625">
                  <c:v>-2.5595585771079329E-2</c:v>
                </c:pt>
                <c:pt idx="9626">
                  <c:v>-2.5346422286878448E-2</c:v>
                </c:pt>
                <c:pt idx="9627">
                  <c:v>-2.5091478054623972E-2</c:v>
                </c:pt>
                <c:pt idx="9628">
                  <c:v>-2.4830709341949156E-2</c:v>
                </c:pt>
                <c:pt idx="9629">
                  <c:v>-2.4564085717076675E-2</c:v>
                </c:pt>
                <c:pt idx="9630">
                  <c:v>-2.4291589166422982E-2</c:v>
                </c:pt>
                <c:pt idx="9631">
                  <c:v>-2.4013213251751632E-2</c:v>
                </c:pt>
                <c:pt idx="9632">
                  <c:v>-2.3728962305630163E-2</c:v>
                </c:pt>
                <c:pt idx="9633">
                  <c:v>-2.3438850663963111E-2</c:v>
                </c:pt>
                <c:pt idx="9634">
                  <c:v>-2.3142901934392061E-2</c:v>
                </c:pt>
                <c:pt idx="9635">
                  <c:v>-2.2841148299373611E-2</c:v>
                </c:pt>
                <c:pt idx="9636">
                  <c:v>-2.2533629852765212E-2</c:v>
                </c:pt>
                <c:pt idx="9637">
                  <c:v>-2.2220393968771887E-2</c:v>
                </c:pt>
                <c:pt idx="9638">
                  <c:v>-2.1901494702125834E-2</c:v>
                </c:pt>
                <c:pt idx="9639">
                  <c:v>-2.1576992218395614E-2</c:v>
                </c:pt>
                <c:pt idx="9640">
                  <c:v>-2.1246952253342472E-2</c:v>
                </c:pt>
                <c:pt idx="9641">
                  <c:v>-2.0911445600265297E-2</c:v>
                </c:pt>
                <c:pt idx="9642">
                  <c:v>-2.0570547624298587E-2</c:v>
                </c:pt>
                <c:pt idx="9643">
                  <c:v>-2.0224337802651801E-2</c:v>
                </c:pt>
                <c:pt idx="9644">
                  <c:v>-1.9872899289801994E-2</c:v>
                </c:pt>
                <c:pt idx="9645">
                  <c:v>-1.951631850667539E-2</c:v>
                </c:pt>
                <c:pt idx="9646">
                  <c:v>-1.9154684752878227E-2</c:v>
                </c:pt>
                <c:pt idx="9647">
                  <c:v>-1.8788089841060392E-2</c:v>
                </c:pt>
                <c:pt idx="9648">
                  <c:v>-1.8416627752520082E-2</c:v>
                </c:pt>
                <c:pt idx="9649">
                  <c:v>-1.8040394313181395E-2</c:v>
                </c:pt>
                <c:pt idx="9650">
                  <c:v>-1.76594868891005E-2</c:v>
                </c:pt>
                <c:pt idx="9651">
                  <c:v>-1.7274004100680244E-2</c:v>
                </c:pt>
                <c:pt idx="9652">
                  <c:v>-1.6884045554796001E-2</c:v>
                </c:pt>
                <c:pt idx="9653">
                  <c:v>-1.6489711594059507E-2</c:v>
                </c:pt>
                <c:pt idx="9654">
                  <c:v>-1.6091103062470257E-2</c:v>
                </c:pt>
                <c:pt idx="9655">
                  <c:v>-1.5688321086726881E-2</c:v>
                </c:pt>
                <c:pt idx="9656">
                  <c:v>-1.5281466872493854E-2</c:v>
                </c:pt>
                <c:pt idx="9657">
                  <c:v>-1.4870641514940814E-2</c:v>
                </c:pt>
                <c:pt idx="9658">
                  <c:v>-1.445594582289393E-2</c:v>
                </c:pt>
                <c:pt idx="9659">
                  <c:v>-1.4037480155960569E-2</c:v>
                </c:pt>
                <c:pt idx="9660">
                  <c:v>-1.3615344274009364E-2</c:v>
                </c:pt>
                <c:pt idx="9661">
                  <c:v>-1.3189637198409277E-2</c:v>
                </c:pt>
                <c:pt idx="9662">
                  <c:v>-1.2760457084451246E-2</c:v>
                </c:pt>
                <c:pt idx="9663">
                  <c:v>-1.2327901104396556E-2</c:v>
                </c:pt>
                <c:pt idx="9664">
                  <c:v>-1.1892065340615649E-2</c:v>
                </c:pt>
                <c:pt idx="9665">
                  <c:v>-1.1453044688300341E-2</c:v>
                </c:pt>
                <c:pt idx="9666">
                  <c:v>-1.1010932767251706E-2</c:v>
                </c:pt>
                <c:pt idx="9667">
                  <c:v>-1.056582184226384E-2</c:v>
                </c:pt>
                <c:pt idx="9668">
                  <c:v>-1.0117802751642238E-2</c:v>
                </c:pt>
                <c:pt idx="9669">
                  <c:v>-9.6669648434131554E-3</c:v>
                </c:pt>
                <c:pt idx="9670">
                  <c:v>-9.2133959187970394E-3</c:v>
                </c:pt>
                <c:pt idx="9671">
                  <c:v>-8.7571821825366703E-3</c:v>
                </c:pt>
                <c:pt idx="9672">
                  <c:v>-8.2984081996863319E-3</c:v>
                </c:pt>
                <c:pt idx="9673">
                  <c:v>-7.8371568584846407E-3</c:v>
                </c:pt>
                <c:pt idx="9674">
                  <c:v>-7.3735093389490332E-3</c:v>
                </c:pt>
                <c:pt idx="9675">
                  <c:v>-6.9075450868456107E-3</c:v>
                </c:pt>
                <c:pt idx="9676">
                  <c:v>-6.4393417926978617E-3</c:v>
                </c:pt>
                <c:pt idx="9677">
                  <c:v>-5.9689753755268072E-3</c:v>
                </c:pt>
                <c:pt idx="9678">
                  <c:v>-5.4965199710040828E-3</c:v>
                </c:pt>
                <c:pt idx="9679">
                  <c:v>-5.022047923737576E-3</c:v>
                </c:pt>
                <c:pt idx="9680">
                  <c:v>-4.545629783407599E-3</c:v>
                </c:pt>
                <c:pt idx="9681">
                  <c:v>-4.067334304488756E-3</c:v>
                </c:pt>
                <c:pt idx="9682">
                  <c:v>-3.5872284493044075E-3</c:v>
                </c:pt>
                <c:pt idx="9683">
                  <c:v>-3.1053773941721371E-3</c:v>
                </c:pt>
                <c:pt idx="9684">
                  <c:v>-2.6218445384102802E-3</c:v>
                </c:pt>
                <c:pt idx="9685">
                  <c:v>-2.1366915159863717E-3</c:v>
                </c:pt>
                <c:pt idx="9686">
                  <c:v>-1.6499782095990459E-3</c:v>
                </c:pt>
                <c:pt idx="9687">
                  <c:v>-1.1617627669952744E-3</c:v>
                </c:pt>
                <c:pt idx="9688">
                  <c:v>-6.7210161933456143E-4</c:v>
                </c:pt>
                <c:pt idx="9689">
                  <c:v>-1.8104950142142166E-4</c:v>
                </c:pt>
                <c:pt idx="9690">
                  <c:v>3.1134052636345349E-4</c:v>
                </c:pt>
                <c:pt idx="9691">
                  <c:v>8.0501705459400379E-4</c:v>
                </c:pt>
                <c:pt idx="9692">
                  <c:v>1.2999302999437507E-3</c:v>
                </c:pt>
                <c:pt idx="9693">
                  <c:v>1.796032079088837E-3</c:v>
                </c:pt>
                <c:pt idx="9694">
                  <c:v>2.2932757815052069E-3</c:v>
                </c:pt>
                <c:pt idx="9695">
                  <c:v>2.7916163412884179E-3</c:v>
                </c:pt>
                <c:pt idx="9696">
                  <c:v>3.2910102081172461E-3</c:v>
                </c:pt>
                <c:pt idx="9697">
                  <c:v>3.7914153174753097E-3</c:v>
                </c:pt>
                <c:pt idx="9698">
                  <c:v>4.2927910602381728E-3</c:v>
                </c:pt>
                <c:pt idx="9699">
                  <c:v>4.7950982517269954E-3</c:v>
                </c:pt>
                <c:pt idx="9700">
                  <c:v>5.2982991003236351E-3</c:v>
                </c:pt>
                <c:pt idx="9701">
                  <c:v>5.8023571757361159E-3</c:v>
                </c:pt>
                <c:pt idx="9702">
                  <c:v>6.3072373769979696E-3</c:v>
                </c:pt>
                <c:pt idx="9703">
                  <c:v>6.8129059002791518E-3</c:v>
                </c:pt>
                <c:pt idx="9704">
                  <c:v>7.3193302065815086E-3</c:v>
                </c:pt>
                <c:pt idx="9705">
                  <c:v>7.8264789893865185E-3</c:v>
                </c:pt>
                <c:pt idx="9706">
                  <c:v>8.3343221423184764E-3</c:v>
                </c:pt>
                <c:pt idx="9707">
                  <c:v>8.8428307268817972E-3</c:v>
                </c:pt>
                <c:pt idx="9708">
                  <c:v>9.3519769403265941E-3</c:v>
                </c:pt>
                <c:pt idx="9709">
                  <c:v>9.861734083693164E-3</c:v>
                </c:pt>
                <c:pt idx="9710">
                  <c:v>1.0372076530081374E-2</c:v>
                </c:pt>
                <c:pt idx="9711">
                  <c:v>1.0882979693187944E-2</c:v>
                </c:pt>
                <c:pt idx="9712">
                  <c:v>1.1394419996150538E-2</c:v>
                </c:pt>
                <c:pt idx="9713">
                  <c:v>1.1906374840734885E-2</c:v>
                </c:pt>
                <c:pt idx="9714">
                  <c:v>1.2418822576897083E-2</c:v>
                </c:pt>
                <c:pt idx="9715">
                  <c:v>1.2931742472751312E-2</c:v>
                </c:pt>
                <c:pt idx="9716">
                  <c:v>1.3445114684969324E-2</c:v>
                </c:pt>
                <c:pt idx="9717">
                  <c:v>1.3958920229636108E-2</c:v>
                </c:pt>
                <c:pt idx="9718">
                  <c:v>1.4473140953583329E-2</c:v>
                </c:pt>
                <c:pt idx="9719">
                  <c:v>1.4987759506219521E-2</c:v>
                </c:pt>
                <c:pt idx="9720">
                  <c:v>1.550275931187409E-2</c:v>
                </c:pt>
                <c:pt idx="9721">
                  <c:v>1.6018124542669904E-2</c:v>
                </c:pt>
                <c:pt idx="9722">
                  <c:v>1.6533840091937146E-2</c:v>
                </c:pt>
                <c:pt idx="9723">
                  <c:v>1.7049891548179291E-2</c:v>
                </c:pt>
                <c:pt idx="9724">
                  <c:v>1.7566265169600363E-2</c:v>
                </c:pt>
                <c:pt idx="9725">
                  <c:v>1.8082947859200602E-2</c:v>
                </c:pt>
                <c:pt idx="9726">
                  <c:v>1.8599927140446768E-2</c:v>
                </c:pt>
                <c:pt idx="9727">
                  <c:v>1.9117191133520995E-2</c:v>
                </c:pt>
                <c:pt idx="9728">
                  <c:v>1.9634728532151469E-2</c:v>
                </c:pt>
                <c:pt idx="9729">
                  <c:v>2.0152528581026508E-2</c:v>
                </c:pt>
                <c:pt idx="9730">
                  <c:v>2.0670581053792467E-2</c:v>
                </c:pt>
                <c:pt idx="9731">
                  <c:v>2.1188876231635068E-2</c:v>
                </c:pt>
                <c:pt idx="9732">
                  <c:v>2.1707404882442199E-2</c:v>
                </c:pt>
                <c:pt idx="9733">
                  <c:v>2.2226158240545885E-2</c:v>
                </c:pt>
                <c:pt idx="9734">
                  <c:v>2.2745127987039725E-2</c:v>
                </c:pt>
                <c:pt idx="9735">
                  <c:v>2.3264306230667445E-2</c:v>
                </c:pt>
                <c:pt idx="9736">
                  <c:v>2.3783685489278089E-2</c:v>
                </c:pt>
                <c:pt idx="9737">
                  <c:v>2.4303258671840928E-2</c:v>
                </c:pt>
                <c:pt idx="9738">
                  <c:v>2.4823019061015146E-2</c:v>
                </c:pt>
                <c:pt idx="9739">
                  <c:v>2.5340680273079948E-2</c:v>
                </c:pt>
                <c:pt idx="9740">
                  <c:v>2.585131211205129E-2</c:v>
                </c:pt>
                <c:pt idx="9741">
                  <c:v>2.6351631460809089E-2</c:v>
                </c:pt>
                <c:pt idx="9742">
                  <c:v>2.6840488151381948E-2</c:v>
                </c:pt>
                <c:pt idx="9743">
                  <c:v>2.7316903684678609E-2</c:v>
                </c:pt>
                <c:pt idx="9744">
                  <c:v>2.7779993855514808E-2</c:v>
                </c:pt>
                <c:pt idx="9745">
                  <c:v>2.8228961044619111E-2</c:v>
                </c:pt>
                <c:pt idx="9746">
                  <c:v>2.8663089458545756E-2</c:v>
                </c:pt>
                <c:pt idx="9747">
                  <c:v>2.9081740657681383E-2</c:v>
                </c:pt>
                <c:pt idx="9748">
                  <c:v>2.9484349262152969E-2</c:v>
                </c:pt>
                <c:pt idx="9749">
                  <c:v>2.9870418827053515E-2</c:v>
                </c:pt>
                <c:pt idx="9750">
                  <c:v>3.0239517882450075E-2</c:v>
                </c:pt>
                <c:pt idx="9751">
                  <c:v>3.0591276133806428E-2</c:v>
                </c:pt>
                <c:pt idx="9752">
                  <c:v>3.0925380818471692E-2</c:v>
                </c:pt>
                <c:pt idx="9753">
                  <c:v>3.1241573213906762E-2</c:v>
                </c:pt>
                <c:pt idx="9754">
                  <c:v>3.1539645293347511E-2</c:v>
                </c:pt>
                <c:pt idx="9755">
                  <c:v>3.1819436524636251E-2</c:v>
                </c:pt>
                <c:pt idx="9756">
                  <c:v>3.2080830807991061E-2</c:v>
                </c:pt>
                <c:pt idx="9757">
                  <c:v>3.2323753548526415E-2</c:v>
                </c:pt>
                <c:pt idx="9758">
                  <c:v>3.2548168859386342E-2</c:v>
                </c:pt>
                <c:pt idx="9759">
                  <c:v>3.2754076891403298E-2</c:v>
                </c:pt>
                <c:pt idx="9760">
                  <c:v>3.2941511285252682E-2</c:v>
                </c:pt>
                <c:pt idx="9761">
                  <c:v>3.3110536742131665E-2</c:v>
                </c:pt>
                <c:pt idx="9762">
                  <c:v>3.3261246709054372E-2</c:v>
                </c:pt>
                <c:pt idx="9763">
                  <c:v>3.3393761174919802E-2</c:v>
                </c:pt>
                <c:pt idx="9764">
                  <c:v>3.3508224573578334E-2</c:v>
                </c:pt>
                <c:pt idx="9765">
                  <c:v>3.3604803790190478E-2</c:v>
                </c:pt>
                <c:pt idx="9766">
                  <c:v>3.3683686267245626E-2</c:v>
                </c:pt>
                <c:pt idx="9767">
                  <c:v>3.3745078206680094E-2</c:v>
                </c:pt>
                <c:pt idx="9768">
                  <c:v>3.378920286460995E-2</c:v>
                </c:pt>
                <c:pt idx="9769">
                  <c:v>3.3816298935269044E-2</c:v>
                </c:pt>
                <c:pt idx="9770">
                  <c:v>3.3826619020820618E-2</c:v>
                </c:pt>
                <c:pt idx="9771">
                  <c:v>3.3820428183786749E-2</c:v>
                </c:pt>
                <c:pt idx="9772">
                  <c:v>3.3798002578919871E-2</c:v>
                </c:pt>
                <c:pt idx="9773">
                  <c:v>3.3759628161417421E-2</c:v>
                </c:pt>
                <c:pt idx="9774">
                  <c:v>3.3705599468460211E-2</c:v>
                </c:pt>
                <c:pt idx="9775">
                  <c:v>3.3636218471132802E-2</c:v>
                </c:pt>
                <c:pt idx="9776">
                  <c:v>3.355179349386344E-2</c:v>
                </c:pt>
                <c:pt idx="9777">
                  <c:v>3.3452638198598547E-2</c:v>
                </c:pt>
                <c:pt idx="9778">
                  <c:v>3.3339070631004955E-2</c:v>
                </c:pt>
                <c:pt idx="9779">
                  <c:v>3.3211412326069716E-2</c:v>
                </c:pt>
                <c:pt idx="9780">
                  <c:v>3.3069987470544633E-2</c:v>
                </c:pt>
                <c:pt idx="9781">
                  <c:v>3.2915122119758111E-2</c:v>
                </c:pt>
                <c:pt idx="9782">
                  <c:v>3.27471434663918E-2</c:v>
                </c:pt>
                <c:pt idx="9783">
                  <c:v>3.2566379158894231E-2</c:v>
                </c:pt>
                <c:pt idx="9784">
                  <c:v>3.2373156667276512E-2</c:v>
                </c:pt>
                <c:pt idx="9785">
                  <c:v>3.2167802694107205E-2</c:v>
                </c:pt>
                <c:pt idx="9786">
                  <c:v>3.1950642628595295E-2</c:v>
                </c:pt>
                <c:pt idx="9787">
                  <c:v>3.172200004171908E-2</c:v>
                </c:pt>
                <c:pt idx="9788">
                  <c:v>3.1482196220428797E-2</c:v>
                </c:pt>
                <c:pt idx="9789">
                  <c:v>3.1231549739017078E-2</c:v>
                </c:pt>
                <c:pt idx="9790">
                  <c:v>3.0970376065818938E-2</c:v>
                </c:pt>
                <c:pt idx="9791">
                  <c:v>3.0698987203466709E-2</c:v>
                </c:pt>
                <c:pt idx="9792">
                  <c:v>3.0417691360989995E-2</c:v>
                </c:pt>
                <c:pt idx="9793">
                  <c:v>3.012679265611231E-2</c:v>
                </c:pt>
                <c:pt idx="9794">
                  <c:v>2.982659084615745E-2</c:v>
                </c:pt>
                <c:pt idx="9795">
                  <c:v>2.9517381086038002E-2</c:v>
                </c:pt>
                <c:pt idx="9796">
                  <c:v>2.9199453711856425E-2</c:v>
                </c:pt>
                <c:pt idx="9797">
                  <c:v>2.8873094048706149E-2</c:v>
                </c:pt>
                <c:pt idx="9798">
                  <c:v>2.8538582241315225E-2</c:v>
                </c:pt>
                <c:pt idx="9799">
                  <c:v>2.8196193106229183E-2</c:v>
                </c:pt>
                <c:pt idx="9800">
                  <c:v>2.7846196004281842E-2</c:v>
                </c:pt>
                <c:pt idx="9801">
                  <c:v>2.7488854732154639E-2</c:v>
                </c:pt>
                <c:pt idx="9802">
                  <c:v>2.7126722921998969E-2</c:v>
                </c:pt>
                <c:pt idx="9803">
                  <c:v>2.6765010567446148E-2</c:v>
                </c:pt>
                <c:pt idx="9804">
                  <c:v>2.6407263950659895E-2</c:v>
                </c:pt>
                <c:pt idx="9805">
                  <c:v>2.6054876417559349E-2</c:v>
                </c:pt>
                <c:pt idx="9806">
                  <c:v>2.5709062918596412E-2</c:v>
                </c:pt>
                <c:pt idx="9807">
                  <c:v>2.5370937877827685E-2</c:v>
                </c:pt>
                <c:pt idx="9808">
                  <c:v>2.5041522934911752E-2</c:v>
                </c:pt>
                <c:pt idx="9809">
                  <c:v>2.4721751730854453E-2</c:v>
                </c:pt>
                <c:pt idx="9810">
                  <c:v>2.4412474414546009E-2</c:v>
                </c:pt>
                <c:pt idx="9811">
                  <c:v>2.4114461980256543E-2</c:v>
                </c:pt>
                <c:pt idx="9812">
                  <c:v>2.382841044399343E-2</c:v>
                </c:pt>
                <c:pt idx="9813">
                  <c:v>2.3554944862583093E-2</c:v>
                </c:pt>
                <c:pt idx="9814">
                  <c:v>2.3294623199205881E-2</c:v>
                </c:pt>
                <c:pt idx="9815">
                  <c:v>2.3047940039125275E-2</c:v>
                </c:pt>
                <c:pt idx="9816">
                  <c:v>2.2815330159363604E-2</c:v>
                </c:pt>
                <c:pt idx="9817">
                  <c:v>2.2597171956080391E-2</c:v>
                </c:pt>
                <c:pt idx="9818">
                  <c:v>2.2393790733405153E-2</c:v>
                </c:pt>
                <c:pt idx="9819">
                  <c:v>2.2205461857466281E-2</c:v>
                </c:pt>
                <c:pt idx="9820">
                  <c:v>2.2032413779341741E-2</c:v>
                </c:pt>
                <c:pt idx="9821">
                  <c:v>2.187483093063429E-2</c:v>
                </c:pt>
                <c:pt idx="9822">
                  <c:v>2.1732856495347438E-2</c:v>
                </c:pt>
                <c:pt idx="9823">
                  <c:v>2.1606595061705092E-2</c:v>
                </c:pt>
                <c:pt idx="9824">
                  <c:v>2.1496115157522228E-2</c:v>
                </c:pt>
                <c:pt idx="9825">
                  <c:v>2.1401451672692608E-2</c:v>
                </c:pt>
                <c:pt idx="9826">
                  <c:v>2.1322608172315342E-2</c:v>
                </c:pt>
                <c:pt idx="9827">
                  <c:v>2.1259559103934185E-2</c:v>
                </c:pt>
                <c:pt idx="9828">
                  <c:v>2.1212251902313312E-2</c:v>
                </c:pt>
                <c:pt idx="9829">
                  <c:v>2.1180608995119067E-2</c:v>
                </c:pt>
                <c:pt idx="9830">
                  <c:v>2.1164529712821886E-2</c:v>
                </c:pt>
                <c:pt idx="9831">
                  <c:v>2.116389210607449E-2</c:v>
                </c:pt>
                <c:pt idx="9832">
                  <c:v>2.1178554673762021E-2</c:v>
                </c:pt>
                <c:pt idx="9833">
                  <c:v>2.120835800485937E-2</c:v>
                </c:pt>
                <c:pt idx="9834">
                  <c:v>2.1253126337166407E-2</c:v>
                </c:pt>
                <c:pt idx="9835">
                  <c:v>2.1312669035929391E-2</c:v>
                </c:pt>
                <c:pt idx="9836">
                  <c:v>2.1386781995289927E-2</c:v>
                </c:pt>
                <c:pt idx="9837">
                  <c:v>2.1475248965438613E-2</c:v>
                </c:pt>
                <c:pt idx="9838">
                  <c:v>2.1577842808282167E-2</c:v>
                </c:pt>
                <c:pt idx="9839">
                  <c:v>2.1692539167535572E-2</c:v>
                </c:pt>
                <c:pt idx="9840">
                  <c:v>2.1815232115427709E-2</c:v>
                </c:pt>
                <c:pt idx="9841">
                  <c:v>2.1943099240964145E-2</c:v>
                </c:pt>
                <c:pt idx="9842">
                  <c:v>2.2074983576142321E-2</c:v>
                </c:pt>
                <c:pt idx="9843">
                  <c:v>2.2209856920192533E-2</c:v>
                </c:pt>
                <c:pt idx="9844">
                  <c:v>2.2346760071494439E-2</c:v>
                </c:pt>
                <c:pt idx="9845">
                  <c:v>2.2484797623659836E-2</c:v>
                </c:pt>
                <c:pt idx="9846">
                  <c:v>2.2623135020933854E-2</c:v>
                </c:pt>
                <c:pt idx="9847">
                  <c:v>2.2760995789859902E-2</c:v>
                </c:pt>
                <c:pt idx="9848">
                  <c:v>2.2897658862966547E-2</c:v>
                </c:pt>
                <c:pt idx="9849">
                  <c:v>2.3032455989831193E-2</c:v>
                </c:pt>
                <c:pt idx="9850">
                  <c:v>2.3164769233985388E-2</c:v>
                </c:pt>
                <c:pt idx="9851">
                  <c:v>2.3294028554194192E-2</c:v>
                </c:pt>
                <c:pt idx="9852">
                  <c:v>2.3419709468595402E-2</c:v>
                </c:pt>
                <c:pt idx="9853">
                  <c:v>2.3541330800139672E-2</c:v>
                </c:pt>
                <c:pt idx="9854">
                  <c:v>2.365845250173219E-2</c:v>
                </c:pt>
                <c:pt idx="9855">
                  <c:v>2.3770673559444108E-2</c:v>
                </c:pt>
                <c:pt idx="9856">
                  <c:v>2.3877629972132407E-2</c:v>
                </c:pt>
                <c:pt idx="9857">
                  <c:v>2.3978992805786154E-2</c:v>
                </c:pt>
                <c:pt idx="9858">
                  <c:v>2.4074466320893655E-2</c:v>
                </c:pt>
                <c:pt idx="9859">
                  <c:v>2.4163786171118147E-2</c:v>
                </c:pt>
                <c:pt idx="9860">
                  <c:v>2.4246717671553154E-2</c:v>
                </c:pt>
                <c:pt idx="9861">
                  <c:v>2.4323054134826196E-2</c:v>
                </c:pt>
                <c:pt idx="9862">
                  <c:v>2.4392615273316969E-2</c:v>
                </c:pt>
                <c:pt idx="9863">
                  <c:v>2.4455245665755052E-2</c:v>
                </c:pt>
                <c:pt idx="9864">
                  <c:v>2.4510813286469181E-2</c:v>
                </c:pt>
                <c:pt idx="9865">
                  <c:v>2.4559208095564593E-2</c:v>
                </c:pt>
                <c:pt idx="9866">
                  <c:v>2.4600340688316048E-2</c:v>
                </c:pt>
                <c:pt idx="9867">
                  <c:v>2.4634141002075595E-2</c:v>
                </c:pt>
                <c:pt idx="9868">
                  <c:v>2.4660557079009115E-2</c:v>
                </c:pt>
                <c:pt idx="9869">
                  <c:v>2.4679553882991392E-2</c:v>
                </c:pt>
                <c:pt idx="9870">
                  <c:v>2.4691112169008645E-2</c:v>
                </c:pt>
                <c:pt idx="9871">
                  <c:v>2.4695227403436854E-2</c:v>
                </c:pt>
                <c:pt idx="9872">
                  <c:v>2.4691908733586648E-2</c:v>
                </c:pt>
                <c:pt idx="9873">
                  <c:v>2.4681178004927994E-2</c:v>
                </c:pt>
                <c:pt idx="9874">
                  <c:v>2.4663068824432515E-2</c:v>
                </c:pt>
                <c:pt idx="9875">
                  <c:v>2.4637625668497511E-2</c:v>
                </c:pt>
                <c:pt idx="9876">
                  <c:v>2.4604903033940848E-2</c:v>
                </c:pt>
                <c:pt idx="9877">
                  <c:v>2.4566822829664322E-2</c:v>
                </c:pt>
                <c:pt idx="9878">
                  <c:v>2.4527470371782031E-2</c:v>
                </c:pt>
                <c:pt idx="9879">
                  <c:v>2.4489596603189369E-2</c:v>
                </c:pt>
                <c:pt idx="9880">
                  <c:v>2.4454221409785881E-2</c:v>
                </c:pt>
                <c:pt idx="9881">
                  <c:v>2.4422231379496548E-2</c:v>
                </c:pt>
                <c:pt idx="9882">
                  <c:v>2.4394442229876422E-2</c:v>
                </c:pt>
                <c:pt idx="9883">
                  <c:v>2.4371604491445764E-2</c:v>
                </c:pt>
                <c:pt idx="9884">
                  <c:v>2.4354406820937518E-2</c:v>
                </c:pt>
                <c:pt idx="9885">
                  <c:v>2.4343479110931179E-2</c:v>
                </c:pt>
                <c:pt idx="9886">
                  <c:v>2.4339395484459469E-2</c:v>
                </c:pt>
                <c:pt idx="9887">
                  <c:v>2.4342677180394918E-2</c:v>
                </c:pt>
                <c:pt idx="9888">
                  <c:v>2.4353795332155134E-2</c:v>
                </c:pt>
                <c:pt idx="9889">
                  <c:v>2.4373173642159844E-2</c:v>
                </c:pt>
                <c:pt idx="9890">
                  <c:v>2.440119095448838E-2</c:v>
                </c:pt>
                <c:pt idx="9891">
                  <c:v>2.4438183728200287E-2</c:v>
                </c:pt>
                <c:pt idx="9892">
                  <c:v>2.4484448413789606E-2</c:v>
                </c:pt>
                <c:pt idx="9893">
                  <c:v>2.4540243735248105E-2</c:v>
                </c:pt>
                <c:pt idx="9894">
                  <c:v>2.4605792880210576E-2</c:v>
                </c:pt>
                <c:pt idx="9895">
                  <c:v>2.4681285600649729E-2</c:v>
                </c:pt>
                <c:pt idx="9896">
                  <c:v>2.4766880226579035E-2</c:v>
                </c:pt>
                <c:pt idx="9897">
                  <c:v>2.4862705595207132E-2</c:v>
                </c:pt>
                <c:pt idx="9898">
                  <c:v>2.4968862897970942E-2</c:v>
                </c:pt>
                <c:pt idx="9899">
                  <c:v>2.508542744785416E-2</c:v>
                </c:pt>
                <c:pt idx="9900">
                  <c:v>2.5212450369373751E-2</c:v>
                </c:pt>
                <c:pt idx="9901">
                  <c:v>2.5349960213591885E-2</c:v>
                </c:pt>
                <c:pt idx="9902">
                  <c:v>2.5497964500480929E-2</c:v>
                </c:pt>
                <c:pt idx="9903">
                  <c:v>2.565645119093923E-2</c:v>
                </c:pt>
                <c:pt idx="9904">
                  <c:v>2.5825390090722086E-2</c:v>
                </c:pt>
                <c:pt idx="9905">
                  <c:v>2.600473418851703E-2</c:v>
                </c:pt>
                <c:pt idx="9906">
                  <c:v>2.6194420930357145E-2</c:v>
                </c:pt>
                <c:pt idx="9907">
                  <c:v>2.6394373432527457E-2</c:v>
                </c:pt>
                <c:pt idx="9908">
                  <c:v>2.6604501635080088E-2</c:v>
                </c:pt>
                <c:pt idx="9909">
                  <c:v>2.6824703398034826E-2</c:v>
                </c:pt>
                <c:pt idx="9910">
                  <c:v>2.7054865542298745E-2</c:v>
                </c:pt>
                <c:pt idx="9911">
                  <c:v>2.7294864837297827E-2</c:v>
                </c:pt>
                <c:pt idx="9912">
                  <c:v>2.7544568937270156E-2</c:v>
                </c:pt>
                <c:pt idx="9913">
                  <c:v>2.7803837268126734E-2</c:v>
                </c:pt>
                <c:pt idx="9914">
                  <c:v>2.8072521866742577E-2</c:v>
                </c:pt>
                <c:pt idx="9915">
                  <c:v>2.8350468174496782E-2</c:v>
                </c:pt>
                <c:pt idx="9916">
                  <c:v>2.8637515786834822E-2</c:v>
                </c:pt>
                <c:pt idx="9917">
                  <c:v>2.893349916058327E-2</c:v>
                </c:pt>
                <c:pt idx="9918">
                  <c:v>2.9238248280701977E-2</c:v>
                </c:pt>
                <c:pt idx="9919">
                  <c:v>2.9551589288113671E-2</c:v>
                </c:pt>
                <c:pt idx="9920">
                  <c:v>2.9873345070208016E-2</c:v>
                </c:pt>
                <c:pt idx="9921">
                  <c:v>3.0203335815571355E-2</c:v>
                </c:pt>
                <c:pt idx="9922">
                  <c:v>3.0541379534451102E-2</c:v>
                </c:pt>
                <c:pt idx="9923">
                  <c:v>3.0887292546418928E-2</c:v>
                </c:pt>
                <c:pt idx="9924">
                  <c:v>3.1240889936654137E-2</c:v>
                </c:pt>
                <c:pt idx="9925">
                  <c:v>3.1601985982226563E-2</c:v>
                </c:pt>
                <c:pt idx="9926">
                  <c:v>3.1970394549714558E-2</c:v>
                </c:pt>
                <c:pt idx="9927">
                  <c:v>3.2345929465453775E-2</c:v>
                </c:pt>
                <c:pt idx="9928">
                  <c:v>3.2728404859669449E-2</c:v>
                </c:pt>
                <c:pt idx="9929">
                  <c:v>3.3117635485706072E-2</c:v>
                </c:pt>
                <c:pt idx="9930">
                  <c:v>3.3513437015526601E-2</c:v>
                </c:pt>
                <c:pt idx="9931">
                  <c:v>3.3915626312616139E-2</c:v>
                </c:pt>
                <c:pt idx="9932">
                  <c:v>3.4324021683384484E-2</c:v>
                </c:pt>
                <c:pt idx="9933">
                  <c:v>3.4738443108125516E-2</c:v>
                </c:pt>
                <c:pt idx="9934">
                  <c:v>3.515871245255342E-2</c:v>
                </c:pt>
                <c:pt idx="9935">
                  <c:v>3.558465366089994E-2</c:v>
                </c:pt>
                <c:pt idx="9936">
                  <c:v>3.6016092931520811E-2</c:v>
                </c:pt>
                <c:pt idx="9937">
                  <c:v>3.6452858875924782E-2</c:v>
                </c:pt>
                <c:pt idx="9938">
                  <c:v>3.6894782662104712E-2</c:v>
                </c:pt>
                <c:pt idx="9939">
                  <c:v>3.734161199383098E-2</c:v>
                </c:pt>
                <c:pt idx="9940">
                  <c:v>3.7792997466695913E-2</c:v>
                </c:pt>
                <c:pt idx="9941">
                  <c:v>3.8248654798413217E-2</c:v>
                </c:pt>
                <c:pt idx="9942">
                  <c:v>3.8708383276366866E-2</c:v>
                </c:pt>
                <c:pt idx="9943">
                  <c:v>3.9171991729371775E-2</c:v>
                </c:pt>
                <c:pt idx="9944">
                  <c:v>3.9639295670453448E-2</c:v>
                </c:pt>
                <c:pt idx="9945">
                  <c:v>4.0110117061501221E-2</c:v>
                </c:pt>
                <c:pt idx="9946">
                  <c:v>4.0584284179494008E-2</c:v>
                </c:pt>
                <c:pt idx="9947">
                  <c:v>4.106163148440873E-2</c:v>
                </c:pt>
                <c:pt idx="9948">
                  <c:v>4.1541999485230262E-2</c:v>
                </c:pt>
                <c:pt idx="9949">
                  <c:v>4.2025234604296934E-2</c:v>
                </c:pt>
                <c:pt idx="9950">
                  <c:v>4.2511189040342227E-2</c:v>
                </c:pt>
                <c:pt idx="9951">
                  <c:v>4.2999720630577651E-2</c:v>
                </c:pt>
                <c:pt idx="9952">
                  <c:v>4.349069271213804E-2</c:v>
                </c:pt>
                <c:pt idx="9953">
                  <c:v>4.3983973983189754E-2</c:v>
                </c:pt>
                <c:pt idx="9954">
                  <c:v>4.4479438363981404E-2</c:v>
                </c:pt>
                <c:pt idx="9955">
                  <c:v>4.4976964858096928E-2</c:v>
                </c:pt>
                <c:pt idx="9956">
                  <c:v>4.5476437414152249E-2</c:v>
                </c:pt>
                <c:pt idx="9957">
                  <c:v>4.5977744788159282E-2</c:v>
                </c:pt>
                <c:pt idx="9958">
                  <c:v>4.6480780406763074E-2</c:v>
                </c:pt>
                <c:pt idx="9959">
                  <c:v>4.6985442231542177E-2</c:v>
                </c:pt>
                <c:pt idx="9960">
                  <c:v>4.7491632624547989E-2</c:v>
                </c:pt>
                <c:pt idx="9961">
                  <c:v>4.7999258215241709E-2</c:v>
                </c:pt>
                <c:pt idx="9962">
                  <c:v>4.8508229768976521E-2</c:v>
                </c:pt>
                <c:pt idx="9963">
                  <c:v>4.9018462057157187E-2</c:v>
                </c:pt>
                <c:pt idx="9964">
                  <c:v>4.9526630827693645E-2</c:v>
                </c:pt>
                <c:pt idx="9965">
                  <c:v>5.0025654773504895E-2</c:v>
                </c:pt>
                <c:pt idx="9966">
                  <c:v>5.0510798411485508E-2</c:v>
                </c:pt>
                <c:pt idx="9967">
                  <c:v>5.0980363040743389E-2</c:v>
                </c:pt>
                <c:pt idx="9968">
                  <c:v>5.1432897093718871E-2</c:v>
                </c:pt>
                <c:pt idx="9969">
                  <c:v>5.1867085987587234E-2</c:v>
                </c:pt>
                <c:pt idx="9970">
                  <c:v>5.2281741065343217E-2</c:v>
                </c:pt>
                <c:pt idx="9971">
                  <c:v>5.267579273137786E-2</c:v>
                </c:pt>
                <c:pt idx="9972">
                  <c:v>5.3048283998524084E-2</c:v>
                </c:pt>
                <c:pt idx="9973">
                  <c:v>5.3398364289890358E-2</c:v>
                </c:pt>
                <c:pt idx="9974">
                  <c:v>5.3725283483318113E-2</c:v>
                </c:pt>
                <c:pt idx="9975">
                  <c:v>5.402838619204739E-2</c:v>
                </c:pt>
                <c:pt idx="9976">
                  <c:v>5.4307106275410903E-2</c:v>
                </c:pt>
                <c:pt idx="9977">
                  <c:v>5.4560961573390312E-2</c:v>
                </c:pt>
                <c:pt idx="9978">
                  <c:v>5.4789548858906321E-2</c:v>
                </c:pt>
                <c:pt idx="9979">
                  <c:v>5.499253900173378E-2</c:v>
                </c:pt>
                <c:pt idx="9980">
                  <c:v>5.5169672337982305E-2</c:v>
                </c:pt>
                <c:pt idx="9981">
                  <c:v>5.5320754239132179E-2</c:v>
                </c:pt>
                <c:pt idx="9982">
                  <c:v>5.5445650874671182E-2</c:v>
                </c:pt>
                <c:pt idx="9983">
                  <c:v>5.5544285162444966E-2</c:v>
                </c:pt>
                <c:pt idx="9984">
                  <c:v>5.5616632900902449E-2</c:v>
                </c:pt>
                <c:pt idx="9985">
                  <c:v>5.5662719077495114E-2</c:v>
                </c:pt>
                <c:pt idx="9986">
                  <c:v>5.5682614347571747E-2</c:v>
                </c:pt>
                <c:pt idx="9987">
                  <c:v>5.567643167819377E-2</c:v>
                </c:pt>
                <c:pt idx="9988">
                  <c:v>5.5644323151390444E-2</c:v>
                </c:pt>
                <c:pt idx="9989">
                  <c:v>5.5589388162587051E-2</c:v>
                </c:pt>
                <c:pt idx="9990">
                  <c:v>5.5518135464437117E-2</c:v>
                </c:pt>
                <c:pt idx="9991">
                  <c:v>5.5435001584130492E-2</c:v>
                </c:pt>
                <c:pt idx="9992">
                  <c:v>5.5341727809895408E-2</c:v>
                </c:pt>
                <c:pt idx="9993">
                  <c:v>5.5239861948881426E-2</c:v>
                </c:pt>
                <c:pt idx="9994">
                  <c:v>5.5130854755189168E-2</c:v>
                </c:pt>
                <c:pt idx="9995">
                  <c:v>5.5016067528302584E-2</c:v>
                </c:pt>
                <c:pt idx="9996">
                  <c:v>5.4896776067309236E-2</c:v>
                </c:pt>
                <c:pt idx="9997">
                  <c:v>5.4774174372521835E-2</c:v>
                </c:pt>
                <c:pt idx="9998">
                  <c:v>5.4649378230748773E-2</c:v>
                </c:pt>
                <c:pt idx="9999">
                  <c:v>5.4523428690832661E-2</c:v>
                </c:pt>
                <c:pt idx="10000">
                  <c:v>5.4397295431018074E-2</c:v>
                </c:pt>
                <c:pt idx="10001">
                  <c:v>5.42718800196067E-2</c:v>
                </c:pt>
                <c:pt idx="10002">
                  <c:v>5.4148019070444364E-2</c:v>
                </c:pt>
                <c:pt idx="10003">
                  <c:v>5.4026487294867587E-2</c:v>
                </c:pt>
                <c:pt idx="10004">
                  <c:v>5.3908000451813397E-2</c:v>
                </c:pt>
                <c:pt idx="10005">
                  <c:v>5.3793218197863132E-2</c:v>
                </c:pt>
                <c:pt idx="10006">
                  <c:v>5.368274683904907E-2</c:v>
                </c:pt>
                <c:pt idx="10007">
                  <c:v>5.3577141986304859E-2</c:v>
                </c:pt>
                <c:pt idx="10008">
                  <c:v>5.3476911116485309E-2</c:v>
                </c:pt>
                <c:pt idx="10009">
                  <c:v>5.3382516040917344E-2</c:v>
                </c:pt>
                <c:pt idx="10010">
                  <c:v>5.3294375283477372E-2</c:v>
                </c:pt>
                <c:pt idx="10011">
                  <c:v>5.3212866370213927E-2</c:v>
                </c:pt>
                <c:pt idx="10012">
                  <c:v>5.3138328032555186E-2</c:v>
                </c:pt>
                <c:pt idx="10013">
                  <c:v>5.3071062326156486E-2</c:v>
                </c:pt>
                <c:pt idx="10014">
                  <c:v>5.3011336667451461E-2</c:v>
                </c:pt>
                <c:pt idx="10015">
                  <c:v>5.2959385789977088E-2</c:v>
                </c:pt>
                <c:pt idx="10016">
                  <c:v>5.2915413622544018E-2</c:v>
                </c:pt>
                <c:pt idx="10017">
                  <c:v>5.2879595091319877E-2</c:v>
                </c:pt>
                <c:pt idx="10018">
                  <c:v>5.2852077847889527E-2</c:v>
                </c:pt>
                <c:pt idx="10019">
                  <c:v>5.2832983925343004E-2</c:v>
                </c:pt>
                <c:pt idx="10020">
                  <c:v>5.2822411324433084E-2</c:v>
                </c:pt>
                <c:pt idx="10021">
                  <c:v>5.2820435531825777E-2</c:v>
                </c:pt>
                <c:pt idx="10022">
                  <c:v>5.2827110972450783E-2</c:v>
                </c:pt>
                <c:pt idx="10023">
                  <c:v>5.2842472397937434E-2</c:v>
                </c:pt>
                <c:pt idx="10024">
                  <c:v>5.2866536213099134E-2</c:v>
                </c:pt>
                <c:pt idx="10025">
                  <c:v>5.2899301742404939E-2</c:v>
                </c:pt>
                <c:pt idx="10026">
                  <c:v>5.2940752438349566E-2</c:v>
                </c:pt>
                <c:pt idx="10027">
                  <c:v>5.2990857033605399E-2</c:v>
                </c:pt>
                <c:pt idx="10028">
                  <c:v>5.3049570638810307E-2</c:v>
                </c:pt>
                <c:pt idx="10029">
                  <c:v>5.3116835787814363E-2</c:v>
                </c:pt>
                <c:pt idx="10030">
                  <c:v>5.3192583432175103E-2</c:v>
                </c:pt>
                <c:pt idx="10031">
                  <c:v>5.3276733886659988E-2</c:v>
                </c:pt>
                <c:pt idx="10032">
                  <c:v>5.3369197727478564E-2</c:v>
                </c:pt>
                <c:pt idx="10033">
                  <c:v>5.3469876644932877E-2</c:v>
                </c:pt>
                <c:pt idx="10034">
                  <c:v>5.3578664252139759E-2</c:v>
                </c:pt>
                <c:pt idx="10035">
                  <c:v>5.369544685144112E-2</c:v>
                </c:pt>
                <c:pt idx="10036">
                  <c:v>5.3820104160083621E-2</c:v>
                </c:pt>
                <c:pt idx="10037">
                  <c:v>5.3952509996711188E-2</c:v>
                </c:pt>
                <c:pt idx="10038">
                  <c:v>5.4092532930176726E-2</c:v>
                </c:pt>
                <c:pt idx="10039">
                  <c:v>5.424003689214342E-2</c:v>
                </c:pt>
                <c:pt idx="10040">
                  <c:v>5.4394881754907747E-2</c:v>
                </c:pt>
                <c:pt idx="10041">
                  <c:v>5.4556923875838569E-2</c:v>
                </c:pt>
                <c:pt idx="10042">
                  <c:v>5.4726016609791331E-2</c:v>
                </c:pt>
                <c:pt idx="10043">
                  <c:v>5.4902010790817628E-2</c:v>
                </c:pt>
                <c:pt idx="10044">
                  <c:v>5.508475518445409E-2</c:v>
                </c:pt>
                <c:pt idx="10045">
                  <c:v>5.5274096911838336E-2</c:v>
                </c:pt>
                <c:pt idx="10046">
                  <c:v>5.5469881846862433E-2</c:v>
                </c:pt>
                <c:pt idx="10047">
                  <c:v>5.5671954987539907E-2</c:v>
                </c:pt>
                <c:pt idx="10048">
                  <c:v>5.5880160802724732E-2</c:v>
                </c:pt>
                <c:pt idx="10049">
                  <c:v>5.6094343555287099E-2</c:v>
                </c:pt>
                <c:pt idx="10050">
                  <c:v>5.6314347602815562E-2</c:v>
                </c:pt>
                <c:pt idx="10051">
                  <c:v>5.654001767688048E-2</c:v>
                </c:pt>
                <c:pt idx="10052">
                  <c:v>5.6771199141860913E-2</c:v>
                </c:pt>
                <c:pt idx="10053">
                  <c:v>5.7007738234302517E-2</c:v>
                </c:pt>
                <c:pt idx="10054">
                  <c:v>5.7249482283742895E-2</c:v>
                </c:pt>
                <c:pt idx="10055">
                  <c:v>5.749627991590827E-2</c:v>
                </c:pt>
                <c:pt idx="10056">
                  <c:v>5.7747981239152354E-2</c:v>
                </c:pt>
                <c:pt idx="10057">
                  <c:v>5.8004438014981168E-2</c:v>
                </c:pt>
                <c:pt idx="10058">
                  <c:v>5.8265503813472744E-2</c:v>
                </c:pt>
                <c:pt idx="10059">
                  <c:v>5.8531034154375119E-2</c:v>
                </c:pt>
                <c:pt idx="10060">
                  <c:v>5.8800886634634356E-2</c:v>
                </c:pt>
                <c:pt idx="10061">
                  <c:v>5.9074921043078078E-2</c:v>
                </c:pt>
                <c:pt idx="10062">
                  <c:v>5.9352999462950577E-2</c:v>
                </c:pt>
                <c:pt idx="10063">
                  <c:v>5.9634986362970474E-2</c:v>
                </c:pt>
                <c:pt idx="10064">
                  <c:v>5.9920748677554057E-2</c:v>
                </c:pt>
                <c:pt idx="10065">
                  <c:v>6.0210155876823081E-2</c:v>
                </c:pt>
                <c:pt idx="10066">
                  <c:v>6.0503080026989821E-2</c:v>
                </c:pt>
                <c:pt idx="10067">
                  <c:v>6.079939584168946E-2</c:v>
                </c:pt>
                <c:pt idx="10068">
                  <c:v>6.1098980724804214E-2</c:v>
                </c:pt>
                <c:pt idx="10069">
                  <c:v>6.1401714805302911E-2</c:v>
                </c:pt>
                <c:pt idx="10070">
                  <c:v>6.1707480964595586E-2</c:v>
                </c:pt>
                <c:pt idx="10071">
                  <c:v>6.2016164856882439E-2</c:v>
                </c:pt>
                <c:pt idx="10072">
                  <c:v>6.2327654922954882E-2</c:v>
                </c:pt>
                <c:pt idx="10073">
                  <c:v>6.2641842397886172E-2</c:v>
                </c:pt>
                <c:pt idx="10074">
                  <c:v>6.2958621313029692E-2</c:v>
                </c:pt>
                <c:pt idx="10075">
                  <c:v>6.327788849272277E-2</c:v>
                </c:pt>
                <c:pt idx="10076">
                  <c:v>6.3599543546078482E-2</c:v>
                </c:pt>
                <c:pt idx="10077">
                  <c:v>6.392152217739229E-2</c:v>
                </c:pt>
                <c:pt idx="10078">
                  <c:v>6.42394820824021E-2</c:v>
                </c:pt>
                <c:pt idx="10079">
                  <c:v>6.4550504129836941E-2</c:v>
                </c:pt>
                <c:pt idx="10080">
                  <c:v>6.4853511446739495E-2</c:v>
                </c:pt>
                <c:pt idx="10081">
                  <c:v>6.5147577664394177E-2</c:v>
                </c:pt>
                <c:pt idx="10082">
                  <c:v>6.5431860158738225E-2</c:v>
                </c:pt>
                <c:pt idx="10083">
                  <c:v>6.5705593380187541E-2</c:v>
                </c:pt>
                <c:pt idx="10084">
                  <c:v>6.5968084723352E-2</c:v>
                </c:pt>
                <c:pt idx="10085">
                  <c:v>6.6218710642615433E-2</c:v>
                </c:pt>
                <c:pt idx="10086">
                  <c:v>6.6456912918768735E-2</c:v>
                </c:pt>
                <c:pt idx="10087">
                  <c:v>6.6682195069515074E-2</c:v>
                </c:pt>
                <c:pt idx="10088">
                  <c:v>6.6894118900148264E-2</c:v>
                </c:pt>
                <c:pt idx="10089">
                  <c:v>6.7092301190835688E-2</c:v>
                </c:pt>
                <c:pt idx="10090">
                  <c:v>6.727641051694605E-2</c:v>
                </c:pt>
                <c:pt idx="10091">
                  <c:v>6.7446164198866829E-2</c:v>
                </c:pt>
                <c:pt idx="10092">
                  <c:v>6.7601325377770652E-2</c:v>
                </c:pt>
                <c:pt idx="10093">
                  <c:v>6.7741700213808029E-2</c:v>
                </c:pt>
                <c:pt idx="10094">
                  <c:v>6.7867135203227694E-2</c:v>
                </c:pt>
                <c:pt idx="10095">
                  <c:v>6.797751461095447E-2</c:v>
                </c:pt>
                <c:pt idx="10096">
                  <c:v>6.8072758015186863E-2</c:v>
                </c:pt>
                <c:pt idx="10097">
                  <c:v>6.8152817960613982E-2</c:v>
                </c:pt>
                <c:pt idx="10098">
                  <c:v>6.8217677716892022E-2</c:v>
                </c:pt>
                <c:pt idx="10099">
                  <c:v>6.8267349139063821E-2</c:v>
                </c:pt>
                <c:pt idx="10100">
                  <c:v>6.8301870626652342E-2</c:v>
                </c:pt>
                <c:pt idx="10101">
                  <c:v>6.83213051782081E-2</c:v>
                </c:pt>
                <c:pt idx="10102">
                  <c:v>6.8325738538142999E-2</c:v>
                </c:pt>
                <c:pt idx="10103">
                  <c:v>6.8315277432736424E-2</c:v>
                </c:pt>
                <c:pt idx="10104">
                  <c:v>6.8290047892256178E-2</c:v>
                </c:pt>
                <c:pt idx="10105">
                  <c:v>6.8250193656194738E-2</c:v>
                </c:pt>
                <c:pt idx="10106">
                  <c:v>6.8195874658678587E-2</c:v>
                </c:pt>
                <c:pt idx="10107">
                  <c:v>6.8127265591171215E-2</c:v>
                </c:pt>
                <c:pt idx="10108">
                  <c:v>6.804455453965097E-2</c:v>
                </c:pt>
                <c:pt idx="10109">
                  <c:v>6.7947941693505487E-2</c:v>
                </c:pt>
                <c:pt idx="10110">
                  <c:v>6.7837638123449923E-2</c:v>
                </c:pt>
                <c:pt idx="10111">
                  <c:v>6.7713864625837658E-2</c:v>
                </c:pt>
                <c:pt idx="10112">
                  <c:v>6.7576850630797672E-2</c:v>
                </c:pt>
                <c:pt idx="10113">
                  <c:v>6.742683317169447E-2</c:v>
                </c:pt>
                <c:pt idx="10114">
                  <c:v>6.7264055913472842E-2</c:v>
                </c:pt>
                <c:pt idx="10115">
                  <c:v>6.7088768237512503E-2</c:v>
                </c:pt>
                <c:pt idx="10116">
                  <c:v>6.6901224380681704E-2</c:v>
                </c:pt>
                <c:pt idx="10117">
                  <c:v>6.6701682626342518E-2</c:v>
                </c:pt>
                <c:pt idx="10118">
                  <c:v>6.6490404545124421E-2</c:v>
                </c:pt>
                <c:pt idx="10119">
                  <c:v>6.6267654283343899E-2</c:v>
                </c:pt>
                <c:pt idx="10120">
                  <c:v>6.6033697897012633E-2</c:v>
                </c:pt>
                <c:pt idx="10121">
                  <c:v>6.578880272943563E-2</c:v>
                </c:pt>
                <c:pt idx="10122">
                  <c:v>6.553323683046422E-2</c:v>
                </c:pt>
                <c:pt idx="10123">
                  <c:v>6.5267268415526561E-2</c:v>
                </c:pt>
                <c:pt idx="10124">
                  <c:v>6.4991165362620507E-2</c:v>
                </c:pt>
                <c:pt idx="10125">
                  <c:v>6.4705194745509467E-2</c:v>
                </c:pt>
                <c:pt idx="10126">
                  <c:v>6.4409622401421326E-2</c:v>
                </c:pt>
                <c:pt idx="10127">
                  <c:v>6.4104712531607003E-2</c:v>
                </c:pt>
                <c:pt idx="10128">
                  <c:v>6.3790727333169983E-2</c:v>
                </c:pt>
                <c:pt idx="10129">
                  <c:v>6.3467926660634111E-2</c:v>
                </c:pt>
                <c:pt idx="10130">
                  <c:v>6.3136567715769448E-2</c:v>
                </c:pt>
                <c:pt idx="10131">
                  <c:v>6.2796904764249803E-2</c:v>
                </c:pt>
                <c:pt idx="10132">
                  <c:v>6.2449188877765467E-2</c:v>
                </c:pt>
                <c:pt idx="10133">
                  <c:v>6.2093667700267488E-2</c:v>
                </c:pt>
                <c:pt idx="10134">
                  <c:v>6.1730585237065393E-2</c:v>
                </c:pt>
                <c:pt idx="10135">
                  <c:v>6.1360181665552807E-2</c:v>
                </c:pt>
                <c:pt idx="10136">
                  <c:v>6.0982693166378839E-2</c:v>
                </c:pt>
                <c:pt idx="10137">
                  <c:v>6.0598351773930463E-2</c:v>
                </c:pt>
                <c:pt idx="10138">
                  <c:v>6.0207385245036361E-2</c:v>
                </c:pt>
                <c:pt idx="10139">
                  <c:v>5.9814318250634352E-2</c:v>
                </c:pt>
                <c:pt idx="10140">
                  <c:v>5.9428659214910924E-2</c:v>
                </c:pt>
                <c:pt idx="10141">
                  <c:v>5.9056805357480258E-2</c:v>
                </c:pt>
                <c:pt idx="10142">
                  <c:v>5.8701125992827431E-2</c:v>
                </c:pt>
                <c:pt idx="10143">
                  <c:v>5.8363662438772584E-2</c:v>
                </c:pt>
                <c:pt idx="10144">
                  <c:v>5.8046273916358478E-2</c:v>
                </c:pt>
                <c:pt idx="10145">
                  <c:v>5.7750652034378361E-2</c:v>
                </c:pt>
                <c:pt idx="10146">
                  <c:v>5.7478329724510856E-2</c:v>
                </c:pt>
                <c:pt idx="10147">
                  <c:v>5.7230689644090886E-2</c:v>
                </c:pt>
                <c:pt idx="10148">
                  <c:v>5.7008972253672067E-2</c:v>
                </c:pt>
                <c:pt idx="10149">
                  <c:v>5.681428358488147E-2</c:v>
                </c:pt>
                <c:pt idx="10150">
                  <c:v>5.6647602706459972E-2</c:v>
                </c:pt>
                <c:pt idx="10151">
                  <c:v>5.6509788896097868E-2</c:v>
                </c:pt>
                <c:pt idx="10152">
                  <c:v>5.6401588525665777E-2</c:v>
                </c:pt>
                <c:pt idx="10153">
                  <c:v>5.6323641667433068E-2</c:v>
                </c:pt>
                <c:pt idx="10154">
                  <c:v>5.6276488428839852E-2</c:v>
                </c:pt>
                <c:pt idx="10155">
                  <c:v>5.6260575023355477E-2</c:v>
                </c:pt>
                <c:pt idx="10156">
                  <c:v>5.6276259584908089E-2</c:v>
                </c:pt>
                <c:pt idx="10157">
                  <c:v>5.6323817733313492E-2</c:v>
                </c:pt>
                <c:pt idx="10158">
                  <c:v>5.6403447898063751E-2</c:v>
                </c:pt>
                <c:pt idx="10159">
                  <c:v>5.6515276407761481E-2</c:v>
                </c:pt>
                <c:pt idx="10160">
                  <c:v>5.665936235240053E-2</c:v>
                </c:pt>
                <c:pt idx="10161">
                  <c:v>5.6835702225603822E-2</c:v>
                </c:pt>
                <c:pt idx="10162">
                  <c:v>5.7044234353830645E-2</c:v>
                </c:pt>
                <c:pt idx="10163">
                  <c:v>5.7284843119462685E-2</c:v>
                </c:pt>
                <c:pt idx="10164">
                  <c:v>5.755227022361533E-2</c:v>
                </c:pt>
                <c:pt idx="10165">
                  <c:v>5.7835305181369569E-2</c:v>
                </c:pt>
                <c:pt idx="10166">
                  <c:v>5.8126373326959753E-2</c:v>
                </c:pt>
                <c:pt idx="10167">
                  <c:v>5.842262457478619E-2</c:v>
                </c:pt>
                <c:pt idx="10168">
                  <c:v>5.8721555941922E-2</c:v>
                </c:pt>
                <c:pt idx="10169">
                  <c:v>5.9020841876838252E-2</c:v>
                </c:pt>
                <c:pt idx="10170">
                  <c:v>5.9318320037229033E-2</c:v>
                </c:pt>
                <c:pt idx="10171">
                  <c:v>5.9611983496209858E-2</c:v>
                </c:pt>
                <c:pt idx="10172">
                  <c:v>5.9899973441631164E-2</c:v>
                </c:pt>
                <c:pt idx="10173">
                  <c:v>6.0180572128058656E-2</c:v>
                </c:pt>
                <c:pt idx="10174">
                  <c:v>6.0452196067797483E-2</c:v>
                </c:pt>
                <c:pt idx="10175">
                  <c:v>6.0713389456241725E-2</c:v>
                </c:pt>
                <c:pt idx="10176">
                  <c:v>6.0962817827068819E-2</c:v>
                </c:pt>
                <c:pt idx="10177">
                  <c:v>6.1199261932705168E-2</c:v>
                </c:pt>
                <c:pt idx="10178">
                  <c:v>6.142161184539828E-2</c:v>
                </c:pt>
                <c:pt idx="10179">
                  <c:v>6.1628861274154872E-2</c:v>
                </c:pt>
                <c:pt idx="10180">
                  <c:v>6.1820102092743467E-2</c:v>
                </c:pt>
                <c:pt idx="10181">
                  <c:v>6.1994519073908037E-2</c:v>
                </c:pt>
                <c:pt idx="10182">
                  <c:v>6.2151384824907438E-2</c:v>
                </c:pt>
                <c:pt idx="10183">
                  <c:v>6.2290054919465786E-2</c:v>
                </c:pt>
                <c:pt idx="10184">
                  <c:v>6.240996322120819E-2</c:v>
                </c:pt>
                <c:pt idx="10185">
                  <c:v>6.2510617393650575E-2</c:v>
                </c:pt>
                <c:pt idx="10186">
                  <c:v>6.259159459181797E-2</c:v>
                </c:pt>
                <c:pt idx="10187">
                  <c:v>6.2652537330580196E-2</c:v>
                </c:pt>
                <c:pt idx="10188">
                  <c:v>6.269314952481457E-2</c:v>
                </c:pt>
                <c:pt idx="10189">
                  <c:v>6.2713192696537079E-2</c:v>
                </c:pt>
                <c:pt idx="10190">
                  <c:v>6.2712482344176354E-2</c:v>
                </c:pt>
                <c:pt idx="10191">
                  <c:v>6.2690884469211394E-2</c:v>
                </c:pt>
                <c:pt idx="10192">
                  <c:v>6.2648312255439376E-2</c:v>
                </c:pt>
                <c:pt idx="10193">
                  <c:v>6.2584722896194295E-2</c:v>
                </c:pt>
                <c:pt idx="10194">
                  <c:v>6.2500114564896986E-2</c:v>
                </c:pt>
                <c:pt idx="10195">
                  <c:v>6.2394523524378735E-2</c:v>
                </c:pt>
                <c:pt idx="10196">
                  <c:v>6.2268021370486898E-2</c:v>
                </c:pt>
                <c:pt idx="10197">
                  <c:v>6.2120712405553627E-2</c:v>
                </c:pt>
                <c:pt idx="10198">
                  <c:v>6.1952731137379723E-2</c:v>
                </c:pt>
                <c:pt idx="10199">
                  <c:v>6.1764239899463363E-2</c:v>
                </c:pt>
                <c:pt idx="10200">
                  <c:v>6.1555426588282447E-2</c:v>
                </c:pt>
                <c:pt idx="10201">
                  <c:v>6.1326502513519274E-2</c:v>
                </c:pt>
                <c:pt idx="10202">
                  <c:v>6.1079953271768961E-2</c:v>
                </c:pt>
                <c:pt idx="10203">
                  <c:v>6.0820896610825875E-2</c:v>
                </c:pt>
                <c:pt idx="10204">
                  <c:v>6.0552840705232626E-2</c:v>
                </c:pt>
                <c:pt idx="10205">
                  <c:v>6.0277202310266613E-2</c:v>
                </c:pt>
                <c:pt idx="10206">
                  <c:v>5.9995243064946871E-2</c:v>
                </c:pt>
                <c:pt idx="10207">
                  <c:v>5.9708144379230575E-2</c:v>
                </c:pt>
                <c:pt idx="10208">
                  <c:v>5.9417013569589013E-2</c:v>
                </c:pt>
                <c:pt idx="10209">
                  <c:v>5.9122887165341614E-2</c:v>
                </c:pt>
                <c:pt idx="10210">
                  <c:v>5.8826734010597362E-2</c:v>
                </c:pt>
                <c:pt idx="10211">
                  <c:v>5.8529458267434942E-2</c:v>
                </c:pt>
                <c:pt idx="10212">
                  <c:v>5.8231902325639767E-2</c:v>
                </c:pt>
                <c:pt idx="10213">
                  <c:v>5.7934849620402615E-2</c:v>
                </c:pt>
                <c:pt idx="10214">
                  <c:v>5.7639027359308849E-2</c:v>
                </c:pt>
                <c:pt idx="10215">
                  <c:v>5.734510916001178E-2</c:v>
                </c:pt>
                <c:pt idx="10216">
                  <c:v>5.7053717600051387E-2</c:v>
                </c:pt>
                <c:pt idx="10217">
                  <c:v>5.6765426680336142E-2</c:v>
                </c:pt>
                <c:pt idx="10218">
                  <c:v>5.6480764203858981E-2</c:v>
                </c:pt>
                <c:pt idx="10219">
                  <c:v>5.6200214071261897E-2</c:v>
                </c:pt>
                <c:pt idx="10220">
                  <c:v>5.592421849490329E-2</c:v>
                </c:pt>
                <c:pt idx="10221">
                  <c:v>5.565318013311487E-2</c:v>
                </c:pt>
                <c:pt idx="10222">
                  <c:v>5.5387464146362989E-2</c:v>
                </c:pt>
                <c:pt idx="10223">
                  <c:v>5.5127400177050798E-2</c:v>
                </c:pt>
                <c:pt idx="10224">
                  <c:v>5.4873284254716763E-2</c:v>
                </c:pt>
                <c:pt idx="10225">
                  <c:v>5.4625380628396204E-2</c:v>
                </c:pt>
                <c:pt idx="10226">
                  <c:v>5.4383923527924809E-2</c:v>
                </c:pt>
                <c:pt idx="10227">
                  <c:v>5.4149118855963498E-2</c:v>
                </c:pt>
                <c:pt idx="10228">
                  <c:v>5.3921145812531303E-2</c:v>
                </c:pt>
                <c:pt idx="10229">
                  <c:v>5.370015845382508E-2</c:v>
                </c:pt>
                <c:pt idx="10230">
                  <c:v>5.3486287187104888E-2</c:v>
                </c:pt>
                <c:pt idx="10231">
                  <c:v>5.3279640203412679E-2</c:v>
                </c:pt>
                <c:pt idx="10232">
                  <c:v>5.3080304849881403E-2</c:v>
                </c:pt>
                <c:pt idx="10233">
                  <c:v>5.2888348943383172E-2</c:v>
                </c:pt>
                <c:pt idx="10234">
                  <c:v>5.2703822027240985E-2</c:v>
                </c:pt>
                <c:pt idx="10235">
                  <c:v>5.252675657271938E-2</c:v>
                </c:pt>
                <c:pt idx="10236">
                  <c:v>5.235716912698609E-2</c:v>
                </c:pt>
                <c:pt idx="10237">
                  <c:v>5.2195061409215211E-2</c:v>
                </c:pt>
                <c:pt idx="10238">
                  <c:v>5.204042135648184E-2</c:v>
                </c:pt>
                <c:pt idx="10239">
                  <c:v>5.1893224121071647E-2</c:v>
                </c:pt>
                <c:pt idx="10240">
                  <c:v>5.1753433020805435E-2</c:v>
                </c:pt>
                <c:pt idx="10241">
                  <c:v>5.1621000443950557E-2</c:v>
                </c:pt>
                <c:pt idx="10242">
                  <c:v>5.1495868710264743E-2</c:v>
                </c:pt>
                <c:pt idx="10243">
                  <c:v>5.1377970889688082E-2</c:v>
                </c:pt>
                <c:pt idx="10244">
                  <c:v>5.1267231580171033E-2</c:v>
                </c:pt>
                <c:pt idx="10245">
                  <c:v>5.1163567646095712E-2</c:v>
                </c:pt>
                <c:pt idx="10246">
                  <c:v>5.106688891871658E-2</c:v>
                </c:pt>
                <c:pt idx="10247">
                  <c:v>5.0977098860016896E-2</c:v>
                </c:pt>
                <c:pt idx="10248">
                  <c:v>5.0894095191345586E-2</c:v>
                </c:pt>
                <c:pt idx="10249">
                  <c:v>5.0817770488166533E-2</c:v>
                </c:pt>
                <c:pt idx="10250">
                  <c:v>5.0748012742222182E-2</c:v>
                </c:pt>
                <c:pt idx="10251">
                  <c:v>5.0684705892379806E-2</c:v>
                </c:pt>
                <c:pt idx="10252">
                  <c:v>5.0627730325397573E-2</c:v>
                </c:pt>
                <c:pt idx="10253">
                  <c:v>5.0576963347815175E-2</c:v>
                </c:pt>
                <c:pt idx="10254">
                  <c:v>5.0532279630141903E-2</c:v>
                </c:pt>
                <c:pt idx="10255">
                  <c:v>5.0493551624482824E-2</c:v>
                </c:pt>
                <c:pt idx="10256">
                  <c:v>5.0460649956712664E-2</c:v>
                </c:pt>
                <c:pt idx="10257">
                  <c:v>5.0433443794273843E-2</c:v>
                </c:pt>
                <c:pt idx="10258">
                  <c:v>5.0411801190646637E-2</c:v>
                </c:pt>
                <c:pt idx="10259">
                  <c:v>5.0395589407504562E-2</c:v>
                </c:pt>
                <c:pt idx="10260">
                  <c:v>5.0384675215541637E-2</c:v>
                </c:pt>
                <c:pt idx="10261">
                  <c:v>5.0378925174923712E-2</c:v>
                </c:pt>
                <c:pt idx="10262">
                  <c:v>5.0378205896289753E-2</c:v>
                </c:pt>
                <c:pt idx="10263">
                  <c:v>5.0382384283196524E-2</c:v>
                </c:pt>
                <c:pt idx="10264">
                  <c:v>5.03895893893683E-2</c:v>
                </c:pt>
                <c:pt idx="10265">
                  <c:v>5.0395935001807578E-2</c:v>
                </c:pt>
                <c:pt idx="10266">
                  <c:v>5.0398791366568933E-2</c:v>
                </c:pt>
                <c:pt idx="10267">
                  <c:v>5.0397155821098133E-2</c:v>
                </c:pt>
                <c:pt idx="10268">
                  <c:v>5.0390157620555029E-2</c:v>
                </c:pt>
                <c:pt idx="10269">
                  <c:v>5.0376999103672375E-2</c:v>
                </c:pt>
                <c:pt idx="10270">
                  <c:v>5.0356949961637913E-2</c:v>
                </c:pt>
                <c:pt idx="10271">
                  <c:v>5.0329343741785902E-2</c:v>
                </c:pt>
                <c:pt idx="10272">
                  <c:v>5.0293574558823509E-2</c:v>
                </c:pt>
                <c:pt idx="10273">
                  <c:v>5.0249093930211604E-2</c:v>
                </c:pt>
                <c:pt idx="10274">
                  <c:v>5.0195407729766814E-2</c:v>
                </c:pt>
                <c:pt idx="10275">
                  <c:v>5.0132073256613396E-2</c:v>
                </c:pt>
                <c:pt idx="10276">
                  <c:v>5.0058696416719839E-2</c:v>
                </c:pt>
                <c:pt idx="10277">
                  <c:v>4.9974929014247993E-2</c:v>
                </c:pt>
                <c:pt idx="10278">
                  <c:v>4.9880466149934778E-2</c:v>
                </c:pt>
                <c:pt idx="10279">
                  <c:v>4.9775043723728804E-2</c:v>
                </c:pt>
                <c:pt idx="10280">
                  <c:v>4.9658436038906836E-2</c:v>
                </c:pt>
                <c:pt idx="10281">
                  <c:v>4.9530453504904634E-2</c:v>
                </c:pt>
                <c:pt idx="10282">
                  <c:v>4.939094043611203E-2</c:v>
                </c:pt>
                <c:pt idx="10283">
                  <c:v>4.9239772943897697E-2</c:v>
                </c:pt>
                <c:pt idx="10284">
                  <c:v>4.9076856919153172E-2</c:v>
                </c:pt>
                <c:pt idx="10285">
                  <c:v>4.8902126102668669E-2</c:v>
                </c:pt>
                <c:pt idx="10286">
                  <c:v>4.8715540240683024E-2</c:v>
                </c:pt>
                <c:pt idx="10287">
                  <c:v>4.8517083322980742E-2</c:v>
                </c:pt>
                <c:pt idx="10288">
                  <c:v>4.8306761900942588E-2</c:v>
                </c:pt>
                <c:pt idx="10289">
                  <c:v>4.8084603482993066E-2</c:v>
                </c:pt>
                <c:pt idx="10290">
                  <c:v>4.785065500492619E-2</c:v>
                </c:pt>
                <c:pt idx="10291">
                  <c:v>4.7604981372630514E-2</c:v>
                </c:pt>
                <c:pt idx="10292">
                  <c:v>4.7347664074777904E-2</c:v>
                </c:pt>
                <c:pt idx="10293">
                  <c:v>4.7078799863082284E-2</c:v>
                </c:pt>
                <c:pt idx="10294">
                  <c:v>4.6798499497780831E-2</c:v>
                </c:pt>
                <c:pt idx="10295">
                  <c:v>4.6506886556035083E-2</c:v>
                </c:pt>
                <c:pt idx="10296">
                  <c:v>4.6204096300996998E-2</c:v>
                </c:pt>
                <c:pt idx="10297">
                  <c:v>4.5890274609332489E-2</c:v>
                </c:pt>
                <c:pt idx="10298">
                  <c:v>4.5565576955043346E-2</c:v>
                </c:pt>
                <c:pt idx="10299">
                  <c:v>4.5230167447477966E-2</c:v>
                </c:pt>
                <c:pt idx="10300">
                  <c:v>4.4884217921470328E-2</c:v>
                </c:pt>
                <c:pt idx="10301">
                  <c:v>4.452790707759563E-2</c:v>
                </c:pt>
                <c:pt idx="10302">
                  <c:v>4.4161419670583492E-2</c:v>
                </c:pt>
                <c:pt idx="10303">
                  <c:v>4.3784945743976053E-2</c:v>
                </c:pt>
                <c:pt idx="10304">
                  <c:v>4.3398679909171102E-2</c:v>
                </c:pt>
                <c:pt idx="10305">
                  <c:v>4.3002820667039053E-2</c:v>
                </c:pt>
                <c:pt idx="10306">
                  <c:v>4.2597569770352485E-2</c:v>
                </c:pt>
                <c:pt idx="10307">
                  <c:v>4.2183131625315923E-2</c:v>
                </c:pt>
                <c:pt idx="10308">
                  <c:v>4.1759712730533451E-2</c:v>
                </c:pt>
                <c:pt idx="10309">
                  <c:v>4.1327521151799884E-2</c:v>
                </c:pt>
                <c:pt idx="10310">
                  <c:v>4.0886766031149081E-2</c:v>
                </c:pt>
                <c:pt idx="10311">
                  <c:v>4.0437657128641467E-2</c:v>
                </c:pt>
                <c:pt idx="10312">
                  <c:v>3.9980404395419236E-2</c:v>
                </c:pt>
                <c:pt idx="10313">
                  <c:v>3.9515217576604755E-2</c:v>
                </c:pt>
                <c:pt idx="10314">
                  <c:v>3.9043422786291589E-2</c:v>
                </c:pt>
                <c:pt idx="10315">
                  <c:v>3.85676405467534E-2</c:v>
                </c:pt>
                <c:pt idx="10316">
                  <c:v>3.8089683432235726E-2</c:v>
                </c:pt>
                <c:pt idx="10317">
                  <c:v>3.7610317751007219E-2</c:v>
                </c:pt>
                <c:pt idx="10318">
                  <c:v>3.713022406746834E-2</c:v>
                </c:pt>
                <c:pt idx="10319">
                  <c:v>3.6650034854361045E-2</c:v>
                </c:pt>
                <c:pt idx="10320">
                  <c:v>3.6170338037692706E-2</c:v>
                </c:pt>
                <c:pt idx="10321">
                  <c:v>3.5691679117800655E-2</c:v>
                </c:pt>
                <c:pt idx="10322">
                  <c:v>3.521456316850851E-2</c:v>
                </c:pt>
                <c:pt idx="10323">
                  <c:v>3.4739456767349366E-2</c:v>
                </c:pt>
                <c:pt idx="10324">
                  <c:v>3.4266789860091629E-2</c:v>
                </c:pt>
                <c:pt idx="10325">
                  <c:v>3.379695756085728E-2</c:v>
                </c:pt>
                <c:pt idx="10326">
                  <c:v>3.3330321889075989E-2</c:v>
                </c:pt>
                <c:pt idx="10327">
                  <c:v>3.2867213444543991E-2</c:v>
                </c:pt>
                <c:pt idx="10328">
                  <c:v>3.2407933021880907E-2</c:v>
                </c:pt>
                <c:pt idx="10329">
                  <c:v>3.1952753165697539E-2</c:v>
                </c:pt>
                <c:pt idx="10330">
                  <c:v>3.1501919667803864E-2</c:v>
                </c:pt>
                <c:pt idx="10331">
                  <c:v>3.1055653007799347E-2</c:v>
                </c:pt>
                <c:pt idx="10332">
                  <c:v>3.0614149738397798E-2</c:v>
                </c:pt>
                <c:pt idx="10333">
                  <c:v>3.0177583816839885E-2</c:v>
                </c:pt>
                <c:pt idx="10334">
                  <c:v>2.9746107883764295E-2</c:v>
                </c:pt>
                <c:pt idx="10335">
                  <c:v>2.9319854490885228E-2</c:v>
                </c:pt>
                <c:pt idx="10336">
                  <c:v>2.8898937278845824E-2</c:v>
                </c:pt>
                <c:pt idx="10337">
                  <c:v>2.8483452106597539E-2</c:v>
                </c:pt>
                <c:pt idx="10338">
                  <c:v>2.807347813365528E-2</c:v>
                </c:pt>
                <c:pt idx="10339">
                  <c:v>2.7669078856567088E-2</c:v>
                </c:pt>
                <c:pt idx="10340">
                  <c:v>2.7270303100928102E-2</c:v>
                </c:pt>
                <c:pt idx="10341">
                  <c:v>2.6877185970255481E-2</c:v>
                </c:pt>
                <c:pt idx="10342">
                  <c:v>2.6489749753027699E-2</c:v>
                </c:pt>
                <c:pt idx="10343">
                  <c:v>2.6108004789176402E-2</c:v>
                </c:pt>
                <c:pt idx="10344">
                  <c:v>2.5731950297302346E-2</c:v>
                </c:pt>
                <c:pt idx="10345">
                  <c:v>2.5361575163869682E-2</c:v>
                </c:pt>
                <c:pt idx="10346">
                  <c:v>2.4996858695613831E-2</c:v>
                </c:pt>
                <c:pt idx="10347">
                  <c:v>2.4637771336378796E-2</c:v>
                </c:pt>
                <c:pt idx="10348">
                  <c:v>2.428427534957912E-2</c:v>
                </c:pt>
                <c:pt idx="10349">
                  <c:v>2.3936325467460474E-2</c:v>
                </c:pt>
                <c:pt idx="10350">
                  <c:v>2.3593869508311202E-2</c:v>
                </c:pt>
                <c:pt idx="10351">
                  <c:v>2.3256848962754251E-2</c:v>
                </c:pt>
                <c:pt idx="10352">
                  <c:v>2.2924464124420802E-2</c:v>
                </c:pt>
                <c:pt idx="10353">
                  <c:v>2.25950571670261E-2</c:v>
                </c:pt>
                <c:pt idx="10354">
                  <c:v>2.226749668462517E-2</c:v>
                </c:pt>
                <c:pt idx="10355">
                  <c:v>2.1941334888372379E-2</c:v>
                </c:pt>
                <c:pt idx="10356">
                  <c:v>2.1616175444437159E-2</c:v>
                </c:pt>
                <c:pt idx="10357">
                  <c:v>2.1291648944349251E-2</c:v>
                </c:pt>
                <c:pt idx="10358">
                  <c:v>2.0967410822726996E-2</c:v>
                </c:pt>
                <c:pt idx="10359">
                  <c:v>2.0643140202966991E-2</c:v>
                </c:pt>
                <c:pt idx="10360">
                  <c:v>2.031853881388394E-2</c:v>
                </c:pt>
                <c:pt idx="10361">
                  <c:v>1.9993329942650684E-2</c:v>
                </c:pt>
                <c:pt idx="10362">
                  <c:v>1.966725742213743E-2</c:v>
                </c:pt>
                <c:pt idx="10363">
                  <c:v>1.9340084652031971E-2</c:v>
                </c:pt>
                <c:pt idx="10364">
                  <c:v>1.901159365315162E-2</c:v>
                </c:pt>
                <c:pt idx="10365">
                  <c:v>1.8681584154340597E-2</c:v>
                </c:pt>
                <c:pt idx="10366">
                  <c:v>1.8349872711329297E-2</c:v>
                </c:pt>
                <c:pt idx="10367">
                  <c:v>1.8016291856917482E-2</c:v>
                </c:pt>
                <c:pt idx="10368">
                  <c:v>1.7680689281830572E-2</c:v>
                </c:pt>
                <c:pt idx="10369">
                  <c:v>1.7342927045587903E-2</c:v>
                </c:pt>
                <c:pt idx="10370">
                  <c:v>1.7002880816713532E-2</c:v>
                </c:pt>
                <c:pt idx="10371">
                  <c:v>1.6660439141613213E-2</c:v>
                </c:pt>
                <c:pt idx="10372">
                  <c:v>1.6315502741436335E-2</c:v>
                </c:pt>
                <c:pt idx="10373">
                  <c:v>1.5967983836238507E-2</c:v>
                </c:pt>
                <c:pt idx="10374">
                  <c:v>1.5617805495758183E-2</c:v>
                </c:pt>
                <c:pt idx="10375">
                  <c:v>1.5264901016120691E-2</c:v>
                </c:pt>
                <c:pt idx="10376">
                  <c:v>1.4909213321783719E-2</c:v>
                </c:pt>
                <c:pt idx="10377">
                  <c:v>1.4553128106546577E-2</c:v>
                </c:pt>
                <c:pt idx="10378">
                  <c:v>1.420186195863626E-2</c:v>
                </c:pt>
                <c:pt idx="10379">
                  <c:v>1.3858881686801964E-2</c:v>
                </c:pt>
                <c:pt idx="10380">
                  <c:v>1.3525385178378625E-2</c:v>
                </c:pt>
                <c:pt idx="10381">
                  <c:v>1.3202394387322715E-2</c:v>
                </c:pt>
                <c:pt idx="10382">
                  <c:v>1.2890837448807849E-2</c:v>
                </c:pt>
                <c:pt idx="10383">
                  <c:v>1.2591556451828108E-2</c:v>
                </c:pt>
                <c:pt idx="10384">
                  <c:v>1.2305312085612859E-2</c:v>
                </c:pt>
                <c:pt idx="10385">
                  <c:v>1.2032787998313504E-2</c:v>
                </c:pt>
                <c:pt idx="10386">
                  <c:v>1.1774594984947807E-2</c:v>
                </c:pt>
                <c:pt idx="10387">
                  <c:v>1.1531275013137937E-2</c:v>
                </c:pt>
                <c:pt idx="10388">
                  <c:v>1.1303305090867546E-2</c:v>
                </c:pt>
                <c:pt idx="10389">
                  <c:v>1.1091100980315441E-2</c:v>
                </c:pt>
                <c:pt idx="10390">
                  <c:v>1.0895020761813441E-2</c:v>
                </c:pt>
                <c:pt idx="10391">
                  <c:v>1.0715368251965101E-2</c:v>
                </c:pt>
                <c:pt idx="10392">
                  <c:v>1.0552396279945621E-2</c:v>
                </c:pt>
                <c:pt idx="10393">
                  <c:v>1.0406309825979235E-2</c:v>
                </c:pt>
                <c:pt idx="10394">
                  <c:v>1.0277269025961953E-2</c:v>
                </c:pt>
                <c:pt idx="10395">
                  <c:v>1.0165392046163298E-2</c:v>
                </c:pt>
                <c:pt idx="10396">
                  <c:v>1.0070757831901317E-2</c:v>
                </c:pt>
                <c:pt idx="10397">
                  <c:v>9.9934087340423205E-3</c:v>
                </c:pt>
                <c:pt idx="10398">
                  <c:v>9.9333530171287054E-3</c:v>
                </c:pt>
                <c:pt idx="10399">
                  <c:v>9.8905672528877865E-3</c:v>
                </c:pt>
                <c:pt idx="10400">
                  <c:v>9.8649986028196482E-3</c:v>
                </c:pt>
                <c:pt idx="10401">
                  <c:v>9.8565669935051226E-3</c:v>
                </c:pt>
                <c:pt idx="10402">
                  <c:v>9.865167188214688E-3</c:v>
                </c:pt>
                <c:pt idx="10403">
                  <c:v>9.8906707583371195E-3</c:v>
                </c:pt>
                <c:pt idx="10404">
                  <c:v>9.9329279580818962E-3</c:v>
                </c:pt>
                <c:pt idx="10405">
                  <c:v>9.9917695058436232E-3</c:v>
                </c:pt>
                <c:pt idx="10406">
                  <c:v>1.0067008275548642E-2</c:v>
                </c:pt>
                <c:pt idx="10407">
                  <c:v>1.0158440901235178E-2</c:v>
                </c:pt>
                <c:pt idx="10408">
                  <c:v>1.0265849298047943E-2</c:v>
                </c:pt>
                <c:pt idx="10409">
                  <c:v>1.0389002102757301E-2</c:v>
                </c:pt>
                <c:pt idx="10410">
                  <c:v>1.0527656036841386E-2</c:v>
                </c:pt>
                <c:pt idx="10411">
                  <c:v>1.068155719509681E-2</c:v>
                </c:pt>
                <c:pt idx="10412">
                  <c:v>1.0850442262671619E-2</c:v>
                </c:pt>
                <c:pt idx="10413">
                  <c:v>1.1034039663340977E-2</c:v>
                </c:pt>
                <c:pt idx="10414">
                  <c:v>1.1232070641773116E-2</c:v>
                </c:pt>
                <c:pt idx="10415">
                  <c:v>1.1444250282460676E-2</c:v>
                </c:pt>
                <c:pt idx="10416">
                  <c:v>1.1670288467919702E-2</c:v>
                </c:pt>
                <c:pt idx="10417">
                  <c:v>1.1909890778686519E-2</c:v>
                </c:pt>
                <c:pt idx="10418">
                  <c:v>1.2162759337570887E-2</c:v>
                </c:pt>
                <c:pt idx="10419">
                  <c:v>1.2428593600552752E-2</c:v>
                </c:pt>
                <c:pt idx="10420">
                  <c:v>1.2707091096639141E-2</c:v>
                </c:pt>
                <c:pt idx="10421">
                  <c:v>1.2997948118928128E-2</c:v>
                </c:pt>
                <c:pt idx="10422">
                  <c:v>1.3300860369057638E-2</c:v>
                </c:pt>
                <c:pt idx="10423">
                  <c:v>1.3615523557148635E-2</c:v>
                </c:pt>
                <c:pt idx="10424">
                  <c:v>1.3941633959285339E-2</c:v>
                </c:pt>
                <c:pt idx="10425">
                  <c:v>1.427888893450828E-2</c:v>
                </c:pt>
                <c:pt idx="10426">
                  <c:v>1.4626987403231552E-2</c:v>
                </c:pt>
                <c:pt idx="10427">
                  <c:v>1.4985630288930903E-2</c:v>
                </c:pt>
                <c:pt idx="10428">
                  <c:v>1.5354520924886662E-2</c:v>
                </c:pt>
                <c:pt idx="10429">
                  <c:v>1.5733365427703733E-2</c:v>
                </c:pt>
                <c:pt idx="10430">
                  <c:v>1.6121873039270027E-2</c:v>
                </c:pt>
                <c:pt idx="10431">
                  <c:v>1.6519756438755591E-2</c:v>
                </c:pt>
                <c:pt idx="10432">
                  <c:v>1.692673202619658E-2</c:v>
                </c:pt>
                <c:pt idx="10433">
                  <c:v>1.7342520179150989E-2</c:v>
                </c:pt>
                <c:pt idx="10434">
                  <c:v>1.7766845483858103E-2</c:v>
                </c:pt>
                <c:pt idx="10435">
                  <c:v>1.8199436942278709E-2</c:v>
                </c:pt>
                <c:pt idx="10436">
                  <c:v>1.8640028156340707E-2</c:v>
                </c:pt>
                <c:pt idx="10437">
                  <c:v>1.9088357490662528E-2</c:v>
                </c:pt>
                <c:pt idx="10438">
                  <c:v>1.9544168214976985E-2</c:v>
                </c:pt>
                <c:pt idx="10439">
                  <c:v>2.0004255345885673E-2</c:v>
                </c:pt>
                <c:pt idx="10440">
                  <c:v>2.0461994100351901E-2</c:v>
                </c:pt>
                <c:pt idx="10441">
                  <c:v>2.0912897934688569E-2</c:v>
                </c:pt>
                <c:pt idx="10442">
                  <c:v>2.1355247977704581E-2</c:v>
                </c:pt>
                <c:pt idx="10443">
                  <c:v>2.1787552689046936E-2</c:v>
                </c:pt>
                <c:pt idx="10444">
                  <c:v>2.2208447698621743E-2</c:v>
                </c:pt>
                <c:pt idx="10445">
                  <c:v>2.2616685870973145E-2</c:v>
                </c:pt>
                <c:pt idx="10446">
                  <c:v>2.3011131175236399E-2</c:v>
                </c:pt>
                <c:pt idx="10447">
                  <c:v>2.3390752916287061E-2</c:v>
                </c:pt>
                <c:pt idx="10448">
                  <c:v>2.3754620185157529E-2</c:v>
                </c:pt>
                <c:pt idx="10449">
                  <c:v>2.4101896518369779E-2</c:v>
                </c:pt>
                <c:pt idx="10450">
                  <c:v>2.4431834761041278E-2</c:v>
                </c:pt>
                <c:pt idx="10451">
                  <c:v>2.474377212880402E-2</c:v>
                </c:pt>
                <c:pt idx="10452">
                  <c:v>2.5037125463568424E-2</c:v>
                </c:pt>
                <c:pt idx="10453">
                  <c:v>2.5311386678159641E-2</c:v>
                </c:pt>
                <c:pt idx="10454">
                  <c:v>2.5566118384856982E-2</c:v>
                </c:pt>
                <c:pt idx="10455">
                  <c:v>2.5800949702880646E-2</c:v>
                </c:pt>
                <c:pt idx="10456">
                  <c:v>2.6015572239890584E-2</c:v>
                </c:pt>
                <c:pt idx="10457">
                  <c:v>2.6209736242591129E-2</c:v>
                </c:pt>
                <c:pt idx="10458">
                  <c:v>2.63832469115724E-2</c:v>
                </c:pt>
                <c:pt idx="10459">
                  <c:v>2.6535960875555455E-2</c:v>
                </c:pt>
                <c:pt idx="10460">
                  <c:v>2.666778282026696E-2</c:v>
                </c:pt>
                <c:pt idx="10461">
                  <c:v>2.677866226721138E-2</c:v>
                </c:pt>
                <c:pt idx="10462">
                  <c:v>2.6868590497674018E-2</c:v>
                </c:pt>
                <c:pt idx="10463">
                  <c:v>2.693759761734859E-2</c:v>
                </c:pt>
                <c:pt idx="10464">
                  <c:v>2.6985749757050124E-2</c:v>
                </c:pt>
                <c:pt idx="10465">
                  <c:v>2.7013146405044638E-2</c:v>
                </c:pt>
                <c:pt idx="10466">
                  <c:v>2.7019917866600528E-2</c:v>
                </c:pt>
                <c:pt idx="10467">
                  <c:v>2.7006222846443311E-2</c:v>
                </c:pt>
                <c:pt idx="10468">
                  <c:v>2.6972246149874528E-2</c:v>
                </c:pt>
                <c:pt idx="10469">
                  <c:v>2.6918196498396541E-2</c:v>
                </c:pt>
                <c:pt idx="10470">
                  <c:v>2.6844304455768978E-2</c:v>
                </c:pt>
                <c:pt idx="10471">
                  <c:v>2.6750820460506183E-2</c:v>
                </c:pt>
                <c:pt idx="10472">
                  <c:v>2.6638012960912807E-2</c:v>
                </c:pt>
                <c:pt idx="10473">
                  <c:v>2.6506166648840132E-2</c:v>
                </c:pt>
                <c:pt idx="10474">
                  <c:v>2.6355580788435532E-2</c:v>
                </c:pt>
                <c:pt idx="10475">
                  <c:v>2.6186567636244901E-2</c:v>
                </c:pt>
                <c:pt idx="10476">
                  <c:v>2.5999450949117937E-2</c:v>
                </c:pt>
                <c:pt idx="10477">
                  <c:v>2.5797422229075329E-2</c:v>
                </c:pt>
                <c:pt idx="10478">
                  <c:v>2.5586995775977884E-2</c:v>
                </c:pt>
                <c:pt idx="10479">
                  <c:v>2.5372629457395247E-2</c:v>
                </c:pt>
                <c:pt idx="10480">
                  <c:v>2.5156114552399411E-2</c:v>
                </c:pt>
                <c:pt idx="10481">
                  <c:v>2.49390327880404E-2</c:v>
                </c:pt>
                <c:pt idx="10482">
                  <c:v>2.4722852264058705E-2</c:v>
                </c:pt>
                <c:pt idx="10483">
                  <c:v>2.4508936126997755E-2</c:v>
                </c:pt>
                <c:pt idx="10484">
                  <c:v>2.4298547612787342E-2</c:v>
                </c:pt>
                <c:pt idx="10485">
                  <c:v>2.4092854788689586E-2</c:v>
                </c:pt>
                <c:pt idx="10486">
                  <c:v>2.3892935130031823E-2</c:v>
                </c:pt>
                <c:pt idx="10487">
                  <c:v>2.3699779939883758E-2</c:v>
                </c:pt>
                <c:pt idx="10488">
                  <c:v>2.351429861484388E-2</c:v>
                </c:pt>
                <c:pt idx="10489">
                  <c:v>2.3337322759972669E-2</c:v>
                </c:pt>
                <c:pt idx="10490">
                  <c:v>2.31696101559648E-2</c:v>
                </c:pt>
                <c:pt idx="10491">
                  <c:v>2.3011848581706153E-2</c:v>
                </c:pt>
                <c:pt idx="10492">
                  <c:v>2.2864659495404373E-2</c:v>
                </c:pt>
                <c:pt idx="10493">
                  <c:v>2.2728601577517538E-2</c:v>
                </c:pt>
                <c:pt idx="10494">
                  <c:v>2.2604174138730559E-2</c:v>
                </c:pt>
                <c:pt idx="10495">
                  <c:v>2.249182039624871E-2</c:v>
                </c:pt>
                <c:pt idx="10496">
                  <c:v>2.2391930621688001E-2</c:v>
                </c:pt>
                <c:pt idx="10497">
                  <c:v>2.2304845163846957E-2</c:v>
                </c:pt>
                <c:pt idx="10498">
                  <c:v>2.2230857349642325E-2</c:v>
                </c:pt>
                <c:pt idx="10499">
                  <c:v>2.2170216266483168E-2</c:v>
                </c:pt>
                <c:pt idx="10500">
                  <c:v>2.2123129429344652E-2</c:v>
                </c:pt>
                <c:pt idx="10501">
                  <c:v>2.2089765335784606E-2</c:v>
                </c:pt>
                <c:pt idx="10502">
                  <c:v>2.2070255912122298E-2</c:v>
                </c:pt>
                <c:pt idx="10503">
                  <c:v>2.2064698853972241E-2</c:v>
                </c:pt>
                <c:pt idx="10504">
                  <c:v>2.2073159864294197E-2</c:v>
                </c:pt>
                <c:pt idx="10505">
                  <c:v>2.2095674792085289E-2</c:v>
                </c:pt>
                <c:pt idx="10506">
                  <c:v>2.2132251674803094E-2</c:v>
                </c:pt>
                <c:pt idx="10507">
                  <c:v>2.2182872687565743E-2</c:v>
                </c:pt>
                <c:pt idx="10508">
                  <c:v>2.2247496002132997E-2</c:v>
                </c:pt>
                <c:pt idx="10509">
                  <c:v>2.2326057558624789E-2</c:v>
                </c:pt>
                <c:pt idx="10510">
                  <c:v>2.2418472752885273E-2</c:v>
                </c:pt>
                <c:pt idx="10511">
                  <c:v>2.2524638042351157E-2</c:v>
                </c:pt>
                <c:pt idx="10512">
                  <c:v>2.2644432473229691E-2</c:v>
                </c:pt>
                <c:pt idx="10513">
                  <c:v>2.2777719131738677E-2</c:v>
                </c:pt>
                <c:pt idx="10514">
                  <c:v>2.2920863883051274E-2</c:v>
                </c:pt>
                <c:pt idx="10515">
                  <c:v>2.30661804862148E-2</c:v>
                </c:pt>
                <c:pt idx="10516">
                  <c:v>2.3208486012540247E-2</c:v>
                </c:pt>
                <c:pt idx="10517">
                  <c:v>2.3345844189181609E-2</c:v>
                </c:pt>
                <c:pt idx="10518">
                  <c:v>2.3476570759866429E-2</c:v>
                </c:pt>
                <c:pt idx="10519">
                  <c:v>2.3599116369966002E-2</c:v>
                </c:pt>
                <c:pt idx="10520">
                  <c:v>2.3712055805918245E-2</c:v>
                </c:pt>
                <c:pt idx="10521">
                  <c:v>2.3814081680748E-2</c:v>
                </c:pt>
                <c:pt idx="10522">
                  <c:v>2.3903998505181462E-2</c:v>
                </c:pt>
                <c:pt idx="10523">
                  <c:v>2.3980716978229618E-2</c:v>
                </c:pt>
                <c:pt idx="10524">
                  <c:v>2.4043248486260924E-2</c:v>
                </c:pt>
                <c:pt idx="10525">
                  <c:v>2.4090699805708885E-2</c:v>
                </c:pt>
                <c:pt idx="10526">
                  <c:v>2.412226800475753E-2</c:v>
                </c:pt>
                <c:pt idx="10527">
                  <c:v>2.4137235539318878E-2</c:v>
                </c:pt>
                <c:pt idx="10528">
                  <c:v>2.4134965538592488E-2</c:v>
                </c:pt>
                <c:pt idx="10529">
                  <c:v>2.4114897275479569E-2</c:v>
                </c:pt>
                <c:pt idx="10530">
                  <c:v>2.4076541817118952E-2</c:v>
                </c:pt>
                <c:pt idx="10531">
                  <c:v>2.4019477850815808E-2</c:v>
                </c:pt>
                <c:pt idx="10532">
                  <c:v>2.3943347680644499E-2</c:v>
                </c:pt>
                <c:pt idx="10533">
                  <c:v>2.3847853390027571E-2</c:v>
                </c:pt>
                <c:pt idx="10534">
                  <c:v>2.3732753165618948E-2</c:v>
                </c:pt>
                <c:pt idx="10535">
                  <c:v>2.3597857777852935E-2</c:v>
                </c:pt>
                <c:pt idx="10536">
                  <c:v>2.3443027213560452E-2</c:v>
                </c:pt>
                <c:pt idx="10537">
                  <c:v>2.3268167456099286E-2</c:v>
                </c:pt>
                <c:pt idx="10538">
                  <c:v>2.307322740849501E-2</c:v>
                </c:pt>
                <c:pt idx="10539">
                  <c:v>2.2861449454366349E-2</c:v>
                </c:pt>
                <c:pt idx="10540">
                  <c:v>2.2639886251666293E-2</c:v>
                </c:pt>
                <c:pt idx="10541">
                  <c:v>2.2413275110859134E-2</c:v>
                </c:pt>
                <c:pt idx="10542">
                  <c:v>2.2183342107530694E-2</c:v>
                </c:pt>
                <c:pt idx="10543">
                  <c:v>2.1951598300229941E-2</c:v>
                </c:pt>
                <c:pt idx="10544">
                  <c:v>2.1719447811020684E-2</c:v>
                </c:pt>
                <c:pt idx="10545">
                  <c:v>2.1488196608078051E-2</c:v>
                </c:pt>
                <c:pt idx="10546">
                  <c:v>2.1259057191721272E-2</c:v>
                </c:pt>
                <c:pt idx="10547">
                  <c:v>2.1033152975428158E-2</c:v>
                </c:pt>
                <c:pt idx="10548">
                  <c:v>2.0811522515254328E-2</c:v>
                </c:pt>
                <c:pt idx="10549">
                  <c:v>2.0595123596169215E-2</c:v>
                </c:pt>
                <c:pt idx="10550">
                  <c:v>2.0384837178126846E-2</c:v>
                </c:pt>
                <c:pt idx="10551">
                  <c:v>2.0181471204534621E-2</c:v>
                </c:pt>
                <c:pt idx="10552">
                  <c:v>1.9985764275840392E-2</c:v>
                </c:pt>
                <c:pt idx="10553">
                  <c:v>1.9798389191012504E-2</c:v>
                </c:pt>
                <c:pt idx="10554">
                  <c:v>1.9619956359735485E-2</c:v>
                </c:pt>
                <c:pt idx="10555">
                  <c:v>1.9451017088181703E-2</c:v>
                </c:pt>
                <c:pt idx="10556">
                  <c:v>1.9292066741249794E-2</c:v>
                </c:pt>
                <c:pt idx="10557">
                  <c:v>1.9143547784184041E-2</c:v>
                </c:pt>
                <c:pt idx="10558">
                  <c:v>1.9005852706504105E-2</c:v>
                </c:pt>
                <c:pt idx="10559">
                  <c:v>1.8879326831184661E-2</c:v>
                </c:pt>
                <c:pt idx="10560">
                  <c:v>1.8764271012027305E-2</c:v>
                </c:pt>
                <c:pt idx="10561">
                  <c:v>1.8660944222165028E-2</c:v>
                </c:pt>
                <c:pt idx="10562">
                  <c:v>1.85695660366322E-2</c:v>
                </c:pt>
                <c:pt idx="10563">
                  <c:v>1.8490319011920105E-2</c:v>
                </c:pt>
                <c:pt idx="10564">
                  <c:v>1.8423350965421761E-2</c:v>
                </c:pt>
                <c:pt idx="10565">
                  <c:v>1.8368777157648213E-2</c:v>
                </c:pt>
                <c:pt idx="10566">
                  <c:v>1.8326682380074028E-2</c:v>
                </c:pt>
                <c:pt idx="10567">
                  <c:v>1.8297122951441088E-2</c:v>
                </c:pt>
                <c:pt idx="10568">
                  <c:v>1.8280128625318325E-2</c:v>
                </c:pt>
                <c:pt idx="10569">
                  <c:v>1.8275704411680586E-2</c:v>
                </c:pt>
                <c:pt idx="10570">
                  <c:v>1.828383231523277E-2</c:v>
                </c:pt>
                <c:pt idx="10571">
                  <c:v>1.8304472993165628E-2</c:v>
                </c:pt>
                <c:pt idx="10572">
                  <c:v>1.8337567334988161E-2</c:v>
                </c:pt>
                <c:pt idx="10573">
                  <c:v>1.838303796703801E-2</c:v>
                </c:pt>
                <c:pt idx="10574">
                  <c:v>1.8440790684225744E-2</c:v>
                </c:pt>
                <c:pt idx="10575">
                  <c:v>1.8510715811522381E-2</c:v>
                </c:pt>
                <c:pt idx="10576">
                  <c:v>1.8592689497651204E-2</c:v>
                </c:pt>
                <c:pt idx="10577">
                  <c:v>1.8686574943395807E-2</c:v>
                </c:pt>
                <c:pt idx="10578">
                  <c:v>1.8792223566886163E-2</c:v>
                </c:pt>
                <c:pt idx="10579">
                  <c:v>1.8909476108173433E-2</c:v>
                </c:pt>
                <c:pt idx="10580">
                  <c:v>1.9038163675352562E-2</c:v>
                </c:pt>
                <c:pt idx="10581">
                  <c:v>1.9178108734439862E-2</c:v>
                </c:pt>
                <c:pt idx="10582">
                  <c:v>1.9329126045159871E-2</c:v>
                </c:pt>
                <c:pt idx="10583">
                  <c:v>1.9491023544743313E-2</c:v>
                </c:pt>
                <c:pt idx="10584">
                  <c:v>1.966360318178496E-2</c:v>
                </c:pt>
                <c:pt idx="10585">
                  <c:v>1.9846661702157327E-2</c:v>
                </c:pt>
                <c:pt idx="10586">
                  <c:v>2.0039991388923161E-2</c:v>
                </c:pt>
                <c:pt idx="10587">
                  <c:v>2.0243380758137114E-2</c:v>
                </c:pt>
                <c:pt idx="10588">
                  <c:v>2.0456615212374601E-2</c:v>
                </c:pt>
                <c:pt idx="10589">
                  <c:v>2.0679477653773301E-2</c:v>
                </c:pt>
                <c:pt idx="10590">
                  <c:v>2.0911749058321594E-2</c:v>
                </c:pt>
                <c:pt idx="10591">
                  <c:v>2.1153209013076785E-2</c:v>
                </c:pt>
                <c:pt idx="10592">
                  <c:v>2.1403636217944715E-2</c:v>
                </c:pt>
                <c:pt idx="10593">
                  <c:v>2.1662808953603195E-2</c:v>
                </c:pt>
                <c:pt idx="10594">
                  <c:v>2.1930505517101212E-2</c:v>
                </c:pt>
                <c:pt idx="10595">
                  <c:v>2.2206504626617728E-2</c:v>
                </c:pt>
                <c:pt idx="10596">
                  <c:v>2.2490585796815229E-2</c:v>
                </c:pt>
                <c:pt idx="10597">
                  <c:v>2.278252968617641E-2</c:v>
                </c:pt>
                <c:pt idx="10598">
                  <c:v>2.3082118417665214E-2</c:v>
                </c:pt>
                <c:pt idx="10599">
                  <c:v>2.3389135874008055E-2</c:v>
                </c:pt>
                <c:pt idx="10600">
                  <c:v>2.370336796884645E-2</c:v>
                </c:pt>
                <c:pt idx="10601">
                  <c:v>2.4024602894967238E-2</c:v>
                </c:pt>
                <c:pt idx="10602">
                  <c:v>2.435099468717055E-2</c:v>
                </c:pt>
                <c:pt idx="10603">
                  <c:v>2.4678802045866432E-2</c:v>
                </c:pt>
                <c:pt idx="10604">
                  <c:v>2.5005468654845119E-2</c:v>
                </c:pt>
                <c:pt idx="10605">
                  <c:v>2.5329972131120943E-2</c:v>
                </c:pt>
                <c:pt idx="10606">
                  <c:v>2.5651416324647295E-2</c:v>
                </c:pt>
                <c:pt idx="10607">
                  <c:v>2.5968975920357986E-2</c:v>
                </c:pt>
                <c:pt idx="10608">
                  <c:v>2.6281891033103612E-2</c:v>
                </c:pt>
                <c:pt idx="10609">
                  <c:v>2.6589463903585572E-2</c:v>
                </c:pt>
                <c:pt idx="10610">
                  <c:v>2.6891055786859751E-2</c:v>
                </c:pt>
                <c:pt idx="10611">
                  <c:v>2.7186083955134784E-2</c:v>
                </c:pt>
                <c:pt idx="10612">
                  <c:v>2.7474018809495213E-2</c:v>
                </c:pt>
                <c:pt idx="10613">
                  <c:v>2.7754381098051468E-2</c:v>
                </c:pt>
                <c:pt idx="10614">
                  <c:v>2.802673923810893E-2</c:v>
                </c:pt>
                <c:pt idx="10615">
                  <c:v>2.8290706739929273E-2</c:v>
                </c:pt>
                <c:pt idx="10616">
                  <c:v>2.8545939729643637E-2</c:v>
                </c:pt>
                <c:pt idx="10617">
                  <c:v>2.8792134568866732E-2</c:v>
                </c:pt>
                <c:pt idx="10618">
                  <c:v>2.9029025568556056E-2</c:v>
                </c:pt>
                <c:pt idx="10619">
                  <c:v>2.9256382794660973E-2</c:v>
                </c:pt>
                <c:pt idx="10620">
                  <c:v>2.9474009963110996E-2</c:v>
                </c:pt>
                <c:pt idx="10621">
                  <c:v>2.9681742421701438E-2</c:v>
                </c:pt>
                <c:pt idx="10622">
                  <c:v>2.9879445216447083E-2</c:v>
                </c:pt>
                <c:pt idx="10623">
                  <c:v>3.0067011239991535E-2</c:v>
                </c:pt>
                <c:pt idx="10624">
                  <c:v>3.0244359459678394E-2</c:v>
                </c:pt>
                <c:pt idx="10625">
                  <c:v>3.0411433222914015E-2</c:v>
                </c:pt>
                <c:pt idx="10626">
                  <c:v>3.0568198637476531E-2</c:v>
                </c:pt>
                <c:pt idx="10627">
                  <c:v>3.0714643024453574E-2</c:v>
                </c:pt>
                <c:pt idx="10628">
                  <c:v>3.0850773441521484E-2</c:v>
                </c:pt>
                <c:pt idx="10629">
                  <c:v>3.0976615274311219E-2</c:v>
                </c:pt>
                <c:pt idx="10630">
                  <c:v>3.1092210893639852E-2</c:v>
                </c:pt>
                <c:pt idx="10631">
                  <c:v>3.1197618376422702E-2</c:v>
                </c:pt>
                <c:pt idx="10632">
                  <c:v>3.12929102881183E-2</c:v>
                </c:pt>
                <c:pt idx="10633">
                  <c:v>3.1378172524596973E-2</c:v>
                </c:pt>
                <c:pt idx="10634">
                  <c:v>3.145350321136365E-2</c:v>
                </c:pt>
                <c:pt idx="10635">
                  <c:v>3.1519011658106111E-2</c:v>
                </c:pt>
                <c:pt idx="10636">
                  <c:v>3.157481736658161E-2</c:v>
                </c:pt>
                <c:pt idx="10637">
                  <c:v>3.1621049089897206E-2</c:v>
                </c:pt>
                <c:pt idx="10638">
                  <c:v>3.1657843941281585E-2</c:v>
                </c:pt>
                <c:pt idx="10639">
                  <c:v>3.1685346550490393E-2</c:v>
                </c:pt>
                <c:pt idx="10640">
                  <c:v>3.1703708266029695E-2</c:v>
                </c:pt>
                <c:pt idx="10641">
                  <c:v>3.171308640142724E-2</c:v>
                </c:pt>
                <c:pt idx="10642">
                  <c:v>3.1713643523824504E-2</c:v>
                </c:pt>
                <c:pt idx="10643">
                  <c:v>3.1705546783207E-2</c:v>
                </c:pt>
                <c:pt idx="10644">
                  <c:v>3.1688967280634854E-2</c:v>
                </c:pt>
                <c:pt idx="10645">
                  <c:v>3.1664079473878781E-2</c:v>
                </c:pt>
                <c:pt idx="10646">
                  <c:v>3.1631060618911376E-2</c:v>
                </c:pt>
                <c:pt idx="10647">
                  <c:v>3.1590090245746758E-2</c:v>
                </c:pt>
                <c:pt idx="10648">
                  <c:v>3.1541349667165083E-2</c:v>
                </c:pt>
                <c:pt idx="10649">
                  <c:v>3.1485021518901042E-2</c:v>
                </c:pt>
                <c:pt idx="10650">
                  <c:v>3.1421289329918854E-2</c:v>
                </c:pt>
                <c:pt idx="10651">
                  <c:v>3.1350337121437102E-2</c:v>
                </c:pt>
                <c:pt idx="10652">
                  <c:v>3.1272349033409197E-2</c:v>
                </c:pt>
                <c:pt idx="10653">
                  <c:v>3.118750897720594E-2</c:v>
                </c:pt>
                <c:pt idx="10654">
                  <c:v>3.1096000313287141E-2</c:v>
                </c:pt>
                <c:pt idx="10655">
                  <c:v>3.0998005552688647E-2</c:v>
                </c:pt>
                <c:pt idx="10656">
                  <c:v>3.0893706081190759E-2</c:v>
                </c:pt>
                <c:pt idx="10657">
                  <c:v>3.0783281905072093E-2</c:v>
                </c:pt>
                <c:pt idx="10658">
                  <c:v>3.0666911417391089E-2</c:v>
                </c:pt>
                <c:pt idx="10659">
                  <c:v>3.0544771183773561E-2</c:v>
                </c:pt>
                <c:pt idx="10660">
                  <c:v>3.0417035746722079E-2</c:v>
                </c:pt>
                <c:pt idx="10661">
                  <c:v>3.028387744749764E-2</c:v>
                </c:pt>
                <c:pt idx="10662">
                  <c:v>3.0145466264658988E-2</c:v>
                </c:pt>
                <c:pt idx="10663">
                  <c:v>3.0001969668379602E-2</c:v>
                </c:pt>
                <c:pt idx="10664">
                  <c:v>2.9855509873691462E-2</c:v>
                </c:pt>
                <c:pt idx="10665">
                  <c:v>2.9710476326516386E-2</c:v>
                </c:pt>
                <c:pt idx="10666">
                  <c:v>2.9569841886690641E-2</c:v>
                </c:pt>
                <c:pt idx="10667">
                  <c:v>2.9434745607863688E-2</c:v>
                </c:pt>
                <c:pt idx="10668">
                  <c:v>2.9306176391371404E-2</c:v>
                </c:pt>
                <c:pt idx="10669">
                  <c:v>2.9185039332155643E-2</c:v>
                </c:pt>
                <c:pt idx="10670">
                  <c:v>2.907216226699353E-2</c:v>
                </c:pt>
                <c:pt idx="10671">
                  <c:v>2.8968299802249235E-2</c:v>
                </c:pt>
                <c:pt idx="10672">
                  <c:v>2.8874137103960647E-2</c:v>
                </c:pt>
                <c:pt idx="10673">
                  <c:v>2.8790293544267407E-2</c:v>
                </c:pt>
                <c:pt idx="10674">
                  <c:v>2.8717326210982826E-2</c:v>
                </c:pt>
                <c:pt idx="10675">
                  <c:v>2.8655733283658977E-2</c:v>
                </c:pt>
                <c:pt idx="10676">
                  <c:v>2.8605957279376325E-2</c:v>
                </c:pt>
                <c:pt idx="10677">
                  <c:v>2.8568388171494739E-2</c:v>
                </c:pt>
                <c:pt idx="10678">
                  <c:v>2.8543366384607388E-2</c:v>
                </c:pt>
                <c:pt idx="10679">
                  <c:v>2.8531185668937691E-2</c:v>
                </c:pt>
                <c:pt idx="10680">
                  <c:v>2.853209585741278E-2</c:v>
                </c:pt>
                <c:pt idx="10681">
                  <c:v>2.8546305508633296E-2</c:v>
                </c:pt>
                <c:pt idx="10682">
                  <c:v>2.8573984438942532E-2</c:v>
                </c:pt>
                <c:pt idx="10683">
                  <c:v>2.8615266146775092E-2</c:v>
                </c:pt>
                <c:pt idx="10684">
                  <c:v>2.8670250132438804E-2</c:v>
                </c:pt>
                <c:pt idx="10685">
                  <c:v>2.8739004116453082E-2</c:v>
                </c:pt>
                <c:pt idx="10686">
                  <c:v>2.8821566159532592E-2</c:v>
                </c:pt>
                <c:pt idx="10687">
                  <c:v>2.8917946687268388E-2</c:v>
                </c:pt>
                <c:pt idx="10688">
                  <c:v>2.9028130422517083E-2</c:v>
                </c:pt>
                <c:pt idx="10689">
                  <c:v>2.9152078228467142E-2</c:v>
                </c:pt>
                <c:pt idx="10690">
                  <c:v>2.9289728865304392E-2</c:v>
                </c:pt>
                <c:pt idx="10691">
                  <c:v>2.9441000663352257E-2</c:v>
                </c:pt>
                <c:pt idx="10692">
                  <c:v>2.9605793115512466E-2</c:v>
                </c:pt>
                <c:pt idx="10693">
                  <c:v>2.9783988391780241E-2</c:v>
                </c:pt>
                <c:pt idx="10694">
                  <c:v>2.9975452778555959E-2</c:v>
                </c:pt>
                <c:pt idx="10695">
                  <c:v>3.0180038045420597E-2</c:v>
                </c:pt>
                <c:pt idx="10696">
                  <c:v>3.0397582741987946E-2</c:v>
                </c:pt>
                <c:pt idx="10697">
                  <c:v>3.0627913427389748E-2</c:v>
                </c:pt>
                <c:pt idx="10698">
                  <c:v>3.0870845834893464E-2</c:v>
                </c:pt>
                <c:pt idx="10699">
                  <c:v>3.1126185974095791E-2</c:v>
                </c:pt>
                <c:pt idx="10700">
                  <c:v>3.1393731173075708E-2</c:v>
                </c:pt>
                <c:pt idx="10701">
                  <c:v>3.1673271062834081E-2</c:v>
                </c:pt>
                <c:pt idx="10702">
                  <c:v>3.1960442009937959E-2</c:v>
                </c:pt>
                <c:pt idx="10703">
                  <c:v>3.2246065778923631E-2</c:v>
                </c:pt>
                <c:pt idx="10704">
                  <c:v>3.252395388724795E-2</c:v>
                </c:pt>
                <c:pt idx="10705">
                  <c:v>3.2791792022320319E-2</c:v>
                </c:pt>
                <c:pt idx="10706">
                  <c:v>3.3047573973078996E-2</c:v>
                </c:pt>
                <c:pt idx="10707">
                  <c:v>3.3289461624003036E-2</c:v>
                </c:pt>
                <c:pt idx="10708">
                  <c:v>3.3515771602945672E-2</c:v>
                </c:pt>
                <c:pt idx="10709">
                  <c:v>3.3724967248016463E-2</c:v>
                </c:pt>
                <c:pt idx="10710">
                  <c:v>3.3915651058148429E-2</c:v>
                </c:pt>
                <c:pt idx="10711">
                  <c:v>3.4086557428722845E-2</c:v>
                </c:pt>
                <c:pt idx="10712">
                  <c:v>3.4236545658358451E-2</c:v>
                </c:pt>
                <c:pt idx="10713">
                  <c:v>3.4364593220280987E-2</c:v>
                </c:pt>
                <c:pt idx="10714">
                  <c:v>3.4469789291940008E-2</c:v>
                </c:pt>
                <c:pt idx="10715">
                  <c:v>3.4551328536520542E-2</c:v>
                </c:pt>
                <c:pt idx="10716">
                  <c:v>3.460850512998874E-2</c:v>
                </c:pt>
                <c:pt idx="10717">
                  <c:v>3.4640707027302896E-2</c:v>
                </c:pt>
                <c:pt idx="10718">
                  <c:v>3.4647410461434304E-2</c:v>
                </c:pt>
                <c:pt idx="10719">
                  <c:v>3.4628174668862942E-2</c:v>
                </c:pt>
                <c:pt idx="10720">
                  <c:v>3.4582636835243964E-2</c:v>
                </c:pt>
                <c:pt idx="10721">
                  <c:v>3.4510507254981039E-2</c:v>
                </c:pt>
                <c:pt idx="10722">
                  <c:v>3.4411564698492658E-2</c:v>
                </c:pt>
                <c:pt idx="10723">
                  <c:v>3.4285651981013882E-2</c:v>
                </c:pt>
                <c:pt idx="10724">
                  <c:v>3.4132671726840785E-2</c:v>
                </c:pt>
                <c:pt idx="10725">
                  <c:v>3.3952582322996069E-2</c:v>
                </c:pt>
                <c:pt idx="10726">
                  <c:v>3.3745394056370906E-2</c:v>
                </c:pt>
                <c:pt idx="10727">
                  <c:v>3.3516029780737353E-2</c:v>
                </c:pt>
                <c:pt idx="10728">
                  <c:v>3.3275098261386298E-2</c:v>
                </c:pt>
                <c:pt idx="10729">
                  <c:v>3.3029736323236053E-2</c:v>
                </c:pt>
                <c:pt idx="10730">
                  <c:v>3.2782569043741307E-2</c:v>
                </c:pt>
                <c:pt idx="10731">
                  <c:v>3.2535891014817749E-2</c:v>
                </c:pt>
                <c:pt idx="10732">
                  <c:v>3.2291828507394767E-2</c:v>
                </c:pt>
                <c:pt idx="10733">
                  <c:v>3.2052353149307093E-2</c:v>
                </c:pt>
                <c:pt idx="10734">
                  <c:v>3.1819289454213334E-2</c:v>
                </c:pt>
                <c:pt idx="10735">
                  <c:v>3.1594321871078412E-2</c:v>
                </c:pt>
                <c:pt idx="10736">
                  <c:v>3.1379001584340753E-2</c:v>
                </c:pt>
                <c:pt idx="10737">
                  <c:v>3.1174753078214448E-2</c:v>
                </c:pt>
                <c:pt idx="10738">
                  <c:v>3.0982880470054864E-2</c:v>
                </c:pt>
                <c:pt idx="10739">
                  <c:v>3.0804573617471544E-2</c:v>
                </c:pt>
                <c:pt idx="10740">
                  <c:v>3.0640914003945949E-2</c:v>
                </c:pt>
                <c:pt idx="10741">
                  <c:v>3.0492880407781801E-2</c:v>
                </c:pt>
                <c:pt idx="10742">
                  <c:v>3.0361354359272914E-2</c:v>
                </c:pt>
                <c:pt idx="10743">
                  <c:v>3.0247125391018211E-2</c:v>
                </c:pt>
                <c:pt idx="10744">
                  <c:v>3.0150896086345441E-2</c:v>
                </c:pt>
                <c:pt idx="10745">
                  <c:v>3.0073286930825786E-2</c:v>
                </c:pt>
                <c:pt idx="10746">
                  <c:v>3.0014840971871876E-2</c:v>
                </c:pt>
                <c:pt idx="10747">
                  <c:v>2.9976028291411685E-2</c:v>
                </c:pt>
                <c:pt idx="10748">
                  <c:v>2.9957250296622058E-2</c:v>
                </c:pt>
                <c:pt idx="10749">
                  <c:v>2.9958843833687559E-2</c:v>
                </c:pt>
                <c:pt idx="10750">
                  <c:v>2.9981085129525891E-2</c:v>
                </c:pt>
                <c:pt idx="10751">
                  <c:v>3.0024193566387081E-2</c:v>
                </c:pt>
                <c:pt idx="10752">
                  <c:v>3.0084138598131652E-2</c:v>
                </c:pt>
                <c:pt idx="10753">
                  <c:v>3.0151972974670864E-2</c:v>
                </c:pt>
                <c:pt idx="10754">
                  <c:v>3.0221734048219175E-2</c:v>
                </c:pt>
                <c:pt idx="10755">
                  <c:v>3.0291341266774161E-2</c:v>
                </c:pt>
                <c:pt idx="10756">
                  <c:v>3.0358989206400903E-2</c:v>
                </c:pt>
                <c:pt idx="10757">
                  <c:v>3.0423008050520898E-2</c:v>
                </c:pt>
                <c:pt idx="10758">
                  <c:v>3.0481852165752412E-2</c:v>
                </c:pt>
                <c:pt idx="10759">
                  <c:v>3.0534093973145666E-2</c:v>
                </c:pt>
                <c:pt idx="10760">
                  <c:v>3.0578418223450241E-2</c:v>
                </c:pt>
                <c:pt idx="10761">
                  <c:v>3.0613616477901496E-2</c:v>
                </c:pt>
                <c:pt idx="10762">
                  <c:v>3.0638581782957839E-2</c:v>
                </c:pt>
                <c:pt idx="10763">
                  <c:v>3.0652303534790256E-2</c:v>
                </c:pt>
                <c:pt idx="10764">
                  <c:v>3.0653862529548055E-2</c:v>
                </c:pt>
                <c:pt idx="10765">
                  <c:v>3.0642426195375494E-2</c:v>
                </c:pt>
                <c:pt idx="10766">
                  <c:v>3.0617244002104485E-2</c:v>
                </c:pt>
                <c:pt idx="10767">
                  <c:v>3.057764304450921E-2</c:v>
                </c:pt>
                <c:pt idx="10768">
                  <c:v>3.0523023794980945E-2</c:v>
                </c:pt>
                <c:pt idx="10769">
                  <c:v>3.0452856021461631E-2</c:v>
                </c:pt>
                <c:pt idx="10770">
                  <c:v>3.0366674866464952E-2</c:v>
                </c:pt>
                <c:pt idx="10771">
                  <c:v>3.0264077083012961E-2</c:v>
                </c:pt>
                <c:pt idx="10772">
                  <c:v>3.0144717423321199E-2</c:v>
                </c:pt>
                <c:pt idx="10773">
                  <c:v>3.0008305176079927E-2</c:v>
                </c:pt>
                <c:pt idx="10774">
                  <c:v>2.9854600848198534E-2</c:v>
                </c:pt>
                <c:pt idx="10775">
                  <c:v>2.9683412986906958E-2</c:v>
                </c:pt>
                <c:pt idx="10776">
                  <c:v>2.9494595138139266E-2</c:v>
                </c:pt>
                <c:pt idx="10777">
                  <c:v>2.9290952010571181E-2</c:v>
                </c:pt>
                <c:pt idx="10778">
                  <c:v>2.9078701286073278E-2</c:v>
                </c:pt>
                <c:pt idx="10779">
                  <c:v>2.8861996210114434E-2</c:v>
                </c:pt>
                <c:pt idx="10780">
                  <c:v>2.8642303115685924E-2</c:v>
                </c:pt>
                <c:pt idx="10781">
                  <c:v>2.8420901375057869E-2</c:v>
                </c:pt>
                <c:pt idx="10782">
                  <c:v>2.8198979796941831E-2</c:v>
                </c:pt>
                <c:pt idx="10783">
                  <c:v>2.7977644245483737E-2</c:v>
                </c:pt>
                <c:pt idx="10784">
                  <c:v>2.7757921604035514E-2</c:v>
                </c:pt>
                <c:pt idx="10785">
                  <c:v>2.7540763473740085E-2</c:v>
                </c:pt>
                <c:pt idx="10786">
                  <c:v>2.7327049743979568E-2</c:v>
                </c:pt>
                <c:pt idx="10787">
                  <c:v>2.7117592042162832E-2</c:v>
                </c:pt>
                <c:pt idx="10788">
                  <c:v>2.6913137065232875E-2</c:v>
                </c:pt>
                <c:pt idx="10789">
                  <c:v>2.671436979513311E-2</c:v>
                </c:pt>
                <c:pt idx="10790">
                  <c:v>2.6521916600519536E-2</c:v>
                </c:pt>
                <c:pt idx="10791">
                  <c:v>2.6336348227052348E-2</c:v>
                </c:pt>
                <c:pt idx="10792">
                  <c:v>2.6158182678641676E-2</c:v>
                </c:pt>
                <c:pt idx="10793">
                  <c:v>2.5987887992053642E-2</c:v>
                </c:pt>
                <c:pt idx="10794">
                  <c:v>2.5825884907310005E-2</c:v>
                </c:pt>
                <c:pt idx="10795">
                  <c:v>2.5672549436333944E-2</c:v>
                </c:pt>
                <c:pt idx="10796">
                  <c:v>2.5528215332308365E-2</c:v>
                </c:pt>
                <c:pt idx="10797">
                  <c:v>2.5393176462221789E-2</c:v>
                </c:pt>
                <c:pt idx="10798">
                  <c:v>2.5267689085079297E-2</c:v>
                </c:pt>
                <c:pt idx="10799">
                  <c:v>2.5151974038255601E-2</c:v>
                </c:pt>
                <c:pt idx="10800">
                  <c:v>2.5046218834459948E-2</c:v>
                </c:pt>
                <c:pt idx="10801">
                  <c:v>2.4950579671773342E-2</c:v>
                </c:pt>
                <c:pt idx="10802">
                  <c:v>2.4865183359204429E-2</c:v>
                </c:pt>
                <c:pt idx="10803">
                  <c:v>2.4790129160192437E-2</c:v>
                </c:pt>
                <c:pt idx="10804">
                  <c:v>2.4725490556465494E-2</c:v>
                </c:pt>
                <c:pt idx="10805">
                  <c:v>2.4671316934638476E-2</c:v>
                </c:pt>
                <c:pt idx="10806">
                  <c:v>2.462763519790858E-2</c:v>
                </c:pt>
                <c:pt idx="10807">
                  <c:v>2.4594451305177522E-2</c:v>
                </c:pt>
                <c:pt idx="10808">
                  <c:v>2.4571751739898468E-2</c:v>
                </c:pt>
                <c:pt idx="10809">
                  <c:v>2.4559504910912477E-2</c:v>
                </c:pt>
                <c:pt idx="10810">
                  <c:v>2.4557662487504593E-2</c:v>
                </c:pt>
                <c:pt idx="10811">
                  <c:v>2.45661606708725E-2</c:v>
                </c:pt>
                <c:pt idx="10812">
                  <c:v>2.4584921404163643E-2</c:v>
                </c:pt>
                <c:pt idx="10813">
                  <c:v>2.4613853523195998E-2</c:v>
                </c:pt>
                <c:pt idx="10814">
                  <c:v>2.4652853849938781E-2</c:v>
                </c:pt>
                <c:pt idx="10815">
                  <c:v>2.4701808230786833E-2</c:v>
                </c:pt>
                <c:pt idx="10816">
                  <c:v>2.476059252162063E-2</c:v>
                </c:pt>
                <c:pt idx="10817">
                  <c:v>2.4829073521601179E-2</c:v>
                </c:pt>
                <c:pt idx="10818">
                  <c:v>2.4907109857605338E-2</c:v>
                </c:pt>
                <c:pt idx="10819">
                  <c:v>2.4994552821163241E-2</c:v>
                </c:pt>
                <c:pt idx="10820">
                  <c:v>2.5091247159715405E-2</c:v>
                </c:pt>
                <c:pt idx="10821">
                  <c:v>2.5197031823962629E-2</c:v>
                </c:pt>
                <c:pt idx="10822">
                  <c:v>2.5311740673037521E-2</c:v>
                </c:pt>
                <c:pt idx="10823">
                  <c:v>2.5435203139181052E-2</c:v>
                </c:pt>
                <c:pt idx="10824">
                  <c:v>2.5567244853564392E-2</c:v>
                </c:pt>
                <c:pt idx="10825">
                  <c:v>2.5707688234850482E-2</c:v>
                </c:pt>
                <c:pt idx="10826">
                  <c:v>2.585635304204667E-2</c:v>
                </c:pt>
                <c:pt idx="10827">
                  <c:v>2.6010624717027093E-2</c:v>
                </c:pt>
                <c:pt idx="10828">
                  <c:v>2.6165066441423763E-2</c:v>
                </c:pt>
                <c:pt idx="10829">
                  <c:v>2.6315996843542439E-2</c:v>
                </c:pt>
                <c:pt idx="10830">
                  <c:v>2.6462008733223092E-2</c:v>
                </c:pt>
                <c:pt idx="10831">
                  <c:v>2.6601877351128404E-2</c:v>
                </c:pt>
                <c:pt idx="10832">
                  <c:v>2.6734478214255758E-2</c:v>
                </c:pt>
                <c:pt idx="10833">
                  <c:v>2.6858779250929755E-2</c:v>
                </c:pt>
                <c:pt idx="10834">
                  <c:v>2.6973836055056752E-2</c:v>
                </c:pt>
                <c:pt idx="10835">
                  <c:v>2.7078787423513693E-2</c:v>
                </c:pt>
                <c:pt idx="10836">
                  <c:v>2.7172851060267542E-2</c:v>
                </c:pt>
                <c:pt idx="10837">
                  <c:v>2.7255319439174322E-2</c:v>
                </c:pt>
                <c:pt idx="10838">
                  <c:v>2.7325555821686311E-2</c:v>
                </c:pt>
                <c:pt idx="10839">
                  <c:v>2.7382990425839415E-2</c:v>
                </c:pt>
                <c:pt idx="10840">
                  <c:v>2.7427116742873157E-2</c:v>
                </c:pt>
                <c:pt idx="10841">
                  <c:v>2.7457487997827601E-2</c:v>
                </c:pt>
                <c:pt idx="10842">
                  <c:v>2.74737137504504E-2</c:v>
                </c:pt>
                <c:pt idx="10843">
                  <c:v>2.7475456632750139E-2</c:v>
                </c:pt>
                <c:pt idx="10844">
                  <c:v>2.7462429219540421E-2</c:v>
                </c:pt>
                <c:pt idx="10845">
                  <c:v>2.7434391028331149E-2</c:v>
                </c:pt>
                <c:pt idx="10846">
                  <c:v>2.7391145644944288E-2</c:v>
                </c:pt>
                <c:pt idx="10847">
                  <c:v>2.7332537971255823E-2</c:v>
                </c:pt>
                <c:pt idx="10848">
                  <c:v>2.725845159149503E-2</c:v>
                </c:pt>
                <c:pt idx="10849">
                  <c:v>2.7168806253566508E-2</c:v>
                </c:pt>
                <c:pt idx="10850">
                  <c:v>2.7063555461898738E-2</c:v>
                </c:pt>
                <c:pt idx="10851">
                  <c:v>2.694268417836463E-2</c:v>
                </c:pt>
                <c:pt idx="10852">
                  <c:v>2.6808923653449581E-2</c:v>
                </c:pt>
                <c:pt idx="10853">
                  <c:v>2.6668183253845047E-2</c:v>
                </c:pt>
                <c:pt idx="10854">
                  <c:v>2.6524435140408302E-2</c:v>
                </c:pt>
                <c:pt idx="10855">
                  <c:v>2.6379133354572239E-2</c:v>
                </c:pt>
                <c:pt idx="10856">
                  <c:v>2.6233549182452302E-2</c:v>
                </c:pt>
                <c:pt idx="10857">
                  <c:v>2.6088861622497229E-2</c:v>
                </c:pt>
                <c:pt idx="10858">
                  <c:v>2.5946164919288878E-2</c:v>
                </c:pt>
                <c:pt idx="10859">
                  <c:v>2.5806472667292201E-2</c:v>
                </c:pt>
                <c:pt idx="10860">
                  <c:v>2.5670721651191619E-2</c:v>
                </c:pt>
                <c:pt idx="10861">
                  <c:v>2.5539775551219234E-2</c:v>
                </c:pt>
                <c:pt idx="10862">
                  <c:v>2.5414428520858245E-2</c:v>
                </c:pt>
                <c:pt idx="10863">
                  <c:v>2.529540863954689E-2</c:v>
                </c:pt>
                <c:pt idx="10864">
                  <c:v>2.518338124287273E-2</c:v>
                </c:pt>
                <c:pt idx="10865">
                  <c:v>2.5078952132790881E-2</c:v>
                </c:pt>
                <c:pt idx="10866">
                  <c:v>2.4982670670440077E-2</c:v>
                </c:pt>
                <c:pt idx="10867">
                  <c:v>2.489503275416494E-2</c:v>
                </c:pt>
                <c:pt idx="10868">
                  <c:v>2.4816483685379587E-2</c:v>
                </c:pt>
                <c:pt idx="10869">
                  <c:v>2.4747420924927804E-2</c:v>
                </c:pt>
                <c:pt idx="10870">
                  <c:v>2.4688196742608678E-2</c:v>
                </c:pt>
                <c:pt idx="10871">
                  <c:v>2.4639120762544521E-2</c:v>
                </c:pt>
                <c:pt idx="10872">
                  <c:v>2.4600462407070478E-2</c:v>
                </c:pt>
                <c:pt idx="10873">
                  <c:v>2.4572453241822341E-2</c:v>
                </c:pt>
                <c:pt idx="10874">
                  <c:v>2.4555289224691815E-2</c:v>
                </c:pt>
                <c:pt idx="10875">
                  <c:v>2.4549132861306312E-2</c:v>
                </c:pt>
                <c:pt idx="10876">
                  <c:v>2.45541152696752E-2</c:v>
                </c:pt>
                <c:pt idx="10877">
                  <c:v>2.4570338156624183E-2</c:v>
                </c:pt>
                <c:pt idx="10878">
                  <c:v>2.4597875708616657E-2</c:v>
                </c:pt>
                <c:pt idx="10879">
                  <c:v>2.4636776399534932E-2</c:v>
                </c:pt>
                <c:pt idx="10880">
                  <c:v>2.4687064717964689E-2</c:v>
                </c:pt>
                <c:pt idx="10881">
                  <c:v>2.4748742816494806E-2</c:v>
                </c:pt>
                <c:pt idx="10882">
                  <c:v>2.4821792085510413E-2</c:v>
                </c:pt>
                <c:pt idx="10883">
                  <c:v>2.4906174653920664E-2</c:v>
                </c:pt>
                <c:pt idx="10884">
                  <c:v>2.5001834819224904E-2</c:v>
                </c:pt>
                <c:pt idx="10885">
                  <c:v>2.5108700409280631E-2</c:v>
                </c:pt>
                <c:pt idx="10886">
                  <c:v>2.5226684078095776E-2</c:v>
                </c:pt>
                <c:pt idx="10887">
                  <c:v>2.5355684537924288E-2</c:v>
                </c:pt>
                <c:pt idx="10888">
                  <c:v>2.5495587729901081E-2</c:v>
                </c:pt>
                <c:pt idx="10889">
                  <c:v>2.5643550909821958E-2</c:v>
                </c:pt>
                <c:pt idx="10890">
                  <c:v>2.5793569781674918E-2</c:v>
                </c:pt>
                <c:pt idx="10891">
                  <c:v>2.5941592823770933E-2</c:v>
                </c:pt>
                <c:pt idx="10892">
                  <c:v>2.6086101248185289E-2</c:v>
                </c:pt>
                <c:pt idx="10893">
                  <c:v>2.6225772723066858E-2</c:v>
                </c:pt>
                <c:pt idx="10894">
                  <c:v>2.635939003078137E-2</c:v>
                </c:pt>
                <c:pt idx="10895">
                  <c:v>2.6485832698109273E-2</c:v>
                </c:pt>
                <c:pt idx="10896">
                  <c:v>2.6604072093534034E-2</c:v>
                </c:pt>
                <c:pt idx="10897">
                  <c:v>2.6713166823837058E-2</c:v>
                </c:pt>
                <c:pt idx="10898">
                  <c:v>2.6812258300460572E-2</c:v>
                </c:pt>
                <c:pt idx="10899">
                  <c:v>2.69005664671376E-2</c:v>
                </c:pt>
                <c:pt idx="10900">
                  <c:v>2.6977385685064893E-2</c:v>
                </c:pt>
                <c:pt idx="10901">
                  <c:v>2.704208077204558E-2</c:v>
                </c:pt>
                <c:pt idx="10902">
                  <c:v>2.709408319200577E-2</c:v>
                </c:pt>
                <c:pt idx="10903">
                  <c:v>2.7132887391266201E-2</c:v>
                </c:pt>
                <c:pt idx="10904">
                  <c:v>2.7158047277936349E-2</c:v>
                </c:pt>
                <c:pt idx="10905">
                  <c:v>2.7169172840792E-2</c:v>
                </c:pt>
                <c:pt idx="10906">
                  <c:v>2.7165926903997349E-2</c:v>
                </c:pt>
                <c:pt idx="10907">
                  <c:v>2.7148022014040513E-2</c:v>
                </c:pt>
                <c:pt idx="10908">
                  <c:v>2.7115217455264386E-2</c:v>
                </c:pt>
                <c:pt idx="10909">
                  <c:v>2.7067316390394169E-2</c:v>
                </c:pt>
                <c:pt idx="10910">
                  <c:v>2.7004163122487396E-2</c:v>
                </c:pt>
                <c:pt idx="10911">
                  <c:v>2.6925640474760808E-2</c:v>
                </c:pt>
                <c:pt idx="10912">
                  <c:v>2.6831667284783218E-2</c:v>
                </c:pt>
                <c:pt idx="10913">
                  <c:v>2.6722196009560564E-2</c:v>
                </c:pt>
                <c:pt idx="10914">
                  <c:v>2.6597961362052048E-2</c:v>
                </c:pt>
                <c:pt idx="10915">
                  <c:v>2.6460598053585888E-2</c:v>
                </c:pt>
                <c:pt idx="10916">
                  <c:v>2.6311225504144446E-2</c:v>
                </c:pt>
                <c:pt idx="10917">
                  <c:v>2.6150285831101978E-2</c:v>
                </c:pt>
                <c:pt idx="10918">
                  <c:v>2.5978187899588827E-2</c:v>
                </c:pt>
                <c:pt idx="10919">
                  <c:v>2.5795331001218374E-2</c:v>
                </c:pt>
                <c:pt idx="10920">
                  <c:v>2.560210567611566E-2</c:v>
                </c:pt>
                <c:pt idx="10921">
                  <c:v>2.5398893649058174E-2</c:v>
                </c:pt>
                <c:pt idx="10922">
                  <c:v>2.5186067752729795E-2</c:v>
                </c:pt>
                <c:pt idx="10923">
                  <c:v>2.4963991871434582E-2</c:v>
                </c:pt>
                <c:pt idx="10924">
                  <c:v>2.4733020905215841E-2</c:v>
                </c:pt>
                <c:pt idx="10925">
                  <c:v>2.4493500753054665E-2</c:v>
                </c:pt>
                <c:pt idx="10926">
                  <c:v>2.4245768313832839E-2</c:v>
                </c:pt>
                <c:pt idx="10927">
                  <c:v>2.3990151503802404E-2</c:v>
                </c:pt>
                <c:pt idx="10928">
                  <c:v>2.3726969289363006E-2</c:v>
                </c:pt>
                <c:pt idx="10929">
                  <c:v>2.3456531734004488E-2</c:v>
                </c:pt>
                <c:pt idx="10930">
                  <c:v>2.3179140058327354E-2</c:v>
                </c:pt>
                <c:pt idx="10931">
                  <c:v>2.2895086712105585E-2</c:v>
                </c:pt>
                <c:pt idx="10932">
                  <c:v>2.2604655457408602E-2</c:v>
                </c:pt>
                <c:pt idx="10933">
                  <c:v>2.2308121461847047E-2</c:v>
                </c:pt>
                <c:pt idx="10934">
                  <c:v>2.200575140105537E-2</c:v>
                </c:pt>
                <c:pt idx="10935">
                  <c:v>2.1697803569569445E-2</c:v>
                </c:pt>
                <c:pt idx="10936">
                  <c:v>2.1384527999302027E-2</c:v>
                </c:pt>
                <c:pt idx="10937">
                  <c:v>2.1066166584860525E-2</c:v>
                </c:pt>
                <c:pt idx="10938">
                  <c:v>2.0742953214992602E-2</c:v>
                </c:pt>
                <c:pt idx="10939">
                  <c:v>2.0415113909485132E-2</c:v>
                </c:pt>
                <c:pt idx="10940">
                  <c:v>2.0082866960877976E-2</c:v>
                </c:pt>
                <c:pt idx="10941">
                  <c:v>1.9746423080392414E-2</c:v>
                </c:pt>
                <c:pt idx="10942">
                  <c:v>1.9405985547506742E-2</c:v>
                </c:pt>
                <c:pt idx="10943">
                  <c:v>1.9061750362646381E-2</c:v>
                </c:pt>
                <c:pt idx="10944">
                  <c:v>1.8713906402487542E-2</c:v>
                </c:pt>
                <c:pt idx="10945">
                  <c:v>1.8362635577400723E-2</c:v>
                </c:pt>
                <c:pt idx="10946">
                  <c:v>1.8008112990600553E-2</c:v>
                </c:pt>
                <c:pt idx="10947">
                  <c:v>1.7650507098578266E-2</c:v>
                </c:pt>
                <c:pt idx="10948">
                  <c:v>1.7289979872438171E-2</c:v>
                </c:pt>
                <c:pt idx="10949">
                  <c:v>1.692668695977436E-2</c:v>
                </c:pt>
                <c:pt idx="10950">
                  <c:v>1.6560777846751706E-2</c:v>
                </c:pt>
                <c:pt idx="10951">
                  <c:v>1.6192396020078402E-2</c:v>
                </c:pt>
                <c:pt idx="10952">
                  <c:v>1.5821679128579583E-2</c:v>
                </c:pt>
                <c:pt idx="10953">
                  <c:v>1.5448759144102361E-2</c:v>
                </c:pt>
                <c:pt idx="10954">
                  <c:v>1.5073762521503735E-2</c:v>
                </c:pt>
                <c:pt idx="10955">
                  <c:v>1.4696810357491298E-2</c:v>
                </c:pt>
                <c:pt idx="10956">
                  <c:v>1.4318018548105355E-2</c:v>
                </c:pt>
                <c:pt idx="10957">
                  <c:v>1.3937497944648726E-2</c:v>
                </c:pt>
                <c:pt idx="10958">
                  <c:v>1.3555354507886641E-2</c:v>
                </c:pt>
                <c:pt idx="10959">
                  <c:v>1.3171689460355109E-2</c:v>
                </c:pt>
                <c:pt idx="10960">
                  <c:v>1.2786599436631064E-2</c:v>
                </c:pt>
                <c:pt idx="10961">
                  <c:v>1.2400176631431562E-2</c:v>
                </c:pt>
                <c:pt idx="10962">
                  <c:v>1.2012508945422827E-2</c:v>
                </c:pt>
                <c:pt idx="10963">
                  <c:v>1.1623680128632531E-2</c:v>
                </c:pt>
                <c:pt idx="10964">
                  <c:v>1.1233769921370512E-2</c:v>
                </c:pt>
                <c:pt idx="10965">
                  <c:v>1.0842854192574745E-2</c:v>
                </c:pt>
                <c:pt idx="10966">
                  <c:v>1.0451005075509567E-2</c:v>
                </c:pt>
                <c:pt idx="10967">
                  <c:v>1.0058291100753574E-2</c:v>
                </c:pt>
                <c:pt idx="10968">
                  <c:v>9.6647773264238162E-3</c:v>
                </c:pt>
                <c:pt idx="10969">
                  <c:v>9.270525465591711E-3</c:v>
                </c:pt>
                <c:pt idx="10970">
                  <c:v>8.8755940108547603E-3</c:v>
                </c:pt>
                <c:pt idx="10971">
                  <c:v>8.4800383560353475E-3</c:v>
                </c:pt>
                <c:pt idx="10972">
                  <c:v>8.0839109149859704E-3</c:v>
                </c:pt>
                <c:pt idx="10973">
                  <c:v>7.6872612374861999E-3</c:v>
                </c:pt>
                <c:pt idx="10974">
                  <c:v>7.2901361222238214E-3</c:v>
                </c:pt>
                <c:pt idx="10975">
                  <c:v>6.8925797268579144E-3</c:v>
                </c:pt>
                <c:pt idx="10976">
                  <c:v>6.4946336751676515E-3</c:v>
                </c:pt>
                <c:pt idx="10977">
                  <c:v>6.0989245182841564E-3</c:v>
                </c:pt>
                <c:pt idx="10978">
                  <c:v>5.7110770481148812E-3</c:v>
                </c:pt>
                <c:pt idx="10979">
                  <c:v>5.3348450996978459E-3</c:v>
                </c:pt>
                <c:pt idx="10980">
                  <c:v>4.9715602667154066E-3</c:v>
                </c:pt>
                <c:pt idx="10981">
                  <c:v>4.6223576269130975E-3</c:v>
                </c:pt>
                <c:pt idx="10982">
                  <c:v>4.2882636205727942E-3</c:v>
                </c:pt>
                <c:pt idx="10983">
                  <c:v>3.9702048691021216E-3</c:v>
                </c:pt>
                <c:pt idx="10984">
                  <c:v>3.66901364617701E-3</c:v>
                </c:pt>
                <c:pt idx="10985">
                  <c:v>3.3854330198037526E-3</c:v>
                </c:pt>
                <c:pt idx="10986">
                  <c:v>3.1201217903753897E-3</c:v>
                </c:pt>
                <c:pt idx="10987">
                  <c:v>2.8736592344929951E-3</c:v>
                </c:pt>
                <c:pt idx="10988">
                  <c:v>2.6465496597303669E-3</c:v>
                </c:pt>
                <c:pt idx="10989">
                  <c:v>2.4392267753324285E-3</c:v>
                </c:pt>
                <c:pt idx="10990">
                  <c:v>2.2520578838169719E-3</c:v>
                </c:pt>
                <c:pt idx="10991">
                  <c:v>2.085347898427195E-3</c:v>
                </c:pt>
                <c:pt idx="10992">
                  <c:v>1.9393431913532246E-3</c:v>
                </c:pt>
                <c:pt idx="10993">
                  <c:v>1.8142352776045435E-3</c:v>
                </c:pt>
                <c:pt idx="10994">
                  <c:v>1.7101643393724979E-3</c:v>
                </c:pt>
                <c:pt idx="10995">
                  <c:v>1.6272225956735205E-3</c:v>
                </c:pt>
                <c:pt idx="10996">
                  <c:v>1.5654575220097164E-3</c:v>
                </c:pt>
                <c:pt idx="10997">
                  <c:v>1.5248749247246274E-3</c:v>
                </c:pt>
                <c:pt idx="10998">
                  <c:v>1.5054418746686502E-3</c:v>
                </c:pt>
                <c:pt idx="10999">
                  <c:v>1.5070895047212976E-3</c:v>
                </c:pt>
                <c:pt idx="11000">
                  <c:v>1.5297156756465451E-3</c:v>
                </c:pt>
                <c:pt idx="11001">
                  <c:v>1.5731875146833868E-3</c:v>
                </c:pt>
                <c:pt idx="11002">
                  <c:v>1.634291688604673E-3</c:v>
                </c:pt>
                <c:pt idx="11003">
                  <c:v>1.7062492603340917E-3</c:v>
                </c:pt>
                <c:pt idx="11004">
                  <c:v>1.7844618742874131E-3</c:v>
                </c:pt>
                <c:pt idx="11005">
                  <c:v>1.8671642568455506E-3</c:v>
                </c:pt>
                <c:pt idx="11006">
                  <c:v>1.9528007428077825E-3</c:v>
                </c:pt>
                <c:pt idx="11007">
                  <c:v>2.0399235798141601E-3</c:v>
                </c:pt>
                <c:pt idx="11008">
                  <c:v>2.1271843927603159E-3</c:v>
                </c:pt>
                <c:pt idx="11009">
                  <c:v>2.2133294987702204E-3</c:v>
                </c:pt>
                <c:pt idx="11010">
                  <c:v>2.2971955158371696E-3</c:v>
                </c:pt>
                <c:pt idx="11011">
                  <c:v>2.3777051211910216E-3</c:v>
                </c:pt>
                <c:pt idx="11012">
                  <c:v>2.4538629513796224E-3</c:v>
                </c:pt>
                <c:pt idx="11013">
                  <c:v>2.5247516413818725E-3</c:v>
                </c:pt>
                <c:pt idx="11014">
                  <c:v>2.5895280002041212E-3</c:v>
                </c:pt>
                <c:pt idx="11015">
                  <c:v>2.6474193203485838E-3</c:v>
                </c:pt>
                <c:pt idx="11016">
                  <c:v>2.6977198184810459E-3</c:v>
                </c:pt>
                <c:pt idx="11017">
                  <c:v>2.739787204572778E-3</c:v>
                </c:pt>
                <c:pt idx="11018">
                  <c:v>2.7730393767477733E-3</c:v>
                </c:pt>
                <c:pt idx="11019">
                  <c:v>2.796951239030912E-3</c:v>
                </c:pt>
                <c:pt idx="11020">
                  <c:v>2.8110516391647881E-3</c:v>
                </c:pt>
                <c:pt idx="11021">
                  <c:v>2.8149204236422136E-3</c:v>
                </c:pt>
                <c:pt idx="11022">
                  <c:v>2.8081856070874176E-3</c:v>
                </c:pt>
                <c:pt idx="11023">
                  <c:v>2.7905206531113067E-3</c:v>
                </c:pt>
                <c:pt idx="11024">
                  <c:v>2.7616418637641652E-3</c:v>
                </c:pt>
                <c:pt idx="11025">
                  <c:v>2.72130587471275E-3</c:v>
                </c:pt>
                <c:pt idx="11026">
                  <c:v>2.6693072532773142E-3</c:v>
                </c:pt>
                <c:pt idx="11027">
                  <c:v>2.6074268601903286E-3</c:v>
                </c:pt>
                <c:pt idx="11028">
                  <c:v>2.5397411742278495E-3</c:v>
                </c:pt>
                <c:pt idx="11029">
                  <c:v>2.4689491154139482E-3</c:v>
                </c:pt>
                <c:pt idx="11030">
                  <c:v>2.3959543289351062E-3</c:v>
                </c:pt>
                <c:pt idx="11031">
                  <c:v>2.3215412071018802E-3</c:v>
                </c:pt>
                <c:pt idx="11032">
                  <c:v>2.2464392310229822E-3</c:v>
                </c:pt>
                <c:pt idx="11033">
                  <c:v>2.1713277928272216E-3</c:v>
                </c:pt>
                <c:pt idx="11034">
                  <c:v>2.0968385769750317E-3</c:v>
                </c:pt>
                <c:pt idx="11035">
                  <c:v>2.0235577736257902E-3</c:v>
                </c:pt>
                <c:pt idx="11036">
                  <c:v>1.9520282157521401E-3</c:v>
                </c:pt>
                <c:pt idx="11037">
                  <c:v>1.8827514448038053E-3</c:v>
                </c:pt>
                <c:pt idx="11038">
                  <c:v>1.816189706304398E-3</c:v>
                </c:pt>
                <c:pt idx="11039">
                  <c:v>1.7527678766678849E-3</c:v>
                </c:pt>
                <c:pt idx="11040">
                  <c:v>1.6928753225517645E-3</c:v>
                </c:pt>
                <c:pt idx="11041">
                  <c:v>1.6368676940948935E-3</c:v>
                </c:pt>
                <c:pt idx="11042">
                  <c:v>1.5850686534142121E-3</c:v>
                </c:pt>
                <c:pt idx="11043">
                  <c:v>1.5377715397565561E-3</c:v>
                </c:pt>
                <c:pt idx="11044">
                  <c:v>1.4952409727196337E-3</c:v>
                </c:pt>
                <c:pt idx="11045">
                  <c:v>1.4577143949701988E-3</c:v>
                </c:pt>
                <c:pt idx="11046">
                  <c:v>1.4254035558978113E-3</c:v>
                </c:pt>
                <c:pt idx="11047">
                  <c:v>1.3984959376495871E-3</c:v>
                </c:pt>
                <c:pt idx="11048">
                  <c:v>1.377156124995161E-3</c:v>
                </c:pt>
                <c:pt idx="11049">
                  <c:v>1.3615271204719896E-3</c:v>
                </c:pt>
                <c:pt idx="11050">
                  <c:v>1.3517316062592918E-3</c:v>
                </c:pt>
                <c:pt idx="11051">
                  <c:v>1.3478731542245544E-3</c:v>
                </c:pt>
                <c:pt idx="11052">
                  <c:v>1.3500373855798165E-3</c:v>
                </c:pt>
                <c:pt idx="11053">
                  <c:v>1.3582930815760862E-3</c:v>
                </c:pt>
                <c:pt idx="11054">
                  <c:v>1.3726932466533196E-3</c:v>
                </c:pt>
                <c:pt idx="11055">
                  <c:v>1.3932761254507216E-3</c:v>
                </c:pt>
                <c:pt idx="11056">
                  <c:v>1.4200661750676732E-3</c:v>
                </c:pt>
                <c:pt idx="11057">
                  <c:v>1.4530749939497059E-3</c:v>
                </c:pt>
                <c:pt idx="11058">
                  <c:v>1.4923022087565269E-3</c:v>
                </c:pt>
                <c:pt idx="11059">
                  <c:v>1.5377363205505564E-3</c:v>
                </c:pt>
                <c:pt idx="11060">
                  <c:v>1.5893555116246272E-3</c:v>
                </c:pt>
                <c:pt idx="11061">
                  <c:v>1.6471284142667146E-3</c:v>
                </c:pt>
                <c:pt idx="11062">
                  <c:v>1.7110148427378791E-3</c:v>
                </c:pt>
                <c:pt idx="11063">
                  <c:v>1.7809664897170641E-3</c:v>
                </c:pt>
                <c:pt idx="11064">
                  <c:v>1.8569275884431384E-3</c:v>
                </c:pt>
                <c:pt idx="11065">
                  <c:v>1.9388355417607652E-3</c:v>
                </c:pt>
                <c:pt idx="11066">
                  <c:v>2.026621519252236E-3</c:v>
                </c:pt>
                <c:pt idx="11067">
                  <c:v>2.1202110236126E-3</c:v>
                </c:pt>
                <c:pt idx="11068">
                  <c:v>2.2195244274001908E-3</c:v>
                </c:pt>
                <c:pt idx="11069">
                  <c:v>2.3244774812691384E-3</c:v>
                </c:pt>
                <c:pt idx="11070">
                  <c:v>2.4349817947647207E-3</c:v>
                </c:pt>
                <c:pt idx="11071">
                  <c:v>2.5509452907364599E-3</c:v>
                </c:pt>
                <c:pt idx="11072">
                  <c:v>2.6722726343978934E-3</c:v>
                </c:pt>
                <c:pt idx="11073">
                  <c:v>2.7988656380358214E-3</c:v>
                </c:pt>
                <c:pt idx="11074">
                  <c:v>2.9306236423457788E-3</c:v>
                </c:pt>
                <c:pt idx="11075">
                  <c:v>3.067443875344448E-3</c:v>
                </c:pt>
                <c:pt idx="11076">
                  <c:v>3.2092217897837774E-3</c:v>
                </c:pt>
                <c:pt idx="11077">
                  <c:v>3.3558513799657572E-3</c:v>
                </c:pt>
                <c:pt idx="11078">
                  <c:v>3.5072254788311823E-3</c:v>
                </c:pt>
                <c:pt idx="11079">
                  <c:v>3.6632360361702593E-3</c:v>
                </c:pt>
                <c:pt idx="11080">
                  <c:v>3.8237743787777768E-3</c:v>
                </c:pt>
                <c:pt idx="11081">
                  <c:v>3.9887314533505721E-3</c:v>
                </c:pt>
                <c:pt idx="11082">
                  <c:v>4.1579980529004275E-3</c:v>
                </c:pt>
                <c:pt idx="11083">
                  <c:v>4.3314650274312036E-3</c:v>
                </c:pt>
                <c:pt idx="11084">
                  <c:v>4.5090234796050059E-3</c:v>
                </c:pt>
                <c:pt idx="11085">
                  <c:v>4.6905649460986763E-3</c:v>
                </c:pt>
                <c:pt idx="11086">
                  <c:v>4.8759815653285155E-3</c:v>
                </c:pt>
                <c:pt idx="11087">
                  <c:v>5.0651662321984101E-3</c:v>
                </c:pt>
                <c:pt idx="11088">
                  <c:v>5.2580127405040889E-3</c:v>
                </c:pt>
                <c:pt idx="11089">
                  <c:v>5.4525455694330177E-3</c:v>
                </c:pt>
                <c:pt idx="11090">
                  <c:v>5.6446213010580924E-3</c:v>
                </c:pt>
                <c:pt idx="11091">
                  <c:v>5.8314486376960803E-3</c:v>
                </c:pt>
                <c:pt idx="11092">
                  <c:v>6.0119870815351127E-3</c:v>
                </c:pt>
                <c:pt idx="11093">
                  <c:v>6.1853381625716405E-3</c:v>
                </c:pt>
                <c:pt idx="11094">
                  <c:v>6.3506820586540138E-3</c:v>
                </c:pt>
                <c:pt idx="11095">
                  <c:v>6.5072713556927281E-3</c:v>
                </c:pt>
                <c:pt idx="11096">
                  <c:v>6.6544272176553764E-3</c:v>
                </c:pt>
                <c:pt idx="11097">
                  <c:v>6.7915357849127689E-3</c:v>
                </c:pt>
                <c:pt idx="11098">
                  <c:v>6.9180447109837354E-3</c:v>
                </c:pt>
                <c:pt idx="11099">
                  <c:v>7.033459831061557E-3</c:v>
                </c:pt>
                <c:pt idx="11100">
                  <c:v>7.1373419590084501E-3</c:v>
                </c:pt>
                <c:pt idx="11101">
                  <c:v>7.2293038096254893E-3</c:v>
                </c:pt>
                <c:pt idx="11102">
                  <c:v>7.3090070430052688E-3</c:v>
                </c:pt>
                <c:pt idx="11103">
                  <c:v>7.3761594277759225E-3</c:v>
                </c:pt>
                <c:pt idx="11104">
                  <c:v>7.4305121200519807E-3</c:v>
                </c:pt>
                <c:pt idx="11105">
                  <c:v>7.4718570549196887E-3</c:v>
                </c:pt>
                <c:pt idx="11106">
                  <c:v>7.500024447301688E-3</c:v>
                </c:pt>
                <c:pt idx="11107">
                  <c:v>7.5148803990679105E-3</c:v>
                </c:pt>
                <c:pt idx="11108">
                  <c:v>7.5163246092847117E-3</c:v>
                </c:pt>
                <c:pt idx="11109">
                  <c:v>7.5042881845256634E-3</c:v>
                </c:pt>
                <c:pt idx="11110">
                  <c:v>7.4787315461992939E-3</c:v>
                </c:pt>
                <c:pt idx="11111">
                  <c:v>7.4396424318866929E-3</c:v>
                </c:pt>
                <c:pt idx="11112">
                  <c:v>7.3870339877210763E-3</c:v>
                </c:pt>
                <c:pt idx="11113">
                  <c:v>7.320942948884023E-3</c:v>
                </c:pt>
                <c:pt idx="11114">
                  <c:v>7.2414279053373094E-3</c:v>
                </c:pt>
                <c:pt idx="11115">
                  <c:v>7.1485676499564573E-3</c:v>
                </c:pt>
                <c:pt idx="11116">
                  <c:v>7.0424596062806924E-3</c:v>
                </c:pt>
                <c:pt idx="11117">
                  <c:v>6.9232183331442041E-3</c:v>
                </c:pt>
                <c:pt idx="11118">
                  <c:v>6.7909741035058783E-3</c:v>
                </c:pt>
                <c:pt idx="11119">
                  <c:v>6.6458715548473497E-3</c:v>
                </c:pt>
                <c:pt idx="11120">
                  <c:v>6.4880684085637909E-3</c:v>
                </c:pt>
                <c:pt idx="11121">
                  <c:v>6.3177342558266942E-3</c:v>
                </c:pt>
                <c:pt idx="11122">
                  <c:v>6.1350494074540601E-3</c:v>
                </c:pt>
                <c:pt idx="11123">
                  <c:v>5.9402038053795077E-3</c:v>
                </c:pt>
                <c:pt idx="11124">
                  <c:v>5.7333959933690394E-3</c:v>
                </c:pt>
                <c:pt idx="11125">
                  <c:v>5.5148321446911652E-3</c:v>
                </c:pt>
                <c:pt idx="11126">
                  <c:v>5.2847251445035477E-3</c:v>
                </c:pt>
                <c:pt idx="11127">
                  <c:v>5.0455102040704502E-3</c:v>
                </c:pt>
                <c:pt idx="11128">
                  <c:v>4.8021980274073105E-3</c:v>
                </c:pt>
                <c:pt idx="11129">
                  <c:v>4.5582027249413499E-3</c:v>
                </c:pt>
                <c:pt idx="11130">
                  <c:v>4.3148687495253371E-3</c:v>
                </c:pt>
                <c:pt idx="11131">
                  <c:v>4.0733768261898397E-3</c:v>
                </c:pt>
                <c:pt idx="11132">
                  <c:v>3.8348185237361541E-3</c:v>
                </c:pt>
                <c:pt idx="11133">
                  <c:v>3.6002031420979599E-3</c:v>
                </c:pt>
                <c:pt idx="11134">
                  <c:v>3.3704617732998408E-3</c:v>
                </c:pt>
                <c:pt idx="11135">
                  <c:v>3.1464511199582297E-3</c:v>
                </c:pt>
                <c:pt idx="11136">
                  <c:v>2.9289571767612912E-3</c:v>
                </c:pt>
                <c:pt idx="11137">
                  <c:v>2.7186987816397992E-3</c:v>
                </c:pt>
                <c:pt idx="11138">
                  <c:v>2.5163310394577241E-3</c:v>
                </c:pt>
                <c:pt idx="11139">
                  <c:v>2.3224486209403867E-3</c:v>
                </c:pt>
                <c:pt idx="11140">
                  <c:v>2.1375889395897274E-3</c:v>
                </c:pt>
                <c:pt idx="11141">
                  <c:v>1.9622352093660285E-3</c:v>
                </c:pt>
                <c:pt idx="11142">
                  <c:v>1.7968193859383981E-3</c:v>
                </c:pt>
                <c:pt idx="11143">
                  <c:v>1.6417249943224206E-3</c:v>
                </c:pt>
                <c:pt idx="11144">
                  <c:v>1.4972898457331371E-3</c:v>
                </c:pt>
                <c:pt idx="11145">
                  <c:v>1.3638086464855222E-3</c:v>
                </c:pt>
                <c:pt idx="11146">
                  <c:v>1.2415355017729576E-3</c:v>
                </c:pt>
                <c:pt idx="11147">
                  <c:v>1.1306863171475867E-3</c:v>
                </c:pt>
                <c:pt idx="11148">
                  <c:v>1.0314411005150103E-3</c:v>
                </c:pt>
                <c:pt idx="11149">
                  <c:v>9.4394616744003556E-4</c:v>
                </c:pt>
                <c:pt idx="11150">
                  <c:v>8.6831625254039967E-4</c:v>
                </c:pt>
                <c:pt idx="11151">
                  <c:v>8.046365297218809E-4</c:v>
                </c:pt>
                <c:pt idx="11152">
                  <c:v>7.5296454398131242E-4</c:v>
                </c:pt>
                <c:pt idx="11153">
                  <c:v>7.1333205747398142E-4</c:v>
                </c:pt>
                <c:pt idx="11154">
                  <c:v>6.8574681250907087E-4</c:v>
                </c:pt>
                <c:pt idx="11155">
                  <c:v>6.7019421410132308E-4</c:v>
                </c:pt>
                <c:pt idx="11156">
                  <c:v>6.6663893466938138E-4</c:v>
                </c:pt>
                <c:pt idx="11157">
                  <c:v>6.7502644343138244E-4</c:v>
                </c:pt>
                <c:pt idx="11158">
                  <c:v>6.952844630066325E-4</c:v>
                </c:pt>
                <c:pt idx="11159">
                  <c:v>7.2732435568883126E-4</c:v>
                </c:pt>
                <c:pt idx="11160">
                  <c:v>7.7104244181139443E-4</c:v>
                </c:pt>
                <c:pt idx="11161">
                  <c:v>8.2632125257932093E-4</c:v>
                </c:pt>
                <c:pt idx="11162">
                  <c:v>8.9303071969475513E-4</c:v>
                </c:pt>
                <c:pt idx="11163">
                  <c:v>9.7102930405523259E-4</c:v>
                </c:pt>
                <c:pt idx="11164">
                  <c:v>1.060165065754588E-3</c:v>
                </c:pt>
                <c:pt idx="11165">
                  <c:v>1.1602766775668872E-3</c:v>
                </c:pt>
                <c:pt idx="11166">
                  <c:v>1.2711943840436415E-3</c:v>
                </c:pt>
                <c:pt idx="11167">
                  <c:v>1.3927409083040168E-3</c:v>
                </c:pt>
                <c:pt idx="11168">
                  <c:v>1.5247323085470206E-3</c:v>
                </c:pt>
                <c:pt idx="11169">
                  <c:v>1.6669787862637565E-3</c:v>
                </c:pt>
                <c:pt idx="11170">
                  <c:v>1.8192854480768362E-3</c:v>
                </c:pt>
                <c:pt idx="11171">
                  <c:v>1.9814530230832239E-3</c:v>
                </c:pt>
                <c:pt idx="11172">
                  <c:v>2.1532785375259645E-3</c:v>
                </c:pt>
                <c:pt idx="11173">
                  <c:v>2.3345559485698098E-3</c:v>
                </c:pt>
                <c:pt idx="11174">
                  <c:v>2.5250767389054648E-3</c:v>
                </c:pt>
                <c:pt idx="11175">
                  <c:v>2.7246304738573934E-3</c:v>
                </c:pt>
                <c:pt idx="11176">
                  <c:v>2.9330053226207411E-3</c:v>
                </c:pt>
                <c:pt idx="11177">
                  <c:v>3.1499885452039625E-3</c:v>
                </c:pt>
                <c:pt idx="11178">
                  <c:v>3.375366946605471E-3</c:v>
                </c:pt>
                <c:pt idx="11179">
                  <c:v>3.608927299704892E-3</c:v>
                </c:pt>
                <c:pt idx="11180">
                  <c:v>3.8504567383023558E-3</c:v>
                </c:pt>
                <c:pt idx="11181">
                  <c:v>4.0997431216929486E-3</c:v>
                </c:pt>
                <c:pt idx="11182">
                  <c:v>4.3565753721177027E-3</c:v>
                </c:pt>
                <c:pt idx="11183">
                  <c:v>4.6207437863877024E-3</c:v>
                </c:pt>
                <c:pt idx="11184">
                  <c:v>4.8920403229335569E-3</c:v>
                </c:pt>
                <c:pt idx="11185">
                  <c:v>5.1702588654895104E-3</c:v>
                </c:pt>
                <c:pt idx="11186">
                  <c:v>5.4551954645786563E-3</c:v>
                </c:pt>
                <c:pt idx="11187">
                  <c:v>5.7466485579243162E-3</c:v>
                </c:pt>
                <c:pt idx="11188">
                  <c:v>6.0444191708718606E-3</c:v>
                </c:pt>
                <c:pt idx="11189">
                  <c:v>6.3487803032537433E-3</c:v>
                </c:pt>
                <c:pt idx="11190">
                  <c:v>6.6605520270512121E-3</c:v>
                </c:pt>
                <c:pt idx="11191">
                  <c:v>6.9802186083172731E-3</c:v>
                </c:pt>
                <c:pt idx="11192">
                  <c:v>7.307828647431262E-3</c:v>
                </c:pt>
                <c:pt idx="11193">
                  <c:v>7.6433988027977883E-3</c:v>
                </c:pt>
                <c:pt idx="11194">
                  <c:v>7.986929811971322E-3</c:v>
                </c:pt>
                <c:pt idx="11195">
                  <c:v>8.3384081626680633E-3</c:v>
                </c:pt>
                <c:pt idx="11196">
                  <c:v>8.6978071445545785E-3</c:v>
                </c:pt>
                <c:pt idx="11197">
                  <c:v>9.0650878299317287E-3</c:v>
                </c:pt>
                <c:pt idx="11198">
                  <c:v>9.4402000067147825E-3</c:v>
                </c:pt>
                <c:pt idx="11199">
                  <c:v>9.8230830661701213E-3</c:v>
                </c:pt>
                <c:pt idx="11200">
                  <c:v>1.0213666847005219E-2</c:v>
                </c:pt>
                <c:pt idx="11201">
                  <c:v>1.0611872437345947E-2</c:v>
                </c:pt>
                <c:pt idx="11202">
                  <c:v>1.1017612936102511E-2</c:v>
                </c:pt>
                <c:pt idx="11203">
                  <c:v>1.1430794175194329E-2</c:v>
                </c:pt>
                <c:pt idx="11204">
                  <c:v>1.1851315404071786E-2</c:v>
                </c:pt>
                <c:pt idx="11205">
                  <c:v>1.2279069937940972E-2</c:v>
                </c:pt>
                <c:pt idx="11206">
                  <c:v>1.2713945771064638E-2</c:v>
                </c:pt>
                <c:pt idx="11207">
                  <c:v>1.3155826156479814E-2</c:v>
                </c:pt>
                <c:pt idx="11208">
                  <c:v>1.3604590153439648E-2</c:v>
                </c:pt>
                <c:pt idx="11209">
                  <c:v>1.4060113143854002E-2</c:v>
                </c:pt>
                <c:pt idx="11210">
                  <c:v>1.4522267318970198E-2</c:v>
                </c:pt>
                <c:pt idx="11211">
                  <c:v>1.49909221375023E-2</c:v>
                </c:pt>
                <c:pt idx="11212">
                  <c:v>1.5465944756384681E-2</c:v>
                </c:pt>
                <c:pt idx="11213">
                  <c:v>1.5947200435292463E-2</c:v>
                </c:pt>
                <c:pt idx="11214">
                  <c:v>1.6432554489342208E-2</c:v>
                </c:pt>
                <c:pt idx="11215">
                  <c:v>1.6917553487079778E-2</c:v>
                </c:pt>
                <c:pt idx="11216">
                  <c:v>1.7399186537124457E-2</c:v>
                </c:pt>
                <c:pt idx="11217">
                  <c:v>1.7876311474340868E-2</c:v>
                </c:pt>
                <c:pt idx="11218">
                  <c:v>1.8347936111723435E-2</c:v>
                </c:pt>
                <c:pt idx="11219">
                  <c:v>1.8813150703522272E-2</c:v>
                </c:pt>
                <c:pt idx="11220">
                  <c:v>1.9271121451498157E-2</c:v>
                </c:pt>
                <c:pt idx="11221">
                  <c:v>1.9721086576339211E-2</c:v>
                </c:pt>
                <c:pt idx="11222">
                  <c:v>2.0162352623800135E-2</c:v>
                </c:pt>
                <c:pt idx="11223">
                  <c:v>2.0594290909822781E-2</c:v>
                </c:pt>
                <c:pt idx="11224">
                  <c:v>2.1016334097928711E-2</c:v>
                </c:pt>
                <c:pt idx="11225">
                  <c:v>2.1427972905694561E-2</c:v>
                </c:pt>
                <c:pt idx="11226">
                  <c:v>2.1828752937240532E-2</c:v>
                </c:pt>
                <c:pt idx="11227">
                  <c:v>2.2218271638652535E-2</c:v>
                </c:pt>
                <c:pt idx="11228">
                  <c:v>2.2596175373249816E-2</c:v>
                </c:pt>
                <c:pt idx="11229">
                  <c:v>2.2962156613608585E-2</c:v>
                </c:pt>
                <c:pt idx="11230">
                  <c:v>2.3315951247254805E-2</c:v>
                </c:pt>
                <c:pt idx="11231">
                  <c:v>2.3657335992948999E-2</c:v>
                </c:pt>
                <c:pt idx="11232">
                  <c:v>2.3986125924499568E-2</c:v>
                </c:pt>
                <c:pt idx="11233">
                  <c:v>2.4302172099060243E-2</c:v>
                </c:pt>
                <c:pt idx="11234">
                  <c:v>2.4605359286889752E-2</c:v>
                </c:pt>
                <c:pt idx="11235">
                  <c:v>2.4895603799579082E-2</c:v>
                </c:pt>
                <c:pt idx="11236">
                  <c:v>2.5172851413782088E-2</c:v>
                </c:pt>
                <c:pt idx="11237">
                  <c:v>2.5437075387519038E-2</c:v>
                </c:pt>
                <c:pt idx="11238">
                  <c:v>2.568827456615921E-2</c:v>
                </c:pt>
                <c:pt idx="11239">
                  <c:v>2.5926471575229145E-2</c:v>
                </c:pt>
                <c:pt idx="11240">
                  <c:v>2.6151711097233535E-2</c:v>
                </c:pt>
                <c:pt idx="11241">
                  <c:v>2.6364058229721554E-2</c:v>
                </c:pt>
                <c:pt idx="11242">
                  <c:v>2.6563596921876622E-2</c:v>
                </c:pt>
                <c:pt idx="11243">
                  <c:v>2.6750428486955691E-2</c:v>
                </c:pt>
                <c:pt idx="11244">
                  <c:v>2.6924670187953588E-2</c:v>
                </c:pt>
                <c:pt idx="11245">
                  <c:v>2.7086453893920129E-2</c:v>
                </c:pt>
                <c:pt idx="11246">
                  <c:v>2.7235924804404683E-2</c:v>
                </c:pt>
                <c:pt idx="11247">
                  <c:v>2.7373240239564153E-2</c:v>
                </c:pt>
                <c:pt idx="11248">
                  <c:v>2.7498568493515813E-2</c:v>
                </c:pt>
                <c:pt idx="11249">
                  <c:v>2.7612087748575414E-2</c:v>
                </c:pt>
                <c:pt idx="11250">
                  <c:v>2.7713985048074433E-2</c:v>
                </c:pt>
                <c:pt idx="11251">
                  <c:v>2.7804455325505836E-2</c:v>
                </c:pt>
                <c:pt idx="11252">
                  <c:v>2.7883700487803031E-2</c:v>
                </c:pt>
                <c:pt idx="11253">
                  <c:v>2.7951928550611977E-2</c:v>
                </c:pt>
                <c:pt idx="11254">
                  <c:v>2.8009352823472951E-2</c:v>
                </c:pt>
                <c:pt idx="11255">
                  <c:v>2.8056191142882471E-2</c:v>
                </c:pt>
                <c:pt idx="11256">
                  <c:v>2.8092665151262863E-2</c:v>
                </c:pt>
                <c:pt idx="11257">
                  <c:v>2.811899961992011E-2</c:v>
                </c:pt>
                <c:pt idx="11258">
                  <c:v>2.813542181412737E-2</c:v>
                </c:pt>
                <c:pt idx="11259">
                  <c:v>2.8142160898523831E-2</c:v>
                </c:pt>
                <c:pt idx="11260">
                  <c:v>2.8139447381073473E-2</c:v>
                </c:pt>
                <c:pt idx="11261">
                  <c:v>2.8127512593881073E-2</c:v>
                </c:pt>
                <c:pt idx="11262">
                  <c:v>2.8106588209215477E-2</c:v>
                </c:pt>
                <c:pt idx="11263">
                  <c:v>2.8076905789141595E-2</c:v>
                </c:pt>
                <c:pt idx="11264">
                  <c:v>2.8038696367214243E-2</c:v>
                </c:pt>
                <c:pt idx="11265">
                  <c:v>2.7992190060737249E-2</c:v>
                </c:pt>
                <c:pt idx="11266">
                  <c:v>2.7937615712140058E-2</c:v>
                </c:pt>
                <c:pt idx="11267">
                  <c:v>2.787520055807384E-2</c:v>
                </c:pt>
                <c:pt idx="11268">
                  <c:v>2.7805169924876392E-2</c:v>
                </c:pt>
                <c:pt idx="11269">
                  <c:v>2.772774694910194E-2</c:v>
                </c:pt>
                <c:pt idx="11270">
                  <c:v>2.7643152321858315E-2</c:v>
                </c:pt>
                <c:pt idx="11271">
                  <c:v>2.7551604055738772E-2</c:v>
                </c:pt>
                <c:pt idx="11272">
                  <c:v>2.7453317273180393E-2</c:v>
                </c:pt>
                <c:pt idx="11273">
                  <c:v>2.7348504015123114E-2</c:v>
                </c:pt>
                <c:pt idx="11274">
                  <c:v>2.7237373068887159E-2</c:v>
                </c:pt>
                <c:pt idx="11275">
                  <c:v>2.7120129814225968E-2</c:v>
                </c:pt>
                <c:pt idx="11276">
                  <c:v>2.6996976086553888E-2</c:v>
                </c:pt>
                <c:pt idx="11277">
                  <c:v>2.6867908602081082E-2</c:v>
                </c:pt>
                <c:pt idx="11278">
                  <c:v>2.6732686679419027E-2</c:v>
                </c:pt>
                <c:pt idx="11279">
                  <c:v>2.6591211277164017E-2</c:v>
                </c:pt>
                <c:pt idx="11280">
                  <c:v>2.644356784760224E-2</c:v>
                </c:pt>
                <c:pt idx="11281">
                  <c:v>2.6289852982051158E-2</c:v>
                </c:pt>
                <c:pt idx="11282">
                  <c:v>2.6130167522920175E-2</c:v>
                </c:pt>
                <c:pt idx="11283">
                  <c:v>2.5964615842444871E-2</c:v>
                </c:pt>
                <c:pt idx="11284">
                  <c:v>2.5793305392332478E-2</c:v>
                </c:pt>
                <c:pt idx="11285">
                  <c:v>2.5616346288623408E-2</c:v>
                </c:pt>
                <c:pt idx="11286">
                  <c:v>2.5433850921379546E-2</c:v>
                </c:pt>
                <c:pt idx="11287">
                  <c:v>2.5245933587816891E-2</c:v>
                </c:pt>
                <c:pt idx="11288">
                  <c:v>2.5052710147886095E-2</c:v>
                </c:pt>
                <c:pt idx="11289">
                  <c:v>2.4854297701347356E-2</c:v>
                </c:pt>
                <c:pt idx="11290">
                  <c:v>2.4650814285413849E-2</c:v>
                </c:pt>
                <c:pt idx="11291">
                  <c:v>2.4442378592066216E-2</c:v>
                </c:pt>
                <c:pt idx="11292">
                  <c:v>2.4229109704167272E-2</c:v>
                </c:pt>
                <c:pt idx="11293">
                  <c:v>2.4011126849533306E-2</c:v>
                </c:pt>
                <c:pt idx="11294">
                  <c:v>2.3788549172144999E-2</c:v>
                </c:pt>
                <c:pt idx="11295">
                  <c:v>2.356149551970704E-2</c:v>
                </c:pt>
                <c:pt idx="11296">
                  <c:v>2.333008424679146E-2</c:v>
                </c:pt>
                <c:pt idx="11297">
                  <c:v>2.3094433032825153E-2</c:v>
                </c:pt>
                <c:pt idx="11298">
                  <c:v>2.285465871420669E-2</c:v>
                </c:pt>
                <c:pt idx="11299">
                  <c:v>2.2610877129862636E-2</c:v>
                </c:pt>
                <c:pt idx="11300">
                  <c:v>2.2363202979576925E-2</c:v>
                </c:pt>
                <c:pt idx="11301">
                  <c:v>2.2111749694451184E-2</c:v>
                </c:pt>
                <c:pt idx="11302">
                  <c:v>2.185662931887624E-2</c:v>
                </c:pt>
                <c:pt idx="11303">
                  <c:v>2.1597952403418261E-2</c:v>
                </c:pt>
                <c:pt idx="11304">
                  <c:v>2.1335827908044641E-2</c:v>
                </c:pt>
                <c:pt idx="11305">
                  <c:v>2.1070363115136773E-2</c:v>
                </c:pt>
                <c:pt idx="11306">
                  <c:v>2.0801663551757471E-2</c:v>
                </c:pt>
                <c:pt idx="11307">
                  <c:v>2.0529832920661708E-2</c:v>
                </c:pt>
                <c:pt idx="11308">
                  <c:v>2.0254973039559282E-2</c:v>
                </c:pt>
                <c:pt idx="11309">
                  <c:v>1.9977183788157618E-2</c:v>
                </c:pt>
                <c:pt idx="11310">
                  <c:v>1.9696563062531855E-2</c:v>
                </c:pt>
                <c:pt idx="11311">
                  <c:v>1.9413206736388057E-2</c:v>
                </c:pt>
                <c:pt idx="11312">
                  <c:v>1.9127208628803204E-2</c:v>
                </c:pt>
                <c:pt idx="11313">
                  <c:v>1.8838660478043258E-2</c:v>
                </c:pt>
                <c:pt idx="11314">
                  <c:v>1.854765192107766E-2</c:v>
                </c:pt>
                <c:pt idx="11315">
                  <c:v>1.825427047842474E-2</c:v>
                </c:pt>
                <c:pt idx="11316">
                  <c:v>1.7958601543979217E-2</c:v>
                </c:pt>
                <c:pt idx="11317">
                  <c:v>1.7660728379487754E-2</c:v>
                </c:pt>
                <c:pt idx="11318">
                  <c:v>1.7360732113354E-2</c:v>
                </c:pt>
                <c:pt idx="11319">
                  <c:v>1.705869174346912E-2</c:v>
                </c:pt>
                <c:pt idx="11320">
                  <c:v>1.6754684143777572E-2</c:v>
                </c:pt>
                <c:pt idx="11321">
                  <c:v>1.644878407430192E-2</c:v>
                </c:pt>
                <c:pt idx="11322">
                  <c:v>1.6141064194363466E-2</c:v>
                </c:pt>
                <c:pt idx="11323">
                  <c:v>1.5831595078747991E-2</c:v>
                </c:pt>
                <c:pt idx="11324">
                  <c:v>1.5520445236578747E-2</c:v>
                </c:pt>
                <c:pt idx="11325">
                  <c:v>1.5207681132670001E-2</c:v>
                </c:pt>
                <c:pt idx="11326">
                  <c:v>1.4893367211146504E-2</c:v>
                </c:pt>
                <c:pt idx="11327">
                  <c:v>1.4577565921124837E-2</c:v>
                </c:pt>
                <c:pt idx="11328">
                  <c:v>1.4260337744263421E-2</c:v>
                </c:pt>
                <c:pt idx="11329">
                  <c:v>1.3941741223998109E-2</c:v>
                </c:pt>
                <c:pt idx="11330">
                  <c:v>1.3621832996290261E-2</c:v>
                </c:pt>
                <c:pt idx="11331">
                  <c:v>1.3300667821723419E-2</c:v>
                </c:pt>
                <c:pt idx="11332">
                  <c:v>1.2978298618794079E-2</c:v>
                </c:pt>
                <c:pt idx="11333">
                  <c:v>1.265477649825047E-2</c:v>
                </c:pt>
                <c:pt idx="11334">
                  <c:v>1.2330150798342002E-2</c:v>
                </c:pt>
                <c:pt idx="11335">
                  <c:v>1.2004469120849811E-2</c:v>
                </c:pt>
                <c:pt idx="11336">
                  <c:v>1.1677777367776664E-2</c:v>
                </c:pt>
                <c:pt idx="11337">
                  <c:v>1.1350119778581755E-2</c:v>
                </c:pt>
                <c:pt idx="11338">
                  <c:v>1.1021538967853347E-2</c:v>
                </c:pt>
                <c:pt idx="11339">
                  <c:v>1.0693798947039809E-2</c:v>
                </c:pt>
                <c:pt idx="11340">
                  <c:v>1.0370660330636315E-2</c:v>
                </c:pt>
                <c:pt idx="11341">
                  <c:v>1.0054637792302567E-2</c:v>
                </c:pt>
                <c:pt idx="11342">
                  <c:v>9.7466329259675508E-3</c:v>
                </c:pt>
                <c:pt idx="11343">
                  <c:v>9.4474163870085053E-3</c:v>
                </c:pt>
                <c:pt idx="11344">
                  <c:v>9.1576863911298264E-3</c:v>
                </c:pt>
                <c:pt idx="11345">
                  <c:v>8.87807456705237E-3</c:v>
                </c:pt>
                <c:pt idx="11346">
                  <c:v>8.6091495816756659E-3</c:v>
                </c:pt>
                <c:pt idx="11347">
                  <c:v>8.3514205476353034E-3</c:v>
                </c:pt>
                <c:pt idx="11348">
                  <c:v>8.1053402964677626E-3</c:v>
                </c:pt>
                <c:pt idx="11349">
                  <c:v>7.8713085238138383E-3</c:v>
                </c:pt>
                <c:pt idx="11350">
                  <c:v>7.6496748100368904E-3</c:v>
                </c:pt>
                <c:pt idx="11351">
                  <c:v>7.4407415195073649E-3</c:v>
                </c:pt>
                <c:pt idx="11352">
                  <c:v>7.2447665818007731E-3</c:v>
                </c:pt>
                <c:pt idx="11353">
                  <c:v>7.0619661580325205E-3</c:v>
                </c:pt>
                <c:pt idx="11354">
                  <c:v>6.8925171955476813E-3</c:v>
                </c:pt>
                <c:pt idx="11355">
                  <c:v>6.7365598741551133E-3</c:v>
                </c:pt>
                <c:pt idx="11356">
                  <c:v>6.5941999470715915E-3</c:v>
                </c:pt>
                <c:pt idx="11357">
                  <c:v>6.4655109797112425E-3</c:v>
                </c:pt>
                <c:pt idx="11358">
                  <c:v>6.3505364894219669E-3</c:v>
                </c:pt>
                <c:pt idx="11359">
                  <c:v>6.2492919892334943E-3</c:v>
                </c:pt>
                <c:pt idx="11360">
                  <c:v>6.1617669386417172E-3</c:v>
                </c:pt>
                <c:pt idx="11361">
                  <c:v>6.0879266044112229E-3</c:v>
                </c:pt>
                <c:pt idx="11362">
                  <c:v>6.0277138343326061E-3</c:v>
                </c:pt>
                <c:pt idx="11363">
                  <c:v>5.9810507468239524E-3</c:v>
                </c:pt>
                <c:pt idx="11364">
                  <c:v>5.9474542795134059E-3</c:v>
                </c:pt>
                <c:pt idx="11365">
                  <c:v>5.9259760635972025E-3</c:v>
                </c:pt>
                <c:pt idx="11366">
                  <c:v>5.9159304257944082E-3</c:v>
                </c:pt>
                <c:pt idx="11367">
                  <c:v>5.9169780406665212E-3</c:v>
                </c:pt>
                <c:pt idx="11368">
                  <c:v>5.9287951542066992E-3</c:v>
                </c:pt>
                <c:pt idx="11369">
                  <c:v>5.9510617273809347E-3</c:v>
                </c:pt>
                <c:pt idx="11370">
                  <c:v>5.9834613103903539E-3</c:v>
                </c:pt>
                <c:pt idx="11371">
                  <c:v>6.0256813530591103E-3</c:v>
                </c:pt>
                <c:pt idx="11372">
                  <c:v>6.0774135033818963E-3</c:v>
                </c:pt>
                <c:pt idx="11373">
                  <c:v>6.1383538779154071E-3</c:v>
                </c:pt>
                <c:pt idx="11374">
                  <c:v>6.2082033048447317E-3</c:v>
                </c:pt>
                <c:pt idx="11375">
                  <c:v>6.2866675411823976E-3</c:v>
                </c:pt>
                <c:pt idx="11376">
                  <c:v>6.3734574655280474E-3</c:v>
                </c:pt>
                <c:pt idx="11377">
                  <c:v>6.4682892477614115E-3</c:v>
                </c:pt>
                <c:pt idx="11378">
                  <c:v>6.5708844969870122E-3</c:v>
                </c:pt>
                <c:pt idx="11379">
                  <c:v>6.6809703889956391E-3</c:v>
                </c:pt>
                <c:pt idx="11380">
                  <c:v>6.7982797744560982E-3</c:v>
                </c:pt>
                <c:pt idx="11381">
                  <c:v>6.9225512690002742E-3</c:v>
                </c:pt>
                <c:pt idx="11382">
                  <c:v>7.0535293263157646E-3</c:v>
                </c:pt>
                <c:pt idx="11383">
                  <c:v>7.1909642953127588E-3</c:v>
                </c:pt>
                <c:pt idx="11384">
                  <c:v>7.3346124623858864E-3</c:v>
                </c:pt>
                <c:pt idx="11385">
                  <c:v>7.4842360797468793E-3</c:v>
                </c:pt>
                <c:pt idx="11386">
                  <c:v>7.6396033807606843E-3</c:v>
                </c:pt>
                <c:pt idx="11387">
                  <c:v>7.8004885831755534E-3</c:v>
                </c:pt>
                <c:pt idx="11388">
                  <c:v>7.9666718810971204E-3</c:v>
                </c:pt>
                <c:pt idx="11389">
                  <c:v>8.1379394265168343E-3</c:v>
                </c:pt>
                <c:pt idx="11390">
                  <c:v>8.3140833011674849E-3</c:v>
                </c:pt>
                <c:pt idx="11391">
                  <c:v>8.4949014794412046E-3</c:v>
                </c:pt>
                <c:pt idx="11392">
                  <c:v>8.6801977830703956E-3</c:v>
                </c:pt>
                <c:pt idx="11393">
                  <c:v>8.8697818282371041E-3</c:v>
                </c:pt>
                <c:pt idx="11394">
                  <c:v>9.063468965743662E-3</c:v>
                </c:pt>
                <c:pt idx="11395">
                  <c:v>9.2610802148453859E-3</c:v>
                </c:pt>
                <c:pt idx="11396">
                  <c:v>9.4624421913150313E-3</c:v>
                </c:pt>
                <c:pt idx="11397">
                  <c:v>9.6673870302795267E-3</c:v>
                </c:pt>
                <c:pt idx="11398">
                  <c:v>9.8757523043405283E-3</c:v>
                </c:pt>
                <c:pt idx="11399">
                  <c:v>1.0087380937462987E-2</c:v>
                </c:pt>
                <c:pt idx="11400">
                  <c:v>1.0302121115089661E-2</c:v>
                </c:pt>
                <c:pt idx="11401">
                  <c:v>1.051982619091368E-2</c:v>
                </c:pt>
                <c:pt idx="11402">
                  <c:v>1.0740354590717436E-2</c:v>
                </c:pt>
                <c:pt idx="11403">
                  <c:v>1.096356971366191E-2</c:v>
                </c:pt>
                <c:pt idx="11404">
                  <c:v>1.1189339831388903E-2</c:v>
                </c:pt>
                <c:pt idx="11405">
                  <c:v>1.1417537985276296E-2</c:v>
                </c:pt>
                <c:pt idx="11406">
                  <c:v>1.1648041882166263E-2</c:v>
                </c:pt>
                <c:pt idx="11407">
                  <c:v>1.1880733788866497E-2</c:v>
                </c:pt>
                <c:pt idx="11408">
                  <c:v>1.2115500425705373E-2</c:v>
                </c:pt>
                <c:pt idx="11409">
                  <c:v>1.2352232859404174E-2</c:v>
                </c:pt>
                <c:pt idx="11410">
                  <c:v>1.2590826395511763E-2</c:v>
                </c:pt>
                <c:pt idx="11411">
                  <c:v>1.2831180470630851E-2</c:v>
                </c:pt>
                <c:pt idx="11412">
                  <c:v>1.3073198544649219E-2</c:v>
                </c:pt>
                <c:pt idx="11413">
                  <c:v>1.331678799317387E-2</c:v>
                </c:pt>
                <c:pt idx="11414">
                  <c:v>1.3561860000351979E-2</c:v>
                </c:pt>
                <c:pt idx="11415">
                  <c:v>1.3808329452248717E-2</c:v>
                </c:pt>
                <c:pt idx="11416">
                  <c:v>1.4056114830939019E-2</c:v>
                </c:pt>
                <c:pt idx="11417">
                  <c:v>1.4305138109457844E-2</c:v>
                </c:pt>
                <c:pt idx="11418">
                  <c:v>1.4555324647741747E-2</c:v>
                </c:pt>
                <c:pt idx="11419">
                  <c:v>1.4806603089683491E-2</c:v>
                </c:pt>
                <c:pt idx="11420">
                  <c:v>1.5058905261410469E-2</c:v>
                </c:pt>
                <c:pt idx="11421">
                  <c:v>1.531216607088795E-2</c:v>
                </c:pt>
                <c:pt idx="11422">
                  <c:v>1.5566323408938435E-2</c:v>
                </c:pt>
                <c:pt idx="11423">
                  <c:v>1.5821318051759195E-2</c:v>
                </c:pt>
                <c:pt idx="11424">
                  <c:v>1.6077093565011951E-2</c:v>
                </c:pt>
                <c:pt idx="11425">
                  <c:v>1.6333596209549973E-2</c:v>
                </c:pt>
                <c:pt idx="11426">
                  <c:v>1.6590774848840684E-2</c:v>
                </c:pt>
                <c:pt idx="11427">
                  <c:v>1.6849062297293261E-2</c:v>
                </c:pt>
                <c:pt idx="11428">
                  <c:v>1.710945211912826E-2</c:v>
                </c:pt>
                <c:pt idx="11429">
                  <c:v>1.7372592493085155E-2</c:v>
                </c:pt>
                <c:pt idx="11430">
                  <c:v>1.7638683529715697E-2</c:v>
                </c:pt>
                <c:pt idx="11431">
                  <c:v>1.7907891319672169E-2</c:v>
                </c:pt>
                <c:pt idx="11432">
                  <c:v>1.8180364187272025E-2</c:v>
                </c:pt>
                <c:pt idx="11433">
                  <c:v>1.8456234235531287E-2</c:v>
                </c:pt>
                <c:pt idx="11434">
                  <c:v>1.873561827076612E-2</c:v>
                </c:pt>
                <c:pt idx="11435">
                  <c:v>1.9018618668401183E-2</c:v>
                </c:pt>
                <c:pt idx="11436">
                  <c:v>1.9305324203252931E-2</c:v>
                </c:pt>
                <c:pt idx="11437">
                  <c:v>1.9595810846097097E-2</c:v>
                </c:pt>
                <c:pt idx="11438">
                  <c:v>1.9890142527471073E-2</c:v>
                </c:pt>
                <c:pt idx="11439">
                  <c:v>2.0188371869623398E-2</c:v>
                </c:pt>
                <c:pt idx="11440">
                  <c:v>2.0490540887515493E-2</c:v>
                </c:pt>
                <c:pt idx="11441">
                  <c:v>2.0796681659773865E-2</c:v>
                </c:pt>
                <c:pt idx="11442">
                  <c:v>2.1106816970482268E-2</c:v>
                </c:pt>
                <c:pt idx="11443">
                  <c:v>2.1420960922694653E-2</c:v>
                </c:pt>
                <c:pt idx="11444">
                  <c:v>2.1739119524539142E-2</c:v>
                </c:pt>
                <c:pt idx="11445">
                  <c:v>2.2061291248772385E-2</c:v>
                </c:pt>
                <c:pt idx="11446">
                  <c:v>2.2387467566631691E-2</c:v>
                </c:pt>
                <c:pt idx="11447">
                  <c:v>2.2717633456819489E-2</c:v>
                </c:pt>
                <c:pt idx="11448">
                  <c:v>2.3051767890441839E-2</c:v>
                </c:pt>
                <c:pt idx="11449">
                  <c:v>2.3389844292708711E-2</c:v>
                </c:pt>
                <c:pt idx="11450">
                  <c:v>2.3731830982189166E-2</c:v>
                </c:pt>
                <c:pt idx="11451">
                  <c:v>2.4077691588400087E-2</c:v>
                </c:pt>
                <c:pt idx="11452">
                  <c:v>2.442433330590001E-2</c:v>
                </c:pt>
                <c:pt idx="11453">
                  <c:v>2.4765119830480048E-2</c:v>
                </c:pt>
                <c:pt idx="11454">
                  <c:v>2.5095615719186171E-2</c:v>
                </c:pt>
                <c:pt idx="11455">
                  <c:v>2.5414237157216288E-2</c:v>
                </c:pt>
                <c:pt idx="11456">
                  <c:v>2.5719626839245589E-2</c:v>
                </c:pt>
                <c:pt idx="11457">
                  <c:v>2.6010550713943589E-2</c:v>
                </c:pt>
                <c:pt idx="11458">
                  <c:v>2.6285887970552448E-2</c:v>
                </c:pt>
                <c:pt idx="11459">
                  <c:v>2.6544624955010455E-2</c:v>
                </c:pt>
                <c:pt idx="11460">
                  <c:v>2.6785849455721079E-2</c:v>
                </c:pt>
                <c:pt idx="11461">
                  <c:v>2.7008745212089135E-2</c:v>
                </c:pt>
                <c:pt idx="11462">
                  <c:v>2.7212586634949087E-2</c:v>
                </c:pt>
                <c:pt idx="11463">
                  <c:v>2.7396733733412074E-2</c:v>
                </c:pt>
                <c:pt idx="11464">
                  <c:v>2.7560627242868202E-2</c:v>
                </c:pt>
                <c:pt idx="11465">
                  <c:v>2.770378394888515E-2</c:v>
                </c:pt>
                <c:pt idx="11466">
                  <c:v>2.7825792201764486E-2</c:v>
                </c:pt>
                <c:pt idx="11467">
                  <c:v>2.7926307616527833E-2</c:v>
                </c:pt>
                <c:pt idx="11468">
                  <c:v>2.8005048953138711E-2</c:v>
                </c:pt>
                <c:pt idx="11469">
                  <c:v>2.8061794171799697E-2</c:v>
                </c:pt>
                <c:pt idx="11470">
                  <c:v>2.8096376658207241E-2</c:v>
                </c:pt>
                <c:pt idx="11471">
                  <c:v>2.8108681613695952E-2</c:v>
                </c:pt>
                <c:pt idx="11472">
                  <c:v>2.8098642605258572E-2</c:v>
                </c:pt>
                <c:pt idx="11473">
                  <c:v>2.806623827048824E-2</c:v>
                </c:pt>
                <c:pt idx="11474">
                  <c:v>2.8011489172555158E-2</c:v>
                </c:pt>
                <c:pt idx="11475">
                  <c:v>2.793445480039828E-2</c:v>
                </c:pt>
                <c:pt idx="11476">
                  <c:v>2.7835230709387357E-2</c:v>
                </c:pt>
                <c:pt idx="11477">
                  <c:v>2.7717487144684798E-2</c:v>
                </c:pt>
                <c:pt idx="11478">
                  <c:v>2.7589032017300945E-2</c:v>
                </c:pt>
                <c:pt idx="11479">
                  <c:v>2.7455143773806402E-2</c:v>
                </c:pt>
                <c:pt idx="11480">
                  <c:v>2.7317814372360475E-2</c:v>
                </c:pt>
                <c:pt idx="11481">
                  <c:v>2.7178793307710076E-2</c:v>
                </c:pt>
                <c:pt idx="11482">
                  <c:v>2.7039705656681672E-2</c:v>
                </c:pt>
                <c:pt idx="11483">
                  <c:v>2.690206202679684E-2</c:v>
                </c:pt>
                <c:pt idx="11484">
                  <c:v>2.6767264032434093E-2</c:v>
                </c:pt>
                <c:pt idx="11485">
                  <c:v>2.663660942579241E-2</c:v>
                </c:pt>
                <c:pt idx="11486">
                  <c:v>2.6511297049919256E-2</c:v>
                </c:pt>
                <c:pt idx="11487">
                  <c:v>2.6392431623339398E-2</c:v>
                </c:pt>
                <c:pt idx="11488">
                  <c:v>2.6281028359626684E-2</c:v>
                </c:pt>
                <c:pt idx="11489">
                  <c:v>2.6178017425096085E-2</c:v>
                </c:pt>
                <c:pt idx="11490">
                  <c:v>2.6084248237857825E-2</c:v>
                </c:pt>
                <c:pt idx="11491">
                  <c:v>2.6000493611537008E-2</c:v>
                </c:pt>
                <c:pt idx="11492">
                  <c:v>2.5927453747014665E-2</c:v>
                </c:pt>
                <c:pt idx="11493">
                  <c:v>2.5865760075588776E-2</c:v>
                </c:pt>
                <c:pt idx="11494">
                  <c:v>2.5815978956986604E-2</c:v>
                </c:pt>
                <c:pt idx="11495">
                  <c:v>2.5778615235684386E-2</c:v>
                </c:pt>
                <c:pt idx="11496">
                  <c:v>2.5754115659006652E-2</c:v>
                </c:pt>
                <c:pt idx="11497">
                  <c:v>2.5742872160486409E-2</c:v>
                </c:pt>
                <c:pt idx="11498">
                  <c:v>2.5745225011969328E-2</c:v>
                </c:pt>
                <c:pt idx="11499">
                  <c:v>2.5761465847939931E-2</c:v>
                </c:pt>
                <c:pt idx="11500">
                  <c:v>2.5791840565537922E-2</c:v>
                </c:pt>
                <c:pt idx="11501">
                  <c:v>2.5836552103715028E-2</c:v>
                </c:pt>
                <c:pt idx="11502">
                  <c:v>2.589576310496261E-2</c:v>
                </c:pt>
                <c:pt idx="11503">
                  <c:v>2.5969598463012809E-2</c:v>
                </c:pt>
                <c:pt idx="11504">
                  <c:v>2.6058147759885918E-2</c:v>
                </c:pt>
                <c:pt idx="11505">
                  <c:v>2.6161467595621355E-2</c:v>
                </c:pt>
                <c:pt idx="11506">
                  <c:v>2.6279583813991793E-2</c:v>
                </c:pt>
                <c:pt idx="11507">
                  <c:v>2.6412493627457435E-2</c:v>
                </c:pt>
                <c:pt idx="11508">
                  <c:v>2.6560167644573165E-2</c:v>
                </c:pt>
                <c:pt idx="11509">
                  <c:v>2.6722551803013247E-2</c:v>
                </c:pt>
                <c:pt idx="11510">
                  <c:v>2.689956921132889E-2</c:v>
                </c:pt>
                <c:pt idx="11511">
                  <c:v>2.7091121902500556E-2</c:v>
                </c:pt>
                <c:pt idx="11512">
                  <c:v>2.7297092502294191E-2</c:v>
                </c:pt>
                <c:pt idx="11513">
                  <c:v>2.7517345815373219E-2</c:v>
                </c:pt>
                <c:pt idx="11514">
                  <c:v>2.7751730332062088E-2</c:v>
                </c:pt>
                <c:pt idx="11515">
                  <c:v>2.8000079658597399E-2</c:v>
                </c:pt>
                <c:pt idx="11516">
                  <c:v>2.8262213873643457E-2</c:v>
                </c:pt>
                <c:pt idx="11517">
                  <c:v>2.8537940813788756E-2</c:v>
                </c:pt>
                <c:pt idx="11518">
                  <c:v>2.882705729067795E-2</c:v>
                </c:pt>
                <c:pt idx="11519">
                  <c:v>2.9129350242372436E-2</c:v>
                </c:pt>
                <c:pt idx="11520">
                  <c:v>2.9444597821470259E-2</c:v>
                </c:pt>
                <c:pt idx="11521">
                  <c:v>2.9772570422453491E-2</c:v>
                </c:pt>
                <c:pt idx="11522">
                  <c:v>3.0113031650668833E-2</c:v>
                </c:pt>
                <c:pt idx="11523">
                  <c:v>3.0465739235284301E-2</c:v>
                </c:pt>
                <c:pt idx="11524">
                  <c:v>3.0830445888502166E-2</c:v>
                </c:pt>
                <c:pt idx="11525">
                  <c:v>3.1206900113246606E-2</c:v>
                </c:pt>
                <c:pt idx="11526">
                  <c:v>3.1594846961482119E-2</c:v>
                </c:pt>
                <c:pt idx="11527">
                  <c:v>3.1994028745257114E-2</c:v>
                </c:pt>
                <c:pt idx="11528">
                  <c:v>3.2404185702506264E-2</c:v>
                </c:pt>
                <c:pt idx="11529">
                  <c:v>3.2825056619584694E-2</c:v>
                </c:pt>
                <c:pt idx="11530">
                  <c:v>3.3256379412447204E-2</c:v>
                </c:pt>
                <c:pt idx="11531">
                  <c:v>3.3697891668326416E-2</c:v>
                </c:pt>
                <c:pt idx="11532">
                  <c:v>3.4149331149705545E-2</c:v>
                </c:pt>
                <c:pt idx="11533">
                  <c:v>3.4610436262324087E-2</c:v>
                </c:pt>
                <c:pt idx="11534">
                  <c:v>3.5080946488897688E-2</c:v>
                </c:pt>
                <c:pt idx="11535">
                  <c:v>3.5560602790177843E-2</c:v>
                </c:pt>
                <c:pt idx="11536">
                  <c:v>3.604914797492275E-2</c:v>
                </c:pt>
                <c:pt idx="11537">
                  <c:v>3.6546327040295402E-2</c:v>
                </c:pt>
                <c:pt idx="11538">
                  <c:v>3.7051887484154548E-2</c:v>
                </c:pt>
                <c:pt idx="11539">
                  <c:v>3.756213362320672E-2</c:v>
                </c:pt>
                <c:pt idx="11540">
                  <c:v>3.8069376517400479E-2</c:v>
                </c:pt>
                <c:pt idx="11541">
                  <c:v>3.8568419370747023E-2</c:v>
                </c:pt>
                <c:pt idx="11542">
                  <c:v>3.9057292099556128E-2</c:v>
                </c:pt>
                <c:pt idx="11543">
                  <c:v>3.9534287318975722E-2</c:v>
                </c:pt>
                <c:pt idx="11544">
                  <c:v>3.999784359361265E-2</c:v>
                </c:pt>
                <c:pt idx="11545">
                  <c:v>4.0446533961006274E-2</c:v>
                </c:pt>
                <c:pt idx="11546">
                  <c:v>4.0879058891588965E-2</c:v>
                </c:pt>
                <c:pt idx="11547">
                  <c:v>4.1294239666214726E-2</c:v>
                </c:pt>
                <c:pt idx="11548">
                  <c:v>4.1691012005722956E-2</c:v>
                </c:pt>
                <c:pt idx="11549">
                  <c:v>4.2068419940536075E-2</c:v>
                </c:pt>
                <c:pt idx="11550">
                  <c:v>4.242560991436703E-2</c:v>
                </c:pt>
                <c:pt idx="11551">
                  <c:v>4.2761825116328568E-2</c:v>
                </c:pt>
                <c:pt idx="11552">
                  <c:v>4.3076400035725819E-2</c:v>
                </c:pt>
                <c:pt idx="11553">
                  <c:v>4.3368755233812097E-2</c:v>
                </c:pt>
                <c:pt idx="11554">
                  <c:v>4.3638392326790058E-2</c:v>
                </c:pt>
                <c:pt idx="11555">
                  <c:v>4.3884889174357046E-2</c:v>
                </c:pt>
                <c:pt idx="11556">
                  <c:v>4.4107895268118723E-2</c:v>
                </c:pt>
                <c:pt idx="11557">
                  <c:v>4.4307127314227528E-2</c:v>
                </c:pt>
                <c:pt idx="11558">
                  <c:v>4.4482365004644822E-2</c:v>
                </c:pt>
                <c:pt idx="11559">
                  <c:v>4.4633446971474373E-2</c:v>
                </c:pt>
                <c:pt idx="11560">
                  <c:v>4.4760266918869841E-2</c:v>
                </c:pt>
                <c:pt idx="11561">
                  <c:v>4.4862769927081741E-2</c:v>
                </c:pt>
                <c:pt idx="11562">
                  <c:v>4.4940948923276033E-2</c:v>
                </c:pt>
                <c:pt idx="11563">
                  <c:v>4.4994841313829713E-2</c:v>
                </c:pt>
                <c:pt idx="11564">
                  <c:v>4.5025479567444807E-2</c:v>
                </c:pt>
                <c:pt idx="11565">
                  <c:v>4.5035040479931322E-2</c:v>
                </c:pt>
                <c:pt idx="11566">
                  <c:v>4.5025047259043889E-2</c:v>
                </c:pt>
                <c:pt idx="11567">
                  <c:v>4.49961634924319E-2</c:v>
                </c:pt>
                <c:pt idx="11568">
                  <c:v>4.4949010960439302E-2</c:v>
                </c:pt>
                <c:pt idx="11569">
                  <c:v>4.4884199492700866E-2</c:v>
                </c:pt>
                <c:pt idx="11570">
                  <c:v>4.4802327808164025E-2</c:v>
                </c:pt>
                <c:pt idx="11571">
                  <c:v>4.4703983244316521E-2</c:v>
                </c:pt>
                <c:pt idx="11572">
                  <c:v>4.4589741483800863E-2</c:v>
                </c:pt>
                <c:pt idx="11573">
                  <c:v>4.4460166320123493E-2</c:v>
                </c:pt>
                <c:pt idx="11574">
                  <c:v>4.4315809461760558E-2</c:v>
                </c:pt>
                <c:pt idx="11575">
                  <c:v>4.4157210372373232E-2</c:v>
                </c:pt>
                <c:pt idx="11576">
                  <c:v>4.3984896144875323E-2</c:v>
                </c:pt>
                <c:pt idx="11577">
                  <c:v>4.379938140719293E-2</c:v>
                </c:pt>
                <c:pt idx="11578">
                  <c:v>4.3601168257649134E-2</c:v>
                </c:pt>
                <c:pt idx="11579">
                  <c:v>4.3390746227998142E-2</c:v>
                </c:pt>
                <c:pt idx="11580">
                  <c:v>4.3168592272222556E-2</c:v>
                </c:pt>
                <c:pt idx="11581">
                  <c:v>4.2935170779293583E-2</c:v>
                </c:pt>
                <c:pt idx="11582">
                  <c:v>4.2690933608175816E-2</c:v>
                </c:pt>
                <c:pt idx="11583">
                  <c:v>4.2436320143440433E-2</c:v>
                </c:pt>
                <c:pt idx="11584">
                  <c:v>4.2171757369927287E-2</c:v>
                </c:pt>
                <c:pt idx="11585">
                  <c:v>4.1897659964972023E-2</c:v>
                </c:pt>
                <c:pt idx="11586">
                  <c:v>4.1614430406786113E-2</c:v>
                </c:pt>
                <c:pt idx="11587">
                  <c:v>4.1322459097649387E-2</c:v>
                </c:pt>
                <c:pt idx="11588">
                  <c:v>4.1022124500640182E-2</c:v>
                </c:pt>
                <c:pt idx="11589">
                  <c:v>4.0713952254455114E-2</c:v>
                </c:pt>
                <c:pt idx="11590">
                  <c:v>4.0398640721169526E-2</c:v>
                </c:pt>
                <c:pt idx="11591">
                  <c:v>4.0076761989759693E-2</c:v>
                </c:pt>
                <c:pt idx="11592">
                  <c:v>3.9748728179029212E-2</c:v>
                </c:pt>
                <c:pt idx="11593">
                  <c:v>3.9414928366736726E-2</c:v>
                </c:pt>
                <c:pt idx="11594">
                  <c:v>3.9075734177960959E-2</c:v>
                </c:pt>
                <c:pt idx="11595">
                  <c:v>3.8731500522555529E-2</c:v>
                </c:pt>
                <c:pt idx="11596">
                  <c:v>3.8382566132604878E-2</c:v>
                </c:pt>
                <c:pt idx="11597">
                  <c:v>3.8029254084556492E-2</c:v>
                </c:pt>
                <c:pt idx="11598">
                  <c:v>3.7671872312988228E-2</c:v>
                </c:pt>
                <c:pt idx="11599">
                  <c:v>3.7310714115929129E-2</c:v>
                </c:pt>
                <c:pt idx="11600">
                  <c:v>3.6946058651411519E-2</c:v>
                </c:pt>
                <c:pt idx="11601">
                  <c:v>3.6578171424960636E-2</c:v>
                </c:pt>
                <c:pt idx="11602">
                  <c:v>3.6207304767765049E-2</c:v>
                </c:pt>
                <c:pt idx="11603">
                  <c:v>3.5833698305306756E-2</c:v>
                </c:pt>
                <c:pt idx="11604">
                  <c:v>3.5457579416262507E-2</c:v>
                </c:pt>
                <c:pt idx="11605">
                  <c:v>3.5079163681519379E-2</c:v>
                </c:pt>
                <c:pt idx="11606">
                  <c:v>3.4698655323176869E-2</c:v>
                </c:pt>
                <c:pt idx="11607">
                  <c:v>3.4316247633435576E-2</c:v>
                </c:pt>
                <c:pt idx="11608">
                  <c:v>3.3932123393297153E-2</c:v>
                </c:pt>
                <c:pt idx="11609">
                  <c:v>3.3546455281025775E-2</c:v>
                </c:pt>
                <c:pt idx="11610">
                  <c:v>3.3159406270342424E-2</c:v>
                </c:pt>
                <c:pt idx="11611">
                  <c:v>3.277113001834505E-2</c:v>
                </c:pt>
                <c:pt idx="11612">
                  <c:v>3.238177124316638E-2</c:v>
                </c:pt>
                <c:pt idx="11613">
                  <c:v>3.1991466091400002E-2</c:v>
                </c:pt>
                <c:pt idx="11614">
                  <c:v>3.1600342495341251E-2</c:v>
                </c:pt>
                <c:pt idx="11615">
                  <c:v>3.1208520520105136E-2</c:v>
                </c:pt>
                <c:pt idx="11616">
                  <c:v>3.0816112700698284E-2</c:v>
                </c:pt>
                <c:pt idx="11617">
                  <c:v>3.0423224369133854E-2</c:v>
                </c:pt>
                <c:pt idx="11618">
                  <c:v>3.0029953971691521E-2</c:v>
                </c:pt>
                <c:pt idx="11619">
                  <c:v>2.9636393376435283E-2</c:v>
                </c:pt>
                <c:pt idx="11620">
                  <c:v>2.9242628171108283E-2</c:v>
                </c:pt>
                <c:pt idx="11621">
                  <c:v>2.8848737951545071E-2</c:v>
                </c:pt>
                <c:pt idx="11622">
                  <c:v>2.845479660072887E-2</c:v>
                </c:pt>
                <c:pt idx="11623">
                  <c:v>2.80608725586502E-2</c:v>
                </c:pt>
                <c:pt idx="11624">
                  <c:v>2.7667029083116489E-2</c:v>
                </c:pt>
                <c:pt idx="11625">
                  <c:v>2.7273324501672972E-2</c:v>
                </c:pt>
                <c:pt idx="11626">
                  <c:v>2.6879812454798997E-2</c:v>
                </c:pt>
                <c:pt idx="11627">
                  <c:v>2.6486542130548955E-2</c:v>
                </c:pt>
                <c:pt idx="11628">
                  <c:v>2.6093558490810399E-2</c:v>
                </c:pt>
                <c:pt idx="11629">
                  <c:v>2.5700902489355054E-2</c:v>
                </c:pt>
                <c:pt idx="11630">
                  <c:v>2.5308611281861688E-2</c:v>
                </c:pt>
                <c:pt idx="11631">
                  <c:v>2.4916718428091539E-2</c:v>
                </c:pt>
                <c:pt idx="11632">
                  <c:v>2.4525254086398076E-2</c:v>
                </c:pt>
                <c:pt idx="11633">
                  <c:v>2.4134245200755852E-2</c:v>
                </c:pt>
                <c:pt idx="11634">
                  <c:v>2.3743715680491603E-2</c:v>
                </c:pt>
                <c:pt idx="11635">
                  <c:v>2.3353686572903442E-2</c:v>
                </c:pt>
                <c:pt idx="11636">
                  <c:v>2.2964176228952343E-2</c:v>
                </c:pt>
                <c:pt idx="11637">
                  <c:v>2.2575200462210607E-2</c:v>
                </c:pt>
                <c:pt idx="11638">
                  <c:v>2.2186772701251252E-2</c:v>
                </c:pt>
                <c:pt idx="11639">
                  <c:v>2.1798904135661375E-2</c:v>
                </c:pt>
                <c:pt idx="11640">
                  <c:v>2.1411603855860845E-2</c:v>
                </c:pt>
                <c:pt idx="11641">
                  <c:v>2.1024878986907091E-2</c:v>
                </c:pt>
                <c:pt idx="11642">
                  <c:v>2.0638734816464471E-2</c:v>
                </c:pt>
                <c:pt idx="11643">
                  <c:v>2.0253174917114813E-2</c:v>
                </c:pt>
                <c:pt idx="11644">
                  <c:v>1.9868201263184039E-2</c:v>
                </c:pt>
                <c:pt idx="11645">
                  <c:v>1.9483814342257138E-2</c:v>
                </c:pt>
                <c:pt idx="11646">
                  <c:v>1.9100013261551536E-2</c:v>
                </c:pt>
                <c:pt idx="11647">
                  <c:v>1.87167958493164E-2</c:v>
                </c:pt>
                <c:pt idx="11648">
                  <c:v>1.8334158751422476E-2</c:v>
                </c:pt>
                <c:pt idx="11649">
                  <c:v>1.7952097523304626E-2</c:v>
                </c:pt>
                <c:pt idx="11650">
                  <c:v>1.7570606717416073E-2</c:v>
                </c:pt>
                <c:pt idx="11651">
                  <c:v>1.7189679966350381E-2</c:v>
                </c:pt>
                <c:pt idx="11652">
                  <c:v>1.6811630961880378E-2</c:v>
                </c:pt>
                <c:pt idx="11653">
                  <c:v>1.6441464187630154E-2</c:v>
                </c:pt>
                <c:pt idx="11654">
                  <c:v>1.6082507154556485E-2</c:v>
                </c:pt>
                <c:pt idx="11655">
                  <c:v>1.5735915871571776E-2</c:v>
                </c:pt>
                <c:pt idx="11656">
                  <c:v>1.5402671336862597E-2</c:v>
                </c:pt>
                <c:pt idx="11657">
                  <c:v>1.5083658345770924E-2</c:v>
                </c:pt>
                <c:pt idx="11658">
                  <c:v>1.477967337986438E-2</c:v>
                </c:pt>
                <c:pt idx="11659">
                  <c:v>1.4491429492545893E-2</c:v>
                </c:pt>
                <c:pt idx="11660">
                  <c:v>1.4219560898819081E-2</c:v>
                </c:pt>
                <c:pt idx="11661">
                  <c:v>1.3964627381491252E-2</c:v>
                </c:pt>
                <c:pt idx="11662">
                  <c:v>1.3727118522661322E-2</c:v>
                </c:pt>
                <c:pt idx="11663">
                  <c:v>1.3507457765215737E-2</c:v>
                </c:pt>
                <c:pt idx="11664">
                  <c:v>1.3306006308881901E-2</c:v>
                </c:pt>
                <c:pt idx="11665">
                  <c:v>1.3123066845365685E-2</c:v>
                </c:pt>
                <c:pt idx="11666">
                  <c:v>1.295888713707489E-2</c:v>
                </c:pt>
                <c:pt idx="11667">
                  <c:v>1.2813663443900784E-2</c:v>
                </c:pt>
                <c:pt idx="11668">
                  <c:v>1.2687543802492573E-2</c:v>
                </c:pt>
                <c:pt idx="11669">
                  <c:v>1.2580631162418185E-2</c:v>
                </c:pt>
                <c:pt idx="11670">
                  <c:v>1.2492986383557022E-2</c:v>
                </c:pt>
                <c:pt idx="11671">
                  <c:v>1.2424631099018943E-2</c:v>
                </c:pt>
                <c:pt idx="11672">
                  <c:v>1.2375550447827038E-2</c:v>
                </c:pt>
                <c:pt idx="11673">
                  <c:v>1.2345695681542554E-2</c:v>
                </c:pt>
                <c:pt idx="11674">
                  <c:v>1.2334986648946264E-2</c:v>
                </c:pt>
                <c:pt idx="11675">
                  <c:v>1.2343314162824529E-2</c:v>
                </c:pt>
                <c:pt idx="11676">
                  <c:v>1.2370542252838937E-2</c:v>
                </c:pt>
                <c:pt idx="11677">
                  <c:v>1.2414368885761666E-2</c:v>
                </c:pt>
                <c:pt idx="11678">
                  <c:v>1.2469986007728326E-2</c:v>
                </c:pt>
                <c:pt idx="11679">
                  <c:v>1.2534111545065946E-2</c:v>
                </c:pt>
                <c:pt idx="11680">
                  <c:v>1.260544758884845E-2</c:v>
                </c:pt>
                <c:pt idx="11681">
                  <c:v>1.2682840093364353E-2</c:v>
                </c:pt>
                <c:pt idx="11682">
                  <c:v>1.2765207866882039E-2</c:v>
                </c:pt>
                <c:pt idx="11683">
                  <c:v>1.2851536905764646E-2</c:v>
                </c:pt>
                <c:pt idx="11684">
                  <c:v>1.2940877412025159E-2</c:v>
                </c:pt>
                <c:pt idx="11685">
                  <c:v>1.3032340999485102E-2</c:v>
                </c:pt>
                <c:pt idx="11686">
                  <c:v>1.3125097988249906E-2</c:v>
                </c:pt>
                <c:pt idx="11687">
                  <c:v>1.3218374782564301E-2</c:v>
                </c:pt>
                <c:pt idx="11688">
                  <c:v>1.3311451330832277E-2</c:v>
                </c:pt>
                <c:pt idx="11689">
                  <c:v>1.3403658666661185E-2</c:v>
                </c:pt>
                <c:pt idx="11690">
                  <c:v>1.3494376529726595E-2</c:v>
                </c:pt>
                <c:pt idx="11691">
                  <c:v>1.3583031065193136E-2</c:v>
                </c:pt>
                <c:pt idx="11692">
                  <c:v>1.3669092600371384E-2</c:v>
                </c:pt>
                <c:pt idx="11693">
                  <c:v>1.3752073497242188E-2</c:v>
                </c:pt>
                <c:pt idx="11694">
                  <c:v>1.3831526079436699E-2</c:v>
                </c:pt>
                <c:pt idx="11695">
                  <c:v>1.3907040632223575E-2</c:v>
                </c:pt>
                <c:pt idx="11696">
                  <c:v>1.3978243474022576E-2</c:v>
                </c:pt>
                <c:pt idx="11697">
                  <c:v>1.404479509793707E-2</c:v>
                </c:pt>
                <c:pt idx="11698">
                  <c:v>1.410638838177552E-2</c:v>
                </c:pt>
                <c:pt idx="11699">
                  <c:v>1.4162746865014422E-2</c:v>
                </c:pt>
                <c:pt idx="11700">
                  <c:v>1.4213623091141074E-2</c:v>
                </c:pt>
                <c:pt idx="11701">
                  <c:v>1.4258797013804916E-2</c:v>
                </c:pt>
                <c:pt idx="11702">
                  <c:v>1.4298074465199746E-2</c:v>
                </c:pt>
                <c:pt idx="11703">
                  <c:v>1.4331285685096087E-2</c:v>
                </c:pt>
                <c:pt idx="11704">
                  <c:v>1.4358283908943293E-2</c:v>
                </c:pt>
                <c:pt idx="11705">
                  <c:v>1.4378944013463846E-2</c:v>
                </c:pt>
                <c:pt idx="11706">
                  <c:v>1.4393161218168042E-2</c:v>
                </c:pt>
                <c:pt idx="11707">
                  <c:v>1.4400849841225657E-2</c:v>
                </c:pt>
                <c:pt idx="11708">
                  <c:v>1.4401942108141552E-2</c:v>
                </c:pt>
                <c:pt idx="11709">
                  <c:v>1.4396387011694618E-2</c:v>
                </c:pt>
                <c:pt idx="11710">
                  <c:v>1.4384149221614441E-2</c:v>
                </c:pt>
                <c:pt idx="11711">
                  <c:v>1.4365208042486107E-2</c:v>
                </c:pt>
                <c:pt idx="11712">
                  <c:v>1.4339556418391583E-2</c:v>
                </c:pt>
                <c:pt idx="11713">
                  <c:v>1.4307199982815611E-2</c:v>
                </c:pt>
                <c:pt idx="11714">
                  <c:v>1.4268156152364687E-2</c:v>
                </c:pt>
                <c:pt idx="11715">
                  <c:v>1.4222453262869977E-2</c:v>
                </c:pt>
                <c:pt idx="11716">
                  <c:v>1.4170129746467551E-2</c:v>
                </c:pt>
                <c:pt idx="11717">
                  <c:v>1.4111233348273959E-2</c:v>
                </c:pt>
                <c:pt idx="11718">
                  <c:v>1.4045820381299515E-2</c:v>
                </c:pt>
                <c:pt idx="11719">
                  <c:v>1.3973955018267356E-2</c:v>
                </c:pt>
                <c:pt idx="11720">
                  <c:v>1.3895708619032865E-2</c:v>
                </c:pt>
                <c:pt idx="11721">
                  <c:v>1.3811159092324514E-2</c:v>
                </c:pt>
                <c:pt idx="11722">
                  <c:v>1.3720390290554515E-2</c:v>
                </c:pt>
                <c:pt idx="11723">
                  <c:v>1.3623491436475267E-2</c:v>
                </c:pt>
                <c:pt idx="11724">
                  <c:v>1.3520556580485685E-2</c:v>
                </c:pt>
                <c:pt idx="11725">
                  <c:v>1.3411684087419322E-2</c:v>
                </c:pt>
                <c:pt idx="11726">
                  <c:v>1.3296976151674812E-2</c:v>
                </c:pt>
                <c:pt idx="11727">
                  <c:v>1.3176538339577387E-2</c:v>
                </c:pt>
                <c:pt idx="11728">
                  <c:v>1.3050479157888567E-2</c:v>
                </c:pt>
                <c:pt idx="11729">
                  <c:v>1.2918909647409958E-2</c:v>
                </c:pt>
                <c:pt idx="11730">
                  <c:v>1.2781943000654895E-2</c:v>
                </c:pt>
                <c:pt idx="11731">
                  <c:v>1.2639694202590299E-2</c:v>
                </c:pt>
                <c:pt idx="11732">
                  <c:v>1.2492279693478981E-2</c:v>
                </c:pt>
                <c:pt idx="11733">
                  <c:v>1.2339817052880684E-2</c:v>
                </c:pt>
                <c:pt idx="11734">
                  <c:v>1.2182424703897641E-2</c:v>
                </c:pt>
                <c:pt idx="11735">
                  <c:v>1.2020221636777724E-2</c:v>
                </c:pt>
                <c:pt idx="11736">
                  <c:v>1.1853327151015653E-2</c:v>
                </c:pt>
                <c:pt idx="11737">
                  <c:v>1.168186061511909E-2</c:v>
                </c:pt>
                <c:pt idx="11738">
                  <c:v>1.1505941243232965E-2</c:v>
                </c:pt>
                <c:pt idx="11739">
                  <c:v>1.1327638551554577E-2</c:v>
                </c:pt>
                <c:pt idx="11740">
                  <c:v>1.1151283695768897E-2</c:v>
                </c:pt>
                <c:pt idx="11741">
                  <c:v>1.0979798227286839E-2</c:v>
                </c:pt>
                <c:pt idx="11742">
                  <c:v>1.0814278232505482E-2</c:v>
                </c:pt>
                <c:pt idx="11743">
                  <c:v>1.06556721345049E-2</c:v>
                </c:pt>
                <c:pt idx="11744">
                  <c:v>1.0504846740917024E-2</c:v>
                </c:pt>
                <c:pt idx="11745">
                  <c:v>1.0362593700860461E-2</c:v>
                </c:pt>
                <c:pt idx="11746">
                  <c:v>1.0229633451528398E-2</c:v>
                </c:pt>
                <c:pt idx="11747">
                  <c:v>1.0106618929423472E-2</c:v>
                </c:pt>
                <c:pt idx="11748">
                  <c:v>9.9941391399397759E-3</c:v>
                </c:pt>
                <c:pt idx="11749">
                  <c:v>9.892722592081616E-3</c:v>
                </c:pt>
                <c:pt idx="11750">
                  <c:v>9.8028406016658319E-3</c:v>
                </c:pt>
                <c:pt idx="11751">
                  <c:v>9.7249104662318932E-3</c:v>
                </c:pt>
                <c:pt idx="11752">
                  <c:v>9.6592985148871071E-3</c:v>
                </c:pt>
                <c:pt idx="11753">
                  <c:v>9.6063230363157334E-3</c:v>
                </c:pt>
                <c:pt idx="11754">
                  <c:v>9.5662570881773872E-3</c:v>
                </c:pt>
                <c:pt idx="11755">
                  <c:v>9.5393311911093244E-3</c:v>
                </c:pt>
                <c:pt idx="11756">
                  <c:v>9.5257359105333731E-3</c:v>
                </c:pt>
                <c:pt idx="11757">
                  <c:v>9.5256243294475663E-3</c:v>
                </c:pt>
                <c:pt idx="11758">
                  <c:v>9.5391144153589517E-3</c:v>
                </c:pt>
                <c:pt idx="11759">
                  <c:v>9.5662912844852611E-3</c:v>
                </c:pt>
                <c:pt idx="11760">
                  <c:v>9.6072093663213294E-3</c:v>
                </c:pt>
                <c:pt idx="11761">
                  <c:v>9.6618944716305097E-3</c:v>
                </c:pt>
                <c:pt idx="11762">
                  <c:v>9.7303457668827149E-3</c:v>
                </c:pt>
                <c:pt idx="11763">
                  <c:v>9.8125376581193469E-3</c:v>
                </c:pt>
                <c:pt idx="11764">
                  <c:v>9.9058372581114201E-3</c:v>
                </c:pt>
                <c:pt idx="11765">
                  <c:v>1.0004593369338531E-2</c:v>
                </c:pt>
                <c:pt idx="11766">
                  <c:v>1.010500171127013E-2</c:v>
                </c:pt>
                <c:pt idx="11767">
                  <c:v>1.020565720566969E-2</c:v>
                </c:pt>
                <c:pt idx="11768">
                  <c:v>1.0305332422660475E-2</c:v>
                </c:pt>
                <c:pt idx="11769">
                  <c:v>1.040289129538507E-2</c:v>
                </c:pt>
                <c:pt idx="11770">
                  <c:v>1.0497281728207715E-2</c:v>
                </c:pt>
                <c:pt idx="11771">
                  <c:v>1.0587531477239079E-2</c:v>
                </c:pt>
                <c:pt idx="11772">
                  <c:v>1.0672744290906878E-2</c:v>
                </c:pt>
                <c:pt idx="11773">
                  <c:v>1.0752096188148158E-2</c:v>
                </c:pt>
                <c:pt idx="11774">
                  <c:v>1.0824831866911964E-2</c:v>
                </c:pt>
                <c:pt idx="11775">
                  <c:v>1.0890261240192621E-2</c:v>
                </c:pt>
                <c:pt idx="11776">
                  <c:v>1.0947756096945383E-2</c:v>
                </c:pt>
                <c:pt idx="11777">
                  <c:v>1.0996746885200083E-2</c:v>
                </c:pt>
                <c:pt idx="11778">
                  <c:v>1.1036719614653868E-2</c:v>
                </c:pt>
                <c:pt idx="11779">
                  <c:v>1.1067212875996418E-2</c:v>
                </c:pt>
                <c:pt idx="11780">
                  <c:v>1.1087814974200586E-2</c:v>
                </c:pt>
                <c:pt idx="11781">
                  <c:v>1.1098161172996822E-2</c:v>
                </c:pt>
                <c:pt idx="11782">
                  <c:v>1.1097931047742629E-2</c:v>
                </c:pt>
                <c:pt idx="11783">
                  <c:v>1.1086845943895111E-2</c:v>
                </c:pt>
                <c:pt idx="11784">
                  <c:v>1.1064666538298455E-2</c:v>
                </c:pt>
                <c:pt idx="11785">
                  <c:v>1.1031190500505666E-2</c:v>
                </c:pt>
                <c:pt idx="11786">
                  <c:v>1.0986250251366523E-2</c:v>
                </c:pt>
                <c:pt idx="11787">
                  <c:v>1.0929710816130497E-2</c:v>
                </c:pt>
                <c:pt idx="11788">
                  <c:v>1.0861467769333871E-2</c:v>
                </c:pt>
                <c:pt idx="11789">
                  <c:v>1.0781445268764423E-2</c:v>
                </c:pt>
                <c:pt idx="11790">
                  <c:v>1.0689594175824518E-2</c:v>
                </c:pt>
                <c:pt idx="11791">
                  <c:v>1.0585890259643979E-2</c:v>
                </c:pt>
                <c:pt idx="11792">
                  <c:v>1.0470332482326834E-2</c:v>
                </c:pt>
                <c:pt idx="11793">
                  <c:v>1.0342941362752335E-2</c:v>
                </c:pt>
                <c:pt idx="11794">
                  <c:v>1.0203757416387625E-2</c:v>
                </c:pt>
                <c:pt idx="11795">
                  <c:v>1.0052839668610109E-2</c:v>
                </c:pt>
                <c:pt idx="11796">
                  <c:v>9.8902642390785566E-3</c:v>
                </c:pt>
                <c:pt idx="11797">
                  <c:v>9.7161229947355463E-3</c:v>
                </c:pt>
                <c:pt idx="11798">
                  <c:v>9.5305222690683505E-3</c:v>
                </c:pt>
                <c:pt idx="11799">
                  <c:v>9.3335816453010405E-3</c:v>
                </c:pt>
                <c:pt idx="11800">
                  <c:v>9.1254328012378583E-3</c:v>
                </c:pt>
                <c:pt idx="11801">
                  <c:v>8.9062184135250515E-3</c:v>
                </c:pt>
                <c:pt idx="11802">
                  <c:v>8.6760911191473989E-3</c:v>
                </c:pt>
                <c:pt idx="11803">
                  <c:v>8.4352125320243387E-3</c:v>
                </c:pt>
                <c:pt idx="11804">
                  <c:v>8.1837523126203539E-3</c:v>
                </c:pt>
                <c:pt idx="11805">
                  <c:v>7.9218872885340116E-3</c:v>
                </c:pt>
                <c:pt idx="11806">
                  <c:v>7.6498006240801738E-3</c:v>
                </c:pt>
                <c:pt idx="11807">
                  <c:v>7.3676810369301213E-3</c:v>
                </c:pt>
                <c:pt idx="11808">
                  <c:v>7.0757220599245189E-3</c:v>
                </c:pt>
                <c:pt idx="11809">
                  <c:v>6.7741213462241831E-3</c:v>
                </c:pt>
                <c:pt idx="11810">
                  <c:v>6.4630800160138113E-3</c:v>
                </c:pt>
                <c:pt idx="11811">
                  <c:v>6.1428020430232396E-3</c:v>
                </c:pt>
                <c:pt idx="11812">
                  <c:v>5.8134936791804327E-3</c:v>
                </c:pt>
                <c:pt idx="11813">
                  <c:v>5.4753629157593088E-3</c:v>
                </c:pt>
                <c:pt idx="11814">
                  <c:v>5.1286189794339902E-3</c:v>
                </c:pt>
                <c:pt idx="11815">
                  <c:v>4.7734718616993486E-3</c:v>
                </c:pt>
                <c:pt idx="11816">
                  <c:v>4.4101318801647747E-3</c:v>
                </c:pt>
                <c:pt idx="11817">
                  <c:v>4.0388092702754955E-3</c:v>
                </c:pt>
                <c:pt idx="11818">
                  <c:v>3.659713806061522E-3</c:v>
                </c:pt>
                <c:pt idx="11819">
                  <c:v>3.2730544485600733E-3</c:v>
                </c:pt>
                <c:pt idx="11820">
                  <c:v>2.879039020602115E-3</c:v>
                </c:pt>
                <c:pt idx="11821">
                  <c:v>2.4778739066975983E-3</c:v>
                </c:pt>
                <c:pt idx="11822">
                  <c:v>2.0697637767973049E-3</c:v>
                </c:pt>
                <c:pt idx="11823">
                  <c:v>1.6549113327516496E-3</c:v>
                </c:pt>
                <c:pt idx="11824">
                  <c:v>1.2335170763284101E-3</c:v>
                </c:pt>
                <c:pt idx="11825">
                  <c:v>8.0577909769208843E-4</c:v>
                </c:pt>
                <c:pt idx="11826">
                  <c:v>3.718928832875686E-4</c:v>
                </c:pt>
                <c:pt idx="11827">
                  <c:v>-6.5738354752934344E-5</c:v>
                </c:pt>
                <c:pt idx="11828">
                  <c:v>-5.0215080804669903E-4</c:v>
                </c:pt>
                <c:pt idx="11829">
                  <c:v>-9.3398028497779077E-4</c:v>
                </c:pt>
                <c:pt idx="11830">
                  <c:v>-1.3599334054681944E-3</c:v>
                </c:pt>
                <c:pt idx="11831">
                  <c:v>-1.7788862459309749E-3</c:v>
                </c:pt>
                <c:pt idx="11832">
                  <c:v>-2.1898094331377245E-3</c:v>
                </c:pt>
                <c:pt idx="11833">
                  <c:v>-2.5917607673263811E-3</c:v>
                </c:pt>
                <c:pt idx="11834">
                  <c:v>-2.9838806905841918E-3</c:v>
                </c:pt>
                <c:pt idx="11835">
                  <c:v>-3.36538802254096E-3</c:v>
                </c:pt>
                <c:pt idx="11836">
                  <c:v>-3.7355758572564578E-3</c:v>
                </c:pt>
                <c:pt idx="11837">
                  <c:v>-4.0938076136675244E-3</c:v>
                </c:pt>
                <c:pt idx="11838">
                  <c:v>-4.4395132358560534E-3</c:v>
                </c:pt>
                <c:pt idx="11839">
                  <c:v>-4.7721855395327821E-3</c:v>
                </c:pt>
                <c:pt idx="11840">
                  <c:v>-5.0913767011234656E-3</c:v>
                </c:pt>
                <c:pt idx="11841">
                  <c:v>-5.3966948858371602E-3</c:v>
                </c:pt>
                <c:pt idx="11842">
                  <c:v>-5.6878010110967955E-3</c:v>
                </c:pt>
                <c:pt idx="11843">
                  <c:v>-5.9644056417187414E-3</c:v>
                </c:pt>
                <c:pt idx="11844">
                  <c:v>-6.2262660132413319E-3</c:v>
                </c:pt>
                <c:pt idx="11845">
                  <c:v>-6.4731831798208348E-3</c:v>
                </c:pt>
                <c:pt idx="11846">
                  <c:v>-6.7049992831375391E-3</c:v>
                </c:pt>
                <c:pt idx="11847">
                  <c:v>-6.9215949387831091E-3</c:v>
                </c:pt>
                <c:pt idx="11848">
                  <c:v>-7.1228867366339944E-3</c:v>
                </c:pt>
                <c:pt idx="11849">
                  <c:v>-7.3088248517528065E-3</c:v>
                </c:pt>
                <c:pt idx="11850">
                  <c:v>-7.4793907624006607E-3</c:v>
                </c:pt>
                <c:pt idx="11851">
                  <c:v>-7.634595071788066E-3</c:v>
                </c:pt>
                <c:pt idx="11852">
                  <c:v>-7.7744754302393427E-3</c:v>
                </c:pt>
                <c:pt idx="11853">
                  <c:v>-7.8990945544957693E-3</c:v>
                </c:pt>
                <c:pt idx="11854">
                  <c:v>-8.0085383409356226E-3</c:v>
                </c:pt>
                <c:pt idx="11855">
                  <c:v>-8.1029140695439775E-3</c:v>
                </c:pt>
                <c:pt idx="11856">
                  <c:v>-8.1823486955220435E-3</c:v>
                </c:pt>
                <c:pt idx="11857">
                  <c:v>-8.246987225485199E-3</c:v>
                </c:pt>
                <c:pt idx="11858">
                  <c:v>-8.2969911752563824E-3</c:v>
                </c:pt>
                <c:pt idx="11859">
                  <c:v>-8.3325371063271841E-3</c:v>
                </c:pt>
                <c:pt idx="11860">
                  <c:v>-8.3538152381168063E-3</c:v>
                </c:pt>
                <c:pt idx="11861">
                  <c:v>-8.3610281332253174E-3</c:v>
                </c:pt>
                <c:pt idx="11862">
                  <c:v>-8.3543894529402012E-3</c:v>
                </c:pt>
                <c:pt idx="11863">
                  <c:v>-8.3341227803201516E-3</c:v>
                </c:pt>
                <c:pt idx="11864">
                  <c:v>-8.3004605082447804E-3</c:v>
                </c:pt>
                <c:pt idx="11865">
                  <c:v>-8.2536427898837125E-3</c:v>
                </c:pt>
                <c:pt idx="11866">
                  <c:v>-8.1939165491042559E-3</c:v>
                </c:pt>
                <c:pt idx="11867">
                  <c:v>-8.1215345484011228E-3</c:v>
                </c:pt>
                <c:pt idx="11868">
                  <c:v>-8.0367545119974064E-3</c:v>
                </c:pt>
                <c:pt idx="11869">
                  <c:v>-7.9398383018300829E-3</c:v>
                </c:pt>
                <c:pt idx="11870">
                  <c:v>-7.8310511441980288E-3</c:v>
                </c:pt>
                <c:pt idx="11871">
                  <c:v>-7.7106609049141361E-3</c:v>
                </c:pt>
                <c:pt idx="11872">
                  <c:v>-7.5789374108665231E-3</c:v>
                </c:pt>
                <c:pt idx="11873">
                  <c:v>-7.4361518159565933E-3</c:v>
                </c:pt>
                <c:pt idx="11874">
                  <c:v>-7.2825760094434693E-3</c:v>
                </c:pt>
                <c:pt idx="11875">
                  <c:v>-7.1184820647858674E-3</c:v>
                </c:pt>
                <c:pt idx="11876">
                  <c:v>-6.9441417271326432E-3</c:v>
                </c:pt>
                <c:pt idx="11877">
                  <c:v>-6.759825937672932E-3</c:v>
                </c:pt>
                <c:pt idx="11878">
                  <c:v>-6.5658043931154384E-3</c:v>
                </c:pt>
                <c:pt idx="11879">
                  <c:v>-6.3623451386240239E-3</c:v>
                </c:pt>
                <c:pt idx="11880">
                  <c:v>-6.1497141925935086E-3</c:v>
                </c:pt>
                <c:pt idx="11881">
                  <c:v>-5.9281752017052098E-3</c:v>
                </c:pt>
                <c:pt idx="11882">
                  <c:v>-5.6979891247563369E-3</c:v>
                </c:pt>
                <c:pt idx="11883">
                  <c:v>-5.4594139438107802E-3</c:v>
                </c:pt>
                <c:pt idx="11884">
                  <c:v>-5.2127044012713905E-3</c:v>
                </c:pt>
                <c:pt idx="11885">
                  <c:v>-4.9581117615249085E-3</c:v>
                </c:pt>
                <c:pt idx="11886">
                  <c:v>-4.6958835958609583E-3</c:v>
                </c:pt>
                <c:pt idx="11887">
                  <c:v>-4.4262635894154389E-3</c:v>
                </c:pt>
                <c:pt idx="11888">
                  <c:v>-4.1494913689364022E-3</c:v>
                </c:pt>
                <c:pt idx="11889">
                  <c:v>-3.8680037695969305E-3</c:v>
                </c:pt>
                <c:pt idx="11890">
                  <c:v>-3.5867862771583022E-3</c:v>
                </c:pt>
                <c:pt idx="11891">
                  <c:v>-3.3092299335440831E-3</c:v>
                </c:pt>
                <c:pt idx="11892">
                  <c:v>-3.0366621021260904E-3</c:v>
                </c:pt>
                <c:pt idx="11893">
                  <c:v>-2.770240034026661E-3</c:v>
                </c:pt>
                <c:pt idx="11894">
                  <c:v>-2.511025491804562E-3</c:v>
                </c:pt>
                <c:pt idx="11895">
                  <c:v>-2.2599921220603464E-3</c:v>
                </c:pt>
                <c:pt idx="11896">
                  <c:v>-2.018029995022068E-3</c:v>
                </c:pt>
                <c:pt idx="11897">
                  <c:v>-1.7859498783936913E-3</c:v>
                </c:pt>
                <c:pt idx="11898">
                  <c:v>-1.5644873510627191E-3</c:v>
                </c:pt>
                <c:pt idx="11899">
                  <c:v>-1.3543067641920065E-3</c:v>
                </c:pt>
                <c:pt idx="11900">
                  <c:v>-1.1560050533458857E-3</c:v>
                </c:pt>
                <c:pt idx="11901">
                  <c:v>-9.7011540517229612E-4</c:v>
                </c:pt>
                <c:pt idx="11902">
                  <c:v>-7.9711078217555107E-4</c:v>
                </c:pt>
                <c:pt idx="11903">
                  <c:v>-6.3740730912534304E-4</c:v>
                </c:pt>
                <c:pt idx="11904">
                  <c:v>-4.9136752465153808E-4</c:v>
                </c:pt>
                <c:pt idx="11905">
                  <c:v>-3.5930350157144009E-4</c:v>
                </c:pt>
                <c:pt idx="11906">
                  <c:v>-2.4147983948701035E-4</c:v>
                </c:pt>
                <c:pt idx="11907">
                  <c:v>-1.381165331744978E-4</c:v>
                </c:pt>
                <c:pt idx="11908">
                  <c:v>-4.9391720268455673E-5</c:v>
                </c:pt>
                <c:pt idx="11909">
                  <c:v>2.4555688283318446E-5</c:v>
                </c:pt>
                <c:pt idx="11910">
                  <c:v>8.3623491547444833E-5</c:v>
                </c:pt>
                <c:pt idx="11911">
                  <c:v>1.2774379230301433E-4</c:v>
                </c:pt>
                <c:pt idx="11912">
                  <c:v>1.5688069773594251E-4</c:v>
                </c:pt>
                <c:pt idx="11913">
                  <c:v>1.7102812379716947E-4</c:v>
                </c:pt>
                <c:pt idx="11914">
                  <c:v>1.7269664955078386E-4</c:v>
                </c:pt>
                <c:pt idx="11915">
                  <c:v>1.6730901503606856E-4</c:v>
                </c:pt>
                <c:pt idx="11916">
                  <c:v>1.5851411946981095E-4</c:v>
                </c:pt>
                <c:pt idx="11917">
                  <c:v>1.4765479892070704E-4</c:v>
                </c:pt>
                <c:pt idx="11918">
                  <c:v>1.3590708371336865E-4</c:v>
                </c:pt>
                <c:pt idx="11919">
                  <c:v>1.24363007018026E-4</c:v>
                </c:pt>
                <c:pt idx="11920">
                  <c:v>1.1403744490980306E-4</c:v>
                </c:pt>
                <c:pt idx="11921">
                  <c:v>1.0587181775024051E-4</c:v>
                </c:pt>
                <c:pt idx="11922">
                  <c:v>1.0073755357325185E-4</c:v>
                </c:pt>
                <c:pt idx="11923">
                  <c:v>9.9439430968493431E-5</c:v>
                </c:pt>
                <c:pt idx="11924">
                  <c:v>1.0271880809684972E-4</c:v>
                </c:pt>
                <c:pt idx="11925">
                  <c:v>1.1125674011623808E-4</c:v>
                </c:pt>
                <c:pt idx="11926">
                  <c:v>1.2567698717685908E-4</c:v>
                </c:pt>
                <c:pt idx="11927">
                  <c:v>1.4654891518720294E-4</c:v>
                </c:pt>
                <c:pt idx="11928">
                  <c:v>1.7439029159352723E-4</c:v>
                </c:pt>
                <c:pt idx="11929">
                  <c:v>2.0966997845012604E-4</c:v>
                </c:pt>
                <c:pt idx="11930">
                  <c:v>2.5281052508569201E-4</c:v>
                </c:pt>
                <c:pt idx="11931">
                  <c:v>3.0419066269283184E-4</c:v>
                </c:pt>
                <c:pt idx="11932">
                  <c:v>3.6414770318375254E-4</c:v>
                </c:pt>
                <c:pt idx="11933">
                  <c:v>4.329798446656277E-4</c:v>
                </c:pt>
                <c:pt idx="11934">
                  <c:v>5.1094838589461E-4</c:v>
                </c:pt>
                <c:pt idx="11935">
                  <c:v>5.9827985206815839E-4</c:v>
                </c:pt>
                <c:pt idx="11936">
                  <c:v>6.9516803431167494E-4</c:v>
                </c:pt>
                <c:pt idx="11937">
                  <c:v>8.0177594520770747E-4</c:v>
                </c:pt>
                <c:pt idx="11938">
                  <c:v>9.1823769270443648E-4</c:v>
                </c:pt>
                <c:pt idx="11939">
                  <c:v>1.0446602747251721E-3</c:v>
                </c:pt>
                <c:pt idx="11940">
                  <c:v>1.1811252967823759E-3</c:v>
                </c:pt>
                <c:pt idx="11941">
                  <c:v>1.3276906148785472E-3</c:v>
                </c:pt>
                <c:pt idx="11942">
                  <c:v>1.4843919059524446E-3</c:v>
                </c:pt>
                <c:pt idx="11943">
                  <c:v>1.6512441681028102E-3</c:v>
                </c:pt>
                <c:pt idx="11944">
                  <c:v>1.8282431527928504E-3</c:v>
                </c:pt>
                <c:pt idx="11945">
                  <c:v>2.0153667312101321E-3</c:v>
                </c:pt>
                <c:pt idx="11946">
                  <c:v>2.2125761969182308E-3</c:v>
                </c:pt>
                <c:pt idx="11947">
                  <c:v>2.4198175069120409E-3</c:v>
                </c:pt>
                <c:pt idx="11948">
                  <c:v>2.6370224631435293E-3</c:v>
                </c:pt>
                <c:pt idx="11949">
                  <c:v>2.8641098365535895E-3</c:v>
                </c:pt>
                <c:pt idx="11950">
                  <c:v>3.1009864356057E-3</c:v>
                </c:pt>
                <c:pt idx="11951">
                  <c:v>3.3475481212784752E-3</c:v>
                </c:pt>
                <c:pt idx="11952">
                  <c:v>3.6036807704343319E-3</c:v>
                </c:pt>
                <c:pt idx="11953">
                  <c:v>3.869261189440924E-3</c:v>
                </c:pt>
                <c:pt idx="11954">
                  <c:v>4.1441579798809887E-3</c:v>
                </c:pt>
                <c:pt idx="11955">
                  <c:v>4.428232358144526E-3</c:v>
                </c:pt>
                <c:pt idx="11956">
                  <c:v>4.7213389306553161E-3</c:v>
                </c:pt>
                <c:pt idx="11957">
                  <c:v>5.0233264264417333E-3</c:v>
                </c:pt>
                <c:pt idx="11958">
                  <c:v>5.3340383887190961E-3</c:v>
                </c:pt>
                <c:pt idx="11959">
                  <c:v>5.6533138271087453E-3</c:v>
                </c:pt>
                <c:pt idx="11960">
                  <c:v>5.9809878320762873E-3</c:v>
                </c:pt>
                <c:pt idx="11961">
                  <c:v>6.3168921531292924E-3</c:v>
                </c:pt>
                <c:pt idx="11962">
                  <c:v>6.6608557422724521E-3</c:v>
                </c:pt>
                <c:pt idx="11963">
                  <c:v>7.0127052641762973E-3</c:v>
                </c:pt>
                <c:pt idx="11964">
                  <c:v>7.372265574473816E-3</c:v>
                </c:pt>
                <c:pt idx="11965">
                  <c:v>7.7393601675580896E-3</c:v>
                </c:pt>
                <c:pt idx="11966">
                  <c:v>8.1138115952130961E-3</c:v>
                </c:pt>
                <c:pt idx="11967">
                  <c:v>8.4954418573692618E-3</c:v>
                </c:pt>
                <c:pt idx="11968">
                  <c:v>8.8840727662353371E-3</c:v>
                </c:pt>
                <c:pt idx="11969">
                  <c:v>9.2795262850190394E-3</c:v>
                </c:pt>
                <c:pt idx="11970">
                  <c:v>9.6816248424091804E-3</c:v>
                </c:pt>
                <c:pt idx="11971">
                  <c:v>1.0090191623954714E-2</c:v>
                </c:pt>
                <c:pt idx="11972">
                  <c:v>1.0505050841437517E-2</c:v>
                </c:pt>
                <c:pt idx="11973">
                  <c:v>1.092602798129913E-2</c:v>
                </c:pt>
                <c:pt idx="11974">
                  <c:v>1.135295003314536E-2</c:v>
                </c:pt>
                <c:pt idx="11975">
                  <c:v>1.1785645699316458E-2</c:v>
                </c:pt>
                <c:pt idx="11976">
                  <c:v>1.2223945586476137E-2</c:v>
                </c:pt>
                <c:pt idx="11977">
                  <c:v>1.2665479568892503E-2</c:v>
                </c:pt>
                <c:pt idx="11978">
                  <c:v>1.3105325148327733E-2</c:v>
                </c:pt>
                <c:pt idx="11979">
                  <c:v>1.3540153194404325E-2</c:v>
                </c:pt>
                <c:pt idx="11980">
                  <c:v>1.3968697504405967E-2</c:v>
                </c:pt>
                <c:pt idx="11981">
                  <c:v>1.4389860069944775E-2</c:v>
                </c:pt>
                <c:pt idx="11982">
                  <c:v>1.4802636437888842E-2</c:v>
                </c:pt>
                <c:pt idx="11983">
                  <c:v>1.5206108366320671E-2</c:v>
                </c:pt>
                <c:pt idx="11984">
                  <c:v>1.5599439316574365E-2</c:v>
                </c:pt>
                <c:pt idx="11985">
                  <c:v>1.5981870212293071E-2</c:v>
                </c:pt>
                <c:pt idx="11986">
                  <c:v>1.6352715359698802E-2</c:v>
                </c:pt>
                <c:pt idx="11987">
                  <c:v>1.6711358521409266E-2</c:v>
                </c:pt>
                <c:pt idx="11988">
                  <c:v>1.7057249140021082E-2</c:v>
                </c:pt>
                <c:pt idx="11989">
                  <c:v>1.7389898707815609E-2</c:v>
                </c:pt>
                <c:pt idx="11990">
                  <c:v>1.7708877278937517E-2</c:v>
                </c:pt>
                <c:pt idx="11991">
                  <c:v>1.8013810120392958E-2</c:v>
                </c:pt>
                <c:pt idx="11992">
                  <c:v>1.8304374498216459E-2</c:v>
                </c:pt>
                <c:pt idx="11993">
                  <c:v>1.8580296595165205E-2</c:v>
                </c:pt>
                <c:pt idx="11994">
                  <c:v>1.8841348556315217E-2</c:v>
                </c:pt>
                <c:pt idx="11995">
                  <c:v>1.9087345658954001E-2</c:v>
                </c:pt>
                <c:pt idx="11996">
                  <c:v>1.9318143603191382E-2</c:v>
                </c:pt>
                <c:pt idx="11997">
                  <c:v>1.9533635919740253E-2</c:v>
                </c:pt>
                <c:pt idx="11998">
                  <c:v>1.9733751491354687E-2</c:v>
                </c:pt>
                <c:pt idx="11999">
                  <c:v>1.9918452184451891E-2</c:v>
                </c:pt>
                <c:pt idx="12000">
                  <c:v>2.0087730587487244E-2</c:v>
                </c:pt>
                <c:pt idx="12001">
                  <c:v>2.0241607852697602E-2</c:v>
                </c:pt>
                <c:pt idx="12002">
                  <c:v>2.0382239216179668E-2</c:v>
                </c:pt>
                <c:pt idx="12003">
                  <c:v>2.0514248625762586E-2</c:v>
                </c:pt>
                <c:pt idx="12004">
                  <c:v>2.064076050007195E-2</c:v>
                </c:pt>
                <c:pt idx="12005">
                  <c:v>2.0762948814306841E-2</c:v>
                </c:pt>
                <c:pt idx="12006">
                  <c:v>2.0881848339055605E-2</c:v>
                </c:pt>
                <c:pt idx="12007">
                  <c:v>2.0998424543776768E-2</c:v>
                </c:pt>
                <c:pt idx="12008">
                  <c:v>2.1113579184059272E-2</c:v>
                </c:pt>
                <c:pt idx="12009">
                  <c:v>2.1228153242631581E-2</c:v>
                </c:pt>
                <c:pt idx="12010">
                  <c:v>2.1342929679885981E-2</c:v>
                </c:pt>
                <c:pt idx="12011">
                  <c:v>2.1458636092961603E-2</c:v>
                </c:pt>
                <c:pt idx="12012">
                  <c:v>2.1575947288571717E-2</c:v>
                </c:pt>
                <c:pt idx="12013">
                  <c:v>2.1695487771082204E-2</c:v>
                </c:pt>
                <c:pt idx="12014">
                  <c:v>2.1817834147260528E-2</c:v>
                </c:pt>
                <c:pt idx="12015">
                  <c:v>2.1943517449160479E-2</c:v>
                </c:pt>
                <c:pt idx="12016">
                  <c:v>2.207302537665648E-2</c:v>
                </c:pt>
                <c:pt idx="12017">
                  <c:v>2.2206804461180611E-2</c:v>
                </c:pt>
                <c:pt idx="12018">
                  <c:v>2.2345262152251476E-2</c:v>
                </c:pt>
                <c:pt idx="12019">
                  <c:v>2.2488768828413379E-2</c:v>
                </c:pt>
                <c:pt idx="12020">
                  <c:v>2.2637659734229286E-2</c:v>
                </c:pt>
                <c:pt idx="12021">
                  <c:v>2.279223684499062E-2</c:v>
                </c:pt>
                <c:pt idx="12022">
                  <c:v>2.2952770660822318E-2</c:v>
                </c:pt>
                <c:pt idx="12023">
                  <c:v>2.3119501931873107E-2</c:v>
                </c:pt>
                <c:pt idx="12024">
                  <c:v>2.3292643316288338E-2</c:v>
                </c:pt>
                <c:pt idx="12025">
                  <c:v>2.3472380972665744E-2</c:v>
                </c:pt>
                <c:pt idx="12026">
                  <c:v>2.3658876088695754E-2</c:v>
                </c:pt>
                <c:pt idx="12027">
                  <c:v>2.3852266347684552E-2</c:v>
                </c:pt>
                <c:pt idx="12028">
                  <c:v>2.4052667334652344E-2</c:v>
                </c:pt>
                <c:pt idx="12029">
                  <c:v>2.4260173883690939E-2</c:v>
                </c:pt>
                <c:pt idx="12030">
                  <c:v>2.447486136825398E-2</c:v>
                </c:pt>
                <c:pt idx="12031">
                  <c:v>2.469678693603948E-2</c:v>
                </c:pt>
                <c:pt idx="12032">
                  <c:v>2.4925990690109274E-2</c:v>
                </c:pt>
                <c:pt idx="12033">
                  <c:v>2.5162496817872231E-2</c:v>
                </c:pt>
                <c:pt idx="12034">
                  <c:v>2.5406314669539964E-2</c:v>
                </c:pt>
                <c:pt idx="12035">
                  <c:v>2.5657439787641442E-2</c:v>
                </c:pt>
                <c:pt idx="12036">
                  <c:v>2.5915854889162742E-2</c:v>
                </c:pt>
                <c:pt idx="12037">
                  <c:v>2.6181530801852777E-2</c:v>
                </c:pt>
                <c:pt idx="12038">
                  <c:v>2.6454427356212652E-2</c:v>
                </c:pt>
                <c:pt idx="12039">
                  <c:v>2.6734494234659931E-2</c:v>
                </c:pt>
                <c:pt idx="12040">
                  <c:v>2.7021671779332301E-2</c:v>
                </c:pt>
                <c:pt idx="12041">
                  <c:v>2.7315891759968382E-2</c:v>
                </c:pt>
                <c:pt idx="12042">
                  <c:v>2.7617078103274618E-2</c:v>
                </c:pt>
                <c:pt idx="12043">
                  <c:v>2.7925147585158676E-2</c:v>
                </c:pt>
                <c:pt idx="12044">
                  <c:v>2.8240010487180757E-2</c:v>
                </c:pt>
                <c:pt idx="12045">
                  <c:v>2.856157121854408E-2</c:v>
                </c:pt>
                <c:pt idx="12046">
                  <c:v>2.8889728904916343E-2</c:v>
                </c:pt>
                <c:pt idx="12047">
                  <c:v>2.9224377945343032E-2</c:v>
                </c:pt>
                <c:pt idx="12048">
                  <c:v>2.9565408538483884E-2</c:v>
                </c:pt>
                <c:pt idx="12049">
                  <c:v>2.9912707179372406E-2</c:v>
                </c:pt>
                <c:pt idx="12050">
                  <c:v>3.0266157127868138E-2</c:v>
                </c:pt>
                <c:pt idx="12051">
                  <c:v>3.0625638849940979E-2</c:v>
                </c:pt>
                <c:pt idx="12052">
                  <c:v>3.0991030432895819E-2</c:v>
                </c:pt>
                <c:pt idx="12053">
                  <c:v>3.136220797561589E-2</c:v>
                </c:pt>
                <c:pt idx="12054">
                  <c:v>3.1739045954872376E-2</c:v>
                </c:pt>
                <c:pt idx="12055">
                  <c:v>3.2121417568718634E-2</c:v>
                </c:pt>
                <c:pt idx="12056">
                  <c:v>3.2509195057956651E-2</c:v>
                </c:pt>
                <c:pt idx="12057">
                  <c:v>3.2902250006634631E-2</c:v>
                </c:pt>
                <c:pt idx="12058">
                  <c:v>3.3300453622504882E-2</c:v>
                </c:pt>
                <c:pt idx="12059">
                  <c:v>3.370367699834291E-2</c:v>
                </c:pt>
                <c:pt idx="12060">
                  <c:v>3.4111791354999546E-2</c:v>
                </c:pt>
                <c:pt idx="12061">
                  <c:v>3.4524668267030448E-2</c:v>
                </c:pt>
                <c:pt idx="12062">
                  <c:v>3.4942179871719437E-2</c:v>
                </c:pt>
                <c:pt idx="12063">
                  <c:v>3.5364199062284822E-2</c:v>
                </c:pt>
                <c:pt idx="12064">
                  <c:v>3.5790161228209952E-2</c:v>
                </c:pt>
                <c:pt idx="12065">
                  <c:v>3.6218994398665896E-2</c:v>
                </c:pt>
                <c:pt idx="12066">
                  <c:v>3.6649944514125593E-2</c:v>
                </c:pt>
                <c:pt idx="12067">
                  <c:v>3.708266899719883E-2</c:v>
                </c:pt>
                <c:pt idx="12068">
                  <c:v>3.751685973547321E-2</c:v>
                </c:pt>
                <c:pt idx="12069">
                  <c:v>3.7952228318832951E-2</c:v>
                </c:pt>
                <c:pt idx="12070">
                  <c:v>3.8388504662307033E-2</c:v>
                </c:pt>
                <c:pt idx="12071">
                  <c:v>3.8825436185271442E-2</c:v>
                </c:pt>
                <c:pt idx="12072">
                  <c:v>3.9262787036105751E-2</c:v>
                </c:pt>
                <c:pt idx="12073">
                  <c:v>3.970033734166168E-2</c:v>
                </c:pt>
                <c:pt idx="12074">
                  <c:v>4.0137882480419156E-2</c:v>
                </c:pt>
                <c:pt idx="12075">
                  <c:v>4.0575232378962996E-2</c:v>
                </c:pt>
                <c:pt idx="12076">
                  <c:v>4.1012210831425047E-2</c:v>
                </c:pt>
                <c:pt idx="12077">
                  <c:v>4.1448654841520501E-2</c:v>
                </c:pt>
                <c:pt idx="12078">
                  <c:v>4.1884413986792796E-2</c:v>
                </c:pt>
                <c:pt idx="12079">
                  <c:v>4.2319349804665812E-2</c:v>
                </c:pt>
                <c:pt idx="12080">
                  <c:v>4.2753335199892856E-2</c:v>
                </c:pt>
                <c:pt idx="12081">
                  <c:v>4.3186253872979495E-2</c:v>
                </c:pt>
                <c:pt idx="12082">
                  <c:v>4.361799976915013E-2</c:v>
                </c:pt>
                <c:pt idx="12083">
                  <c:v>4.4048476547419571E-2</c:v>
                </c:pt>
                <c:pt idx="12084">
                  <c:v>4.4477597069325733E-2</c:v>
                </c:pt>
                <c:pt idx="12085">
                  <c:v>4.4905282906874511E-2</c:v>
                </c:pt>
                <c:pt idx="12086">
                  <c:v>4.5331463869244477E-2</c:v>
                </c:pt>
                <c:pt idx="12087">
                  <c:v>4.5756077547795537E-2</c:v>
                </c:pt>
                <c:pt idx="12088">
                  <c:v>4.6179068878925963E-2</c:v>
                </c:pt>
                <c:pt idx="12089">
                  <c:v>4.6600389724320165E-2</c:v>
                </c:pt>
                <c:pt idx="12090">
                  <c:v>4.7019998468129924E-2</c:v>
                </c:pt>
                <c:pt idx="12091">
                  <c:v>4.7437859630634356E-2</c:v>
                </c:pt>
                <c:pt idx="12092">
                  <c:v>4.7853943497923872E-2</c:v>
                </c:pt>
                <c:pt idx="12093">
                  <c:v>4.8268225767157558E-2</c:v>
                </c:pt>
                <c:pt idx="12094">
                  <c:v>4.8680687206945766E-2</c:v>
                </c:pt>
                <c:pt idx="12095">
                  <c:v>4.9091313332413171E-2</c:v>
                </c:pt>
                <c:pt idx="12096">
                  <c:v>4.9500094094504017E-2</c:v>
                </c:pt>
                <c:pt idx="12097">
                  <c:v>4.9907023583092999E-2</c:v>
                </c:pt>
                <c:pt idx="12098">
                  <c:v>5.03120997434734E-2</c:v>
                </c:pt>
                <c:pt idx="12099">
                  <c:v>5.0715324105797842E-2</c:v>
                </c:pt>
                <c:pt idx="12100">
                  <c:v>5.1116701527055101E-2</c:v>
                </c:pt>
                <c:pt idx="12101">
                  <c:v>5.1516239945170315E-2</c:v>
                </c:pt>
                <c:pt idx="12102">
                  <c:v>5.1913950144825249E-2</c:v>
                </c:pt>
                <c:pt idx="12103">
                  <c:v>5.230984553460083E-2</c:v>
                </c:pt>
                <c:pt idx="12104">
                  <c:v>5.2703941935051749E-2</c:v>
                </c:pt>
                <c:pt idx="12105">
                  <c:v>5.3096257377329883E-2</c:v>
                </c:pt>
                <c:pt idx="12106">
                  <c:v>5.3486811911982984E-2</c:v>
                </c:pt>
                <c:pt idx="12107">
                  <c:v>5.3875627427559393E-2</c:v>
                </c:pt>
                <c:pt idx="12108">
                  <c:v>5.4262727478660906E-2</c:v>
                </c:pt>
                <c:pt idx="12109">
                  <c:v>5.4648137123091654E-2</c:v>
                </c:pt>
                <c:pt idx="12110">
                  <c:v>5.5031882767760151E-2</c:v>
                </c:pt>
                <c:pt idx="12111">
                  <c:v>5.5413992022999271E-2</c:v>
                </c:pt>
                <c:pt idx="12112">
                  <c:v>5.5794493564976136E-2</c:v>
                </c:pt>
                <c:pt idx="12113">
                  <c:v>5.6173417005878086E-2</c:v>
                </c:pt>
                <c:pt idx="12114">
                  <c:v>5.6550792771553844E-2</c:v>
                </c:pt>
                <c:pt idx="12115">
                  <c:v>5.6926651986320721E-2</c:v>
                </c:pt>
                <c:pt idx="12116">
                  <c:v>5.7301026364633779E-2</c:v>
                </c:pt>
                <c:pt idx="12117">
                  <c:v>5.7673948109335925E-2</c:v>
                </c:pt>
                <c:pt idx="12118">
                  <c:v>5.8045449816209398E-2</c:v>
                </c:pt>
                <c:pt idx="12119">
                  <c:v>5.8415564384559172E-2</c:v>
                </c:pt>
                <c:pt idx="12120">
                  <c:v>5.8784324933567077E-2</c:v>
                </c:pt>
                <c:pt idx="12121">
                  <c:v>5.9151764724161539E-2</c:v>
                </c:pt>
                <c:pt idx="12122">
                  <c:v>5.9517917086158501E-2</c:v>
                </c:pt>
                <c:pt idx="12123">
                  <c:v>5.988281535043305E-2</c:v>
                </c:pt>
                <c:pt idx="12124">
                  <c:v>6.0246492785892787E-2</c:v>
                </c:pt>
                <c:pt idx="12125">
                  <c:v>6.0608982541028568E-2</c:v>
                </c:pt>
                <c:pt idx="12126">
                  <c:v>6.0970317589826614E-2</c:v>
                </c:pt>
                <c:pt idx="12127">
                  <c:v>6.1330530681833896E-2</c:v>
                </c:pt>
                <c:pt idx="12128">
                  <c:v>6.1689654296174457E-2</c:v>
                </c:pt>
                <c:pt idx="12129">
                  <c:v>6.2047720599322669E-2</c:v>
                </c:pt>
                <c:pt idx="12130">
                  <c:v>6.2404761406444631E-2</c:v>
                </c:pt>
                <c:pt idx="12131">
                  <c:v>6.2760808146128083E-2</c:v>
                </c:pt>
                <c:pt idx="12132">
                  <c:v>6.3115891828324763E-2</c:v>
                </c:pt>
                <c:pt idx="12133">
                  <c:v>6.3470043015338193E-2</c:v>
                </c:pt>
                <c:pt idx="12134">
                  <c:v>6.382329179569457E-2</c:v>
                </c:pt>
                <c:pt idx="12135">
                  <c:v>6.4175667760740948E-2</c:v>
                </c:pt>
                <c:pt idx="12136">
                  <c:v>6.4527199983821629E-2</c:v>
                </c:pt>
                <c:pt idx="12137">
                  <c:v>6.4877917001887914E-2</c:v>
                </c:pt>
                <c:pt idx="12138">
                  <c:v>6.5227846799404188E-2</c:v>
                </c:pt>
                <c:pt idx="12139">
                  <c:v>6.5577016794416604E-2</c:v>
                </c:pt>
                <c:pt idx="12140">
                  <c:v>6.5925453826657598E-2</c:v>
                </c:pt>
                <c:pt idx="12141">
                  <c:v>6.627318414756464E-2</c:v>
                </c:pt>
                <c:pt idx="12142">
                  <c:v>6.6620233412095456E-2</c:v>
                </c:pt>
                <c:pt idx="12143">
                  <c:v>6.6966626672228496E-2</c:v>
                </c:pt>
                <c:pt idx="12144">
                  <c:v>6.7312388372040968E-2</c:v>
                </c:pt>
                <c:pt idx="12145">
                  <c:v>6.7657542344262606E-2</c:v>
                </c:pt>
                <c:pt idx="12146">
                  <c:v>6.8002111808206672E-2</c:v>
                </c:pt>
                <c:pt idx="12147">
                  <c:v>6.8346119368984479E-2</c:v>
                </c:pt>
                <c:pt idx="12148">
                  <c:v>6.8689587017915429E-2</c:v>
                </c:pt>
                <c:pt idx="12149">
                  <c:v>6.9032536134045336E-2</c:v>
                </c:pt>
                <c:pt idx="12150">
                  <c:v>6.9374987486693504E-2</c:v>
                </c:pt>
                <c:pt idx="12151">
                  <c:v>6.9716961238950936E-2</c:v>
                </c:pt>
                <c:pt idx="12152">
                  <c:v>7.0058476952054721E-2</c:v>
                </c:pt>
                <c:pt idx="12153">
                  <c:v>7.0399553590570652E-2</c:v>
                </c:pt>
                <c:pt idx="12154">
                  <c:v>7.0740209528315431E-2</c:v>
                </c:pt>
                <c:pt idx="12155">
                  <c:v>7.1080462554956744E-2</c:v>
                </c:pt>
                <c:pt idx="12156">
                  <c:v>7.1420329883230355E-2</c:v>
                </c:pt>
                <c:pt idx="12157">
                  <c:v>7.175982815671747E-2</c:v>
                </c:pt>
                <c:pt idx="12158">
                  <c:v>7.2098973458128837E-2</c:v>
                </c:pt>
                <c:pt idx="12159">
                  <c:v>7.2437781318043737E-2</c:v>
                </c:pt>
                <c:pt idx="12160">
                  <c:v>7.2776266724056404E-2</c:v>
                </c:pt>
                <c:pt idx="12161">
                  <c:v>7.3114444130283979E-2</c:v>
                </c:pt>
                <c:pt idx="12162">
                  <c:v>7.3452327467192408E-2</c:v>
                </c:pt>
                <c:pt idx="12163">
                  <c:v>7.3789930151700878E-2</c:v>
                </c:pt>
                <c:pt idx="12164">
                  <c:v>7.4127685221319337E-2</c:v>
                </c:pt>
                <c:pt idx="12165">
                  <c:v>7.4466512440278507E-2</c:v>
                </c:pt>
                <c:pt idx="12166">
                  <c:v>7.4807027655083666E-2</c:v>
                </c:pt>
                <c:pt idx="12167">
                  <c:v>7.514945327466141E-2</c:v>
                </c:pt>
                <c:pt idx="12168">
                  <c:v>7.5493979669885594E-2</c:v>
                </c:pt>
                <c:pt idx="12169">
                  <c:v>7.5840779439332331E-2</c:v>
                </c:pt>
                <c:pt idx="12170">
                  <c:v>7.6190008838138631E-2</c:v>
                </c:pt>
                <c:pt idx="12171">
                  <c:v>7.6541808663790387E-2</c:v>
                </c:pt>
                <c:pt idx="12172">
                  <c:v>7.6896305088921327E-2</c:v>
                </c:pt>
                <c:pt idx="12173">
                  <c:v>7.7253610461402708E-2</c:v>
                </c:pt>
                <c:pt idx="12174">
                  <c:v>7.7613824073286736E-2</c:v>
                </c:pt>
                <c:pt idx="12175">
                  <c:v>7.7977032899416446E-2</c:v>
                </c:pt>
                <c:pt idx="12176">
                  <c:v>7.834331230649047E-2</c:v>
                </c:pt>
                <c:pt idx="12177">
                  <c:v>7.8712726733365615E-2</c:v>
                </c:pt>
                <c:pt idx="12178">
                  <c:v>7.908533034337846E-2</c:v>
                </c:pt>
                <c:pt idx="12179">
                  <c:v>7.946116764946462E-2</c:v>
                </c:pt>
                <c:pt idx="12180">
                  <c:v>7.9840274112847401E-2</c:v>
                </c:pt>
                <c:pt idx="12181">
                  <c:v>8.0222676716062785E-2</c:v>
                </c:pt>
                <c:pt idx="12182">
                  <c:v>8.0608394511081191E-2</c:v>
                </c:pt>
                <c:pt idx="12183">
                  <c:v>8.0997439143276562E-2</c:v>
                </c:pt>
                <c:pt idx="12184">
                  <c:v>8.1389815351987554E-2</c:v>
                </c:pt>
                <c:pt idx="12185">
                  <c:v>8.1785521448403078E-2</c:v>
                </c:pt>
                <c:pt idx="12186">
                  <c:v>8.2184549771496349E-2</c:v>
                </c:pt>
                <c:pt idx="12187">
                  <c:v>8.2586887122720401E-2</c:v>
                </c:pt>
                <c:pt idx="12188">
                  <c:v>8.2992515180166662E-2</c:v>
                </c:pt>
                <c:pt idx="12189">
                  <c:v>8.3401410892875283E-2</c:v>
                </c:pt>
                <c:pt idx="12190">
                  <c:v>8.3813546855976029E-2</c:v>
                </c:pt>
                <c:pt idx="12191">
                  <c:v>8.422889166732353E-2</c:v>
                </c:pt>
                <c:pt idx="12192">
                  <c:v>8.4647410266279574E-2</c:v>
                </c:pt>
                <c:pt idx="12193">
                  <c:v>8.5069064255280338E-2</c:v>
                </c:pt>
                <c:pt idx="12194">
                  <c:v>8.5493812204813779E-2</c:v>
                </c:pt>
                <c:pt idx="12195">
                  <c:v>8.5921609942422469E-2</c:v>
                </c:pt>
                <c:pt idx="12196">
                  <c:v>8.6352410826318809E-2</c:v>
                </c:pt>
                <c:pt idx="12197">
                  <c:v>8.6786166004212018E-2</c:v>
                </c:pt>
                <c:pt idx="12198">
                  <c:v>8.7222824657902653E-2</c:v>
                </c:pt>
                <c:pt idx="12199">
                  <c:v>8.7662334234209244E-2</c:v>
                </c:pt>
                <c:pt idx="12200">
                  <c:v>8.8104640662763287E-2</c:v>
                </c:pt>
                <c:pt idx="12201">
                  <c:v>8.8549688561202808E-2</c:v>
                </c:pt>
                <c:pt idx="12202">
                  <c:v>8.899742142827724E-2</c:v>
                </c:pt>
                <c:pt idx="12203">
                  <c:v>8.9447781825361714E-2</c:v>
                </c:pt>
                <c:pt idx="12204">
                  <c:v>8.9900711546868253E-2</c:v>
                </c:pt>
                <c:pt idx="12205">
                  <c:v>9.0356151780022098E-2</c:v>
                </c:pt>
                <c:pt idx="12206">
                  <c:v>9.0814043254464641E-2</c:v>
                </c:pt>
                <c:pt idx="12207">
                  <c:v>9.1274326382123891E-2</c:v>
                </c:pt>
                <c:pt idx="12208">
                  <c:v>9.1736941387784682E-2</c:v>
                </c:pt>
                <c:pt idx="12209">
                  <c:v>9.2201828430775012E-2</c:v>
                </c:pt>
                <c:pt idx="12210">
                  <c:v>9.2668927718173574E-2</c:v>
                </c:pt>
                <c:pt idx="12211">
                  <c:v>9.3138179609928193E-2</c:v>
                </c:pt>
                <c:pt idx="12212">
                  <c:v>9.3609524716265172E-2</c:v>
                </c:pt>
                <c:pt idx="12213">
                  <c:v>9.408290398775393E-2</c:v>
                </c:pt>
                <c:pt idx="12214">
                  <c:v>9.4558258798381492E-2</c:v>
                </c:pt>
                <c:pt idx="12215">
                  <c:v>9.5035531021977024E-2</c:v>
                </c:pt>
                <c:pt idx="12216">
                  <c:v>9.5514663102317557E-2</c:v>
                </c:pt>
                <c:pt idx="12217">
                  <c:v>9.5995598117230435E-2</c:v>
                </c:pt>
                <c:pt idx="12218">
                  <c:v>9.6478279837000816E-2</c:v>
                </c:pt>
                <c:pt idx="12219">
                  <c:v>9.6962652777379157E-2</c:v>
                </c:pt>
                <c:pt idx="12220">
                  <c:v>9.7448662247470716E-2</c:v>
                </c:pt>
                <c:pt idx="12221">
                  <c:v>9.793625439278475E-2</c:v>
                </c:pt>
                <c:pt idx="12222">
                  <c:v>9.8425376233702469E-2</c:v>
                </c:pt>
                <c:pt idx="12223">
                  <c:v>9.891597569961913E-2</c:v>
                </c:pt>
                <c:pt idx="12224">
                  <c:v>9.9408001659003001E-2</c:v>
                </c:pt>
                <c:pt idx="12225">
                  <c:v>9.9901403945604067E-2</c:v>
                </c:pt>
                <c:pt idx="12226">
                  <c:v>0.10039613338103638</c:v>
                </c:pt>
                <c:pt idx="12227">
                  <c:v>0.10088985254049322</c:v>
                </c:pt>
                <c:pt idx="12228">
                  <c:v>0.10137757016506048</c:v>
                </c:pt>
                <c:pt idx="12229">
                  <c:v>0.10185594945258979</c:v>
                </c:pt>
                <c:pt idx="12230">
                  <c:v>0.10232379592043291</c:v>
                </c:pt>
                <c:pt idx="12231">
                  <c:v>0.1027800882076115</c:v>
                </c:pt>
                <c:pt idx="12232">
                  <c:v>0.10322390040596618</c:v>
                </c:pt>
                <c:pt idx="12233">
                  <c:v>0.10365439433751952</c:v>
                </c:pt>
                <c:pt idx="12234">
                  <c:v>0.1040708147890488</c:v>
                </c:pt>
                <c:pt idx="12235">
                  <c:v>0.10447248503344771</c:v>
                </c:pt>
                <c:pt idx="12236">
                  <c:v>0.10485880252739151</c:v>
                </c:pt>
                <c:pt idx="12237">
                  <c:v>0.10522923477683492</c:v>
                </c:pt>
                <c:pt idx="12238">
                  <c:v>0.10558331536592809</c:v>
                </c:pt>
                <c:pt idx="12239">
                  <c:v>0.10592064014510295</c:v>
                </c:pt>
                <c:pt idx="12240">
                  <c:v>0.10624086357408677</c:v>
                </c:pt>
                <c:pt idx="12241">
                  <c:v>0.10654369521562569</c:v>
                </c:pt>
                <c:pt idx="12242">
                  <c:v>0.10682889637571175</c:v>
                </c:pt>
                <c:pt idx="12243">
                  <c:v>0.10709627688614207</c:v>
                </c:pt>
                <c:pt idx="12244">
                  <c:v>0.10734569202526728</c:v>
                </c:pt>
                <c:pt idx="12245">
                  <c:v>0.10757703957282862</c:v>
                </c:pt>
                <c:pt idx="12246">
                  <c:v>0.10779025699482127</c:v>
                </c:pt>
                <c:pt idx="12247">
                  <c:v>0.10798531875437506</c:v>
                </c:pt>
                <c:pt idx="12248">
                  <c:v>0.10816223374469194</c:v>
                </c:pt>
                <c:pt idx="12249">
                  <c:v>0.10832104284013379</c:v>
                </c:pt>
                <c:pt idx="12250">
                  <c:v>0.10846181656161767</c:v>
                </c:pt>
                <c:pt idx="12251">
                  <c:v>0.10858465285253112</c:v>
                </c:pt>
                <c:pt idx="12252">
                  <c:v>0.10868967496144903</c:v>
                </c:pt>
                <c:pt idx="12253">
                  <c:v>0.10877702942799751</c:v>
                </c:pt>
                <c:pt idx="12254">
                  <c:v>0.10884688416827971</c:v>
                </c:pt>
                <c:pt idx="12255">
                  <c:v>0.10889942665634808</c:v>
                </c:pt>
                <c:pt idx="12256">
                  <c:v>0.10893486219828019</c:v>
                </c:pt>
                <c:pt idx="12257">
                  <c:v>0.10895341229548718</c:v>
                </c:pt>
                <c:pt idx="12258">
                  <c:v>0.10895531309395939</c:v>
                </c:pt>
                <c:pt idx="12259">
                  <c:v>0.10894081391622636</c:v>
                </c:pt>
                <c:pt idx="12260">
                  <c:v>0.10891017587288698</c:v>
                </c:pt>
                <c:pt idx="12261">
                  <c:v>0.10886367055063842</c:v>
                </c:pt>
                <c:pt idx="12262">
                  <c:v>0.10880157877381054</c:v>
                </c:pt>
                <c:pt idx="12263">
                  <c:v>0.10872418943648916</c:v>
                </c:pt>
                <c:pt idx="12264">
                  <c:v>0.1086317984023855</c:v>
                </c:pt>
                <c:pt idx="12265">
                  <c:v>0.10852470746968937</c:v>
                </c:pt>
                <c:pt idx="12266">
                  <c:v>0.10840322339821375</c:v>
                </c:pt>
                <c:pt idx="12267">
                  <c:v>0.10826765699622123</c:v>
                </c:pt>
                <c:pt idx="12268">
                  <c:v>0.10811832226438976</c:v>
                </c:pt>
                <c:pt idx="12269">
                  <c:v>0.10795553559445641</c:v>
                </c:pt>
                <c:pt idx="12270">
                  <c:v>0.10777961502014663</c:v>
                </c:pt>
                <c:pt idx="12271">
                  <c:v>0.10759087951807152</c:v>
                </c:pt>
                <c:pt idx="12272">
                  <c:v>0.10738964835634739</c:v>
                </c:pt>
                <c:pt idx="12273">
                  <c:v>0.10717624048876234</c:v>
                </c:pt>
                <c:pt idx="12274">
                  <c:v>0.10695097399238371</c:v>
                </c:pt>
                <c:pt idx="12275">
                  <c:v>0.10671416554657241</c:v>
                </c:pt>
                <c:pt idx="12276">
                  <c:v>0.1064661299514324</c:v>
                </c:pt>
                <c:pt idx="12277">
                  <c:v>0.10620717968379628</c:v>
                </c:pt>
                <c:pt idx="12278">
                  <c:v>0.10593762448890906</c:v>
                </c:pt>
                <c:pt idx="12279">
                  <c:v>0.10565777100603653</c:v>
                </c:pt>
                <c:pt idx="12280">
                  <c:v>0.1053679224262915</c:v>
                </c:pt>
                <c:pt idx="12281">
                  <c:v>0.10506837818102677</c:v>
                </c:pt>
                <c:pt idx="12282">
                  <c:v>0.10475943365920934</c:v>
                </c:pt>
                <c:pt idx="12283">
                  <c:v>0.1044413799522452</c:v>
                </c:pt>
                <c:pt idx="12284">
                  <c:v>0.10411450362478507</c:v>
                </c:pt>
                <c:pt idx="12285">
                  <c:v>0.10377908651009428</c:v>
                </c:pt>
                <c:pt idx="12286">
                  <c:v>0.10343540552862776</c:v>
                </c:pt>
                <c:pt idx="12287">
                  <c:v>0.10308373252850248</c:v>
                </c:pt>
                <c:pt idx="12288">
                  <c:v>0.10272433414661292</c:v>
                </c:pt>
                <c:pt idx="12289">
                  <c:v>0.10235749000321311</c:v>
                </c:pt>
                <c:pt idx="12290">
                  <c:v>0.10198349552558449</c:v>
                </c:pt>
                <c:pt idx="12291">
                  <c:v>0.10160262739782815</c:v>
                </c:pt>
                <c:pt idx="12292">
                  <c:v>0.10121513959017744</c:v>
                </c:pt>
                <c:pt idx="12293">
                  <c:v>0.10082127905987599</c:v>
                </c:pt>
                <c:pt idx="12294">
                  <c:v>0.10042128633393591</c:v>
                </c:pt>
                <c:pt idx="12295">
                  <c:v>0.1000153955455107</c:v>
                </c:pt>
                <c:pt idx="12296">
                  <c:v>9.9603834458910301E-2</c:v>
                </c:pt>
                <c:pt idx="12297">
                  <c:v>9.9186824503774251E-2</c:v>
                </c:pt>
                <c:pt idx="12298">
                  <c:v>9.8764580818481537E-2</c:v>
                </c:pt>
                <c:pt idx="12299">
                  <c:v>9.8337312302094013E-2</c:v>
                </c:pt>
                <c:pt idx="12300">
                  <c:v>9.7905221674136234E-2</c:v>
                </c:pt>
                <c:pt idx="12301">
                  <c:v>9.7468505541547373E-2</c:v>
                </c:pt>
                <c:pt idx="12302">
                  <c:v>9.702735447217313E-2</c:v>
                </c:pt>
                <c:pt idx="12303">
                  <c:v>9.6581953074201851E-2</c:v>
                </c:pt>
                <c:pt idx="12304">
                  <c:v>9.6132480080976801E-2</c:v>
                </c:pt>
                <c:pt idx="12305">
                  <c:v>9.5679108440647712E-2</c:v>
                </c:pt>
                <c:pt idx="12306">
                  <c:v>9.5222005410154895E-2</c:v>
                </c:pt>
                <c:pt idx="12307">
                  <c:v>9.4761332653066355E-2</c:v>
                </c:pt>
                <c:pt idx="12308">
                  <c:v>9.429724634081374E-2</c:v>
                </c:pt>
                <c:pt idx="12309">
                  <c:v>9.3829897256902148E-2</c:v>
                </c:pt>
                <c:pt idx="12310">
                  <c:v>9.3359430903689311E-2</c:v>
                </c:pt>
                <c:pt idx="12311">
                  <c:v>9.2885987611357135E-2</c:v>
                </c:pt>
                <c:pt idx="12312">
                  <c:v>9.2409702648719144E-2</c:v>
                </c:pt>
                <c:pt idx="12313">
                  <c:v>9.1930706335528814E-2</c:v>
                </c:pt>
                <c:pt idx="12314">
                  <c:v>9.1449124155977363E-2</c:v>
                </c:pt>
                <c:pt idx="12315">
                  <c:v>9.096507687308622E-2</c:v>
                </c:pt>
                <c:pt idx="12316">
                  <c:v>9.0478680643719958E-2</c:v>
                </c:pt>
                <c:pt idx="12317">
                  <c:v>8.9990047133965578E-2</c:v>
                </c:pt>
                <c:pt idx="12318">
                  <c:v>8.9499283634636259E-2</c:v>
                </c:pt>
                <c:pt idx="12319">
                  <c:v>8.9006493176681994E-2</c:v>
                </c:pt>
                <c:pt idx="12320">
                  <c:v>8.8511774646293548E-2</c:v>
                </c:pt>
                <c:pt idx="12321">
                  <c:v>8.801522289952303E-2</c:v>
                </c:pt>
                <c:pt idx="12322">
                  <c:v>8.7516928876225863E-2</c:v>
                </c:pt>
                <c:pt idx="12323">
                  <c:v>8.7016979713176554E-2</c:v>
                </c:pt>
                <c:pt idx="12324">
                  <c:v>8.6515458856200766E-2</c:v>
                </c:pt>
                <c:pt idx="12325">
                  <c:v>8.6012446171189E-2</c:v>
                </c:pt>
                <c:pt idx="12326">
                  <c:v>8.55080180538655E-2</c:v>
                </c:pt>
                <c:pt idx="12327">
                  <c:v>8.5002247538198072E-2</c:v>
                </c:pt>
                <c:pt idx="12328">
                  <c:v>8.4495204403345237E-2</c:v>
                </c:pt>
                <c:pt idx="12329">
                  <c:v>8.3986955279046538E-2</c:v>
                </c:pt>
                <c:pt idx="12330">
                  <c:v>8.3477563749371167E-2</c:v>
                </c:pt>
                <c:pt idx="12331">
                  <c:v>8.2967090454751924E-2</c:v>
                </c:pt>
                <c:pt idx="12332">
                  <c:v>8.2455593192234292E-2</c:v>
                </c:pt>
                <c:pt idx="12333">
                  <c:v>8.1943127013884412E-2</c:v>
                </c:pt>
                <c:pt idx="12334">
                  <c:v>8.1429744323303827E-2</c:v>
                </c:pt>
                <c:pt idx="12335">
                  <c:v>8.0915494970206434E-2</c:v>
                </c:pt>
                <c:pt idx="12336">
                  <c:v>8.0400426343020415E-2</c:v>
                </c:pt>
                <c:pt idx="12337">
                  <c:v>7.9884583459484793E-2</c:v>
                </c:pt>
                <c:pt idx="12338">
                  <c:v>7.9368009055213934E-2</c:v>
                </c:pt>
                <c:pt idx="12339">
                  <c:v>7.8850743670210943E-2</c:v>
                </c:pt>
                <c:pt idx="12340">
                  <c:v>7.8332825733315931E-2</c:v>
                </c:pt>
                <c:pt idx="12341">
                  <c:v>7.7814291644577913E-2</c:v>
                </c:pt>
                <c:pt idx="12342">
                  <c:v>7.7295175855546627E-2</c:v>
                </c:pt>
                <c:pt idx="12343">
                  <c:v>7.6775510947482639E-2</c:v>
                </c:pt>
                <c:pt idx="12344">
                  <c:v>7.6255327707488052E-2</c:v>
                </c:pt>
                <c:pt idx="12345">
                  <c:v>7.5734655202565421E-2</c:v>
                </c:pt>
                <c:pt idx="12346">
                  <c:v>7.5213520851613702E-2</c:v>
                </c:pt>
                <c:pt idx="12347">
                  <c:v>7.469195049537479E-2</c:v>
                </c:pt>
                <c:pt idx="12348">
                  <c:v>7.41699684643468E-2</c:v>
                </c:pt>
                <c:pt idx="12349">
                  <c:v>7.3647597644680984E-2</c:v>
                </c:pt>
                <c:pt idx="12350">
                  <c:v>7.3124859542085405E-2</c:v>
                </c:pt>
                <c:pt idx="12351">
                  <c:v>7.2601774343756365E-2</c:v>
                </c:pt>
                <c:pt idx="12352">
                  <c:v>7.2080641001550164E-2</c:v>
                </c:pt>
                <c:pt idx="12353">
                  <c:v>7.1566401419588768E-2</c:v>
                </c:pt>
                <c:pt idx="12354">
                  <c:v>7.1062349603495306E-2</c:v>
                </c:pt>
                <c:pt idx="12355">
                  <c:v>7.0569645829135122E-2</c:v>
                </c:pt>
                <c:pt idx="12356">
                  <c:v>7.0089277960594443E-2</c:v>
                </c:pt>
                <c:pt idx="12357">
                  <c:v>6.9622138861572577E-2</c:v>
                </c:pt>
                <c:pt idx="12358">
                  <c:v>6.9169034138527402E-2</c:v>
                </c:pt>
                <c:pt idx="12359">
                  <c:v>6.8730686934671104E-2</c:v>
                </c:pt>
                <c:pt idx="12360">
                  <c:v>6.8307742434654636E-2</c:v>
                </c:pt>
                <c:pt idx="12361">
                  <c:v>6.79007721901594E-2</c:v>
                </c:pt>
                <c:pt idx="12362">
                  <c:v>6.7510278275005289E-2</c:v>
                </c:pt>
                <c:pt idx="12363">
                  <c:v>6.7136697274337229E-2</c:v>
                </c:pt>
                <c:pt idx="12364">
                  <c:v>6.6780404112284836E-2</c:v>
                </c:pt>
                <c:pt idx="12365">
                  <c:v>6.6441715722470387E-2</c:v>
                </c:pt>
                <c:pt idx="12366">
                  <c:v>6.6120894565719679E-2</c:v>
                </c:pt>
                <c:pt idx="12367">
                  <c:v>6.5818151999304783E-2</c:v>
                </c:pt>
                <c:pt idx="12368">
                  <c:v>6.5533651502013485E-2</c:v>
                </c:pt>
                <c:pt idx="12369">
                  <c:v>6.5267511759302912E-2</c:v>
                </c:pt>
                <c:pt idx="12370">
                  <c:v>6.5019809612750681E-2</c:v>
                </c:pt>
                <c:pt idx="12371">
                  <c:v>6.4790582877968975E-2</c:v>
                </c:pt>
                <c:pt idx="12372">
                  <c:v>6.4579833035094722E-2</c:v>
                </c:pt>
                <c:pt idx="12373">
                  <c:v>6.4387527795912919E-2</c:v>
                </c:pt>
                <c:pt idx="12374">
                  <c:v>6.4213603551609016E-2</c:v>
                </c:pt>
                <c:pt idx="12375">
                  <c:v>6.4057967705085803E-2</c:v>
                </c:pt>
                <c:pt idx="12376">
                  <c:v>6.3920500891712362E-2</c:v>
                </c:pt>
                <c:pt idx="12377">
                  <c:v>6.3796194740049189E-2</c:v>
                </c:pt>
                <c:pt idx="12378">
                  <c:v>6.3674377022750445E-2</c:v>
                </c:pt>
                <c:pt idx="12379">
                  <c:v>6.3547868069773472E-2</c:v>
                </c:pt>
                <c:pt idx="12380">
                  <c:v>6.3414019200562596E-2</c:v>
                </c:pt>
                <c:pt idx="12381">
                  <c:v>6.3270530149013904E-2</c:v>
                </c:pt>
                <c:pt idx="12382">
                  <c:v>6.3115285645656674E-2</c:v>
                </c:pt>
                <c:pt idx="12383">
                  <c:v>6.2946340544415461E-2</c:v>
                </c:pt>
                <c:pt idx="12384">
                  <c:v>6.2761911154370728E-2</c:v>
                </c:pt>
                <c:pt idx="12385">
                  <c:v>6.2560367105115894E-2</c:v>
                </c:pt>
                <c:pt idx="12386">
                  <c:v>6.2340223513759674E-2</c:v>
                </c:pt>
                <c:pt idx="12387">
                  <c:v>6.2100133438322727E-2</c:v>
                </c:pt>
                <c:pt idx="12388">
                  <c:v>6.1838880610837234E-2</c:v>
                </c:pt>
                <c:pt idx="12389">
                  <c:v>6.1555372443735178E-2</c:v>
                </c:pt>
                <c:pt idx="12390">
                  <c:v>6.1248633303073965E-2</c:v>
                </c:pt>
                <c:pt idx="12391">
                  <c:v>6.0917798042114481E-2</c:v>
                </c:pt>
                <c:pt idx="12392">
                  <c:v>6.0562105788745213E-2</c:v>
                </c:pt>
                <c:pt idx="12393">
                  <c:v>6.0180893980240166E-2</c:v>
                </c:pt>
                <c:pt idx="12394">
                  <c:v>5.9773592638841765E-2</c:v>
                </c:pt>
                <c:pt idx="12395">
                  <c:v>5.9339718881678889E-2</c:v>
                </c:pt>
                <c:pt idx="12396">
                  <c:v>5.8878871658556632E-2</c:v>
                </c:pt>
                <c:pt idx="12397">
                  <c:v>5.8390726711192033E-2</c:v>
                </c:pt>
                <c:pt idx="12398">
                  <c:v>5.7875031747517292E-2</c:v>
                </c:pt>
                <c:pt idx="12399">
                  <c:v>5.7331601824726866E-2</c:v>
                </c:pt>
                <c:pt idx="12400">
                  <c:v>5.6760314934807793E-2</c:v>
                </c:pt>
                <c:pt idx="12401">
                  <c:v>5.6161107786362699E-2</c:v>
                </c:pt>
                <c:pt idx="12402">
                  <c:v>5.5539306872633823E-2</c:v>
                </c:pt>
                <c:pt idx="12403">
                  <c:v>5.490647666550235E-2</c:v>
                </c:pt>
                <c:pt idx="12404">
                  <c:v>5.4270375525388777E-2</c:v>
                </c:pt>
                <c:pt idx="12405">
                  <c:v>5.3633815269431409E-2</c:v>
                </c:pt>
                <c:pt idx="12406">
                  <c:v>5.2999247069926418E-2</c:v>
                </c:pt>
                <c:pt idx="12407">
                  <c:v>5.2368939307241645E-2</c:v>
                </c:pt>
                <c:pt idx="12408">
                  <c:v>5.1744992563383566E-2</c:v>
                </c:pt>
                <c:pt idx="12409">
                  <c:v>5.1129347868748155E-2</c:v>
                </c:pt>
                <c:pt idx="12410">
                  <c:v>5.0523794420473334E-2</c:v>
                </c:pt>
                <c:pt idx="12411">
                  <c:v>4.9929977024989615E-2</c:v>
                </c:pt>
                <c:pt idx="12412">
                  <c:v>4.9349403279716993E-2</c:v>
                </c:pt>
                <c:pt idx="12413">
                  <c:v>4.8783450499498268E-2</c:v>
                </c:pt>
                <c:pt idx="12414">
                  <c:v>4.8233372393082903E-2</c:v>
                </c:pt>
                <c:pt idx="12415">
                  <c:v>4.7700305495046724E-2</c:v>
                </c:pt>
                <c:pt idx="12416">
                  <c:v>4.7185275358599364E-2</c:v>
                </c:pt>
                <c:pt idx="12417">
                  <c:v>4.6689202514789002E-2</c:v>
                </c:pt>
                <c:pt idx="12418">
                  <c:v>4.6212908203651426E-2</c:v>
                </c:pt>
                <c:pt idx="12419">
                  <c:v>4.5757119882878887E-2</c:v>
                </c:pt>
                <c:pt idx="12420">
                  <c:v>4.5322476519600488E-2</c:v>
                </c:pt>
                <c:pt idx="12421">
                  <c:v>4.4909533670867946E-2</c:v>
                </c:pt>
                <c:pt idx="12422">
                  <c:v>4.4518768358435087E-2</c:v>
                </c:pt>
                <c:pt idx="12423">
                  <c:v>4.4150583743401806E-2</c:v>
                </c:pt>
                <c:pt idx="12424">
                  <c:v>4.3805313606269443E-2</c:v>
                </c:pt>
                <c:pt idx="12425">
                  <c:v>4.3483226637918364E-2</c:v>
                </c:pt>
                <c:pt idx="12426">
                  <c:v>4.3184530546977844E-2</c:v>
                </c:pt>
                <c:pt idx="12427">
                  <c:v>4.2909375989010672E-2</c:v>
                </c:pt>
                <c:pt idx="12428">
                  <c:v>4.265786032287662E-2</c:v>
                </c:pt>
                <c:pt idx="12429">
                  <c:v>4.2430031199580755E-2</c:v>
                </c:pt>
                <c:pt idx="12430">
                  <c:v>4.2225889988843572E-2</c:v>
                </c:pt>
                <c:pt idx="12431">
                  <c:v>4.2045395048560016E-2</c:v>
                </c:pt>
                <c:pt idx="12432">
                  <c:v>4.1888464842235143E-2</c:v>
                </c:pt>
                <c:pt idx="12433">
                  <c:v>4.175498090941087E-2</c:v>
                </c:pt>
                <c:pt idx="12434">
                  <c:v>4.1644790694004945E-2</c:v>
                </c:pt>
                <c:pt idx="12435">
                  <c:v>4.1557710235405297E-2</c:v>
                </c:pt>
                <c:pt idx="12436">
                  <c:v>4.1493526727067978E-2</c:v>
                </c:pt>
                <c:pt idx="12437">
                  <c:v>4.1452000947278127E-2</c:v>
                </c:pt>
                <c:pt idx="12438">
                  <c:v>4.1432869566636374E-2</c:v>
                </c:pt>
                <c:pt idx="12439">
                  <c:v>4.143584733674021E-2</c:v>
                </c:pt>
                <c:pt idx="12440">
                  <c:v>4.1460629164430496E-2</c:v>
                </c:pt>
                <c:pt idx="12441">
                  <c:v>4.1506892075875969E-2</c:v>
                </c:pt>
                <c:pt idx="12442">
                  <c:v>4.1574297074669295E-2</c:v>
                </c:pt>
                <c:pt idx="12443">
                  <c:v>4.1662490898007165E-2</c:v>
                </c:pt>
                <c:pt idx="12444">
                  <c:v>4.1771107674928164E-2</c:v>
                </c:pt>
                <c:pt idx="12445">
                  <c:v>4.1899770490480617E-2</c:v>
                </c:pt>
                <c:pt idx="12446">
                  <c:v>4.2048092859591206E-2</c:v>
                </c:pt>
                <c:pt idx="12447">
                  <c:v>4.2215680114306833E-2</c:v>
                </c:pt>
                <c:pt idx="12448">
                  <c:v>4.2402130707979963E-2</c:v>
                </c:pt>
                <c:pt idx="12449">
                  <c:v>4.2607037439869509E-2</c:v>
                </c:pt>
                <c:pt idx="12450">
                  <c:v>4.2829988603529288E-2</c:v>
                </c:pt>
                <c:pt idx="12451">
                  <c:v>4.3070569062259055E-2</c:v>
                </c:pt>
                <c:pt idx="12452">
                  <c:v>4.3328361254795132E-2</c:v>
                </c:pt>
                <c:pt idx="12453">
                  <c:v>4.3602946134321106E-2</c:v>
                </c:pt>
                <c:pt idx="12454">
                  <c:v>4.3893904043785431E-2</c:v>
                </c:pt>
                <c:pt idx="12455">
                  <c:v>4.420081553041711E-2</c:v>
                </c:pt>
                <c:pt idx="12456">
                  <c:v>4.4523262102239614E-2</c:v>
                </c:pt>
                <c:pt idx="12457">
                  <c:v>4.4860826929290443E-2</c:v>
                </c:pt>
                <c:pt idx="12458">
                  <c:v>4.5213095492166365E-2</c:v>
                </c:pt>
                <c:pt idx="12459">
                  <c:v>4.5579656180423568E-2</c:v>
                </c:pt>
                <c:pt idx="12460">
                  <c:v>4.5960100843277236E-2</c:v>
                </c:pt>
                <c:pt idx="12461">
                  <c:v>4.6354025294959161E-2</c:v>
                </c:pt>
                <c:pt idx="12462">
                  <c:v>4.6761029777009522E-2</c:v>
                </c:pt>
                <c:pt idx="12463">
                  <c:v>4.7180719379695979E-2</c:v>
                </c:pt>
                <c:pt idx="12464">
                  <c:v>4.7609520386383712E-2</c:v>
                </c:pt>
                <c:pt idx="12465">
                  <c:v>4.8040172114822685E-2</c:v>
                </c:pt>
                <c:pt idx="12466">
                  <c:v>4.8467719453351696E-2</c:v>
                </c:pt>
                <c:pt idx="12467">
                  <c:v>4.8890191675398494E-2</c:v>
                </c:pt>
                <c:pt idx="12468">
                  <c:v>4.9305863791570405E-2</c:v>
                </c:pt>
                <c:pt idx="12469">
                  <c:v>4.9713148733819164E-2</c:v>
                </c:pt>
                <c:pt idx="12470">
                  <c:v>5.0110586800767243E-2</c:v>
                </c:pt>
                <c:pt idx="12471">
                  <c:v>5.0496839193042334E-2</c:v>
                </c:pt>
                <c:pt idx="12472">
                  <c:v>5.0870681925760636E-2</c:v>
                </c:pt>
                <c:pt idx="12473">
                  <c:v>5.1230999965764912E-2</c:v>
                </c:pt>
                <c:pt idx="12474">
                  <c:v>5.1576781583058881E-2</c:v>
                </c:pt>
                <c:pt idx="12475">
                  <c:v>5.1907112911471862E-2</c:v>
                </c:pt>
                <c:pt idx="12476">
                  <c:v>5.2221172713764613E-2</c:v>
                </c:pt>
                <c:pt idx="12477">
                  <c:v>5.2518227346356201E-2</c:v>
                </c:pt>
                <c:pt idx="12478">
                  <c:v>5.2797625918825676E-2</c:v>
                </c:pt>
                <c:pt idx="12479">
                  <c:v>5.3058795643328271E-2</c:v>
                </c:pt>
                <c:pt idx="12480">
                  <c:v>5.3301237369058022E-2</c:v>
                </c:pt>
                <c:pt idx="12481">
                  <c:v>5.3524521296892863E-2</c:v>
                </c:pt>
                <c:pt idx="12482">
                  <c:v>5.3728282869371403E-2</c:v>
                </c:pt>
                <c:pt idx="12483">
                  <c:v>5.3912218831169992E-2</c:v>
                </c:pt>
                <c:pt idx="12484">
                  <c:v>5.4076083455276897E-2</c:v>
                </c:pt>
                <c:pt idx="12485">
                  <c:v>5.421968493009461E-2</c:v>
                </c:pt>
                <c:pt idx="12486">
                  <c:v>5.4342881902743299E-2</c:v>
                </c:pt>
                <c:pt idx="12487">
                  <c:v>5.4445580173883602E-2</c:v>
                </c:pt>
                <c:pt idx="12488">
                  <c:v>5.4527729539431288E-2</c:v>
                </c:pt>
                <c:pt idx="12489">
                  <c:v>5.4589320774589951E-2</c:v>
                </c:pt>
                <c:pt idx="12490">
                  <c:v>5.4630382755693867E-2</c:v>
                </c:pt>
                <c:pt idx="12491">
                  <c:v>5.4650979715412586E-2</c:v>
                </c:pt>
                <c:pt idx="12492">
                  <c:v>5.4651208626943892E-2</c:v>
                </c:pt>
                <c:pt idx="12493">
                  <c:v>5.4631196712888096E-2</c:v>
                </c:pt>
                <c:pt idx="12494">
                  <c:v>5.4591099074575954E-2</c:v>
                </c:pt>
                <c:pt idx="12495">
                  <c:v>5.4531096437696637E-2</c:v>
                </c:pt>
                <c:pt idx="12496">
                  <c:v>5.4451393010153927E-2</c:v>
                </c:pt>
                <c:pt idx="12497">
                  <c:v>5.4352214448158923E-2</c:v>
                </c:pt>
                <c:pt idx="12498">
                  <c:v>5.4233805926650322E-2</c:v>
                </c:pt>
                <c:pt idx="12499">
                  <c:v>5.4096430310219608E-2</c:v>
                </c:pt>
                <c:pt idx="12500">
                  <c:v>5.394036642080053E-2</c:v>
                </c:pt>
                <c:pt idx="12501">
                  <c:v>5.376590739847243E-2</c:v>
                </c:pt>
                <c:pt idx="12502">
                  <c:v>5.3479548434477858E-2</c:v>
                </c:pt>
                <c:pt idx="12503">
                  <c:v>5.2974382789741863E-2</c:v>
                </c:pt>
                <c:pt idx="12504">
                  <c:v>5.232188071641071E-2</c:v>
                </c:pt>
                <c:pt idx="12505">
                  <c:v>5.1612379644363944E-2</c:v>
                </c:pt>
                <c:pt idx="12506">
                  <c:v>5.0854061515742413E-2</c:v>
                </c:pt>
                <c:pt idx="12507">
                  <c:v>5.0051813627738882E-2</c:v>
                </c:pt>
                <c:pt idx="12508">
                  <c:v>4.9210147179158427E-2</c:v>
                </c:pt>
                <c:pt idx="12509">
                  <c:v>4.8333322819538095E-2</c:v>
                </c:pt>
                <c:pt idx="12510">
                  <c:v>4.7425364797868991E-2</c:v>
                </c:pt>
                <c:pt idx="12511">
                  <c:v>4.6490070441366833E-2</c:v>
                </c:pt>
                <c:pt idx="12512">
                  <c:v>4.5531019218092272E-2</c:v>
                </c:pt>
                <c:pt idx="12513">
                  <c:v>4.4551581553274267E-2</c:v>
                </c:pt>
                <c:pt idx="12514">
                  <c:v>4.3554927406787222E-2</c:v>
                </c:pt>
                <c:pt idx="12515">
                  <c:v>4.2544034613134774E-2</c:v>
                </c:pt>
                <c:pt idx="12516">
                  <c:v>4.1521696985392473E-2</c:v>
                </c:pt>
                <c:pt idx="12517">
                  <c:v>4.0490532184885242E-2</c:v>
                </c:pt>
                <c:pt idx="12518">
                  <c:v>3.9452989358679115E-2</c:v>
                </c:pt>
                <c:pt idx="12519">
                  <c:v>3.8411356547247991E-2</c:v>
                </c:pt>
                <c:pt idx="12520">
                  <c:v>3.7367767864931144E-2</c:v>
                </c:pt>
                <c:pt idx="12521">
                  <c:v>3.6324210456030744E-2</c:v>
                </c:pt>
                <c:pt idx="12522">
                  <c:v>3.5282531229610156E-2</c:v>
                </c:pt>
                <c:pt idx="12523">
                  <c:v>3.424444337624389E-2</c:v>
                </c:pt>
                <c:pt idx="12524">
                  <c:v>3.3211532670141979E-2</c:v>
                </c:pt>
                <c:pt idx="12525">
                  <c:v>3.2185263560224261E-2</c:v>
                </c:pt>
                <c:pt idx="12526">
                  <c:v>3.1166985053855505E-2</c:v>
                </c:pt>
                <c:pt idx="12527">
                  <c:v>3.0157936397071608E-2</c:v>
                </c:pt>
                <c:pt idx="12528">
                  <c:v>2.915925255523041E-2</c:v>
                </c:pt>
                <c:pt idx="12529">
                  <c:v>2.8171969498110284E-2</c:v>
                </c:pt>
                <c:pt idx="12530">
                  <c:v>2.7197029293554626E-2</c:v>
                </c:pt>
                <c:pt idx="12531">
                  <c:v>2.6235285013823269E-2</c:v>
                </c:pt>
                <c:pt idx="12532">
                  <c:v>2.5287505458861614E-2</c:v>
                </c:pt>
                <c:pt idx="12533">
                  <c:v>2.4354379700738723E-2</c:v>
                </c:pt>
                <c:pt idx="12534">
                  <c:v>2.3436521453532626E-2</c:v>
                </c:pt>
                <c:pt idx="12535">
                  <c:v>2.2534473272960983E-2</c:v>
                </c:pt>
                <c:pt idx="12536">
                  <c:v>2.1648710590064086E-2</c:v>
                </c:pt>
                <c:pt idx="12537">
                  <c:v>2.0779645583248355E-2</c:v>
                </c:pt>
                <c:pt idx="12538">
                  <c:v>1.9927630892991127E-2</c:v>
                </c:pt>
                <c:pt idx="12539">
                  <c:v>1.9092963183493062E-2</c:v>
                </c:pt>
                <c:pt idx="12540">
                  <c:v>1.827588655554328E-2</c:v>
                </c:pt>
                <c:pt idx="12541">
                  <c:v>1.7476595814834461E-2</c:v>
                </c:pt>
                <c:pt idx="12542">
                  <c:v>1.6695239599931577E-2</c:v>
                </c:pt>
                <c:pt idx="12543">
                  <c:v>1.5931923374059145E-2</c:v>
                </c:pt>
                <c:pt idx="12544">
                  <c:v>1.5186712284827921E-2</c:v>
                </c:pt>
                <c:pt idx="12545">
                  <c:v>1.4459633895973658E-2</c:v>
                </c:pt>
                <c:pt idx="12546">
                  <c:v>1.3750680795128443E-2</c:v>
                </c:pt>
                <c:pt idx="12547">
                  <c:v>1.3059813081588443E-2</c:v>
                </c:pt>
                <c:pt idx="12548">
                  <c:v>1.2386960737983307E-2</c:v>
                </c:pt>
                <c:pt idx="12549">
                  <c:v>1.1732025889689267E-2</c:v>
                </c:pt>
                <c:pt idx="12550">
                  <c:v>1.1094884955763492E-2</c:v>
                </c:pt>
                <c:pt idx="12551">
                  <c:v>1.0475390695109648E-2</c:v>
                </c:pt>
                <c:pt idx="12552">
                  <c:v>9.8733741515151068E-3</c:v>
                </c:pt>
                <c:pt idx="12553">
                  <c:v>9.2886465011290664E-3</c:v>
                </c:pt>
                <c:pt idx="12554">
                  <c:v>8.7210008058781017E-3</c:v>
                </c:pt>
                <c:pt idx="12555">
                  <c:v>8.1702136762415428E-3</c:v>
                </c:pt>
                <c:pt idx="12556">
                  <c:v>7.6360468467338632E-3</c:v>
                </c:pt>
                <c:pt idx="12557">
                  <c:v>7.1182486673655185E-3</c:v>
                </c:pt>
                <c:pt idx="12558">
                  <c:v>6.6165555142768118E-3</c:v>
                </c:pt>
                <c:pt idx="12559">
                  <c:v>6.1306931226624102E-3</c:v>
                </c:pt>
                <c:pt idx="12560">
                  <c:v>5.6603778450266904E-3</c:v>
                </c:pt>
                <c:pt idx="12561">
                  <c:v>5.2053178377327218E-3</c:v>
                </c:pt>
                <c:pt idx="12562">
                  <c:v>4.7652141787300067E-3</c:v>
                </c:pt>
                <c:pt idx="12563">
                  <c:v>4.33976191926901E-3</c:v>
                </c:pt>
                <c:pt idx="12564">
                  <c:v>3.9286510723333815E-3</c:v>
                </c:pt>
                <c:pt idx="12565">
                  <c:v>3.5315675404442386E-3</c:v>
                </c:pt>
                <c:pt idx="12566">
                  <c:v>3.1481939854147664E-3</c:v>
                </c:pt>
                <c:pt idx="12567">
                  <c:v>2.7782106425580403E-3</c:v>
                </c:pt>
                <c:pt idx="12568">
                  <c:v>2.4212960817762042E-3</c:v>
                </c:pt>
                <c:pt idx="12569">
                  <c:v>2.077127917885324E-3</c:v>
                </c:pt>
                <c:pt idx="12570">
                  <c:v>1.7453834724571429E-3</c:v>
                </c:pt>
                <c:pt idx="12571">
                  <c:v>1.4257403893870699E-3</c:v>
                </c:pt>
                <c:pt idx="12572">
                  <c:v>1.1178772063265522E-3</c:v>
                </c:pt>
                <c:pt idx="12573">
                  <c:v>8.2147388404822707E-4</c:v>
                </c:pt>
                <c:pt idx="12574">
                  <c:v>5.3621229574335591E-4</c:v>
                </c:pt>
                <c:pt idx="12575">
                  <c:v>2.6177667818347164E-4</c:v>
                </c:pt>
                <c:pt idx="12576">
                  <c:v>-2.1459533882007453E-6</c:v>
                </c:pt>
                <c:pt idx="12577">
                  <c:v>-2.5586542483511541E-4</c:v>
                </c:pt>
                <c:pt idx="12578">
                  <c:v>-4.9968805543897251E-4</c:v>
                </c:pt>
                <c:pt idx="12579">
                  <c:v>-7.3391634127038786E-4</c:v>
                </c:pt>
                <c:pt idx="12580">
                  <c:v>-9.5884866800574739E-4</c:v>
                </c:pt>
                <c:pt idx="12581">
                  <c:v>-1.1747790516371641E-3</c:v>
                </c:pt>
                <c:pt idx="12582">
                  <c:v>-1.3819969055808741E-3</c:v>
                </c:pt>
                <c:pt idx="12583">
                  <c:v>-1.5807868327465098E-3</c:v>
                </c:pt>
                <c:pt idx="12584">
                  <c:v>-1.7714284411853344E-3</c:v>
                </c:pt>
                <c:pt idx="12585">
                  <c:v>-1.9541961819898512E-3</c:v>
                </c:pt>
                <c:pt idx="12586">
                  <c:v>-2.1293592081700311E-3</c:v>
                </c:pt>
                <c:pt idx="12587">
                  <c:v>-2.2971812532829694E-3</c:v>
                </c:pt>
                <c:pt idx="12588">
                  <c:v>-2.4579205286428415E-3</c:v>
                </c:pt>
                <c:pt idx="12589">
                  <c:v>-2.6118296379867949E-3</c:v>
                </c:pt>
                <c:pt idx="12590">
                  <c:v>-2.7591555085197013E-3</c:v>
                </c:pt>
                <c:pt idx="12591">
                  <c:v>-2.9001393373067797E-3</c:v>
                </c:pt>
                <c:pt idx="12592">
                  <c:v>-3.0350165520276317E-3</c:v>
                </c:pt>
                <c:pt idx="12593">
                  <c:v>-3.1640167851486002E-3</c:v>
                </c:pt>
                <c:pt idx="12594">
                  <c:v>-3.2873638606122808E-3</c:v>
                </c:pt>
                <c:pt idx="12595">
                  <c:v>-3.4052757921837042E-3</c:v>
                </c:pt>
                <c:pt idx="12596">
                  <c:v>-3.5179647926320938E-3</c:v>
                </c:pt>
                <c:pt idx="12597">
                  <c:v>-3.6256372929651197E-3</c:v>
                </c:pt>
                <c:pt idx="12598">
                  <c:v>-3.7284939709695476E-3</c:v>
                </c:pt>
                <c:pt idx="12599">
                  <c:v>-3.8267297883476823E-3</c:v>
                </c:pt>
                <c:pt idx="12600">
                  <c:v>-3.9205340357734465E-3</c:v>
                </c:pt>
                <c:pt idx="12601">
                  <c:v>-4.0100903852251912E-3</c:v>
                </c:pt>
                <c:pt idx="12602">
                  <c:v>-4.0955769489843322E-3</c:v>
                </c:pt>
                <c:pt idx="12603">
                  <c:v>-4.1771663447198598E-3</c:v>
                </c:pt>
                <c:pt idx="12604">
                  <c:v>-4.2550257661085151E-3</c:v>
                </c:pt>
                <c:pt idx="12605">
                  <c:v>-4.3293170584692035E-3</c:v>
                </c:pt>
                <c:pt idx="12606">
                  <c:v>-4.400196798917763E-3</c:v>
                </c:pt>
                <c:pt idx="12607">
                  <c:v>-4.4678163805748411E-3</c:v>
                </c:pt>
                <c:pt idx="12608">
                  <c:v>-4.5323221003852098E-3</c:v>
                </c:pt>
                <c:pt idx="12609">
                  <c:v>-4.5938552501313809E-3</c:v>
                </c:pt>
                <c:pt idx="12610">
                  <c:v>-4.6525522102480229E-3</c:v>
                </c:pt>
                <c:pt idx="12611">
                  <c:v>-4.7085445460663166E-3</c:v>
                </c:pt>
                <c:pt idx="12612">
                  <c:v>-4.7619591061391743E-3</c:v>
                </c:pt>
                <c:pt idx="12613">
                  <c:v>-4.8129181223189963E-3</c:v>
                </c:pt>
                <c:pt idx="12614">
                  <c:v>-4.8615393112797821E-3</c:v>
                </c:pt>
                <c:pt idx="12615">
                  <c:v>-4.9079359771943016E-3</c:v>
                </c:pt>
                <c:pt idx="12616">
                  <c:v>-4.952217115295636E-3</c:v>
                </c:pt>
                <c:pt idx="12617">
                  <c:v>-4.9944875160696416E-3</c:v>
                </c:pt>
                <c:pt idx="12618">
                  <c:v>-5.0348478698418646E-3</c:v>
                </c:pt>
                <c:pt idx="12619">
                  <c:v>-5.0733948715382064E-3</c:v>
                </c:pt>
                <c:pt idx="12620">
                  <c:v>-5.1102213254141521E-3</c:v>
                </c:pt>
                <c:pt idx="12621">
                  <c:v>-5.1454162495617141E-3</c:v>
                </c:pt>
                <c:pt idx="12622">
                  <c:v>-5.1790649800173578E-3</c:v>
                </c:pt>
                <c:pt idx="12623">
                  <c:v>-5.2112492743071276E-3</c:v>
                </c:pt>
                <c:pt idx="12624">
                  <c:v>-5.2420474142781653E-3</c:v>
                </c:pt>
                <c:pt idx="12625">
                  <c:v>-5.2715343080774277E-3</c:v>
                </c:pt>
                <c:pt idx="12626">
                  <c:v>-5.2997815911500802E-3</c:v>
                </c:pt>
                <c:pt idx="12627">
                  <c:v>-5.3268577261406718E-3</c:v>
                </c:pt>
                <c:pt idx="12628">
                  <c:v>-5.3528281015906816E-3</c:v>
                </c:pt>
                <c:pt idx="12629">
                  <c:v>-5.377755129335529E-3</c:v>
                </c:pt>
                <c:pt idx="12630">
                  <c:v>-5.4016983405136242E-3</c:v>
                </c:pt>
                <c:pt idx="12631">
                  <c:v>-5.4247144801085178E-3</c:v>
                </c:pt>
                <c:pt idx="12632">
                  <c:v>-5.4468575999538039E-3</c:v>
                </c:pt>
                <c:pt idx="12633">
                  <c:v>-5.4681791501378103E-3</c:v>
                </c:pt>
                <c:pt idx="12634">
                  <c:v>-5.4887280687530076E-3</c:v>
                </c:pt>
                <c:pt idx="12635">
                  <c:v>-5.5085508699415338E-3</c:v>
                </c:pt>
                <c:pt idx="12636">
                  <c:v>-5.5276917301951686E-3</c:v>
                </c:pt>
                <c:pt idx="12637">
                  <c:v>-5.5461925728739671E-3</c:v>
                </c:pt>
                <c:pt idx="12638">
                  <c:v>-5.5640931509138491E-3</c:v>
                </c:pt>
                <c:pt idx="12639">
                  <c:v>-5.5814311276985926E-3</c:v>
                </c:pt>
                <c:pt idx="12640">
                  <c:v>-5.5982421560770131E-3</c:v>
                </c:pt>
                <c:pt idx="12641">
                  <c:v>-5.6145599555107789E-3</c:v>
                </c:pt>
                <c:pt idx="12642">
                  <c:v>-5.630416387342789E-3</c:v>
                </c:pt>
                <c:pt idx="12643">
                  <c:v>-5.6458415281802491E-3</c:v>
                </c:pt>
                <c:pt idx="12644">
                  <c:v>-5.6608637413904364E-3</c:v>
                </c:pt>
                <c:pt idx="12645">
                  <c:v>-5.675509746710751E-3</c:v>
                </c:pt>
                <c:pt idx="12646">
                  <c:v>-5.6898046879780831E-3</c:v>
                </c:pt>
                <c:pt idx="12647">
                  <c:v>-5.7037721989854932E-3</c:v>
                </c:pt>
                <c:pt idx="12648">
                  <c:v>-5.7174344674772292E-3</c:v>
                </c:pt>
                <c:pt idx="12649">
                  <c:v>-5.7308122972957272E-3</c:v>
                </c:pt>
                <c:pt idx="12650">
                  <c:v>-5.7439251686964956E-3</c:v>
                </c:pt>
                <c:pt idx="12651">
                  <c:v>-5.7567912968493982E-3</c:v>
                </c:pt>
                <c:pt idx="12652">
                  <c:v>-5.769427688546447E-3</c:v>
                </c:pt>
                <c:pt idx="12653">
                  <c:v>-5.7818501971385024E-3</c:v>
                </c:pt>
                <c:pt idx="12654">
                  <c:v>-5.7940735757246236E-3</c:v>
                </c:pt>
                <c:pt idx="12655">
                  <c:v>-5.8061115286195848E-3</c:v>
                </c:pt>
                <c:pt idx="12656">
                  <c:v>-5.8179767611263302E-3</c:v>
                </c:pt>
                <c:pt idx="12657">
                  <c:v>-5.8296810276413516E-3</c:v>
                </c:pt>
                <c:pt idx="12658">
                  <c:v>-5.8412351781221561E-3</c:v>
                </c:pt>
                <c:pt idx="12659">
                  <c:v>-5.8526492029468717E-3</c:v>
                </c:pt>
                <c:pt idx="12660">
                  <c:v>-5.8639322761968662E-3</c:v>
                </c:pt>
                <c:pt idx="12661">
                  <c:v>-5.8750927973940876E-3</c:v>
                </c:pt>
                <c:pt idx="12662">
                  <c:v>-5.8861384317251981E-3</c:v>
                </c:pt>
                <c:pt idx="12663">
                  <c:v>-5.8970761487854816E-3</c:v>
                </c:pt>
                <c:pt idx="12664">
                  <c:v>-5.9079122598754462E-3</c:v>
                </c:pt>
                <c:pt idx="12665">
                  <c:v>-5.9186524538837326E-3</c:v>
                </c:pt>
                <c:pt idx="12666">
                  <c:v>-5.9293018317899803E-3</c:v>
                </c:pt>
                <c:pt idx="12667">
                  <c:v>-5.9398649398216307E-3</c:v>
                </c:pt>
                <c:pt idx="12668">
                  <c:v>-5.9503458012983923E-3</c:v>
                </c:pt>
                <c:pt idx="12669">
                  <c:v>-5.9607479471986517E-3</c:v>
                </c:pt>
                <c:pt idx="12670">
                  <c:v>-5.9710744454814588E-3</c:v>
                </c:pt>
                <c:pt idx="12671">
                  <c:v>-5.9813279291981054E-3</c:v>
                </c:pt>
                <c:pt idx="12672">
                  <c:v>-5.9915106234268772E-3</c:v>
                </c:pt>
                <c:pt idx="12673">
                  <c:v>-6.0016243710644254E-3</c:v>
                </c:pt>
                <c:pt idx="12674">
                  <c:v>-6.0116706575069467E-3</c:v>
                </c:pt>
                <c:pt idx="12675">
                  <c:v>-6.0216506342540936E-3</c:v>
                </c:pt>
                <c:pt idx="12676">
                  <c:v>-6.0315651414681055E-3</c:v>
                </c:pt>
                <c:pt idx="12677">
                  <c:v>-6.041414729520367E-3</c:v>
                </c:pt>
                <c:pt idx="12678">
                  <c:v>-6.0511996795571702E-3</c:v>
                </c:pt>
                <c:pt idx="12679">
                  <c:v>-6.0609200231159293E-3</c:v>
                </c:pt>
                <c:pt idx="12680">
                  <c:v>-6.0705755608228291E-3</c:v>
                </c:pt>
                <c:pt idx="12681">
                  <c:v>-6.0801658802021197E-3</c:v>
                </c:pt>
                <c:pt idx="12682">
                  <c:v>-6.0896903726270759E-3</c:v>
                </c:pt>
                <c:pt idx="12683">
                  <c:v>-6.0991482494418331E-3</c:v>
                </c:pt>
                <c:pt idx="12684">
                  <c:v>-6.1085385572829404E-3</c:v>
                </c:pt>
                <c:pt idx="12685">
                  <c:v>-6.1178601926288496E-3</c:v>
                </c:pt>
                <c:pt idx="12686">
                  <c:v>-6.1271119156049315E-3</c:v>
                </c:pt>
                <c:pt idx="12687">
                  <c:v>-6.1362923630712387E-3</c:v>
                </c:pt>
                <c:pt idx="12688">
                  <c:v>-6.1454000610192735E-3</c:v>
                </c:pt>
                <c:pt idx="12689">
                  <c:v>-6.154433436303868E-3</c:v>
                </c:pt>
                <c:pt idx="12690">
                  <c:v>-6.163390827735241E-3</c:v>
                </c:pt>
                <c:pt idx="12691">
                  <c:v>-6.1722704965560919E-3</c:v>
                </c:pt>
                <c:pt idx="12692">
                  <c:v>-6.1810706363276012E-3</c:v>
                </c:pt>
                <c:pt idx="12693">
                  <c:v>-6.1897893822479696E-3</c:v>
                </c:pt>
                <c:pt idx="12694">
                  <c:v>-6.1984248199261488E-3</c:v>
                </c:pt>
                <c:pt idx="12695">
                  <c:v>-6.206974993633165E-3</c:v>
                </c:pt>
                <c:pt idx="12696">
                  <c:v>-6.2154379140524621E-3</c:v>
                </c:pt>
                <c:pt idx="12697">
                  <c:v>-6.2238115655504815E-3</c:v>
                </c:pt>
                <c:pt idx="12698">
                  <c:v>-6.232093912987716E-3</c:v>
                </c:pt>
                <c:pt idx="12699">
                  <c:v>-6.2402829080901185E-3</c:v>
                </c:pt>
                <c:pt idx="12700">
                  <c:v>-6.248376495400154E-3</c:v>
                </c:pt>
                <c:pt idx="12701">
                  <c:v>-6.2563726178260139E-3</c:v>
                </c:pt>
                <c:pt idx="12702">
                  <c:v>-6.2642692218071771E-3</c:v>
                </c:pt>
                <c:pt idx="12703">
                  <c:v>-6.2720642621136805E-3</c:v>
                </c:pt>
                <c:pt idx="12704">
                  <c:v>-6.2797557062961931E-3</c:v>
                </c:pt>
                <c:pt idx="12705">
                  <c:v>-6.2873415388031385E-3</c:v>
                </c:pt>
                <c:pt idx="12706">
                  <c:v>-6.2948197647807623E-3</c:v>
                </c:pt>
                <c:pt idx="12707">
                  <c:v>-6.302188413571456E-3</c:v>
                </c:pt>
                <c:pt idx="12708">
                  <c:v>-6.3094455419250833E-3</c:v>
                </c:pt>
                <c:pt idx="12709">
                  <c:v>-6.3165892369375955E-3</c:v>
                </c:pt>
                <c:pt idx="12710">
                  <c:v>-6.3236176187306866E-3</c:v>
                </c:pt>
                <c:pt idx="12711">
                  <c:v>-6.3305288428857284E-3</c:v>
                </c:pt>
                <c:pt idx="12712">
                  <c:v>-6.3373211026448387E-3</c:v>
                </c:pt>
                <c:pt idx="12713">
                  <c:v>-6.3439926308912565E-3</c:v>
                </c:pt>
                <c:pt idx="12714">
                  <c:v>-6.3505417019210442E-3</c:v>
                </c:pt>
                <c:pt idx="12715">
                  <c:v>-6.3569666330173099E-3</c:v>
                </c:pt>
                <c:pt idx="12716">
                  <c:v>-6.3632657858380881E-3</c:v>
                </c:pt>
                <c:pt idx="12717">
                  <c:v>-6.3694375676282373E-3</c:v>
                </c:pt>
                <c:pt idx="12718">
                  <c:v>-6.3754804322656237E-3</c:v>
                </c:pt>
                <c:pt idx="12719">
                  <c:v>-6.3813928811510779E-3</c:v>
                </c:pt>
                <c:pt idx="12720">
                  <c:v>-6.3871734639516387E-3</c:v>
                </c:pt>
                <c:pt idx="12721">
                  <c:v>-6.3928207792058565E-3</c:v>
                </c:pt>
                <c:pt idx="12722">
                  <c:v>-6.3983334747997412E-3</c:v>
                </c:pt>
                <c:pt idx="12723">
                  <c:v>-6.4037102483214692E-3</c:v>
                </c:pt>
                <c:pt idx="12724">
                  <c:v>-6.4089498473028188E-3</c:v>
                </c:pt>
                <c:pt idx="12725">
                  <c:v>-6.4140510693546041E-3</c:v>
                </c:pt>
                <c:pt idx="12726">
                  <c:v>-6.4190127622034254E-3</c:v>
                </c:pt>
                <c:pt idx="12727">
                  <c:v>-6.4238338236364536E-3</c:v>
                </c:pt>
                <c:pt idx="12728">
                  <c:v>-6.4285132013608233E-3</c:v>
                </c:pt>
                <c:pt idx="12729">
                  <c:v>-6.4330498927837616E-3</c:v>
                </c:pt>
                <c:pt idx="12730">
                  <c:v>-6.4374429447194648E-3</c:v>
                </c:pt>
                <c:pt idx="12731">
                  <c:v>-6.4416914530283104E-3</c:v>
                </c:pt>
                <c:pt idx="12732">
                  <c:v>-6.4457945621937199E-3</c:v>
                </c:pt>
                <c:pt idx="12733">
                  <c:v>-6.4497514648418752E-3</c:v>
                </c:pt>
                <c:pt idx="12734">
                  <c:v>-6.4535614012090018E-3</c:v>
                </c:pt>
                <c:pt idx="12735">
                  <c:v>-6.4572236585609712E-3</c:v>
                </c:pt>
                <c:pt idx="12736">
                  <c:v>-6.4607375705694244E-3</c:v>
                </c:pt>
                <c:pt idx="12737">
                  <c:v>-6.464102516648678E-3</c:v>
                </c:pt>
                <c:pt idx="12738">
                  <c:v>-6.4673179212572495E-3</c:v>
                </c:pt>
                <c:pt idx="12739">
                  <c:v>-6.470383253167759E-3</c:v>
                </c:pt>
                <c:pt idx="12740">
                  <c:v>-6.4732980247086619E-3</c:v>
                </c:pt>
                <c:pt idx="12741">
                  <c:v>-6.4760617909811555E-3</c:v>
                </c:pt>
                <c:pt idx="12742">
                  <c:v>-6.4786741490543941E-3</c:v>
                </c:pt>
                <c:pt idx="12743">
                  <c:v>-6.4811347371418731E-3</c:v>
                </c:pt>
                <c:pt idx="12744">
                  <c:v>-6.483443233761859E-3</c:v>
                </c:pt>
                <c:pt idx="12745">
                  <c:v>-6.4855993568843631E-3</c:v>
                </c:pt>
                <c:pt idx="12746">
                  <c:v>-6.4876028630672013E-3</c:v>
                </c:pt>
                <c:pt idx="12747">
                  <c:v>-6.4894535465833602E-3</c:v>
                </c:pt>
                <c:pt idx="12748">
                  <c:v>-6.4911512385418231E-3</c:v>
                </c:pt>
                <c:pt idx="12749">
                  <c:v>-6.4926958060039291E-3</c:v>
                </c:pt>
                <c:pt idx="12750">
                  <c:v>-6.4940871510970463E-3</c:v>
                </c:pt>
                <c:pt idx="12751">
                  <c:v>-6.4953252101273978E-3</c:v>
                </c:pt>
                <c:pt idx="12752">
                  <c:v>-6.4964099526935801E-3</c:v>
                </c:pt>
                <c:pt idx="12753">
                  <c:v>-6.497341380802363E-3</c:v>
                </c:pt>
                <c:pt idx="12754">
                  <c:v>-6.498119527988136E-3</c:v>
                </c:pt>
                <c:pt idx="12755">
                  <c:v>-6.4987444584373019E-3</c:v>
                </c:pt>
                <c:pt idx="12756">
                  <c:v>-6.4992162661187888E-3</c:v>
                </c:pt>
                <c:pt idx="12757">
                  <c:v>-6.4995350739218503E-3</c:v>
                </c:pt>
                <c:pt idx="12758">
                  <c:v>-6.4997010328020719E-3</c:v>
                </c:pt>
                <c:pt idx="12759">
                  <c:v>-6.4997143209366108E-3</c:v>
                </c:pt>
                <c:pt idx="12760">
                  <c:v>-6.4995751428894239E-3</c:v>
                </c:pt>
                <c:pt idx="12761">
                  <c:v>-6.4992837287872907E-3</c:v>
                </c:pt>
                <c:pt idx="12762">
                  <c:v>-6.4988403335073247E-3</c:v>
                </c:pt>
                <c:pt idx="12763">
                  <c:v>-6.4982452358765957E-3</c:v>
                </c:pt>
                <c:pt idx="12764">
                  <c:v>-6.4974987378844089E-3</c:v>
                </c:pt>
                <c:pt idx="12765">
                  <c:v>-6.4966011639077436E-3</c:v>
                </c:pt>
                <c:pt idx="12766">
                  <c:v>-6.4955528599502784E-3</c:v>
                </c:pt>
                <c:pt idx="12767">
                  <c:v>-6.4943541928954339E-3</c:v>
                </c:pt>
                <c:pt idx="12768">
                  <c:v>-6.4930055497736585E-3</c:v>
                </c:pt>
                <c:pt idx="12769">
                  <c:v>-6.491507337044366E-3</c:v>
                </c:pt>
                <c:pt idx="12770">
                  <c:v>-6.4898599798926546E-3</c:v>
                </c:pt>
                <c:pt idx="12771">
                  <c:v>-6.4880639215410601E-3</c:v>
                </c:pt>
                <c:pt idx="12772">
                  <c:v>-6.4861196225764629E-3</c:v>
                </c:pt>
                <c:pt idx="12773">
                  <c:v>-6.4840275602922924E-3</c:v>
                </c:pt>
                <c:pt idx="12774">
                  <c:v>-6.4817882280460521E-3</c:v>
                </c:pt>
                <c:pt idx="12775">
                  <c:v>-6.4794021346322919E-3</c:v>
                </c:pt>
                <c:pt idx="12776">
                  <c:v>-6.4768698036709264E-3</c:v>
                </c:pt>
                <c:pt idx="12777">
                  <c:v>-6.4741917730110369E-3</c:v>
                </c:pt>
                <c:pt idx="12778">
                  <c:v>-6.4713685941499618E-3</c:v>
                </c:pt>
                <c:pt idx="12779">
                  <c:v>-6.4684008316676809E-3</c:v>
                </c:pt>
                <c:pt idx="12780">
                  <c:v>-6.465289062676456E-3</c:v>
                </c:pt>
                <c:pt idx="12781">
                  <c:v>-6.4620338762854754E-3</c:v>
                </c:pt>
                <c:pt idx="12782">
                  <c:v>-6.4586358730805392E-3</c:v>
                </c:pt>
                <c:pt idx="12783">
                  <c:v>-6.4550956646184706E-3</c:v>
                </c:pt>
                <c:pt idx="12784">
                  <c:v>-6.4514138729362697E-3</c:v>
                </c:pt>
                <c:pt idx="12785">
                  <c:v>-6.4475911300746489E-3</c:v>
                </c:pt>
                <c:pt idx="12786">
                  <c:v>-6.4436280776158841E-3</c:v>
                </c:pt>
                <c:pt idx="12787">
                  <c:v>-6.439525366235742E-3</c:v>
                </c:pt>
                <c:pt idx="12788">
                  <c:v>-6.4352836552692442E-3</c:v>
                </c:pt>
                <c:pt idx="12789">
                  <c:v>-6.4309036122900494E-3</c:v>
                </c:pt>
                <c:pt idx="12790">
                  <c:v>-6.4263859127032721E-3</c:v>
                </c:pt>
                <c:pt idx="12791">
                  <c:v>-6.4217312393514223E-3</c:v>
                </c:pt>
                <c:pt idx="12792">
                  <c:v>-6.4169402821332606E-3</c:v>
                </c:pt>
                <c:pt idx="12793">
                  <c:v>-6.4120137376352864E-3</c:v>
                </c:pt>
                <c:pt idx="12794">
                  <c:v>-6.4069523087756704E-3</c:v>
                </c:pt>
                <c:pt idx="12795">
                  <c:v>-6.4017567044602529E-3</c:v>
                </c:pt>
                <c:pt idx="12796">
                  <c:v>-6.3964276392504474E-3</c:v>
                </c:pt>
                <c:pt idx="12797">
                  <c:v>-6.3909658330427452E-3</c:v>
                </c:pt>
                <c:pt idx="12798">
                  <c:v>-6.3853720107594986E-3</c:v>
                </c:pt>
                <c:pt idx="12799">
                  <c:v>-6.3796469020508031E-3</c:v>
                </c:pt>
                <c:pt idx="12800">
                  <c:v>-6.3737912410071424E-3</c:v>
                </c:pt>
                <c:pt idx="12801">
                  <c:v>-6.3678057658825404E-3</c:v>
                </c:pt>
                <c:pt idx="12802">
                  <c:v>-6.3616912188279636E-3</c:v>
                </c:pt>
                <c:pt idx="12803">
                  <c:v>-6.3554483456346499E-3</c:v>
                </c:pt>
                <c:pt idx="12804">
                  <c:v>-6.3490778954871738E-3</c:v>
                </c:pt>
                <c:pt idx="12805">
                  <c:v>-6.3425806207259156E-3</c:v>
                </c:pt>
                <c:pt idx="12806">
                  <c:v>-6.3359572766187068E-3</c:v>
                </c:pt>
                <c:pt idx="12807">
                  <c:v>-6.3292086211413339E-3</c:v>
                </c:pt>
                <c:pt idx="12808">
                  <c:v>-6.3223354147667063E-3</c:v>
                </c:pt>
                <c:pt idx="12809">
                  <c:v>-6.3153384202624119E-3</c:v>
                </c:pt>
                <c:pt idx="12810">
                  <c:v>-6.30821840249636E-3</c:v>
                </c:pt>
                <c:pt idx="12811">
                  <c:v>-6.3009761282502982E-3</c:v>
                </c:pt>
                <c:pt idx="12812">
                  <c:v>-6.2936123660409819E-3</c:v>
                </c:pt>
                <c:pt idx="12813">
                  <c:v>-6.2861278859486867E-3</c:v>
                </c:pt>
                <c:pt idx="12814">
                  <c:v>-6.2785234594528545E-3</c:v>
                </c:pt>
                <c:pt idx="12815">
                  <c:v>-6.270799859274691E-3</c:v>
                </c:pt>
                <c:pt idx="12816">
                  <c:v>-6.2629578592263615E-3</c:v>
                </c:pt>
                <c:pt idx="12817">
                  <c:v>-6.2549982340667073E-3</c:v>
                </c:pt>
                <c:pt idx="12818">
                  <c:v>-6.2469217593630957E-3</c:v>
                </c:pt>
                <c:pt idx="12819">
                  <c:v>-6.238729211359346E-3</c:v>
                </c:pt>
                <c:pt idx="12820">
                  <c:v>-6.2304213668494153E-3</c:v>
                </c:pt>
                <c:pt idx="12821">
                  <c:v>-6.2219990030566788E-3</c:v>
                </c:pt>
                <c:pt idx="12822">
                  <c:v>-6.2134628975185442E-3</c:v>
                </c:pt>
                <c:pt idx="12823">
                  <c:v>-6.204813827976322E-3</c:v>
                </c:pt>
                <c:pt idx="12824">
                  <c:v>-6.1960525722700183E-3</c:v>
                </c:pt>
                <c:pt idx="12825">
                  <c:v>-6.1871799082379442E-3</c:v>
                </c:pt>
                <c:pt idx="12826">
                  <c:v>-6.1781966136209478E-3</c:v>
                </c:pt>
                <c:pt idx="12827">
                  <c:v>-6.1691034659710677E-3</c:v>
                </c:pt>
                <c:pt idx="12828">
                  <c:v>-6.1599012425644492E-3</c:v>
                </c:pt>
                <c:pt idx="12829">
                  <c:v>-6.150590720318371E-3</c:v>
                </c:pt>
                <c:pt idx="12830">
                  <c:v>-6.1411726757121489E-3</c:v>
                </c:pt>
                <c:pt idx="12831">
                  <c:v>-6.1316478847118511E-3</c:v>
                </c:pt>
                <c:pt idx="12832">
                  <c:v>-6.1220171226986086E-3</c:v>
                </c:pt>
                <c:pt idx="12833">
                  <c:v>-6.1122811644003872E-3</c:v>
                </c:pt>
                <c:pt idx="12834">
                  <c:v>-6.1024407838270534E-3</c:v>
                </c:pt>
                <c:pt idx="12835">
                  <c:v>-6.0924967542086471E-3</c:v>
                </c:pt>
                <c:pt idx="12836">
                  <c:v>-6.082449847936662E-3</c:v>
                </c:pt>
                <c:pt idx="12837">
                  <c:v>-6.0723008365082404E-3</c:v>
                </c:pt>
                <c:pt idx="12838">
                  <c:v>-6.0620504904731502E-3</c:v>
                </c:pt>
                <c:pt idx="12839">
                  <c:v>-6.0516995793833787E-3</c:v>
                </c:pt>
                <c:pt idx="12840">
                  <c:v>-6.0412488717453113E-3</c:v>
                </c:pt>
                <c:pt idx="12841">
                  <c:v>-6.0306991349742796E-3</c:v>
                </c:pt>
                <c:pt idx="12842">
                  <c:v>-6.0200511353514204E-3</c:v>
                </c:pt>
                <c:pt idx="12843">
                  <c:v>-6.0093056379827729E-3</c:v>
                </c:pt>
                <c:pt idx="12844">
                  <c:v>-5.9984634067603978E-3</c:v>
                </c:pt>
                <c:pt idx="12845">
                  <c:v>-5.9875252043255387E-3</c:v>
                </c:pt>
                <c:pt idx="12846">
                  <c:v>-5.9764917920336839E-3</c:v>
                </c:pt>
                <c:pt idx="12847">
                  <c:v>-5.9653639299213747E-3</c:v>
                </c:pt>
                <c:pt idx="12848">
                  <c:v>-5.9541423766748102E-3</c:v>
                </c:pt>
                <c:pt idx="12849">
                  <c:v>-5.9428278896000173E-3</c:v>
                </c:pt>
                <c:pt idx="12850">
                  <c:v>-5.9314212245945739E-3</c:v>
                </c:pt>
                <c:pt idx="12851">
                  <c:v>-5.9199231361208183E-3</c:v>
                </c:pt>
                <c:pt idx="12852">
                  <c:v>-5.9083343771804625E-3</c:v>
                </c:pt>
                <c:pt idx="12853">
                  <c:v>-5.8966556992904847E-3</c:v>
                </c:pt>
                <c:pt idx="12854">
                  <c:v>-5.8848878524602726E-3</c:v>
                </c:pt>
                <c:pt idx="12855">
                  <c:v>-5.8730315851699983E-3</c:v>
                </c:pt>
                <c:pt idx="12856">
                  <c:v>-5.8610876443500404E-3</c:v>
                </c:pt>
                <c:pt idx="12857">
                  <c:v>-5.8490567753615224E-3</c:v>
                </c:pt>
                <c:pt idx="12858">
                  <c:v>-5.8369397219778024E-3</c:v>
                </c:pt>
                <c:pt idx="12859">
                  <c:v>-5.8247372263669278E-3</c:v>
                </c:pt>
                <c:pt idx="12860">
                  <c:v>-5.8124500290749892E-3</c:v>
                </c:pt>
                <c:pt idx="12861">
                  <c:v>-5.8000788690102511E-3</c:v>
                </c:pt>
                <c:pt idx="12862">
                  <c:v>-5.7876244834281568E-3</c:v>
                </c:pt>
                <c:pt idx="12863">
                  <c:v>-5.7750876079169788E-3</c:v>
                </c:pt>
                <c:pt idx="12864">
                  <c:v>-5.7624689763842675E-3</c:v>
                </c:pt>
                <c:pt idx="12865">
                  <c:v>-5.749769321043853E-3</c:v>
                </c:pt>
                <c:pt idx="12866">
                  <c:v>-5.7369893724035148E-3</c:v>
                </c:pt>
                <c:pt idx="12867">
                  <c:v>-5.7241298592532472E-3</c:v>
                </c:pt>
                <c:pt idx="12868">
                  <c:v>-5.7111915086540017E-3</c:v>
                </c:pt>
                <c:pt idx="12869">
                  <c:v>-5.6981750459269651E-3</c:v>
                </c:pt>
                <c:pt idx="12870">
                  <c:v>-5.6850811946433316E-3</c:v>
                </c:pt>
                <c:pt idx="12871">
                  <c:v>-5.6719106766144568E-3</c:v>
                </c:pt>
                <c:pt idx="12872">
                  <c:v>-5.6586642118824984E-3</c:v>
                </c:pt>
                <c:pt idx="12873">
                  <c:v>-5.6453425187113588E-3</c:v>
                </c:pt>
                <c:pt idx="12874">
                  <c:v>-5.6319463135780391E-3</c:v>
                </c:pt>
                <c:pt idx="12875">
                  <c:v>-5.6184763111643068E-3</c:v>
                </c:pt>
                <c:pt idx="12876">
                  <c:v>-5.6049332243486684E-3</c:v>
                </c:pt>
                <c:pt idx="12877">
                  <c:v>-5.591317764198629E-3</c:v>
                </c:pt>
                <c:pt idx="12878">
                  <c:v>-5.5776306399632075E-3</c:v>
                </c:pt>
                <c:pt idx="12879">
                  <c:v>-5.5638725590657252E-3</c:v>
                </c:pt>
                <c:pt idx="12880">
                  <c:v>-5.5500442270967803E-3</c:v>
                </c:pt>
                <c:pt idx="12881">
                  <c:v>-5.5361463478074613E-3</c:v>
                </c:pt>
                <c:pt idx="12882">
                  <c:v>-5.5221796231027269E-3</c:v>
                </c:pt>
                <c:pt idx="12883">
                  <c:v>-5.5081447530349881E-3</c:v>
                </c:pt>
                <c:pt idx="12884">
                  <c:v>-5.4940424357978372E-3</c:v>
                </c:pt>
                <c:pt idx="12885">
                  <c:v>-5.4798733677199202E-3</c:v>
                </c:pt>
                <c:pt idx="12886">
                  <c:v>-5.4656382432589704E-3</c:v>
                </c:pt>
                <c:pt idx="12887">
                  <c:v>-5.4513377549959335E-3</c:v>
                </c:pt>
                <c:pt idx="12888">
                  <c:v>-5.4369725936292204E-3</c:v>
                </c:pt>
                <c:pt idx="12889">
                  <c:v>-5.4225434479690691E-3</c:v>
                </c:pt>
                <c:pt idx="12890">
                  <c:v>-5.4080510049320041E-3</c:v>
                </c:pt>
                <c:pt idx="12891">
                  <c:v>-5.3934959495353495E-3</c:v>
                </c:pt>
                <c:pt idx="12892">
                  <c:v>-5.3788789648918783E-3</c:v>
                </c:pt>
                <c:pt idx="12893">
                  <c:v>-5.364200732204439E-3</c:v>
                </c:pt>
                <c:pt idx="12894">
                  <c:v>-5.3494619307607591E-3</c:v>
                </c:pt>
                <c:pt idx="12895">
                  <c:v>-5.3346632379282092E-3</c:v>
                </c:pt>
                <c:pt idx="12896">
                  <c:v>-5.3198053291486731E-3</c:v>
                </c:pt>
                <c:pt idx="12897">
                  <c:v>-5.3048888779334341E-3</c:v>
                </c:pt>
                <c:pt idx="12898">
                  <c:v>-5.2899145558581301E-3</c:v>
                </c:pt>
                <c:pt idx="12899">
                  <c:v>-5.2748830325577015E-3</c:v>
                </c:pt>
                <c:pt idx="12900">
                  <c:v>-5.2597949757214376E-3</c:v>
                </c:pt>
                <c:pt idx="12901">
                  <c:v>-5.2446510510879788E-3</c:v>
                </c:pt>
                <c:pt idx="12902">
                  <c:v>-5.2294519224404083E-3</c:v>
                </c:pt>
                <c:pt idx="12903">
                  <c:v>-5.2141982516013289E-3</c:v>
                </c:pt>
                <c:pt idx="12904">
                  <c:v>-5.1988906984279624E-3</c:v>
                </c:pt>
                <c:pt idx="12905">
                  <c:v>-5.1835299208072977E-3</c:v>
                </c:pt>
                <c:pt idx="12906">
                  <c:v>-5.1681165746512246E-3</c:v>
                </c:pt>
                <c:pt idx="12907">
                  <c:v>-5.1526513138917063E-3</c:v>
                </c:pt>
                <c:pt idx="12908">
                  <c:v>-5.1371347904759293E-3</c:v>
                </c:pt>
                <c:pt idx="12909">
                  <c:v>-5.1215676543615446E-3</c:v>
                </c:pt>
                <c:pt idx="12910">
                  <c:v>-5.1059505535118125E-3</c:v>
                </c:pt>
                <c:pt idx="12911">
                  <c:v>-5.0902841338908711E-3</c:v>
                </c:pt>
                <c:pt idx="12912">
                  <c:v>-5.0745690394589284E-3</c:v>
                </c:pt>
                <c:pt idx="12913">
                  <c:v>-5.0588059121675234E-3</c:v>
                </c:pt>
                <c:pt idx="12914">
                  <c:v>-5.0429953919547731E-3</c:v>
                </c:pt>
                <c:pt idx="12915">
                  <c:v>-5.0271381167406367E-3</c:v>
                </c:pt>
                <c:pt idx="12916">
                  <c:v>-5.0112347224221948E-3</c:v>
                </c:pt>
                <c:pt idx="12917">
                  <c:v>-4.9952858428689373E-3</c:v>
                </c:pt>
                <c:pt idx="12918">
                  <c:v>-4.9792921099180796E-3</c:v>
                </c:pt>
                <c:pt idx="12919">
                  <c:v>-4.9632541533698492E-3</c:v>
                </c:pt>
                <c:pt idx="12920">
                  <c:v>-4.947172600982863E-3</c:v>
                </c:pt>
                <c:pt idx="12921">
                  <c:v>-4.9310480784694414E-3</c:v>
                </c:pt>
                <c:pt idx="12922">
                  <c:v>-4.9148812094909847E-3</c:v>
                </c:pt>
                <c:pt idx="12923">
                  <c:v>-4.8986726156533709E-3</c:v>
                </c:pt>
                <c:pt idx="12924">
                  <c:v>-4.8824229165023159E-3</c:v>
                </c:pt>
                <c:pt idx="12925">
                  <c:v>-4.8661327295188459E-3</c:v>
                </c:pt>
                <c:pt idx="12926">
                  <c:v>-4.8498026701147036E-3</c:v>
                </c:pt>
                <c:pt idx="12927">
                  <c:v>-4.8334333516278248E-3</c:v>
                </c:pt>
                <c:pt idx="12928">
                  <c:v>-4.8170253853178245E-3</c:v>
                </c:pt>
                <c:pt idx="12929">
                  <c:v>-4.800579380361508E-3</c:v>
                </c:pt>
                <c:pt idx="12930">
                  <c:v>-4.7840959438484069E-3</c:v>
                </c:pt>
                <c:pt idx="12931">
                  <c:v>-4.7675756807763515E-3</c:v>
                </c:pt>
                <c:pt idx="12932">
                  <c:v>-4.7510191940470558E-3</c:v>
                </c:pt>
                <c:pt idx="12933">
                  <c:v>-4.7344270844617347E-3</c:v>
                </c:pt>
                <c:pt idx="12934">
                  <c:v>-4.7177999507167692E-3</c:v>
                </c:pt>
                <c:pt idx="12935">
                  <c:v>-4.7011383893994004E-3</c:v>
                </c:pt>
                <c:pt idx="12936">
                  <c:v>-4.684442994983419E-3</c:v>
                </c:pt>
                <c:pt idx="12937">
                  <c:v>-4.6677143598249475E-3</c:v>
                </c:pt>
                <c:pt idx="12938">
                  <c:v>-4.6509530741582362E-3</c:v>
                </c:pt>
                <c:pt idx="12939">
                  <c:v>-4.6341597260914514E-3</c:v>
                </c:pt>
                <c:pt idx="12940">
                  <c:v>-4.6173349016025919E-3</c:v>
                </c:pt>
                <c:pt idx="12941">
                  <c:v>-4.6004791845353716E-3</c:v>
                </c:pt>
                <c:pt idx="12942">
                  <c:v>-4.5835931565951574E-3</c:v>
                </c:pt>
                <c:pt idx="12943">
                  <c:v>-4.5666773973449979E-3</c:v>
                </c:pt>
                <c:pt idx="12944">
                  <c:v>-4.5497324842016318E-3</c:v>
                </c:pt>
                <c:pt idx="12945">
                  <c:v>-4.5327589924315601E-3</c:v>
                </c:pt>
                <c:pt idx="12946">
                  <c:v>-4.5157574951472119E-3</c:v>
                </c:pt>
                <c:pt idx="12947">
                  <c:v>-4.4987285633030834E-3</c:v>
                </c:pt>
                <c:pt idx="12948">
                  <c:v>-4.4816727656919767E-3</c:v>
                </c:pt>
                <c:pt idx="12949">
                  <c:v>-4.4645906689412557E-3</c:v>
                </c:pt>
                <c:pt idx="12950">
                  <c:v>-4.4474828375092087E-3</c:v>
                </c:pt>
                <c:pt idx="12951">
                  <c:v>-4.4303498336813818E-3</c:v>
                </c:pt>
                <c:pt idx="12952">
                  <c:v>-4.4131922175670102E-3</c:v>
                </c:pt>
                <c:pt idx="12953">
                  <c:v>-4.3960105470955352E-3</c:v>
                </c:pt>
                <c:pt idx="12954">
                  <c:v>-4.3788053780131064E-3</c:v>
                </c:pt>
                <c:pt idx="12955">
                  <c:v>-4.361577263879173E-3</c:v>
                </c:pt>
                <c:pt idx="12956">
                  <c:v>-4.3443267560631504E-3</c:v>
                </c:pt>
                <c:pt idx="12957">
                  <c:v>-4.3270544037411094E-3</c:v>
                </c:pt>
                <c:pt idx="12958">
                  <c:v>-4.3097607538925432E-3</c:v>
                </c:pt>
                <c:pt idx="12959">
                  <c:v>-4.2924463512971859E-3</c:v>
                </c:pt>
                <c:pt idx="12960">
                  <c:v>-4.2751117385318987E-3</c:v>
                </c:pt>
                <c:pt idx="12961">
                  <c:v>-4.2577574559676031E-3</c:v>
                </c:pt>
                <c:pt idx="12962">
                  <c:v>-4.2403840417662786E-3</c:v>
                </c:pt>
                <c:pt idx="12963">
                  <c:v>-4.2229920318780411E-3</c:v>
                </c:pt>
                <c:pt idx="12964">
                  <c:v>-4.2055819600382476E-3</c:v>
                </c:pt>
                <c:pt idx="12965">
                  <c:v>-4.1881543577646915E-3</c:v>
                </c:pt>
                <c:pt idx="12966">
                  <c:v>-4.1707097543548614E-3</c:v>
                </c:pt>
                <c:pt idx="12967">
                  <c:v>-4.1532486768832214E-3</c:v>
                </c:pt>
                <c:pt idx="12968">
                  <c:v>-4.1357716501986361E-3</c:v>
                </c:pt>
                <c:pt idx="12969">
                  <c:v>-4.1182791969217722E-3</c:v>
                </c:pt>
                <c:pt idx="12970">
                  <c:v>-4.1007718374426244E-3</c:v>
                </c:pt>
                <c:pt idx="12971">
                  <c:v>-4.08325008991808E-3</c:v>
                </c:pt>
                <c:pt idx="12972">
                  <c:v>-4.0657144702695566E-3</c:v>
                </c:pt>
                <c:pt idx="12973">
                  <c:v>-4.0481654921807131E-3</c:v>
                </c:pt>
                <c:pt idx="12974">
                  <c:v>-4.0306036670952001E-3</c:v>
                </c:pt>
                <c:pt idx="12975">
                  <c:v>-4.0130295042145221E-3</c:v>
                </c:pt>
                <c:pt idx="12976">
                  <c:v>-3.9954435104959055E-3</c:v>
                </c:pt>
                <c:pt idx="12977">
                  <c:v>-3.9778461906503091E-3</c:v>
                </c:pt>
                <c:pt idx="12978">
                  <c:v>-3.9602380471404266E-3</c:v>
                </c:pt>
                <c:pt idx="12979">
                  <c:v>-3.9426195801787987E-3</c:v>
                </c:pt>
                <c:pt idx="12980">
                  <c:v>-3.9249912877260019E-3</c:v>
                </c:pt>
                <c:pt idx="12981">
                  <c:v>-3.9073536654888582E-3</c:v>
                </c:pt>
                <c:pt idx="12982">
                  <c:v>-3.8897072069187691E-3</c:v>
                </c:pt>
                <c:pt idx="12983">
                  <c:v>-3.8720524032100669E-3</c:v>
                </c:pt>
                <c:pt idx="12984">
                  <c:v>-3.8543897432984802E-3</c:v>
                </c:pt>
                <c:pt idx="12985">
                  <c:v>-3.8367197138596126E-3</c:v>
                </c:pt>
                <c:pt idx="12986">
                  <c:v>-3.8190427993075519E-3</c:v>
                </c:pt>
                <c:pt idx="12987">
                  <c:v>-3.8013594817934981E-3</c:v>
                </c:pt>
                <c:pt idx="12988">
                  <c:v>-3.7836702412044811E-3</c:v>
                </c:pt>
                <c:pt idx="12989">
                  <c:v>-3.7659755551621328E-3</c:v>
                </c:pt>
                <c:pt idx="12990">
                  <c:v>-3.7482758990215548E-3</c:v>
                </c:pt>
                <c:pt idx="12991">
                  <c:v>-3.73057174587022E-3</c:v>
                </c:pt>
                <c:pt idx="12992">
                  <c:v>-3.712863566526955E-3</c:v>
                </c:pt>
                <c:pt idx="12993">
                  <c:v>-3.6951518295410051E-3</c:v>
                </c:pt>
                <c:pt idx="12994">
                  <c:v>-3.6774370011911409E-3</c:v>
                </c:pt>
                <c:pt idx="12995">
                  <c:v>-3.659719545484847E-3</c:v>
                </c:pt>
                <c:pt idx="12996">
                  <c:v>-3.6419999241575803E-3</c:v>
                </c:pt>
                <c:pt idx="12997">
                  <c:v>-3.6242785966720792E-3</c:v>
                </c:pt>
                <c:pt idx="12998">
                  <c:v>-3.6065560202177605E-3</c:v>
                </c:pt>
                <c:pt idx="12999">
                  <c:v>-3.588832649710166E-3</c:v>
                </c:pt>
                <c:pt idx="13000">
                  <c:v>-3.5711089377904867E-3</c:v>
                </c:pt>
                <c:pt idx="13001">
                  <c:v>-3.5533853348251429E-3</c:v>
                </c:pt>
                <c:pt idx="13002">
                  <c:v>-3.5356622889054388E-3</c:v>
                </c:pt>
                <c:pt idx="13003">
                  <c:v>-3.5179402458472759E-3</c:v>
                </c:pt>
                <c:pt idx="13004">
                  <c:v>-3.5002196491909403E-3</c:v>
                </c:pt>
                <c:pt idx="13005">
                  <c:v>-3.4825009402009457E-3</c:v>
                </c:pt>
                <c:pt idx="13006">
                  <c:v>-3.4647845578659481E-3</c:v>
                </c:pt>
                <c:pt idx="13007">
                  <c:v>-3.4470709388987157E-3</c:v>
                </c:pt>
                <c:pt idx="13008">
                  <c:v>-3.4293605177361862E-3</c:v>
                </c:pt>
                <c:pt idx="13009">
                  <c:v>-3.4116537265395483E-3</c:v>
                </c:pt>
                <c:pt idx="13010">
                  <c:v>-3.3939509951944349E-3</c:v>
                </c:pt>
                <c:pt idx="13011">
                  <c:v>-3.3762527513111333E-3</c:v>
                </c:pt>
                <c:pt idx="13012">
                  <c:v>-3.3585594202248932E-3</c:v>
                </c:pt>
                <c:pt idx="13013">
                  <c:v>-3.3408714249962869E-3</c:v>
                </c:pt>
                <c:pt idx="13014">
                  <c:v>-3.323189186411619E-3</c:v>
                </c:pt>
                <c:pt idx="13015">
                  <c:v>-3.305513122983409E-3</c:v>
                </c:pt>
                <c:pt idx="13016">
                  <c:v>-3.2878436509509519E-3</c:v>
                </c:pt>
                <c:pt idx="13017">
                  <c:v>-3.2701811842809052E-3</c:v>
                </c:pt>
                <c:pt idx="13018">
                  <c:v>-3.2525261346679647E-3</c:v>
                </c:pt>
                <c:pt idx="13019">
                  <c:v>-3.234878911535591E-3</c:v>
                </c:pt>
                <c:pt idx="13020">
                  <c:v>-3.2172399220367969E-3</c:v>
                </c:pt>
                <c:pt idx="13021">
                  <c:v>-3.1996095710549932E-3</c:v>
                </c:pt>
                <c:pt idx="13022">
                  <c:v>-3.1819882612048995E-3</c:v>
                </c:pt>
                <c:pt idx="13023">
                  <c:v>-3.1643763928335109E-3</c:v>
                </c:pt>
                <c:pt idx="13024">
                  <c:v>-3.1467743640211207E-3</c:v>
                </c:pt>
                <c:pt idx="13025">
                  <c:v>-3.129182570582408E-3</c:v>
                </c:pt>
                <c:pt idx="13026">
                  <c:v>-3.1116014060675783E-3</c:v>
                </c:pt>
                <c:pt idx="13027">
                  <c:v>-3.0940312617635671E-3</c:v>
                </c:pt>
                <c:pt idx="13028">
                  <c:v>-3.0764725266952926E-3</c:v>
                </c:pt>
                <c:pt idx="13029">
                  <c:v>-3.058925587626981E-3</c:v>
                </c:pt>
                <c:pt idx="13030">
                  <c:v>-3.0413908290635202E-3</c:v>
                </c:pt>
                <c:pt idx="13031">
                  <c:v>-3.0238686332519078E-3</c:v>
                </c:pt>
                <c:pt idx="13032">
                  <c:v>-3.0063593801827218E-3</c:v>
                </c:pt>
                <c:pt idx="13033">
                  <c:v>-2.988863447591666E-3</c:v>
                </c:pt>
                <c:pt idx="13034">
                  <c:v>-2.9713812109611617E-3</c:v>
                </c:pt>
                <c:pt idx="13035">
                  <c:v>-2.9539130435219997E-3</c:v>
                </c:pt>
                <c:pt idx="13036">
                  <c:v>-2.9364593162550402E-3</c:v>
                </c:pt>
                <c:pt idx="13037">
                  <c:v>-2.9190203978929842E-3</c:v>
                </c:pt>
                <c:pt idx="13038">
                  <c:v>-2.9015966549221592E-3</c:v>
                </c:pt>
                <c:pt idx="13039">
                  <c:v>-2.8841884515844085E-3</c:v>
                </c:pt>
                <c:pt idx="13040">
                  <c:v>-2.866796149878999E-3</c:v>
                </c:pt>
                <c:pt idx="13041">
                  <c:v>-2.8494201095645888E-3</c:v>
                </c:pt>
                <c:pt idx="13042">
                  <c:v>-2.8320606881612571E-3</c:v>
                </c:pt>
                <c:pt idx="13043">
                  <c:v>-2.8147182409525703E-3</c:v>
                </c:pt>
                <c:pt idx="13044">
                  <c:v>-2.7973931209877099E-3</c:v>
                </c:pt>
                <c:pt idx="13045">
                  <c:v>-2.7800856790836481E-3</c:v>
                </c:pt>
                <c:pt idx="13046">
                  <c:v>-2.7627962638273823E-3</c:v>
                </c:pt>
                <c:pt idx="13047">
                  <c:v>-2.7455252215781946E-3</c:v>
                </c:pt>
                <c:pt idx="13048">
                  <c:v>-2.7282728964699967E-3</c:v>
                </c:pt>
                <c:pt idx="13049">
                  <c:v>-2.7110396304136932E-3</c:v>
                </c:pt>
                <c:pt idx="13050">
                  <c:v>-2.6938257630996156E-3</c:v>
                </c:pt>
                <c:pt idx="13051">
                  <c:v>-2.676631631999985E-3</c:v>
                </c:pt>
                <c:pt idx="13052">
                  <c:v>-2.6594575723714459E-3</c:v>
                </c:pt>
                <c:pt idx="13053">
                  <c:v>-2.6423039172576283E-3</c:v>
                </c:pt>
                <c:pt idx="13054">
                  <c:v>-2.6251709974917641E-3</c:v>
                </c:pt>
                <c:pt idx="13055">
                  <c:v>-2.6080591416993561E-3</c:v>
                </c:pt>
                <c:pt idx="13056">
                  <c:v>-2.5909686763008872E-3</c:v>
                </c:pt>
                <c:pt idx="13057">
                  <c:v>-2.5738999255145753E-3</c:v>
                </c:pt>
                <c:pt idx="13058">
                  <c:v>-2.556853211359178E-3</c:v>
                </c:pt>
                <c:pt idx="13059">
                  <c:v>-2.5398288536568427E-3</c:v>
                </c:pt>
                <c:pt idx="13060">
                  <c:v>-2.5228271700360023E-3</c:v>
                </c:pt>
                <c:pt idx="13061">
                  <c:v>-2.5058484759343021E-3</c:v>
                </c:pt>
                <c:pt idx="13062">
                  <c:v>-2.4888930846016029E-3</c:v>
                </c:pt>
                <c:pt idx="13063">
                  <c:v>-2.471961307102991E-3</c:v>
                </c:pt>
                <c:pt idx="13064">
                  <c:v>-2.4550534523218562E-3</c:v>
                </c:pt>
                <c:pt idx="13065">
                  <c:v>-2.4381698269630137E-3</c:v>
                </c:pt>
                <c:pt idx="13066">
                  <c:v>-2.4213107355558461E-3</c:v>
                </c:pt>
                <c:pt idx="13067">
                  <c:v>-2.4044764804575162E-3</c:v>
                </c:pt>
                <c:pt idx="13068">
                  <c:v>-2.3876673618562056E-3</c:v>
                </c:pt>
                <c:pt idx="13069">
                  <c:v>-2.3708836777743972E-3</c:v>
                </c:pt>
                <c:pt idx="13070">
                  <c:v>-2.354125724072204E-3</c:v>
                </c:pt>
                <c:pt idx="13071">
                  <c:v>-2.3373937944507392E-3</c:v>
                </c:pt>
                <c:pt idx="13072">
                  <c:v>-2.3206881804555147E-3</c:v>
                </c:pt>
                <c:pt idx="13073">
                  <c:v>-2.3040091714798985E-3</c:v>
                </c:pt>
                <c:pt idx="13074">
                  <c:v>-2.2873570547686053E-3</c:v>
                </c:pt>
                <c:pt idx="13075">
                  <c:v>-2.2707321154212118E-3</c:v>
                </c:pt>
                <c:pt idx="13076">
                  <c:v>-2.254134636395743E-3</c:v>
                </c:pt>
                <c:pt idx="13077">
                  <c:v>-2.2375648985122668E-3</c:v>
                </c:pt>
                <c:pt idx="13078">
                  <c:v>-2.221023180456542E-3</c:v>
                </c:pt>
                <c:pt idx="13079">
                  <c:v>-2.2045097587837085E-3</c:v>
                </c:pt>
                <c:pt idx="13080">
                  <c:v>-2.1880249079220026E-3</c:v>
                </c:pt>
                <c:pt idx="13081">
                  <c:v>-2.1715689001765206E-3</c:v>
                </c:pt>
                <c:pt idx="13082">
                  <c:v>-2.1551420057330226E-3</c:v>
                </c:pt>
                <c:pt idx="13083">
                  <c:v>-2.1387444926617566E-3</c:v>
                </c:pt>
                <c:pt idx="13084">
                  <c:v>-2.1223766269213348E-3</c:v>
                </c:pt>
                <c:pt idx="13085">
                  <c:v>-2.106038672362641E-3</c:v>
                </c:pt>
                <c:pt idx="13086">
                  <c:v>-2.0897308907327806E-3</c:v>
                </c:pt>
                <c:pt idx="13087">
                  <c:v>-2.0734535416790495E-3</c:v>
                </c:pt>
                <c:pt idx="13088">
                  <c:v>-2.0572068827529625E-3</c:v>
                </c:pt>
                <c:pt idx="13089">
                  <c:v>-2.040991169414288E-3</c:v>
                </c:pt>
                <c:pt idx="13090">
                  <c:v>-2.0248066550351456E-3</c:v>
                </c:pt>
                <c:pt idx="13091">
                  <c:v>-2.0086535909041238E-3</c:v>
                </c:pt>
                <c:pt idx="13092">
                  <c:v>-1.9925322262304306E-3</c:v>
                </c:pt>
                <c:pt idx="13093">
                  <c:v>-1.9764428081480777E-3</c:v>
                </c:pt>
                <c:pt idx="13094">
                  <c:v>-1.9603855817201085E-3</c:v>
                </c:pt>
                <c:pt idx="13095">
                  <c:v>-1.9443607899428503E-3</c:v>
                </c:pt>
                <c:pt idx="13096">
                  <c:v>-1.928368673750199E-3</c:v>
                </c:pt>
                <c:pt idx="13097">
                  <c:v>-1.9124094720179422E-3</c:v>
                </c:pt>
                <c:pt idx="13098">
                  <c:v>-1.896483421568106E-3</c:v>
                </c:pt>
                <c:pt idx="13099">
                  <c:v>-1.88059075717334E-3</c:v>
                </c:pt>
                <c:pt idx="13100">
                  <c:v>-1.8647317115613395E-3</c:v>
                </c:pt>
                <c:pt idx="13101">
                  <c:v>-1.8489065154192797E-3</c:v>
                </c:pt>
                <c:pt idx="13102">
                  <c:v>-1.8331153973983041E-3</c:v>
                </c:pt>
                <c:pt idx="13103">
                  <c:v>-1.8173585841180272E-3</c:v>
                </c:pt>
                <c:pt idx="13104">
                  <c:v>-1.8016363001710717E-3</c:v>
                </c:pt>
                <c:pt idx="13105">
                  <c:v>-1.7859487681276434E-3</c:v>
                </c:pt>
                <c:pt idx="13106">
                  <c:v>-1.7702962085401224E-3</c:v>
                </c:pt>
                <c:pt idx="13107">
                  <c:v>-1.7546788399476969E-3</c:v>
                </c:pt>
                <c:pt idx="13108">
                  <c:v>-1.7390968788810138E-3</c:v>
                </c:pt>
                <c:pt idx="13109">
                  <c:v>-1.7235505398668705E-3</c:v>
                </c:pt>
                <c:pt idx="13110">
                  <c:v>-1.7080400354329249E-3</c:v>
                </c:pt>
                <c:pt idx="13111">
                  <c:v>-1.6925655761124425E-3</c:v>
                </c:pt>
                <c:pt idx="13112">
                  <c:v>-1.6771273704490621E-3</c:v>
                </c:pt>
                <c:pt idx="13113">
                  <c:v>-1.6617256250015975E-3</c:v>
                </c:pt>
                <c:pt idx="13114">
                  <c:v>-1.6463605443488621E-3</c:v>
                </c:pt>
                <c:pt idx="13115">
                  <c:v>-1.6310323310945191E-3</c:v>
                </c:pt>
                <c:pt idx="13116">
                  <c:v>-1.6157411858719684E-3</c:v>
                </c:pt>
                <c:pt idx="13117">
                  <c:v>-1.6004873073492451E-3</c:v>
                </c:pt>
                <c:pt idx="13118">
                  <c:v>-1.5852708922339533E-3</c:v>
                </c:pt>
                <c:pt idx="13119">
                  <c:v>-1.5700921352782315E-3</c:v>
                </c:pt>
                <c:pt idx="13120">
                  <c:v>-1.5549512292837245E-3</c:v>
                </c:pt>
                <c:pt idx="13121">
                  <c:v>-1.5398483651066024E-3</c:v>
                </c:pt>
                <c:pt idx="13122">
                  <c:v>-1.5247837316625943E-3</c:v>
                </c:pt>
                <c:pt idx="13123">
                  <c:v>-1.5097575159320408E-3</c:v>
                </c:pt>
                <c:pt idx="13124">
                  <c:v>-1.4947699029649862E-3</c:v>
                </c:pt>
                <c:pt idx="13125">
                  <c:v>-1.4798210758862822E-3</c:v>
                </c:pt>
                <c:pt idx="13126">
                  <c:v>-1.46491121590072E-3</c:v>
                </c:pt>
                <c:pt idx="13127">
                  <c:v>-1.4500405022981882E-3</c:v>
                </c:pt>
                <c:pt idx="13128">
                  <c:v>-1.4352091124588493E-3</c:v>
                </c:pt>
                <c:pt idx="13129">
                  <c:v>-1.4204172218583477E-3</c:v>
                </c:pt>
                <c:pt idx="13130">
                  <c:v>-1.4056650040730264E-3</c:v>
                </c:pt>
                <c:pt idx="13131">
                  <c:v>-1.3909526307851849E-3</c:v>
                </c:pt>
                <c:pt idx="13132">
                  <c:v>-1.376280271788343E-3</c:v>
                </c:pt>
                <c:pt idx="13133">
                  <c:v>-1.3616480949925345E-3</c:v>
                </c:pt>
                <c:pt idx="13134">
                  <c:v>-1.3470562664296241E-3</c:v>
                </c:pt>
                <c:pt idx="13135">
                  <c:v>-1.3325049502586415E-3</c:v>
                </c:pt>
                <c:pt idx="13136">
                  <c:v>-1.3179943087711378E-3</c:v>
                </c:pt>
                <c:pt idx="13137">
                  <c:v>-1.3035245023965681E-3</c:v>
                </c:pt>
                <c:pt idx="13138">
                  <c:v>-1.2890956897076828E-3</c:v>
                </c:pt>
                <c:pt idx="13139">
                  <c:v>-1.2747080274259563E-3</c:v>
                </c:pt>
                <c:pt idx="13140">
                  <c:v>-1.260361670427021E-3</c:v>
                </c:pt>
                <c:pt idx="13141">
                  <c:v>-1.2460567717461296E-3</c:v>
                </c:pt>
                <c:pt idx="13142">
                  <c:v>-1.2317934825836312E-3</c:v>
                </c:pt>
                <c:pt idx="13143">
                  <c:v>-1.2175719523104778E-3</c:v>
                </c:pt>
                <c:pt idx="13144">
                  <c:v>-1.2033923284737375E-3</c:v>
                </c:pt>
                <c:pt idx="13145">
                  <c:v>-1.1892547568021295E-3</c:v>
                </c:pt>
                <c:pt idx="13146">
                  <c:v>-1.1751593812115869E-3</c:v>
                </c:pt>
                <c:pt idx="13147">
                  <c:v>-1.1611063438108249E-3</c:v>
                </c:pt>
                <c:pt idx="13148">
                  <c:v>-1.1470957849069408E-3</c:v>
                </c:pt>
                <c:pt idx="13149">
                  <c:v>-1.133127843011018E-3</c:v>
                </c:pt>
                <c:pt idx="13150">
                  <c:v>-1.1192026548437573E-3</c:v>
                </c:pt>
                <c:pt idx="13151">
                  <c:v>-1.1053203553411228E-3</c:v>
                </c:pt>
                <c:pt idx="13152">
                  <c:v>-1.0914810776600082E-3</c:v>
                </c:pt>
                <c:pt idx="13153">
                  <c:v>-1.077684953183912E-3</c:v>
                </c:pt>
                <c:pt idx="13154">
                  <c:v>-1.0639321115286369E-3</c:v>
                </c:pt>
                <c:pt idx="13155">
                  <c:v>-1.0502226805480035E-3</c:v>
                </c:pt>
                <c:pt idx="13156">
                  <c:v>-1.0365567863395808E-3</c:v>
                </c:pt>
                <c:pt idx="13157">
                  <c:v>-1.0229345532504304E-3</c:v>
                </c:pt>
                <c:pt idx="13158">
                  <c:v>-1.0093561038828703E-3</c:v>
                </c:pt>
                <c:pt idx="13159">
                  <c:v>-9.9582155910025007E-4</c:v>
                </c:pt>
                <c:pt idx="13160">
                  <c:v>-9.8233103803274332E-4</c:v>
                </c:pt>
                <c:pt idx="13161">
                  <c:v>-9.6888465808315702E-4</c:v>
                </c:pt>
                <c:pt idx="13162">
                  <c:v>-9.5548253493275316E-4</c:v>
                </c:pt>
                <c:pt idx="13163">
                  <c:v>-9.421247825470852E-4</c:v>
                </c:pt>
                <c:pt idx="13164">
                  <c:v>-9.2881151318185029E-4</c:v>
                </c:pt>
                <c:pt idx="13165">
                  <c:v>-9.1554283738875457E-4</c:v>
                </c:pt>
                <c:pt idx="13166">
                  <c:v>-9.0231886402138974E-4</c:v>
                </c:pt>
                <c:pt idx="13167">
                  <c:v>-8.8913970024113347E-4</c:v>
                </c:pt>
                <c:pt idx="13168">
                  <c:v>-8.7600545152304791E-4</c:v>
                </c:pt>
                <c:pt idx="13169">
                  <c:v>-8.6291622166180385E-4</c:v>
                </c:pt>
                <c:pt idx="13170">
                  <c:v>-8.4987211277761179E-4</c:v>
                </c:pt>
                <c:pt idx="13171">
                  <c:v>-8.3687322532217121E-4</c:v>
                </c:pt>
                <c:pt idx="13172">
                  <c:v>-8.2391965808462032E-4</c:v>
                </c:pt>
                <c:pt idx="13173">
                  <c:v>-8.1101150819751547E-4</c:v>
                </c:pt>
                <c:pt idx="13174">
                  <c:v>-7.9814887114281082E-4</c:v>
                </c:pt>
                <c:pt idx="13175">
                  <c:v>-7.8533184075784714E-4</c:v>
                </c:pt>
                <c:pt idx="13176">
                  <c:v>-7.7256050924136689E-4</c:v>
                </c:pt>
                <c:pt idx="13177">
                  <c:v>-7.5983496715952329E-4</c:v>
                </c:pt>
                <c:pt idx="13178">
                  <c:v>-7.4715530345191561E-4</c:v>
                </c:pt>
                <c:pt idx="13179">
                  <c:v>-7.3452160543762324E-4</c:v>
                </c:pt>
                <c:pt idx="13180">
                  <c:v>-7.2193395882126133E-4</c:v>
                </c:pt>
                <c:pt idx="13181">
                  <c:v>-7.0939244769903527E-4</c:v>
                </c:pt>
                <c:pt idx="13182">
                  <c:v>-6.9689715456481909E-4</c:v>
                </c:pt>
                <c:pt idx="13183">
                  <c:v>-6.844481603162306E-4</c:v>
                </c:pt>
                <c:pt idx="13184">
                  <c:v>-6.7204554426072624E-4</c:v>
                </c:pt>
                <c:pt idx="13185">
                  <c:v>-6.5968938412170122E-4</c:v>
                </c:pt>
                <c:pt idx="13186">
                  <c:v>-6.4737975604459901E-4</c:v>
                </c:pt>
                <c:pt idx="13187">
                  <c:v>-6.351167346030324E-4</c:v>
                </c:pt>
                <c:pt idx="13188">
                  <c:v>-6.2290039280491112E-4</c:v>
                </c:pt>
                <c:pt idx="13189">
                  <c:v>-6.107308020985797E-4</c:v>
                </c:pt>
                <c:pt idx="13190">
                  <c:v>-5.9860803237896522E-4</c:v>
                </c:pt>
                <c:pt idx="13191">
                  <c:v>-5.86532151993728E-4</c:v>
                </c:pt>
                <c:pt idx="13192">
                  <c:v>-5.7450322774942996E-4</c:v>
                </c:pt>
                <c:pt idx="13193">
                  <c:v>-5.62521324917701E-4</c:v>
                </c:pt>
                <c:pt idx="13194">
                  <c:v>-5.5058650724142003E-4</c:v>
                </c:pt>
                <c:pt idx="13195">
                  <c:v>-5.3869883694089972E-4</c:v>
                </c:pt>
                <c:pt idx="13196">
                  <c:v>-5.2685837472008358E-4</c:v>
                </c:pt>
                <c:pt idx="13197">
                  <c:v>-5.1506517977274171E-4</c:v>
                </c:pt>
                <c:pt idx="13198">
                  <c:v>-5.0331930978868387E-4</c:v>
                </c:pt>
                <c:pt idx="13199">
                  <c:v>-4.9162082095997048E-4</c:v>
                </c:pt>
                <c:pt idx="13200">
                  <c:v>-4.7996976798713738E-4</c:v>
                </c:pt>
                <c:pt idx="13201">
                  <c:v>-4.6836620408542045E-4</c:v>
                </c:pt>
                <c:pt idx="13202">
                  <c:v>-4.5681018099099122E-4</c:v>
                </c:pt>
                <c:pt idx="13203">
                  <c:v>-4.4530174896719891E-4</c:v>
                </c:pt>
                <c:pt idx="13204">
                  <c:v>-4.3384095681081087E-4</c:v>
                </c:pt>
                <c:pt idx="13205">
                  <c:v>-4.2242785185827003E-4</c:v>
                </c:pt>
                <c:pt idx="13206">
                  <c:v>-4.1106247999194822E-4</c:v>
                </c:pt>
                <c:pt idx="13207">
                  <c:v>-3.9974488564641005E-4</c:v>
                </c:pt>
                <c:pt idx="13208">
                  <c:v>-3.8847511181467915E-4</c:v>
                </c:pt>
                <c:pt idx="13209">
                  <c:v>-3.7725320005451085E-4</c:v>
                </c:pt>
                <c:pt idx="13210">
                  <c:v>-3.660791904946692E-4</c:v>
                </c:pt>
                <c:pt idx="13211">
                  <c:v>-3.5495312184120767E-4</c:v>
                </c:pt>
                <c:pt idx="13212">
                  <c:v>-3.438750313837548E-4</c:v>
                </c:pt>
                <c:pt idx="13213">
                  <c:v>-3.3284495500180512E-4</c:v>
                </c:pt>
                <c:pt idx="13214">
                  <c:v>-3.2186292717101153E-4</c:v>
                </c:pt>
                <c:pt idx="13215">
                  <c:v>-3.1092898096948216E-4</c:v>
                </c:pt>
                <c:pt idx="13216">
                  <c:v>-3.0004314808408368E-4</c:v>
                </c:pt>
                <c:pt idx="13217">
                  <c:v>-2.8920545881674291E-4</c:v>
                </c:pt>
                <c:pt idx="13218">
                  <c:v>-2.7841594209075649E-4</c:v>
                </c:pt>
                <c:pt idx="13219">
                  <c:v>-2.6767462545709988E-4</c:v>
                </c:pt>
                <c:pt idx="13220">
                  <c:v>-2.5698153510074197E-4</c:v>
                </c:pt>
                <c:pt idx="13221">
                  <c:v>-2.463366958469604E-4</c:v>
                </c:pt>
                <c:pt idx="13222">
                  <c:v>-2.3574013116766E-4</c:v>
                </c:pt>
                <c:pt idx="13223">
                  <c:v>-2.2519186318769436E-4</c:v>
                </c:pt>
                <c:pt idx="13224">
                  <c:v>-2.1469191269118788E-4</c:v>
                </c:pt>
                <c:pt idx="13225">
                  <c:v>-2.0424029912786114E-4</c:v>
                </c:pt>
                <c:pt idx="13226">
                  <c:v>-1.9383704061935798E-4</c:v>
                </c:pt>
                <c:pt idx="13227">
                  <c:v>-1.8348215396557226E-4</c:v>
                </c:pt>
                <c:pt idx="13228">
                  <c:v>-1.7317565465097947E-4</c:v>
                </c:pt>
                <c:pt idx="13229">
                  <c:v>-1.6291755685096646E-4</c:v>
                </c:pt>
                <c:pt idx="13230">
                  <c:v>-1.5270787343816384E-4</c:v>
                </c:pt>
                <c:pt idx="13231">
                  <c:v>-1.4254661598877882E-4</c:v>
                </c:pt>
                <c:pt idx="13232">
                  <c:v>-1.3243379478892922E-4</c:v>
                </c:pt>
                <c:pt idx="13233">
                  <c:v>-1.2236941884097709E-4</c:v>
                </c:pt>
                <c:pt idx="13234">
                  <c:v>-1.1235349586986425E-4</c:v>
                </c:pt>
                <c:pt idx="13235">
                  <c:v>-1.023860323294465E-4</c:v>
                </c:pt>
                <c:pt idx="13236">
                  <c:v>-9.2467033408828974E-5</c:v>
                </c:pt>
                <c:pt idx="13237">
                  <c:v>-8.2596503038701046E-5</c:v>
                </c:pt>
                <c:pt idx="13238">
                  <c:v>-7.2774443897670755E-5</c:v>
                </c:pt>
                <c:pt idx="13239">
                  <c:v>-6.3000857418599377E-5</c:v>
                </c:pt>
                <c:pt idx="13240">
                  <c:v>-5.3275743794934946E-5</c:v>
                </c:pt>
                <c:pt idx="13241">
                  <c:v>-4.3599101987045288E-5</c:v>
                </c:pt>
                <c:pt idx="13242">
                  <c:v>-3.3970929728549744E-5</c:v>
                </c:pt>
                <c:pt idx="13243">
                  <c:v>-2.4391223532650598E-5</c:v>
                </c:pt>
                <c:pt idx="13244">
                  <c:v>-1.4859978698462628E-5</c:v>
                </c:pt>
                <c:pt idx="13245">
                  <c:v>-5.3771893173414492E-6</c:v>
                </c:pt>
                <c:pt idx="13246">
                  <c:v>4.0571517207894678E-6</c:v>
                </c:pt>
                <c:pt idx="13247">
                  <c:v>1.3443052721113723E-5</c:v>
                </c:pt>
                <c:pt idx="13248">
                  <c:v>2.2780523177598573E-5</c:v>
                </c:pt>
                <c:pt idx="13249">
                  <c:v>3.2069573766673639E-5</c:v>
                </c:pt>
                <c:pt idx="13250">
                  <c:v>4.1310216340911632E-5</c:v>
                </c:pt>
                <c:pt idx="13251">
                  <c:v>5.0502463922711504E-5</c:v>
                </c:pt>
                <c:pt idx="13252">
                  <c:v>5.9646330697983928E-5</c:v>
                </c:pt>
                <c:pt idx="13253">
                  <c:v>6.8741832009839616E-5</c:v>
                </c:pt>
                <c:pt idx="13254">
                  <c:v>7.7788984352279979E-5</c:v>
                </c:pt>
                <c:pt idx="13255">
                  <c:v>8.6787805363891063E-5</c:v>
                </c:pt>
                <c:pt idx="13256">
                  <c:v>9.5738313821540217E-5</c:v>
                </c:pt>
                <c:pt idx="13257">
                  <c:v>1.0464052963407661E-4</c:v>
                </c:pt>
                <c:pt idx="13258">
                  <c:v>1.1349447383603406E-4</c:v>
                </c:pt>
                <c:pt idx="13259">
                  <c:v>1.2230016858133806E-4</c:v>
                </c:pt>
                <c:pt idx="13260">
                  <c:v>1.3105763713701661E-4</c:v>
                </c:pt>
                <c:pt idx="13261">
                  <c:v>1.3976690387691382E-4</c:v>
                </c:pt>
                <c:pt idx="13262">
                  <c:v>1.484279942754088E-4</c:v>
                </c:pt>
                <c:pt idx="13263">
                  <c:v>1.5704093490113746E-4</c:v>
                </c:pt>
                <c:pt idx="13264">
                  <c:v>1.6560575341071919E-4</c:v>
                </c:pt>
                <c:pt idx="13265">
                  <c:v>1.7412247854248716E-4</c:v>
                </c:pt>
                <c:pt idx="13266">
                  <c:v>1.8259114011022468E-4</c:v>
                </c:pt>
                <c:pt idx="13267">
                  <c:v>1.910117689969038E-4</c:v>
                </c:pt>
                <c:pt idx="13268">
                  <c:v>1.9938439714843048E-4</c:v>
                </c:pt>
                <c:pt idx="13269">
                  <c:v>2.0770905756739447E-4</c:v>
                </c:pt>
                <c:pt idx="13270">
                  <c:v>2.1598578430682326E-4</c:v>
                </c:pt>
                <c:pt idx="13271">
                  <c:v>2.2421461246394241E-4</c:v>
                </c:pt>
                <c:pt idx="13272">
                  <c:v>2.3239557817393997E-4</c:v>
                </c:pt>
                <c:pt idx="13273">
                  <c:v>2.4052871860373709E-4</c:v>
                </c:pt>
                <c:pt idx="13274">
                  <c:v>2.4861407194576415E-4</c:v>
                </c:pt>
                <c:pt idx="13275">
                  <c:v>2.566516774117429E-4</c:v>
                </c:pt>
                <c:pt idx="13276">
                  <c:v>2.6464157522647255E-4</c:v>
                </c:pt>
                <c:pt idx="13277">
                  <c:v>2.725838066216252E-4</c:v>
                </c:pt>
                <c:pt idx="13278">
                  <c:v>2.8047841382954368E-4</c:v>
                </c:pt>
                <c:pt idx="13279">
                  <c:v>2.8832544007704834E-4</c:v>
                </c:pt>
                <c:pt idx="13280">
                  <c:v>2.9612492957924879E-4</c:v>
                </c:pt>
                <c:pt idx="13281">
                  <c:v>3.0387692753336241E-4</c:v>
                </c:pt>
                <c:pt idx="13282">
                  <c:v>3.1158148011254001E-4</c:v>
                </c:pt>
                <c:pt idx="13283">
                  <c:v>3.1923863445969676E-4</c:v>
                </c:pt>
                <c:pt idx="13284">
                  <c:v>3.2684843868135196E-4</c:v>
                </c:pt>
                <c:pt idx="13285">
                  <c:v>3.3441094184147389E-4</c:v>
                </c:pt>
                <c:pt idx="13286">
                  <c:v>3.4192619395533312E-4</c:v>
                </c:pt>
                <c:pt idx="13287">
                  <c:v>3.4939424598336253E-4</c:v>
                </c:pt>
                <c:pt idx="13288">
                  <c:v>3.5681514982502415E-4</c:v>
                </c:pt>
                <c:pt idx="13289">
                  <c:v>3.6418895831268381E-4</c:v>
                </c:pt>
                <c:pt idx="13290">
                  <c:v>3.7151572520549439E-4</c:v>
                </c:pt>
                <c:pt idx="13291">
                  <c:v>3.7879550518328455E-4</c:v>
                </c:pt>
                <c:pt idx="13292">
                  <c:v>3.8602835384045771E-4</c:v>
                </c:pt>
                <c:pt idx="13293">
                  <c:v>3.9321432767989696E-4</c:v>
                </c:pt>
                <c:pt idx="13294">
                  <c:v>4.0035348410687941E-4</c:v>
                </c:pt>
                <c:pt idx="13295">
                  <c:v>4.0744588142299811E-4</c:v>
                </c:pt>
                <c:pt idx="13296">
                  <c:v>4.144915788200904E-4</c:v>
                </c:pt>
                <c:pt idx="13297">
                  <c:v>4.2149063637417949E-4</c:v>
                </c:pt>
                <c:pt idx="13298">
                  <c:v>4.2844311503941948E-4</c:v>
                </c:pt>
                <c:pt idx="13299">
                  <c:v>4.3534907664205091E-4</c:v>
                </c:pt>
                <c:pt idx="13300">
                  <c:v>4.4220858387436621E-4</c:v>
                </c:pt>
                <c:pt idx="13301">
                  <c:v>4.4902170028868291E-4</c:v>
                </c:pt>
                <c:pt idx="13302">
                  <c:v>4.55788490291323E-4</c:v>
                </c:pt>
                <c:pt idx="13303">
                  <c:v>4.6250901913660902E-4</c:v>
                </c:pt>
                <c:pt idx="13304">
                  <c:v>4.6918335292085917E-4</c:v>
                </c:pt>
                <c:pt idx="13305">
                  <c:v>4.7581155857640098E-4</c:v>
                </c:pt>
                <c:pt idx="13306">
                  <c:v>4.823937038655866E-4</c:v>
                </c:pt>
                <c:pt idx="13307">
                  <c:v>4.8892985737482482E-4</c:v>
                </c:pt>
                <c:pt idx="13308">
                  <c:v>4.954200885086158E-4</c:v>
                </c:pt>
                <c:pt idx="13309">
                  <c:v>5.018644674836002E-4</c:v>
                </c:pt>
                <c:pt idx="13310">
                  <c:v>5.0826306532261733E-4</c:v>
                </c:pt>
                <c:pt idx="13311">
                  <c:v>5.1461595384877043E-4</c:v>
                </c:pt>
                <c:pt idx="13312">
                  <c:v>5.2092320567950572E-4</c:v>
                </c:pt>
                <c:pt idx="13313">
                  <c:v>5.2718489422069813E-4</c:v>
                </c:pt>
                <c:pt idx="13314">
                  <c:v>5.334010936607497E-4</c:v>
                </c:pt>
                <c:pt idx="13315">
                  <c:v>5.3957187896469863E-4</c:v>
                </c:pt>
                <c:pt idx="13316">
                  <c:v>5.4569732586833431E-4</c:v>
                </c:pt>
                <c:pt idx="13317">
                  <c:v>5.517775108723281E-4</c:v>
                </c:pt>
                <c:pt idx="13318">
                  <c:v>5.5781251123637266E-4</c:v>
                </c:pt>
                <c:pt idx="13319">
                  <c:v>5.6380240497333077E-4</c:v>
                </c:pt>
                <c:pt idx="13320">
                  <c:v>5.6974727084339633E-4</c:v>
                </c:pt>
                <c:pt idx="13321">
                  <c:v>5.7564718834826742E-4</c:v>
                </c:pt>
                <c:pt idx="13322">
                  <c:v>5.8150223772532404E-4</c:v>
                </c:pt>
                <c:pt idx="13323">
                  <c:v>5.8731249994182849E-4</c:v>
                </c:pt>
                <c:pt idx="13324">
                  <c:v>5.9307805668912369E-4</c:v>
                </c:pt>
                <c:pt idx="13325">
                  <c:v>5.9879899037685268E-4</c:v>
                </c:pt>
                <c:pt idx="13326">
                  <c:v>6.044753841271841E-4</c:v>
                </c:pt>
                <c:pt idx="13327">
                  <c:v>6.1010732176905165E-4</c:v>
                </c:pt>
                <c:pt idx="13328">
                  <c:v>6.156948878324038E-4</c:v>
                </c:pt>
                <c:pt idx="13329">
                  <c:v>6.2123816754246512E-4</c:v>
                </c:pt>
                <c:pt idx="13330">
                  <c:v>6.2673724681400992E-4</c:v>
                </c:pt>
                <c:pt idx="13331">
                  <c:v>6.3219221224564723E-4</c:v>
                </c:pt>
                <c:pt idx="13332">
                  <c:v>6.3760315111411779E-4</c:v>
                </c:pt>
                <c:pt idx="13333">
                  <c:v>6.4297015136860198E-4</c:v>
                </c:pt>
                <c:pt idx="13334">
                  <c:v>6.4829330162504231E-4</c:v>
                </c:pt>
                <c:pt idx="13335">
                  <c:v>6.5357269116047515E-4</c:v>
                </c:pt>
                <c:pt idx="13336">
                  <c:v>6.5880840990737582E-4</c:v>
                </c:pt>
                <c:pt idx="13337">
                  <c:v>6.6400054844801691E-4</c:v>
                </c:pt>
                <c:pt idx="13338">
                  <c:v>6.6914919800883531E-4</c:v>
                </c:pt>
                <c:pt idx="13339">
                  <c:v>6.7425445045481895E-4</c:v>
                </c:pt>
                <c:pt idx="13340">
                  <c:v>6.7931639828389741E-4</c:v>
                </c:pt>
                <c:pt idx="13341">
                  <c:v>6.8433513462134933E-4</c:v>
                </c:pt>
                <c:pt idx="13342">
                  <c:v>6.8931075321422618E-4</c:v>
                </c:pt>
                <c:pt idx="13343">
                  <c:v>6.9424334842577975E-4</c:v>
                </c:pt>
                <c:pt idx="13344">
                  <c:v>6.9913301522991043E-4</c:v>
                </c:pt>
                <c:pt idx="13345">
                  <c:v>7.039798492056255E-4</c:v>
                </c:pt>
                <c:pt idx="13346">
                  <c:v>7.0878394653150882E-4</c:v>
                </c:pt>
                <c:pt idx="13347">
                  <c:v>7.1354540398020768E-4</c:v>
                </c:pt>
                <c:pt idx="13348">
                  <c:v>7.1826431891292778E-4</c:v>
                </c:pt>
                <c:pt idx="13349">
                  <c:v>7.2294078927394399E-4</c:v>
                </c:pt>
                <c:pt idx="13350">
                  <c:v>7.2757491358512642E-4</c:v>
                </c:pt>
                <c:pt idx="13351">
                  <c:v>7.3216679094047492E-4</c:v>
                </c:pt>
                <c:pt idx="13352">
                  <c:v>7.3671652100067153E-4</c:v>
                </c:pt>
                <c:pt idx="13353">
                  <c:v>7.4122420398764499E-4</c:v>
                </c:pt>
                <c:pt idx="13354">
                  <c:v>7.4568994067914494E-4</c:v>
                </c:pt>
                <c:pt idx="13355">
                  <c:v>7.5011383240333729E-4</c:v>
                </c:pt>
                <c:pt idx="13356">
                  <c:v>7.544959810334062E-4</c:v>
                </c:pt>
                <c:pt idx="13357">
                  <c:v>7.5883648898217532E-4</c:v>
                </c:pt>
                <c:pt idx="13358">
                  <c:v>7.6313545919673778E-4</c:v>
                </c:pt>
                <c:pt idx="13359">
                  <c:v>7.6739299515310314E-4</c:v>
                </c:pt>
                <c:pt idx="13360">
                  <c:v>7.7160920085085931E-4</c:v>
                </c:pt>
                <c:pt idx="13361">
                  <c:v>7.7578418080784456E-4</c:v>
                </c:pt>
                <c:pt idx="13362">
                  <c:v>7.7991804005483824E-4</c:v>
                </c:pt>
                <c:pt idx="13363">
                  <c:v>7.8401088413026089E-4</c:v>
                </c:pt>
                <c:pt idx="13364">
                  <c:v>7.8806281907489284E-4</c:v>
                </c:pt>
                <c:pt idx="13365">
                  <c:v>7.9207395142660343E-4</c:v>
                </c:pt>
                <c:pt idx="13366">
                  <c:v>7.9604438821509959E-4</c:v>
                </c:pt>
                <c:pt idx="13367">
                  <c:v>7.9997423695668112E-4</c:v>
                </c:pt>
                <c:pt idx="13368">
                  <c:v>8.0386360564901763E-4</c:v>
                </c:pt>
                <c:pt idx="13369">
                  <c:v>8.0771260276593843E-4</c:v>
                </c:pt>
                <c:pt idx="13370">
                  <c:v>8.1152133725223075E-4</c:v>
                </c:pt>
                <c:pt idx="13371">
                  <c:v>8.1528991851846373E-4</c:v>
                </c:pt>
                <c:pt idx="13372">
                  <c:v>8.1901845643581517E-4</c:v>
                </c:pt>
                <c:pt idx="13373">
                  <c:v>8.2270706133092449E-4</c:v>
                </c:pt>
                <c:pt idx="13374">
                  <c:v>8.2635584398075017E-4</c:v>
                </c:pt>
                <c:pt idx="13375">
                  <c:v>8.2996491560744748E-4</c:v>
                </c:pt>
                <c:pt idx="13376">
                  <c:v>8.3353438787326457E-4</c:v>
                </c:pt>
                <c:pt idx="13377">
                  <c:v>8.3706437287544091E-4</c:v>
                </c:pt>
                <c:pt idx="13378">
                  <c:v>8.4055498314113835E-4</c:v>
                </c:pt>
                <c:pt idx="13379">
                  <c:v>8.4400633162236966E-4</c:v>
                </c:pt>
                <c:pt idx="13380">
                  <c:v>8.4741853169095782E-4</c:v>
                </c:pt>
                <c:pt idx="13381">
                  <c:v>8.5079169713349692E-4</c:v>
                </c:pt>
                <c:pt idx="13382">
                  <c:v>8.5412594214633801E-4</c:v>
                </c:pt>
                <c:pt idx="13383">
                  <c:v>8.5742138133058725E-4</c:v>
                </c:pt>
                <c:pt idx="13384">
                  <c:v>8.6067812968711448E-4</c:v>
                </c:pt>
                <c:pt idx="13385">
                  <c:v>8.6389630261158527E-4</c:v>
                </c:pt>
                <c:pt idx="13386">
                  <c:v>8.6707601588950677E-4</c:v>
                </c:pt>
                <c:pt idx="13387">
                  <c:v>8.7021738569127791E-4</c:v>
                </c:pt>
                <c:pt idx="13388">
                  <c:v>8.7332052856727493E-4</c:v>
                </c:pt>
                <c:pt idx="13389">
                  <c:v>8.7638556144293406E-4</c:v>
                </c:pt>
                <c:pt idx="13390">
                  <c:v>8.7941260161385844E-4</c:v>
                </c:pt>
                <c:pt idx="13391">
                  <c:v>8.824017667409445E-4</c:v>
                </c:pt>
                <c:pt idx="13392">
                  <c:v>8.8535317484551206E-4</c:v>
                </c:pt>
                <c:pt idx="13393">
                  <c:v>8.8826694430446109E-4</c:v>
                </c:pt>
                <c:pt idx="13394">
                  <c:v>8.911431938454403E-4</c:v>
                </c:pt>
                <c:pt idx="13395">
                  <c:v>8.9398204254203043E-4</c:v>
                </c:pt>
                <c:pt idx="13396">
                  <c:v>8.9678360980894624E-4</c:v>
                </c:pt>
                <c:pt idx="13397">
                  <c:v>8.9954801539724838E-4</c:v>
                </c:pt>
                <c:pt idx="13398">
                  <c:v>9.0227537938958151E-4</c:v>
                </c:pt>
                <c:pt idx="13399">
                  <c:v>9.0496582219541828E-4</c:v>
                </c:pt>
                <c:pt idx="13400">
                  <c:v>9.0761946454632569E-4</c:v>
                </c:pt>
                <c:pt idx="13401">
                  <c:v>9.1023642749124144E-4</c:v>
                </c:pt>
                <c:pt idx="13402">
                  <c:v>9.1281683239177454E-4</c:v>
                </c:pt>
                <c:pt idx="13403">
                  <c:v>9.1536080091751822E-4</c:v>
                </c:pt>
                <c:pt idx="13404">
                  <c:v>9.1786845504137227E-4</c:v>
                </c:pt>
                <c:pt idx="13405">
                  <c:v>9.2033991703489328E-4</c:v>
                </c:pt>
                <c:pt idx="13406">
                  <c:v>9.2277530946365514E-4</c:v>
                </c:pt>
                <c:pt idx="13407">
                  <c:v>9.251747551826269E-4</c:v>
                </c:pt>
                <c:pt idx="13408">
                  <c:v>9.275383773315589E-4</c:v>
                </c:pt>
                <c:pt idx="13409">
                  <c:v>9.2986629933040508E-4</c:v>
                </c:pt>
                <c:pt idx="13410">
                  <c:v>9.321586448747404E-4</c:v>
                </c:pt>
                <c:pt idx="13411">
                  <c:v>9.3441553793120334E-4</c:v>
                </c:pt>
                <c:pt idx="13412">
                  <c:v>9.3663710273296226E-4</c:v>
                </c:pt>
                <c:pt idx="13413">
                  <c:v>9.3882346377518306E-4</c:v>
                </c:pt>
                <c:pt idx="13414">
                  <c:v>9.4097474581052729E-4</c:v>
                </c:pt>
                <c:pt idx="13415">
                  <c:v>9.4309107384465366E-4</c:v>
                </c:pt>
                <c:pt idx="13416">
                  <c:v>9.4517257313175471E-4</c:v>
                </c:pt>
                <c:pt idx="13417">
                  <c:v>9.4721936917008557E-4</c:v>
                </c:pt>
                <c:pt idx="13418">
                  <c:v>9.4923158769753206E-4</c:v>
                </c:pt>
                <c:pt idx="13419">
                  <c:v>9.5120935468717986E-4</c:v>
                </c:pt>
                <c:pt idx="13420">
                  <c:v>9.5315279634291096E-4</c:v>
                </c:pt>
                <c:pt idx="13421">
                  <c:v>9.5506203909500903E-4</c:v>
                </c:pt>
                <c:pt idx="13422">
                  <c:v>9.56937209595785E-4</c:v>
                </c:pt>
                <c:pt idx="13423">
                  <c:v>9.5877843471521963E-4</c:v>
                </c:pt>
                <c:pt idx="13424">
                  <c:v>9.6058584153662263E-4</c:v>
                </c:pt>
                <c:pt idx="13425">
                  <c:v>9.6235955735230676E-4</c:v>
                </c:pt>
                <c:pt idx="13426">
                  <c:v>9.6409970965928061E-4</c:v>
                </c:pt>
                <c:pt idx="13427">
                  <c:v>9.6580642615496206E-4</c:v>
                </c:pt>
                <c:pt idx="13428">
                  <c:v>9.6747983473289493E-4</c:v>
                </c:pt>
                <c:pt idx="13429">
                  <c:v>9.6912006347850182E-4</c:v>
                </c:pt>
                <c:pt idx="13430">
                  <c:v>9.7072724066483756E-4</c:v>
                </c:pt>
                <c:pt idx="13431">
                  <c:v>9.7230149474837125E-4</c:v>
                </c:pt>
                <c:pt idx="13432">
                  <c:v>9.7384295436477367E-4</c:v>
                </c:pt>
                <c:pt idx="13433">
                  <c:v>9.7535174832473384E-4</c:v>
                </c:pt>
                <c:pt idx="13434">
                  <c:v>9.7682800560978294E-4</c:v>
                </c:pt>
                <c:pt idx="13435">
                  <c:v>9.7827185536814368E-4</c:v>
                </c:pt>
                <c:pt idx="13436">
                  <c:v>9.7968342691058595E-4</c:v>
                </c:pt>
                <c:pt idx="13437">
                  <c:v>9.8106284970631008E-4</c:v>
                </c:pt>
                <c:pt idx="13438">
                  <c:v>9.824102533788437E-4</c:v>
                </c:pt>
                <c:pt idx="13439">
                  <c:v>9.8372576770194993E-4</c:v>
                </c:pt>
                <c:pt idx="13440">
                  <c:v>9.8500952259556319E-4</c:v>
                </c:pt>
                <c:pt idx="13441">
                  <c:v>9.8626164812173228E-4</c:v>
                </c:pt>
                <c:pt idx="13442">
                  <c:v>9.8748227448058608E-4</c:v>
                </c:pt>
                <c:pt idx="13443">
                  <c:v>9.8867153200631833E-4</c:v>
                </c:pt>
                <c:pt idx="13444">
                  <c:v>9.8982955116318021E-4</c:v>
                </c:pt>
                <c:pt idx="13445">
                  <c:v>9.9095646254150258E-4</c:v>
                </c:pt>
                <c:pt idx="13446">
                  <c:v>9.9205239685372371E-4</c:v>
                </c:pt>
                <c:pt idx="13447">
                  <c:v>9.931174849304445E-4</c:v>
                </c:pt>
                <c:pt idx="13448">
                  <c:v>9.9415185771649264E-4</c:v>
                </c:pt>
                <c:pt idx="13449">
                  <c:v>9.9515564626700883E-4</c:v>
                </c:pt>
                <c:pt idx="13450">
                  <c:v>9.9612898174354929E-4</c:v>
                </c:pt>
                <c:pt idx="13451">
                  <c:v>9.9707199541020281E-4</c:v>
                </c:pt>
                <c:pt idx="13452">
                  <c:v>9.9798481862973143E-4</c:v>
                </c:pt>
                <c:pt idx="13453">
                  <c:v>9.9886758285971998E-4</c:v>
                </c:pt>
                <c:pt idx="13454">
                  <c:v>9.9972041964875038E-4</c:v>
                </c:pt>
                <c:pt idx="13455">
                  <c:v>1.0005434606325883E-3</c:v>
                </c:pt>
                <c:pt idx="13456">
                  <c:v>1.0013368375303879E-3</c:v>
                </c:pt>
                <c:pt idx="13457">
                  <c:v>1.0021006821409203E-3</c:v>
                </c:pt>
                <c:pt idx="13458">
                  <c:v>1.0028351263388093E-3</c:v>
                </c:pt>
                <c:pt idx="13459">
                  <c:v>1.0035403020707851E-3</c:v>
                </c:pt>
                <c:pt idx="13460">
                  <c:v>1.0042163413519713E-3</c:v>
                </c:pt>
                <c:pt idx="13461">
                  <c:v>1.0048633762621648E-3</c:v>
                </c:pt>
                <c:pt idx="13462">
                  <c:v>1.0054815389421545E-3</c:v>
                </c:pt>
                <c:pt idx="13463">
                  <c:v>1.0060709615900445E-3</c:v>
                </c:pt>
                <c:pt idx="13464">
                  <c:v>1.0066317764575942E-3</c:v>
                </c:pt>
                <c:pt idx="13465">
                  <c:v>1.0071641158465919E-3</c:v>
                </c:pt>
                <c:pt idx="13466">
                  <c:v>1.0076681121052231E-3</c:v>
                </c:pt>
                <c:pt idx="13467">
                  <c:v>1.0081438976244702E-3</c:v>
                </c:pt>
                <c:pt idx="13468">
                  <c:v>1.00859160483453E-3</c:v>
                </c:pt>
                <c:pt idx="13469">
                  <c:v>1.0090113662012379E-3</c:v>
                </c:pt>
                <c:pt idx="13470">
                  <c:v>1.0094033142225226E-3</c:v>
                </c:pt>
                <c:pt idx="13471">
                  <c:v>1.0097675814248717E-3</c:v>
                </c:pt>
                <c:pt idx="13472">
                  <c:v>1.0101043003598116E-3</c:v>
                </c:pt>
                <c:pt idx="13473">
                  <c:v>1.0104136036004096E-3</c:v>
                </c:pt>
                <c:pt idx="13474">
                  <c:v>1.0106956237377939E-3</c:v>
                </c:pt>
                <c:pt idx="13475">
                  <c:v>1.0109504933776868E-3</c:v>
                </c:pt>
                <c:pt idx="13476">
                  <c:v>1.01117834513696E-3</c:v>
                </c:pt>
                <c:pt idx="13477">
                  <c:v>1.0113793116402021E-3</c:v>
                </c:pt>
                <c:pt idx="13478">
                  <c:v>1.0115535255163081E-3</c:v>
                </c:pt>
                <c:pt idx="13479">
                  <c:v>1.0117011193950815E-3</c:v>
                </c:pt>
                <c:pt idx="13480">
                  <c:v>1.0118222259038639E-3</c:v>
                </c:pt>
                <c:pt idx="13481">
                  <c:v>1.0119169776641641E-3</c:v>
                </c:pt>
                <c:pt idx="13482">
                  <c:v>1.0119855072883261E-3</c:v>
                </c:pt>
                <c:pt idx="13483">
                  <c:v>1.0120279473761948E-3</c:v>
                </c:pt>
                <c:pt idx="13484">
                  <c:v>1.0120444305118121E-3</c:v>
                </c:pt>
                <c:pt idx="13485">
                  <c:v>1.0120350892601241E-3</c:v>
                </c:pt>
                <c:pt idx="13486">
                  <c:v>1.0120000561637124E-3</c:v>
                </c:pt>
                <c:pt idx="13487">
                  <c:v>1.0119394637395295E-3</c:v>
                </c:pt>
                <c:pt idx="13488">
                  <c:v>1.0118534444756688E-3</c:v>
                </c:pt>
                <c:pt idx="13489">
                  <c:v>1.0117421308281356E-3</c:v>
                </c:pt>
                <c:pt idx="13490">
                  <c:v>1.0116056552176465E-3</c:v>
                </c:pt>
                <c:pt idx="13491">
                  <c:v>1.0114441500264459E-3</c:v>
                </c:pt>
                <c:pt idx="13492">
                  <c:v>1.0112577475951279E-3</c:v>
                </c:pt>
                <c:pt idx="13493">
                  <c:v>1.0110465802194912E-3</c:v>
                </c:pt>
                <c:pt idx="13494">
                  <c:v>1.0108107801474011E-3</c:v>
                </c:pt>
                <c:pt idx="13495">
                  <c:v>1.010550479575673E-3</c:v>
                </c:pt>
                <c:pt idx="13496">
                  <c:v>1.0102658106469684E-3</c:v>
                </c:pt>
                <c:pt idx="13497">
                  <c:v>1.0099569054467183E-3</c:v>
                </c:pt>
                <c:pt idx="13498">
                  <c:v>1.0096238960000498E-3</c:v>
                </c:pt>
                <c:pt idx="13499">
                  <c:v>1.0092669142687449E-3</c:v>
                </c:pt>
                <c:pt idx="13500">
                  <c:v>1.008886092148201E-3</c:v>
                </c:pt>
                <c:pt idx="13501">
                  <c:v>1.008481561464423E-3</c:v>
                </c:pt>
                <c:pt idx="13502">
                  <c:v>1.008053453971023E-3</c:v>
                </c:pt>
                <c:pt idx="13503">
                  <c:v>1.0076019013462415E-3</c:v>
                </c:pt>
                <c:pt idx="13504">
                  <c:v>1.0071270351899838E-3</c:v>
                </c:pt>
                <c:pt idx="13505">
                  <c:v>1.006628987020877E-3</c:v>
                </c:pt>
                <c:pt idx="13506">
                  <c:v>1.0061078882733377E-3</c:v>
                </c:pt>
                <c:pt idx="13507">
                  <c:v>1.0055638702946618E-3</c:v>
                </c:pt>
                <c:pt idx="13508">
                  <c:v>1.0049970643421359E-3</c:v>
                </c:pt>
                <c:pt idx="13509">
                  <c:v>1.0044076015801498E-3</c:v>
                </c:pt>
                <c:pt idx="13510">
                  <c:v>1.0037956130773454E-3</c:v>
                </c:pt>
                <c:pt idx="13511">
                  <c:v>1.0031612298037735E-3</c:v>
                </c:pt>
                <c:pt idx="13512">
                  <c:v>1.0025045826280597E-3</c:v>
                </c:pt>
                <c:pt idx="13513">
                  <c:v>1.0018258023146061E-3</c:v>
                </c:pt>
                <c:pt idx="13514">
                  <c:v>1.0011250195207941E-3</c:v>
                </c:pt>
                <c:pt idx="13515">
                  <c:v>1.0004023647942101E-3</c:v>
                </c:pt>
                <c:pt idx="13516">
                  <c:v>9.9965796856988634E-4</c:v>
                </c:pt>
                <c:pt idx="13517">
                  <c:v>9.9889196116756656E-4</c:v>
                </c:pt>
                <c:pt idx="13518">
                  <c:v>9.981044727889756E-4</c:v>
                </c:pt>
                <c:pt idx="13519">
                  <c:v>9.9729563351511562E-4</c:v>
                </c:pt>
                <c:pt idx="13520">
                  <c:v>9.9646557330357538E-4</c:v>
                </c:pt>
                <c:pt idx="13521">
                  <c:v>9.9561442198586002E-4</c:v>
                </c:pt>
                <c:pt idx="13522">
                  <c:v>9.9474230926472891E-4</c:v>
                </c:pt>
                <c:pt idx="13523">
                  <c:v>9.9384936471156498E-4</c:v>
                </c:pt>
                <c:pt idx="13524">
                  <c:v>9.9293571776374505E-4</c:v>
                </c:pt>
                <c:pt idx="13525">
                  <c:v>9.9200149772204018E-4</c:v>
                </c:pt>
                <c:pt idx="13526">
                  <c:v>9.9104683374802048E-4</c:v>
                </c:pt>
                <c:pt idx="13527">
                  <c:v>9.9007185486149076E-4</c:v>
                </c:pt>
                <c:pt idx="13528">
                  <c:v>9.8907668993793098E-4</c:v>
                </c:pt>
                <c:pt idx="13529">
                  <c:v>9.8806146770595744E-4</c:v>
                </c:pt>
                <c:pt idx="13530">
                  <c:v>9.8702631674480574E-4</c:v>
                </c:pt>
                <c:pt idx="13531">
                  <c:v>9.8597136548182187E-4</c:v>
                </c:pt>
                <c:pt idx="13532">
                  <c:v>9.8489674218997254E-4</c:v>
                </c:pt>
                <c:pt idx="13533">
                  <c:v>9.8380257498538199E-4</c:v>
                </c:pt>
                <c:pt idx="13534">
                  <c:v>9.8268899182486985E-4</c:v>
                </c:pt>
                <c:pt idx="13535">
                  <c:v>9.8155612050351078E-4</c:v>
                </c:pt>
                <c:pt idx="13536">
                  <c:v>9.8040408865222319E-4</c:v>
                </c:pt>
                <c:pt idx="13537">
                  <c:v>9.7923302373535497E-4</c:v>
                </c:pt>
                <c:pt idx="13538">
                  <c:v>9.7804305304829975E-4</c:v>
                </c:pt>
                <c:pt idx="13539">
                  <c:v>9.7683430371512075E-4</c:v>
                </c:pt>
                <c:pt idx="13540">
                  <c:v>9.7560690268620265E-4</c:v>
                </c:pt>
                <c:pt idx="13541">
                  <c:v>9.7436097673590468E-4</c:v>
                </c:pt>
                <c:pt idx="13542">
                  <c:v>9.7309665246024459E-4</c:v>
                </c:pt>
                <c:pt idx="13543">
                  <c:v>9.718140562745873E-4</c:v>
                </c:pt>
                <c:pt idx="13544">
                  <c:v>9.7051331441136055E-4</c:v>
                </c:pt>
                <c:pt idx="13545">
                  <c:v>9.6919455291777671E-4</c:v>
                </c:pt>
                <c:pt idx="13546">
                  <c:v>9.6785789765357942E-4</c:v>
                </c:pt>
                <c:pt idx="13547">
                  <c:v>9.6650347428880296E-4</c:v>
                </c:pt>
                <c:pt idx="13548">
                  <c:v>9.6513140830154355E-4</c:v>
                </c:pt>
                <c:pt idx="13549">
                  <c:v>9.6374182497575996E-4</c:v>
                </c:pt>
                <c:pt idx="13550">
                  <c:v>9.6233484939907204E-4</c:v>
                </c:pt>
                <c:pt idx="13551">
                  <c:v>9.6091060646059467E-4</c:v>
                </c:pt>
                <c:pt idx="13552">
                  <c:v>9.5946922084876778E-4</c:v>
                </c:pt>
                <c:pt idx="13553">
                  <c:v>9.5801081704922312E-4</c:v>
                </c:pt>
                <c:pt idx="13554">
                  <c:v>9.5653551934265395E-4</c:v>
                </c:pt>
                <c:pt idx="13555">
                  <c:v>9.5504345180270271E-4</c:v>
                </c:pt>
                <c:pt idx="13556">
                  <c:v>9.5353473829386302E-4</c:v>
                </c:pt>
                <c:pt idx="13557">
                  <c:v>9.520095024694124E-4</c:v>
                </c:pt>
                <c:pt idx="13558">
                  <c:v>9.5046786776933705E-4</c:v>
                </c:pt>
                <c:pt idx="13559">
                  <c:v>9.4890995741829303E-4</c:v>
                </c:pt>
                <c:pt idx="13560">
                  <c:v>9.4733589442356776E-4</c:v>
                </c:pt>
                <c:pt idx="13561">
                  <c:v>9.4574580157307745E-4</c:v>
                </c:pt>
                <c:pt idx="13562">
                  <c:v>9.4413980143335391E-4</c:v>
                </c:pt>
                <c:pt idx="13563">
                  <c:v>9.4251801634757373E-4</c:v>
                </c:pt>
                <c:pt idx="13564">
                  <c:v>9.4088056843358195E-4</c:v>
                </c:pt>
                <c:pt idx="13565">
                  <c:v>9.3922757958194694E-4</c:v>
                </c:pt>
                <c:pt idx="13566">
                  <c:v>9.3755917145402071E-4</c:v>
                </c:pt>
                <c:pt idx="13567">
                  <c:v>9.3587546548002027E-4</c:v>
                </c:pt>
                <c:pt idx="13568">
                  <c:v>9.3417658285712497E-4</c:v>
                </c:pt>
                <c:pt idx="13569">
                  <c:v>9.3246264454758632E-4</c:v>
                </c:pt>
                <c:pt idx="13570">
                  <c:v>9.3073377127685564E-4</c:v>
                </c:pt>
                <c:pt idx="13571">
                  <c:v>9.2899008353172568E-4</c:v>
                </c:pt>
                <c:pt idx="13572">
                  <c:v>9.2723170155849157E-4</c:v>
                </c:pt>
                <c:pt idx="13573">
                  <c:v>9.2545874536112177E-4</c:v>
                </c:pt>
                <c:pt idx="13574">
                  <c:v>9.2367133469944908E-4</c:v>
                </c:pt>
                <c:pt idx="13575">
                  <c:v>9.2186958908737715E-4</c:v>
                </c:pt>
                <c:pt idx="13576">
                  <c:v>9.2005362779109796E-4</c:v>
                </c:pt>
                <c:pt idx="13577">
                  <c:v>9.182235698273264E-4</c:v>
                </c:pt>
                <c:pt idx="13578">
                  <c:v>9.1637953396155665E-4</c:v>
                </c:pt>
                <c:pt idx="13579">
                  <c:v>9.1452163870632487E-4</c:v>
                </c:pt>
                <c:pt idx="13580">
                  <c:v>9.1265000231949072E-4</c:v>
                </c:pt>
                <c:pt idx="13581">
                  <c:v>9.1076474280253757E-4</c:v>
                </c:pt>
                <c:pt idx="13582">
                  <c:v>9.0886597789888168E-4</c:v>
                </c:pt>
                <c:pt idx="13583">
                  <c:v>9.0695382509220089E-4</c:v>
                </c:pt>
                <c:pt idx="13584">
                  <c:v>9.0502840160477634E-4</c:v>
                </c:pt>
                <c:pt idx="13585">
                  <c:v>9.0308982439585273E-4</c:v>
                </c:pt>
                <c:pt idx="13586">
                  <c:v>9.0113821016001125E-4</c:v>
                </c:pt>
                <c:pt idx="13587">
                  <c:v>8.9917367532555336E-4</c:v>
                </c:pt>
                <c:pt idx="13588">
                  <c:v>8.9719633605290778E-4</c:v>
                </c:pt>
                <c:pt idx="13589">
                  <c:v>8.9520630823304863E-4</c:v>
                </c:pt>
                <c:pt idx="13590">
                  <c:v>8.9320370748592593E-4</c:v>
                </c:pt>
                <c:pt idx="13591">
                  <c:v>8.9118864915891456E-4</c:v>
                </c:pt>
                <c:pt idx="13592">
                  <c:v>8.8916124832527806E-4</c:v>
                </c:pt>
                <c:pt idx="13593">
                  <c:v>8.8712161978264745E-4</c:v>
                </c:pt>
                <c:pt idx="13594">
                  <c:v>8.8506987805150828E-4</c:v>
                </c:pt>
                <c:pt idx="13595">
                  <c:v>8.8300613737371471E-4</c:v>
                </c:pt>
                <c:pt idx="13596">
                  <c:v>8.8093051171100585E-4</c:v>
                </c:pt>
                <c:pt idx="13597">
                  <c:v>8.7884311474354586E-4</c:v>
                </c:pt>
                <c:pt idx="13598">
                  <c:v>8.7674405986847557E-4</c:v>
                </c:pt>
                <c:pt idx="13599">
                  <c:v>8.7463346019847296E-4</c:v>
                </c:pt>
                <c:pt idx="13600">
                  <c:v>8.7251142856034267E-4</c:v>
                </c:pt>
                <c:pt idx="13601">
                  <c:v>8.7037807749360343E-4</c:v>
                </c:pt>
                <c:pt idx="13602">
                  <c:v>8.6823351924910025E-4</c:v>
                </c:pt>
                <c:pt idx="13603">
                  <c:v>8.6607786578763054E-4</c:v>
                </c:pt>
                <c:pt idx="13604">
                  <c:v>8.6391122877857852E-4</c:v>
                </c:pt>
                <c:pt idx="13605">
                  <c:v>8.6173371959857143E-4</c:v>
                </c:pt>
                <c:pt idx="13606">
                  <c:v>8.5954544933014533E-4</c:v>
                </c:pt>
                <c:pt idx="13607">
                  <c:v>8.5734652876042578E-4</c:v>
                </c:pt>
                <c:pt idx="13608">
                  <c:v>8.5513706837982519E-4</c:v>
                </c:pt>
                <c:pt idx="13609">
                  <c:v>8.5291717838075311E-4</c:v>
                </c:pt>
                <c:pt idx="13610">
                  <c:v>8.5068696865633908E-4</c:v>
                </c:pt>
                <c:pt idx="13611">
                  <c:v>8.4844654879917005E-4</c:v>
                </c:pt>
                <c:pt idx="13612">
                  <c:v>8.4619602810004563E-4</c:v>
                </c:pt>
                <c:pt idx="13613">
                  <c:v>8.4393551554674264E-4</c:v>
                </c:pt>
                <c:pt idx="13614">
                  <c:v>8.4166511982279688E-4</c:v>
                </c:pt>
                <c:pt idx="13615">
                  <c:v>8.3938494930629512E-4</c:v>
                </c:pt>
                <c:pt idx="13616">
                  <c:v>8.3709511206868543E-4</c:v>
                </c:pt>
                <c:pt idx="13617">
                  <c:v>8.3479571587360296E-4</c:v>
                </c:pt>
                <c:pt idx="13618">
                  <c:v>8.3248686817569834E-4</c:v>
                </c:pt>
                <c:pt idx="13619">
                  <c:v>8.3016867611949562E-4</c:v>
                </c:pt>
                <c:pt idx="13620">
                  <c:v>8.2784124653824821E-4</c:v>
                </c:pt>
                <c:pt idx="13621">
                  <c:v>8.2550468595282635E-4</c:v>
                </c:pt>
                <c:pt idx="13622">
                  <c:v>8.2315910057059564E-4</c:v>
                </c:pt>
                <c:pt idx="13623">
                  <c:v>8.2080459628433697E-4</c:v>
                </c:pt>
                <c:pt idx="13624">
                  <c:v>8.1844127867115174E-4</c:v>
                </c:pt>
                <c:pt idx="13625">
                  <c:v>8.1606925299140235E-4</c:v>
                </c:pt>
                <c:pt idx="13626">
                  <c:v>8.1368862418765048E-4</c:v>
                </c:pt>
                <c:pt idx="13627">
                  <c:v>8.1129949688362726E-4</c:v>
                </c:pt>
                <c:pt idx="13628">
                  <c:v>8.089019753831924E-4</c:v>
                </c:pt>
                <c:pt idx="13629">
                  <c:v>8.0649616366933131E-4</c:v>
                </c:pt>
                <c:pt idx="13630">
                  <c:v>8.0408216540314768E-4</c:v>
                </c:pt>
                <c:pt idx="13631">
                  <c:v>8.0166008392288128E-4</c:v>
                </c:pt>
                <c:pt idx="13632">
                  <c:v>7.9923002224292533E-4</c:v>
                </c:pt>
                <c:pt idx="13633">
                  <c:v>7.9679208305287702E-4</c:v>
                </c:pt>
                <c:pt idx="13634">
                  <c:v>7.9434636871658127E-4</c:v>
                </c:pt>
                <c:pt idx="13635">
                  <c:v>7.9189298127119796E-4</c:v>
                </c:pt>
                <c:pt idx="13636">
                  <c:v>7.8943202242628312E-4</c:v>
                </c:pt>
                <c:pt idx="13637">
                  <c:v>7.86963593562878E-4</c:v>
                </c:pt>
                <c:pt idx="13638">
                  <c:v>7.8448779573261419E-4</c:v>
                </c:pt>
                <c:pt idx="13639">
                  <c:v>7.8200472965683212E-4</c:v>
                </c:pt>
                <c:pt idx="13640">
                  <c:v>7.7951449572570986E-4</c:v>
                </c:pt>
                <c:pt idx="13641">
                  <c:v>7.770171939974087E-4</c:v>
                </c:pt>
                <c:pt idx="13642">
                  <c:v>7.7451292419722601E-4</c:v>
                </c:pt>
                <c:pt idx="13643">
                  <c:v>7.7200178571676771E-4</c:v>
                </c:pt>
                <c:pt idx="13644">
                  <c:v>7.694838776131286E-4</c:v>
                </c:pt>
                <c:pt idx="13645">
                  <c:v>7.669592986080865E-4</c:v>
                </c:pt>
                <c:pt idx="13646">
                  <c:v>7.6442814708730853E-4</c:v>
                </c:pt>
                <c:pt idx="13647">
                  <c:v>7.6189052109957287E-4</c:v>
                </c:pt>
                <c:pt idx="13648">
                  <c:v>7.5934651835600042E-4</c:v>
                </c:pt>
                <c:pt idx="13649">
                  <c:v>7.5679623622929698E-4</c:v>
                </c:pt>
                <c:pt idx="13650">
                  <c:v>7.5423977175301444E-4</c:v>
                </c:pt>
                <c:pt idx="13651">
                  <c:v>7.5167722162081813E-4</c:v>
                </c:pt>
                <c:pt idx="13652">
                  <c:v>7.4910868218576909E-4</c:v>
                </c:pt>
                <c:pt idx="13653">
                  <c:v>7.4653424945961961E-4</c:v>
                </c:pt>
                <c:pt idx="13654">
                  <c:v>7.439540191121175E-4</c:v>
                </c:pt>
                <c:pt idx="13655">
                  <c:v>7.4136808647032695E-4</c:v>
                </c:pt>
                <c:pt idx="13656">
                  <c:v>7.38776546517961E-4</c:v>
                </c:pt>
                <c:pt idx="13657">
                  <c:v>7.3617949389472113E-4</c:v>
                </c:pt>
                <c:pt idx="13658">
                  <c:v>7.3357702289565663E-4</c:v>
                </c:pt>
                <c:pt idx="13659">
                  <c:v>7.3096922747052835E-4</c:v>
                </c:pt>
                <c:pt idx="13660">
                  <c:v>7.2835620122319131E-4</c:v>
                </c:pt>
                <c:pt idx="13661">
                  <c:v>7.25738037410984E-4</c:v>
                </c:pt>
                <c:pt idx="13662">
                  <c:v>7.2311482894413422E-4</c:v>
                </c:pt>
                <c:pt idx="13663">
                  <c:v>7.2048666838517045E-4</c:v>
                </c:pt>
                <c:pt idx="13664">
                  <c:v>7.1785364794835422E-4</c:v>
                </c:pt>
                <c:pt idx="13665">
                  <c:v>7.1521585949911484E-4</c:v>
                </c:pt>
                <c:pt idx="13666">
                  <c:v>7.1257339455350118E-4</c:v>
                </c:pt>
                <c:pt idx="13667">
                  <c:v>7.0992634427764615E-4</c:v>
                </c:pt>
                <c:pt idx="13668">
                  <c:v>7.0727479948723686E-4</c:v>
                </c:pt>
                <c:pt idx="13669">
                  <c:v>7.0461885064700299E-4</c:v>
                </c:pt>
                <c:pt idx="13670">
                  <c:v>7.0195858787021434E-4</c:v>
                </c:pt>
                <c:pt idx="13671">
                  <c:v>6.9929410091818878E-4</c:v>
                </c:pt>
                <c:pt idx="13672">
                  <c:v>6.9662547919981035E-4</c:v>
                </c:pt>
                <c:pt idx="13673">
                  <c:v>6.9395281177106461E-4</c:v>
                </c:pt>
                <c:pt idx="13674">
                  <c:v>6.9127618733457862E-4</c:v>
                </c:pt>
                <c:pt idx="13675">
                  <c:v>6.8859569423917772E-4</c:v>
                </c:pt>
                <c:pt idx="13676">
                  <c:v>6.8591142047944888E-4</c:v>
                </c:pt>
                <c:pt idx="13677">
                  <c:v>6.8322345369531878E-4</c:v>
                </c:pt>
                <c:pt idx="13678">
                  <c:v>6.8053188117164103E-4</c:v>
                </c:pt>
                <c:pt idx="13679">
                  <c:v>6.7783678983779762E-4</c:v>
                </c:pt>
                <c:pt idx="13680">
                  <c:v>6.751382662673049E-4</c:v>
                </c:pt>
                <c:pt idx="13681">
                  <c:v>6.7243639667743894E-4</c:v>
                </c:pt>
                <c:pt idx="13682">
                  <c:v>6.6973126692886629E-4</c:v>
                </c:pt>
                <c:pt idx="13683">
                  <c:v>6.6702296252528709E-4</c:v>
                </c:pt>
                <c:pt idx="13684">
                  <c:v>6.6431156861308793E-4</c:v>
                </c:pt>
                <c:pt idx="13685">
                  <c:v>6.6159716998101092E-4</c:v>
                </c:pt>
                <c:pt idx="13686">
                  <c:v>6.5887985105982517E-4</c:v>
                </c:pt>
                <c:pt idx="13687">
                  <c:v>6.5615969592201513E-4</c:v>
                </c:pt>
                <c:pt idx="13688">
                  <c:v>6.5343678828147891E-4</c:v>
                </c:pt>
                <c:pt idx="13689">
                  <c:v>6.5071121149323384E-4</c:v>
                </c:pt>
                <c:pt idx="13690">
                  <c:v>6.4798304855313794E-4</c:v>
                </c:pt>
                <c:pt idx="13691">
                  <c:v>6.4525238209761594E-4</c:v>
                </c:pt>
                <c:pt idx="13692">
                  <c:v>6.4251929440340371E-4</c:v>
                </c:pt>
                <c:pt idx="13693">
                  <c:v>6.3978386738729176E-4</c:v>
                </c:pt>
                <c:pt idx="13694">
                  <c:v>6.3704618260589259E-4</c:v>
                </c:pt>
                <c:pt idx="13695">
                  <c:v>6.3430632125540721E-4</c:v>
                </c:pt>
                <c:pt idx="13696">
                  <c:v>6.3156436417140781E-4</c:v>
                </c:pt>
                <c:pt idx="13697">
                  <c:v>6.2882039182863008E-4</c:v>
                </c:pt>
                <c:pt idx="13698">
                  <c:v>6.2607448434077507E-4</c:v>
                </c:pt>
                <c:pt idx="13699">
                  <c:v>6.2332672146032085E-4</c:v>
                </c:pt>
                <c:pt idx="13700">
                  <c:v>6.2057718257834294E-4</c:v>
                </c:pt>
                <c:pt idx="13701">
                  <c:v>6.1782594672435062E-4</c:v>
                </c:pt>
                <c:pt idx="13702">
                  <c:v>6.1507309256612582E-4</c:v>
                </c:pt>
                <c:pt idx="13703">
                  <c:v>6.1231869840957783E-4</c:v>
                </c:pt>
                <c:pt idx="13704">
                  <c:v>6.0956284219860449E-4</c:v>
                </c:pt>
                <c:pt idx="13705">
                  <c:v>6.0680560151496325E-4</c:v>
                </c:pt>
                <c:pt idx="13706">
                  <c:v>6.0404705357815691E-4</c:v>
                </c:pt>
                <c:pt idx="13707">
                  <c:v>6.0128727524532159E-4</c:v>
                </c:pt>
                <c:pt idx="13708">
                  <c:v>5.9852634301113203E-4</c:v>
                </c:pt>
                <c:pt idx="13709">
                  <c:v>5.9576433300770901E-4</c:v>
                </c:pt>
                <c:pt idx="13710">
                  <c:v>5.93001321004545E-4</c:v>
                </c:pt>
                <c:pt idx="13711">
                  <c:v>5.9023738240843182E-4</c:v>
                </c:pt>
                <c:pt idx="13712">
                  <c:v>5.874725922634011E-4</c:v>
                </c:pt>
                <c:pt idx="13713">
                  <c:v>5.8470702525067564E-4</c:v>
                </c:pt>
                <c:pt idx="13714">
                  <c:v>5.8194075568862818E-4</c:v>
                </c:pt>
                <c:pt idx="13715">
                  <c:v>5.7917385753274999E-4</c:v>
                </c:pt>
                <c:pt idx="13716">
                  <c:v>5.7640640437562772E-4</c:v>
                </c:pt>
                <c:pt idx="13717">
                  <c:v>5.7363846944693435E-4</c:v>
                </c:pt>
                <c:pt idx="13718">
                  <c:v>5.7087012561342137E-4</c:v>
                </c:pt>
                <c:pt idx="13719">
                  <c:v>5.6810144537893013E-4</c:v>
                </c:pt>
                <c:pt idx="13720">
                  <c:v>5.6533250088440241E-4</c:v>
                </c:pt>
                <c:pt idx="13721">
                  <c:v>5.6256336390790693E-4</c:v>
                </c:pt>
                <c:pt idx="13722">
                  <c:v>5.5979410586467376E-4</c:v>
                </c:pt>
                <c:pt idx="13723">
                  <c:v>5.5702479780713485E-4</c:v>
                </c:pt>
                <c:pt idx="13724">
                  <c:v>5.542555104249764E-4</c:v>
                </c:pt>
                <c:pt idx="13725">
                  <c:v>5.5148631404520045E-4</c:v>
                </c:pt>
                <c:pt idx="13726">
                  <c:v>5.4871727863219295E-4</c:v>
                </c:pt>
                <c:pt idx="13727">
                  <c:v>5.4594847378780194E-4</c:v>
                </c:pt>
                <c:pt idx="13728">
                  <c:v>5.4317996875142746E-4</c:v>
                </c:pt>
                <c:pt idx="13729">
                  <c:v>5.404118324001117E-4</c:v>
                </c:pt>
                <c:pt idx="13730">
                  <c:v>5.3764413324865093E-4</c:v>
                </c:pt>
                <c:pt idx="13731">
                  <c:v>5.3487693944970346E-4</c:v>
                </c:pt>
                <c:pt idx="13732">
                  <c:v>5.3211031879391295E-4</c:v>
                </c:pt>
                <c:pt idx="13733">
                  <c:v>5.2934433871003989E-4</c:v>
                </c:pt>
                <c:pt idx="13734">
                  <c:v>5.2657906626509931E-4</c:v>
                </c:pt>
                <c:pt idx="13735">
                  <c:v>5.2381456816451093E-4</c:v>
                </c:pt>
                <c:pt idx="13736">
                  <c:v>5.2105091075225064E-4</c:v>
                </c:pt>
                <c:pt idx="13737">
                  <c:v>5.1828816001101908E-4</c:v>
                </c:pt>
                <c:pt idx="13738">
                  <c:v>5.1552638156241305E-4</c:v>
                </c:pt>
                <c:pt idx="13739">
                  <c:v>5.127656406671041E-4</c:v>
                </c:pt>
                <c:pt idx="13740">
                  <c:v>5.1000600222503344E-4</c:v>
                </c:pt>
                <c:pt idx="13741">
                  <c:v>5.07247530775603E-4</c:v>
                </c:pt>
                <c:pt idx="13742">
                  <c:v>5.0449029049788564E-4</c:v>
                </c:pt>
                <c:pt idx="13743">
                  <c:v>5.0173434521083669E-4</c:v>
                </c:pt>
                <c:pt idx="13744">
                  <c:v>4.989797583735162E-4</c:v>
                </c:pt>
                <c:pt idx="13745">
                  <c:v>4.9622659308531925E-4</c:v>
                </c:pt>
                <c:pt idx="13746">
                  <c:v>4.9347491208621432E-4</c:v>
                </c:pt>
                <c:pt idx="13747">
                  <c:v>4.9072477775698588E-4</c:v>
                </c:pt>
                <c:pt idx="13748">
                  <c:v>4.8797625211949303E-4</c:v>
                </c:pt>
                <c:pt idx="13749">
                  <c:v>4.8522939683692562E-4</c:v>
                </c:pt>
                <c:pt idx="13750">
                  <c:v>4.8248427321407857E-4</c:v>
                </c:pt>
                <c:pt idx="13751">
                  <c:v>4.7974094219762427E-4</c:v>
                </c:pt>
                <c:pt idx="13752">
                  <c:v>4.7699946437639983E-4</c:v>
                </c:pt>
                <c:pt idx="13753">
                  <c:v>4.7425989998169912E-4</c:v>
                </c:pt>
                <c:pt idx="13754">
                  <c:v>4.7152230888757236E-4</c:v>
                </c:pt>
                <c:pt idx="13755">
                  <c:v>4.6878675061113223E-4</c:v>
                </c:pt>
                <c:pt idx="13756">
                  <c:v>4.6605328431287133E-4</c:v>
                </c:pt>
                <c:pt idx="13757">
                  <c:v>4.6332196879698392E-4</c:v>
                </c:pt>
                <c:pt idx="13758">
                  <c:v>4.6059286251169261E-4</c:v>
                </c:pt>
                <c:pt idx="13759">
                  <c:v>4.5786602354959031E-4</c:v>
                </c:pt>
                <c:pt idx="13760">
                  <c:v>4.5514150964798158E-4</c:v>
                </c:pt>
                <c:pt idx="13761">
                  <c:v>4.5241937818923532E-4</c:v>
                </c:pt>
                <c:pt idx="13762">
                  <c:v>4.4969968620114313E-4</c:v>
                </c:pt>
                <c:pt idx="13763">
                  <c:v>4.4698249035728707E-4</c:v>
                </c:pt>
                <c:pt idx="13764">
                  <c:v>4.4426784697741077E-4</c:v>
                </c:pt>
                <c:pt idx="13765">
                  <c:v>4.4155581202780095E-4</c:v>
                </c:pt>
                <c:pt idx="13766">
                  <c:v>4.3884644112167592E-4</c:v>
                </c:pt>
                <c:pt idx="13767">
                  <c:v>4.3613978951957802E-4</c:v>
                </c:pt>
                <c:pt idx="13768">
                  <c:v>4.3343591212977522E-4</c:v>
                </c:pt>
                <c:pt idx="13769">
                  <c:v>4.3073486350867158E-4</c:v>
                </c:pt>
                <c:pt idx="13770">
                  <c:v>4.2803669786121919E-4</c:v>
                </c:pt>
                <c:pt idx="13771">
                  <c:v>4.2534146904134264E-4</c:v>
                </c:pt>
                <c:pt idx="13772">
                  <c:v>4.2264923055236646E-4</c:v>
                </c:pt>
                <c:pt idx="13773">
                  <c:v>4.1996003554745044E-4</c:v>
                </c:pt>
                <c:pt idx="13774">
                  <c:v>4.1727393683003278E-4</c:v>
                </c:pt>
                <c:pt idx="13775">
                  <c:v>4.1459098685427798E-4</c:v>
                </c:pt>
                <c:pt idx="13776">
                  <c:v>4.1191123772553261E-4</c:v>
                </c:pt>
                <c:pt idx="13777">
                  <c:v>4.0923474120078653E-4</c:v>
                </c:pt>
                <c:pt idx="13778">
                  <c:v>4.0656154868914083E-4</c:v>
                </c:pt>
                <c:pt idx="13779">
                  <c:v>4.0389171125228518E-4</c:v>
                </c:pt>
                <c:pt idx="13780">
                  <c:v>4.0122527960497579E-4</c:v>
                </c:pt>
                <c:pt idx="13781">
                  <c:v>3.9856230411552485E-4</c:v>
                </c:pt>
                <c:pt idx="13782">
                  <c:v>3.9590283480629403E-4</c:v>
                </c:pt>
                <c:pt idx="13783">
                  <c:v>3.9324692135419431E-4</c:v>
                </c:pt>
                <c:pt idx="13784">
                  <c:v>3.9059461309119296E-4</c:v>
                </c:pt>
                <c:pt idx="13785">
                  <c:v>3.879459590048252E-4</c:v>
                </c:pt>
                <c:pt idx="13786">
                  <c:v>3.8530100773871402E-4</c:v>
                </c:pt>
                <c:pt idx="13787">
                  <c:v>3.8265980759309329E-4</c:v>
                </c:pt>
                <c:pt idx="13788">
                  <c:v>3.8002240652534034E-4</c:v>
                </c:pt>
                <c:pt idx="13789">
                  <c:v>3.7738885215051176E-4</c:v>
                </c:pt>
                <c:pt idx="13790">
                  <c:v>3.7475919174188632E-4</c:v>
                </c:pt>
                <c:pt idx="13791">
                  <c:v>3.721334722315139E-4</c:v>
                </c:pt>
                <c:pt idx="13792">
                  <c:v>3.695117402107693E-4</c:v>
                </c:pt>
                <c:pt idx="13793">
                  <c:v>3.6689404193091375E-4</c:v>
                </c:pt>
                <c:pt idx="13794">
                  <c:v>3.6428042330366049E-4</c:v>
                </c:pt>
                <c:pt idx="13795">
                  <c:v>3.6167092990174623E-4</c:v>
                </c:pt>
                <c:pt idx="13796">
                  <c:v>3.5906560695950912E-4</c:v>
                </c:pt>
                <c:pt idx="13797">
                  <c:v>3.5646449937347239E-4</c:v>
                </c:pt>
                <c:pt idx="13798">
                  <c:v>3.5386765170293224E-4</c:v>
                </c:pt>
                <c:pt idx="13799">
                  <c:v>3.5127510817055293E-4</c:v>
                </c:pt>
                <c:pt idx="13800">
                  <c:v>3.4868691266296638E-4</c:v>
                </c:pt>
                <c:pt idx="13801">
                  <c:v>3.4610310873137823E-4</c:v>
                </c:pt>
                <c:pt idx="13802">
                  <c:v>3.435237395921772E-4</c:v>
                </c:pt>
                <c:pt idx="13803">
                  <c:v>3.4094884812755255E-4</c:v>
                </c:pt>
                <c:pt idx="13804">
                  <c:v>3.3837847688611574E-4</c:v>
                </c:pt>
                <c:pt idx="13805">
                  <c:v>3.3581266808352514E-4</c:v>
                </c:pt>
                <c:pt idx="13806">
                  <c:v>3.3325146360312151E-4</c:v>
                </c:pt>
                <c:pt idx="13807">
                  <c:v>3.3069490499656258E-4</c:v>
                </c:pt>
                <c:pt idx="13808">
                  <c:v>3.2814303348446675E-4</c:v>
                </c:pt>
                <c:pt idx="13809">
                  <c:v>3.2559588995705995E-4</c:v>
                </c:pt>
                <c:pt idx="13810">
                  <c:v>3.2305351497482923E-4</c:v>
                </c:pt>
                <c:pt idx="13811">
                  <c:v>3.2051594876917971E-4</c:v>
                </c:pt>
                <c:pt idx="13812">
                  <c:v>3.1798323124309789E-4</c:v>
                </c:pt>
                <c:pt idx="13813">
                  <c:v>3.1545540197181875E-4</c:v>
                </c:pt>
                <c:pt idx="13814">
                  <c:v>3.1293250020349926E-4</c:v>
                </c:pt>
                <c:pt idx="13815">
                  <c:v>3.1041456485989455E-4</c:v>
                </c:pt>
                <c:pt idx="13816">
                  <c:v>3.0790163453704131E-4</c:v>
                </c:pt>
                <c:pt idx="13817">
                  <c:v>3.0539374750594456E-4</c:v>
                </c:pt>
                <c:pt idx="13818">
                  <c:v>3.0289094171326948E-4</c:v>
                </c:pt>
                <c:pt idx="13819">
                  <c:v>3.0039325478203768E-4</c:v>
                </c:pt>
                <c:pt idx="13820">
                  <c:v>2.9790072401232842E-4</c:v>
                </c:pt>
                <c:pt idx="13821">
                  <c:v>2.9541338638198556E-4</c:v>
                </c:pt>
                <c:pt idx="13822">
                  <c:v>2.9293127854732634E-4</c:v>
                </c:pt>
                <c:pt idx="13823">
                  <c:v>2.9045443684385731E-4</c:v>
                </c:pt>
                <c:pt idx="13824">
                  <c:v>2.8798289728699324E-4</c:v>
                </c:pt>
                <c:pt idx="13825">
                  <c:v>2.8551669557278181E-4</c:v>
                </c:pt>
                <c:pt idx="13826">
                  <c:v>2.8305586707863111E-4</c:v>
                </c:pt>
                <c:pt idx="13827">
                  <c:v>2.8060044686404261E-4</c:v>
                </c:pt>
                <c:pt idx="13828">
                  <c:v>2.7815046967134848E-4</c:v>
                </c:pt>
                <c:pt idx="13829">
                  <c:v>2.7570596992645204E-4</c:v>
                </c:pt>
                <c:pt idx="13830">
                  <c:v>2.7326698173957471E-4</c:v>
                </c:pt>
                <c:pt idx="13831">
                  <c:v>2.7083353890600446E-4</c:v>
                </c:pt>
                <c:pt idx="13832">
                  <c:v>2.6840567490685023E-4</c:v>
                </c:pt>
                <c:pt idx="13833">
                  <c:v>2.6598342290980019E-4</c:v>
                </c:pt>
                <c:pt idx="13834">
                  <c:v>2.6356681576988374E-4</c:v>
                </c:pt>
                <c:pt idx="13835">
                  <c:v>2.6115588603023784E-4</c:v>
                </c:pt>
                <c:pt idx="13836">
                  <c:v>2.5875066592287633E-4</c:v>
                </c:pt>
                <c:pt idx="13837">
                  <c:v>2.5635118736946596E-4</c:v>
                </c:pt>
                <c:pt idx="13838">
                  <c:v>2.5395748198210231E-4</c:v>
                </c:pt>
                <c:pt idx="13839">
                  <c:v>2.5156958106409369E-4</c:v>
                </c:pt>
                <c:pt idx="13840">
                  <c:v>2.4918751561074556E-4</c:v>
                </c:pt>
                <c:pt idx="13841">
                  <c:v>2.4681131631015124E-4</c:v>
                </c:pt>
                <c:pt idx="13842">
                  <c:v>2.4444101354398405E-4</c:v>
                </c:pt>
                <c:pt idx="13843">
                  <c:v>2.4207663738829634E-4</c:v>
                </c:pt>
                <c:pt idx="13844">
                  <c:v>2.3971821761431791E-4</c:v>
                </c:pt>
                <c:pt idx="13845">
                  <c:v>2.3736578368926291E-4</c:v>
                </c:pt>
                <c:pt idx="13846">
                  <c:v>2.3501936477713623E-4</c:v>
                </c:pt>
                <c:pt idx="13847">
                  <c:v>2.3267898973954561E-4</c:v>
                </c:pt>
                <c:pt idx="13848">
                  <c:v>2.3034468713651731E-4</c:v>
                </c:pt>
                <c:pt idx="13849">
                  <c:v>2.2801648522731438E-4</c:v>
                </c:pt>
                <c:pt idx="13850">
                  <c:v>2.2569441197125832E-4</c:v>
                </c:pt>
                <c:pt idx="13851">
                  <c:v>2.2337849502855627E-4</c:v>
                </c:pt>
                <c:pt idx="13852">
                  <c:v>2.2106876176112769E-4</c:v>
                </c:pt>
                <c:pt idx="13853">
                  <c:v>2.187652392334385E-4</c:v>
                </c:pt>
                <c:pt idx="13854">
                  <c:v>2.16467954213336E-4</c:v>
                </c:pt>
                <c:pt idx="13855">
                  <c:v>2.1417693317288684E-4</c:v>
                </c:pt>
                <c:pt idx="13856">
                  <c:v>2.118922022892213E-4</c:v>
                </c:pt>
                <c:pt idx="13857">
                  <c:v>2.0961378744537579E-4</c:v>
                </c:pt>
                <c:pt idx="13858">
                  <c:v>2.0734171423114359E-4</c:v>
                </c:pt>
                <c:pt idx="13859">
                  <c:v>2.0507600794392457E-4</c:v>
                </c:pt>
                <c:pt idx="13860">
                  <c:v>2.0281669358958155E-4</c:v>
                </c:pt>
                <c:pt idx="13861">
                  <c:v>2.0056379588329656E-4</c:v>
                </c:pt>
                <c:pt idx="13862">
                  <c:v>1.983173392504311E-4</c:v>
                </c:pt>
                <c:pt idx="13863">
                  <c:v>1.9607734782739196E-4</c:v>
                </c:pt>
                <c:pt idx="13864">
                  <c:v>1.9384384546249523E-4</c:v>
                </c:pt>
                <c:pt idx="13865">
                  <c:v>1.916168557168371E-4</c:v>
                </c:pt>
                <c:pt idx="13866">
                  <c:v>1.8939640186516581E-4</c:v>
                </c:pt>
                <c:pt idx="13867">
                  <c:v>1.8718250689675665E-4</c:v>
                </c:pt>
                <c:pt idx="13868">
                  <c:v>1.8497519351628965E-4</c:v>
                </c:pt>
                <c:pt idx="13869">
                  <c:v>1.8277448414473049E-4</c:v>
                </c:pt>
                <c:pt idx="13870">
                  <c:v>1.805804009202136E-4</c:v>
                </c:pt>
                <c:pt idx="13871">
                  <c:v>1.7839296569892814E-4</c:v>
                </c:pt>
                <c:pt idx="13872">
                  <c:v>1.7621220005600667E-4</c:v>
                </c:pt>
                <c:pt idx="13873">
                  <c:v>1.7403812528641598E-4</c:v>
                </c:pt>
                <c:pt idx="13874">
                  <c:v>1.7187076240585158E-4</c:v>
                </c:pt>
                <c:pt idx="13875">
                  <c:v>1.697101321516329E-4</c:v>
                </c:pt>
                <c:pt idx="13876">
                  <c:v>1.6755625498360307E-4</c:v>
                </c:pt>
                <c:pt idx="13877">
                  <c:v>1.6540915108502951E-4</c:v>
                </c:pt>
                <c:pt idx="13878">
                  <c:v>1.63268840363508E-4</c:v>
                </c:pt>
                <c:pt idx="13879">
                  <c:v>1.6113534245186802E-4</c:v>
                </c:pt>
                <c:pt idx="13880">
                  <c:v>1.5900867670908173E-4</c:v>
                </c:pt>
                <c:pt idx="13881">
                  <c:v>1.5688886222117458E-4</c:v>
                </c:pt>
                <c:pt idx="13882">
                  <c:v>1.5477591780213774E-4</c:v>
                </c:pt>
                <c:pt idx="13883">
                  <c:v>1.5266986199484383E-4</c:v>
                </c:pt>
                <c:pt idx="13884">
                  <c:v>1.5057071307196426E-4</c:v>
                </c:pt>
                <c:pt idx="13885">
                  <c:v>1.4847848903688825E-4</c:v>
                </c:pt>
                <c:pt idx="13886">
                  <c:v>1.4639320762464521E-4</c:v>
                </c:pt>
                <c:pt idx="13887">
                  <c:v>1.4431488630282832E-4</c:v>
                </c:pt>
                <c:pt idx="13888">
                  <c:v>1.4224354227251995E-4</c:v>
                </c:pt>
                <c:pt idx="13889">
                  <c:v>1.4017919246922034E-4</c:v>
                </c:pt>
                <c:pt idx="13890">
                  <c:v>1.3812185356377386E-4</c:v>
                </c:pt>
                <c:pt idx="13891">
                  <c:v>1.3607154196331034E-4</c:v>
                </c:pt>
                <c:pt idx="13892">
                  <c:v>1.340282738121697E-4</c:v>
                </c:pt>
                <c:pt idx="13893">
                  <c:v>1.3199206499284039E-4</c:v>
                </c:pt>
                <c:pt idx="13894">
                  <c:v>1.299629311268976E-4</c:v>
                </c:pt>
                <c:pt idx="13895">
                  <c:v>1.2794088757594202E-4</c:v>
                </c:pt>
                <c:pt idx="13896">
                  <c:v>1.2592594944254125E-4</c:v>
                </c:pt>
                <c:pt idx="13897">
                  <c:v>1.2391813157117303E-4</c:v>
                </c:pt>
                <c:pt idx="13898">
                  <c:v>1.2191744854916942E-4</c:v>
                </c:pt>
                <c:pt idx="13899">
                  <c:v>1.1992391470766402E-4</c:v>
                </c:pt>
                <c:pt idx="13900">
                  <c:v>1.1793754412253904E-4</c:v>
                </c:pt>
                <c:pt idx="13901">
                  <c:v>1.1595835061537581E-4</c:v>
                </c:pt>
                <c:pt idx="13902">
                  <c:v>1.1398634775440557E-4</c:v>
                </c:pt>
                <c:pt idx="13903">
                  <c:v>1.1202154885546304E-4</c:v>
                </c:pt>
                <c:pt idx="13904">
                  <c:v>1.1006396698293975E-4</c:v>
                </c:pt>
                <c:pt idx="13905">
                  <c:v>1.0811361495074103E-4</c:v>
                </c:pt>
                <c:pt idx="13906">
                  <c:v>1.0617050532324268E-4</c:v>
                </c:pt>
                <c:pt idx="13907">
                  <c:v>1.0423465041625045E-4</c:v>
                </c:pt>
                <c:pt idx="13908">
                  <c:v>1.0230606229795929E-4</c:v>
                </c:pt>
                <c:pt idx="13909">
                  <c:v>1.0038475278991625E-4</c:v>
                </c:pt>
                <c:pt idx="13910">
                  <c:v>9.8470733467982514E-5</c:v>
                </c:pt>
                <c:pt idx="13911">
                  <c:v>9.6564015663297935E-5</c:v>
                </c:pt>
                <c:pt idx="13912">
                  <c:v>9.4664610463246631E-5</c:v>
                </c:pt>
                <c:pt idx="13913">
                  <c:v>9.2772528712423952E-5</c:v>
                </c:pt>
                <c:pt idx="13914">
                  <c:v>9.088778101360428E-5</c:v>
                </c:pt>
                <c:pt idx="13915">
                  <c:v>8.9010377728710591E-5</c:v>
                </c:pt>
                <c:pt idx="13916">
                  <c:v>8.7140328979784328E-5</c:v>
                </c:pt>
                <c:pt idx="13917">
                  <c:v>8.5277644649957347E-5</c:v>
                </c:pt>
                <c:pt idx="13918">
                  <c:v>8.3422334384424652E-5</c:v>
                </c:pt>
                <c:pt idx="13919">
                  <c:v>8.1574407591417488E-5</c:v>
                </c:pt>
                <c:pt idx="13920">
                  <c:v>7.9733873443178655E-5</c:v>
                </c:pt>
                <c:pt idx="13921">
                  <c:v>7.7900740876938083E-5</c:v>
                </c:pt>
                <c:pt idx="13922">
                  <c:v>7.6075018595889361E-5</c:v>
                </c:pt>
                <c:pt idx="13923">
                  <c:v>7.4256715070167726E-5</c:v>
                </c:pt>
                <c:pt idx="13924">
                  <c:v>7.2445838537828328E-5</c:v>
                </c:pt>
                <c:pt idx="13925">
                  <c:v>7.064239700582587E-5</c:v>
                </c:pt>
                <c:pt idx="13926">
                  <c:v>6.8846398250994897E-5</c:v>
                </c:pt>
                <c:pt idx="13927">
                  <c:v>6.705784982103111E-5</c:v>
                </c:pt>
                <c:pt idx="13928">
                  <c:v>6.5276759035472973E-5</c:v>
                </c:pt>
                <c:pt idx="13929">
                  <c:v>6.3503132986684983E-5</c:v>
                </c:pt>
                <c:pt idx="13930">
                  <c:v>6.1736978540840554E-5</c:v>
                </c:pt>
                <c:pt idx="13931">
                  <c:v>5.9978302338906603E-5</c:v>
                </c:pt>
                <c:pt idx="13932">
                  <c:v>5.8227110797628386E-5</c:v>
                </c:pt>
                <c:pt idx="13933">
                  <c:v>5.6483410110514939E-5</c:v>
                </c:pt>
                <c:pt idx="13934">
                  <c:v>5.4747206248825266E-5</c:v>
                </c:pt>
                <c:pt idx="13935">
                  <c:v>5.3018504962555033E-5</c:v>
                </c:pt>
                <c:pt idx="13936">
                  <c:v>5.1297311781424172E-5</c:v>
                </c:pt>
                <c:pt idx="13937">
                  <c:v>4.9583632015864505E-5</c:v>
                </c:pt>
                <c:pt idx="13938">
                  <c:v>4.7877470758008133E-5</c:v>
                </c:pt>
                <c:pt idx="13939">
                  <c:v>4.6178832882676493E-5</c:v>
                </c:pt>
                <c:pt idx="13940">
                  <c:v>4.4487723048369675E-5</c:v>
                </c:pt>
                <c:pt idx="13941">
                  <c:v>4.2804145698255929E-5</c:v>
                </c:pt>
                <c:pt idx="13942">
                  <c:v>4.1128105061162362E-5</c:v>
                </c:pt>
                <c:pt idx="13943">
                  <c:v>3.9459605152565058E-5</c:v>
                </c:pt>
                <c:pt idx="13944">
                  <c:v>3.7798649775580048E-5</c:v>
                </c:pt>
                <c:pt idx="13945">
                  <c:v>3.614524252195483E-5</c:v>
                </c:pt>
                <c:pt idx="13946">
                  <c:v>3.4499386773059566E-5</c:v>
                </c:pt>
                <c:pt idx="13947">
                  <c:v>3.2861085700879176E-5</c:v>
                </c:pt>
                <c:pt idx="13948">
                  <c:v>3.1230342269005209E-5</c:v>
                </c:pt>
                <c:pt idx="13949">
                  <c:v>2.9607159233628107E-5</c:v>
                </c:pt>
                <c:pt idx="13950">
                  <c:v>2.799153914452986E-5</c:v>
                </c:pt>
                <c:pt idx="13951">
                  <c:v>2.6383484346076394E-5</c:v>
                </c:pt>
                <c:pt idx="13952">
                  <c:v>2.4782996978210469E-5</c:v>
                </c:pt>
                <c:pt idx="13953">
                  <c:v>2.3190078977444535E-5</c:v>
                </c:pt>
                <c:pt idx="13954">
                  <c:v>2.1604732077853706E-5</c:v>
                </c:pt>
                <c:pt idx="13955">
                  <c:v>2.0026957812068717E-5</c:v>
                </c:pt>
                <c:pt idx="13956">
                  <c:v>1.8456757512269143E-5</c:v>
                </c:pt>
                <c:pt idx="13957">
                  <c:v>1.6894132311176288E-5</c:v>
                </c:pt>
                <c:pt idx="13958">
                  <c:v>1.5339083143046379E-5</c:v>
                </c:pt>
                <c:pt idx="13959">
                  <c:v>1.3791610744663529E-5</c:v>
                </c:pt>
                <c:pt idx="13960">
                  <c:v>1.2251715656332684E-5</c:v>
                </c:pt>
                <c:pt idx="13961">
                  <c:v>1.0719398222872521E-5</c:v>
                </c:pt>
                <c:pt idx="13962">
                  <c:v>9.1946585946081847E-6</c:v>
                </c:pt>
                <c:pt idx="13963">
                  <c:v>7.6774967283638732E-6</c:v>
                </c:pt>
                <c:pt idx="13964">
                  <c:v>6.1679123884553093E-6</c:v>
                </c:pt>
                <c:pt idx="13965">
                  <c:v>4.6659051476820096E-6</c:v>
                </c:pt>
                <c:pt idx="13966">
                  <c:v>3.1714743883192978E-6</c:v>
                </c:pt>
                <c:pt idx="13967">
                  <c:v>1.6846193031101257E-6</c:v>
                </c:pt>
                <c:pt idx="13968">
                  <c:v>2.053388962566314E-7</c:v>
                </c:pt>
                <c:pt idx="13969">
                  <c:v>-1.266368015588608E-6</c:v>
                </c:pt>
                <c:pt idx="13970">
                  <c:v>-2.7305028023316208E-6</c:v>
                </c:pt>
                <c:pt idx="13971">
                  <c:v>-4.1870670194464084E-6</c:v>
                </c:pt>
                <c:pt idx="13972">
                  <c:v>-5.6360624069847083E-6</c:v>
                </c:pt>
                <c:pt idx="13973">
                  <c:v>-7.0774908885860523E-6</c:v>
                </c:pt>
                <c:pt idx="13974">
                  <c:v>-8.5113545704883438E-6</c:v>
                </c:pt>
                <c:pt idx="13975">
                  <c:v>-9.9376557405387389E-6</c:v>
                </c:pt>
                <c:pt idx="13976">
                  <c:v>-1.1356396867205084E-5</c:v>
                </c:pt>
                <c:pt idx="13977">
                  <c:v>-1.2767580598587743E-5</c:v>
                </c:pt>
                <c:pt idx="13978">
                  <c:v>-1.4171209761431923E-5</c:v>
                </c:pt>
                <c:pt idx="13979">
                  <c:v>-1.5567287360140645E-5</c:v>
                </c:pt>
                <c:pt idx="13980">
                  <c:v>-1.6955816575788032E-5</c:v>
                </c:pt>
                <c:pt idx="13981">
                  <c:v>-1.8336800765133342E-5</c:v>
                </c:pt>
                <c:pt idx="13982">
                  <c:v>-1.9710243459635497E-5</c:v>
                </c:pt>
                <c:pt idx="13983">
                  <c:v>-2.107614836446827E-5</c:v>
                </c:pt>
                <c:pt idx="13984">
                  <c:v>-2.2434519357536035E-5</c:v>
                </c:pt>
                <c:pt idx="13985">
                  <c:v>-2.3785360488490228E-5</c:v>
                </c:pt>
                <c:pt idx="13986">
                  <c:v>-2.5128675977746401E-5</c:v>
                </c:pt>
                <c:pt idx="13987">
                  <c:v>-2.6464470215502131E-5</c:v>
                </c:pt>
                <c:pt idx="13988">
                  <c:v>-2.7792747760755399E-5</c:v>
                </c:pt>
                <c:pt idx="13989">
                  <c:v>-2.911351334032388E-5</c:v>
                </c:pt>
                <c:pt idx="13990">
                  <c:v>-3.0426771847865014E-5</c:v>
                </c:pt>
                <c:pt idx="13991">
                  <c:v>-3.1732528342896702E-5</c:v>
                </c:pt>
                <c:pt idx="13992">
                  <c:v>-3.303078804981895E-5</c:v>
                </c:pt>
                <c:pt idx="13993">
                  <c:v>-3.4321556356936147E-5</c:v>
                </c:pt>
                <c:pt idx="13994">
                  <c:v>-3.5604838815480501E-5</c:v>
                </c:pt>
                <c:pt idx="13995">
                  <c:v>-3.6880641138635908E-5</c:v>
                </c:pt>
                <c:pt idx="13996">
                  <c:v>-3.8148969200563137E-5</c:v>
                </c:pt>
                <c:pt idx="13997">
                  <c:v>-3.9409829035425563E-5</c:v>
                </c:pt>
                <c:pt idx="13998">
                  <c:v>-4.0663226836416052E-5</c:v>
                </c:pt>
                <c:pt idx="13999">
                  <c:v>-4.1909168954784565E-5</c:v>
                </c:pt>
                <c:pt idx="14000">
                  <c:v>-4.3147661898867244E-5</c:v>
                </c:pt>
                <c:pt idx="14001">
                  <c:v>-4.4378712333115502E-5</c:v>
                </c:pt>
                <c:pt idx="14002">
                  <c:v>-4.5602327077127184E-5</c:v>
                </c:pt>
                <c:pt idx="14003">
                  <c:v>-4.6818513104678108E-5</c:v>
                </c:pt>
                <c:pt idx="14004">
                  <c:v>-4.8027277542754783E-5</c:v>
                </c:pt>
                <c:pt idx="14005">
                  <c:v>-4.9228627670588285E-5</c:v>
                </c:pt>
                <c:pt idx="14006">
                  <c:v>-5.0422570918689033E-5</c:v>
                </c:pt>
                <c:pt idx="14007">
                  <c:v>-5.1609114867882852E-5</c:v>
                </c:pt>
                <c:pt idx="14008">
                  <c:v>-5.2788267248348156E-5</c:v>
                </c:pt>
                <c:pt idx="14009">
                  <c:v>-5.3960035938653825E-5</c:v>
                </c:pt>
                <c:pt idx="14010">
                  <c:v>-5.5124428964799028E-5</c:v>
                </c:pt>
                <c:pt idx="14011">
                  <c:v>-5.6281454499253512E-5</c:v>
                </c:pt>
                <c:pt idx="14012">
                  <c:v>-5.7431120859999457E-5</c:v>
                </c:pt>
                <c:pt idx="14013">
                  <c:v>-5.8573436509574224E-5</c:v>
                </c:pt>
                <c:pt idx="14014">
                  <c:v>-5.9708410054114882E-5</c:v>
                </c:pt>
                <c:pt idx="14015">
                  <c:v>-6.0836050242403274E-5</c:v>
                </c:pt>
                <c:pt idx="14016">
                  <c:v>-6.1956365964912889E-5</c:v>
                </c:pt>
                <c:pt idx="14017">
                  <c:v>-6.3069366252857011E-5</c:v>
                </c:pt>
                <c:pt idx="14018">
                  <c:v>-6.4175060277237494E-5</c:v>
                </c:pt>
                <c:pt idx="14019">
                  <c:v>-6.5273457347895757E-5</c:v>
                </c:pt>
                <c:pt idx="14020">
                  <c:v>-6.6364566912564571E-5</c:v>
                </c:pt>
                <c:pt idx="14021">
                  <c:v>-6.744839855592128E-5</c:v>
                </c:pt>
                <c:pt idx="14022">
                  <c:v>-6.8524961998642472E-5</c:v>
                </c:pt>
                <c:pt idx="14023">
                  <c:v>-6.9594267096459938E-5</c:v>
                </c:pt>
                <c:pt idx="14024">
                  <c:v>-7.0656323839218295E-5</c:v>
                </c:pt>
                <c:pt idx="14025">
                  <c:v>-7.1711142349933414E-5</c:v>
                </c:pt>
                <c:pt idx="14026">
                  <c:v>-7.2758732883853144E-5</c:v>
                </c:pt>
                <c:pt idx="14027">
                  <c:v>-7.3799105827518707E-5</c:v>
                </c:pt>
                <c:pt idx="14028">
                  <c:v>-7.4832271697828086E-5</c:v>
                </c:pt>
                <c:pt idx="14029">
                  <c:v>-7.5858241141100446E-5</c:v>
                </c:pt>
                <c:pt idx="14030">
                  <c:v>-7.6877024932142738E-5</c:v>
                </c:pt>
                <c:pt idx="14031">
                  <c:v>-7.788863397331682E-5</c:v>
                </c:pt>
                <c:pt idx="14032">
                  <c:v>-7.8893079293609146E-5</c:v>
                </c:pt>
                <c:pt idx="14033">
                  <c:v>-7.9890372047701426E-5</c:v>
                </c:pt>
                <c:pt idx="14034">
                  <c:v>-8.0880523515042729E-5</c:v>
                </c:pt>
                <c:pt idx="14035">
                  <c:v>-8.1863545098923653E-5</c:v>
                </c:pt>
                <c:pt idx="14036">
                  <c:v>-8.2839448325551716E-5</c:v>
                </c:pt>
                <c:pt idx="14037">
                  <c:v>-8.38082448431285E-5</c:v>
                </c:pt>
                <c:pt idx="14038">
                  <c:v>-8.4769946420928539E-5</c:v>
                </c:pt>
                <c:pt idx="14039">
                  <c:v>-8.5724564948379278E-5</c:v>
                </c:pt>
                <c:pt idx="14040">
                  <c:v>-8.667211243414343E-5</c:v>
                </c:pt>
                <c:pt idx="14041">
                  <c:v>-8.7612601005202867E-5</c:v>
                </c:pt>
                <c:pt idx="14042">
                  <c:v>-8.8546042905943774E-5</c:v>
                </c:pt>
                <c:pt idx="14043">
                  <c:v>-8.9472450497243337E-5</c:v>
                </c:pt>
                <c:pt idx="14044">
                  <c:v>-9.0391836255559492E-5</c:v>
                </c:pt>
                <c:pt idx="14045">
                  <c:v>-9.1304212772020548E-5</c:v>
                </c:pt>
                <c:pt idx="14046">
                  <c:v>-9.2209592751518114E-5</c:v>
                </c:pt>
                <c:pt idx="14047">
                  <c:v>-9.3107989011800775E-5</c:v>
                </c:pt>
                <c:pt idx="14048">
                  <c:v>-9.3999414482569962E-5</c:v>
                </c:pt>
                <c:pt idx="14049">
                  <c:v>-9.4883882204577544E-5</c:v>
                </c:pt>
                <c:pt idx="14050">
                  <c:v>-9.5761405328725533E-5</c:v>
                </c:pt>
                <c:pt idx="14051">
                  <c:v>-9.6631997115166602E-5</c:v>
                </c:pt>
                <c:pt idx="14052">
                  <c:v>-9.7495670932407763E-5</c:v>
                </c:pt>
                <c:pt idx="14053">
                  <c:v>-9.8352440256415074E-5</c:v>
                </c:pt>
                <c:pt idx="14054">
                  <c:v>-9.9202318669720037E-5</c:v>
                </c:pt>
                <c:pt idx="14055">
                  <c:v>-1.0004531986052863E-4</c:v>
                </c:pt>
                <c:pt idx="14056">
                  <c:v>-1.0088145762183145E-4</c:v>
                </c:pt>
                <c:pt idx="14057">
                  <c:v>-1.0171074585051625E-4</c:v>
                </c:pt>
                <c:pt idx="14058">
                  <c:v>-1.0253319854648224E-4</c:v>
                </c:pt>
                <c:pt idx="14059">
                  <c:v>-1.0334882981175604E-4</c:v>
                </c:pt>
                <c:pt idx="14060">
                  <c:v>-1.0415765384961006E-4</c:v>
                </c:pt>
                <c:pt idx="14061">
                  <c:v>-1.0495968496368225E-4</c:v>
                </c:pt>
                <c:pt idx="14062">
                  <c:v>-1.0575493755709839E-4</c:v>
                </c:pt>
                <c:pt idx="14063">
                  <c:v>-1.0654342613159611E-4</c:v>
                </c:pt>
                <c:pt idx="14064">
                  <c:v>-1.0732516528665053E-4</c:v>
                </c:pt>
                <c:pt idx="14065">
                  <c:v>-1.0810016971860233E-4</c:v>
                </c:pt>
                <c:pt idx="14066">
                  <c:v>-1.0886845421978803E-4</c:v>
                </c:pt>
                <c:pt idx="14067">
                  <c:v>-1.0963003367767155E-4</c:v>
                </c:pt>
                <c:pt idx="14068">
                  <c:v>-1.1038492307397805E-4</c:v>
                </c:pt>
                <c:pt idx="14069">
                  <c:v>-1.1113313748383102E-4</c:v>
                </c:pt>
                <c:pt idx="14070">
                  <c:v>-1.118746920748889E-4</c:v>
                </c:pt>
                <c:pt idx="14071">
                  <c:v>-1.1260960210648626E-4</c:v>
                </c:pt>
                <c:pt idx="14072">
                  <c:v>-1.133378829287758E-4</c:v>
                </c:pt>
                <c:pt idx="14073">
                  <c:v>-1.1405954998187231E-4</c:v>
                </c:pt>
                <c:pt idx="14074">
                  <c:v>-1.1477461879499957E-4</c:v>
                </c:pt>
                <c:pt idx="14075">
                  <c:v>-1.1548310498563877E-4</c:v>
                </c:pt>
                <c:pt idx="14076">
                  <c:v>-1.1618502425867856E-4</c:v>
                </c:pt>
                <c:pt idx="14077">
                  <c:v>-1.1688039240556864E-4</c:v>
                </c:pt>
                <c:pt idx="14078">
                  <c:v>-1.1756922530347401E-4</c:v>
                </c:pt>
                <c:pt idx="14079">
                  <c:v>-1.1825153891443263E-4</c:v>
                </c:pt>
                <c:pt idx="14080">
                  <c:v>-1.1892734928451385E-4</c:v>
                </c:pt>
                <c:pt idx="14081">
                  <c:v>-1.1959667254298059E-4</c:v>
                </c:pt>
                <c:pt idx="14082">
                  <c:v>-1.2025952490145221E-4</c:v>
                </c:pt>
                <c:pt idx="14083">
                  <c:v>-1.2091592265307088E-4</c:v>
                </c:pt>
                <c:pt idx="14084">
                  <c:v>-1.2156588217166896E-4</c:v>
                </c:pt>
                <c:pt idx="14085">
                  <c:v>-1.222094199109394E-4</c:v>
                </c:pt>
                <c:pt idx="14086">
                  <c:v>-1.2284655240360853E-4</c:v>
                </c:pt>
                <c:pt idx="14087">
                  <c:v>-1.2347729626060975E-4</c:v>
                </c:pt>
                <c:pt idx="14088">
                  <c:v>-1.2410166817026122E-4</c:v>
                </c:pt>
                <c:pt idx="14089">
                  <c:v>-1.2471968489744474E-4</c:v>
                </c:pt>
                <c:pt idx="14090">
                  <c:v>-1.2533136328278681E-4</c:v>
                </c:pt>
                <c:pt idx="14091">
                  <c:v>-1.2593672024184243E-4</c:v>
                </c:pt>
                <c:pt idx="14092">
                  <c:v>-1.2653577276428127E-4</c:v>
                </c:pt>
                <c:pt idx="14093">
                  <c:v>-1.2712853791307525E-4</c:v>
                </c:pt>
                <c:pt idx="14094">
                  <c:v>-1.2771503282368982E-4</c:v>
                </c:pt>
                <c:pt idx="14095">
                  <c:v>-1.2829527470327589E-4</c:v>
                </c:pt>
                <c:pt idx="14096">
                  <c:v>-1.2886928082986575E-4</c:v>
                </c:pt>
                <c:pt idx="14097">
                  <c:v>-1.2943706855156982E-4</c:v>
                </c:pt>
                <c:pt idx="14098">
                  <c:v>-1.2999865528577685E-4</c:v>
                </c:pt>
                <c:pt idx="14099">
                  <c:v>-1.3055405851835565E-4</c:v>
                </c:pt>
                <c:pt idx="14100">
                  <c:v>-1.3110329580285978E-4</c:v>
                </c:pt>
                <c:pt idx="14101">
                  <c:v>-1.3164638475973427E-4</c:v>
                </c:pt>
                <c:pt idx="14102">
                  <c:v>-1.3218334307552479E-4</c:v>
                </c:pt>
                <c:pt idx="14103">
                  <c:v>-1.3271418850208902E-4</c:v>
                </c:pt>
                <c:pt idx="14104">
                  <c:v>-1.3323893885581082E-4</c:v>
                </c:pt>
                <c:pt idx="14105">
                  <c:v>-1.3375761201681621E-4</c:v>
                </c:pt>
                <c:pt idx="14106">
                  <c:v>-1.3427022592819222E-4</c:v>
                </c:pt>
                <c:pt idx="14107">
                  <c:v>-1.3477679859520797E-4</c:v>
                </c:pt>
                <c:pt idx="14108">
                  <c:v>-1.3527734808453824E-4</c:v>
                </c:pt>
                <c:pt idx="14109">
                  <c:v>-1.3577189252348906E-4</c:v>
                </c:pt>
                <c:pt idx="14110">
                  <c:v>-1.3626045009922644E-4</c:v>
                </c:pt>
                <c:pt idx="14111">
                  <c:v>-1.3674303905800679E-4</c:v>
                </c:pt>
                <c:pt idx="14112">
                  <c:v>-1.3721967770441033E-4</c:v>
                </c:pt>
                <c:pt idx="14113">
                  <c:v>-1.3769038440057687E-4</c:v>
                </c:pt>
                <c:pt idx="14114">
                  <c:v>-1.3815517756544319E-4</c:v>
                </c:pt>
                <c:pt idx="14115">
                  <c:v>-1.3861407567398467E-4</c:v>
                </c:pt>
                <c:pt idx="14116">
                  <c:v>-1.3906709725645743E-4</c:v>
                </c:pt>
                <c:pt idx="14117">
                  <c:v>-1.3951426089764418E-4</c:v>
                </c:pt>
                <c:pt idx="14118">
                  <c:v>-1.3995558523610229E-4</c:v>
                </c:pt>
                <c:pt idx="14119">
                  <c:v>-1.4039108896341386E-4</c:v>
                </c:pt>
                <c:pt idx="14120">
                  <c:v>-1.4082079082343934E-4</c:v>
                </c:pt>
                <c:pt idx="14121">
                  <c:v>-1.4124470961157209E-4</c:v>
                </c:pt>
                <c:pt idx="14122">
                  <c:v>-1.416628641739969E-4</c:v>
                </c:pt>
                <c:pt idx="14123">
                  <c:v>-1.420752734069507E-4</c:v>
                </c:pt>
                <c:pt idx="14124">
                  <c:v>-1.4248195625598463E-4</c:v>
                </c:pt>
                <c:pt idx="14125">
                  <c:v>-1.4288293171523038E-4</c:v>
                </c:pt>
                <c:pt idx="14126">
                  <c:v>-1.4327821882666818E-4</c:v>
                </c:pt>
                <c:pt idx="14127">
                  <c:v>-1.4366783667939641E-4</c:v>
                </c:pt>
                <c:pt idx="14128">
                  <c:v>-1.4405180440890588E-4</c:v>
                </c:pt>
                <c:pt idx="14129">
                  <c:v>-1.444301411963549E-4</c:v>
                </c:pt>
                <c:pt idx="14130">
                  <c:v>-1.4480286626784741E-4</c:v>
                </c:pt>
                <c:pt idx="14131">
                  <c:v>-1.451699988937139E-4</c:v>
                </c:pt>
                <c:pt idx="14132">
                  <c:v>-1.4553155838779481E-4</c:v>
                </c:pt>
                <c:pt idx="14133">
                  <c:v>-1.4588756410672602E-4</c:v>
                </c:pt>
                <c:pt idx="14134">
                  <c:v>-1.4623803544922762E-4</c:v>
                </c:pt>
                <c:pt idx="14135">
                  <c:v>-1.465829918553948E-4</c:v>
                </c:pt>
                <c:pt idx="14136">
                  <c:v>-1.4692245280599161E-4</c:v>
                </c:pt>
                <c:pt idx="14137">
                  <c:v>-1.4725643782174678E-4</c:v>
                </c:pt>
                <c:pt idx="14138">
                  <c:v>-1.4758496646265299E-4</c:v>
                </c:pt>
                <c:pt idx="14139">
                  <c:v>-1.4790805832726761E-4</c:v>
                </c:pt>
                <c:pt idx="14140">
                  <c:v>-1.4822573305201724E-4</c:v>
                </c:pt>
                <c:pt idx="14141">
                  <c:v>-1.4853801031050403E-4</c:v>
                </c:pt>
                <c:pt idx="14142">
                  <c:v>-1.4884490981281463E-4</c:v>
                </c:pt>
                <c:pt idx="14143">
                  <c:v>-1.4914645130483263E-4</c:v>
                </c:pt>
                <c:pt idx="14144">
                  <c:v>-1.4944265456755222E-4</c:v>
                </c:pt>
                <c:pt idx="14145">
                  <c:v>-1.4973353941639543E-4</c:v>
                </c:pt>
                <c:pt idx="14146">
                  <c:v>-1.5001912570053216E-4</c:v>
                </c:pt>
                <c:pt idx="14147">
                  <c:v>-1.5029943330220201E-4</c:v>
                </c:pt>
                <c:pt idx="14148">
                  <c:v>-1.5057448213603918E-4</c:v>
                </c:pt>
                <c:pt idx="14149">
                  <c:v>-1.5084429214840038E-4</c:v>
                </c:pt>
                <c:pt idx="14150">
                  <c:v>-1.5110888331669448E-4</c:v>
                </c:pt>
                <c:pt idx="14151">
                  <c:v>-1.513682756487158E-4</c:v>
                </c:pt>
                <c:pt idx="14152">
                  <c:v>-1.5162248918197945E-4</c:v>
                </c:pt>
                <c:pt idx="14153">
                  <c:v>-1.5187154398305935E-4</c:v>
                </c:pt>
                <c:pt idx="14154">
                  <c:v>-1.5211546014692862E-4</c:v>
                </c:pt>
                <c:pt idx="14155">
                  <c:v>-1.5235425779630386E-4</c:v>
                </c:pt>
                <c:pt idx="14156">
                  <c:v>-1.5258795708099053E-4</c:v>
                </c:pt>
                <c:pt idx="14157">
                  <c:v>-1.5281657817723193E-4</c:v>
                </c:pt>
                <c:pt idx="14158">
                  <c:v>-1.5304014128706043E-4</c:v>
                </c:pt>
                <c:pt idx="14159">
                  <c:v>-1.5325866663765212E-4</c:v>
                </c:pt>
                <c:pt idx="14160">
                  <c:v>-1.5347217448068244E-4</c:v>
                </c:pt>
                <c:pt idx="14161">
                  <c:v>-1.5368068509168676E-4</c:v>
                </c:pt>
                <c:pt idx="14162">
                  <c:v>-1.5388421876942173E-4</c:v>
                </c:pt>
                <c:pt idx="14163">
                  <c:v>-1.5408279583523031E-4</c:v>
                </c:pt>
                <c:pt idx="14164">
                  <c:v>-1.5427643663240922E-4</c:v>
                </c:pt>
                <c:pt idx="14165">
                  <c:v>-1.5446516152557894E-4</c:v>
                </c:pt>
                <c:pt idx="14166">
                  <c:v>-1.5464899090005663E-4</c:v>
                </c:pt>
                <c:pt idx="14167">
                  <c:v>-1.5482794516123141E-4</c:v>
                </c:pt>
                <c:pt idx="14168">
                  <c:v>-1.5500204473394287E-4</c:v>
                </c:pt>
                <c:pt idx="14169">
                  <c:v>-1.5517131006186199E-4</c:v>
                </c:pt>
                <c:pt idx="14170">
                  <c:v>-1.5533576160687407E-4</c:v>
                </c:pt>
                <c:pt idx="14171">
                  <c:v>-1.5549541984846561E-4</c:v>
                </c:pt>
                <c:pt idx="14172">
                  <c:v>-1.5565030528311326E-4</c:v>
                </c:pt>
                <c:pt idx="14173">
                  <c:v>-1.558004384236751E-4</c:v>
                </c:pt>
                <c:pt idx="14174">
                  <c:v>-1.5594583979878509E-4</c:v>
                </c:pt>
                <c:pt idx="14175">
                  <c:v>-1.5608652995225075E-4</c:v>
                </c:pt>
                <c:pt idx="14176">
                  <c:v>-1.5622252944245187E-4</c:v>
                </c:pt>
                <c:pt idx="14177">
                  <c:v>-1.5635385884174373E-4</c:v>
                </c:pt>
                <c:pt idx="14178">
                  <c:v>-1.5648053873586217E-4</c:v>
                </c:pt>
                <c:pt idx="14179">
                  <c:v>-1.5660258972333117E-4</c:v>
                </c:pt>
                <c:pt idx="14180">
                  <c:v>-1.5672003241487377E-4</c:v>
                </c:pt>
                <c:pt idx="14181">
                  <c:v>-1.5683288743282512E-4</c:v>
                </c:pt>
                <c:pt idx="14182">
                  <c:v>-1.5694117541054859E-4</c:v>
                </c:pt>
                <c:pt idx="14183">
                  <c:v>-1.5704491699185483E-4</c:v>
                </c:pt>
                <c:pt idx="14184">
                  <c:v>-1.5714413283042226E-4</c:v>
                </c:pt>
                <c:pt idx="14185">
                  <c:v>-1.5723884358922251E-4</c:v>
                </c:pt>
                <c:pt idx="14186">
                  <c:v>-1.5732906993994584E-4</c:v>
                </c:pt>
                <c:pt idx="14187">
                  <c:v>-1.5741483256243233E-4</c:v>
                </c:pt>
                <c:pt idx="14188">
                  <c:v>-1.574961521441026E-4</c:v>
                </c:pt>
                <c:pt idx="14189">
                  <c:v>-1.5757304937939371E-4</c:v>
                </c:pt>
                <c:pt idx="14190">
                  <c:v>-1.5764554496919698E-4</c:v>
                </c:pt>
                <c:pt idx="14191">
                  <c:v>-1.5771365962029759E-4</c:v>
                </c:pt>
                <c:pt idx="14192">
                  <c:v>-1.5777741404481881E-4</c:v>
                </c:pt>
                <c:pt idx="14193">
                  <c:v>-1.5783682895966722E-4</c:v>
                </c:pt>
                <c:pt idx="14194">
                  <c:v>-1.5789192508598105E-4</c:v>
                </c:pt>
                <c:pt idx="14195">
                  <c:v>-1.5794272314858244E-4</c:v>
                </c:pt>
                <c:pt idx="14196">
                  <c:v>-1.5798924387543028E-4</c:v>
                </c:pt>
                <c:pt idx="14197">
                  <c:v>-1.580315079970781E-4</c:v>
                </c:pt>
                <c:pt idx="14198">
                  <c:v>-1.5806953624613237E-4</c:v>
                </c:pt>
                <c:pt idx="14199">
                  <c:v>-1.5810334935671585E-4</c:v>
                </c:pt>
                <c:pt idx="14200">
                  <c:v>-1.5813296806393173E-4</c:v>
                </c:pt>
                <c:pt idx="14201">
                  <c:v>-1.5815841310333142E-4</c:v>
                </c:pt>
                <c:pt idx="14202">
                  <c:v>-1.5817970521038449E-4</c:v>
                </c:pt>
                <c:pt idx="14203">
                  <c:v>-1.5819686511995277E-4</c:v>
                </c:pt>
                <c:pt idx="14204">
                  <c:v>-1.5820991356576506E-4</c:v>
                </c:pt>
                <c:pt idx="14205">
                  <c:v>-1.5821887127989584E-4</c:v>
                </c:pt>
                <c:pt idx="14206">
                  <c:v>-1.5822375899224685E-4</c:v>
                </c:pt>
                <c:pt idx="14207">
                  <c:v>-1.582245974300306E-4</c:v>
                </c:pt>
                <c:pt idx="14208">
                  <c:v>-1.5822140731725699E-4</c:v>
                </c:pt>
                <c:pt idx="14209">
                  <c:v>-1.5821420937422304E-4</c:v>
                </c:pt>
                <c:pt idx="14210">
                  <c:v>-1.5820302431700432E-4</c:v>
                </c:pt>
                <c:pt idx="14211">
                  <c:v>-1.5818787285695025E-4</c:v>
                </c:pt>
                <c:pt idx="14212">
                  <c:v>-1.5816877570018104E-4</c:v>
                </c:pt>
                <c:pt idx="14213">
                  <c:v>-1.5814575354708831E-4</c:v>
                </c:pt>
                <c:pt idx="14214">
                  <c:v>-1.5811882709183757E-4</c:v>
                </c:pt>
                <c:pt idx="14215">
                  <c:v>-1.5808801702187422E-4</c:v>
                </c:pt>
                <c:pt idx="14216">
                  <c:v>-1.5805334401743115E-4</c:v>
                </c:pt>
                <c:pt idx="14217">
                  <c:v>-1.5801482875104061E-4</c:v>
                </c:pt>
                <c:pt idx="14218">
                  <c:v>-1.5797249188704716E-4</c:v>
                </c:pt>
                <c:pt idx="14219">
                  <c:v>-1.5792635408112449E-4</c:v>
                </c:pt>
                <c:pt idx="14220">
                  <c:v>-1.5787643597979384E-4</c:v>
                </c:pt>
                <c:pt idx="14221">
                  <c:v>-1.5782275821994682E-4</c:v>
                </c:pt>
                <c:pt idx="14222">
                  <c:v>-1.5776534142836906E-4</c:v>
                </c:pt>
                <c:pt idx="14223">
                  <c:v>-1.5770420622126746E-4</c:v>
                </c:pt>
                <c:pt idx="14224">
                  <c:v>-1.5763937320380044E-4</c:v>
                </c:pt>
                <c:pt idx="14225">
                  <c:v>-1.5757086296961005E-4</c:v>
                </c:pt>
                <c:pt idx="14226">
                  <c:v>-1.5749869610035751E-4</c:v>
                </c:pt>
                <c:pt idx="14227">
                  <c:v>-1.5742289316526088E-4</c:v>
                </c:pt>
                <c:pt idx="14228">
                  <c:v>-1.5734347472063585E-4</c:v>
                </c:pt>
                <c:pt idx="14229">
                  <c:v>-1.5726046130943908E-4</c:v>
                </c:pt>
                <c:pt idx="14230">
                  <c:v>-1.5717387346081388E-4</c:v>
                </c:pt>
                <c:pt idx="14231">
                  <c:v>-1.5708373168963897E-4</c:v>
                </c:pt>
                <c:pt idx="14232">
                  <c:v>-1.5699005649607984E-4</c:v>
                </c:pt>
                <c:pt idx="14233">
                  <c:v>-1.5689286836514262E-4</c:v>
                </c:pt>
                <c:pt idx="14234">
                  <c:v>-1.5679218776623122E-4</c:v>
                </c:pt>
                <c:pt idx="14235">
                  <c:v>-1.5668803515270604E-4</c:v>
                </c:pt>
                <c:pt idx="14236">
                  <c:v>-1.5658043096144589E-4</c:v>
                </c:pt>
                <c:pt idx="14237">
                  <c:v>-1.5646939561241347E-4</c:v>
                </c:pt>
                <c:pt idx="14238">
                  <c:v>-1.5635494950822185E-4</c:v>
                </c:pt>
                <c:pt idx="14239">
                  <c:v>-1.5623711303370486E-4</c:v>
                </c:pt>
                <c:pt idx="14240">
                  <c:v>-1.561159065554895E-4</c:v>
                </c:pt>
                <c:pt idx="14241">
                  <c:v>-1.5599135042157147E-4</c:v>
                </c:pt>
                <c:pt idx="14242">
                  <c:v>-1.5586346496089277E-4</c:v>
                </c:pt>
                <c:pt idx="14243">
                  <c:v>-1.5573227048292279E-4</c:v>
                </c:pt>
                <c:pt idx="14244">
                  <c:v>-1.555977872772409E-4</c:v>
                </c:pt>
                <c:pt idx="14245">
                  <c:v>-1.5546003561312284E-4</c:v>
                </c:pt>
                <c:pt idx="14246">
                  <c:v>-1.5531903573912881E-4</c:v>
                </c:pt>
                <c:pt idx="14247">
                  <c:v>-1.5517480788269502E-4</c:v>
                </c:pt>
                <c:pt idx="14248">
                  <c:v>-1.5502737224972705E-4</c:v>
                </c:pt>
                <c:pt idx="14249">
                  <c:v>-1.5487674902419648E-4</c:v>
                </c:pt>
                <c:pt idx="14250">
                  <c:v>-1.5472295836773997E-4</c:v>
                </c:pt>
                <c:pt idx="14251">
                  <c:v>-1.5456602041926065E-4</c:v>
                </c:pt>
                <c:pt idx="14252">
                  <c:v>-1.5440595529453283E-4</c:v>
                </c:pt>
                <c:pt idx="14253">
                  <c:v>-1.5424278308580808E-4</c:v>
                </c:pt>
                <c:pt idx="14254">
                  <c:v>-1.5407652386142565E-4</c:v>
                </c:pt>
                <c:pt idx="14255">
                  <c:v>-1.5390719766542407E-4</c:v>
                </c:pt>
                <c:pt idx="14256">
                  <c:v>-1.5373482451715571E-4</c:v>
                </c:pt>
                <c:pt idx="14257">
                  <c:v>-1.5355942441090456E-4</c:v>
                </c:pt>
                <c:pt idx="14258">
                  <c:v>-1.5338101731550595E-4</c:v>
                </c:pt>
                <c:pt idx="14259">
                  <c:v>-1.5319962317396853E-4</c:v>
                </c:pt>
                <c:pt idx="14260">
                  <c:v>-1.530152619031005E-4</c:v>
                </c:pt>
                <c:pt idx="14261">
                  <c:v>-1.5282795339313591E-4</c:v>
                </c:pt>
                <c:pt idx="14262">
                  <c:v>-1.52637717507366E-4</c:v>
                </c:pt>
                <c:pt idx="14263">
                  <c:v>-1.5244457408177166E-4</c:v>
                </c:pt>
                <c:pt idx="14264">
                  <c:v>-1.522485429246588E-4</c:v>
                </c:pt>
                <c:pt idx="14265">
                  <c:v>-1.5204964381629611E-4</c:v>
                </c:pt>
                <c:pt idx="14266">
                  <c:v>-1.5184789650855661E-4</c:v>
                </c:pt>
                <c:pt idx="14267">
                  <c:v>-1.5164332072455911E-4</c:v>
                </c:pt>
                <c:pt idx="14268">
                  <c:v>-1.5143593615831569E-4</c:v>
                </c:pt>
                <c:pt idx="14269">
                  <c:v>-1.5122576247437853E-4</c:v>
                </c:pt>
                <c:pt idx="14270">
                  <c:v>-1.5101281930749111E-4</c:v>
                </c:pt>
                <c:pt idx="14271">
                  <c:v>-1.5079712626224237E-4</c:v>
                </c:pt>
                <c:pt idx="14272">
                  <c:v>-1.505787029127215E-4</c:v>
                </c:pt>
                <c:pt idx="14273">
                  <c:v>-1.5035756880217642E-4</c:v>
                </c:pt>
                <c:pt idx="14274">
                  <c:v>-1.5013374344267558E-4</c:v>
                </c:pt>
                <c:pt idx="14275">
                  <c:v>-1.4990724631477057E-4</c:v>
                </c:pt>
                <c:pt idx="14276">
                  <c:v>-1.4967809686716271E-4</c:v>
                </c:pt>
                <c:pt idx="14277">
                  <c:v>-1.4944631451637125E-4</c:v>
                </c:pt>
                <c:pt idx="14278">
                  <c:v>-1.4921191864640442E-4</c:v>
                </c:pt>
                <c:pt idx="14279">
                  <c:v>-1.4897492860843316E-4</c:v>
                </c:pt>
                <c:pt idx="14280">
                  <c:v>-1.4873536372046717E-4</c:v>
                </c:pt>
                <c:pt idx="14281">
                  <c:v>-1.4849324326703331E-4</c:v>
                </c:pt>
                <c:pt idx="14282">
                  <c:v>-1.4824858649885674E-4</c:v>
                </c:pt>
                <c:pt idx="14283">
                  <c:v>-1.480014126325443E-4</c:v>
                </c:pt>
                <c:pt idx="14284">
                  <c:v>-1.4775174085027121E-4</c:v>
                </c:pt>
                <c:pt idx="14285">
                  <c:v>-1.4749959029946867E-4</c:v>
                </c:pt>
                <c:pt idx="14286">
                  <c:v>-1.4724498009251581E-4</c:v>
                </c:pt>
                <c:pt idx="14287">
                  <c:v>-1.469879293064323E-4</c:v>
                </c:pt>
                <c:pt idx="14288">
                  <c:v>-1.4672845698257504E-4</c:v>
                </c:pt>
                <c:pt idx="14289">
                  <c:v>-1.4646658212633584E-4</c:v>
                </c:pt>
                <c:pt idx="14290">
                  <c:v>-1.4620232370684302E-4</c:v>
                </c:pt>
                <c:pt idx="14291">
                  <c:v>-1.4593570065666464E-4</c:v>
                </c:pt>
                <c:pt idx="14292">
                  <c:v>-1.4566673187151342E-4</c:v>
                </c:pt>
                <c:pt idx="14293">
                  <c:v>-1.453954362099563E-4</c:v>
                </c:pt>
                <c:pt idx="14294">
                  <c:v>-1.4512183249312428E-4</c:v>
                </c:pt>
                <c:pt idx="14295">
                  <c:v>-1.4484593950442513E-4</c:v>
                </c:pt>
                <c:pt idx="14296">
                  <c:v>-1.4456777598926038E-4</c:v>
                </c:pt>
                <c:pt idx="14297">
                  <c:v>-1.4428736065474161E-4</c:v>
                </c:pt>
                <c:pt idx="14298">
                  <c:v>-1.4400471216941216E-4</c:v>
                </c:pt>
                <c:pt idx="14299">
                  <c:v>-1.4371984916296867E-4</c:v>
                </c:pt>
                <c:pt idx="14300">
                  <c:v>-1.4343279022598776E-4</c:v>
                </c:pt>
                <c:pt idx="14301">
                  <c:v>-1.4314355390965218E-4</c:v>
                </c:pt>
                <c:pt idx="14302">
                  <c:v>-1.428521587254816E-4</c:v>
                </c:pt>
                <c:pt idx="14303">
                  <c:v>-1.4255862314506521E-4</c:v>
                </c:pt>
                <c:pt idx="14304">
                  <c:v>-1.4226296559979556E-4</c:v>
                </c:pt>
                <c:pt idx="14305">
                  <c:v>-1.4196520448060684E-4</c:v>
                </c:pt>
                <c:pt idx="14306">
                  <c:v>-1.416653581377133E-4</c:v>
                </c:pt>
                <c:pt idx="14307">
                  <c:v>-1.4136344488035221E-4</c:v>
                </c:pt>
                <c:pt idx="14308">
                  <c:v>-1.4105948297652742E-4</c:v>
                </c:pt>
                <c:pt idx="14309">
                  <c:v>-1.4075349065275603E-4</c:v>
                </c:pt>
                <c:pt idx="14310">
                  <c:v>-1.4044548609381803E-4</c:v>
                </c:pt>
                <c:pt idx="14311">
                  <c:v>-1.4013548744250652E-4</c:v>
                </c:pt>
                <c:pt idx="14312">
                  <c:v>-1.3982351279938254E-4</c:v>
                </c:pt>
                <c:pt idx="14313">
                  <c:v>-1.3950958022252992E-4</c:v>
                </c:pt>
                <c:pt idx="14314">
                  <c:v>-1.3919370772731487E-4</c:v>
                </c:pt>
                <c:pt idx="14315">
                  <c:v>-1.3887591328614571E-4</c:v>
                </c:pt>
                <c:pt idx="14316">
                  <c:v>-1.3855621482823595E-4</c:v>
                </c:pt>
                <c:pt idx="14317">
                  <c:v>-1.3823463023937004E-4</c:v>
                </c:pt>
                <c:pt idx="14318">
                  <c:v>-1.379111773616706E-4</c:v>
                </c:pt>
                <c:pt idx="14319">
                  <c:v>-1.3758587399336823E-4</c:v>
                </c:pt>
                <c:pt idx="14320">
                  <c:v>-1.3725873788857421E-4</c:v>
                </c:pt>
                <c:pt idx="14321">
                  <c:v>-1.3692978675705435E-4</c:v>
                </c:pt>
                <c:pt idx="14322">
                  <c:v>-1.3659903826400625E-4</c:v>
                </c:pt>
                <c:pt idx="14323">
                  <c:v>-1.3626651002983825E-4</c:v>
                </c:pt>
                <c:pt idx="14324">
                  <c:v>-1.3593221962995039E-4</c:v>
                </c:pt>
                <c:pt idx="14325">
                  <c:v>-1.3559618459451836E-4</c:v>
                </c:pt>
                <c:pt idx="14326">
                  <c:v>-1.3525842240827941E-4</c:v>
                </c:pt>
                <c:pt idx="14327">
                  <c:v>-1.3491895051031988E-4</c:v>
                </c:pt>
                <c:pt idx="14328">
                  <c:v>-1.3457778629386637E-4</c:v>
                </c:pt>
                <c:pt idx="14329">
                  <c:v>-1.3423494710607751E-4</c:v>
                </c:pt>
                <c:pt idx="14330">
                  <c:v>-1.3389045024783937E-4</c:v>
                </c:pt>
                <c:pt idx="14331">
                  <c:v>-1.335443129735623E-4</c:v>
                </c:pt>
                <c:pt idx="14332">
                  <c:v>-1.3319655249097989E-4</c:v>
                </c:pt>
                <c:pt idx="14333">
                  <c:v>-1.3284718596095102E-4</c:v>
                </c:pt>
                <c:pt idx="14334">
                  <c:v>-1.3249623049726308E-4</c:v>
                </c:pt>
                <c:pt idx="14335">
                  <c:v>-1.3214370316643812E-4</c:v>
                </c:pt>
                <c:pt idx="14336">
                  <c:v>-1.3178962098754079E-4</c:v>
                </c:pt>
                <c:pt idx="14337">
                  <c:v>-1.3143400093198885E-4</c:v>
                </c:pt>
                <c:pt idx="14338">
                  <c:v>-1.310768599233652E-4</c:v>
                </c:pt>
                <c:pt idx="14339">
                  <c:v>-1.3071821483723301E-4</c:v>
                </c:pt>
                <c:pt idx="14340">
                  <c:v>-1.3035808250095213E-4</c:v>
                </c:pt>
                <c:pt idx="14341">
                  <c:v>-1.2999647969349825E-4</c:v>
                </c:pt>
                <c:pt idx="14342">
                  <c:v>-1.2963342314528447E-4</c:v>
                </c:pt>
                <c:pt idx="14343">
                  <c:v>-1.2926892953798341E-4</c:v>
                </c:pt>
                <c:pt idx="14344">
                  <c:v>-1.2890301550435391E-4</c:v>
                </c:pt>
                <c:pt idx="14345">
                  <c:v>-1.2853569762806782E-4</c:v>
                </c:pt>
                <c:pt idx="14346">
                  <c:v>-1.2816699244353995E-4</c:v>
                </c:pt>
                <c:pt idx="14347">
                  <c:v>-1.2779691643576E-4</c:v>
                </c:pt>
                <c:pt idx="14348">
                  <c:v>-1.2742548604012635E-4</c:v>
                </c:pt>
                <c:pt idx="14349">
                  <c:v>-1.2705271764228197E-4</c:v>
                </c:pt>
                <c:pt idx="14350">
                  <c:v>-1.2667862757795301E-4</c:v>
                </c:pt>
                <c:pt idx="14351">
                  <c:v>-1.2630323213278871E-4</c:v>
                </c:pt>
                <c:pt idx="14352">
                  <c:v>-1.259265475422038E-4</c:v>
                </c:pt>
                <c:pt idx="14353">
                  <c:v>-1.2554858999122323E-4</c:v>
                </c:pt>
                <c:pt idx="14354">
                  <c:v>-1.2516937561432801E-4</c:v>
                </c:pt>
                <c:pt idx="14355">
                  <c:v>-1.2478892049530465E-4</c:v>
                </c:pt>
                <c:pt idx="14356">
                  <c:v>-1.2440724066709529E-4</c:v>
                </c:pt>
                <c:pt idx="14357">
                  <c:v>-1.2402435211165036E-4</c:v>
                </c:pt>
                <c:pt idx="14358">
                  <c:v>-1.2364027075978349E-4</c:v>
                </c:pt>
                <c:pt idx="14359">
                  <c:v>-1.2325501249102892E-4</c:v>
                </c:pt>
                <c:pt idx="14360">
                  <c:v>-1.2286859313349871E-4</c:v>
                </c:pt>
                <c:pt idx="14361">
                  <c:v>-1.224810284637456E-4</c:v>
                </c:pt>
                <c:pt idx="14362">
                  <c:v>-1.2209233420662461E-4</c:v>
                </c:pt>
                <c:pt idx="14363">
                  <c:v>-1.2170252603515823E-4</c:v>
                </c:pt>
                <c:pt idx="14364">
                  <c:v>-1.2131161957040353E-4</c:v>
                </c:pt>
                <c:pt idx="14365">
                  <c:v>-1.209196303813211E-4</c:v>
                </c:pt>
                <c:pt idx="14366">
                  <c:v>-1.2052657398464568E-4</c:v>
                </c:pt>
                <c:pt idx="14367">
                  <c:v>-1.201324658447593E-4</c:v>
                </c:pt>
                <c:pt idx="14368">
                  <c:v>-1.1973732137356645E-4</c:v>
                </c:pt>
                <c:pt idx="14369">
                  <c:v>-1.1934115593037034E-4</c:v>
                </c:pt>
                <c:pt idx="14370">
                  <c:v>-1.18943984821752E-4</c:v>
                </c:pt>
                <c:pt idx="14371">
                  <c:v>-1.1854582330145143E-4</c:v>
                </c:pt>
                <c:pt idx="14372">
                  <c:v>-1.1814668657024992E-4</c:v>
                </c:pt>
                <c:pt idx="14373">
                  <c:v>-1.1774658977585502E-4</c:v>
                </c:pt>
                <c:pt idx="14374">
                  <c:v>-1.1734554801278696E-4</c:v>
                </c:pt>
                <c:pt idx="14375">
                  <c:v>-1.169435763222674E-4</c:v>
                </c:pt>
                <c:pt idx="14376">
                  <c:v>-1.1654068969210987E-4</c:v>
                </c:pt>
                <c:pt idx="14377">
                  <c:v>-1.1613690305661236E-4</c:v>
                </c:pt>
                <c:pt idx="14378">
                  <c:v>-1.1573223129645129E-4</c:v>
                </c:pt>
                <c:pt idx="14379">
                  <c:v>-1.1532668923857829E-4</c:v>
                </c:pt>
                <c:pt idx="14380">
                  <c:v>-1.1492029165611781E-4</c:v>
                </c:pt>
                <c:pt idx="14381">
                  <c:v>-1.1451305326826733E-4</c:v>
                </c:pt>
                <c:pt idx="14382">
                  <c:v>-1.1410498874019957E-4</c:v>
                </c:pt>
                <c:pt idx="14383">
                  <c:v>-1.1369611268296589E-4</c:v>
                </c:pt>
                <c:pt idx="14384">
                  <c:v>-1.1328643965340209E-4</c:v>
                </c:pt>
                <c:pt idx="14385">
                  <c:v>-1.1287598415403621E-4</c:v>
                </c:pt>
                <c:pt idx="14386">
                  <c:v>-1.1246476063299718E-4</c:v>
                </c:pt>
                <c:pt idx="14387">
                  <c:v>-1.12052783483927E-4</c:v>
                </c:pt>
                <c:pt idx="14388">
                  <c:v>-1.1164006704589293E-4</c:v>
                </c:pt>
                <c:pt idx="14389">
                  <c:v>-1.1122662560330321E-4</c:v>
                </c:pt>
                <c:pt idx="14390">
                  <c:v>-1.1081247338582312E-4</c:v>
                </c:pt>
                <c:pt idx="14391">
                  <c:v>-1.1039762456829366E-4</c:v>
                </c:pt>
                <c:pt idx="14392">
                  <c:v>-1.0998209327065245E-4</c:v>
                </c:pt>
                <c:pt idx="14393">
                  <c:v>-1.0956589355785507E-4</c:v>
                </c:pt>
                <c:pt idx="14394">
                  <c:v>-1.0914903943979942E-4</c:v>
                </c:pt>
                <c:pt idx="14395">
                  <c:v>-1.0873154487125203E-4</c:v>
                </c:pt>
                <c:pt idx="14396">
                  <c:v>-1.0831342375177419E-4</c:v>
                </c:pt>
                <c:pt idx="14397">
                  <c:v>-1.0789468992565299E-4</c:v>
                </c:pt>
                <c:pt idx="14398">
                  <c:v>-1.0747535718183079E-4</c:v>
                </c:pt>
                <c:pt idx="14399">
                  <c:v>-1.07055439253839E-4</c:v>
                </c:pt>
                <c:pt idx="14400">
                  <c:v>-1.066349498197328E-4</c:v>
                </c:pt>
                <c:pt idx="14401">
                  <c:v>-1.0621390250202676E-4</c:v>
                </c:pt>
                <c:pt idx="14402">
                  <c:v>-1.0579231086763325E-4</c:v>
                </c:pt>
                <c:pt idx="14403">
                  <c:v>-1.0537018842780259E-4</c:v>
                </c:pt>
                <c:pt idx="14404">
                  <c:v>-1.0494754863806397E-4</c:v>
                </c:pt>
                <c:pt idx="14405">
                  <c:v>-1.0452440489816917E-4</c:v>
                </c:pt>
                <c:pt idx="14406">
                  <c:v>-1.0410077055203725E-4</c:v>
                </c:pt>
                <c:pt idx="14407">
                  <c:v>-1.0367665888770141E-4</c:v>
                </c:pt>
                <c:pt idx="14408">
                  <c:v>-1.0325208313725724E-4</c:v>
                </c:pt>
                <c:pt idx="14409">
                  <c:v>-1.0282705647681263E-4</c:v>
                </c:pt>
                <c:pt idx="14410">
                  <c:v>-1.0240159202643959E-4</c:v>
                </c:pt>
                <c:pt idx="14411">
                  <c:v>-1.0197570285012796E-4</c:v>
                </c:pt>
                <c:pt idx="14412">
                  <c:v>-1.0154940195573978E-4</c:v>
                </c:pt>
                <c:pt idx="14413">
                  <c:v>-1.01122702294967E-4</c:v>
                </c:pt>
                <c:pt idx="14414">
                  <c:v>-1.0069561676328865E-4</c:v>
                </c:pt>
                <c:pt idx="14415">
                  <c:v>-1.0026815819993169E-4</c:v>
                </c:pt>
                <c:pt idx="14416">
                  <c:v>-9.9840339387832555E-5</c:v>
                </c:pt>
                <c:pt idx="14417">
                  <c:v>-9.941217305359999E-5</c:v>
                </c:pt>
                <c:pt idx="14418">
                  <c:v>-9.8983671867480566E-5</c:v>
                </c:pt>
                <c:pt idx="14419">
                  <c:v>-9.855484844332488E-5</c:v>
                </c:pt>
                <c:pt idx="14420">
                  <c:v>-9.8125715338555195E-5</c:v>
                </c:pt>
                <c:pt idx="14421">
                  <c:v>-9.7696285054136201E-5</c:v>
                </c:pt>
                <c:pt idx="14422">
                  <c:v>-9.7266570034545296E-5</c:v>
                </c:pt>
                <c:pt idx="14423">
                  <c:v>-9.6836582667746265E-5</c:v>
                </c:pt>
                <c:pt idx="14424">
                  <c:v>-9.640633528516313E-5</c:v>
                </c:pt>
                <c:pt idx="14425">
                  <c:v>-9.5975840161656556E-5</c:v>
                </c:pt>
                <c:pt idx="14426">
                  <c:v>-9.5545109515501181E-5</c:v>
                </c:pt>
                <c:pt idx="14427">
                  <c:v>-9.5114155508365202E-5</c:v>
                </c:pt>
                <c:pt idx="14428">
                  <c:v>-9.4682990245290564E-5</c:v>
                </c:pt>
                <c:pt idx="14429">
                  <c:v>-9.4251625774675435E-5</c:v>
                </c:pt>
                <c:pt idx="14430">
                  <c:v>-9.3820074088257915E-5</c:v>
                </c:pt>
                <c:pt idx="14431">
                  <c:v>-9.3388347121101456E-5</c:v>
                </c:pt>
                <c:pt idx="14432">
                  <c:v>-9.295645675158158E-5</c:v>
                </c:pt>
                <c:pt idx="14433">
                  <c:v>-9.2524414801373978E-5</c:v>
                </c:pt>
                <c:pt idx="14434">
                  <c:v>-9.2092233035444713E-5</c:v>
                </c:pt>
                <c:pt idx="14435">
                  <c:v>-9.1659923162041478E-5</c:v>
                </c:pt>
                <c:pt idx="14436">
                  <c:v>-9.122749683268575E-5</c:v>
                </c:pt>
                <c:pt idx="14437">
                  <c:v>-9.0794965642168208E-5</c:v>
                </c:pt>
                <c:pt idx="14438">
                  <c:v>-9.0362341128543382E-5</c:v>
                </c:pt>
                <c:pt idx="14439">
                  <c:v>-8.9929634773127642E-5</c:v>
                </c:pt>
                <c:pt idx="14440">
                  <c:v>-8.9496858000497471E-5</c:v>
                </c:pt>
                <c:pt idx="14441">
                  <c:v>-8.9064022178489622E-5</c:v>
                </c:pt>
                <c:pt idx="14442">
                  <c:v>-8.8631138618202717E-5</c:v>
                </c:pt>
                <c:pt idx="14443">
                  <c:v>-8.8198218574000518E-5</c:v>
                </c:pt>
                <c:pt idx="14444">
                  <c:v>-8.7765273243515837E-5</c:v>
                </c:pt>
                <c:pt idx="14445">
                  <c:v>-8.7332313767657022E-5</c:v>
                </c:pt>
                <c:pt idx="14446">
                  <c:v>-8.6899351230614413E-5</c:v>
                </c:pt>
                <c:pt idx="14447">
                  <c:v>-8.6466396659869754E-5</c:v>
                </c:pt>
                <c:pt idx="14448">
                  <c:v>-8.6033461026205826E-5</c:v>
                </c:pt>
                <c:pt idx="14449">
                  <c:v>-8.5600555243718211E-5</c:v>
                </c:pt>
                <c:pt idx="14450">
                  <c:v>-8.5167690169827735E-5</c:v>
                </c:pt>
                <c:pt idx="14451">
                  <c:v>-8.4734876605294923E-5</c:v>
                </c:pt>
                <c:pt idx="14452">
                  <c:v>-8.4302125294235619E-5</c:v>
                </c:pt>
                <c:pt idx="14453">
                  <c:v>-8.386944692413799E-5</c:v>
                </c:pt>
                <c:pt idx="14454">
                  <c:v>-8.3436852125880442E-5</c:v>
                </c:pt>
                <c:pt idx="14455">
                  <c:v>-8.300435147375164E-5</c:v>
                </c:pt>
                <c:pt idx="14456">
                  <c:v>-8.2571955485471362E-5</c:v>
                </c:pt>
                <c:pt idx="14457">
                  <c:v>-8.2139674622212783E-5</c:v>
                </c:pt>
                <c:pt idx="14458">
                  <c:v>-8.1707519288626255E-5</c:v>
                </c:pt>
                <c:pt idx="14459">
                  <c:v>-8.1275499832863992E-5</c:v>
                </c:pt>
                <c:pt idx="14460">
                  <c:v>-8.0843626546606452E-5</c:v>
                </c:pt>
                <c:pt idx="14461">
                  <c:v>-8.0411909665090067E-5</c:v>
                </c:pt>
                <c:pt idx="14462">
                  <c:v>-7.9980359367135906E-5</c:v>
                </c:pt>
                <c:pt idx="14463">
                  <c:v>-7.9548985775179833E-5</c:v>
                </c:pt>
                <c:pt idx="14464">
                  <c:v>-7.9117798955304145E-5</c:v>
                </c:pt>
                <c:pt idx="14465">
                  <c:v>-7.8686808917269755E-5</c:v>
                </c:pt>
                <c:pt idx="14466">
                  <c:v>-7.8256025614550822E-5</c:v>
                </c:pt>
                <c:pt idx="14467">
                  <c:v>-7.7825458944369522E-5</c:v>
                </c:pt>
                <c:pt idx="14468">
                  <c:v>-7.7395118747732608E-5</c:v>
                </c:pt>
                <c:pt idx="14469">
                  <c:v>-7.6965014809469168E-5</c:v>
                </c:pt>
                <c:pt idx="14470">
                  <c:v>-7.6535156858269576E-5</c:v>
                </c:pt>
                <c:pt idx="14471">
                  <c:v>-7.6105554566725594E-5</c:v>
                </c:pt>
                <c:pt idx="14472">
                  <c:v>-7.5676217551371962E-5</c:v>
                </c:pt>
                <c:pt idx="14473">
                  <c:v>-7.5247155372728578E-5</c:v>
                </c:pt>
                <c:pt idx="14474">
                  <c:v>-7.4818377535344974E-5</c:v>
                </c:pt>
                <c:pt idx="14475">
                  <c:v>-7.4389893487844633E-5</c:v>
                </c:pt>
                <c:pt idx="14476">
                  <c:v>-7.3961712622971719E-5</c:v>
                </c:pt>
                <c:pt idx="14477">
                  <c:v>-7.3533844277638241E-5</c:v>
                </c:pt>
                <c:pt idx="14478">
                  <c:v>-7.3106297732972595E-5</c:v>
                </c:pt>
                <c:pt idx="14479">
                  <c:v>-7.2679082214369373E-5</c:v>
                </c:pt>
                <c:pt idx="14480">
                  <c:v>-7.2252206891540425E-5</c:v>
                </c:pt>
                <c:pt idx="14481">
                  <c:v>-7.1825680878566416E-5</c:v>
                </c:pt>
                <c:pt idx="14482">
                  <c:v>-7.1399513233950617E-5</c:v>
                </c:pt>
                <c:pt idx="14483">
                  <c:v>-7.0973712960672975E-5</c:v>
                </c:pt>
                <c:pt idx="14484">
                  <c:v>-7.0548289006245533E-5</c:v>
                </c:pt>
                <c:pt idx="14485">
                  <c:v>-7.0123250262769119E-5</c:v>
                </c:pt>
                <c:pt idx="14486">
                  <c:v>-6.9698605566991187E-5</c:v>
                </c:pt>
                <c:pt idx="14487">
                  <c:v>-6.9274363700364341E-5</c:v>
                </c:pt>
                <c:pt idx="14488">
                  <c:v>-6.8850533389106707E-5</c:v>
                </c:pt>
                <c:pt idx="14489">
                  <c:v>-6.8427123304262499E-5</c:v>
                </c:pt>
                <c:pt idx="14490">
                  <c:v>-6.8004142061764568E-5</c:v>
                </c:pt>
                <c:pt idx="14491">
                  <c:v>-6.7581598222497434E-5</c:v>
                </c:pt>
                <c:pt idx="14492">
                  <c:v>-6.7159500292361465E-5</c:v>
                </c:pt>
                <c:pt idx="14493">
                  <c:v>-6.6737856722338466E-5</c:v>
                </c:pt>
                <c:pt idx="14494">
                  <c:v>-6.6316675908557944E-5</c:v>
                </c:pt>
                <c:pt idx="14495">
                  <c:v>-6.5895966192364592E-5</c:v>
                </c:pt>
                <c:pt idx="14496">
                  <c:v>-6.547573586038698E-5</c:v>
                </c:pt>
                <c:pt idx="14497">
                  <c:v>-6.5055993144606897E-5</c:v>
                </c:pt>
                <c:pt idx="14498">
                  <c:v>-6.4636746222429967E-5</c:v>
                </c:pt>
                <c:pt idx="14499">
                  <c:v>-6.4218003216757522E-5</c:v>
                </c:pt>
                <c:pt idx="14500">
                  <c:v>-6.3799772196058998E-5</c:v>
                </c:pt>
                <c:pt idx="14501">
                  <c:v>-6.3382061174445633E-5</c:v>
                </c:pt>
                <c:pt idx="14502">
                  <c:v>-6.2964878111745171E-5</c:v>
                </c:pt>
                <c:pt idx="14503">
                  <c:v>-6.2548230913577564E-5</c:v>
                </c:pt>
                <c:pt idx="14504">
                  <c:v>-6.2132127431431558E-5</c:v>
                </c:pt>
                <c:pt idx="14505">
                  <c:v>-6.171657546274224E-5</c:v>
                </c:pt>
                <c:pt idx="14506">
                  <c:v>-6.1301582750969891E-5</c:v>
                </c:pt>
                <c:pt idx="14507">
                  <c:v>-6.0887156985679408E-5</c:v>
                </c:pt>
                <c:pt idx="14508">
                  <c:v>-6.0473305802620777E-5</c:v>
                </c:pt>
                <c:pt idx="14509">
                  <c:v>-6.0060036783810716E-5</c:v>
                </c:pt>
                <c:pt idx="14510">
                  <c:v>-5.9647357457615076E-5</c:v>
                </c:pt>
                <c:pt idx="14511">
                  <c:v>-5.9235275298832231E-5</c:v>
                </c:pt>
                <c:pt idx="14512">
                  <c:v>-5.8823797728777413E-5</c:v>
                </c:pt>
                <c:pt idx="14513">
                  <c:v>-5.8412932115367926E-5</c:v>
                </c:pt>
                <c:pt idx="14514">
                  <c:v>-5.8002685773209383E-5</c:v>
                </c:pt>
                <c:pt idx="14515">
                  <c:v>-5.759306596368274E-5</c:v>
                </c:pt>
                <c:pt idx="14516">
                  <c:v>-5.7184079895032403E-5</c:v>
                </c:pt>
                <c:pt idx="14517">
                  <c:v>-5.6775734722454884E-5</c:v>
                </c:pt>
                <c:pt idx="14518">
                  <c:v>-5.6368037548188984E-5</c:v>
                </c:pt>
                <c:pt idx="14519">
                  <c:v>-5.5960995421606023E-5</c:v>
                </c:pt>
                <c:pt idx="14520">
                  <c:v>-5.5554615339301774E-5</c:v>
                </c:pt>
                <c:pt idx="14521">
                  <c:v>-5.5148904245188683E-5</c:v>
                </c:pt>
                <c:pt idx="14522">
                  <c:v>-5.4743869030589204E-5</c:v>
                </c:pt>
                <c:pt idx="14523">
                  <c:v>-5.4339516534330115E-5</c:v>
                </c:pt>
                <c:pt idx="14524">
                  <c:v>-5.3935853542837183E-5</c:v>
                </c:pt>
                <c:pt idx="14525">
                  <c:v>-5.3532886790231506E-5</c:v>
                </c:pt>
                <c:pt idx="14526">
                  <c:v>-5.3130622958425711E-5</c:v>
                </c:pt>
                <c:pt idx="14527">
                  <c:v>-5.2729068677221736E-5</c:v>
                </c:pt>
                <c:pt idx="14528">
                  <c:v>-5.2328230524409367E-5</c:v>
                </c:pt>
                <c:pt idx="14529">
                  <c:v>-5.1928115025864899E-5</c:v>
                </c:pt>
                <c:pt idx="14530">
                  <c:v>-5.1528728655651792E-5</c:v>
                </c:pt>
                <c:pt idx="14531">
                  <c:v>-5.1130077836120822E-5</c:v>
                </c:pt>
                <c:pt idx="14532">
                  <c:v>-5.0732168938012012E-5</c:v>
                </c:pt>
                <c:pt idx="14533">
                  <c:v>-5.033500828055693E-5</c:v>
                </c:pt>
                <c:pt idx="14534">
                  <c:v>-4.9938602131582098E-5</c:v>
                </c:pt>
                <c:pt idx="14535">
                  <c:v>-4.9542956707612398E-5</c:v>
                </c:pt>
                <c:pt idx="14536">
                  <c:v>-4.9148078173976357E-5</c:v>
                </c:pt>
                <c:pt idx="14537">
                  <c:v>-4.8753972644911321E-5</c:v>
                </c:pt>
                <c:pt idx="14538">
                  <c:v>-4.8360646183669681E-5</c:v>
                </c:pt>
                <c:pt idx="14539">
                  <c:v>-4.7968104802626124E-5</c:v>
                </c:pt>
                <c:pt idx="14540">
                  <c:v>-4.7576354463385022E-5</c:v>
                </c:pt>
                <c:pt idx="14541">
                  <c:v>-4.7185401076889301E-5</c:v>
                </c:pt>
                <c:pt idx="14542">
                  <c:v>-4.6795250503529299E-5</c:v>
                </c:pt>
                <c:pt idx="14543">
                  <c:v>-4.6405908553252889E-5</c:v>
                </c:pt>
                <c:pt idx="14544">
                  <c:v>-4.6017380985676231E-5</c:v>
                </c:pt>
                <c:pt idx="14545">
                  <c:v>-4.5629673510194813E-5</c:v>
                </c:pt>
                <c:pt idx="14546">
                  <c:v>-4.5242791786095969E-5</c:v>
                </c:pt>
                <c:pt idx="14547">
                  <c:v>-4.4856741422671303E-5</c:v>
                </c:pt>
                <c:pt idx="14548">
                  <c:v>-4.4471527979330295E-5</c:v>
                </c:pt>
                <c:pt idx="14549">
                  <c:v>-4.4087156965714488E-5</c:v>
                </c:pt>
                <c:pt idx="14550">
                  <c:v>-4.3703633841812395E-5</c:v>
                </c:pt>
                <c:pt idx="14551">
                  <c:v>-4.332096401807471E-5</c:v>
                </c:pt>
                <c:pt idx="14552">
                  <c:v>-4.2939152855530937E-5</c:v>
                </c:pt>
                <c:pt idx="14553">
                  <c:v>-4.255820566590587E-5</c:v>
                </c:pt>
                <c:pt idx="14554">
                  <c:v>-4.2178127711737326E-5</c:v>
                </c:pt>
                <c:pt idx="14555">
                  <c:v>-4.1798924206494106E-5</c:v>
                </c:pt>
                <c:pt idx="14556">
                  <c:v>-4.1420600314694899E-5</c:v>
                </c:pt>
                <c:pt idx="14557">
                  <c:v>-4.1043161152027818E-5</c:v>
                </c:pt>
                <c:pt idx="14558">
                  <c:v>-4.0666611785470191E-5</c:v>
                </c:pt>
                <c:pt idx="14559">
                  <c:v>-4.029095723340947E-5</c:v>
                </c:pt>
                <c:pt idx="14560">
                  <c:v>-3.9916202465764452E-5</c:v>
                </c:pt>
                <c:pt idx="14561">
                  <c:v>-3.9542352404107186E-5</c:v>
                </c:pt>
                <c:pt idx="14562">
                  <c:v>-3.916941192178549E-5</c:v>
                </c:pt>
                <c:pt idx="14563">
                  <c:v>-3.8797385844046127E-5</c:v>
                </c:pt>
                <c:pt idx="14564">
                  <c:v>-3.8426278948158423E-5</c:v>
                </c:pt>
                <c:pt idx="14565">
                  <c:v>-3.8056095963538605E-5</c:v>
                </c:pt>
                <c:pt idx="14566">
                  <c:v>-3.768684157187476E-5</c:v>
                </c:pt>
                <c:pt idx="14567">
                  <c:v>-3.7318520407252011E-5</c:v>
                </c:pt>
                <c:pt idx="14568">
                  <c:v>-3.6951137056278957E-5</c:v>
                </c:pt>
                <c:pt idx="14569">
                  <c:v>-3.6584696058213855E-5</c:v>
                </c:pt>
                <c:pt idx="14570">
                  <c:v>-3.6219201905092038E-5</c:v>
                </c:pt>
                <c:pt idx="14571">
                  <c:v>-3.5854659041853397E-5</c:v>
                </c:pt>
                <c:pt idx="14572">
                  <c:v>-3.5491071866470772E-5</c:v>
                </c:pt>
                <c:pt idx="14573">
                  <c:v>-3.5128444730078556E-5</c:v>
                </c:pt>
                <c:pt idx="14574">
                  <c:v>-3.4766781937102198E-5</c:v>
                </c:pt>
                <c:pt idx="14575">
                  <c:v>-3.4406087745387855E-5</c:v>
                </c:pt>
                <c:pt idx="14576">
                  <c:v>-3.4046366366332771E-5</c:v>
                </c:pt>
                <c:pt idx="14577">
                  <c:v>-3.3687621965016177E-5</c:v>
                </c:pt>
                <c:pt idx="14578">
                  <c:v>-3.3329858660330615E-5</c:v>
                </c:pt>
                <c:pt idx="14579">
                  <c:v>-3.2973080525113925E-5</c:v>
                </c:pt>
                <c:pt idx="14580">
                  <c:v>-3.2617291586281321E-5</c:v>
                </c:pt>
                <c:pt idx="14581">
                  <c:v>-3.2262495824958582E-5</c:v>
                </c:pt>
                <c:pt idx="14582">
                  <c:v>-3.1908697176615192E-5</c:v>
                </c:pt>
                <c:pt idx="14583">
                  <c:v>-3.155589953119815E-5</c:v>
                </c:pt>
                <c:pt idx="14584">
                  <c:v>-3.1204106733266392E-5</c:v>
                </c:pt>
                <c:pt idx="14585">
                  <c:v>-3.0853322582125363E-5</c:v>
                </c:pt>
                <c:pt idx="14586">
                  <c:v>-3.0503550831962317E-5</c:v>
                </c:pt>
                <c:pt idx="14587">
                  <c:v>-3.0154795191982099E-5</c:v>
                </c:pt>
                <c:pt idx="14588">
                  <c:v>-2.9807059326543076E-5</c:v>
                </c:pt>
                <c:pt idx="14589">
                  <c:v>-2.9460346855293747E-5</c:v>
                </c:pt>
                <c:pt idx="14590">
                  <c:v>-2.9114661353309773E-5</c:v>
                </c:pt>
                <c:pt idx="14591">
                  <c:v>-2.8770006351231462E-5</c:v>
                </c:pt>
                <c:pt idx="14592">
                  <c:v>-2.8426385335401528E-5</c:v>
                </c:pt>
                <c:pt idx="14593">
                  <c:v>-2.8083801748003391E-5</c:v>
                </c:pt>
                <c:pt idx="14594">
                  <c:v>-2.774225898719985E-5</c:v>
                </c:pt>
                <c:pt idx="14595">
                  <c:v>-2.7401760407272275E-5</c:v>
                </c:pt>
                <c:pt idx="14596">
                  <c:v>-2.7062309318760001E-5</c:v>
                </c:pt>
                <c:pt idx="14597">
                  <c:v>-2.6723908988600293E-5</c:v>
                </c:pt>
                <c:pt idx="14598">
                  <c:v>-2.6386562640268602E-5</c:v>
                </c:pt>
                <c:pt idx="14599">
                  <c:v>-2.6050273453919325E-5</c:v>
                </c:pt>
                <c:pt idx="14600">
                  <c:v>-2.5715044566526681E-5</c:v>
                </c:pt>
                <c:pt idx="14601">
                  <c:v>-2.5380879072026392E-5</c:v>
                </c:pt>
                <c:pt idx="14602">
                  <c:v>-2.5047780021457292E-5</c:v>
                </c:pt>
                <c:pt idx="14603">
                  <c:v>-2.4715750423103641E-5</c:v>
                </c:pt>
                <c:pt idx="14604">
                  <c:v>-2.4384793242637478E-5</c:v>
                </c:pt>
                <c:pt idx="14605">
                  <c:v>-2.405491140326178E-5</c:v>
                </c:pt>
                <c:pt idx="14606">
                  <c:v>-2.3726107785853345E-5</c:v>
                </c:pt>
                <c:pt idx="14607">
                  <c:v>-2.3398385229106649E-5</c:v>
                </c:pt>
                <c:pt idx="14608">
                  <c:v>-2.3071746529677702E-5</c:v>
                </c:pt>
                <c:pt idx="14609">
                  <c:v>-2.2746194442328119E-5</c:v>
                </c:pt>
                <c:pt idx="14610">
                  <c:v>-2.2421731680069943E-5</c:v>
                </c:pt>
                <c:pt idx="14611">
                  <c:v>-2.2098360914310303E-5</c:v>
                </c:pt>
                <c:pt idx="14612">
                  <c:v>-2.1776084774996809E-5</c:v>
                </c:pt>
                <c:pt idx="14613">
                  <c:v>-2.1454905850763E-5</c:v>
                </c:pt>
                <c:pt idx="14614">
                  <c:v>-2.113482668907409E-5</c:v>
                </c:pt>
                <c:pt idx="14615">
                  <c:v>-2.0815849796373183E-5</c:v>
                </c:pt>
                <c:pt idx="14616">
                  <c:v>-2.0497977638227691E-5</c:v>
                </c:pt>
                <c:pt idx="14617">
                  <c:v>-2.0181212639475989E-5</c:v>
                </c:pt>
                <c:pt idx="14618">
                  <c:v>-1.9865557184374431E-5</c:v>
                </c:pt>
                <c:pt idx="14619">
                  <c:v>-1.9551013616744671E-5</c:v>
                </c:pt>
                <c:pt idx="14620">
                  <c:v>-1.9237584240121115E-5</c:v>
                </c:pt>
                <c:pt idx="14621">
                  <c:v>-1.8925271317898764E-5</c:v>
                </c:pt>
                <c:pt idx="14622">
                  <c:v>-1.8614077073481344E-5</c:v>
                </c:pt>
                <c:pt idx="14623">
                  <c:v>-1.8304003690429584E-5</c:v>
                </c:pt>
                <c:pt idx="14624">
                  <c:v>-1.7995053312609823E-5</c:v>
                </c:pt>
                <c:pt idx="14625">
                  <c:v>-1.7687228044342848E-5</c:v>
                </c:pt>
                <c:pt idx="14626">
                  <c:v>-1.7380529950552977E-5</c:v>
                </c:pt>
                <c:pt idx="14627">
                  <c:v>-1.7074961056917356E-5</c:v>
                </c:pt>
                <c:pt idx="14628">
                  <c:v>-1.677052335001556E-5</c:v>
                </c:pt>
                <c:pt idx="14629">
                  <c:v>-1.6467218777479291E-5</c:v>
                </c:pt>
                <c:pt idx="14630">
                  <c:v>-1.6165049248142496E-5</c:v>
                </c:pt>
                <c:pt idx="14631">
                  <c:v>-1.5864016632191456E-5</c:v>
                </c:pt>
                <c:pt idx="14632">
                  <c:v>-1.5564122761315343E-5</c:v>
                </c:pt>
                <c:pt idx="14633">
                  <c:v>-1.5265369428856759E-5</c:v>
                </c:pt>
                <c:pt idx="14634">
                  <c:v>-1.4967758389962679E-5</c:v>
                </c:pt>
                <c:pt idx="14635">
                  <c:v>-1.4671291361735405E-5</c:v>
                </c:pt>
                <c:pt idx="14636">
                  <c:v>-1.4375970023383873E-5</c:v>
                </c:pt>
                <c:pt idx="14637">
                  <c:v>-1.4081796016375058E-5</c:v>
                </c:pt>
                <c:pt idx="14638">
                  <c:v>-1.3788770944585573E-5</c:v>
                </c:pt>
                <c:pt idx="14639">
                  <c:v>-1.3496896374453457E-5</c:v>
                </c:pt>
                <c:pt idx="14640">
                  <c:v>-1.3206173835130203E-5</c:v>
                </c:pt>
                <c:pt idx="14641">
                  <c:v>-1.2916604818632785E-5</c:v>
                </c:pt>
                <c:pt idx="14642">
                  <c:v>-1.2628190779996061E-5</c:v>
                </c:pt>
                <c:pt idx="14643">
                  <c:v>-1.2340933137425198E-5</c:v>
                </c:pt>
                <c:pt idx="14644">
                  <c:v>-1.2054833272448241E-5</c:v>
                </c:pt>
                <c:pt idx="14645">
                  <c:v>-1.176989253006897E-5</c:v>
                </c:pt>
                <c:pt idx="14646">
                  <c:v>-1.1486112218919734E-5</c:v>
                </c:pt>
                <c:pt idx="14647">
                  <c:v>-1.1203493611414544E-5</c:v>
                </c:pt>
                <c:pt idx="14648">
                  <c:v>-1.0922037943902269E-5</c:v>
                </c:pt>
                <c:pt idx="14649">
                  <c:v>-1.0641746416819951E-5</c:v>
                </c:pt>
                <c:pt idx="14650">
                  <c:v>-1.0362620194846263E-5</c:v>
                </c:pt>
                <c:pt idx="14651">
                  <c:v>-1.0084660407055065E-5</c:v>
                </c:pt>
                <c:pt idx="14652">
                  <c:v>-9.8078681470691318E-6</c:v>
                </c:pt>
                <c:pt idx="14653">
                  <c:v>-9.5322444732139434E-6</c:v>
                </c:pt>
                <c:pt idx="14654">
                  <c:v>-9.2577904086715866E-6</c:v>
                </c:pt>
                <c:pt idx="14655">
                  <c:v>-8.9845069416348281E-6</c:v>
                </c:pt>
                <c:pt idx="14656">
                  <c:v>-8.7123950254611847E-6</c:v>
                </c:pt>
                <c:pt idx="14657">
                  <c:v>-8.441455578827187E-6</c:v>
                </c:pt>
                <c:pt idx="14658">
                  <c:v>-8.1716894858826574E-6</c:v>
                </c:pt>
                <c:pt idx="14659">
                  <c:v>-7.9030975964051434E-6</c:v>
                </c:pt>
                <c:pt idx="14660">
                  <c:v>-7.6356807259543773E-6</c:v>
                </c:pt>
                <c:pt idx="14661">
                  <c:v>-7.3694396560268492E-6</c:v>
                </c:pt>
                <c:pt idx="14662">
                  <c:v>-7.1043751342104512E-6</c:v>
                </c:pt>
                <c:pt idx="14663">
                  <c:v>-6.8404878743391696E-6</c:v>
                </c:pt>
                <c:pt idx="14664">
                  <c:v>-6.577778556647863E-6</c:v>
                </c:pt>
                <c:pt idx="14665">
                  <c:v>-6.3162478279271044E-6</c:v>
                </c:pt>
                <c:pt idx="14666">
                  <c:v>-6.0558963016780676E-6</c:v>
                </c:pt>
                <c:pt idx="14667">
                  <c:v>-5.7967245582674696E-6</c:v>
                </c:pt>
                <c:pt idx="14668">
                  <c:v>-5.5387331450825818E-6</c:v>
                </c:pt>
                <c:pt idx="14669">
                  <c:v>-5.2819225766862321E-6</c:v>
                </c:pt>
                <c:pt idx="14670">
                  <c:v>-5.0262933349719375E-6</c:v>
                </c:pt>
                <c:pt idx="14671">
                  <c:v>-4.7718458693189639E-6</c:v>
                </c:pt>
                <c:pt idx="14672">
                  <c:v>-4.5185805967475224E-6</c:v>
                </c:pt>
                <c:pt idx="14673">
                  <c:v>-4.2664979020739188E-6</c:v>
                </c:pt>
                <c:pt idx="14674">
                  <c:v>-4.0155981380657467E-6</c:v>
                </c:pt>
                <c:pt idx="14675">
                  <c:v>-3.7658816255971417E-6</c:v>
                </c:pt>
                <c:pt idx="14676">
                  <c:v>-3.5173486538039816E-6</c:v>
                </c:pt>
                <c:pt idx="14677">
                  <c:v>-3.2699994802391596E-6</c:v>
                </c:pt>
                <c:pt idx="14678">
                  <c:v>-3.0238343310278253E-6</c:v>
                </c:pt>
                <c:pt idx="14679">
                  <c:v>-2.778853401022651E-6</c:v>
                </c:pt>
                <c:pt idx="14680">
                  <c:v>-2.5350568539590947E-6</c:v>
                </c:pt>
                <c:pt idx="14681">
                  <c:v>-2.2924448226106511E-6</c:v>
                </c:pt>
                <c:pt idx="14682">
                  <c:v>-2.0510174089440999E-6</c:v>
                </c:pt>
                <c:pt idx="14683">
                  <c:v>-1.8107746842747431E-6</c:v>
                </c:pt>
                <c:pt idx="14684">
                  <c:v>-1.5717166894216276E-6</c:v>
                </c:pt>
                <c:pt idx="14685">
                  <c:v>-1.3338434348627423E-6</c:v>
                </c:pt>
                <c:pt idx="14686">
                  <c:v>-1.097154900890197E-6</c:v>
                </c:pt>
                <c:pt idx="14687">
                  <c:v>-8.6165103776537494E-7</c:v>
                </c:pt>
                <c:pt idx="14688">
                  <c:v>-6.2733176587404773E-7</c:v>
                </c:pt>
                <c:pt idx="14689">
                  <c:v>-3.9419697588146299E-7</c:v>
                </c:pt>
                <c:pt idx="14690">
                  <c:v>-1.6224652888738752E-7</c:v>
                </c:pt>
                <c:pt idx="14691">
                  <c:v>6.8519743418887771E-8</c:v>
                </c:pt>
                <c:pt idx="14692">
                  <c:v>2.981020386035919E-7</c:v>
                </c:pt>
                <c:pt idx="14693">
                  <c:v>5.2650058333356523E-7</c:v>
                </c:pt>
                <c:pt idx="14694">
                  <c:v>7.5371563322140853E-7</c:v>
                </c:pt>
                <c:pt idx="14695">
                  <c:v>9.7974747267068213E-7</c:v>
                </c:pt>
                <c:pt idx="14696">
                  <c:v>1.2045964147211727E-6</c:v>
                </c:pt>
                <c:pt idx="14697">
                  <c:v>1.4282628008942232E-6</c:v>
                </c:pt>
                <c:pt idx="14698">
                  <c:v>1.6507470010381259E-6</c:v>
                </c:pt>
                <c:pt idx="14699">
                  <c:v>1.8720494131735914E-6</c:v>
                </c:pt>
                <c:pt idx="14700">
                  <c:v>2.092170463339294E-6</c:v>
                </c:pt>
                <c:pt idx="14701">
                  <c:v>2.3111106054374985E-6</c:v>
                </c:pt>
                <c:pt idx="14702">
                  <c:v>2.5288703210797463E-6</c:v>
                </c:pt>
                <c:pt idx="14703">
                  <c:v>2.7454501194326697E-6</c:v>
                </c:pt>
                <c:pt idx="14704">
                  <c:v>2.9608505370638548E-6</c:v>
                </c:pt>
                <c:pt idx="14705">
                  <c:v>3.1750721377878189E-6</c:v>
                </c:pt>
                <c:pt idx="14706">
                  <c:v>3.3881155125120765E-6</c:v>
                </c:pt>
                <c:pt idx="14707">
                  <c:v>3.5999812790833085E-6</c:v>
                </c:pt>
                <c:pt idx="14708">
                  <c:v>3.8106700821336359E-6</c:v>
                </c:pt>
                <c:pt idx="14709">
                  <c:v>4.0201825929269916E-6</c:v>
                </c:pt>
                <c:pt idx="14710">
                  <c:v>4.2285195092056119E-6</c:v>
                </c:pt>
                <c:pt idx="14711">
                  <c:v>4.435681555036634E-6</c:v>
                </c:pt>
                <c:pt idx="14712">
                  <c:v>4.6416694806588021E-6</c:v>
                </c:pt>
                <c:pt idx="14713">
                  <c:v>4.846484062329318E-6</c:v>
                </c:pt>
                <c:pt idx="14714">
                  <c:v>5.0501261021708052E-6</c:v>
                </c:pt>
                <c:pt idx="14715">
                  <c:v>5.2525964280183693E-6</c:v>
                </c:pt>
                <c:pt idx="14716">
                  <c:v>5.4538958932668338E-6</c:v>
                </c:pt>
                <c:pt idx="14717">
                  <c:v>5.6540253767180715E-6</c:v>
                </c:pt>
                <c:pt idx="14718">
                  <c:v>5.8529857824285157E-6</c:v>
                </c:pt>
                <c:pt idx="14719">
                  <c:v>6.0507780395567372E-6</c:v>
                </c:pt>
                <c:pt idx="14720">
                  <c:v>6.2474031022112451E-6</c:v>
                </c:pt>
                <c:pt idx="14721">
                  <c:v>6.4428619492983865E-6</c:v>
                </c:pt>
                <c:pt idx="14722">
                  <c:v>6.6371555843703994E-6</c:v>
                </c:pt>
                <c:pt idx="14723">
                  <c:v>6.8302850354736342E-6</c:v>
                </c:pt>
                <c:pt idx="14724">
                  <c:v>7.0222513549968909E-6</c:v>
                </c:pt>
                <c:pt idx="14725">
                  <c:v>7.2130556195199822E-6</c:v>
                </c:pt>
                <c:pt idx="14726">
                  <c:v>7.4026989296623858E-6</c:v>
                </c:pt>
                <c:pt idx="14727">
                  <c:v>7.5911824099320931E-6</c:v>
                </c:pt>
                <c:pt idx="14728">
                  <c:v>7.7785072085746407E-6</c:v>
                </c:pt>
                <c:pt idx="14729">
                  <c:v>7.9646744974222725E-6</c:v>
                </c:pt>
                <c:pt idx="14730">
                  <c:v>8.1496854717433142E-6</c:v>
                </c:pt>
                <c:pt idx="14731">
                  <c:v>8.3335413500916915E-6</c:v>
                </c:pt>
                <c:pt idx="14732">
                  <c:v>8.5162433741566544E-6</c:v>
                </c:pt>
                <c:pt idx="14733">
                  <c:v>8.6977928086126438E-6</c:v>
                </c:pt>
                <c:pt idx="14734">
                  <c:v>8.8781909409694044E-6</c:v>
                </c:pt>
                <c:pt idx="14735">
                  <c:v>9.0574390814222253E-6</c:v>
                </c:pt>
                <c:pt idx="14736">
                  <c:v>9.2355385627023731E-6</c:v>
                </c:pt>
                <c:pt idx="14737">
                  <c:v>9.4124907399278056E-6</c:v>
                </c:pt>
                <c:pt idx="14738">
                  <c:v>9.5882969904539347E-6</c:v>
                </c:pt>
                <c:pt idx="14739">
                  <c:v>9.7629587137247349E-6</c:v>
                </c:pt>
                <c:pt idx="14740">
                  <c:v>9.9364773311239401E-6</c:v>
                </c:pt>
                <c:pt idx="14741">
                  <c:v>1.0108854285826504E-5</c:v>
                </c:pt>
                <c:pt idx="14742">
                  <c:v>1.0280091042650273E-5</c:v>
                </c:pt>
                <c:pt idx="14743">
                  <c:v>1.0450189087907819E-5</c:v>
                </c:pt>
                <c:pt idx="14744">
                  <c:v>1.061914992925852E-5</c:v>
                </c:pt>
                <c:pt idx="14745">
                  <c:v>1.0786975095560905E-5</c:v>
                </c:pt>
                <c:pt idx="14746">
                  <c:v>1.0953666136725052E-5</c:v>
                </c:pt>
                <c:pt idx="14747">
                  <c:v>1.1119224623565436E-5</c:v>
                </c:pt>
                <c:pt idx="14748">
                  <c:v>1.1283652147653786E-5</c:v>
                </c:pt>
                <c:pt idx="14749">
                  <c:v>1.1446950321172326E-5</c:v>
                </c:pt>
                <c:pt idx="14750">
                  <c:v>1.160912077676715E-5</c:v>
                </c:pt>
                <c:pt idx="14751">
                  <c:v>1.1770165167401826E-5</c:v>
                </c:pt>
                <c:pt idx="14752">
                  <c:v>1.1930085166211354E-5</c:v>
                </c:pt>
                <c:pt idx="14753">
                  <c:v>1.2088882466356167E-5</c:v>
                </c:pt>
                <c:pt idx="14754">
                  <c:v>1.2246558780876561E-5</c:v>
                </c:pt>
                <c:pt idx="14755">
                  <c:v>1.2403115842547204E-5</c:v>
                </c:pt>
                <c:pt idx="14756">
                  <c:v>1.2558555403732005E-5</c:v>
                </c:pt>
                <c:pt idx="14757">
                  <c:v>1.2712879236239187E-5</c:v>
                </c:pt>
                <c:pt idx="14758">
                  <c:v>1.2866089131176562E-5</c:v>
                </c:pt>
                <c:pt idx="14759">
                  <c:v>1.3018186898807172E-5</c:v>
                </c:pt>
                <c:pt idx="14760">
                  <c:v>1.3169174368405056E-5</c:v>
                </c:pt>
                <c:pt idx="14761">
                  <c:v>1.3319053388111317E-5</c:v>
                </c:pt>
                <c:pt idx="14762">
                  <c:v>1.3467825824790528E-5</c:v>
                </c:pt>
                <c:pt idx="14763">
                  <c:v>1.3615493563887244E-5</c:v>
                </c:pt>
                <c:pt idx="14764">
                  <c:v>1.3762058509282925E-5</c:v>
                </c:pt>
                <c:pt idx="14765">
                  <c:v>1.3907522583152998E-5</c:v>
                </c:pt>
                <c:pt idx="14766">
                  <c:v>1.4051887725824301E-5</c:v>
                </c:pt>
                <c:pt idx="14767">
                  <c:v>1.4195155895632714E-5</c:v>
                </c:pt>
                <c:pt idx="14768">
                  <c:v>1.4337329068781064E-5</c:v>
                </c:pt>
                <c:pt idx="14769">
                  <c:v>1.4478409239197376E-5</c:v>
                </c:pt>
                <c:pt idx="14770">
                  <c:v>1.4618398418393303E-5</c:v>
                </c:pt>
                <c:pt idx="14771">
                  <c:v>1.4757298635322937E-5</c:v>
                </c:pt>
                <c:pt idx="14772">
                  <c:v>1.4895111936241767E-5</c:v>
                </c:pt>
                <c:pt idx="14773">
                  <c:v>1.5031840384566079E-5</c:v>
                </c:pt>
                <c:pt idx="14774">
                  <c:v>1.5167486060732478E-5</c:v>
                </c:pt>
                <c:pt idx="14775">
                  <c:v>1.5302051062057845E-5</c:v>
                </c:pt>
                <c:pt idx="14776">
                  <c:v>1.5435537502599467E-5</c:v>
                </c:pt>
                <c:pt idx="14777">
                  <c:v>1.5567947513015549E-5</c:v>
                </c:pt>
                <c:pt idx="14778">
                  <c:v>1.5699283240425915E-5</c:v>
                </c:pt>
                <c:pt idx="14779">
                  <c:v>1.5829546848273109E-5</c:v>
                </c:pt>
                <c:pt idx="14780">
                  <c:v>1.5958740516183724E-5</c:v>
                </c:pt>
                <c:pt idx="14781">
                  <c:v>1.6086866439830071E-5</c:v>
                </c:pt>
                <c:pt idx="14782">
                  <c:v>1.6213926830792085E-5</c:v>
                </c:pt>
                <c:pt idx="14783">
                  <c:v>1.6339923916419656E-5</c:v>
                </c:pt>
                <c:pt idx="14784">
                  <c:v>1.6464859939695113E-5</c:v>
                </c:pt>
                <c:pt idx="14785">
                  <c:v>1.6588737159096102E-5</c:v>
                </c:pt>
                <c:pt idx="14786">
                  <c:v>1.6711557848458816E-5</c:v>
                </c:pt>
                <c:pt idx="14787">
                  <c:v>1.6833324296841391E-5</c:v>
                </c:pt>
                <c:pt idx="14788">
                  <c:v>1.6954038808387772E-5</c:v>
                </c:pt>
                <c:pt idx="14789">
                  <c:v>1.7073703702191777E-5</c:v>
                </c:pt>
                <c:pt idx="14790">
                  <c:v>1.7192321312161584E-5</c:v>
                </c:pt>
                <c:pt idx="14791">
                  <c:v>1.7309893986884361E-5</c:v>
                </c:pt>
                <c:pt idx="14792">
                  <c:v>1.7426424089491476E-5</c:v>
                </c:pt>
                <c:pt idx="14793">
                  <c:v>1.7541913997523747E-5</c:v>
                </c:pt>
                <c:pt idx="14794">
                  <c:v>1.7656366102797243E-5</c:v>
                </c:pt>
                <c:pt idx="14795">
                  <c:v>1.7769782811269263E-5</c:v>
                </c:pt>
                <c:pt idx="14796">
                  <c:v>1.788216654290471E-5</c:v>
                </c:pt>
                <c:pt idx="14797">
                  <c:v>1.7993519731542805E-5</c:v>
                </c:pt>
                <c:pt idx="14798">
                  <c:v>1.8103844824764056E-5</c:v>
                </c:pt>
                <c:pt idx="14799">
                  <c:v>1.8213144283757657E-5</c:v>
                </c:pt>
                <c:pt idx="14800">
                  <c:v>1.8321420583189122E-5</c:v>
                </c:pt>
                <c:pt idx="14801">
                  <c:v>1.8428676211068342E-5</c:v>
                </c:pt>
                <c:pt idx="14802">
                  <c:v>1.8534913668617925E-5</c:v>
                </c:pt>
                <c:pt idx="14803">
                  <c:v>1.8640135470141887E-5</c:v>
                </c:pt>
                <c:pt idx="14804">
                  <c:v>1.8744344142894702E-5</c:v>
                </c:pt>
                <c:pt idx="14805">
                  <c:v>1.8847542226950651E-5</c:v>
                </c:pt>
                <c:pt idx="14806">
                  <c:v>1.8949732275073536E-5</c:v>
                </c:pt>
                <c:pt idx="14807">
                  <c:v>1.9050916852586791E-5</c:v>
                </c:pt>
                <c:pt idx="14808">
                  <c:v>1.9151098537243845E-5</c:v>
                </c:pt>
                <c:pt idx="14809">
                  <c:v>1.9250279919098893E-5</c:v>
                </c:pt>
                <c:pt idx="14810">
                  <c:v>1.9348463600378002E-5</c:v>
                </c:pt>
                <c:pt idx="14811">
                  <c:v>1.9445652195350563E-5</c:v>
                </c:pt>
                <c:pt idx="14812">
                  <c:v>1.9541848330201115E-5</c:v>
                </c:pt>
                <c:pt idx="14813">
                  <c:v>1.9637054642901486E-5</c:v>
                </c:pt>
                <c:pt idx="14814">
                  <c:v>1.9731273783083337E-5</c:v>
                </c:pt>
                <c:pt idx="14815">
                  <c:v>1.9824508411911023E-5</c:v>
                </c:pt>
                <c:pt idx="14816">
                  <c:v>1.9916761201954791E-5</c:v>
                </c:pt>
                <c:pt idx="14817">
                  <c:v>2.0008034837064445E-5</c:v>
                </c:pt>
                <c:pt idx="14818">
                  <c:v>2.0098332012243283E-5</c:v>
                </c:pt>
                <c:pt idx="14819">
                  <c:v>2.0187655433522291E-5</c:v>
                </c:pt>
                <c:pt idx="14820">
                  <c:v>2.027600781783502E-5</c:v>
                </c:pt>
                <c:pt idx="14821">
                  <c:v>2.0363391892892461E-5</c:v>
                </c:pt>
                <c:pt idx="14822">
                  <c:v>2.0449810397058586E-5</c:v>
                </c:pt>
                <c:pt idx="14823">
                  <c:v>2.053526607922598E-5</c:v>
                </c:pt>
                <c:pt idx="14824">
                  <c:v>2.0619761698692086E-5</c:v>
                </c:pt>
                <c:pt idx="14825">
                  <c:v>2.0703300025035782E-5</c:v>
                </c:pt>
                <c:pt idx="14826">
                  <c:v>2.0785883837994032E-5</c:v>
                </c:pt>
                <c:pt idx="14827">
                  <c:v>2.0867515927339464E-5</c:v>
                </c:pt>
                <c:pt idx="14828">
                  <c:v>2.0948199092757674E-5</c:v>
                </c:pt>
                <c:pt idx="14829">
                  <c:v>2.1027936143725544E-5</c:v>
                </c:pt>
                <c:pt idx="14830">
                  <c:v>2.1106729899389319E-5</c:v>
                </c:pt>
                <c:pt idx="14831">
                  <c:v>2.1184583188443666E-5</c:v>
                </c:pt>
                <c:pt idx="14832">
                  <c:v>2.126149884901058E-5</c:v>
                </c:pt>
                <c:pt idx="14833">
                  <c:v>2.1337479728519E-5</c:v>
                </c:pt>
                <c:pt idx="14834">
                  <c:v>2.1412528683584718E-5</c:v>
                </c:pt>
                <c:pt idx="14835">
                  <c:v>2.1486648579890628E-5</c:v>
                </c:pt>
                <c:pt idx="14836">
                  <c:v>2.1559842292067394E-5</c:v>
                </c:pt>
                <c:pt idx="14837">
                  <c:v>2.1632112703574509E-5</c:v>
                </c:pt>
                <c:pt idx="14838">
                  <c:v>2.1703462706581687E-5</c:v>
                </c:pt>
                <c:pt idx="14839">
                  <c:v>2.1773895201850785E-5</c:v>
                </c:pt>
                <c:pt idx="14840">
                  <c:v>2.1843413098617848E-5</c:v>
                </c:pt>
                <c:pt idx="14841">
                  <c:v>2.191201931447582E-5</c:v>
                </c:pt>
                <c:pt idx="14842">
                  <c:v>2.1979716775257526E-5</c:v>
                </c:pt>
                <c:pt idx="14843">
                  <c:v>2.2046508414918942E-5</c:v>
                </c:pt>
                <c:pt idx="14844">
                  <c:v>2.2112397175423072E-5</c:v>
                </c:pt>
                <c:pt idx="14845">
                  <c:v>2.2177386006624025E-5</c:v>
                </c:pt>
                <c:pt idx="14846">
                  <c:v>2.224147786615162E-5</c:v>
                </c:pt>
                <c:pt idx="14847">
                  <c:v>2.2304675719296264E-5</c:v>
                </c:pt>
                <c:pt idx="14848">
                  <c:v>2.2366982538894347E-5</c:v>
                </c:pt>
                <c:pt idx="14849">
                  <c:v>2.2428401305213909E-5</c:v>
                </c:pt>
                <c:pt idx="14850">
                  <c:v>2.2488935005840861E-5</c:v>
                </c:pt>
                <c:pt idx="14851">
                  <c:v>2.2548586635565376E-5</c:v>
                </c:pt>
                <c:pt idx="14852">
                  <c:v>2.2607359196268946E-5</c:v>
                </c:pt>
                <c:pt idx="14853">
                  <c:v>2.2665255696811608E-5</c:v>
                </c:pt>
                <c:pt idx="14854">
                  <c:v>2.2722279152919717E-5</c:v>
                </c:pt>
                <c:pt idx="14855">
                  <c:v>2.2778432587074056E-5</c:v>
                </c:pt>
                <c:pt idx="14856">
                  <c:v>2.2833719028398328E-5</c:v>
                </c:pt>
                <c:pt idx="14857">
                  <c:v>2.2888141512548124E-5</c:v>
                </c:pt>
                <c:pt idx="14858">
                  <c:v>2.2941703081600256E-5</c:v>
                </c:pt>
                <c:pt idx="14859">
                  <c:v>2.2994406783942407E-5</c:v>
                </c:pt>
                <c:pt idx="14860">
                  <c:v>2.3046255674163423E-5</c:v>
                </c:pt>
                <c:pt idx="14861">
                  <c:v>2.3097252812943654E-5</c:v>
                </c:pt>
                <c:pt idx="14862">
                  <c:v>2.3147401266946066E-5</c:v>
                </c:pt>
                <c:pt idx="14863">
                  <c:v>2.3196704108707543E-5</c:v>
                </c:pt>
                <c:pt idx="14864">
                  <c:v>2.3245164416530621E-5</c:v>
                </c:pt>
                <c:pt idx="14865">
                  <c:v>2.3292785274375646E-5</c:v>
                </c:pt>
                <c:pt idx="14866">
                  <c:v>2.3339569771753431E-5</c:v>
                </c:pt>
                <c:pt idx="14867">
                  <c:v>2.3385521003618155E-5</c:v>
                </c:pt>
                <c:pt idx="14868">
                  <c:v>2.3430642070260862E-5</c:v>
                </c:pt>
                <c:pt idx="14869">
                  <c:v>2.3474936077203109E-5</c:v>
                </c:pt>
                <c:pt idx="14870">
                  <c:v>2.3518406135091328E-5</c:v>
                </c:pt>
                <c:pt idx="14871">
                  <c:v>2.356105535959144E-5</c:v>
                </c:pt>
                <c:pt idx="14872">
                  <c:v>2.3602886871283808E-5</c:v>
                </c:pt>
                <c:pt idx="14873">
                  <c:v>2.3643903795558766E-5</c:v>
                </c:pt>
                <c:pt idx="14874">
                  <c:v>2.3684109262512451E-5</c:v>
                </c:pt>
                <c:pt idx="14875">
                  <c:v>2.3723506406843146E-5</c:v>
                </c:pt>
                <c:pt idx="14876">
                  <c:v>2.3762098367747847E-5</c:v>
                </c:pt>
                <c:pt idx="14877">
                  <c:v>2.379988828881959E-5</c:v>
                </c:pt>
                <c:pt idx="14878">
                  <c:v>2.383687931794468E-5</c:v>
                </c:pt>
                <c:pt idx="14879">
                  <c:v>2.3873074607200921E-5</c:v>
                </c:pt>
                <c:pt idx="14880">
                  <c:v>2.3908477312755766E-5</c:v>
                </c:pt>
                <c:pt idx="14881">
                  <c:v>2.3943090594765259E-5</c:v>
                </c:pt>
                <c:pt idx="14882">
                  <c:v>2.3976917617273103E-5</c:v>
                </c:pt>
                <c:pt idx="14883">
                  <c:v>2.4009961548110252E-5</c:v>
                </c:pt>
                <c:pt idx="14884">
                  <c:v>2.4042225558795086E-5</c:v>
                </c:pt>
                <c:pt idx="14885">
                  <c:v>2.4073712824433741E-5</c:v>
                </c:pt>
                <c:pt idx="14886">
                  <c:v>2.4104426523620935E-5</c:v>
                </c:pt>
                <c:pt idx="14887">
                  <c:v>2.4134369838341406E-5</c:v>
                </c:pt>
                <c:pt idx="14888">
                  <c:v>2.4163545953871496E-5</c:v>
                </c:pt>
                <c:pt idx="14889">
                  <c:v>2.4191958058681291E-5</c:v>
                </c:pt>
                <c:pt idx="14890">
                  <c:v>2.4219609344337157E-5</c:v>
                </c:pt>
                <c:pt idx="14891">
                  <c:v>2.4246503005404786E-5</c:v>
                </c:pt>
                <c:pt idx="14892">
                  <c:v>2.4272642239352453E-5</c:v>
                </c:pt>
                <c:pt idx="14893">
                  <c:v>2.4298030246454921E-5</c:v>
                </c:pt>
                <c:pt idx="14894">
                  <c:v>2.432267022969764E-5</c:v>
                </c:pt>
                <c:pt idx="14895">
                  <c:v>2.4346565394681374E-5</c:v>
                </c:pt>
                <c:pt idx="14896">
                  <c:v>2.4369718949527323E-5</c:v>
                </c:pt>
                <c:pt idx="14897">
                  <c:v>2.4392134104782522E-5</c:v>
                </c:pt>
                <c:pt idx="14898">
                  <c:v>2.4413814073325899E-5</c:v>
                </c:pt>
                <c:pt idx="14899">
                  <c:v>2.4434762070274452E-5</c:v>
                </c:pt>
                <c:pt idx="14900">
                  <c:v>2.4454981312890115E-5</c:v>
                </c:pt>
                <c:pt idx="14901">
                  <c:v>2.4474475020486995E-5</c:v>
                </c:pt>
                <c:pt idx="14902">
                  <c:v>2.4493246414338791E-5</c:v>
                </c:pt>
                <c:pt idx="14903">
                  <c:v>2.4511298717586988E-5</c:v>
                </c:pt>
                <c:pt idx="14904">
                  <c:v>2.4528635155149253E-5</c:v>
                </c:pt>
                <c:pt idx="14905">
                  <c:v>2.454525895362839E-5</c:v>
                </c:pt>
                <c:pt idx="14906">
                  <c:v>2.456117334122145E-5</c:v>
                </c:pt>
                <c:pt idx="14907">
                  <c:v>2.4576381547629699E-5</c:v>
                </c:pt>
                <c:pt idx="14908">
                  <c:v>2.4590886803968576E-5</c:v>
                </c:pt>
                <c:pt idx="14909">
                  <c:v>2.4604692342678407E-5</c:v>
                </c:pt>
                <c:pt idx="14910">
                  <c:v>2.4617801397435285E-5</c:v>
                </c:pt>
                <c:pt idx="14911">
                  <c:v>2.4630217203062637E-5</c:v>
                </c:pt>
                <c:pt idx="14912">
                  <c:v>2.4641942995442878E-5</c:v>
                </c:pt>
                <c:pt idx="14913">
                  <c:v>2.46529820114299E-5</c:v>
                </c:pt>
                <c:pt idx="14914">
                  <c:v>2.4663337488761622E-5</c:v>
                </c:pt>
                <c:pt idx="14915">
                  <c:v>2.4673012665973168E-5</c:v>
                </c:pt>
                <c:pt idx="14916">
                  <c:v>2.468201078231038E-5</c:v>
                </c:pt>
                <c:pt idx="14917">
                  <c:v>2.4690335077643874E-5</c:v>
                </c:pt>
                <c:pt idx="14918">
                  <c:v>2.4697988792383344E-5</c:v>
                </c:pt>
                <c:pt idx="14919">
                  <c:v>2.4704975167392423E-5</c:v>
                </c:pt>
                <c:pt idx="14920">
                  <c:v>2.4711297443903974E-5</c:v>
                </c:pt>
                <c:pt idx="14921">
                  <c:v>2.4716958863435611E-5</c:v>
                </c:pt>
                <c:pt idx="14922">
                  <c:v>2.4721962667706065E-5</c:v>
                </c:pt>
                <c:pt idx="14923">
                  <c:v>2.4726312098551386E-5</c:v>
                </c:pt>
                <c:pt idx="14924">
                  <c:v>2.4730010397842149E-5</c:v>
                </c:pt>
                <c:pt idx="14925">
                  <c:v>2.4733060807400695E-5</c:v>
                </c:pt>
                <c:pt idx="14926">
                  <c:v>2.473546656891895E-5</c:v>
                </c:pt>
                <c:pt idx="14927">
                  <c:v>2.473723092387666E-5</c:v>
                </c:pt>
                <c:pt idx="14928">
                  <c:v>2.4738357113460012E-5</c:v>
                </c:pt>
                <c:pt idx="14929">
                  <c:v>2.4738848378480747E-5</c:v>
                </c:pt>
                <c:pt idx="14930">
                  <c:v>2.4738707959295597E-5</c:v>
                </c:pt>
                <c:pt idx="14931">
                  <c:v>2.4737939095726249E-5</c:v>
                </c:pt>
                <c:pt idx="14932">
                  <c:v>2.4736545026979652E-5</c:v>
                </c:pt>
                <c:pt idx="14933">
                  <c:v>2.4734528991568791E-5</c:v>
                </c:pt>
                <c:pt idx="14934">
                  <c:v>2.4731894227233938E-5</c:v>
                </c:pt>
                <c:pt idx="14935">
                  <c:v>2.4728643970864106E-5</c:v>
                </c:pt>
                <c:pt idx="14936">
                  <c:v>2.4724781458419268E-5</c:v>
                </c:pt>
                <c:pt idx="14937">
                  <c:v>2.4720309924852685E-5</c:v>
                </c:pt>
                <c:pt idx="14938">
                  <c:v>2.4715232604033883E-5</c:v>
                </c:pt>
                <c:pt idx="14939">
                  <c:v>2.4709552728671826E-5</c:v>
                </c:pt>
                <c:pt idx="14940">
                  <c:v>2.4703273530238794E-5</c:v>
                </c:pt>
                <c:pt idx="14941">
                  <c:v>2.4696398238894429E-5</c:v>
                </c:pt>
                <c:pt idx="14942">
                  <c:v>2.4688930083410362E-5</c:v>
                </c:pt>
                <c:pt idx="14943">
                  <c:v>2.4680872291095127E-5</c:v>
                </c:pt>
                <c:pt idx="14944">
                  <c:v>2.4672228087719688E-5</c:v>
                </c:pt>
                <c:pt idx="14945">
                  <c:v>2.4663000697443148E-5</c:v>
                </c:pt>
                <c:pt idx="14946">
                  <c:v>2.4653193342739137E-5</c:v>
                </c:pt>
                <c:pt idx="14947">
                  <c:v>2.4642809244322363E-5</c:v>
                </c:pt>
                <c:pt idx="14948">
                  <c:v>2.4631851621075826E-5</c:v>
                </c:pt>
                <c:pt idx="14949">
                  <c:v>2.4620323689978197E-5</c:v>
                </c:pt>
                <c:pt idx="14950">
                  <c:v>2.4608228666031889E-5</c:v>
                </c:pt>
                <c:pt idx="14951">
                  <c:v>2.4595569762191346E-5</c:v>
                </c:pt>
                <c:pt idx="14952">
                  <c:v>2.4582350189291843E-5</c:v>
                </c:pt>
                <c:pt idx="14953">
                  <c:v>2.4568573155978596E-5</c:v>
                </c:pt>
                <c:pt idx="14954">
                  <c:v>2.4554241868636548E-5</c:v>
                </c:pt>
                <c:pt idx="14955">
                  <c:v>2.4539359531320216E-5</c:v>
                </c:pt>
                <c:pt idx="14956">
                  <c:v>2.4523929345684229E-5</c:v>
                </c:pt>
                <c:pt idx="14957">
                  <c:v>2.4507954510914249E-5</c:v>
                </c:pt>
                <c:pt idx="14958">
                  <c:v>2.4491438223658085E-5</c:v>
                </c:pt>
                <c:pt idx="14959">
                  <c:v>2.4474383677957586E-5</c:v>
                </c:pt>
                <c:pt idx="14960">
                  <c:v>2.4456794065180588E-5</c:v>
                </c:pt>
                <c:pt idx="14961">
                  <c:v>2.4438672573953622E-5</c:v>
                </c:pt>
                <c:pt idx="14962">
                  <c:v>2.4420022390094627E-5</c:v>
                </c:pt>
                <c:pt idx="14963">
                  <c:v>2.4400846696546598E-5</c:v>
                </c:pt>
                <c:pt idx="14964">
                  <c:v>2.4381148673311092E-5</c:v>
                </c:pt>
                <c:pt idx="14965">
                  <c:v>2.4360931497382558E-5</c:v>
                </c:pt>
                <c:pt idx="14966">
                  <c:v>2.4340198342682994E-5</c:v>
                </c:pt>
                <c:pt idx="14967">
                  <c:v>2.4318952379996809E-5</c:v>
                </c:pt>
                <c:pt idx="14968">
                  <c:v>2.4297196776906375E-5</c:v>
                </c:pt>
                <c:pt idx="14969">
                  <c:v>2.4274934697727778E-5</c:v>
                </c:pt>
                <c:pt idx="14970">
                  <c:v>2.4252169303447154E-5</c:v>
                </c:pt>
                <c:pt idx="14971">
                  <c:v>2.4228903751657362E-5</c:v>
                </c:pt>
                <c:pt idx="14972">
                  <c:v>2.4205141196494956E-5</c:v>
                </c:pt>
                <c:pt idx="14973">
                  <c:v>2.4180884788577737E-5</c:v>
                </c:pt>
                <c:pt idx="14974">
                  <c:v>2.4156137674942671E-5</c:v>
                </c:pt>
                <c:pt idx="14975">
                  <c:v>2.4130902998984178E-5</c:v>
                </c:pt>
                <c:pt idx="14976">
                  <c:v>2.4105183900392782E-5</c:v>
                </c:pt>
                <c:pt idx="14977">
                  <c:v>2.4078983515094391E-5</c:v>
                </c:pt>
                <c:pt idx="14978">
                  <c:v>2.4052304975189572E-5</c:v>
                </c:pt>
                <c:pt idx="14979">
                  <c:v>2.4025151408893779E-5</c:v>
                </c:pt>
                <c:pt idx="14980">
                  <c:v>2.3997525940477466E-5</c:v>
                </c:pt>
                <c:pt idx="14981">
                  <c:v>2.3969431690206989E-5</c:v>
                </c:pt>
                <c:pt idx="14982">
                  <c:v>2.3940871774285665E-5</c:v>
                </c:pt>
                <c:pt idx="14983">
                  <c:v>2.3911849304795354E-5</c:v>
                </c:pt>
                <c:pt idx="14984">
                  <c:v>2.3882367389638449E-5</c:v>
                </c:pt>
                <c:pt idx="14985">
                  <c:v>2.3852429132480213E-5</c:v>
                </c:pt>
                <c:pt idx="14986">
                  <c:v>2.3822037632691613E-5</c:v>
                </c:pt>
              </c:numCache>
            </c:numRef>
          </c:yVal>
        </c:ser>
        <c:ser>
          <c:idx val="2"/>
          <c:order val="2"/>
          <c:tx>
            <c:strRef>
              <c:f>Tabelle1!$O$5</c:f>
              <c:strCache>
                <c:ptCount val="1"/>
                <c:pt idx="0">
                  <c:v>Vertikal-Auslenkung Fahrzeug</c:v>
                </c:pt>
              </c:strCache>
            </c:strRef>
          </c:tx>
          <c:spPr>
            <a:ln w="9525" cap="rnd">
              <a:solidFill>
                <a:schemeClr val="tx1"/>
              </a:solidFill>
              <a:round/>
            </a:ln>
            <a:effectLst/>
          </c:spPr>
          <c:marker>
            <c:symbol val="none"/>
          </c:marker>
          <c:xVal>
            <c:numRef>
              <c:f>Tabelle1!$I$15:$I$15001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Tabelle1!$L$15:$L$15001</c:f>
              <c:numCache>
                <c:formatCode>General</c:formatCode>
                <c:ptCount val="14987"/>
                <c:pt idx="0">
                  <c:v>0</c:v>
                </c:pt>
                <c:pt idx="1">
                  <c:v>0</c:v>
                </c:pt>
                <c:pt idx="2">
                  <c:v>0</c:v>
                </c:pt>
                <c:pt idx="3">
                  <c:v>7.3409645279969465E-15</c:v>
                </c:pt>
                <c:pt idx="4">
                  <c:v>4.5224396079262831E-14</c:v>
                </c:pt>
                <c:pt idx="5">
                  <c:v>1.4005726078242264E-13</c:v>
                </c:pt>
                <c:pt idx="6">
                  <c:v>3.0601972438651778E-13</c:v>
                </c:pt>
                <c:pt idx="7">
                  <c:v>5.4979375751237735E-13</c:v>
                </c:pt>
                <c:pt idx="8">
                  <c:v>8.7716290480189627E-13</c:v>
                </c:pt>
                <c:pt idx="9">
                  <c:v>1.2933114115130936E-12</c:v>
                </c:pt>
                <c:pt idx="10">
                  <c:v>1.8028668793143162E-12</c:v>
                </c:pt>
                <c:pt idx="11">
                  <c:v>2.4099314863657957E-12</c:v>
                </c:pt>
                <c:pt idx="12">
                  <c:v>3.1181115891910129E-12</c:v>
                </c:pt>
                <c:pt idx="13">
                  <c:v>3.9305461278711284E-12</c:v>
                </c:pt>
                <c:pt idx="14">
                  <c:v>4.849933881341196E-12</c:v>
                </c:pt>
                <c:pt idx="15">
                  <c:v>5.8785596045346329E-12</c:v>
                </c:pt>
                <c:pt idx="16">
                  <c:v>7.0183190783832109E-12</c:v>
                </c:pt>
                <c:pt idx="17">
                  <c:v>8.2707431034656365E-12</c:v>
                </c:pt>
                <c:pt idx="18">
                  <c:v>9.637020467863063E-12</c:v>
                </c:pt>
                <c:pt idx="19">
                  <c:v>1.1118019919506808E-11</c:v>
                </c:pt>
                <c:pt idx="20">
                  <c:v>1.2714311172993414E-11</c:v>
                </c:pt>
                <c:pt idx="21">
                  <c:v>1.4426184980499776E-11</c:v>
                </c:pt>
                <c:pt idx="22">
                  <c:v>1.6253672296057275E-11</c:v>
                </c:pt>
                <c:pt idx="23">
                  <c:v>1.819656256204366E-11</c:v>
                </c:pt>
                <c:pt idx="24">
                  <c:v>2.0254421146325992E-11</c:v>
                </c:pt>
                <c:pt idx="25">
                  <c:v>2.2426605958039873E-11</c:v>
                </c:pt>
                <c:pt idx="26">
                  <c:v>2.4712283269523342E-11</c:v>
                </c:pt>
                <c:pt idx="27">
                  <c:v>2.7110442771438453E-11</c:v>
                </c:pt>
                <c:pt idx="28">
                  <c:v>2.9619911887613152E-11</c:v>
                </c:pt>
                <c:pt idx="29">
                  <c:v>3.2239369375621832E-11</c:v>
                </c:pt>
                <c:pt idx="30">
                  <c:v>3.4967358238598461E-11</c:v>
                </c:pt>
                <c:pt idx="31">
                  <c:v>3.7802297973239825E-11</c:v>
                </c:pt>
                <c:pt idx="32">
                  <c:v>4.0742496178413565E-11</c:v>
                </c:pt>
                <c:pt idx="33">
                  <c:v>4.3786159548236929E-11</c:v>
                </c:pt>
                <c:pt idx="34">
                  <c:v>4.6931404272935296E-11</c:v>
                </c:pt>
                <c:pt idx="35">
                  <c:v>5.0176265870233157E-11</c:v>
                </c:pt>
                <c:pt idx="36">
                  <c:v>5.3518708469467814E-11</c:v>
                </c:pt>
                <c:pt idx="37">
                  <c:v>5.6956633570055188E-11</c:v>
                </c:pt>
                <c:pt idx="38">
                  <c:v>6.0487888295373865E-11</c:v>
                </c:pt>
                <c:pt idx="39">
                  <c:v>6.4110273162573892E-11</c:v>
                </c:pt>
                <c:pt idx="40">
                  <c:v>6.7821549388255962E-11</c:v>
                </c:pt>
                <c:pt idx="41">
                  <c:v>7.1619445749412054E-11</c:v>
                </c:pt>
                <c:pt idx="42">
                  <c:v>7.5501665018463908E-11</c:v>
                </c:pt>
                <c:pt idx="43">
                  <c:v>7.9465889990689569E-11</c:v>
                </c:pt>
                <c:pt idx="44">
                  <c:v>8.3509789121783959E-11</c:v>
                </c:pt>
                <c:pt idx="45">
                  <c:v>8.7631021792761085E-11</c:v>
                </c:pt>
                <c:pt idx="46">
                  <c:v>9.182724321887703E-11</c:v>
                </c:pt>
                <c:pt idx="47">
                  <c:v>9.609610901872563E-11</c:v>
                </c:pt>
                <c:pt idx="48">
                  <c:v>1.0043527945914478E-10</c:v>
                </c:pt>
                <c:pt idx="49">
                  <c:v>1.0484242339105884E-10</c:v>
                </c:pt>
                <c:pt idx="50">
                  <c:v>1.0931522189088582E-10</c:v>
                </c:pt>
                <c:pt idx="51">
                  <c:v>1.1385137162164122E-10</c:v>
                </c:pt>
                <c:pt idx="52">
                  <c:v>1.1844858792739055E-10</c:v>
                </c:pt>
                <c:pt idx="53">
                  <c:v>1.231046076742247E-10</c:v>
                </c:pt>
                <c:pt idx="54">
                  <c:v>1.278171918504706E-10</c:v>
                </c:pt>
                <c:pt idx="55">
                  <c:v>1.3258412793838942E-10</c:v>
                </c:pt>
                <c:pt idx="56">
                  <c:v>1.3740323206917374E-10</c:v>
                </c:pt>
                <c:pt idx="57">
                  <c:v>1.4227235097261333E-10</c:v>
                </c:pt>
                <c:pt idx="58">
                  <c:v>1.4718936373237867E-10</c:v>
                </c:pt>
                <c:pt idx="59">
                  <c:v>1.5215218335744838E-10</c:v>
                </c:pt>
                <c:pt idx="60">
                  <c:v>1.5715875817980668E-10</c:v>
                </c:pt>
                <c:pt idx="61">
                  <c:v>1.6220707308813652E-10</c:v>
                </c:pt>
                <c:pt idx="62">
                  <c:v>1.6729515060685088E-10</c:v>
                </c:pt>
                <c:pt idx="63">
                  <c:v>1.7242105182942561E-10</c:v>
                </c:pt>
                <c:pt idx="64">
                  <c:v>1.775828772146339E-10</c:v>
                </c:pt>
                <c:pt idx="65">
                  <c:v>2.5009780918845389E-9</c:v>
                </c:pt>
                <c:pt idx="66">
                  <c:v>1.6787594463205136E-8</c:v>
                </c:pt>
                <c:pt idx="67">
                  <c:v>6.1021461734909733E-8</c:v>
                </c:pt>
                <c:pt idx="68">
                  <c:v>1.5766455677071536E-7</c:v>
                </c:pt>
                <c:pt idx="69">
                  <c:v>3.3128895246143047E-7</c:v>
                </c:pt>
                <c:pt idx="70">
                  <c:v>6.0829310425805879E-7</c:v>
                </c:pt>
                <c:pt idx="71">
                  <c:v>1.0167125977348328E-6</c:v>
                </c:pt>
                <c:pt idx="72">
                  <c:v>1.5860443664029729E-6</c:v>
                </c:pt>
                <c:pt idx="73">
                  <c:v>2.3470807684974905E-6</c:v>
                </c:pt>
                <c:pt idx="74">
                  <c:v>3.3317530117232949E-6</c:v>
                </c:pt>
                <c:pt idx="75">
                  <c:v>4.5729835480626636E-6</c:v>
                </c:pt>
                <c:pt idx="76">
                  <c:v>6.104547075518271E-6</c:v>
                </c:pt>
                <c:pt idx="77">
                  <c:v>7.9609397936911934E-6</c:v>
                </c:pt>
                <c:pt idx="78">
                  <c:v>1.0177256569885449E-5</c:v>
                </c:pt>
                <c:pt idx="79">
                  <c:v>1.2789075682153665E-5</c:v>
                </c:pt>
                <c:pt idx="80">
                  <c:v>1.5832350815350321E-5</c:v>
                </c:pt>
                <c:pt idx="81">
                  <c:v>1.9343309995820356E-5</c:v>
                </c:pt>
                <c:pt idx="82">
                  <c:v>2.3358361159819708E-5</c:v>
                </c:pt>
                <c:pt idx="83">
                  <c:v>2.7914004060118494E-5</c:v>
                </c:pt>
                <c:pt idx="84">
                  <c:v>3.3046748224481181E-5</c:v>
                </c:pt>
                <c:pt idx="85">
                  <c:v>3.8793036688827763E-5</c:v>
                </c:pt>
                <c:pt idx="86">
                  <c:v>4.5189175236861314E-5</c:v>
                </c:pt>
                <c:pt idx="87">
                  <c:v>5.2271266886783779E-5</c:v>
                </c:pt>
                <c:pt idx="88">
                  <c:v>6.00751513744117E-5</c:v>
                </c:pt>
                <c:pt idx="89">
                  <c:v>6.8636349390541101E-5</c:v>
                </c:pt>
                <c:pt idx="90">
                  <c:v>7.7990011338788582E-5</c:v>
                </c:pt>
                <c:pt idx="91">
                  <c:v>8.8170870388352583E-5</c:v>
                </c:pt>
                <c:pt idx="92">
                  <c:v>9.9213199604189351E-5</c:v>
                </c:pt>
                <c:pt idx="93">
                  <c:v>1.1115077294497963E-4</c:v>
                </c:pt>
                <c:pt idx="94">
                  <c:v>1.2401682992697091E-4</c:v>
                </c:pt>
                <c:pt idx="95">
                  <c:v>1.3784404375931909E-4</c:v>
                </c:pt>
                <c:pt idx="96">
                  <c:v>1.5266449276391111E-4</c:v>
                </c:pt>
                <c:pt idx="97">
                  <c:v>1.6850963489983763E-4</c:v>
                </c:pt>
                <c:pt idx="98">
                  <c:v>1.8541028521969116E-4</c:v>
                </c:pt>
                <c:pt idx="99">
                  <c:v>2.0339659609169529E-4</c:v>
                </c:pt>
                <c:pt idx="100">
                  <c:v>2.2249804002832368E-4</c:v>
                </c:pt>
                <c:pt idx="101">
                  <c:v>2.427433949685434E-4</c:v>
                </c:pt>
                <c:pt idx="102">
                  <c:v>2.6416073186711372E-4</c:v>
                </c:pt>
                <c:pt idx="103">
                  <c:v>2.8677248139279365E-4</c:v>
                </c:pt>
                <c:pt idx="104">
                  <c:v>3.1058478919260632E-4</c:v>
                </c:pt>
                <c:pt idx="105">
                  <c:v>3.3558535990901525E-4</c:v>
                </c:pt>
                <c:pt idx="106">
                  <c:v>3.6175165228855981E-4</c:v>
                </c:pt>
                <c:pt idx="107">
                  <c:v>3.890559048171424E-4</c:v>
                </c:pt>
                <c:pt idx="108">
                  <c:v>4.1746573691430931E-4</c:v>
                </c:pt>
                <c:pt idx="109">
                  <c:v>4.4694455096767676E-4</c:v>
                </c:pt>
                <c:pt idx="110">
                  <c:v>4.7745190710167274E-4</c:v>
                </c:pt>
                <c:pt idx="111">
                  <c:v>5.089438782521201E-4</c:v>
                </c:pt>
                <c:pt idx="112">
                  <c:v>5.4137338653887225E-4</c:v>
                </c:pt>
                <c:pt idx="113">
                  <c:v>5.7469052165054631E-4</c:v>
                </c:pt>
                <c:pt idx="114">
                  <c:v>6.0884284192826209E-4</c:v>
                </c:pt>
                <c:pt idx="115">
                  <c:v>6.4377565881823984E-4</c:v>
                </c:pt>
                <c:pt idx="116">
                  <c:v>6.7943230534627344E-4</c:v>
                </c:pt>
                <c:pt idx="117">
                  <c:v>7.1575438925034916E-4</c:v>
                </c:pt>
                <c:pt idx="118">
                  <c:v>7.5268203139089267E-4</c:v>
                </c:pt>
                <c:pt idx="119">
                  <c:v>7.9015409004143194E-4</c:v>
                </c:pt>
                <c:pt idx="120">
                  <c:v>8.281083716457872E-4</c:v>
                </c:pt>
                <c:pt idx="121">
                  <c:v>8.6648182861139597E-4</c:v>
                </c:pt>
                <c:pt idx="122">
                  <c:v>9.052107446918937E-4</c:v>
                </c:pt>
                <c:pt idx="123">
                  <c:v>9.4423090849586394E-4</c:v>
                </c:pt>
                <c:pt idx="124">
                  <c:v>9.8347777564248076E-4</c:v>
                </c:pt>
                <c:pt idx="125">
                  <c:v>1.022886620068892E-3</c:v>
                </c:pt>
                <c:pt idx="126">
                  <c:v>1.0623926749783945E-3</c:v>
                </c:pt>
                <c:pt idx="127">
                  <c:v>1.1019312639029858E-3</c:v>
                </c:pt>
                <c:pt idx="128">
                  <c:v>1.1414379223385284E-3</c:v>
                </c:pt>
                <c:pt idx="129">
                  <c:v>1.1808485103957215E-3</c:v>
                </c:pt>
                <c:pt idx="130">
                  <c:v>1.2200993168952766E-3</c:v>
                </c:pt>
                <c:pt idx="131">
                  <c:v>1.2591271553211139E-3</c:v>
                </c:pt>
                <c:pt idx="132">
                  <c:v>1.2978694520311247E-3</c:v>
                </c:pt>
                <c:pt idx="133">
                  <c:v>1.3362643271110496E-3</c:v>
                </c:pt>
                <c:pt idx="134">
                  <c:v>1.3742506682432472E-3</c:v>
                </c:pt>
                <c:pt idx="135">
                  <c:v>1.4117681979487543E-3</c:v>
                </c:pt>
                <c:pt idx="136">
                  <c:v>1.4487575345478287E-3</c:v>
                </c:pt>
                <c:pt idx="137">
                  <c:v>1.4851602471713105E-3</c:v>
                </c:pt>
                <c:pt idx="138">
                  <c:v>1.5209189051426442E-3</c:v>
                </c:pt>
                <c:pt idx="139">
                  <c:v>1.5559771220380425E-3</c:v>
                </c:pt>
                <c:pt idx="140">
                  <c:v>1.5902795947204209E-3</c:v>
                </c:pt>
                <c:pt idx="141">
                  <c:v>1.6237721376309744E-3</c:v>
                </c:pt>
                <c:pt idx="142">
                  <c:v>1.6564017126109887E-3</c:v>
                </c:pt>
                <c:pt idx="143">
                  <c:v>1.6881164545153925E-3</c:v>
                </c:pt>
                <c:pt idx="144">
                  <c:v>1.7188656928687892E-3</c:v>
                </c:pt>
                <c:pt idx="145">
                  <c:v>1.7485999698042961E-3</c:v>
                </c:pt>
                <c:pt idx="146">
                  <c:v>1.7772710545153024E-3</c:v>
                </c:pt>
                <c:pt idx="147">
                  <c:v>1.8048319544404522E-3</c:v>
                </c:pt>
                <c:pt idx="148">
                  <c:v>1.8312369233925453E-3</c:v>
                </c:pt>
                <c:pt idx="149">
                  <c:v>1.8564414668327883E-3</c:v>
                </c:pt>
                <c:pt idx="150">
                  <c:v>1.8804023444828251E-3</c:v>
                </c:pt>
                <c:pt idx="151">
                  <c:v>1.9030775704582631E-3</c:v>
                </c:pt>
                <c:pt idx="152">
                  <c:v>1.9244264110989673E-3</c:v>
                </c:pt>
                <c:pt idx="153">
                  <c:v>1.9444093806632572E-3</c:v>
                </c:pt>
                <c:pt idx="154">
                  <c:v>1.9629882350452026E-3</c:v>
                </c:pt>
                <c:pt idx="155">
                  <c:v>1.980125963666641E-3</c:v>
                </c:pt>
                <c:pt idx="156">
                  <c:v>1.9957867796881355E-3</c:v>
                </c:pt>
                <c:pt idx="157">
                  <c:v>2.0099361086759844E-3</c:v>
                </c:pt>
                <c:pt idx="158">
                  <c:v>2.022540575855541E-3</c:v>
                </c:pt>
                <c:pt idx="159">
                  <c:v>2.0335679920745085E-3</c:v>
                </c:pt>
                <c:pt idx="160">
                  <c:v>2.0429873385934172E-3</c:v>
                </c:pt>
                <c:pt idx="161">
                  <c:v>2.0507687508144763E-3</c:v>
                </c:pt>
                <c:pt idx="162">
                  <c:v>2.0568835010539676E-3</c:v>
                </c:pt>
                <c:pt idx="163">
                  <c:v>2.0613039804577263E-3</c:v>
                </c:pt>
                <c:pt idx="164">
                  <c:v>2.0640036801537515E-3</c:v>
                </c:pt>
                <c:pt idx="165">
                  <c:v>2.0649565465647806E-3</c:v>
                </c:pt>
                <c:pt idx="166">
                  <c:v>2.0641356105926705E-3</c:v>
                </c:pt>
                <c:pt idx="167">
                  <c:v>2.0615126940138921E-3</c:v>
                </c:pt>
                <c:pt idx="168">
                  <c:v>2.057059429669422E-3</c:v>
                </c:pt>
                <c:pt idx="169">
                  <c:v>2.0507478785932176E-3</c:v>
                </c:pt>
                <c:pt idx="170">
                  <c:v>2.0425505847941009E-3</c:v>
                </c:pt>
                <c:pt idx="171">
                  <c:v>2.0324406043233673E-3</c:v>
                </c:pt>
                <c:pt idx="172">
                  <c:v>2.0203915305270384E-3</c:v>
                </c:pt>
                <c:pt idx="173">
                  <c:v>2.006377516510437E-3</c:v>
                </c:pt>
                <c:pt idx="174">
                  <c:v>1.9903732950032156E-3</c:v>
                </c:pt>
                <c:pt idx="175">
                  <c:v>1.9723541957734456E-3</c:v>
                </c:pt>
                <c:pt idx="176">
                  <c:v>1.9522961607323589E-3</c:v>
                </c:pt>
                <c:pt idx="177">
                  <c:v>1.9301757568653784E-3</c:v>
                </c:pt>
                <c:pt idx="178">
                  <c:v>1.9059701871195233E-3</c:v>
                </c:pt>
                <c:pt idx="179">
                  <c:v>1.8796572993718184E-3</c:v>
                </c:pt>
                <c:pt idx="180">
                  <c:v>1.8512155935980462E-3</c:v>
                </c:pt>
                <c:pt idx="181">
                  <c:v>1.8206242273560572E-3</c:v>
                </c:pt>
                <c:pt idx="182">
                  <c:v>1.78786301969286E-3</c:v>
                </c:pt>
                <c:pt idx="183">
                  <c:v>1.7529124535798771E-3</c:v>
                </c:pt>
                <c:pt idx="184">
                  <c:v>1.7157536769760997E-3</c:v>
                </c:pt>
                <c:pt idx="185">
                  <c:v>1.6763685026143086E-3</c:v>
                </c:pt>
                <c:pt idx="186">
                  <c:v>1.6347394066011523E-3</c:v>
                </c:pt>
                <c:pt idx="187">
                  <c:v>1.5908495259176483E-3</c:v>
                </c:pt>
                <c:pt idx="188">
                  <c:v>1.5446826549025323E-3</c:v>
                </c:pt>
                <c:pt idx="189">
                  <c:v>1.4962232407969491E-3</c:v>
                </c:pt>
                <c:pt idx="190">
                  <c:v>1.4454596084495187E-3</c:v>
                </c:pt>
                <c:pt idx="191">
                  <c:v>1.3923909328406666E-3</c:v>
                </c:pt>
                <c:pt idx="192">
                  <c:v>1.3370286426485666E-3</c:v>
                </c:pt>
                <c:pt idx="193">
                  <c:v>1.2793910329572283E-3</c:v>
                </c:pt>
                <c:pt idx="194">
                  <c:v>1.2194999579497948E-3</c:v>
                </c:pt>
                <c:pt idx="195">
                  <c:v>1.1573804269566792E-3</c:v>
                </c:pt>
                <c:pt idx="196">
                  <c:v>1.0930603316301405E-3</c:v>
                </c:pt>
                <c:pt idx="197">
                  <c:v>1.026570191449644E-3</c:v>
                </c:pt>
                <c:pt idx="198">
                  <c:v>9.5794291257482326E-4</c:v>
                </c:pt>
                <c:pt idx="199">
                  <c:v>8.8721355937993883E-4</c:v>
                </c:pt>
                <c:pt idx="200">
                  <c:v>8.1441913818655414E-4</c:v>
                </c:pt>
                <c:pt idx="201">
                  <c:v>7.3959839272917172E-4</c:v>
                </c:pt>
                <c:pt idx="202">
                  <c:v>6.6279161090021369E-4</c:v>
                </c:pt>
                <c:pt idx="203">
                  <c:v>5.8404044233198666E-4</c:v>
                </c:pt>
                <c:pt idx="204">
                  <c:v>5.0338772638468319E-4</c:v>
                </c:pt>
                <c:pt idx="205">
                  <c:v>4.2087733012070822E-4</c:v>
                </c:pt>
                <c:pt idx="206">
                  <c:v>3.3655399585702164E-4</c:v>
                </c:pt>
                <c:pt idx="207">
                  <c:v>2.5046319789834461E-4</c:v>
                </c:pt>
                <c:pt idx="208">
                  <c:v>1.6265100806531872E-4</c:v>
                </c:pt>
                <c:pt idx="209">
                  <c:v>7.3163969642822378E-5</c:v>
                </c:pt>
                <c:pt idx="210">
                  <c:v>-1.7951020615415968E-5</c:v>
                </c:pt>
                <c:pt idx="211">
                  <c:v>-1.1064682277875047E-4</c:v>
                </c:pt>
                <c:pt idx="212">
                  <c:v>-2.0487615667029346E-4</c:v>
                </c:pt>
                <c:pt idx="213">
                  <c:v>-3.0059169776774236E-4</c:v>
                </c:pt>
                <c:pt idx="214">
                  <c:v>-3.9774616639541089E-4</c:v>
                </c:pt>
                <c:pt idx="215">
                  <c:v>-4.9629241051800908E-4</c:v>
                </c:pt>
                <c:pt idx="216">
                  <c:v>-5.9618348243668296E-4</c:v>
                </c:pt>
                <c:pt idx="217">
                  <c:v>-6.9737270967764903E-4</c:v>
                </c:pt>
                <c:pt idx="218">
                  <c:v>-7.998137603540393E-4</c:v>
                </c:pt>
                <c:pt idx="219">
                  <c:v>-9.0346070327181971E-4</c:v>
                </c:pt>
                <c:pt idx="220">
                  <c:v>-1.0082680630411824E-3</c:v>
                </c:pt>
                <c:pt idx="221">
                  <c:v>-1.1141908704455114E-3</c:v>
                </c:pt>
                <c:pt idx="222">
                  <c:v>-1.2211847083109912E-3</c:v>
                </c:pt>
                <c:pt idx="223">
                  <c:v>-1.3292057531108735E-3</c:v>
                </c:pt>
                <c:pt idx="224">
                  <c:v>-1.4382108125298293E-3</c:v>
                </c:pt>
                <c:pt idx="225">
                  <c:v>-1.5481573592053385E-3</c:v>
                </c:pt>
                <c:pt idx="226">
                  <c:v>-1.6590035608545915E-3</c:v>
                </c:pt>
                <c:pt idx="227">
                  <c:v>-1.7707083069874777E-3</c:v>
                </c:pt>
                <c:pt idx="228">
                  <c:v>-1.883235002082704E-3</c:v>
                </c:pt>
                <c:pt idx="229">
                  <c:v>-1.9965597306435133E-3</c:v>
                </c:pt>
                <c:pt idx="230">
                  <c:v>-2.1106729208427268E-3</c:v>
                </c:pt>
                <c:pt idx="231">
                  <c:v>-2.2255730808026959E-3</c:v>
                </c:pt>
                <c:pt idx="232">
                  <c:v>-2.3412629605520608E-3</c:v>
                </c:pt>
                <c:pt idx="233">
                  <c:v>-2.4577491006834329E-3</c:v>
                </c:pt>
                <c:pt idx="234">
                  <c:v>-2.575041532396365E-3</c:v>
                </c:pt>
                <c:pt idx="235">
                  <c:v>-2.6931534973673446E-3</c:v>
                </c:pt>
                <c:pt idx="236">
                  <c:v>-2.8121011817111539E-3</c:v>
                </c:pt>
                <c:pt idx="237">
                  <c:v>-2.9319034633331666E-3</c:v>
                </c:pt>
                <c:pt idx="238">
                  <c:v>-3.0525816721828553E-3</c:v>
                </c:pt>
                <c:pt idx="239">
                  <c:v>-3.1741593629368509E-3</c:v>
                </c:pt>
                <c:pt idx="240">
                  <c:v>-3.2966620996509551E-3</c:v>
                </c:pt>
                <c:pt idx="241">
                  <c:v>-3.4201172519307947E-3</c:v>
                </c:pt>
                <c:pt idx="242">
                  <c:v>-3.5445538021816997E-3</c:v>
                </c:pt>
                <c:pt idx="243">
                  <c:v>-3.6700021635088821E-3</c:v>
                </c:pt>
                <c:pt idx="244">
                  <c:v>-3.7964940078498476E-3</c:v>
                </c:pt>
                <c:pt idx="245">
                  <c:v>-3.924062103931614E-3</c:v>
                </c:pt>
                <c:pt idx="246">
                  <c:v>-4.05274016465624E-3</c:v>
                </c:pt>
                <c:pt idx="247">
                  <c:v>-4.1825627035285322E-3</c:v>
                </c:pt>
                <c:pt idx="248">
                  <c:v>-4.3135648997507875E-3</c:v>
                </c:pt>
                <c:pt idx="249">
                  <c:v>-4.4457824716198401E-3</c:v>
                </c:pt>
                <c:pt idx="250">
                  <c:v>-4.5792515578722184E-3</c:v>
                </c:pt>
                <c:pt idx="251">
                  <c:v>-4.7140086066336934E-3</c:v>
                </c:pt>
                <c:pt idx="252">
                  <c:v>-4.8500902716397407E-3</c:v>
                </c:pt>
                <c:pt idx="253">
                  <c:v>-4.9875333154036838E-3</c:v>
                </c:pt>
                <c:pt idx="254">
                  <c:v>-5.1263745190194181E-3</c:v>
                </c:pt>
                <c:pt idx="255">
                  <c:v>-5.2666505982954482E-3</c:v>
                </c:pt>
                <c:pt idx="256">
                  <c:v>-5.4083981259267517E-3</c:v>
                </c:pt>
                <c:pt idx="257">
                  <c:v>-5.5516534594208184E-3</c:v>
                </c:pt>
                <c:pt idx="258">
                  <c:v>-5.6964526745034404E-3</c:v>
                </c:pt>
                <c:pt idx="259">
                  <c:v>-5.8428315037393694E-3</c:v>
                </c:pt>
                <c:pt idx="260">
                  <c:v>-5.9908252801118902E-3</c:v>
                </c:pt>
                <c:pt idx="261">
                  <c:v>-6.1404688853144837E-3</c:v>
                </c:pt>
                <c:pt idx="262">
                  <c:v>-6.2917967025165888E-3</c:v>
                </c:pt>
                <c:pt idx="263">
                  <c:v>-6.4448425733738043E-3</c:v>
                </c:pt>
                <c:pt idx="264">
                  <c:v>-6.599639759061633E-3</c:v>
                </c:pt>
                <c:pt idx="265">
                  <c:v>-6.7562174850050666E-3</c:v>
                </c:pt>
                <c:pt idx="266">
                  <c:v>-6.9145935199920088E-3</c:v>
                </c:pt>
                <c:pt idx="267">
                  <c:v>-7.074772654624654E-3</c:v>
                </c:pt>
                <c:pt idx="268">
                  <c:v>-7.2367523727969296E-3</c:v>
                </c:pt>
                <c:pt idx="269">
                  <c:v>-7.4005263231787513E-3</c:v>
                </c:pt>
                <c:pt idx="270">
                  <c:v>-7.5660847187676824E-3</c:v>
                </c:pt>
                <c:pt idx="271">
                  <c:v>-7.733414599774926E-3</c:v>
                </c:pt>
                <c:pt idx="272">
                  <c:v>-7.9025000791734783E-3</c:v>
                </c:pt>
                <c:pt idx="273">
                  <c:v>-8.0733225760823354E-3</c:v>
                </c:pt>
                <c:pt idx="274">
                  <c:v>-8.2458610375933696E-3</c:v>
                </c:pt>
                <c:pt idx="275">
                  <c:v>-8.4200921494572041E-3</c:v>
                </c:pt>
                <c:pt idx="276">
                  <c:v>-8.5959905360289395E-3</c:v>
                </c:pt>
                <c:pt idx="277">
                  <c:v>-8.7735289498656662E-3</c:v>
                </c:pt>
                <c:pt idx="278">
                  <c:v>-8.9526784513591015E-3</c:v>
                </c:pt>
                <c:pt idx="279">
                  <c:v>-9.1334085787776222E-3</c:v>
                </c:pt>
                <c:pt idx="280">
                  <c:v>-9.315687509083577E-3</c:v>
                </c:pt>
                <c:pt idx="281">
                  <c:v>-9.4994822098824708E-3</c:v>
                </c:pt>
                <c:pt idx="282">
                  <c:v>-9.6847585828520495E-3</c:v>
                </c:pt>
                <c:pt idx="283">
                  <c:v>-9.871481598990095E-3</c:v>
                </c:pt>
                <c:pt idx="284">
                  <c:v>-1.0059615426010879E-2</c:v>
                </c:pt>
                <c:pt idx="285">
                  <c:v>-1.0249123548211683E-2</c:v>
                </c:pt>
                <c:pt idx="286">
                  <c:v>-1.0439968879121358E-2</c:v>
                </c:pt>
                <c:pt idx="287">
                  <c:v>-1.063211386723462E-2</c:v>
                </c:pt>
                <c:pt idx="288">
                  <c:v>-1.0825520595126637E-2</c:v>
                </c:pt>
                <c:pt idx="289">
                  <c:v>-1.1020150872234099E-2</c:v>
                </c:pt>
                <c:pt idx="290">
                  <c:v>-1.1215966321580336E-2</c:v>
                </c:pt>
                <c:pt idx="291">
                  <c:v>-1.1412928460713272E-2</c:v>
                </c:pt>
                <c:pt idx="292">
                  <c:v>-1.1610998777117033E-2</c:v>
                </c:pt>
                <c:pt idx="293">
                  <c:v>-1.1810138798349537E-2</c:v>
                </c:pt>
                <c:pt idx="294">
                  <c:v>-1.201031015715035E-2</c:v>
                </c:pt>
                <c:pt idx="295">
                  <c:v>-1.221147465175494E-2</c:v>
                </c:pt>
                <c:pt idx="296">
                  <c:v>-1.2413594301643635E-2</c:v>
                </c:pt>
                <c:pt idx="297">
                  <c:v>-1.2616631398946037E-2</c:v>
                </c:pt>
                <c:pt idx="298">
                  <c:v>-1.2820548555713702E-2</c:v>
                </c:pt>
                <c:pt idx="299">
                  <c:v>-1.3025308747266675E-2</c:v>
                </c:pt>
                <c:pt idx="300">
                  <c:v>-1.3230875351812081E-2</c:v>
                </c:pt>
                <c:pt idx="301">
                  <c:v>-1.3437212186525755E-2</c:v>
                </c:pt>
                <c:pt idx="302">
                  <c:v>-1.3644283540281221E-2</c:v>
                </c:pt>
                <c:pt idx="303">
                  <c:v>-1.3852054203202664E-2</c:v>
                </c:pt>
                <c:pt idx="304">
                  <c:v>-1.4060489493213103E-2</c:v>
                </c:pt>
                <c:pt idx="305">
                  <c:v>-1.426955527974114E-2</c:v>
                </c:pt>
                <c:pt idx="306">
                  <c:v>-1.4479218004744316E-2</c:v>
                </c:pt>
                <c:pt idx="307">
                  <c:v>-1.4689444701200221E-2</c:v>
                </c:pt>
                <c:pt idx="308">
                  <c:v>-1.4900203009210709E-2</c:v>
                </c:pt>
                <c:pt idx="309">
                  <c:v>-1.5111461189858909E-2</c:v>
                </c:pt>
                <c:pt idx="310">
                  <c:v>-1.5323188136952541E-2</c:v>
                </c:pt>
                <c:pt idx="311">
                  <c:v>-1.5535353386781695E-2</c:v>
                </c:pt>
                <c:pt idx="312">
                  <c:v>-1.5747927126014017E-2</c:v>
                </c:pt>
                <c:pt idx="313">
                  <c:v>-1.5960880197844557E-2</c:v>
                </c:pt>
                <c:pt idx="314">
                  <c:v>-1.6174184106512834E-2</c:v>
                </c:pt>
                <c:pt idx="315">
                  <c:v>-1.6387811020294504E-2</c:v>
                </c:pt>
                <c:pt idx="316">
                  <c:v>-1.6601733773070313E-2</c:v>
                </c:pt>
                <c:pt idx="317">
                  <c:v>-1.6815925864570178E-2</c:v>
                </c:pt>
                <c:pt idx="318">
                  <c:v>-1.7030361459386283E-2</c:v>
                </c:pt>
                <c:pt idx="319">
                  <c:v>-1.7245015384843947E-2</c:v>
                </c:pt>
                <c:pt idx="320">
                  <c:v>-1.7459863127815362E-2</c:v>
                </c:pt>
                <c:pt idx="321">
                  <c:v>-1.7674880830557241E-2</c:v>
                </c:pt>
                <c:pt idx="322">
                  <c:v>-1.7890045285649095E-2</c:v>
                </c:pt>
                <c:pt idx="323">
                  <c:v>-1.8105333930105504E-2</c:v>
                </c:pt>
                <c:pt idx="324">
                  <c:v>-1.8320724838731733E-2</c:v>
                </c:pt>
                <c:pt idx="325">
                  <c:v>-1.8536196716788741E-2</c:v>
                </c:pt>
                <c:pt idx="326">
                  <c:v>-1.8751728892030341E-2</c:v>
                </c:pt>
                <c:pt idx="327">
                  <c:v>-1.8967301306171469E-2</c:v>
                </c:pt>
                <c:pt idx="328">
                  <c:v>-1.9182889017599108E-2</c:v>
                </c:pt>
                <c:pt idx="329">
                  <c:v>-1.9398450334228413E-2</c:v>
                </c:pt>
                <c:pt idx="330">
                  <c:v>-1.9613924407124273E-2</c:v>
                </c:pt>
                <c:pt idx="331">
                  <c:v>-1.9829240361215607E-2</c:v>
                </c:pt>
                <c:pt idx="332">
                  <c:v>-2.0044322890497152E-2</c:v>
                </c:pt>
                <c:pt idx="333">
                  <c:v>-2.0259092918843435E-2</c:v>
                </c:pt>
                <c:pt idx="334">
                  <c:v>-2.0473468036954448E-2</c:v>
                </c:pt>
                <c:pt idx="335">
                  <c:v>-2.0687362907213309E-2</c:v>
                </c:pt>
                <c:pt idx="336">
                  <c:v>-2.0900689645040028E-2</c:v>
                </c:pt>
                <c:pt idx="337">
                  <c:v>-2.1113358177984487E-2</c:v>
                </c:pt>
                <c:pt idx="338">
                  <c:v>-2.1325276583483301E-2</c:v>
                </c:pt>
                <c:pt idx="339">
                  <c:v>-2.1536351406169919E-2</c:v>
                </c:pt>
                <c:pt idx="340">
                  <c:v>-2.1746487955600038E-2</c:v>
                </c:pt>
                <c:pt idx="341">
                  <c:v>-2.1955590585230451E-2</c:v>
                </c:pt>
                <c:pt idx="342">
                  <c:v>-2.2163562953464177E-2</c:v>
                </c:pt>
                <c:pt idx="343">
                  <c:v>-2.2370308267550622E-2</c:v>
                </c:pt>
                <c:pt idx="344">
                  <c:v>-2.2575729511104946E-2</c:v>
                </c:pt>
                <c:pt idx="345">
                  <c:v>-2.2779729655986885E-2</c:v>
                </c:pt>
                <c:pt idx="346">
                  <c:v>-2.2982211859256193E-2</c:v>
                </c:pt>
                <c:pt idx="347">
                  <c:v>-2.3183079645897789E-2</c:v>
                </c:pt>
                <c:pt idx="348">
                  <c:v>-2.33822370779878E-2</c:v>
                </c:pt>
                <c:pt idx="349">
                  <c:v>-2.3579588910948242E-2</c:v>
                </c:pt>
                <c:pt idx="350">
                  <c:v>-2.3775040737516816E-2</c:v>
                </c:pt>
                <c:pt idx="351">
                  <c:v>-2.396849912003593E-2</c:v>
                </c:pt>
                <c:pt idx="352">
                  <c:v>-2.4159871711644514E-2</c:v>
                </c:pt>
                <c:pt idx="353">
                  <c:v>-2.4349067366934377E-2</c:v>
                </c:pt>
                <c:pt idx="354">
                  <c:v>-2.4535996242613812E-2</c:v>
                </c:pt>
                <c:pt idx="355">
                  <c:v>-2.4720569888699744E-2</c:v>
                </c:pt>
                <c:pt idx="356">
                  <c:v>-2.4902701330741281E-2</c:v>
                </c:pt>
                <c:pt idx="357">
                  <c:v>-2.5082305143558234E-2</c:v>
                </c:pt>
                <c:pt idx="358">
                  <c:v>-2.525929751695899E-2</c:v>
                </c:pt>
                <c:pt idx="359">
                  <c:v>-2.5433596313885178E-2</c:v>
                </c:pt>
                <c:pt idx="360">
                  <c:v>-2.5605121121411629E-2</c:v>
                </c:pt>
                <c:pt idx="361">
                  <c:v>-2.5773793295013652E-2</c:v>
                </c:pt>
                <c:pt idx="362">
                  <c:v>-2.5939535996497013E-2</c:v>
                </c:pt>
                <c:pt idx="363">
                  <c:v>-2.6102274225969058E-2</c:v>
                </c:pt>
                <c:pt idx="364">
                  <c:v>-2.6261934848214173E-2</c:v>
                </c:pt>
                <c:pt idx="365">
                  <c:v>-2.6418446613821291E-2</c:v>
                </c:pt>
                <c:pt idx="366">
                  <c:v>-2.6571740175395941E-2</c:v>
                </c:pt>
                <c:pt idx="367">
                  <c:v>-2.6721748099174842E-2</c:v>
                </c:pt>
                <c:pt idx="368">
                  <c:v>-2.6868404872347831E-2</c:v>
                </c:pt>
                <c:pt idx="369">
                  <c:v>-2.7011646906376894E-2</c:v>
                </c:pt>
                <c:pt idx="370">
                  <c:v>-2.7151412536589807E-2</c:v>
                </c:pt>
                <c:pt idx="371">
                  <c:v>-2.728764201831348E-2</c:v>
                </c:pt>
                <c:pt idx="372">
                  <c:v>-2.7420277519798232E-2</c:v>
                </c:pt>
                <c:pt idx="373">
                  <c:v>-2.7549263112174295E-2</c:v>
                </c:pt>
                <c:pt idx="374">
                  <c:v>-2.7674544756668251E-2</c:v>
                </c:pt>
                <c:pt idx="375">
                  <c:v>-2.7796070289297824E-2</c:v>
                </c:pt>
                <c:pt idx="376">
                  <c:v>-2.7913789403251246E-2</c:v>
                </c:pt>
                <c:pt idx="377">
                  <c:v>-2.8027653629147949E-2</c:v>
                </c:pt>
                <c:pt idx="378">
                  <c:v>-2.8137628499368055E-2</c:v>
                </c:pt>
                <c:pt idx="379">
                  <c:v>-2.8243719853118025E-2</c:v>
                </c:pt>
                <c:pt idx="380">
                  <c:v>-2.8345979132485075E-2</c:v>
                </c:pt>
                <c:pt idx="381">
                  <c:v>-2.8444483059503745E-2</c:v>
                </c:pt>
                <c:pt idx="382">
                  <c:v>-2.8539321161427586E-2</c:v>
                </c:pt>
                <c:pt idx="383">
                  <c:v>-2.8630594250479886E-2</c:v>
                </c:pt>
                <c:pt idx="384">
                  <c:v>-2.8718413399150506E-2</c:v>
                </c:pt>
                <c:pt idx="385">
                  <c:v>-2.8802898985423413E-2</c:v>
                </c:pt>
                <c:pt idx="386">
                  <c:v>-2.8884179789070295E-2</c:v>
                </c:pt>
                <c:pt idx="387">
                  <c:v>-2.8962392136436286E-2</c:v>
                </c:pt>
                <c:pt idx="388">
                  <c:v>-2.9037679091835959E-2</c:v>
                </c:pt>
                <c:pt idx="389">
                  <c:v>-2.9110189693749379E-2</c:v>
                </c:pt>
                <c:pt idx="390">
                  <c:v>-2.9180078234054999E-2</c:v>
                </c:pt>
                <c:pt idx="391">
                  <c:v>-2.9247503578580789E-2</c:v>
                </c:pt>
                <c:pt idx="392">
                  <c:v>-2.9312628527301203E-2</c:v>
                </c:pt>
                <c:pt idx="393">
                  <c:v>-2.937561921255279E-2</c:v>
                </c:pt>
                <c:pt idx="394">
                  <c:v>-2.9436644533685861E-2</c:v>
                </c:pt>
                <c:pt idx="395">
                  <c:v>-2.9495875626615407E-2</c:v>
                </c:pt>
                <c:pt idx="396">
                  <c:v>-2.9553485366777869E-2</c:v>
                </c:pt>
                <c:pt idx="397">
                  <c:v>-2.9609647904045699E-2</c:v>
                </c:pt>
                <c:pt idx="398">
                  <c:v>-2.9664538228193722E-2</c:v>
                </c:pt>
                <c:pt idx="399">
                  <c:v>-2.9718331763556208E-2</c:v>
                </c:pt>
                <c:pt idx="400">
                  <c:v>-2.9771203991554848E-2</c:v>
                </c:pt>
                <c:pt idx="401">
                  <c:v>-2.9823330099820251E-2</c:v>
                </c:pt>
                <c:pt idx="402">
                  <c:v>-2.9874884656671381E-2</c:v>
                </c:pt>
                <c:pt idx="403">
                  <c:v>-2.9926033552015511E-2</c:v>
                </c:pt>
                <c:pt idx="404">
                  <c:v>-2.9976916957990343E-2</c:v>
                </c:pt>
                <c:pt idx="405">
                  <c:v>-3.0027645685053648E-2</c:v>
                </c:pt>
                <c:pt idx="406">
                  <c:v>-3.0078313867305789E-2</c:v>
                </c:pt>
                <c:pt idx="407">
                  <c:v>-3.0129006670519518E-2</c:v>
                </c:pt>
                <c:pt idx="408">
                  <c:v>-3.0179801044477081E-2</c:v>
                </c:pt>
                <c:pt idx="409">
                  <c:v>-3.0230766177005285E-2</c:v>
                </c:pt>
                <c:pt idx="410">
                  <c:v>-3.0281963919809949E-2</c:v>
                </c:pt>
                <c:pt idx="411">
                  <c:v>-3.0333449197299252E-2</c:v>
                </c:pt>
                <c:pt idx="412">
                  <c:v>-3.0385270399244435E-2</c:v>
                </c:pt>
                <c:pt idx="413">
                  <c:v>-3.0437469757713685E-2</c:v>
                </c:pt>
                <c:pt idx="414">
                  <c:v>-3.0490083708698629E-2</c:v>
                </c:pt>
                <c:pt idx="415">
                  <c:v>-3.0543143238850153E-2</c:v>
                </c:pt>
                <c:pt idx="416">
                  <c:v>-3.0596674217738082E-2</c:v>
                </c:pt>
                <c:pt idx="417">
                  <c:v>-3.0650697716047549E-2</c:v>
                </c:pt>
                <c:pt idx="418">
                  <c:v>-3.0705230310119853E-2</c:v>
                </c:pt>
                <c:pt idx="419">
                  <c:v>-3.0760284373244087E-2</c:v>
                </c:pt>
                <c:pt idx="420">
                  <c:v>-3.0815868354099392E-2</c:v>
                </c:pt>
                <c:pt idx="421">
                  <c:v>-3.087198704274427E-2</c:v>
                </c:pt>
                <c:pt idx="422">
                  <c:v>-3.0928641824544169E-2</c:v>
                </c:pt>
                <c:pt idx="423">
                  <c:v>-3.0985830922422658E-2</c:v>
                </c:pt>
                <c:pt idx="424">
                  <c:v>-3.1043549627815994E-2</c:v>
                </c:pt>
                <c:pt idx="425">
                  <c:v>-3.1101790520704893E-2</c:v>
                </c:pt>
                <c:pt idx="426">
                  <c:v>-3.116054367909098E-2</c:v>
                </c:pt>
                <c:pt idx="427">
                  <c:v>-3.1219796878278479E-2</c:v>
                </c:pt>
                <c:pt idx="428">
                  <c:v>-3.1279535780315511E-2</c:v>
                </c:pt>
                <c:pt idx="429">
                  <c:v>-3.1339744113941977E-2</c:v>
                </c:pt>
                <c:pt idx="430">
                  <c:v>-3.1400403845384305E-2</c:v>
                </c:pt>
                <c:pt idx="431">
                  <c:v>-3.1461495340329729E-2</c:v>
                </c:pt>
                <c:pt idx="432">
                  <c:v>-3.1522997517405671E-2</c:v>
                </c:pt>
                <c:pt idx="433">
                  <c:v>-3.1584887993482746E-2</c:v>
                </c:pt>
                <c:pt idx="434">
                  <c:v>-3.1647143221111722E-2</c:v>
                </c:pt>
                <c:pt idx="435">
                  <c:v>-3.1709738618397716E-2</c:v>
                </c:pt>
                <c:pt idx="436">
                  <c:v>-3.1772648691607876E-2</c:v>
                </c:pt>
                <c:pt idx="437">
                  <c:v>-3.1835847150799811E-2</c:v>
                </c:pt>
                <c:pt idx="438">
                  <c:v>-3.1899307018752189E-2</c:v>
                </c:pt>
                <c:pt idx="439">
                  <c:v>-3.1963000733470394E-2</c:v>
                </c:pt>
                <c:pt idx="440">
                  <c:v>-3.2026900244532731E-2</c:v>
                </c:pt>
                <c:pt idx="441">
                  <c:v>-3.2090977103535513E-2</c:v>
                </c:pt>
                <c:pt idx="442">
                  <c:v>-3.2155202548887686E-2</c:v>
                </c:pt>
                <c:pt idx="443">
                  <c:v>-3.2219547585198856E-2</c:v>
                </c:pt>
                <c:pt idx="444">
                  <c:v>-3.228398305749626E-2</c:v>
                </c:pt>
                <c:pt idx="445">
                  <c:v>-3.2348479720500284E-2</c:v>
                </c:pt>
                <c:pt idx="446">
                  <c:v>-3.2413008303180196E-2</c:v>
                </c:pt>
                <c:pt idx="447">
                  <c:v>-3.2477539568804822E-2</c:v>
                </c:pt>
                <c:pt idx="448">
                  <c:v>-3.2542044370696514E-2</c:v>
                </c:pt>
                <c:pt idx="449">
                  <c:v>-3.2606493703889496E-2</c:v>
                </c:pt>
                <c:pt idx="450">
                  <c:v>-3.2670858752886882E-2</c:v>
                </c:pt>
                <c:pt idx="451">
                  <c:v>-3.2735110935704588E-2</c:v>
                </c:pt>
                <c:pt idx="452">
                  <c:v>-3.2799221944383422E-2</c:v>
                </c:pt>
                <c:pt idx="453">
                  <c:v>-3.2863163782144822E-2</c:v>
                </c:pt>
                <c:pt idx="454">
                  <c:v>-3.2926908797358531E-2</c:v>
                </c:pt>
                <c:pt idx="455">
                  <c:v>-3.2990429714485903E-2</c:v>
                </c:pt>
                <c:pt idx="456">
                  <c:v>-3.3053699662155094E-2</c:v>
                </c:pt>
                <c:pt idx="457">
                  <c:v>-3.3116692198519551E-2</c:v>
                </c:pt>
                <c:pt idx="458">
                  <c:v>-3.3179381334045105E-2</c:v>
                </c:pt>
                <c:pt idx="459">
                  <c:v>-3.3241741551865635E-2</c:v>
                </c:pt>
                <c:pt idx="460">
                  <c:v>-3.3303747825841515E-2</c:v>
                </c:pt>
                <c:pt idx="461">
                  <c:v>-3.3365375636450381E-2</c:v>
                </c:pt>
                <c:pt idx="462">
                  <c:v>-3.342660098463384E-2</c:v>
                </c:pt>
                <c:pt idx="463">
                  <c:v>-3.3487400403719475E-2</c:v>
                </c:pt>
                <c:pt idx="464">
                  <c:v>-3.3547750969531887E-2</c:v>
                </c:pt>
                <c:pt idx="465">
                  <c:v>-3.3607638066544682E-2</c:v>
                </c:pt>
                <c:pt idx="466">
                  <c:v>-3.3667072155700854E-2</c:v>
                </c:pt>
                <c:pt idx="467">
                  <c:v>-3.372609216718133E-2</c:v>
                </c:pt>
                <c:pt idx="468">
                  <c:v>-3.3784752583354789E-2</c:v>
                </c:pt>
                <c:pt idx="469">
                  <c:v>-3.3843115517486998E-2</c:v>
                </c:pt>
                <c:pt idx="470">
                  <c:v>-3.3901249765695252E-2</c:v>
                </c:pt>
                <c:pt idx="471">
                  <c:v>-3.3959230173875046E-2</c:v>
                </c:pt>
                <c:pt idx="472">
                  <c:v>-3.4017137048646964E-2</c:v>
                </c:pt>
                <c:pt idx="473">
                  <c:v>-3.4075055600315513E-2</c:v>
                </c:pt>
                <c:pt idx="474">
                  <c:v>-3.4133075416202016E-2</c:v>
                </c:pt>
                <c:pt idx="475">
                  <c:v>-3.4191289963156214E-2</c:v>
                </c:pt>
                <c:pt idx="476">
                  <c:v>-3.4249796118097385E-2</c:v>
                </c:pt>
                <c:pt idx="477">
                  <c:v>-3.4308693725465453E-2</c:v>
                </c:pt>
                <c:pt idx="478">
                  <c:v>-3.4368085180493384E-2</c:v>
                </c:pt>
                <c:pt idx="479">
                  <c:v>-3.4428075037240297E-2</c:v>
                </c:pt>
                <c:pt idx="480">
                  <c:v>-3.4488769640355216E-2</c:v>
                </c:pt>
                <c:pt idx="481">
                  <c:v>-3.4550276779570156E-2</c:v>
                </c:pt>
                <c:pt idx="482">
                  <c:v>-3.4612705365950076E-2</c:v>
                </c:pt>
                <c:pt idx="483">
                  <c:v>-3.4676165128956452E-2</c:v>
                </c:pt>
                <c:pt idx="484">
                  <c:v>-3.4740766333409001E-2</c:v>
                </c:pt>
                <c:pt idx="485">
                  <c:v>-3.480661951545895E-2</c:v>
                </c:pt>
                <c:pt idx="486">
                  <c:v>-3.4873835236714099E-2</c:v>
                </c:pt>
                <c:pt idx="487">
                  <c:v>-3.4942523855684395E-2</c:v>
                </c:pt>
                <c:pt idx="488">
                  <c:v>-3.5012795315742584E-2</c:v>
                </c:pt>
                <c:pt idx="489">
                  <c:v>-3.5084758948821709E-2</c:v>
                </c:pt>
                <c:pt idx="490">
                  <c:v>-3.5158518577236425E-2</c:v>
                </c:pt>
                <c:pt idx="491">
                  <c:v>-3.5234162155597992E-2</c:v>
                </c:pt>
                <c:pt idx="492">
                  <c:v>-3.5311759557673419E-2</c:v>
                </c:pt>
                <c:pt idx="493">
                  <c:v>-3.5391370291966054E-2</c:v>
                </c:pt>
                <c:pt idx="494">
                  <c:v>-3.5473048191206891E-2</c:v>
                </c:pt>
                <c:pt idx="495">
                  <c:v>-3.555684187283014E-2</c:v>
                </c:pt>
                <c:pt idx="496">
                  <c:v>-3.5642795018240414E-2</c:v>
                </c:pt>
                <c:pt idx="497">
                  <c:v>-3.573094663508064E-2</c:v>
                </c:pt>
                <c:pt idx="498">
                  <c:v>-3.5821331309288038E-2</c:v>
                </c:pt>
                <c:pt idx="499">
                  <c:v>-3.591397944743769E-2</c:v>
                </c:pt>
                <c:pt idx="500">
                  <c:v>-3.600891750962474E-2</c:v>
                </c:pt>
                <c:pt idx="501">
                  <c:v>-3.6106168233125506E-2</c:v>
                </c:pt>
                <c:pt idx="502">
                  <c:v>-3.6205750847078742E-2</c:v>
                </c:pt>
                <c:pt idx="503">
                  <c:v>-3.6307681278425832E-2</c:v>
                </c:pt>
                <c:pt idx="504">
                  <c:v>-3.6411972349350175E-2</c:v>
                </c:pt>
                <c:pt idx="505">
                  <c:v>-3.6518633966452607E-2</c:v>
                </c:pt>
                <c:pt idx="506">
                  <c:v>-3.6627673301899942E-2</c:v>
                </c:pt>
                <c:pt idx="507">
                  <c:v>-3.6739094966779885E-2</c:v>
                </c:pt>
                <c:pt idx="508">
                  <c:v>-3.6852901176895367E-2</c:v>
                </c:pt>
                <c:pt idx="509">
                  <c:v>-3.6969091911227256E-2</c:v>
                </c:pt>
                <c:pt idx="510">
                  <c:v>-3.7087665063292495E-2</c:v>
                </c:pt>
                <c:pt idx="511">
                  <c:v>-3.7208616585621475E-2</c:v>
                </c:pt>
                <c:pt idx="512">
                  <c:v>-3.7331940627575257E-2</c:v>
                </c:pt>
                <c:pt idx="513">
                  <c:v>-3.7457629666720393E-2</c:v>
                </c:pt>
                <c:pt idx="514">
                  <c:v>-3.7585674633974643E-2</c:v>
                </c:pt>
                <c:pt idx="515">
                  <c:v>-3.7716065032734156E-2</c:v>
                </c:pt>
                <c:pt idx="516">
                  <c:v>-3.7848789052188553E-2</c:v>
                </c:pt>
                <c:pt idx="517">
                  <c:v>-3.7983833675026057E-2</c:v>
                </c:pt>
                <c:pt idx="518">
                  <c:v>-3.8121184779727584E-2</c:v>
                </c:pt>
                <c:pt idx="519">
                  <c:v>-3.8260827237644374E-2</c:v>
                </c:pt>
                <c:pt idx="520">
                  <c:v>-3.8402745005048644E-2</c:v>
                </c:pt>
                <c:pt idx="521">
                  <c:v>-3.8546921210344476E-2</c:v>
                </c:pt>
                <c:pt idx="522">
                  <c:v>-3.8693338236619926E-2</c:v>
                </c:pt>
                <c:pt idx="523">
                  <c:v>-3.8841977799718305E-2</c:v>
                </c:pt>
                <c:pt idx="524">
                  <c:v>-3.899282102200205E-2</c:v>
                </c:pt>
                <c:pt idx="525">
                  <c:v>-3.9145848501977686E-2</c:v>
                </c:pt>
                <c:pt idx="526">
                  <c:v>-3.9301040379946764E-2</c:v>
                </c:pt>
                <c:pt idx="527">
                  <c:v>-3.9458376399843315E-2</c:v>
                </c:pt>
                <c:pt idx="528">
                  <c:v>-3.9617835967413202E-2</c:v>
                </c:pt>
                <c:pt idx="529">
                  <c:v>-3.9779398204887607E-2</c:v>
                </c:pt>
                <c:pt idx="530">
                  <c:v>-3.9943042002297952E-2</c:v>
                </c:pt>
                <c:pt idx="531">
                  <c:v>-4.0108746065574921E-2</c:v>
                </c:pt>
                <c:pt idx="532">
                  <c:v>-4.0276488961571801E-2</c:v>
                </c:pt>
                <c:pt idx="533">
                  <c:v>-4.044624916014506E-2</c:v>
                </c:pt>
                <c:pt idx="534">
                  <c:v>-4.0618005073425049E-2</c:v>
                </c:pt>
                <c:pt idx="535">
                  <c:v>-4.0791735092401596E-2</c:v>
                </c:pt>
                <c:pt idx="536">
                  <c:v>-4.0967417620948202E-2</c:v>
                </c:pt>
                <c:pt idx="537">
                  <c:v>-4.1145031107403154E-2</c:v>
                </c:pt>
                <c:pt idx="538">
                  <c:v>-4.1324554073822427E-2</c:v>
                </c:pt>
                <c:pt idx="539">
                  <c:v>-4.1505965143015057E-2</c:v>
                </c:pt>
                <c:pt idx="540">
                  <c:v>-4.1689243063468585E-2</c:v>
                </c:pt>
                <c:pt idx="541">
                  <c:v>-4.1874366732267833E-2</c:v>
                </c:pt>
                <c:pt idx="542">
                  <c:v>-4.2061315216106794E-2</c:v>
                </c:pt>
                <c:pt idx="543">
                  <c:v>-4.2250067770490111E-2</c:v>
                </c:pt>
                <c:pt idx="544">
                  <c:v>-4.2440603857217221E-2</c:v>
                </c:pt>
                <c:pt idx="545">
                  <c:v>-4.2632903160237733E-2</c:v>
                </c:pt>
                <c:pt idx="546">
                  <c:v>-4.2826945599965548E-2</c:v>
                </c:pt>
                <c:pt idx="547">
                  <c:v>-4.3022711346133086E-2</c:v>
                </c:pt>
                <c:pt idx="548">
                  <c:v>-4.3220180829266382E-2</c:v>
                </c:pt>
                <c:pt idx="549">
                  <c:v>-4.3419334750857422E-2</c:v>
                </c:pt>
                <c:pt idx="550">
                  <c:v>-4.3620154092306795E-2</c:v>
                </c:pt>
                <c:pt idx="551">
                  <c:v>-4.3822620122708031E-2</c:v>
                </c:pt>
                <c:pt idx="552">
                  <c:v>-4.4026714405540776E-2</c:v>
                </c:pt>
                <c:pt idx="553">
                  <c:v>-4.4232412069294812E-2</c:v>
                </c:pt>
                <c:pt idx="554">
                  <c:v>-4.4439667260759694E-2</c:v>
                </c:pt>
                <c:pt idx="555">
                  <c:v>-4.4648410207938832E-2</c:v>
                </c:pt>
                <c:pt idx="556">
                  <c:v>-4.4858558440607106E-2</c:v>
                </c:pt>
                <c:pt idx="557">
                  <c:v>-4.5070023671768093E-2</c:v>
                </c:pt>
                <c:pt idx="558">
                  <c:v>-4.5282712623345468E-2</c:v>
                </c:pt>
                <c:pt idx="559">
                  <c:v>-4.5496527576747138E-2</c:v>
                </c:pt>
                <c:pt idx="560">
                  <c:v>-4.5711366883652418E-2</c:v>
                </c:pt>
                <c:pt idx="561">
                  <c:v>-4.5927125447558885E-2</c:v>
                </c:pt>
                <c:pt idx="562">
                  <c:v>-4.6143695177616822E-2</c:v>
                </c:pt>
                <c:pt idx="563">
                  <c:v>-4.6360965415891076E-2</c:v>
                </c:pt>
                <c:pt idx="564">
                  <c:v>-4.6578823339144017E-2</c:v>
                </c:pt>
                <c:pt idx="565">
                  <c:v>-4.679715433620333E-2</c:v>
                </c:pt>
                <c:pt idx="566">
                  <c:v>-4.7015842361946926E-2</c:v>
                </c:pt>
                <c:pt idx="567">
                  <c:v>-4.7234770268909147E-2</c:v>
                </c:pt>
                <c:pt idx="568">
                  <c:v>-4.7453820117479943E-2</c:v>
                </c:pt>
                <c:pt idx="569">
                  <c:v>-4.7672873465641967E-2</c:v>
                </c:pt>
                <c:pt idx="570">
                  <c:v>-4.7891811639159863E-2</c:v>
                </c:pt>
                <c:pt idx="571">
                  <c:v>-4.8110515983107373E-2</c:v>
                </c:pt>
                <c:pt idx="572">
                  <c:v>-4.8328868095590546E-2</c:v>
                </c:pt>
                <c:pt idx="573">
                  <c:v>-4.8546750044496149E-2</c:v>
                </c:pt>
                <c:pt idx="574">
                  <c:v>-4.8764044568067877E-2</c:v>
                </c:pt>
                <c:pt idx="575">
                  <c:v>-4.8980635260085996E-2</c:v>
                </c:pt>
                <c:pt idx="576">
                  <c:v>-4.9196406740398303E-2</c:v>
                </c:pt>
                <c:pt idx="577">
                  <c:v>-4.9411244811526034E-2</c:v>
                </c:pt>
                <c:pt idx="578">
                  <c:v>-4.9625042190647208E-2</c:v>
                </c:pt>
                <c:pt idx="579">
                  <c:v>-4.9837710714892826E-2</c:v>
                </c:pt>
                <c:pt idx="580">
                  <c:v>-5.0049183900549264E-2</c:v>
                </c:pt>
                <c:pt idx="581">
                  <c:v>-5.0259407742544462E-2</c:v>
                </c:pt>
                <c:pt idx="582">
                  <c:v>-5.0468335103091191E-2</c:v>
                </c:pt>
                <c:pt idx="583">
                  <c:v>-5.0675925114565971E-2</c:v>
                </c:pt>
                <c:pt idx="584">
                  <c:v>-5.0882142800559707E-2</c:v>
                </c:pt>
                <c:pt idx="585">
                  <c:v>-5.1086958720385475E-2</c:v>
                </c:pt>
                <c:pt idx="586">
                  <c:v>-5.129034862885061E-2</c:v>
                </c:pt>
                <c:pt idx="587">
                  <c:v>-5.1492293150552343E-2</c:v>
                </c:pt>
                <c:pt idx="588">
                  <c:v>-5.1692777468258233E-2</c:v>
                </c:pt>
                <c:pt idx="589">
                  <c:v>-5.1891791024949202E-2</c:v>
                </c:pt>
                <c:pt idx="590">
                  <c:v>-5.2089327239105677E-2</c:v>
                </c:pt>
                <c:pt idx="591">
                  <c:v>-5.2285383232826069E-2</c:v>
                </c:pt>
                <c:pt idx="592">
                  <c:v>-5.2479959572369346E-2</c:v>
                </c:pt>
                <c:pt idx="593">
                  <c:v>-5.2673060020721134E-2</c:v>
                </c:pt>
                <c:pt idx="594">
                  <c:v>-5.2864691301788162E-2</c:v>
                </c:pt>
                <c:pt idx="595">
                  <c:v>-5.3054862875832949E-2</c:v>
                </c:pt>
                <c:pt idx="596">
                  <c:v>-5.324358672576724E-2</c:v>
                </c:pt>
                <c:pt idx="597">
                  <c:v>-5.3430877153929024E-2</c:v>
                </c:pt>
                <c:pt idx="598">
                  <c:v>-5.3616750588976296E-2</c:v>
                </c:pt>
                <c:pt idx="599">
                  <c:v>-5.380122540253756E-2</c:v>
                </c:pt>
                <c:pt idx="600">
                  <c:v>-5.3984321735266079E-2</c:v>
                </c:pt>
                <c:pt idx="601">
                  <c:v>-5.4166061331953189E-2</c:v>
                </c:pt>
                <c:pt idx="602">
                  <c:v>-5.4346467385363889E-2</c:v>
                </c:pt>
                <c:pt idx="603">
                  <c:v>-5.4525564388464377E-2</c:v>
                </c:pt>
                <c:pt idx="604">
                  <c:v>-5.470337799472115E-2</c:v>
                </c:pt>
                <c:pt idx="605">
                  <c:v>-5.4879934886156514E-2</c:v>
                </c:pt>
                <c:pt idx="606">
                  <c:v>-5.5055262648856552E-2</c:v>
                </c:pt>
                <c:pt idx="607">
                  <c:v>-5.5229389655631907E-2</c:v>
                </c:pt>
                <c:pt idx="608">
                  <c:v>-5.5402344955542727E-2</c:v>
                </c:pt>
                <c:pt idx="609">
                  <c:v>-5.557415817000444E-2</c:v>
                </c:pt>
                <c:pt idx="610">
                  <c:v>-5.5744859395202045E-2</c:v>
                </c:pt>
                <c:pt idx="611">
                  <c:v>-5.5914479110543647E-2</c:v>
                </c:pt>
                <c:pt idx="612">
                  <c:v>-5.6083048092897006E-2</c:v>
                </c:pt>
                <c:pt idx="613">
                  <c:v>-5.6250597336357122E-2</c:v>
                </c:pt>
                <c:pt idx="614">
                  <c:v>-5.6417157977300333E-2</c:v>
                </c:pt>
                <c:pt idx="615">
                  <c:v>-5.6582761224490477E-2</c:v>
                </c:pt>
                <c:pt idx="616">
                  <c:v>-5.6747438294007517E-2</c:v>
                </c:pt>
                <c:pt idx="617">
                  <c:v>-5.6911220348777644E-2</c:v>
                </c:pt>
                <c:pt idx="618">
                  <c:v>-5.7074138442490152E-2</c:v>
                </c:pt>
                <c:pt idx="619">
                  <c:v>-5.7236223467694872E-2</c:v>
                </c:pt>
                <c:pt idx="620">
                  <c:v>-5.7397506107879165E-2</c:v>
                </c:pt>
                <c:pt idx="621">
                  <c:v>-5.7558016793331591E-2</c:v>
                </c:pt>
                <c:pt idx="622">
                  <c:v>-5.7717785660605626E-2</c:v>
                </c:pt>
                <c:pt idx="623">
                  <c:v>-5.7876842515402947E-2</c:v>
                </c:pt>
                <c:pt idx="624">
                  <c:v>-5.8035216798703604E-2</c:v>
                </c:pt>
                <c:pt idx="625">
                  <c:v>-5.8192937555974357E-2</c:v>
                </c:pt>
                <c:pt idx="626">
                  <c:v>-5.8350033409295406E-2</c:v>
                </c:pt>
                <c:pt idx="627">
                  <c:v>-5.850653253224964E-2</c:v>
                </c:pt>
                <c:pt idx="628">
                  <c:v>-5.8662462627425166E-2</c:v>
                </c:pt>
                <c:pt idx="629">
                  <c:v>-5.8817850906387956E-2</c:v>
                </c:pt>
                <c:pt idx="630">
                  <c:v>-5.8972724071986379E-2</c:v>
                </c:pt>
                <c:pt idx="631">
                  <c:v>-5.9127108302855315E-2</c:v>
                </c:pt>
                <c:pt idx="632">
                  <c:v>-5.928102923999299E-2</c:v>
                </c:pt>
                <c:pt idx="633">
                  <c:v>-5.9434511975287818E-2</c:v>
                </c:pt>
                <c:pt idx="634">
                  <c:v>-5.9587581041879271E-2</c:v>
                </c:pt>
                <c:pt idx="635">
                  <c:v>-5.9740260406240114E-2</c:v>
                </c:pt>
                <c:pt idx="636">
                  <c:v>-5.9892573461873079E-2</c:v>
                </c:pt>
                <c:pt idx="637">
                  <c:v>-6.0044543024518872E-2</c:v>
                </c:pt>
                <c:pt idx="638">
                  <c:v>-6.0196191328777973E-2</c:v>
                </c:pt>
                <c:pt idx="639">
                  <c:v>-6.0347540026051784E-2</c:v>
                </c:pt>
                <c:pt idx="640">
                  <c:v>-6.0498612863353084E-2</c:v>
                </c:pt>
                <c:pt idx="641">
                  <c:v>-6.0649441473121644E-2</c:v>
                </c:pt>
                <c:pt idx="642">
                  <c:v>-6.0800066544678913E-2</c:v>
                </c:pt>
                <c:pt idx="643">
                  <c:v>-6.0950533363497712E-2</c:v>
                </c:pt>
                <c:pt idx="644">
                  <c:v>-6.1100889077444584E-2</c:v>
                </c:pt>
                <c:pt idx="645">
                  <c:v>-6.1251182372946189E-2</c:v>
                </c:pt>
                <c:pt idx="646">
                  <c:v>-6.1401463261117638E-2</c:v>
                </c:pt>
                <c:pt idx="647">
                  <c:v>-6.1551782880170887E-2</c:v>
                </c:pt>
                <c:pt idx="648">
                  <c:v>-6.1702193309868307E-2</c:v>
                </c:pt>
                <c:pt idx="649">
                  <c:v>-6.1852747397372586E-2</c:v>
                </c:pt>
                <c:pt idx="650">
                  <c:v>-6.2003498594002816E-2</c:v>
                </c:pt>
                <c:pt idx="651">
                  <c:v>-6.2154500802424122E-2</c:v>
                </c:pt>
                <c:pt idx="652">
                  <c:v>-6.230580823381477E-2</c:v>
                </c:pt>
                <c:pt idx="653">
                  <c:v>-6.2457475274567159E-2</c:v>
                </c:pt>
                <c:pt idx="654">
                  <c:v>-6.2609556362093477E-2</c:v>
                </c:pt>
                <c:pt idx="655">
                  <c:v>-6.2762105869320697E-2</c:v>
                </c:pt>
                <c:pt idx="656">
                  <c:v>-6.2915177997472038E-2</c:v>
                </c:pt>
                <c:pt idx="657">
                  <c:v>-6.3068826676746792E-2</c:v>
                </c:pt>
                <c:pt idx="658">
                  <c:v>-6.3223105474521049E-2</c:v>
                </c:pt>
                <c:pt idx="659">
                  <c:v>-6.3378067510707681E-2</c:v>
                </c:pt>
                <c:pt idx="660">
                  <c:v>-6.3533765379923085E-2</c:v>
                </c:pt>
                <c:pt idx="661">
                  <c:v>-6.369025108012373E-2</c:v>
                </c:pt>
                <c:pt idx="662">
                  <c:v>-6.3847575947384813E-2</c:v>
                </c:pt>
                <c:pt idx="663">
                  <c:v>-6.4005790596507295E-2</c:v>
                </c:pt>
                <c:pt idx="664">
                  <c:v>-6.4164944867149215E-2</c:v>
                </c:pt>
                <c:pt idx="665">
                  <c:v>-6.4325087775190401E-2</c:v>
                </c:pt>
                <c:pt idx="666">
                  <c:v>-6.448626746904898E-2</c:v>
                </c:pt>
                <c:pt idx="667">
                  <c:v>-6.464853119067987E-2</c:v>
                </c:pt>
                <c:pt idx="668">
                  <c:v>-6.4811925240995799E-2</c:v>
                </c:pt>
                <c:pt idx="669">
                  <c:v>-6.4976494949460922E-2</c:v>
                </c:pt>
                <c:pt idx="670">
                  <c:v>-6.5142284647618329E-2</c:v>
                </c:pt>
                <c:pt idx="671">
                  <c:v>-6.5309337646321297E-2</c:v>
                </c:pt>
                <c:pt idx="672">
                  <c:v>-6.5477696216447792E-2</c:v>
                </c:pt>
                <c:pt idx="673">
                  <c:v>-6.5647401572887662E-2</c:v>
                </c:pt>
                <c:pt idx="674">
                  <c:v>-6.5818493861599922E-2</c:v>
                </c:pt>
                <c:pt idx="675">
                  <c:v>-6.5991012149546641E-2</c:v>
                </c:pt>
                <c:pt idx="676">
                  <c:v>-6.6164994417318226E-2</c:v>
                </c:pt>
                <c:pt idx="677">
                  <c:v>-6.6340477554273469E-2</c:v>
                </c:pt>
                <c:pt idx="678">
                  <c:v>-6.6517490532292889E-2</c:v>
                </c:pt>
                <c:pt idx="679">
                  <c:v>-6.6696039662418008E-2</c:v>
                </c:pt>
                <c:pt idx="680">
                  <c:v>-6.6876105616938741E-2</c:v>
                </c:pt>
                <c:pt idx="681">
                  <c:v>-6.70576547982948E-2</c:v>
                </c:pt>
                <c:pt idx="682">
                  <c:v>-6.724064631428496E-2</c:v>
                </c:pt>
                <c:pt idx="683">
                  <c:v>-6.7425032820126227E-2</c:v>
                </c:pt>
                <c:pt idx="684">
                  <c:v>-6.7610761083944954E-2</c:v>
                </c:pt>
                <c:pt idx="685">
                  <c:v>-6.7797772513980503E-2</c:v>
                </c:pt>
                <c:pt idx="686">
                  <c:v>-6.7986003658016048E-2</c:v>
                </c:pt>
                <c:pt idx="687">
                  <c:v>-6.8175386676432359E-2</c:v>
                </c:pt>
                <c:pt idx="688">
                  <c:v>-6.836584978989399E-2</c:v>
                </c:pt>
                <c:pt idx="689">
                  <c:v>-6.8557317702638704E-2</c:v>
                </c:pt>
                <c:pt idx="690">
                  <c:v>-6.8749712002316762E-2</c:v>
                </c:pt>
                <c:pt idx="691">
                  <c:v>-6.8942951537304009E-2</c:v>
                </c:pt>
                <c:pt idx="692">
                  <c:v>-6.9136952772386809E-2</c:v>
                </c:pt>
                <c:pt idx="693">
                  <c:v>-6.9331630123694893E-2</c:v>
                </c:pt>
                <c:pt idx="694">
                  <c:v>-6.9526896273733582E-2</c:v>
                </c:pt>
                <c:pt idx="695">
                  <c:v>-6.9722662467343571E-2</c:v>
                </c:pt>
                <c:pt idx="696">
                  <c:v>-6.9918838789392548E-2</c:v>
                </c:pt>
                <c:pt idx="697">
                  <c:v>-7.011533442498058E-2</c:v>
                </c:pt>
                <c:pt idx="698">
                  <c:v>-7.0312057902916517E-2</c:v>
                </c:pt>
                <c:pt idx="699">
                  <c:v>-7.05089173232019E-2</c:v>
                </c:pt>
                <c:pt idx="700">
                  <c:v>-7.070582056923462E-2</c:v>
                </c:pt>
                <c:pt idx="701">
                  <c:v>-7.0902675505422688E-2</c:v>
                </c:pt>
                <c:pt idx="702">
                  <c:v>-7.1099390160876921E-2</c:v>
                </c:pt>
                <c:pt idx="703">
                  <c:v>-7.1295872899829707E-2</c:v>
                </c:pt>
                <c:pt idx="704">
                  <c:v>-7.1492032579404577E-2</c:v>
                </c:pt>
                <c:pt idx="705">
                  <c:v>-7.1687778695342125E-2</c:v>
                </c:pt>
                <c:pt idx="706">
                  <c:v>-7.1883021516265494E-2</c:v>
                </c:pt>
                <c:pt idx="707">
                  <c:v>-7.2077672207049651E-2</c:v>
                </c:pt>
                <c:pt idx="708">
                  <c:v>-7.2271642941838313E-2</c:v>
                </c:pt>
                <c:pt idx="709">
                  <c:v>-7.2464847007232894E-2</c:v>
                </c:pt>
                <c:pt idx="710">
                  <c:v>-7.2657198896159403E-2</c:v>
                </c:pt>
                <c:pt idx="711">
                  <c:v>-7.2848614392899483E-2</c:v>
                </c:pt>
                <c:pt idx="712">
                  <c:v>-7.3039010649755209E-2</c:v>
                </c:pt>
                <c:pt idx="713">
                  <c:v>-7.3228306255798112E-2</c:v>
                </c:pt>
                <c:pt idx="714">
                  <c:v>-7.3416421298135998E-2</c:v>
                </c:pt>
                <c:pt idx="715">
                  <c:v>-7.3603277416114568E-2</c:v>
                </c:pt>
                <c:pt idx="716">
                  <c:v>-7.3788797848854545E-2</c:v>
                </c:pt>
                <c:pt idx="717">
                  <c:v>-7.3972907476506908E-2</c:v>
                </c:pt>
                <c:pt idx="718">
                  <c:v>-7.4155532855597325E-2</c:v>
                </c:pt>
                <c:pt idx="719">
                  <c:v>-7.433660224881064E-2</c:v>
                </c:pt>
                <c:pt idx="720">
                  <c:v>-7.4516045649555995E-2</c:v>
                </c:pt>
                <c:pt idx="721">
                  <c:v>-7.4693794801636182E-2</c:v>
                </c:pt>
                <c:pt idx="722">
                  <c:v>-7.4869783214330618E-2</c:v>
                </c:pt>
                <c:pt idx="723">
                  <c:v>-7.5043946173191101E-2</c:v>
                </c:pt>
                <c:pt idx="724">
                  <c:v>-7.5216220746831708E-2</c:v>
                </c:pt>
                <c:pt idx="725">
                  <c:v>-7.5386545789984896E-2</c:v>
                </c:pt>
                <c:pt idx="726">
                  <c:v>-7.5554861943083404E-2</c:v>
                </c:pt>
                <c:pt idx="727">
                  <c:v>-7.572111162861267E-2</c:v>
                </c:pt>
                <c:pt idx="728">
                  <c:v>-7.5885239044471156E-2</c:v>
                </c:pt>
                <c:pt idx="729">
                  <c:v>-7.6047190154561656E-2</c:v>
                </c:pt>
                <c:pt idx="730">
                  <c:v>-7.6206912676826985E-2</c:v>
                </c:pt>
                <c:pt idx="731">
                  <c:v>-7.6364356068933562E-2</c:v>
                </c:pt>
                <c:pt idx="732">
                  <c:v>-7.6519471511795334E-2</c:v>
                </c:pt>
                <c:pt idx="733">
                  <c:v>-7.6672211891121667E-2</c:v>
                </c:pt>
                <c:pt idx="734">
                  <c:v>-7.6822531777162903E-2</c:v>
                </c:pt>
                <c:pt idx="735">
                  <c:v>-7.6970387402819085E-2</c:v>
                </c:pt>
                <c:pt idx="736">
                  <c:v>-7.711573664026708E-2</c:v>
                </c:pt>
                <c:pt idx="737">
                  <c:v>-7.7258538976255217E-2</c:v>
                </c:pt>
                <c:pt idx="738">
                  <c:v>-7.7398755486204895E-2</c:v>
                </c:pt>
                <c:pt idx="739">
                  <c:v>-7.7536348807251021E-2</c:v>
                </c:pt>
                <c:pt idx="740">
                  <c:v>-7.7671284905180729E-2</c:v>
                </c:pt>
                <c:pt idx="741">
                  <c:v>-7.7803536923552213E-2</c:v>
                </c:pt>
                <c:pt idx="742">
                  <c:v>-7.793308593799575E-2</c:v>
                </c:pt>
                <c:pt idx="743">
                  <c:v>-7.8059917936790235E-2</c:v>
                </c:pt>
                <c:pt idx="744">
                  <c:v>-7.8184021957058036E-2</c:v>
                </c:pt>
                <c:pt idx="745">
                  <c:v>-7.8305389834161923E-2</c:v>
                </c:pt>
                <c:pt idx="746">
                  <c:v>-7.842401602391047E-2</c:v>
                </c:pt>
                <c:pt idx="747">
                  <c:v>-7.8539897434946465E-2</c:v>
                </c:pt>
                <c:pt idx="748">
                  <c:v>-7.8653033268598585E-2</c:v>
                </c:pt>
                <c:pt idx="749">
                  <c:v>-7.8763424865870485E-2</c:v>
                </c:pt>
                <c:pt idx="750">
                  <c:v>-7.8871075561340279E-2</c:v>
                </c:pt>
                <c:pt idx="751">
                  <c:v>-7.8975990543751567E-2</c:v>
                </c:pt>
                <c:pt idx="752">
                  <c:v>-7.9078176723077404E-2</c:v>
                </c:pt>
                <c:pt idx="753">
                  <c:v>-7.9177642603845633E-2</c:v>
                </c:pt>
                <c:pt idx="754">
                  <c:v>-7.927439816451505E-2</c:v>
                </c:pt>
                <c:pt idx="755">
                  <c:v>-7.9368454742696437E-2</c:v>
                </c:pt>
                <c:pt idx="756">
                  <c:v>-7.9459824926016276E-2</c:v>
                </c:pt>
                <c:pt idx="757">
                  <c:v>-7.9548522448425099E-2</c:v>
                </c:pt>
                <c:pt idx="758">
                  <c:v>-7.9634562091755817E-2</c:v>
                </c:pt>
                <c:pt idx="759">
                  <c:v>-7.971795959234193E-2</c:v>
                </c:pt>
                <c:pt idx="760">
                  <c:v>-7.9798731552509286E-2</c:v>
                </c:pt>
                <c:pt idx="761">
                  <c:v>-7.9876895356760014E-2</c:v>
                </c:pt>
                <c:pt idx="762">
                  <c:v>-7.9952469092470765E-2</c:v>
                </c:pt>
                <c:pt idx="763">
                  <c:v>-8.0025471474930901E-2</c:v>
                </c:pt>
                <c:pt idx="764">
                  <c:v>-8.0095921776553156E-2</c:v>
                </c:pt>
                <c:pt idx="765">
                  <c:v>-8.0163839760090214E-2</c:v>
                </c:pt>
                <c:pt idx="766">
                  <c:v>-8.0229245615698025E-2</c:v>
                </c:pt>
                <c:pt idx="767">
                  <c:v>-8.0292159901688406E-2</c:v>
                </c:pt>
                <c:pt idx="768">
                  <c:v>-8.0352603488819299E-2</c:v>
                </c:pt>
                <c:pt idx="769">
                  <c:v>-8.041059750797501E-2</c:v>
                </c:pt>
                <c:pt idx="770">
                  <c:v>-8.046616330109313E-2</c:v>
                </c:pt>
                <c:pt idx="771">
                  <c:v>-8.0519322375196947E-2</c:v>
                </c:pt>
                <c:pt idx="772">
                  <c:v>-8.0570096359400878E-2</c:v>
                </c:pt>
                <c:pt idx="773">
                  <c:v>-8.0618506964755254E-2</c:v>
                </c:pt>
                <c:pt idx="774">
                  <c:v>-8.0664575946804526E-2</c:v>
                </c:pt>
                <c:pt idx="775">
                  <c:v>-8.0708325070734804E-2</c:v>
                </c:pt>
                <c:pt idx="776">
                  <c:v>-8.0749776078993557E-2</c:v>
                </c:pt>
                <c:pt idx="777">
                  <c:v>-8.0788950661263167E-2</c:v>
                </c:pt>
                <c:pt idx="778">
                  <c:v>-8.0825870426679283E-2</c:v>
                </c:pt>
                <c:pt idx="779">
                  <c:v>-8.0860556878184608E-2</c:v>
                </c:pt>
                <c:pt idx="780">
                  <c:v>-8.0893031388915793E-2</c:v>
                </c:pt>
                <c:pt idx="781">
                  <c:v>-8.0923315180520566E-2</c:v>
                </c:pt>
                <c:pt idx="782">
                  <c:v>-8.0951429303310229E-2</c:v>
                </c:pt>
                <c:pt idx="783">
                  <c:v>-8.0977394618153231E-2</c:v>
                </c:pt>
                <c:pt idx="784">
                  <c:v>-8.1001231780020069E-2</c:v>
                </c:pt>
                <c:pt idx="785">
                  <c:v>-8.1022961223092133E-2</c:v>
                </c:pt>
                <c:pt idx="786">
                  <c:v>-8.1042603147351691E-2</c:v>
                </c:pt>
                <c:pt idx="787">
                  <c:v>-8.1060177506573183E-2</c:v>
                </c:pt>
                <c:pt idx="788">
                  <c:v>-8.1075703997636764E-2</c:v>
                </c:pt>
                <c:pt idx="789">
                  <c:v>-8.1089202051092296E-2</c:v>
                </c:pt>
                <c:pt idx="790">
                  <c:v>-8.1100690822900723E-2</c:v>
                </c:pt>
                <c:pt idx="791">
                  <c:v>-8.1110189187285603E-2</c:v>
                </c:pt>
                <c:pt idx="792">
                  <c:v>-8.1117715730628079E-2</c:v>
                </c:pt>
                <c:pt idx="793">
                  <c:v>-8.112328874634421E-2</c:v>
                </c:pt>
                <c:pt idx="794">
                  <c:v>-8.112692623068242E-2</c:v>
                </c:pt>
                <c:pt idx="795">
                  <c:v>-8.1128645879384523E-2</c:v>
                </c:pt>
                <c:pt idx="796">
                  <c:v>-8.1128465085155629E-2</c:v>
                </c:pt>
                <c:pt idx="797">
                  <c:v>-8.112640093588866E-2</c:v>
                </c:pt>
                <c:pt idx="798">
                  <c:v>-8.1122470213594366E-2</c:v>
                </c:pt>
                <c:pt idx="799">
                  <c:v>-8.1116689393988334E-2</c:v>
                </c:pt>
                <c:pt idx="800">
                  <c:v>-8.1109074646688539E-2</c:v>
                </c:pt>
                <c:pt idx="801">
                  <c:v>-8.1099641835980382E-2</c:v>
                </c:pt>
                <c:pt idx="802">
                  <c:v>-8.1088406522106832E-2</c:v>
                </c:pt>
                <c:pt idx="803">
                  <c:v>-8.1075383944250165E-2</c:v>
                </c:pt>
                <c:pt idx="804">
                  <c:v>-8.1060588982149726E-2</c:v>
                </c:pt>
                <c:pt idx="805">
                  <c:v>-8.1044036150530616E-2</c:v>
                </c:pt>
                <c:pt idx="806">
                  <c:v>-8.102573963341865E-2</c:v>
                </c:pt>
                <c:pt idx="807">
                  <c:v>-8.1005713306694524E-2</c:v>
                </c:pt>
                <c:pt idx="808">
                  <c:v>-8.0983970744065117E-2</c:v>
                </c:pt>
                <c:pt idx="809">
                  <c:v>-8.0960525222554328E-2</c:v>
                </c:pt>
                <c:pt idx="810">
                  <c:v>-8.0935389728141544E-2</c:v>
                </c:pt>
                <c:pt idx="811">
                  <c:v>-8.0908576961551001E-2</c:v>
                </c:pt>
                <c:pt idx="812">
                  <c:v>-8.0880099344171966E-2</c:v>
                </c:pt>
                <c:pt idx="813">
                  <c:v>-8.0849969024088267E-2</c:v>
                </c:pt>
                <c:pt idx="814">
                  <c:v>-8.0818197882199364E-2</c:v>
                </c:pt>
                <c:pt idx="815">
                  <c:v>-8.0784797538413763E-2</c:v>
                </c:pt>
                <c:pt idx="816">
                  <c:v>-8.074977935789876E-2</c:v>
                </c:pt>
                <c:pt idx="817">
                  <c:v>-8.0713154457370651E-2</c:v>
                </c:pt>
                <c:pt idx="818">
                  <c:v>-8.0674933711410268E-2</c:v>
                </c:pt>
                <c:pt idx="819">
                  <c:v>-8.0635127758790642E-2</c:v>
                </c:pt>
                <c:pt idx="820">
                  <c:v>-8.0593747008803673E-2</c:v>
                </c:pt>
                <c:pt idx="821">
                  <c:v>-8.0550801647574582E-2</c:v>
                </c:pt>
                <c:pt idx="822">
                  <c:v>-8.0506301644351796E-2</c:v>
                </c:pt>
                <c:pt idx="823">
                  <c:v>-8.0460256757763901E-2</c:v>
                </c:pt>
                <c:pt idx="824">
                  <c:v>-8.0412676542032713E-2</c:v>
                </c:pt>
                <c:pt idx="825">
                  <c:v>-8.0363570353134836E-2</c:v>
                </c:pt>
                <c:pt idx="826">
                  <c:v>-8.0312947354902964E-2</c:v>
                </c:pt>
                <c:pt idx="827">
                  <c:v>-8.0260816525060563E-2</c:v>
                </c:pt>
                <c:pt idx="828">
                  <c:v>-8.0207186661182428E-2</c:v>
                </c:pt>
                <c:pt idx="829">
                  <c:v>-8.0152066386575876E-2</c:v>
                </c:pt>
                <c:pt idx="830">
                  <c:v>-8.0095464156076046E-2</c:v>
                </c:pt>
                <c:pt idx="831">
                  <c:v>-8.0037388261751788E-2</c:v>
                </c:pt>
                <c:pt idx="832">
                  <c:v>-7.9977846838516969E-2</c:v>
                </c:pt>
                <c:pt idx="833">
                  <c:v>-7.9916847869642565E-2</c:v>
                </c:pt>
                <c:pt idx="834">
                  <c:v>-7.9854399192167844E-2</c:v>
                </c:pt>
                <c:pt idx="835">
                  <c:v>-7.9790508502206231E-2</c:v>
                </c:pt>
                <c:pt idx="836">
                  <c:v>-7.9725183360143392E-2</c:v>
                </c:pt>
                <c:pt idx="837">
                  <c:v>-7.9658431195726187E-2</c:v>
                </c:pt>
                <c:pt idx="838">
                  <c:v>-7.9590259313039355E-2</c:v>
                </c:pt>
                <c:pt idx="839">
                  <c:v>-7.9520674895369653E-2</c:v>
                </c:pt>
                <c:pt idx="840">
                  <c:v>-7.944968500995514E-2</c:v>
                </c:pt>
                <c:pt idx="841">
                  <c:v>-7.9377296612619594E-2</c:v>
                </c:pt>
                <c:pt idx="842">
                  <c:v>-7.9303516552290634E-2</c:v>
                </c:pt>
                <c:pt idx="843">
                  <c:v>-7.922835157540177E-2</c:v>
                </c:pt>
                <c:pt idx="844">
                  <c:v>-7.9151808330178208E-2</c:v>
                </c:pt>
                <c:pt idx="845">
                  <c:v>-7.9073893370805892E-2</c:v>
                </c:pt>
                <c:pt idx="846">
                  <c:v>-7.899461316148472E-2</c:v>
                </c:pt>
                <c:pt idx="847">
                  <c:v>-7.8913974080366253E-2</c:v>
                </c:pt>
                <c:pt idx="848">
                  <c:v>-7.8831982423376412E-2</c:v>
                </c:pt>
                <c:pt idx="849">
                  <c:v>-7.8748644407924312E-2</c:v>
                </c:pt>
                <c:pt idx="850">
                  <c:v>-7.8663966176497679E-2</c:v>
                </c:pt>
                <c:pt idx="851">
                  <c:v>-7.8577953800146635E-2</c:v>
                </c:pt>
                <c:pt idx="852">
                  <c:v>-7.8490613281856761E-2</c:v>
                </c:pt>
                <c:pt idx="853">
                  <c:v>-7.8401950559812639E-2</c:v>
                </c:pt>
                <c:pt idx="854">
                  <c:v>-7.8311971510553677E-2</c:v>
                </c:pt>
                <c:pt idx="855">
                  <c:v>-7.8220681952023696E-2</c:v>
                </c:pt>
                <c:pt idx="856">
                  <c:v>-7.8128087646515687E-2</c:v>
                </c:pt>
                <c:pt idx="857">
                  <c:v>-7.8034194303513993E-2</c:v>
                </c:pt>
                <c:pt idx="858">
                  <c:v>-7.7939007582435021E-2</c:v>
                </c:pt>
                <c:pt idx="859">
                  <c:v>-7.784253309526902E-2</c:v>
                </c:pt>
                <c:pt idx="860">
                  <c:v>-7.7744776409124319E-2</c:v>
                </c:pt>
                <c:pt idx="861">
                  <c:v>-7.7645743048676219E-2</c:v>
                </c:pt>
                <c:pt idx="862">
                  <c:v>-7.7545438498522759E-2</c:v>
                </c:pt>
                <c:pt idx="863">
                  <c:v>-7.7443868205448699E-2</c:v>
                </c:pt>
                <c:pt idx="864">
                  <c:v>-7.7341037580600527E-2</c:v>
                </c:pt>
                <c:pt idx="865">
                  <c:v>-7.7236954933449467E-2</c:v>
                </c:pt>
                <c:pt idx="866">
                  <c:v>-7.7131637808263598E-2</c:v>
                </c:pt>
                <c:pt idx="867">
                  <c:v>-7.7025114266243436E-2</c:v>
                </c:pt>
                <c:pt idx="868">
                  <c:v>-7.6917418004152985E-2</c:v>
                </c:pt>
                <c:pt idx="869">
                  <c:v>-7.6808585361408416E-2</c:v>
                </c:pt>
                <c:pt idx="870">
                  <c:v>-7.6698654962942772E-2</c:v>
                </c:pt>
                <c:pt idx="871">
                  <c:v>-7.6587667481462673E-2</c:v>
                </c:pt>
                <c:pt idx="872">
                  <c:v>-7.6475665416668878E-2</c:v>
                </c:pt>
                <c:pt idx="873">
                  <c:v>-7.6362692886874903E-2</c:v>
                </c:pt>
                <c:pt idx="874">
                  <c:v>-7.6248795432379585E-2</c:v>
                </c:pt>
                <c:pt idx="875">
                  <c:v>-7.6134019830118901E-2</c:v>
                </c:pt>
                <c:pt idx="876">
                  <c:v>-7.6018413919137218E-2</c:v>
                </c:pt>
                <c:pt idx="877">
                  <c:v>-7.590202643643644E-2</c:v>
                </c:pt>
                <c:pt idx="878">
                  <c:v>-7.5784906862768481E-2</c:v>
                </c:pt>
                <c:pt idx="879">
                  <c:v>-7.5667105277952271E-2</c:v>
                </c:pt>
                <c:pt idx="880">
                  <c:v>-7.554867222530727E-2</c:v>
                </c:pt>
                <c:pt idx="881">
                  <c:v>-7.5429658584807505E-2</c:v>
                </c:pt>
                <c:pt idx="882">
                  <c:v>-7.5310115454573265E-2</c:v>
                </c:pt>
                <c:pt idx="883">
                  <c:v>-7.5190094040326755E-2</c:v>
                </c:pt>
                <c:pt idx="884">
                  <c:v>-7.5069645552453532E-2</c:v>
                </c:pt>
                <c:pt idx="885">
                  <c:v>-7.4948821110319419E-2</c:v>
                </c:pt>
                <c:pt idx="886">
                  <c:v>-7.4827671653505637E-2</c:v>
                </c:pt>
                <c:pt idx="887">
                  <c:v>-7.470624785963613E-2</c:v>
                </c:pt>
                <c:pt idx="888">
                  <c:v>-7.4584600068481707E-2</c:v>
                </c:pt>
                <c:pt idx="889">
                  <c:v>-7.4462778212036063E-2</c:v>
                </c:pt>
                <c:pt idx="890">
                  <c:v>-7.4340831750269371E-2</c:v>
                </c:pt>
                <c:pt idx="891">
                  <c:v>-7.4218809612276573E-2</c:v>
                </c:pt>
                <c:pt idx="892">
                  <c:v>-7.4096760142546E-2</c:v>
                </c:pt>
                <c:pt idx="893">
                  <c:v>-7.3974731052084519E-2</c:v>
                </c:pt>
                <c:pt idx="894">
                  <c:v>-7.3852769374146685E-2</c:v>
                </c:pt>
                <c:pt idx="895">
                  <c:v>-7.3730921424321055E-2</c:v>
                </c:pt>
                <c:pt idx="896">
                  <c:v>-7.3609232764740906E-2</c:v>
                </c:pt>
                <c:pt idx="897">
                  <c:v>-7.3487748172191836E-2</c:v>
                </c:pt>
                <c:pt idx="898">
                  <c:v>-7.3366511609898932E-2</c:v>
                </c:pt>
                <c:pt idx="899">
                  <c:v>-7.3245566202785398E-2</c:v>
                </c:pt>
                <c:pt idx="900">
                  <c:v>-7.3124954216002402E-2</c:v>
                </c:pt>
                <c:pt idx="901">
                  <c:v>-7.3004717036536743E-2</c:v>
                </c:pt>
                <c:pt idx="902">
                  <c:v>-7.2884895157713611E-2</c:v>
                </c:pt>
                <c:pt idx="903">
                  <c:v>-7.276552816641732E-2</c:v>
                </c:pt>
                <c:pt idx="904">
                  <c:v>-7.2646654732860402E-2</c:v>
                </c:pt>
                <c:pt idx="905">
                  <c:v>-7.2528312602740175E-2</c:v>
                </c:pt>
                <c:pt idx="906">
                  <c:v>-7.2410538591627494E-2</c:v>
                </c:pt>
                <c:pt idx="907">
                  <c:v>-7.2293368581440004E-2</c:v>
                </c:pt>
                <c:pt idx="908">
                  <c:v>-7.2176837518858769E-2</c:v>
                </c:pt>
                <c:pt idx="909">
                  <c:v>-7.206097941555295E-2</c:v>
                </c:pt>
                <c:pt idx="910">
                  <c:v>-7.1945827350084771E-2</c:v>
                </c:pt>
                <c:pt idx="911">
                  <c:v>-7.1831413471371092E-2</c:v>
                </c:pt>
                <c:pt idx="912">
                  <c:v>-7.1717769003585632E-2</c:v>
                </c:pt>
                <c:pt idx="913">
                  <c:v>-7.1604924252390234E-2</c:v>
                </c:pt>
                <c:pt idx="914">
                  <c:v>-7.149290861238991E-2</c:v>
                </c:pt>
                <c:pt idx="915">
                  <c:v>-7.1381750575710209E-2</c:v>
                </c:pt>
                <c:pt idx="916">
                  <c:v>-7.127147774160239E-2</c:v>
                </c:pt>
                <c:pt idx="917">
                  <c:v>-7.1162116826985297E-2</c:v>
                </c:pt>
                <c:pt idx="918">
                  <c:v>-7.1053693677837884E-2</c:v>
                </c:pt>
                <c:pt idx="919">
                  <c:v>-7.094623328136189E-2</c:v>
                </c:pt>
                <c:pt idx="920">
                  <c:v>-7.0839759778835998E-2</c:v>
                </c:pt>
                <c:pt idx="921">
                  <c:v>-7.0734296479090422E-2</c:v>
                </c:pt>
                <c:pt idx="922">
                  <c:v>-7.0629865872531519E-2</c:v>
                </c:pt>
                <c:pt idx="923">
                  <c:v>-7.0526489645652654E-2</c:v>
                </c:pt>
                <c:pt idx="924">
                  <c:v>-7.0424188695968781E-2</c:v>
                </c:pt>
                <c:pt idx="925">
                  <c:v>-7.0322983147318843E-2</c:v>
                </c:pt>
                <c:pt idx="926">
                  <c:v>-7.0222892365479087E-2</c:v>
                </c:pt>
                <c:pt idx="927">
                  <c:v>-7.012393497403939E-2</c:v>
                </c:pt>
                <c:pt idx="928">
                  <c:v>-7.0026123305341054E-2</c:v>
                </c:pt>
                <c:pt idx="929">
                  <c:v>-6.992945139293652E-2</c:v>
                </c:pt>
                <c:pt idx="930">
                  <c:v>-6.9833892557926547E-2</c:v>
                </c:pt>
                <c:pt idx="931">
                  <c:v>-6.9739408694510299E-2</c:v>
                </c:pt>
                <c:pt idx="932">
                  <c:v>-6.9645955970853352E-2</c:v>
                </c:pt>
                <c:pt idx="933">
                  <c:v>-6.9553485526718403E-2</c:v>
                </c:pt>
                <c:pt idx="934">
                  <c:v>-6.9461943944313806E-2</c:v>
                </c:pt>
                <c:pt idx="935">
                  <c:v>-6.9371273686760618E-2</c:v>
                </c:pt>
                <c:pt idx="936">
                  <c:v>-6.9281413512819773E-2</c:v>
                </c:pt>
                <c:pt idx="937">
                  <c:v>-6.9192298869080113E-2</c:v>
                </c:pt>
                <c:pt idx="938">
                  <c:v>-6.9103862260492699E-2</c:v>
                </c:pt>
                <c:pt idx="939">
                  <c:v>-6.9016033600100696E-2</c:v>
                </c:pt>
                <c:pt idx="940">
                  <c:v>-6.8928740538792888E-2</c:v>
                </c:pt>
                <c:pt idx="941">
                  <c:v>-6.8841908775887958E-2</c:v>
                </c:pt>
                <c:pt idx="942">
                  <c:v>-6.8755462351332799E-2</c:v>
                </c:pt>
                <c:pt idx="943">
                  <c:v>-6.8669323920278372E-2</c:v>
                </c:pt>
                <c:pt idx="944">
                  <c:v>-6.8583415010774779E-2</c:v>
                </c:pt>
                <c:pt idx="945">
                  <c:v>-6.8497656265304824E-2</c:v>
                </c:pt>
                <c:pt idx="946">
                  <c:v>-6.8411967666855089E-2</c:v>
                </c:pt>
                <c:pt idx="947">
                  <c:v>-6.8326268750202507E-2</c:v>
                </c:pt>
                <c:pt idx="948">
                  <c:v>-6.8240478799073467E-2</c:v>
                </c:pt>
                <c:pt idx="949">
                  <c:v>-6.8154517029812012E-2</c:v>
                </c:pt>
                <c:pt idx="950">
                  <c:v>-6.8068302762173488E-2</c:v>
                </c:pt>
                <c:pt idx="951">
                  <c:v>-6.7981755577840641E-2</c:v>
                </c:pt>
                <c:pt idx="952">
                  <c:v>-6.7894795467238131E-2</c:v>
                </c:pt>
                <c:pt idx="953">
                  <c:v>-6.7807349758572527E-2</c:v>
                </c:pt>
                <c:pt idx="954">
                  <c:v>-6.7719367920326998E-2</c:v>
                </c:pt>
                <c:pt idx="955">
                  <c:v>-6.7630824642596815E-2</c:v>
                </c:pt>
                <c:pt idx="956">
                  <c:v>-6.7541708627742572E-2</c:v>
                </c:pt>
                <c:pt idx="957">
                  <c:v>-6.7452015747821392E-2</c:v>
                </c:pt>
                <c:pt idx="958">
                  <c:v>-6.7361748300848082E-2</c:v>
                </c:pt>
                <c:pt idx="959">
                  <c:v>-6.7270914535687704E-2</c:v>
                </c:pt>
                <c:pt idx="960">
                  <c:v>-6.7179528208672068E-2</c:v>
                </c:pt>
                <c:pt idx="961">
                  <c:v>-6.7087608161773962E-2</c:v>
                </c:pt>
                <c:pt idx="962">
                  <c:v>-6.6995177921242419E-2</c:v>
                </c:pt>
                <c:pt idx="963">
                  <c:v>-6.6902265315976109E-2</c:v>
                </c:pt>
                <c:pt idx="964">
                  <c:v>-6.6808902114940713E-2</c:v>
                </c:pt>
                <c:pt idx="965">
                  <c:v>-6.671512368294992E-2</c:v>
                </c:pt>
                <c:pt idx="966">
                  <c:v>-6.6620968654145463E-2</c:v>
                </c:pt>
                <c:pt idx="967">
                  <c:v>-6.652647862252381E-2</c:v>
                </c:pt>
                <c:pt idx="968">
                  <c:v>-6.6431697848874718E-2</c:v>
                </c:pt>
                <c:pt idx="969">
                  <c:v>-6.6336672983508746E-2</c:v>
                </c:pt>
                <c:pt idx="970">
                  <c:v>-6.6241452804167961E-2</c:v>
                </c:pt>
                <c:pt idx="971">
                  <c:v>-6.6146087968527903E-2</c:v>
                </c:pt>
                <c:pt idx="972">
                  <c:v>-6.6050630780713493E-2</c:v>
                </c:pt>
                <c:pt idx="973">
                  <c:v>-6.5955134971268536E-2</c:v>
                </c:pt>
                <c:pt idx="974">
                  <c:v>-6.5859655490030825E-2</c:v>
                </c:pt>
                <c:pt idx="975">
                  <c:v>-6.5764248311381696E-2</c:v>
                </c:pt>
                <c:pt idx="976">
                  <c:v>-6.5668970251352723E-2</c:v>
                </c:pt>
                <c:pt idx="977">
                  <c:v>-6.5573878796087892E-2</c:v>
                </c:pt>
                <c:pt idx="978">
                  <c:v>-6.547903194117291E-2</c:v>
                </c:pt>
                <c:pt idx="979">
                  <c:v>-6.5384488041358685E-2</c:v>
                </c:pt>
                <c:pt idx="980">
                  <c:v>-6.5290305670221177E-2</c:v>
                </c:pt>
                <c:pt idx="981">
                  <c:v>-6.5196543489311573E-2</c:v>
                </c:pt>
                <c:pt idx="982">
                  <c:v>-6.510326012636683E-2</c:v>
                </c:pt>
                <c:pt idx="983">
                  <c:v>-6.5010514062163891E-2</c:v>
                </c:pt>
                <c:pt idx="984">
                  <c:v>-6.4918363525614114E-2</c:v>
                </c:pt>
                <c:pt idx="985">
                  <c:v>-6.4826866396707802E-2</c:v>
                </c:pt>
                <c:pt idx="986">
                  <c:v>-6.4736080116932423E-2</c:v>
                </c:pt>
                <c:pt idx="987">
                  <c:v>-6.4646061606800032E-2</c:v>
                </c:pt>
                <c:pt idx="988">
                  <c:v>-6.4556867190133913E-2</c:v>
                </c:pt>
                <c:pt idx="989">
                  <c:v>-6.4468552524773473E-2</c:v>
                </c:pt>
                <c:pt idx="990">
                  <c:v>-6.4381166417178989E-2</c:v>
                </c:pt>
                <c:pt idx="991">
                  <c:v>-6.4294737537686483E-2</c:v>
                </c:pt>
                <c:pt idx="992">
                  <c:v>-6.420927169527671E-2</c:v>
                </c:pt>
                <c:pt idx="993">
                  <c:v>-6.4124761987678483E-2</c:v>
                </c:pt>
                <c:pt idx="994">
                  <c:v>-6.4041195012826027E-2</c:v>
                </c:pt>
                <c:pt idx="995">
                  <c:v>-6.395855158089557E-2</c:v>
                </c:pt>
                <c:pt idx="996">
                  <c:v>-6.3876807181249773E-2</c:v>
                </c:pt>
                <c:pt idx="997">
                  <c:v>-6.3795932417932771E-2</c:v>
                </c:pt>
                <c:pt idx="998">
                  <c:v>-6.3715893423013814E-2</c:v>
                </c:pt>
                <c:pt idx="999">
                  <c:v>-6.3636652248899694E-2</c:v>
                </c:pt>
                <c:pt idx="1000">
                  <c:v>-6.3558167240394106E-2</c:v>
                </c:pt>
                <c:pt idx="1001">
                  <c:v>-6.3480393387253004E-2</c:v>
                </c:pt>
                <c:pt idx="1002">
                  <c:v>-6.3403282657965812E-2</c:v>
                </c:pt>
                <c:pt idx="1003">
                  <c:v>-6.3326784315477724E-2</c:v>
                </c:pt>
                <c:pt idx="1004">
                  <c:v>-6.3250845215548399E-2</c:v>
                </c:pt>
                <c:pt idx="1005">
                  <c:v>-6.31754100884271E-2</c:v>
                </c:pt>
                <c:pt idx="1006">
                  <c:v>-6.3100421804505369E-2</c:v>
                </c:pt>
                <c:pt idx="1007">
                  <c:v>-6.3025821624592679E-2</c:v>
                </c:pt>
                <c:pt idx="1008">
                  <c:v>-6.2951549435442095E-2</c:v>
                </c:pt>
                <c:pt idx="1009">
                  <c:v>-6.2877543971135388E-2</c:v>
                </c:pt>
                <c:pt idx="1010">
                  <c:v>-6.2803743020921357E-2</c:v>
                </c:pt>
                <c:pt idx="1011">
                  <c:v>-6.2730083624083027E-2</c:v>
                </c:pt>
                <c:pt idx="1012">
                  <c:v>-6.2656502252392526E-2</c:v>
                </c:pt>
                <c:pt idx="1013">
                  <c:v>-6.2582934980696669E-2</c:v>
                </c:pt>
                <c:pt idx="1014">
                  <c:v>-6.250931764615783E-2</c:v>
                </c:pt>
                <c:pt idx="1015">
                  <c:v>-6.243558599666188E-2</c:v>
                </c:pt>
                <c:pt idx="1016">
                  <c:v>-6.2361675828883863E-2</c:v>
                </c:pt>
                <c:pt idx="1017">
                  <c:v>-6.2287523116491307E-2</c:v>
                </c:pt>
                <c:pt idx="1018">
                  <c:v>-6.2213064128945991E-2</c:v>
                </c:pt>
                <c:pt idx="1019">
                  <c:v>-6.2138235541350874E-2</c:v>
                </c:pt>
                <c:pt idx="1020">
                  <c:v>-6.2062974535773932E-2</c:v>
                </c:pt>
                <c:pt idx="1021">
                  <c:v>-6.1987218894465249E-2</c:v>
                </c:pt>
                <c:pt idx="1022">
                  <c:v>-6.1910907085369761E-2</c:v>
                </c:pt>
                <c:pt idx="1023">
                  <c:v>-6.183397834032326E-2</c:v>
                </c:pt>
                <c:pt idx="1024">
                  <c:v>-6.1756372726305464E-2</c:v>
                </c:pt>
                <c:pt idx="1025">
                  <c:v>-6.1678031210110902E-2</c:v>
                </c:pt>
                <c:pt idx="1026">
                  <c:v>-6.1598895716783487E-2</c:v>
                </c:pt>
                <c:pt idx="1027">
                  <c:v>-6.1518909182149667E-2</c:v>
                </c:pt>
                <c:pt idx="1028">
                  <c:v>-6.1438015599770114E-2</c:v>
                </c:pt>
                <c:pt idx="1029">
                  <c:v>-6.135616006261968E-2</c:v>
                </c:pt>
                <c:pt idx="1030">
                  <c:v>-6.1273288799790881E-2</c:v>
                </c:pt>
                <c:pt idx="1031">
                  <c:v>-6.1189349208506716E-2</c:v>
                </c:pt>
                <c:pt idx="1032">
                  <c:v>-6.1104289881714915E-2</c:v>
                </c:pt>
                <c:pt idx="1033">
                  <c:v>-6.1018060631526753E-2</c:v>
                </c:pt>
                <c:pt idx="1034">
                  <c:v>-6.09306125087501E-2</c:v>
                </c:pt>
                <c:pt idx="1035">
                  <c:v>-6.0841897818758824E-2</c:v>
                </c:pt>
                <c:pt idx="1036">
                  <c:v>-6.0751870133927278E-2</c:v>
                </c:pt>
                <c:pt idx="1037">
                  <c:v>-6.0660484302851009E-2</c:v>
                </c:pt>
                <c:pt idx="1038">
                  <c:v>-6.0567696456564381E-2</c:v>
                </c:pt>
                <c:pt idx="1039">
                  <c:v>-6.0473464011955684E-2</c:v>
                </c:pt>
                <c:pt idx="1040">
                  <c:v>-6.0377745672572335E-2</c:v>
                </c:pt>
                <c:pt idx="1041">
                  <c:v>-6.0280501426999859E-2</c:v>
                </c:pt>
                <c:pt idx="1042">
                  <c:v>-6.018169254498832E-2</c:v>
                </c:pt>
                <c:pt idx="1043">
                  <c:v>-6.0081281571494283E-2</c:v>
                </c:pt>
                <c:pt idx="1044">
                  <c:v>-5.997923231879624E-2</c:v>
                </c:pt>
                <c:pt idx="1045">
                  <c:v>-5.9875509856834069E-2</c:v>
                </c:pt>
                <c:pt idx="1046">
                  <c:v>-5.9770080501917122E-2</c:v>
                </c:pt>
                <c:pt idx="1047">
                  <c:v>-5.9662911803936812E-2</c:v>
                </c:pt>
                <c:pt idx="1048">
                  <c:v>-5.9553972532212493E-2</c:v>
                </c:pt>
                <c:pt idx="1049">
                  <c:v>-5.9443232660095616E-2</c:v>
                </c:pt>
                <c:pt idx="1050">
                  <c:v>-5.9330663348445903E-2</c:v>
                </c:pt>
                <c:pt idx="1051">
                  <c:v>-5.9216236928091817E-2</c:v>
                </c:pt>
                <c:pt idx="1052">
                  <c:v>-5.9099926881379126E-2</c:v>
                </c:pt>
                <c:pt idx="1053">
                  <c:v>-5.8981707739009258E-2</c:v>
                </c:pt>
                <c:pt idx="1054">
                  <c:v>-5.8861554878790794E-2</c:v>
                </c:pt>
                <c:pt idx="1055">
                  <c:v>-5.8739444468388226E-2</c:v>
                </c:pt>
                <c:pt idx="1056">
                  <c:v>-5.8615353583890008E-2</c:v>
                </c:pt>
                <c:pt idx="1057">
                  <c:v>-5.8489260273864078E-2</c:v>
                </c:pt>
                <c:pt idx="1058">
                  <c:v>-5.8361143547589006E-2</c:v>
                </c:pt>
                <c:pt idx="1059">
                  <c:v>-5.8230983359537435E-2</c:v>
                </c:pt>
                <c:pt idx="1060">
                  <c:v>-5.8098760593107417E-2</c:v>
                </c:pt>
                <c:pt idx="1061">
                  <c:v>-5.7964457043792876E-2</c:v>
                </c:pt>
                <c:pt idx="1062">
                  <c:v>-5.7828055401867813E-2</c:v>
                </c:pt>
                <c:pt idx="1063">
                  <c:v>-5.7689539234651838E-2</c:v>
                </c:pt>
                <c:pt idx="1064">
                  <c:v>-5.7548892968418003E-2</c:v>
                </c:pt>
                <c:pt idx="1065">
                  <c:v>-5.7406101870003182E-2</c:v>
                </c:pt>
                <c:pt idx="1066">
                  <c:v>-5.7261152028174785E-2</c:v>
                </c:pt>
                <c:pt idx="1067">
                  <c:v>-5.7114030334806332E-2</c:v>
                </c:pt>
                <c:pt idx="1068">
                  <c:v>-5.6964724465909007E-2</c:v>
                </c:pt>
                <c:pt idx="1069">
                  <c:v>-5.6813222862566293E-2</c:v>
                </c:pt>
                <c:pt idx="1070">
                  <c:v>-5.6659514711811361E-2</c:v>
                </c:pt>
                <c:pt idx="1071">
                  <c:v>-5.6503589927488732E-2</c:v>
                </c:pt>
                <c:pt idx="1072">
                  <c:v>-5.6345439131134864E-2</c:v>
                </c:pt>
                <c:pt idx="1073">
                  <c:v>-5.6185053632913068E-2</c:v>
                </c:pt>
                <c:pt idx="1074">
                  <c:v>-5.6022425412632984E-2</c:v>
                </c:pt>
                <c:pt idx="1075">
                  <c:v>-5.5857547100883996E-2</c:v>
                </c:pt>
                <c:pt idx="1076">
                  <c:v>-5.5690411960309744E-2</c:v>
                </c:pt>
                <c:pt idx="1077">
                  <c:v>-5.5521013867047414E-2</c:v>
                </c:pt>
                <c:pt idx="1078">
                  <c:v>-5.534934729235521E-2</c:v>
                </c:pt>
                <c:pt idx="1079">
                  <c:v>-5.5175407284448127E-2</c:v>
                </c:pt>
                <c:pt idx="1080">
                  <c:v>-5.4999189450560412E-2</c:v>
                </c:pt>
                <c:pt idx="1081">
                  <c:v>-5.4820689939252723E-2</c:v>
                </c:pt>
                <c:pt idx="1082">
                  <c:v>-5.4639905422978224E-2</c:v>
                </c:pt>
                <c:pt idx="1083">
                  <c:v>-5.445683308092239E-2</c:v>
                </c:pt>
                <c:pt idx="1084">
                  <c:v>-5.4271470582127369E-2</c:v>
                </c:pt>
                <c:pt idx="1085">
                  <c:v>-5.408381606891377E-2</c:v>
                </c:pt>
                <c:pt idx="1086">
                  <c:v>-5.3893868140607322E-2</c:v>
                </c:pt>
                <c:pt idx="1087">
                  <c:v>-5.3701625837580792E-2</c:v>
                </c:pt>
                <c:pt idx="1088">
                  <c:v>-5.3507088625616074E-2</c:v>
                </c:pt>
                <c:pt idx="1089">
                  <c:v>-5.3310256380594799E-2</c:v>
                </c:pt>
                <c:pt idx="1090">
                  <c:v>-5.3111129373520576E-2</c:v>
                </c:pt>
                <c:pt idx="1091">
                  <c:v>-5.2909708255878214E-2</c:v>
                </c:pt>
                <c:pt idx="1092">
                  <c:v>-5.2705994045331911E-2</c:v>
                </c:pt>
                <c:pt idx="1093">
                  <c:v>-5.2499988111765823E-2</c:v>
                </c:pt>
                <c:pt idx="1094">
                  <c:v>-5.2291692163667941E-2</c:v>
                </c:pt>
                <c:pt idx="1095">
                  <c:v>-5.2081108234857697E-2</c:v>
                </c:pt>
                <c:pt idx="1096">
                  <c:v>-5.1868238671557855E-2</c:v>
                </c:pt>
                <c:pt idx="1097">
                  <c:v>-5.1653086119809996E-2</c:v>
                </c:pt>
                <c:pt idx="1098">
                  <c:v>-5.1435653513232267E-2</c:v>
                </c:pt>
                <c:pt idx="1099">
                  <c:v>-5.1215944061117874E-2</c:v>
                </c:pt>
                <c:pt idx="1100">
                  <c:v>-5.0993961236871777E-2</c:v>
                </c:pt>
                <c:pt idx="1101">
                  <c:v>-5.0769708766782794E-2</c:v>
                </c:pt>
                <c:pt idx="1102">
                  <c:v>-5.0543190619129062E-2</c:v>
                </c:pt>
                <c:pt idx="1103">
                  <c:v>-5.0314416828494093E-2</c:v>
                </c:pt>
                <c:pt idx="1104">
                  <c:v>-5.0083416092095566E-2</c:v>
                </c:pt>
                <c:pt idx="1105">
                  <c:v>-4.9850238307691565E-2</c:v>
                </c:pt>
                <c:pt idx="1106">
                  <c:v>-4.9614944845642397E-2</c:v>
                </c:pt>
                <c:pt idx="1107">
                  <c:v>-4.9377602579762411E-2</c:v>
                </c:pt>
                <c:pt idx="1108">
                  <c:v>-4.9138283164230745E-2</c:v>
                </c:pt>
                <c:pt idx="1109">
                  <c:v>-4.8897062548559828E-2</c:v>
                </c:pt>
                <c:pt idx="1110">
                  <c:v>-4.8654020526765186E-2</c:v>
                </c:pt>
                <c:pt idx="1111">
                  <c:v>-4.8409240311639824E-2</c:v>
                </c:pt>
                <c:pt idx="1112">
                  <c:v>-4.816280813284228E-2</c:v>
                </c:pt>
                <c:pt idx="1113">
                  <c:v>-4.7914812857840265E-2</c:v>
                </c:pt>
                <c:pt idx="1114">
                  <c:v>-4.7665345634791308E-2</c:v>
                </c:pt>
                <c:pt idx="1115">
                  <c:v>-4.7414499556464568E-2</c:v>
                </c:pt>
                <c:pt idx="1116">
                  <c:v>-4.7162369344333883E-2</c:v>
                </c:pt>
                <c:pt idx="1117">
                  <c:v>-4.6909051051996192E-2</c:v>
                </c:pt>
                <c:pt idx="1118">
                  <c:v>-4.6654641787094442E-2</c:v>
                </c:pt>
                <c:pt idx="1119">
                  <c:v>-4.6399239450946407E-2</c:v>
                </c:pt>
                <c:pt idx="1120">
                  <c:v>-4.6142942495106476E-2</c:v>
                </c:pt>
                <c:pt idx="1121">
                  <c:v>-4.5885849694110491E-2</c:v>
                </c:pt>
                <c:pt idx="1122">
                  <c:v>-4.5628059933675913E-2</c:v>
                </c:pt>
                <c:pt idx="1123">
                  <c:v>-4.5369672013654258E-2</c:v>
                </c:pt>
                <c:pt idx="1124">
                  <c:v>-4.511078446505435E-2</c:v>
                </c:pt>
                <c:pt idx="1125">
                  <c:v>-4.4851495380477169E-2</c:v>
                </c:pt>
                <c:pt idx="1126">
                  <c:v>-4.4591902257325546E-2</c:v>
                </c:pt>
                <c:pt idx="1127">
                  <c:v>-4.4332101853173086E-2</c:v>
                </c:pt>
                <c:pt idx="1128">
                  <c:v>-4.4072190052698204E-2</c:v>
                </c:pt>
                <c:pt idx="1129">
                  <c:v>-4.3812261745609316E-2</c:v>
                </c:pt>
                <c:pt idx="1130">
                  <c:v>-4.3552410715008177E-2</c:v>
                </c:pt>
                <c:pt idx="1131">
                  <c:v>-4.3292729535658284E-2</c:v>
                </c:pt>
                <c:pt idx="1132">
                  <c:v>-4.3033309481643918E-2</c:v>
                </c:pt>
                <c:pt idx="1133">
                  <c:v>-4.2774240442925972E-2</c:v>
                </c:pt>
                <c:pt idx="1134">
                  <c:v>-4.2515610850317111E-2</c:v>
                </c:pt>
                <c:pt idx="1135">
                  <c:v>-4.2257507608419717E-2</c:v>
                </c:pt>
                <c:pt idx="1136">
                  <c:v>-4.2000016036085823E-2</c:v>
                </c:pt>
                <c:pt idx="1137">
                  <c:v>-4.1743219813975566E-2</c:v>
                </c:pt>
                <c:pt idx="1138">
                  <c:v>-4.1487200938808984E-2</c:v>
                </c:pt>
                <c:pt idx="1139">
                  <c:v>-4.1232039683921064E-2</c:v>
                </c:pt>
                <c:pt idx="1140">
                  <c:v>-4.0977814565746382E-2</c:v>
                </c:pt>
                <c:pt idx="1141">
                  <c:v>-4.0724602315875394E-2</c:v>
                </c:pt>
                <c:pt idx="1142">
                  <c:v>-4.0472477858338532E-2</c:v>
                </c:pt>
                <c:pt idx="1143">
                  <c:v>-4.0221514291790786E-2</c:v>
                </c:pt>
                <c:pt idx="1144">
                  <c:v>-3.997178287628203E-2</c:v>
                </c:pt>
                <c:pt idx="1145">
                  <c:v>-3.9723353024312062E-2</c:v>
                </c:pt>
                <c:pt idx="1146">
                  <c:v>-3.9476292295884396E-2</c:v>
                </c:pt>
                <c:pt idx="1147">
                  <c:v>-3.9230666397283884E-2</c:v>
                </c:pt>
                <c:pt idx="1148">
                  <c:v>-3.8986539183317036E-2</c:v>
                </c:pt>
                <c:pt idx="1149">
                  <c:v>-3.8743972662765504E-2</c:v>
                </c:pt>
                <c:pt idx="1150">
                  <c:v>-3.8503027006814565E-2</c:v>
                </c:pt>
                <c:pt idx="1151">
                  <c:v>-3.8263760560231196E-2</c:v>
                </c:pt>
                <c:pt idx="1152">
                  <c:v>-3.802622985507545E-2</c:v>
                </c:pt>
                <c:pt idx="1153">
                  <c:v>-3.7790489626740961E-2</c:v>
                </c:pt>
                <c:pt idx="1154">
                  <c:v>-3.7556592832129219E-2</c:v>
                </c:pt>
                <c:pt idx="1155">
                  <c:v>-3.7324590669773811E-2</c:v>
                </c:pt>
                <c:pt idx="1156">
                  <c:v>-3.709453260173845E-2</c:v>
                </c:pt>
                <c:pt idx="1157">
                  <c:v>-3.686646637712359E-2</c:v>
                </c:pt>
                <c:pt idx="1158">
                  <c:v>-3.6640438057022912E-2</c:v>
                </c:pt>
                <c:pt idx="1159">
                  <c:v>-3.6416492040782483E-2</c:v>
                </c:pt>
                <c:pt idx="1160">
                  <c:v>-3.6194671093420575E-2</c:v>
                </c:pt>
                <c:pt idx="1161">
                  <c:v>-3.5975016374075817E-2</c:v>
                </c:pt>
                <c:pt idx="1162">
                  <c:v>-3.5757567465358082E-2</c:v>
                </c:pt>
                <c:pt idx="1163">
                  <c:v>-3.5542362403484198E-2</c:v>
                </c:pt>
                <c:pt idx="1164">
                  <c:v>-3.5329437709086843E-2</c:v>
                </c:pt>
                <c:pt idx="1165">
                  <c:v>-3.5118823302351464E-2</c:v>
                </c:pt>
                <c:pt idx="1166">
                  <c:v>-3.4910531480958268E-2</c:v>
                </c:pt>
                <c:pt idx="1167">
                  <c:v>-3.4704554718280226E-2</c:v>
                </c:pt>
                <c:pt idx="1168">
                  <c:v>-3.4500874217296883E-2</c:v>
                </c:pt>
                <c:pt idx="1169">
                  <c:v>-3.4299465169146136E-2</c:v>
                </c:pt>
                <c:pt idx="1170">
                  <c:v>-3.410029741214305E-2</c:v>
                </c:pt>
                <c:pt idx="1171">
                  <c:v>-3.3903335882389148E-2</c:v>
                </c:pt>
                <c:pt idx="1172">
                  <c:v>-3.3708541034653677E-2</c:v>
                </c:pt>
                <c:pt idx="1173">
                  <c:v>-3.3515869241435237E-2</c:v>
                </c:pt>
                <c:pt idx="1174">
                  <c:v>-3.3325273171275455E-2</c:v>
                </c:pt>
                <c:pt idx="1175">
                  <c:v>-3.3136702147106449E-2</c:v>
                </c:pt>
                <c:pt idx="1176">
                  <c:v>-3.2950102485385609E-2</c:v>
                </c:pt>
                <c:pt idx="1177">
                  <c:v>-3.2765417816752157E-2</c:v>
                </c:pt>
                <c:pt idx="1178">
                  <c:v>-3.2582589388923056E-2</c:v>
                </c:pt>
                <c:pt idx="1179">
                  <c:v>-3.2401556352526346E-2</c:v>
                </c:pt>
                <c:pt idx="1180">
                  <c:v>-3.2222256030553696E-2</c:v>
                </c:pt>
                <c:pt idx="1181">
                  <c:v>-3.2044624172094492E-2</c:v>
                </c:pt>
                <c:pt idx="1182">
                  <c:v>-3.1868595190996808E-2</c:v>
                </c:pt>
                <c:pt idx="1183">
                  <c:v>-3.1694102390081844E-2</c:v>
                </c:pt>
                <c:pt idx="1184">
                  <c:v>-3.1521078171521701E-2</c:v>
                </c:pt>
                <c:pt idx="1185">
                  <c:v>-3.1349454233971848E-2</c:v>
                </c:pt>
                <c:pt idx="1186">
                  <c:v>-3.1179161757032781E-2</c:v>
                </c:pt>
                <c:pt idx="1187">
                  <c:v>-3.1010131573597399E-2</c:v>
                </c:pt>
                <c:pt idx="1188">
                  <c:v>-3.0842294330624354E-2</c:v>
                </c:pt>
                <c:pt idx="1189">
                  <c:v>-3.0675580638860243E-2</c:v>
                </c:pt>
                <c:pt idx="1190">
                  <c:v>-3.0509921212016858E-2</c:v>
                </c:pt>
                <c:pt idx="1191">
                  <c:v>-3.0345246995893679E-2</c:v>
                </c:pt>
                <c:pt idx="1192">
                  <c:v>-3.0181489287918847E-2</c:v>
                </c:pt>
                <c:pt idx="1193">
                  <c:v>-3.0018579847567398E-2</c:v>
                </c:pt>
                <c:pt idx="1194">
                  <c:v>-2.9856450998098201E-2</c:v>
                </c:pt>
                <c:pt idx="1195">
                  <c:v>-2.9695035720037437E-2</c:v>
                </c:pt>
                <c:pt idx="1196">
                  <c:v>-2.9534267736819591E-2</c:v>
                </c:pt>
                <c:pt idx="1197">
                  <c:v>-2.9374081592984522E-2</c:v>
                </c:pt>
                <c:pt idx="1198">
                  <c:v>-2.9214412725312586E-2</c:v>
                </c:pt>
                <c:pt idx="1199">
                  <c:v>-2.9055197527266919E-2</c:v>
                </c:pt>
                <c:pt idx="1200">
                  <c:v>-2.8896373407097917E-2</c:v>
                </c:pt>
                <c:pt idx="1201">
                  <c:v>-2.8737878839951766E-2</c:v>
                </c:pt>
                <c:pt idx="1202">
                  <c:v>-2.8579653414311085E-2</c:v>
                </c:pt>
                <c:pt idx="1203">
                  <c:v>-2.8421638371621191E-2</c:v>
                </c:pt>
                <c:pt idx="1204">
                  <c:v>-2.8263777719446475E-2</c:v>
                </c:pt>
                <c:pt idx="1205">
                  <c:v>-2.810601848044102E-2</c:v>
                </c:pt>
                <c:pt idx="1206">
                  <c:v>-2.7948309888809603E-2</c:v>
                </c:pt>
                <c:pt idx="1207">
                  <c:v>-2.7790602903685204E-2</c:v>
                </c:pt>
                <c:pt idx="1208">
                  <c:v>-2.7632850166754479E-2</c:v>
                </c:pt>
                <c:pt idx="1209">
                  <c:v>-2.7475005976488085E-2</c:v>
                </c:pt>
                <c:pt idx="1210">
                  <c:v>-2.7317026261795194E-2</c:v>
                </c:pt>
                <c:pt idx="1211">
                  <c:v>-2.7158868554549145E-2</c:v>
                </c:pt>
                <c:pt idx="1212">
                  <c:v>-2.7000491961090004E-2</c:v>
                </c:pt>
                <c:pt idx="1213">
                  <c:v>-2.6841857132827839E-2</c:v>
                </c:pt>
                <c:pt idx="1214">
                  <c:v>-2.6682926236064611E-2</c:v>
                </c:pt>
                <c:pt idx="1215">
                  <c:v>-2.6523662921145996E-2</c:v>
                </c:pt>
                <c:pt idx="1216">
                  <c:v>-2.6364032291047303E-2</c:v>
                </c:pt>
                <c:pt idx="1217">
                  <c:v>-2.6204000869491522E-2</c:v>
                </c:pt>
                <c:pt idx="1218">
                  <c:v>-2.6043536568691839E-2</c:v>
                </c:pt>
                <c:pt idx="1219">
                  <c:v>-2.5882608656804577E-2</c:v>
                </c:pt>
                <c:pt idx="1220">
                  <c:v>-2.5721187725173265E-2</c:v>
                </c:pt>
                <c:pt idx="1221">
                  <c:v>-2.5559245655438947E-2</c:v>
                </c:pt>
                <c:pt idx="1222">
                  <c:v>-2.5396755586587376E-2</c:v>
                </c:pt>
                <c:pt idx="1223">
                  <c:v>-2.5233691881997988E-2</c:v>
                </c:pt>
                <c:pt idx="1224">
                  <c:v>-2.5070030096555812E-2</c:v>
                </c:pt>
                <c:pt idx="1225">
                  <c:v>-2.4905746943882225E-2</c:v>
                </c:pt>
                <c:pt idx="1226">
                  <c:v>-2.4740820263737098E-2</c:v>
                </c:pt>
                <c:pt idx="1227">
                  <c:v>-2.4575228989640152E-2</c:v>
                </c:pt>
                <c:pt idx="1228">
                  <c:v>-2.4408953116755956E-2</c:v>
                </c:pt>
                <c:pt idx="1229">
                  <c:v>-2.4241973670083201E-2</c:v>
                </c:pt>
                <c:pt idx="1230">
                  <c:v>-2.4074272672985429E-2</c:v>
                </c:pt>
                <c:pt idx="1231">
                  <c:v>-2.3905833116097532E-2</c:v>
                </c:pt>
                <c:pt idx="1232">
                  <c:v>-2.3736638926638333E-2</c:v>
                </c:pt>
                <c:pt idx="1233">
                  <c:v>-2.3566674938157832E-2</c:v>
                </c:pt>
                <c:pt idx="1234">
                  <c:v>-2.3395926860743599E-2</c:v>
                </c:pt>
                <c:pt idx="1235">
                  <c:v>-2.322438125170944E-2</c:v>
                </c:pt>
                <c:pt idx="1236">
                  <c:v>-2.3052025486786178E-2</c:v>
                </c:pt>
                <c:pt idx="1237">
                  <c:v>-2.2878847731832134E-2</c:v>
                </c:pt>
                <c:pt idx="1238">
                  <c:v>-2.2704836915078842E-2</c:v>
                </c:pt>
                <c:pt idx="1239">
                  <c:v>-2.2529982699925698E-2</c:v>
                </c:pt>
                <c:pt idx="1240">
                  <c:v>-2.2354275458294388E-2</c:v>
                </c:pt>
                <c:pt idx="1241">
                  <c:v>-2.2177706244553511E-2</c:v>
                </c:pt>
                <c:pt idx="1242">
                  <c:v>-2.2000266770020389E-2</c:v>
                </c:pt>
                <c:pt idx="1243">
                  <c:v>-2.1821949378046945E-2</c:v>
                </c:pt>
                <c:pt idx="1244">
                  <c:v>-2.1642747019694236E-2</c:v>
                </c:pt>
                <c:pt idx="1245">
                  <c:v>-2.1462653229998768E-2</c:v>
                </c:pt>
                <c:pt idx="1246">
                  <c:v>-2.1281662104832677E-2</c:v>
                </c:pt>
                <c:pt idx="1247">
                  <c:v>-2.109976827835849E-2</c:v>
                </c:pt>
                <c:pt idx="1248">
                  <c:v>-2.091696690107827E-2</c:v>
                </c:pt>
                <c:pt idx="1249">
                  <c:v>-2.0733253618475393E-2</c:v>
                </c:pt>
                <c:pt idx="1250">
                  <c:v>-2.0548624550246315E-2</c:v>
                </c:pt>
                <c:pt idx="1251">
                  <c:v>-2.0363076270119802E-2</c:v>
                </c:pt>
                <c:pt idx="1252">
                  <c:v>-2.0176605786258118E-2</c:v>
                </c:pt>
                <c:pt idx="1253">
                  <c:v>-1.9989210522236525E-2</c:v>
                </c:pt>
                <c:pt idx="1254">
                  <c:v>-1.9800888298594142E-2</c:v>
                </c:pt>
                <c:pt idx="1255">
                  <c:v>-1.9611637314950629E-2</c:v>
                </c:pt>
                <c:pt idx="1256">
                  <c:v>-1.9421456132681501E-2</c:v>
                </c:pt>
                <c:pt idx="1257">
                  <c:v>-1.9230343658144505E-2</c:v>
                </c:pt>
                <c:pt idx="1258">
                  <c:v>-1.9038299126448856E-2</c:v>
                </c:pt>
                <c:pt idx="1259">
                  <c:v>-1.8845322085759463E-2</c:v>
                </c:pt>
                <c:pt idx="1260">
                  <c:v>-1.8651412382126802E-2</c:v>
                </c:pt>
                <c:pt idx="1261">
                  <c:v>-1.8456570144833689E-2</c:v>
                </c:pt>
                <c:pt idx="1262">
                  <c:v>-1.8260795772248841E-2</c:v>
                </c:pt>
                <c:pt idx="1263">
                  <c:v>-1.8064089918178417E-2</c:v>
                </c:pt>
                <c:pt idx="1264">
                  <c:v>-1.7866453478704657E-2</c:v>
                </c:pt>
                <c:pt idx="1265">
                  <c:v>-1.7667895465118807E-2</c:v>
                </c:pt>
                <c:pt idx="1266">
                  <c:v>-1.7468450028991854E-2</c:v>
                </c:pt>
                <c:pt idx="1267">
                  <c:v>-1.7268179893702426E-2</c:v>
                </c:pt>
                <c:pt idx="1268">
                  <c:v>-1.7067163209172401E-2</c:v>
                </c:pt>
                <c:pt idx="1269">
                  <c:v>-1.6865485486475072E-2</c:v>
                </c:pt>
                <c:pt idx="1270">
                  <c:v>-1.6663238622297457E-2</c:v>
                </c:pt>
                <c:pt idx="1271">
                  <c:v>-1.646052024513614E-2</c:v>
                </c:pt>
                <c:pt idx="1272">
                  <c:v>-1.6257433107717146E-2</c:v>
                </c:pt>
                <c:pt idx="1273">
                  <c:v>-1.6054084513344606E-2</c:v>
                </c:pt>
                <c:pt idx="1274">
                  <c:v>-1.5850585774429493E-2</c:v>
                </c:pt>
                <c:pt idx="1275">
                  <c:v>-1.5647051701901785E-2</c:v>
                </c:pt>
                <c:pt idx="1276">
                  <c:v>-1.5443600124261207E-2</c:v>
                </c:pt>
                <c:pt idx="1277">
                  <c:v>-1.5240351435054096E-2</c:v>
                </c:pt>
                <c:pt idx="1278">
                  <c:v>-1.5037428167598784E-2</c:v>
                </c:pt>
                <c:pt idx="1279">
                  <c:v>-1.4834954595813903E-2</c:v>
                </c:pt>
                <c:pt idx="1280">
                  <c:v>-1.463305636003821E-2</c:v>
                </c:pt>
                <c:pt idx="1281">
                  <c:v>-1.4431860116761995E-2</c:v>
                </c:pt>
                <c:pt idx="1282">
                  <c:v>-1.4231493211223479E-2</c:v>
                </c:pt>
                <c:pt idx="1283">
                  <c:v>-1.4032083371854362E-2</c:v>
                </c:pt>
                <c:pt idx="1284">
                  <c:v>-1.3833758425592022E-2</c:v>
                </c:pt>
                <c:pt idx="1285">
                  <c:v>-1.3636646033105066E-2</c:v>
                </c:pt>
                <c:pt idx="1286">
                  <c:v>-1.3440873443011505E-2</c:v>
                </c:pt>
                <c:pt idx="1287">
                  <c:v>-1.3246567264197019E-2</c:v>
                </c:pt>
                <c:pt idx="1288">
                  <c:v>-1.3053853255372937E-2</c:v>
                </c:pt>
                <c:pt idx="1289">
                  <c:v>-1.2862856131040476E-2</c:v>
                </c:pt>
                <c:pt idx="1290">
                  <c:v>-1.2673691412867881E-2</c:v>
                </c:pt>
                <c:pt idx="1291">
                  <c:v>-1.2486448046072388E-2</c:v>
                </c:pt>
                <c:pt idx="1292">
                  <c:v>-1.2301184769676034E-2</c:v>
                </c:pt>
                <c:pt idx="1293">
                  <c:v>-1.2117943255149446E-2</c:v>
                </c:pt>
                <c:pt idx="1294">
                  <c:v>-1.1936756123804741E-2</c:v>
                </c:pt>
                <c:pt idx="1295">
                  <c:v>-1.1757647810719597E-2</c:v>
                </c:pt>
                <c:pt idx="1296">
                  <c:v>-1.1580635115246216E-2</c:v>
                </c:pt>
                <c:pt idx="1297">
                  <c:v>-1.1405727715940797E-2</c:v>
                </c:pt>
                <c:pt idx="1298">
                  <c:v>-1.1232928661734046E-2</c:v>
                </c:pt>
                <c:pt idx="1299">
                  <c:v>-1.1062234840528552E-2</c:v>
                </c:pt>
                <c:pt idx="1300">
                  <c:v>-1.0893637425973041E-2</c:v>
                </c:pt>
                <c:pt idx="1301">
                  <c:v>-1.0727122303136317E-2</c:v>
                </c:pt>
                <c:pt idx="1302">
                  <c:v>-1.0562670473789311E-2</c:v>
                </c:pt>
                <c:pt idx="1303">
                  <c:v>-1.0400258441992461E-2</c:v>
                </c:pt>
                <c:pt idx="1304">
                  <c:v>-1.0239858580671063E-2</c:v>
                </c:pt>
                <c:pt idx="1305">
                  <c:v>-1.0081439479849689E-2</c:v>
                </c:pt>
                <c:pt idx="1306">
                  <c:v>-9.9249662772014566E-3</c:v>
                </c:pt>
                <c:pt idx="1307">
                  <c:v>-9.7704009715553139E-3</c:v>
                </c:pt>
                <c:pt idx="1308">
                  <c:v>-9.6177027199893725E-3</c:v>
                </c:pt>
                <c:pt idx="1309">
                  <c:v>-9.4668281191251005E-3</c:v>
                </c:pt>
                <c:pt idx="1310">
                  <c:v>-9.3177314712220346E-3</c:v>
                </c:pt>
                <c:pt idx="1311">
                  <c:v>-9.170365035658521E-3</c:v>
                </c:pt>
                <c:pt idx="1312">
                  <c:v>-9.0246792663696892E-3</c:v>
                </c:pt>
                <c:pt idx="1313">
                  <c:v>-8.8806230357985939E-3</c:v>
                </c:pt>
                <c:pt idx="1314">
                  <c:v>-8.7381438459031239E-3</c:v>
                </c:pt>
                <c:pt idx="1315">
                  <c:v>-8.5971880267455645E-3</c:v>
                </c:pt>
                <c:pt idx="1316">
                  <c:v>-8.4577009231780707E-3</c:v>
                </c:pt>
                <c:pt idx="1317">
                  <c:v>-8.3196270701223554E-3</c:v>
                </c:pt>
                <c:pt idx="1318">
                  <c:v>-8.1829103569283582E-3</c:v>
                </c:pt>
                <c:pt idx="1319">
                  <c:v>-8.0474941812816708E-3</c:v>
                </c:pt>
                <c:pt idx="1320">
                  <c:v>-7.9133215931162289E-3</c:v>
                </c:pt>
                <c:pt idx="1321">
                  <c:v>-7.7803354289740848E-3</c:v>
                </c:pt>
                <c:pt idx="1322">
                  <c:v>-7.6484784372415071E-3</c:v>
                </c:pt>
                <c:pt idx="1323">
                  <c:v>-7.5176933946759141E-3</c:v>
                </c:pt>
                <c:pt idx="1324">
                  <c:v>-7.3879232146258494E-3</c:v>
                </c:pt>
                <c:pt idx="1325">
                  <c:v>-7.2591110473321429E-3</c:v>
                </c:pt>
                <c:pt idx="1326">
                  <c:v>-7.1312003726864996E-3</c:v>
                </c:pt>
                <c:pt idx="1327">
                  <c:v>-7.0041350858101835E-3</c:v>
                </c:pt>
                <c:pt idx="1328">
                  <c:v>-6.8778595758036132E-3</c:v>
                </c:pt>
                <c:pt idx="1329">
                  <c:v>-6.7523187980048629E-3</c:v>
                </c:pt>
                <c:pt idx="1330">
                  <c:v>-6.6274583400839065E-3</c:v>
                </c:pt>
                <c:pt idx="1331">
                  <c:v>-6.5032244822868998E-3</c:v>
                </c:pt>
                <c:pt idx="1332">
                  <c:v>-6.3795642521336723E-3</c:v>
                </c:pt>
                <c:pt idx="1333">
                  <c:v>-6.2564254738606282E-3</c:v>
                </c:pt>
                <c:pt idx="1334">
                  <c:v>-6.1337568128894474E-3</c:v>
                </c:pt>
                <c:pt idx="1335">
                  <c:v>-6.0115078155924574E-3</c:v>
                </c:pt>
                <c:pt idx="1336">
                  <c:v>-5.8896289446139132E-3</c:v>
                </c:pt>
                <c:pt idx="1337">
                  <c:v>-5.7680716099971739E-3</c:v>
                </c:pt>
                <c:pt idx="1338">
                  <c:v>-5.6467881963569626E-3</c:v>
                </c:pt>
                <c:pt idx="1339">
                  <c:v>-5.5257320863271791E-3</c:v>
                </c:pt>
                <c:pt idx="1340">
                  <c:v>-5.4048576805044417E-3</c:v>
                </c:pt>
                <c:pt idx="1341">
                  <c:v>-5.2841204140990691E-3</c:v>
                </c:pt>
                <c:pt idx="1342">
                  <c:v>-5.1634767704956085E-3</c:v>
                </c:pt>
                <c:pt idx="1343">
                  <c:v>-5.0428842919173151E-3</c:v>
                </c:pt>
                <c:pt idx="1344">
                  <c:v>-4.9223015873796332E-3</c:v>
                </c:pt>
                <c:pt idx="1345">
                  <c:v>-4.8016883381103827E-3</c:v>
                </c:pt>
                <c:pt idx="1346">
                  <c:v>-4.6810053006057515E-3</c:v>
                </c:pt>
                <c:pt idx="1347">
                  <c:v>-4.5602143074843782E-3</c:v>
                </c:pt>
                <c:pt idx="1348">
                  <c:v>-4.4392782662936109E-3</c:v>
                </c:pt>
                <c:pt idx="1349">
                  <c:v>-4.3181611564155212E-3</c:v>
                </c:pt>
                <c:pt idx="1350">
                  <c:v>-4.1968280242127114E-3</c:v>
                </c:pt>
                <c:pt idx="1351">
                  <c:v>-4.0752449765479376E-3</c:v>
                </c:pt>
                <c:pt idx="1352">
                  <c:v>-3.9533791728045675E-3</c:v>
                </c:pt>
                <c:pt idx="1353">
                  <c:v>-3.8312048202348431E-3</c:v>
                </c:pt>
                <c:pt idx="1354">
                  <c:v>-3.7087161368206294E-3</c:v>
                </c:pt>
                <c:pt idx="1355">
                  <c:v>-3.5859299614789276E-3</c:v>
                </c:pt>
                <c:pt idx="1356">
                  <c:v>-3.4628757400518846E-3</c:v>
                </c:pt>
                <c:pt idx="1357">
                  <c:v>-3.3395893782126682E-3</c:v>
                </c:pt>
                <c:pt idx="1358">
                  <c:v>-3.2161124919407352E-3</c:v>
                </c:pt>
                <c:pt idx="1359">
                  <c:v>-3.0924919019027714E-3</c:v>
                </c:pt>
                <c:pt idx="1360">
                  <c:v>-2.9687791620368171E-3</c:v>
                </c:pt>
                <c:pt idx="1361">
                  <c:v>-2.8450301130637135E-3</c:v>
                </c:pt>
                <c:pt idx="1362">
                  <c:v>-2.7213044596765897E-3</c:v>
                </c:pt>
                <c:pt idx="1363">
                  <c:v>-2.5976653704989712E-3</c:v>
                </c:pt>
                <c:pt idx="1364">
                  <c:v>-2.4741790999372312E-3</c:v>
                </c:pt>
                <c:pt idx="1365">
                  <c:v>-2.3509146310741638E-3</c:v>
                </c:pt>
                <c:pt idx="1366">
                  <c:v>-2.2279433387728392E-3</c:v>
                </c:pt>
                <c:pt idx="1367">
                  <c:v>-2.1053386721807503E-3</c:v>
                </c:pt>
                <c:pt idx="1368">
                  <c:v>-1.9831758558467565E-3</c:v>
                </c:pt>
                <c:pt idx="1369">
                  <c:v>-1.8615316086838323E-3</c:v>
                </c:pt>
                <c:pt idx="1370">
                  <c:v>-1.7404838800328002E-3</c:v>
                </c:pt>
                <c:pt idx="1371">
                  <c:v>-1.6201116021026727E-3</c:v>
                </c:pt>
                <c:pt idx="1372">
                  <c:v>-1.5004944580852501E-3</c:v>
                </c:pt>
                <c:pt idx="1373">
                  <c:v>-1.3817126652615325E-3</c:v>
                </c:pt>
                <c:pt idx="1374">
                  <c:v>-1.2638467724389001E-3</c:v>
                </c:pt>
                <c:pt idx="1375">
                  <c:v>-1.1469774710777072E-3</c:v>
                </c:pt>
                <c:pt idx="1376">
                  <c:v>-1.0311854194869192E-3</c:v>
                </c:pt>
                <c:pt idx="1377">
                  <c:v>-9.1655107948748781E-4</c:v>
                </c:pt>
                <c:pt idx="1378">
                  <c:v>-8.0315456496228544E-4</c:v>
                </c:pt>
                <c:pt idx="1379">
                  <c:v>-6.9107550173011804E-4</c:v>
                </c:pt>
                <c:pt idx="1380">
                  <c:v>-5.8039289820099621E-4</c:v>
                </c:pt>
                <c:pt idx="1381">
                  <c:v>-4.7118502628768183E-4</c:v>
                </c:pt>
                <c:pt idx="1382">
                  <c:v>-3.6352931206719356E-4</c:v>
                </c:pt>
                <c:pt idx="1383">
                  <c:v>-2.5750223570381698E-4</c:v>
                </c:pt>
                <c:pt idx="1384">
                  <c:v>-1.5317924016228029E-4</c:v>
                </c:pt>
                <c:pt idx="1385">
                  <c:v>-5.0634648257598104E-5</c:v>
                </c:pt>
                <c:pt idx="1386">
                  <c:v>5.0058412395875472E-5</c:v>
                </c:pt>
                <c:pt idx="1387">
                  <c:v>1.4882807695670424E-4</c:v>
                </c:pt>
                <c:pt idx="1388">
                  <c:v>2.456038038550035E-4</c:v>
                </c:pt>
                <c:pt idx="1389">
                  <c:v>3.4031642860620788E-4</c:v>
                </c:pt>
                <c:pt idx="1390">
                  <c:v>4.3289821131420293E-4</c:v>
                </c:pt>
                <c:pt idx="1391">
                  <c:v>5.2328287822268654E-4</c:v>
                </c:pt>
                <c:pt idx="1392">
                  <c:v>6.114056576596781E-4</c:v>
                </c:pt>
                <c:pt idx="1393">
                  <c:v>6.9720331070540918E-4</c:v>
                </c:pt>
                <c:pt idx="1394">
                  <c:v>7.8061415690076224E-4</c:v>
                </c:pt>
                <c:pt idx="1395">
                  <c:v>8.6157809529970085E-4</c:v>
                </c:pt>
                <c:pt idx="1396">
                  <c:v>9.4003662115661876E-4</c:v>
                </c:pt>
                <c:pt idx="1397">
                  <c:v>1.0159328385264828E-3</c:v>
                </c:pt>
                <c:pt idx="1398">
                  <c:v>1.089211469044037E-3</c:v>
                </c:pt>
                <c:pt idx="1399">
                  <c:v>1.1598188571360995E-3</c:v>
                </c:pt>
                <c:pt idx="1400">
                  <c:v>1.2277029719100115E-3</c:v>
                </c:pt>
                <c:pt idx="1401">
                  <c:v>1.2928134059496759E-3</c:v>
                </c:pt>
                <c:pt idx="1402">
                  <c:v>1.355101371240472E-3</c:v>
                </c:pt>
                <c:pt idx="1403">
                  <c:v>1.4145196924335553E-3</c:v>
                </c:pt>
                <c:pt idx="1404">
                  <c:v>1.4710227976504275E-3</c:v>
                </c:pt>
                <c:pt idx="1405">
                  <c:v>1.5245667070185294E-3</c:v>
                </c:pt>
                <c:pt idx="1406">
                  <c:v>1.5751090191197081E-3</c:v>
                </c:pt>
                <c:pt idx="1407">
                  <c:v>1.6226088955240941E-3</c:v>
                </c:pt>
                <c:pt idx="1408">
                  <c:v>1.6670270435734805E-3</c:v>
                </c:pt>
                <c:pt idx="1409">
                  <c:v>1.7083256975695966E-3</c:v>
                </c:pt>
                <c:pt idx="1410">
                  <c:v>1.7464685985149374E-3</c:v>
                </c:pt>
                <c:pt idx="1411">
                  <c:v>1.7814209725457459E-3</c:v>
                </c:pt>
                <c:pt idx="1412">
                  <c:v>1.8131495081895497E-3</c:v>
                </c:pt>
                <c:pt idx="1413">
                  <c:v>1.8416223325721181E-3</c:v>
                </c:pt>
                <c:pt idx="1414">
                  <c:v>1.8668089866921E-3</c:v>
                </c:pt>
                <c:pt idx="1415">
                  <c:v>1.888687802859737E-3</c:v>
                </c:pt>
                <c:pt idx="1416">
                  <c:v>1.9072618729711922E-3</c:v>
                </c:pt>
                <c:pt idx="1417">
                  <c:v>1.9225622541748737E-3</c:v>
                </c:pt>
                <c:pt idx="1418">
                  <c:v>1.9346356113698962E-3</c:v>
                </c:pt>
                <c:pt idx="1419">
                  <c:v>1.9435366278234242E-3</c:v>
                </c:pt>
                <c:pt idx="1420">
                  <c:v>1.9493270709614455E-3</c:v>
                </c:pt>
                <c:pt idx="1421">
                  <c:v>1.9520751595361345E-3</c:v>
                </c:pt>
                <c:pt idx="1422">
                  <c:v>1.9518549736041611E-3</c:v>
                </c:pt>
                <c:pt idx="1423">
                  <c:v>1.948745895850918E-3</c:v>
                </c:pt>
                <c:pt idx="1424">
                  <c:v>1.9428320826915049E-3</c:v>
                </c:pt>
                <c:pt idx="1425">
                  <c:v>1.9342019640001635E-3</c:v>
                </c:pt>
                <c:pt idx="1426">
                  <c:v>1.9229477703628683E-3</c:v>
                </c:pt>
                <c:pt idx="1427">
                  <c:v>1.9091650867758951E-3</c:v>
                </c:pt>
                <c:pt idx="1428">
                  <c:v>1.8929524317407495E-3</c:v>
                </c:pt>
                <c:pt idx="1429">
                  <c:v>1.8744108607332412E-3</c:v>
                </c:pt>
                <c:pt idx="1430">
                  <c:v>1.8536435930520696E-3</c:v>
                </c:pt>
                <c:pt idx="1431">
                  <c:v>1.8307556610794623E-3</c:v>
                </c:pt>
                <c:pt idx="1432">
                  <c:v>1.8058535810136825E-3</c:v>
                </c:pt>
                <c:pt idx="1433">
                  <c:v>1.7790450441601163E-3</c:v>
                </c:pt>
                <c:pt idx="1434">
                  <c:v>1.7504386278945014E-3</c:v>
                </c:pt>
                <c:pt idx="1435">
                  <c:v>1.720143525438266E-3</c:v>
                </c:pt>
                <c:pt idx="1436">
                  <c:v>1.6882692936121674E-3</c:v>
                </c:pt>
                <c:pt idx="1437">
                  <c:v>1.6549256177603761E-3</c:v>
                </c:pt>
                <c:pt idx="1438">
                  <c:v>1.6202220930625125E-3</c:v>
                </c:pt>
                <c:pt idx="1439">
                  <c:v>1.5842680214765707E-3</c:v>
                </c:pt>
                <c:pt idx="1440">
                  <c:v>1.5471722235802098E-3</c:v>
                </c:pt>
                <c:pt idx="1441">
                  <c:v>1.5090428646024588E-3</c:v>
                </c:pt>
                <c:pt idx="1442">
                  <c:v>1.4699872939616452E-3</c:v>
                </c:pt>
                <c:pt idx="1443">
                  <c:v>1.4301118976491453E-3</c:v>
                </c:pt>
                <c:pt idx="1444">
                  <c:v>1.389521962821375E-3</c:v>
                </c:pt>
                <c:pt idx="1445">
                  <c:v>1.3483215539852426E-3</c:v>
                </c:pt>
                <c:pt idx="1446">
                  <c:v>1.3066134001842684E-3</c:v>
                </c:pt>
                <c:pt idx="1447">
                  <c:v>1.2644987926144703E-3</c:v>
                </c:pt>
                <c:pt idx="1448">
                  <c:v>1.222077492120088E-3</c:v>
                </c:pt>
                <c:pt idx="1449">
                  <c:v>1.1794476460400881E-3</c:v>
                </c:pt>
                <c:pt idx="1450">
                  <c:v>1.1367057138964441E-3</c:v>
                </c:pt>
                <c:pt idx="1451">
                  <c:v>1.09394640143515E-3</c:v>
                </c:pt>
                <c:pt idx="1452">
                  <c:v>1.0512626025498844E-3</c:v>
                </c:pt>
                <c:pt idx="1453">
                  <c:v>1.0087453486372167E-3</c:v>
                </c:pt>
                <c:pt idx="1454">
                  <c:v>9.6648376495022607E-4</c:v>
                </c:pt>
                <c:pt idx="1455">
                  <c:v>9.2456503353548268E-4</c:v>
                </c:pt>
                <c:pt idx="1456">
                  <c:v>8.8307436235528463E-4</c:v>
                </c:pt>
                <c:pt idx="1457">
                  <c:v>8.4209496021397945E-4</c:v>
                </c:pt>
                <c:pt idx="1458">
                  <c:v>8.0170801712349873E-4</c:v>
                </c:pt>
                <c:pt idx="1459">
                  <c:v>7.6199268975886598E-4</c:v>
                </c:pt>
                <c:pt idx="1460">
                  <c:v>7.2302609167004524E-4</c:v>
                </c:pt>
                <c:pt idx="1461">
                  <c:v>6.8488328793107878E-4</c:v>
                </c:pt>
                <c:pt idx="1462">
                  <c:v>6.4763729392207879E-4</c:v>
                </c:pt>
                <c:pt idx="1463">
                  <c:v>6.1135907795335385E-4</c:v>
                </c:pt>
                <c:pt idx="1464">
                  <c:v>5.7611756745472569E-4</c:v>
                </c:pt>
                <c:pt idx="1465">
                  <c:v>5.4197965846584429E-4</c:v>
                </c:pt>
                <c:pt idx="1466">
                  <c:v>5.090102281761446E-4</c:v>
                </c:pt>
                <c:pt idx="1467">
                  <c:v>4.7727215027506322E-4</c:v>
                </c:pt>
                <c:pt idx="1468">
                  <c:v>4.4682631288512519E-4</c:v>
                </c:pt>
                <c:pt idx="1469">
                  <c:v>4.1773163886163874E-4</c:v>
                </c:pt>
                <c:pt idx="1470">
                  <c:v>3.9004510825383363E-4</c:v>
                </c:pt>
                <c:pt idx="1471">
                  <c:v>3.6382178273267095E-4</c:v>
                </c:pt>
                <c:pt idx="1472">
                  <c:v>3.3911483180091922E-4</c:v>
                </c:pt>
                <c:pt idx="1473">
                  <c:v>3.1597556061065211E-4</c:v>
                </c:pt>
                <c:pt idx="1474">
                  <c:v>2.9445343922289614E-4</c:v>
                </c:pt>
                <c:pt idx="1475">
                  <c:v>2.7459613315306821E-4</c:v>
                </c:pt>
                <c:pt idx="1476">
                  <c:v>2.564495350546995E-4</c:v>
                </c:pt>
                <c:pt idx="1477">
                  <c:v>2.4005779740213416E-4</c:v>
                </c:pt>
                <c:pt idx="1478">
                  <c:v>2.2546427492233458E-4</c:v>
                </c:pt>
                <c:pt idx="1479">
                  <c:v>2.1271352257527961E-4</c:v>
                </c:pt>
                <c:pt idx="1480">
                  <c:v>2.0185172734370359E-4</c:v>
                </c:pt>
                <c:pt idx="1481">
                  <c:v>1.9292522988062106E-4</c:v>
                </c:pt>
                <c:pt idx="1482">
                  <c:v>1.8597963201989385E-4</c:v>
                </c:pt>
                <c:pt idx="1483">
                  <c:v>1.8105972172194554E-4</c:v>
                </c:pt>
                <c:pt idx="1484">
                  <c:v>1.7820943528540397E-4</c:v>
                </c:pt>
                <c:pt idx="1485">
                  <c:v>1.7747182498745607E-4</c:v>
                </c:pt>
                <c:pt idx="1486">
                  <c:v>1.7888903065898715E-4</c:v>
                </c:pt>
                <c:pt idx="1487">
                  <c:v>1.8250225492150624E-4</c:v>
                </c:pt>
                <c:pt idx="1488">
                  <c:v>1.8835174187019948E-4</c:v>
                </c:pt>
                <c:pt idx="1489">
                  <c:v>1.9647675899815193E-4</c:v>
                </c:pt>
                <c:pt idx="1490">
                  <c:v>2.0691558216539757E-4</c:v>
                </c:pt>
                <c:pt idx="1491">
                  <c:v>2.1970548342473885E-4</c:v>
                </c:pt>
                <c:pt idx="1492">
                  <c:v>2.3488272152436692E-4</c:v>
                </c:pt>
                <c:pt idx="1493">
                  <c:v>2.5248253491506672E-4</c:v>
                </c:pt>
                <c:pt idx="1494">
                  <c:v>2.7253913709743212E-4</c:v>
                </c:pt>
                <c:pt idx="1495">
                  <c:v>2.9508571415179981E-4</c:v>
                </c:pt>
                <c:pt idx="1496">
                  <c:v>3.2015442430082279E-4</c:v>
                </c:pt>
                <c:pt idx="1497">
                  <c:v>3.4777639936134618E-4</c:v>
                </c:pt>
                <c:pt idx="1498">
                  <c:v>3.7798174794906385E-4</c:v>
                </c:pt>
                <c:pt idx="1499">
                  <c:v>4.1079956030574716E-4</c:v>
                </c:pt>
                <c:pt idx="1500">
                  <c:v>4.4625791462522954E-4</c:v>
                </c:pt>
                <c:pt idx="1501">
                  <c:v>4.8438388476011794E-4</c:v>
                </c:pt>
                <c:pt idx="1502">
                  <c:v>5.2520354919723513E-4</c:v>
                </c:pt>
                <c:pt idx="1503">
                  <c:v>5.6873442214540597E-4</c:v>
                </c:pt>
                <c:pt idx="1504">
                  <c:v>6.1496908980039101E-4</c:v>
                </c:pt>
                <c:pt idx="1505">
                  <c:v>6.6387191308431878E-4</c:v>
                </c:pt>
                <c:pt idx="1506">
                  <c:v>7.1539166402927764E-4</c:v>
                </c:pt>
                <c:pt idx="1507">
                  <c:v>7.6946928098387273E-4</c:v>
                </c:pt>
                <c:pt idx="1508">
                  <c:v>8.2603881071093227E-4</c:v>
                </c:pt>
                <c:pt idx="1509">
                  <c:v>8.8502804228733731E-4</c:v>
                </c:pt>
                <c:pt idx="1510">
                  <c:v>9.4635909752187721E-4</c:v>
                </c:pt>
                <c:pt idx="1511">
                  <c:v>1.0099489896294E-3</c:v>
                </c:pt>
                <c:pt idx="1512">
                  <c:v>1.0757101517672462E-3</c:v>
                </c:pt>
                <c:pt idx="1513">
                  <c:v>1.1435509366088704E-3</c:v>
                </c:pt>
                <c:pt idx="1514">
                  <c:v>1.2133760880844906E-3</c:v>
                </c:pt>
                <c:pt idx="1515">
                  <c:v>1.2850871863897249E-3</c:v>
                </c:pt>
                <c:pt idx="1516">
                  <c:v>1.3585830673341346E-3</c:v>
                </c:pt>
                <c:pt idx="1517">
                  <c:v>1.4337602170734496E-3</c:v>
                </c:pt>
                <c:pt idx="1518">
                  <c:v>1.51051314324015E-3</c:v>
                </c:pt>
                <c:pt idx="1519">
                  <c:v>1.5887347234593069E-3</c:v>
                </c:pt>
                <c:pt idx="1520">
                  <c:v>1.6683165322080309E-3</c:v>
                </c:pt>
                <c:pt idx="1521">
                  <c:v>1.7491491469492986E-3</c:v>
                </c:pt>
                <c:pt idx="1522">
                  <c:v>1.8311224344427931E-3</c:v>
                </c:pt>
                <c:pt idx="1523">
                  <c:v>1.9141258181085007E-3</c:v>
                </c:pt>
                <c:pt idx="1524">
                  <c:v>1.9980485272913799E-3</c:v>
                </c:pt>
                <c:pt idx="1525">
                  <c:v>2.0827798292491172E-3</c:v>
                </c:pt>
                <c:pt idx="1526">
                  <c:v>2.168209244658134E-3</c:v>
                </c:pt>
                <c:pt idx="1527">
                  <c:v>2.2542267474076048E-3</c:v>
                </c:pt>
                <c:pt idx="1528">
                  <c:v>2.3407229494253347E-3</c:v>
                </c:pt>
                <c:pt idx="1529">
                  <c:v>2.42758927125473E-3</c:v>
                </c:pt>
                <c:pt idx="1530">
                  <c:v>2.5147180990768136E-3</c:v>
                </c:pt>
                <c:pt idx="1531">
                  <c:v>2.6020029288477682E-3</c:v>
                </c:pt>
                <c:pt idx="1532">
                  <c:v>2.6893384981982512E-3</c:v>
                </c:pt>
                <c:pt idx="1533">
                  <c:v>2.7766209067180618E-3</c:v>
                </c:pt>
                <c:pt idx="1534">
                  <c:v>2.86374772522639E-3</c:v>
                </c:pt>
                <c:pt idx="1535">
                  <c:v>2.9506180946062685E-3</c:v>
                </c:pt>
                <c:pt idx="1536">
                  <c:v>3.0371328147597394E-3</c:v>
                </c:pt>
                <c:pt idx="1537">
                  <c:v>3.1231944242194197E-3</c:v>
                </c:pt>
                <c:pt idx="1538">
                  <c:v>3.2087072709309984E-3</c:v>
                </c:pt>
                <c:pt idx="1539">
                  <c:v>3.2935775747014993E-3</c:v>
                </c:pt>
                <c:pt idx="1540">
                  <c:v>3.3777197471918296E-3</c:v>
                </c:pt>
                <c:pt idx="1541">
                  <c:v>3.4610699758344755E-3</c:v>
                </c:pt>
                <c:pt idx="1542">
                  <c:v>3.543588999868218E-3</c:v>
                </c:pt>
                <c:pt idx="1543">
                  <c:v>3.6252517086187699E-3</c:v>
                </c:pt>
                <c:pt idx="1544">
                  <c:v>3.7060407694279249E-3</c:v>
                </c:pt>
                <c:pt idx="1545">
                  <c:v>3.7859458826258884E-3</c:v>
                </c:pt>
                <c:pt idx="1546">
                  <c:v>3.8649632864106121E-3</c:v>
                </c:pt>
                <c:pt idx="1547">
                  <c:v>3.9430952930915222E-3</c:v>
                </c:pt>
                <c:pt idx="1548">
                  <c:v>4.0203498472738894E-3</c:v>
                </c:pt>
                <c:pt idx="1549">
                  <c:v>4.0967401049235288E-3</c:v>
                </c:pt>
                <c:pt idx="1550">
                  <c:v>4.1722840325971039E-3</c:v>
                </c:pt>
                <c:pt idx="1551">
                  <c:v>4.2470040261486115E-3</c:v>
                </c:pt>
                <c:pt idx="1552">
                  <c:v>4.3209265482363245E-3</c:v>
                </c:pt>
                <c:pt idx="1553">
                  <c:v>4.3940817839675803E-3</c:v>
                </c:pt>
                <c:pt idx="1554">
                  <c:v>4.4665033140324087E-3</c:v>
                </c:pt>
                <c:pt idx="1555">
                  <c:v>4.5382278046903722E-3</c:v>
                </c:pt>
                <c:pt idx="1556">
                  <c:v>4.6092947139893432E-3</c:v>
                </c:pt>
                <c:pt idx="1557">
                  <c:v>4.6797460136086917E-3</c:v>
                </c:pt>
                <c:pt idx="1558">
                  <c:v>4.7496259257338233E-3</c:v>
                </c:pt>
                <c:pt idx="1559">
                  <c:v>4.8189806743829736E-3</c:v>
                </c:pt>
                <c:pt idx="1560">
                  <c:v>4.887858250621868E-3</c:v>
                </c:pt>
                <c:pt idx="1561">
                  <c:v>4.9563081911159143E-3</c:v>
                </c:pt>
                <c:pt idx="1562">
                  <c:v>5.0243813694841408E-3</c:v>
                </c:pt>
                <c:pt idx="1563">
                  <c:v>5.0921297999335135E-3</c:v>
                </c:pt>
                <c:pt idx="1564">
                  <c:v>5.1596064526660971E-3</c:v>
                </c:pt>
                <c:pt idx="1565">
                  <c:v>5.226865080566398E-3</c:v>
                </c:pt>
                <c:pt idx="1566">
                  <c:v>5.2939600566896715E-3</c:v>
                </c:pt>
                <c:pt idx="1567">
                  <c:v>5.3609462220865741E-3</c:v>
                </c:pt>
                <c:pt idx="1568">
                  <c:v>5.4278787435128196E-3</c:v>
                </c:pt>
                <c:pt idx="1569">
                  <c:v>5.4948129805866639E-3</c:v>
                </c:pt>
                <c:pt idx="1570">
                  <c:v>5.5618043619703027E-3</c:v>
                </c:pt>
                <c:pt idx="1571">
                  <c:v>5.6289082701648976E-3</c:v>
                </c:pt>
                <c:pt idx="1572">
                  <c:v>5.696179934521717E-3</c:v>
                </c:pt>
                <c:pt idx="1573">
                  <c:v>5.763674332085294E-3</c:v>
                </c:pt>
                <c:pt idx="1574">
                  <c:v>5.8314460958969602E-3</c:v>
                </c:pt>
                <c:pt idx="1575">
                  <c:v>5.8995494303998759E-3</c:v>
                </c:pt>
                <c:pt idx="1576">
                  <c:v>5.9680380335987498E-3</c:v>
                </c:pt>
                <c:pt idx="1577">
                  <c:v>6.0369650256397803E-3</c:v>
                </c:pt>
                <c:pt idx="1578">
                  <c:v>6.1063760486636904E-3</c:v>
                </c:pt>
                <c:pt idx="1579">
                  <c:v>6.1762944402737651E-3</c:v>
                </c:pt>
                <c:pt idx="1580">
                  <c:v>6.2467181950308136E-3</c:v>
                </c:pt>
                <c:pt idx="1581">
                  <c:v>6.3176312993958863E-3</c:v>
                </c:pt>
                <c:pt idx="1582">
                  <c:v>6.3890106690127884E-3</c:v>
                </c:pt>
                <c:pt idx="1583">
                  <c:v>6.4608269459108603E-3</c:v>
                </c:pt>
                <c:pt idx="1584">
                  <c:v>6.5330450216012593E-3</c:v>
                </c:pt>
                <c:pt idx="1585">
                  <c:v>6.6056245246074435E-3</c:v>
                </c:pt>
                <c:pt idx="1586">
                  <c:v>6.6785202828403487E-3</c:v>
                </c:pt>
                <c:pt idx="1587">
                  <c:v>6.751682762097244E-3</c:v>
                </c:pt>
                <c:pt idx="1588">
                  <c:v>6.8250584815806731E-3</c:v>
                </c:pt>
                <c:pt idx="1589">
                  <c:v>6.8985904072985712E-3</c:v>
                </c:pt>
                <c:pt idx="1590">
                  <c:v>6.9722183241867405E-3</c:v>
                </c:pt>
                <c:pt idx="1591">
                  <c:v>7.0458791877737676E-3</c:v>
                </c:pt>
                <c:pt idx="1592">
                  <c:v>7.1195074561888729E-3</c:v>
                </c:pt>
                <c:pt idx="1593">
                  <c:v>7.193035403291941E-3</c:v>
                </c:pt>
                <c:pt idx="1594">
                  <c:v>7.2663934136852114E-3</c:v>
                </c:pt>
                <c:pt idx="1595">
                  <c:v>7.3395102603454375E-3</c:v>
                </c:pt>
                <c:pt idx="1596">
                  <c:v>7.4123133655953294E-3</c:v>
                </c:pt>
                <c:pt idx="1597">
                  <c:v>7.4847290461123577E-3</c:v>
                </c:pt>
                <c:pt idx="1598">
                  <c:v>7.5566827426537695E-3</c:v>
                </c:pt>
                <c:pt idx="1599">
                  <c:v>7.6280992351560285E-3</c:v>
                </c:pt>
                <c:pt idx="1600">
                  <c:v>7.6989028438479495E-3</c:v>
                </c:pt>
                <c:pt idx="1601">
                  <c:v>7.7690176169966461E-3</c:v>
                </c:pt>
                <c:pt idx="1602">
                  <c:v>7.8383675058867289E-3</c:v>
                </c:pt>
                <c:pt idx="1603">
                  <c:v>7.9068765276140499E-3</c:v>
                </c:pt>
                <c:pt idx="1604">
                  <c:v>7.9744689162564684E-3</c:v>
                </c:pt>
                <c:pt idx="1605">
                  <c:v>8.0410692629660167E-3</c:v>
                </c:pt>
                <c:pt idx="1606">
                  <c:v>8.1066026455083491E-3</c:v>
                </c:pt>
                <c:pt idx="1607">
                  <c:v>8.1709947477578947E-3</c:v>
                </c:pt>
                <c:pt idx="1608">
                  <c:v>8.2341719696395806E-3</c:v>
                </c:pt>
                <c:pt idx="1609">
                  <c:v>8.296061527990773E-3</c:v>
                </c:pt>
                <c:pt idx="1610">
                  <c:v>8.3565915488002362E-3</c:v>
                </c:pt>
                <c:pt idx="1611">
                  <c:v>8.4156911512647571E-3</c:v>
                </c:pt>
                <c:pt idx="1612">
                  <c:v>8.4732905240876653E-3</c:v>
                </c:pt>
                <c:pt idx="1613">
                  <c:v>8.5293209944278924E-3</c:v>
                </c:pt>
                <c:pt idx="1614">
                  <c:v>8.5837150898928107E-3</c:v>
                </c:pt>
                <c:pt idx="1615">
                  <c:v>8.6364065939530266E-3</c:v>
                </c:pt>
                <c:pt idx="1616">
                  <c:v>8.6873305951427494E-3</c:v>
                </c:pt>
                <c:pt idx="1617">
                  <c:v>8.7364235303951168E-3</c:v>
                </c:pt>
                <c:pt idx="1618">
                  <c:v>8.7836232228476387E-3</c:v>
                </c:pt>
                <c:pt idx="1619">
                  <c:v>8.8288689144397168E-3</c:v>
                </c:pt>
                <c:pt idx="1620">
                  <c:v>8.8721012936109241E-3</c:v>
                </c:pt>
                <c:pt idx="1621">
                  <c:v>8.9132625183957811E-3</c:v>
                </c:pt>
                <c:pt idx="1622">
                  <c:v>8.9522962351984477E-3</c:v>
                </c:pt>
                <c:pt idx="1623">
                  <c:v>8.9891475935185566E-3</c:v>
                </c:pt>
                <c:pt idx="1624">
                  <c:v>9.0237632568878016E-3</c:v>
                </c:pt>
                <c:pt idx="1625">
                  <c:v>9.0560914102653396E-3</c:v>
                </c:pt>
                <c:pt idx="1626">
                  <c:v>9.0860817641291673E-3</c:v>
                </c:pt>
                <c:pt idx="1627">
                  <c:v>9.1136855554898501E-3</c:v>
                </c:pt>
                <c:pt idx="1628">
                  <c:v>9.1388555460426221E-3</c:v>
                </c:pt>
                <c:pt idx="1629">
                  <c:v>9.1615460176640885E-3</c:v>
                </c:pt>
                <c:pt idx="1630">
                  <c:v>9.1817127654494641E-3</c:v>
                </c:pt>
                <c:pt idx="1631">
                  <c:v>9.1993130884778559E-3</c:v>
                </c:pt>
                <c:pt idx="1632">
                  <c:v>9.2143057784829924E-3</c:v>
                </c:pt>
                <c:pt idx="1633">
                  <c:v>9.2266511065989508E-3</c:v>
                </c:pt>
                <c:pt idx="1634">
                  <c:v>9.2363108083414851E-3</c:v>
                </c:pt>
                <c:pt idx="1635">
                  <c:v>9.2432480669776239E-3</c:v>
                </c:pt>
                <c:pt idx="1636">
                  <c:v>9.2474274954282738E-3</c:v>
                </c:pt>
                <c:pt idx="1637">
                  <c:v>9.248815116841131E-3</c:v>
                </c:pt>
                <c:pt idx="1638">
                  <c:v>9.2473783439638736E-3</c:v>
                </c:pt>
                <c:pt idx="1639">
                  <c:v>9.2430859574406093E-3</c:v>
                </c:pt>
                <c:pt idx="1640">
                  <c:v>9.2359080831477224E-3</c:v>
                </c:pt>
                <c:pt idx="1641">
                  <c:v>9.2258161686792021E-3</c:v>
                </c:pt>
                <c:pt idx="1642">
                  <c:v>9.2127829590847084E-3</c:v>
                </c:pt>
                <c:pt idx="1643">
                  <c:v>9.1967824719582161E-3</c:v>
                </c:pt>
                <c:pt idx="1644">
                  <c:v>9.1777899719691063E-3</c:v>
                </c:pt>
                <c:pt idx="1645">
                  <c:v>9.1557819449220763E-3</c:v>
                </c:pt>
                <c:pt idx="1646">
                  <c:v>9.1307360714271268E-3</c:v>
                </c:pt>
                <c:pt idx="1647">
                  <c:v>9.1026312002556991E-3</c:v>
                </c:pt>
                <c:pt idx="1648">
                  <c:v>9.0714473214543231E-3</c:v>
                </c:pt>
                <c:pt idx="1649">
                  <c:v>9.0371655392825542E-3</c:v>
                </c:pt>
                <c:pt idx="1650">
                  <c:v>8.9997680450373627E-3</c:v>
                </c:pt>
                <c:pt idx="1651">
                  <c:v>8.9592380898222621E-3</c:v>
                </c:pt>
                <c:pt idx="1652">
                  <c:v>8.9155599573151507E-3</c:v>
                </c:pt>
                <c:pt idx="1653">
                  <c:v>8.8687189365852532E-3</c:v>
                </c:pt>
                <c:pt idx="1654">
                  <c:v>8.8187012950055651E-3</c:v>
                </c:pt>
                <c:pt idx="1655">
                  <c:v>8.7654942513042122E-3</c:v>
                </c:pt>
                <c:pt idx="1656">
                  <c:v>8.7090859487942412E-3</c:v>
                </c:pt>
                <c:pt idx="1657">
                  <c:v>8.6494654288188106E-3</c:v>
                </c:pt>
                <c:pt idx="1658">
                  <c:v>8.5866226044452147E-3</c:v>
                </c:pt>
                <c:pt idx="1659">
                  <c:v>8.520548234438572E-3</c:v>
                </c:pt>
                <c:pt idx="1660">
                  <c:v>8.4512338975435575E-3</c:v>
                </c:pt>
                <c:pt idx="1661">
                  <c:v>8.3786719670993371E-3</c:v>
                </c:pt>
                <c:pt idx="1662">
                  <c:v>8.3028555860112652E-3</c:v>
                </c:pt>
                <c:pt idx="1663">
                  <c:v>8.2237786420996627E-3</c:v>
                </c:pt>
                <c:pt idx="1664">
                  <c:v>8.141435743844929E-3</c:v>
                </c:pt>
                <c:pt idx="1665">
                  <c:v>8.055822196544991E-3</c:v>
                </c:pt>
                <c:pt idx="1666">
                  <c:v>7.9669339789002428E-3</c:v>
                </c:pt>
                <c:pt idx="1667">
                  <c:v>7.8747677200384503E-3</c:v>
                </c:pt>
                <c:pt idx="1668">
                  <c:v>7.7793206769908802E-3</c:v>
                </c:pt>
                <c:pt idx="1669">
                  <c:v>7.680590712629152E-3</c:v>
                </c:pt>
                <c:pt idx="1670">
                  <c:v>7.5785762740707783E-3</c:v>
                </c:pt>
                <c:pt idx="1671">
                  <c:v>7.4732763715596581E-3</c:v>
                </c:pt>
                <c:pt idx="1672">
                  <c:v>7.3646905578271362E-3</c:v>
                </c:pt>
                <c:pt idx="1673">
                  <c:v>7.2528189079372092E-3</c:v>
                </c:pt>
                <c:pt idx="1674">
                  <c:v>7.1376619996188322E-3</c:v>
                </c:pt>
                <c:pt idx="1675">
                  <c:v>7.0192208940866941E-3</c:v>
                </c:pt>
                <c:pt idx="1676">
                  <c:v>6.8974971173515138E-3</c:v>
                </c:pt>
                <c:pt idx="1677">
                  <c:v>6.7724926420191815E-3</c:v>
                </c:pt>
                <c:pt idx="1678">
                  <c:v>6.6442160999252492E-3</c:v>
                </c:pt>
                <c:pt idx="1679">
                  <c:v>6.5126962258997964E-3</c:v>
                </c:pt>
                <c:pt idx="1680">
                  <c:v>6.3779845615308415E-3</c:v>
                </c:pt>
                <c:pt idx="1681">
                  <c:v>6.2401450618957471E-3</c:v>
                </c:pt>
                <c:pt idx="1682">
                  <c:v>6.0992477159808028E-3</c:v>
                </c:pt>
                <c:pt idx="1683">
                  <c:v>5.9553677688595564E-3</c:v>
                </c:pt>
                <c:pt idx="1684">
                  <c:v>5.8085851982079516E-3</c:v>
                </c:pt>
                <c:pt idx="1685">
                  <c:v>5.658984227481699E-3</c:v>
                </c:pt>
                <c:pt idx="1686">
                  <c:v>5.5066528660437644E-3</c:v>
                </c:pt>
                <c:pt idx="1687">
                  <c:v>5.3516824748622788E-3</c:v>
                </c:pt>
                <c:pt idx="1688">
                  <c:v>5.194167356755851E-3</c:v>
                </c:pt>
                <c:pt idx="1689">
                  <c:v>5.0342043702036807E-3</c:v>
                </c:pt>
                <c:pt idx="1690">
                  <c:v>4.8718925657633347E-3</c:v>
                </c:pt>
                <c:pt idx="1691">
                  <c:v>4.7073328441662567E-3</c:v>
                </c:pt>
                <c:pt idx="1692">
                  <c:v>4.5406276351858095E-3</c:v>
                </c:pt>
                <c:pt idx="1693">
                  <c:v>4.3718805963996353E-3</c:v>
                </c:pt>
                <c:pt idx="1694">
                  <c:v>4.2011963309926846E-3</c:v>
                </c:pt>
                <c:pt idx="1695">
                  <c:v>4.0286801237731642E-3</c:v>
                </c:pt>
                <c:pt idx="1696">
                  <c:v>3.8544376945980475E-3</c:v>
                </c:pt>
                <c:pt idx="1697">
                  <c:v>3.6785749684306005E-3</c:v>
                </c:pt>
                <c:pt idx="1698">
                  <c:v>3.5011978612755697E-3</c:v>
                </c:pt>
                <c:pt idx="1699">
                  <c:v>3.3224120812628678E-3</c:v>
                </c:pt>
                <c:pt idx="1700">
                  <c:v>3.1423229441732048E-3</c:v>
                </c:pt>
                <c:pt idx="1701">
                  <c:v>2.9610352027237396E-3</c:v>
                </c:pt>
                <c:pt idx="1702">
                  <c:v>2.778652888953635E-3</c:v>
                </c:pt>
                <c:pt idx="1703">
                  <c:v>2.5952791690727847E-3</c:v>
                </c:pt>
                <c:pt idx="1704">
                  <c:v>2.4110162101582083E-3</c:v>
                </c:pt>
                <c:pt idx="1705">
                  <c:v>2.2259650581055198E-3</c:v>
                </c:pt>
                <c:pt idx="1706">
                  <c:v>2.0402255262629457E-3</c:v>
                </c:pt>
                <c:pt idx="1707">
                  <c:v>1.8538960941968242E-3</c:v>
                </c:pt>
                <c:pt idx="1708">
                  <c:v>1.6670738160578685E-3</c:v>
                </c:pt>
                <c:pt idx="1709">
                  <c:v>1.479854238036674E-3</c:v>
                </c:pt>
                <c:pt idx="1710">
                  <c:v>1.2923313244175923E-3</c:v>
                </c:pt>
                <c:pt idx="1711">
                  <c:v>1.104597391757752E-3</c:v>
                </c:pt>
                <c:pt idx="1712">
                  <c:v>9.1674305073751643E-4</c:v>
                </c:pt>
                <c:pt idx="1713">
                  <c:v>7.2885715524562437E-4</c:v>
                </c:pt>
                <c:pt idx="1714">
                  <c:v>5.4102675828113743E-4</c:v>
                </c:pt>
                <c:pt idx="1715">
                  <c:v>3.533370742700548E-4</c:v>
                </c:pt>
                <c:pt idx="1716">
                  <c:v>1.6587144741209121E-4</c:v>
                </c:pt>
                <c:pt idx="1717">
                  <c:v>-2.1288674311790528E-5</c:v>
                </c:pt>
                <c:pt idx="1718">
                  <c:v>-2.0806375982350295E-4</c:v>
                </c:pt>
                <c:pt idx="1719">
                  <c:v>-3.9437621066212652E-4</c:v>
                </c:pt>
                <c:pt idx="1720">
                  <c:v>-5.8015037205111114E-4</c:v>
                </c:pt>
                <c:pt idx="1721">
                  <c:v>-7.6531253962781507E-4</c:v>
                </c:pt>
                <c:pt idx="1722">
                  <c:v>-9.4979096212966549E-4</c:v>
                </c:pt>
                <c:pt idx="1723">
                  <c:v>-1.1335158403190655E-3</c:v>
                </c:pt>
                <c:pt idx="1724">
                  <c:v>-1.316419322415194E-3</c:v>
                </c:pt>
                <c:pt idx="1725">
                  <c:v>-1.4984354962892521E-3</c:v>
                </c:pt>
                <c:pt idx="1726">
                  <c:v>-1.6795003786662817E-3</c:v>
                </c:pt>
                <c:pt idx="1727">
                  <c:v>-1.8595519015662128E-3</c:v>
                </c:pt>
                <c:pt idx="1728">
                  <c:v>-2.0385298962044751E-3</c:v>
                </c:pt>
                <c:pt idx="1729">
                  <c:v>-2.2163760745625254E-3</c:v>
                </c:pt>
                <c:pt idx="1730">
                  <c:v>-2.3930340088268416E-3</c:v>
                </c:pt>
                <c:pt idx="1731">
                  <c:v>-2.5684491088860109E-3</c:v>
                </c:pt>
                <c:pt idx="1732">
                  <c:v>-2.7425685980647643E-3</c:v>
                </c:pt>
                <c:pt idx="1733">
                  <c:v>-2.9153414872653081E-3</c:v>
                </c:pt>
                <c:pt idx="1734">
                  <c:v>-3.0867185476760152E-3</c:v>
                </c:pt>
                <c:pt idx="1735">
                  <c:v>-3.2566522822000035E-3</c:v>
                </c:pt>
                <c:pt idx="1736">
                  <c:v>-3.4250968957468052E-3</c:v>
                </c:pt>
                <c:pt idx="1737">
                  <c:v>-3.5920082645231294E-3</c:v>
                </c:pt>
                <c:pt idx="1738">
                  <c:v>-3.7573439044498781E-3</c:v>
                </c:pt>
                <c:pt idx="1739">
                  <c:v>-3.9210629388261864E-3</c:v>
                </c:pt>
                <c:pt idx="1740">
                  <c:v>-4.0831273865767912E-3</c:v>
                </c:pt>
                <c:pt idx="1741">
                  <c:v>-4.2435049833145413E-3</c:v>
                </c:pt>
                <c:pt idx="1742">
                  <c:v>-4.4021697243150134E-3</c:v>
                </c:pt>
                <c:pt idx="1743">
                  <c:v>-4.5590996296591907E-3</c:v>
                </c:pt>
                <c:pt idx="1744">
                  <c:v>-4.714275360176096E-3</c:v>
                </c:pt>
                <c:pt idx="1745">
                  <c:v>-4.867680021037264E-3</c:v>
                </c:pt>
                <c:pt idx="1746">
                  <c:v>-5.0192990190935779E-3</c:v>
                </c:pt>
                <c:pt idx="1747">
                  <c:v>-5.1691199278657346E-3</c:v>
                </c:pt>
                <c:pt idx="1748">
                  <c:v>-5.3171323581963602E-3</c:v>
                </c:pt>
                <c:pt idx="1749">
                  <c:v>-5.4633278343337232E-3</c:v>
                </c:pt>
                <c:pt idx="1750">
                  <c:v>-5.6076996752885792E-3</c:v>
                </c:pt>
                <c:pt idx="1751">
                  <c:v>-5.7502428813097067E-3</c:v>
                </c:pt>
                <c:pt idx="1752">
                  <c:v>-5.8909540253248328E-3</c:v>
                </c:pt>
                <c:pt idx="1753">
                  <c:v>-6.029831149196657E-3</c:v>
                </c:pt>
                <c:pt idx="1754">
                  <c:v>-6.1668736646433983E-3</c:v>
                </c:pt>
                <c:pt idx="1755">
                  <c:v>-6.3020822586773283E-3</c:v>
                </c:pt>
                <c:pt idx="1756">
                  <c:v>-6.4354588034156376E-3</c:v>
                </c:pt>
                <c:pt idx="1757">
                  <c:v>-6.5670062701205269E-3</c:v>
                </c:pt>
                <c:pt idx="1758">
                  <c:v>-6.6967286473278934E-3</c:v>
                </c:pt>
                <c:pt idx="1759">
                  <c:v>-6.8246308629261055E-3</c:v>
                </c:pt>
                <c:pt idx="1760">
                  <c:v>-6.9507187100492172E-3</c:v>
                </c:pt>
                <c:pt idx="1761">
                  <c:v>-7.0749987766509769E-3</c:v>
                </c:pt>
                <c:pt idx="1762">
                  <c:v>-7.1974783786298143E-3</c:v>
                </c:pt>
                <c:pt idx="1763">
                  <c:v>-7.3181654963758629E-3</c:v>
                </c:pt>
                <c:pt idx="1764">
                  <c:v>-7.4370687146155731E-3</c:v>
                </c:pt>
                <c:pt idx="1765">
                  <c:v>-7.5541971654312463E-3</c:v>
                </c:pt>
                <c:pt idx="1766">
                  <c:v>-7.6695604743359505E-3</c:v>
                </c:pt>
                <c:pt idx="1767">
                  <c:v>-7.7831687092869807E-3</c:v>
                </c:pt>
                <c:pt idx="1768">
                  <c:v>-7.8950323325240098E-3</c:v>
                </c:pt>
                <c:pt idx="1769">
                  <c:v>-8.0051621551208742E-3</c:v>
                </c:pt>
                <c:pt idx="1770">
                  <c:v>-8.1135692941425239E-3</c:v>
                </c:pt>
                <c:pt idx="1771">
                  <c:v>-8.2202651323023488E-3</c:v>
                </c:pt>
                <c:pt idx="1772">
                  <c:v>-8.3252612800166562E-3</c:v>
                </c:pt>
                <c:pt idx="1773">
                  <c:v>-8.4285695397570363E-3</c:v>
                </c:pt>
                <c:pt idx="1774">
                  <c:v>-8.5302018726036571E-3</c:v>
                </c:pt>
                <c:pt idx="1775">
                  <c:v>-8.6301703669053927E-3</c:v>
                </c:pt>
                <c:pt idx="1776">
                  <c:v>-8.7284872089554537E-3</c:v>
                </c:pt>
                <c:pt idx="1777">
                  <c:v>-8.8251646555939176E-3</c:v>
                </c:pt>
                <c:pt idx="1778">
                  <c:v>-8.9202150086514428E-3</c:v>
                </c:pt>
                <c:pt idx="1779">
                  <c:v>-9.0136505911507254E-3</c:v>
                </c:pt>
                <c:pt idx="1780">
                  <c:v>-9.1054837251855567E-3</c:v>
                </c:pt>
                <c:pt idx="1781">
                  <c:v>-9.1957267113991457E-3</c:v>
                </c:pt>
                <c:pt idx="1782">
                  <c:v>-9.2843918099864853E-3</c:v>
                </c:pt>
                <c:pt idx="1783">
                  <c:v>-9.3714912231480547E-3</c:v>
                </c:pt>
                <c:pt idx="1784">
                  <c:v>-9.4570370789242159E-3</c:v>
                </c:pt>
                <c:pt idx="1785">
                  <c:v>-9.5410414163425977E-3</c:v>
                </c:pt>
                <c:pt idx="1786">
                  <c:v>-9.6235161718127918E-3</c:v>
                </c:pt>
                <c:pt idx="1787">
                  <c:v>-9.7044731667050872E-3</c:v>
                </c:pt>
                <c:pt idx="1788">
                  <c:v>-9.7839240960523478E-3</c:v>
                </c:pt>
                <c:pt idx="1789">
                  <c:v>-9.8618805183165511E-3</c:v>
                </c:pt>
                <c:pt idx="1790">
                  <c:v>-9.9383538461630203E-3</c:v>
                </c:pt>
                <c:pt idx="1791">
                  <c:v>-1.0013355338188427E-2</c:v>
                </c:pt>
                <c:pt idx="1792">
                  <c:v>-1.0086896091549924E-2</c:v>
                </c:pt>
                <c:pt idx="1793">
                  <c:v>-1.015898703544549E-2</c:v>
                </c:pt>
                <c:pt idx="1794">
                  <c:v>-1.0229638925396852E-2</c:v>
                </c:pt>
                <c:pt idx="1795">
                  <c:v>-1.0298862338289015E-2</c:v>
                </c:pt>
                <c:pt idx="1796">
                  <c:v>-1.0366667668121637E-2</c:v>
                </c:pt>
                <c:pt idx="1797">
                  <c:v>-1.043306512242973E-2</c:v>
                </c:pt>
                <c:pt idx="1798">
                  <c:v>-1.0498064719333089E-2</c:v>
                </c:pt>
                <c:pt idx="1799">
                  <c:v>-1.0561676285174801E-2</c:v>
                </c:pt>
                <c:pt idx="1800">
                  <c:v>-1.0623909452711893E-2</c:v>
                </c:pt>
                <c:pt idx="1801">
                  <c:v>-1.0684773659822044E-2</c:v>
                </c:pt>
                <c:pt idx="1802">
                  <c:v>-1.0744278148692167E-2</c:v>
                </c:pt>
                <c:pt idx="1803">
                  <c:v>-1.0802429460206512E-2</c:v>
                </c:pt>
                <c:pt idx="1804">
                  <c:v>-1.0859226021279103E-2</c:v>
                </c:pt>
                <c:pt idx="1805">
                  <c:v>-1.0914657051369774E-2</c:v>
                </c:pt>
                <c:pt idx="1806">
                  <c:v>-1.096870673592602E-2</c:v>
                </c:pt>
                <c:pt idx="1807">
                  <c:v>-1.1021356786427629E-2</c:v>
                </c:pt>
                <c:pt idx="1808">
                  <c:v>-1.107258674843579E-2</c:v>
                </c:pt>
                <c:pt idx="1809">
                  <c:v>-1.1122374207842024E-2</c:v>
                </c:pt>
                <c:pt idx="1810">
                  <c:v>-1.1170694982819106E-2</c:v>
                </c:pt>
                <c:pt idx="1811">
                  <c:v>-1.1217523305354683E-2</c:v>
                </c:pt>
                <c:pt idx="1812">
                  <c:v>-1.1262831992898667E-2</c:v>
                </c:pt>
                <c:pt idx="1813">
                  <c:v>-1.1306592610513075E-2</c:v>
                </c:pt>
                <c:pt idx="1814">
                  <c:v>-1.1348775623897687E-2</c:v>
                </c:pt>
                <c:pt idx="1815">
                  <c:v>-1.1389350543655488E-2</c:v>
                </c:pt>
                <c:pt idx="1816">
                  <c:v>-1.1428286061151739E-2</c:v>
                </c:pt>
                <c:pt idx="1817">
                  <c:v>-1.1465550176311422E-2</c:v>
                </c:pt>
                <c:pt idx="1818">
                  <c:v>-1.1501110317689904E-2</c:v>
                </c:pt>
                <c:pt idx="1819">
                  <c:v>-1.1534933455142558E-2</c:v>
                </c:pt>
                <c:pt idx="1820">
                  <c:v>-1.1566986205409307E-2</c:v>
                </c:pt>
                <c:pt idx="1821">
                  <c:v>-1.1597234930920793E-2</c:v>
                </c:pt>
                <c:pt idx="1822">
                  <c:v>-1.1625645832124019E-2</c:v>
                </c:pt>
                <c:pt idx="1823">
                  <c:v>-1.1652185033615743E-2</c:v>
                </c:pt>
                <c:pt idx="1824">
                  <c:v>-1.1676818664362975E-2</c:v>
                </c:pt>
                <c:pt idx="1825">
                  <c:v>-1.1699512932281419E-2</c:v>
                </c:pt>
                <c:pt idx="1826">
                  <c:v>-1.1720234193433366E-2</c:v>
                </c:pt>
                <c:pt idx="1827">
                  <c:v>-1.1738949016098305E-2</c:v>
                </c:pt>
                <c:pt idx="1828">
                  <c:v>-1.1755624239961163E-2</c:v>
                </c:pt>
                <c:pt idx="1829">
                  <c:v>-1.1770227030654187E-2</c:v>
                </c:pt>
                <c:pt idx="1830">
                  <c:v>-1.1782724929881111E-2</c:v>
                </c:pt>
                <c:pt idx="1831">
                  <c:v>-1.1793085901343325E-2</c:v>
                </c:pt>
                <c:pt idx="1832">
                  <c:v>-1.1801278372680914E-2</c:v>
                </c:pt>
                <c:pt idx="1833">
                  <c:v>-1.1807271273632744E-2</c:v>
                </c:pt>
                <c:pt idx="1834">
                  <c:v>-1.1811034070613081E-2</c:v>
                </c:pt>
                <c:pt idx="1835">
                  <c:v>-1.18125367978944E-2</c:v>
                </c:pt>
                <c:pt idx="1836">
                  <c:v>-1.1811750085578891E-2</c:v>
                </c:pt>
                <c:pt idx="1837">
                  <c:v>-1.1808645184534479E-2</c:v>
                </c:pt>
                <c:pt idx="1838">
                  <c:v>-1.180319398846397E-2</c:v>
                </c:pt>
                <c:pt idx="1839">
                  <c:v>-1.1795369053269394E-2</c:v>
                </c:pt>
                <c:pt idx="1840">
                  <c:v>-1.1785143613867306E-2</c:v>
                </c:pt>
                <c:pt idx="1841">
                  <c:v>-1.1772491598604141E-2</c:v>
                </c:pt>
                <c:pt idx="1842">
                  <c:v>-1.1757387641414983E-2</c:v>
                </c:pt>
                <c:pt idx="1843">
                  <c:v>-1.1739807091862689E-2</c:v>
                </c:pt>
                <c:pt idx="1844">
                  <c:v>-1.1719726023188855E-2</c:v>
                </c:pt>
                <c:pt idx="1845">
                  <c:v>-1.1697121238502445E-2</c:v>
                </c:pt>
                <c:pt idx="1846">
                  <c:v>-1.1671970275226021E-2</c:v>
                </c:pt>
                <c:pt idx="1847">
                  <c:v>-1.164425140791505E-2</c:v>
                </c:pt>
                <c:pt idx="1848">
                  <c:v>-1.1613943649559423E-2</c:v>
                </c:pt>
                <c:pt idx="1849">
                  <c:v>-1.1581026751472741E-2</c:v>
                </c:pt>
                <c:pt idx="1850">
                  <c:v>-1.154548120186877E-2</c:v>
                </c:pt>
                <c:pt idx="1851">
                  <c:v>-1.1507288223220861E-2</c:v>
                </c:pt>
                <c:pt idx="1852">
                  <c:v>-1.1466429768494973E-2</c:v>
                </c:pt>
                <c:pt idx="1853">
                  <c:v>-1.1422888516342744E-2</c:v>
                </c:pt>
                <c:pt idx="1854">
                  <c:v>-1.1376647865337063E-2</c:v>
                </c:pt>
                <c:pt idx="1855">
                  <c:v>-1.1327691927328269E-2</c:v>
                </c:pt>
                <c:pt idx="1856">
                  <c:v>-1.1276005519995283E-2</c:v>
                </c:pt>
                <c:pt idx="1857">
                  <c:v>-1.1221574158662104E-2</c:v>
                </c:pt>
                <c:pt idx="1858">
                  <c:v>-1.1164384047446766E-2</c:v>
                </c:pt>
                <c:pt idx="1859">
                  <c:v>-1.1104422069806063E-2</c:v>
                </c:pt>
                <c:pt idx="1860">
                  <c:v>-1.1041675778535799E-2</c:v>
                </c:pt>
                <c:pt idx="1861">
                  <c:v>-1.0976133385283722E-2</c:v>
                </c:pt>
                <c:pt idx="1862">
                  <c:v>-1.0907783749628504E-2</c:v>
                </c:pt>
                <c:pt idx="1863">
                  <c:v>-1.0836616367775376E-2</c:v>
                </c:pt>
                <c:pt idx="1864">
                  <c:v>-1.0762621360916581E-2</c:v>
                </c:pt>
                <c:pt idx="1865">
                  <c:v>-1.0685789463300852E-2</c:v>
                </c:pt>
                <c:pt idx="1866">
                  <c:v>-1.0606112010055201E-2</c:v>
                </c:pt>
                <c:pt idx="1867">
                  <c:v>-1.0523580924798081E-2</c:v>
                </c:pt>
                <c:pt idx="1868">
                  <c:v>-1.0438188707081604E-2</c:v>
                </c:pt>
                <c:pt idx="1869">
                  <c:v>-1.0349928419697852E-2</c:v>
                </c:pt>
                <c:pt idx="1870">
                  <c:v>-1.0258793675881912E-2</c:v>
                </c:pt>
                <c:pt idx="1871">
                  <c:v>-1.0164778626442501E-2</c:v>
                </c:pt>
                <c:pt idx="1872">
                  <c:v>-1.0067877946848757E-2</c:v>
                </c:pt>
                <c:pt idx="1873">
                  <c:v>-9.9680868242995619E-3</c:v>
                </c:pt>
                <c:pt idx="1874">
                  <c:v>-9.8654009448008E-3</c:v>
                </c:pt>
                <c:pt idx="1875">
                  <c:v>-9.7598164802731001E-3</c:v>
                </c:pt>
                <c:pt idx="1876">
                  <c:v>-9.6513300757116553E-3</c:v>
                </c:pt>
                <c:pt idx="1877">
                  <c:v>-9.5399388364177159E-3</c:v>
                </c:pt>
                <c:pt idx="1878">
                  <c:v>-9.4256403153201631E-3</c:v>
                </c:pt>
                <c:pt idx="1879">
                  <c:v>-9.3084325004036631E-3</c:v>
                </c:pt>
                <c:pt idx="1880">
                  <c:v>-9.1883138022591931E-3</c:v>
                </c:pt>
                <c:pt idx="1881">
                  <c:v>-9.0652830417702768E-3</c:v>
                </c:pt>
                <c:pt idx="1882">
                  <c:v>-8.9393394379485309E-3</c:v>
                </c:pt>
                <c:pt idx="1883">
                  <c:v>-8.8104825959296473E-3</c:v>
                </c:pt>
                <c:pt idx="1884">
                  <c:v>-8.6787124951404216E-3</c:v>
                </c:pt>
                <c:pt idx="1885">
                  <c:v>-8.5440294776464049E-3</c:v>
                </c:pt>
                <c:pt idx="1886">
                  <c:v>-8.4064342366883572E-3</c:v>
                </c:pt>
                <c:pt idx="1887">
                  <c:v>-8.2659278054151471E-3</c:v>
                </c:pt>
                <c:pt idx="1888">
                  <c:v>-8.1225115458198206E-3</c:v>
                </c:pt>
                <c:pt idx="1889">
                  <c:v>-7.9761871378844461E-3</c:v>
                </c:pt>
                <c:pt idx="1890">
                  <c:v>-7.8269565689382901E-3</c:v>
                </c:pt>
                <c:pt idx="1891">
                  <c:v>-7.6748221232345107E-3</c:v>
                </c:pt>
                <c:pt idx="1892">
                  <c:v>-7.5197863717478804E-3</c:v>
                </c:pt>
                <c:pt idx="1893">
                  <c:v>-7.3618521621970252E-3</c:v>
                </c:pt>
                <c:pt idx="1894">
                  <c:v>-7.2010226092930419E-3</c:v>
                </c:pt>
                <c:pt idx="1895">
                  <c:v>-7.0373010852163792E-3</c:v>
                </c:pt>
                <c:pt idx="1896">
                  <c:v>-6.8706912103228988E-3</c:v>
                </c:pt>
                <c:pt idx="1897">
                  <c:v>-6.7011968440801725E-3</c:v>
                </c:pt>
                <c:pt idx="1898">
                  <c:v>-6.5288220762331518E-3</c:v>
                </c:pt>
                <c:pt idx="1899">
                  <c:v>-6.3535712182002362E-3</c:v>
                </c:pt>
                <c:pt idx="1900">
                  <c:v>-6.175448794698047E-3</c:v>
                </c:pt>
                <c:pt idx="1901">
                  <c:v>-5.9944595355942085E-3</c:v>
                </c:pt>
                <c:pt idx="1902">
                  <c:v>-5.8106083679867072E-3</c:v>
                </c:pt>
                <c:pt idx="1903">
                  <c:v>-5.6239100311236854E-3</c:v>
                </c:pt>
                <c:pt idx="1904">
                  <c:v>-5.4344098590948771E-3</c:v>
                </c:pt>
                <c:pt idx="1905">
                  <c:v>-5.2421879753356436E-3</c:v>
                </c:pt>
                <c:pt idx="1906">
                  <c:v>-5.047343258569691E-3</c:v>
                </c:pt>
                <c:pt idx="1907">
                  <c:v>-4.8499835072744997E-3</c:v>
                </c:pt>
                <c:pt idx="1908">
                  <c:v>-4.6502242554073529E-3</c:v>
                </c:pt>
                <c:pt idx="1909">
                  <c:v>-4.4481879804387772E-3</c:v>
                </c:pt>
                <c:pt idx="1910">
                  <c:v>-4.2440033675053574E-3</c:v>
                </c:pt>
                <c:pt idx="1911">
                  <c:v>-4.0378046146884311E-3</c:v>
                </c:pt>
                <c:pt idx="1912">
                  <c:v>-3.829730777293705E-3</c:v>
                </c:pt>
                <c:pt idx="1913">
                  <c:v>-3.6199251495600895E-3</c:v>
                </c:pt>
                <c:pt idx="1914">
                  <c:v>-3.4085346822853592E-3</c:v>
                </c:pt>
                <c:pt idx="1915">
                  <c:v>-3.1957094349006543E-3</c:v>
                </c:pt>
                <c:pt idx="1916">
                  <c:v>-2.9816020605636971E-3</c:v>
                </c:pt>
                <c:pt idx="1917">
                  <c:v>-2.7663673228824088E-3</c:v>
                </c:pt>
                <c:pt idx="1918">
                  <c:v>-2.5501616429202197E-3</c:v>
                </c:pt>
                <c:pt idx="1919">
                  <c:v>-2.3331426751739561E-3</c:v>
                </c:pt>
                <c:pt idx="1920">
                  <c:v>-2.1154689112550134E-3</c:v>
                </c:pt>
                <c:pt idx="1921">
                  <c:v>-1.8972993100416437E-3</c:v>
                </c:pt>
                <c:pt idx="1922">
                  <c:v>-1.6787929531114467E-3</c:v>
                </c:pt>
                <c:pt idx="1923">
                  <c:v>-1.4601087242980368E-3</c:v>
                </c:pt>
                <c:pt idx="1924">
                  <c:v>-1.2414050122548997E-3</c:v>
                </c:pt>
                <c:pt idx="1925">
                  <c:v>-1.0228394349455904E-3</c:v>
                </c:pt>
                <c:pt idx="1926">
                  <c:v>-8.0456858501546638E-4</c:v>
                </c:pt>
                <c:pt idx="1927">
                  <c:v>-5.86747795036265E-4</c:v>
                </c:pt>
                <c:pt idx="1928">
                  <c:v>-3.6953092164782525E-4</c:v>
                </c:pt>
                <c:pt idx="1929">
                  <c:v>-1.5307014765836985E-4</c:v>
                </c:pt>
                <c:pt idx="1930">
                  <c:v>6.248419880472078E-5</c:v>
                </c:pt>
                <c:pt idx="1931">
                  <c:v>2.7698380896719159E-4</c:v>
                </c:pt>
                <c:pt idx="1932">
                  <c:v>4.9028254274532859E-4</c:v>
                </c:pt>
                <c:pt idx="1933">
                  <c:v>7.0223656355916523E-4</c:v>
                </c:pt>
                <c:pt idx="1934">
                  <c:v>9.1270445940160082E-4</c:v>
                </c:pt>
                <c:pt idx="1935">
                  <c:v>1.1215473509131046E-3</c:v>
                </c:pt>
                <c:pt idx="1936">
                  <c:v>1.328628987184232E-3</c:v>
                </c:pt>
                <c:pt idx="1937">
                  <c:v>1.5338158299769119E-3</c:v>
                </c:pt>
                <c:pt idx="1938">
                  <c:v>1.7369771270306343E-3</c:v>
                </c:pt>
                <c:pt idx="1939">
                  <c:v>1.9379849750910203E-3</c:v>
                </c:pt>
                <c:pt idx="1940">
                  <c:v>2.1367214906384407E-3</c:v>
                </c:pt>
                <c:pt idx="1941">
                  <c:v>2.3330942316125824E-3</c:v>
                </c:pt>
                <c:pt idx="1942">
                  <c:v>2.5270393410059874E-3</c:v>
                </c:pt>
                <c:pt idx="1943">
                  <c:v>2.7185097202643703E-3</c:v>
                </c:pt>
                <c:pt idx="1944">
                  <c:v>2.9074677797977086E-3</c:v>
                </c:pt>
                <c:pt idx="1945">
                  <c:v>3.0938845812620791E-3</c:v>
                </c:pt>
                <c:pt idx="1946">
                  <c:v>3.2777392633518707E-3</c:v>
                </c:pt>
                <c:pt idx="1947">
                  <c:v>3.459018502891232E-3</c:v>
                </c:pt>
                <c:pt idx="1948">
                  <c:v>3.6377160005651422E-3</c:v>
                </c:pt>
                <c:pt idx="1949">
                  <c:v>3.8138319901290115E-3</c:v>
                </c:pt>
                <c:pt idx="1950">
                  <c:v>3.9873727703251512E-3</c:v>
                </c:pt>
                <c:pt idx="1951">
                  <c:v>4.1583502587612346E-3</c:v>
                </c:pt>
                <c:pt idx="1952">
                  <c:v>4.3267815670183117E-3</c:v>
                </c:pt>
                <c:pt idx="1953">
                  <c:v>4.4926885962699257E-3</c:v>
                </c:pt>
                <c:pt idx="1954">
                  <c:v>4.6560976527047736E-3</c:v>
                </c:pt>
                <c:pt idx="1955">
                  <c:v>4.8170390820611924E-3</c:v>
                </c:pt>
                <c:pt idx="1956">
                  <c:v>4.9755469225940202E-3</c:v>
                </c:pt>
                <c:pt idx="1957">
                  <c:v>5.1316585758091103E-3</c:v>
                </c:pt>
                <c:pt idx="1958">
                  <c:v>5.2854144943149115E-3</c:v>
                </c:pt>
                <c:pt idx="1959">
                  <c:v>5.4368578861550771E-3</c:v>
                </c:pt>
                <c:pt idx="1960">
                  <c:v>5.5860344350007161E-3</c:v>
                </c:pt>
                <c:pt idx="1961">
                  <c:v>5.7329920355953246E-3</c:v>
                </c:pt>
                <c:pt idx="1962">
                  <c:v>5.8777805438613717E-3</c:v>
                </c:pt>
                <c:pt idx="1963">
                  <c:v>6.0204515410904802E-3</c:v>
                </c:pt>
                <c:pt idx="1964">
                  <c:v>6.1610581116559185E-3</c:v>
                </c:pt>
                <c:pt idx="1965">
                  <c:v>6.2996546336998183E-3</c:v>
                </c:pt>
                <c:pt idx="1966">
                  <c:v>6.436296582262825E-3</c:v>
                </c:pt>
                <c:pt idx="1967">
                  <c:v>6.5710403443384182E-3</c:v>
                </c:pt>
                <c:pt idx="1968">
                  <c:v>6.703943045348962E-3</c:v>
                </c:pt>
                <c:pt idx="1969">
                  <c:v>6.8350623865549819E-3</c:v>
                </c:pt>
                <c:pt idx="1970">
                  <c:v>6.964456492923406E-3</c:v>
                </c:pt>
                <c:pt idx="1971">
                  <c:v>7.0921837709956798E-3</c:v>
                </c:pt>
                <c:pt idx="1972">
                  <c:v>7.2183027763090902E-3</c:v>
                </c:pt>
                <c:pt idx="1973">
                  <c:v>7.3428720899403038E-3</c:v>
                </c:pt>
                <c:pt idx="1974">
                  <c:v>7.4659502037528278E-3</c:v>
                </c:pt>
                <c:pt idx="1975">
                  <c:v>7.5875954139439528E-3</c:v>
                </c:pt>
                <c:pt idx="1976">
                  <c:v>7.7078657225000541E-3</c:v>
                </c:pt>
                <c:pt idx="1977">
                  <c:v>7.8268187461821813E-3</c:v>
                </c:pt>
                <c:pt idx="1978">
                  <c:v>7.9445116326768393E-3</c:v>
                </c:pt>
                <c:pt idx="1979">
                  <c:v>8.0610009835591617E-3</c:v>
                </c:pt>
                <c:pt idx="1980">
                  <c:v>8.1763427837289512E-3</c:v>
                </c:pt>
                <c:pt idx="1981">
                  <c:v>8.2905923369907247E-3</c:v>
                </c:pt>
                <c:pt idx="1982">
                  <c:v>8.4038042074623572E-3</c:v>
                </c:pt>
                <c:pt idx="1983">
                  <c:v>8.5160321665073875E-3</c:v>
                </c:pt>
                <c:pt idx="1984">
                  <c:v>8.6273291448981659E-3</c:v>
                </c:pt>
                <c:pt idx="1985">
                  <c:v>8.7377471899275517E-3</c:v>
                </c:pt>
                <c:pt idx="1986">
                  <c:v>8.8473374271980966E-3</c:v>
                </c:pt>
                <c:pt idx="1987">
                  <c:v>8.9561500268281347E-3</c:v>
                </c:pt>
                <c:pt idx="1988">
                  <c:v>9.0642341738241521E-3</c:v>
                </c:pt>
                <c:pt idx="1989">
                  <c:v>9.1716380423797744E-3</c:v>
                </c:pt>
                <c:pt idx="1990">
                  <c:v>9.2784087738700585E-3</c:v>
                </c:pt>
                <c:pt idx="1991">
                  <c:v>9.3845924583205714E-3</c:v>
                </c:pt>
                <c:pt idx="1992">
                  <c:v>9.490234119139334E-3</c:v>
                </c:pt>
                <c:pt idx="1993">
                  <c:v>9.5953777009087967E-3</c:v>
                </c:pt>
                <c:pt idx="1994">
                  <c:v>9.7000660600437168E-3</c:v>
                </c:pt>
                <c:pt idx="1995">
                  <c:v>9.8043409581292963E-3</c:v>
                </c:pt>
                <c:pt idx="1996">
                  <c:v>9.908243057762103E-3</c:v>
                </c:pt>
                <c:pt idx="1997">
                  <c:v>1.0011811920724178E-2</c:v>
                </c:pt>
                <c:pt idx="1998">
                  <c:v>1.0115086008328878E-2</c:v>
                </c:pt>
                <c:pt idx="1999">
                  <c:v>1.021810268378338E-2</c:v>
                </c:pt>
                <c:pt idx="2000">
                  <c:v>1.0320898216421345E-2</c:v>
                </c:pt>
                <c:pt idx="2001">
                  <c:v>1.0423507787665147E-2</c:v>
                </c:pt>
                <c:pt idx="2002">
                  <c:v>1.0525965498584347E-2</c:v>
                </c:pt>
                <c:pt idx="2003">
                  <c:v>1.0628305581743986E-2</c:v>
                </c:pt>
                <c:pt idx="2004">
                  <c:v>1.0730565010337697E-2</c:v>
                </c:pt>
                <c:pt idx="2005">
                  <c:v>1.0832784035014347E-2</c:v>
                </c:pt>
                <c:pt idx="2006">
                  <c:v>1.0935004193246375E-2</c:v>
                </c:pt>
                <c:pt idx="2007">
                  <c:v>1.1037267094503658E-2</c:v>
                </c:pt>
                <c:pt idx="2008">
                  <c:v>1.1139614287727277E-2</c:v>
                </c:pt>
                <c:pt idx="2009">
                  <c:v>1.1242087178646729E-2</c:v>
                </c:pt>
                <c:pt idx="2010">
                  <c:v>1.1344726954830469E-2</c:v>
                </c:pt>
                <c:pt idx="2011">
                  <c:v>1.1447574516513096E-2</c:v>
                </c:pt>
                <c:pt idx="2012">
                  <c:v>1.1550670412856151E-2</c:v>
                </c:pt>
                <c:pt idx="2013">
                  <c:v>1.1654054783372603E-2</c:v>
                </c:pt>
                <c:pt idx="2014">
                  <c:v>1.1757767304257661E-2</c:v>
                </c:pt>
                <c:pt idx="2015">
                  <c:v>1.1861847139376875E-2</c:v>
                </c:pt>
                <c:pt idx="2016">
                  <c:v>1.1966332895672461E-2</c:v>
                </c:pt>
                <c:pt idx="2017">
                  <c:v>1.2071262582757102E-2</c:v>
                </c:pt>
                <c:pt idx="2018">
                  <c:v>1.2176673576473184E-2</c:v>
                </c:pt>
                <c:pt idx="2019">
                  <c:v>1.2282602586203659E-2</c:v>
                </c:pt>
                <c:pt idx="2020">
                  <c:v>1.2389085625729436E-2</c:v>
                </c:pt>
                <c:pt idx="2021">
                  <c:v>1.2496157987435363E-2</c:v>
                </c:pt>
                <c:pt idx="2022">
                  <c:v>1.2603854219675999E-2</c:v>
                </c:pt>
                <c:pt idx="2023">
                  <c:v>1.2712208107118076E-2</c:v>
                </c:pt>
                <c:pt idx="2024">
                  <c:v>1.2821252653885992E-2</c:v>
                </c:pt>
                <c:pt idx="2025">
                  <c:v>1.2931020069342269E-2</c:v>
                </c:pt>
                <c:pt idx="2026">
                  <c:v>1.3041541756342869E-2</c:v>
                </c:pt>
                <c:pt idx="2027">
                  <c:v>1.3152848301813602E-2</c:v>
                </c:pt>
                <c:pt idx="2028">
                  <c:v>1.3264969469500636E-2</c:v>
                </c:pt>
                <c:pt idx="2029">
                  <c:v>1.3377934194754209E-2</c:v>
                </c:pt>
                <c:pt idx="2030">
                  <c:v>1.3491770581211801E-2</c:v>
                </c:pt>
                <c:pt idx="2031">
                  <c:v>1.3606505899251371E-2</c:v>
                </c:pt>
                <c:pt idx="2032">
                  <c:v>1.3722166586092871E-2</c:v>
                </c:pt>
                <c:pt idx="2033">
                  <c:v>1.3838778247430744E-2</c:v>
                </c:pt>
                <c:pt idx="2034">
                  <c:v>1.3956365660485831E-2</c:v>
                </c:pt>
                <c:pt idx="2035">
                  <c:v>1.4074952778370854E-2</c:v>
                </c:pt>
                <c:pt idx="2036">
                  <c:v>1.4194562735667734E-2</c:v>
                </c:pt>
                <c:pt idx="2037">
                  <c:v>1.431521785512133E-2</c:v>
                </c:pt>
                <c:pt idx="2038">
                  <c:v>1.4436939655357509E-2</c:v>
                </c:pt>
                <c:pt idx="2039">
                  <c:v>1.4559748859538885E-2</c:v>
                </c:pt>
                <c:pt idx="2040">
                  <c:v>1.4683665404876043E-2</c:v>
                </c:pt>
                <c:pt idx="2041">
                  <c:v>1.4808708452915686E-2</c:v>
                </c:pt>
                <c:pt idx="2042">
                  <c:v>1.4934896400531934E-2</c:v>
                </c:pt>
                <c:pt idx="2043">
                  <c:v>1.5062246891550552E-2</c:v>
                </c:pt>
                <c:pt idx="2044">
                  <c:v>1.5190776828939517E-2</c:v>
                </c:pt>
                <c:pt idx="2045">
                  <c:v>1.5320502387503999E-2</c:v>
                </c:pt>
                <c:pt idx="2046">
                  <c:v>1.5451439027025617E-2</c:v>
                </c:pt>
                <c:pt idx="2047">
                  <c:v>1.5583601505790938E-2</c:v>
                </c:pt>
                <c:pt idx="2048">
                  <c:v>1.5717003894456266E-2</c:v>
                </c:pt>
                <c:pt idx="2049">
                  <c:v>1.5851659590199463E-2</c:v>
                </c:pt>
                <c:pt idx="2050">
                  <c:v>1.5987581331112184E-2</c:v>
                </c:pt>
                <c:pt idx="2051">
                  <c:v>1.6124781210788978E-2</c:v>
                </c:pt>
                <c:pt idx="2052">
                  <c:v>1.6263270693072211E-2</c:v>
                </c:pt>
                <c:pt idx="2053">
                  <c:v>1.6403060626914941E-2</c:v>
                </c:pt>
                <c:pt idx="2054">
                  <c:v>1.6544161261325293E-2</c:v>
                </c:pt>
                <c:pt idx="2055">
                  <c:v>1.6686582260359371E-2</c:v>
                </c:pt>
                <c:pt idx="2056">
                  <c:v>1.6830332718131547E-2</c:v>
                </c:pt>
                <c:pt idx="2057">
                  <c:v>1.6975421173812982E-2</c:v>
                </c:pt>
                <c:pt idx="2058">
                  <c:v>1.7121855626591621E-2</c:v>
                </c:pt>
                <c:pt idx="2059">
                  <c:v>1.7269643550568817E-2</c:v>
                </c:pt>
                <c:pt idx="2060">
                  <c:v>1.7418791909569131E-2</c:v>
                </c:pt>
                <c:pt idx="2061">
                  <c:v>1.7569307171842977E-2</c:v>
                </c:pt>
                <c:pt idx="2062">
                  <c:v>1.7721195324641469E-2</c:v>
                </c:pt>
                <c:pt idx="2063">
                  <c:v>1.7874461888646366E-2</c:v>
                </c:pt>
                <c:pt idx="2064">
                  <c:v>1.8029111932238422E-2</c:v>
                </c:pt>
                <c:pt idx="2065">
                  <c:v>1.8185150048001107E-2</c:v>
                </c:pt>
                <c:pt idx="2066">
                  <c:v>1.8342580285411466E-2</c:v>
                </c:pt>
                <c:pt idx="2067">
                  <c:v>1.8501406148126481E-2</c:v>
                </c:pt>
                <c:pt idx="2068">
                  <c:v>1.8661630670075275E-2</c:v>
                </c:pt>
                <c:pt idx="2069">
                  <c:v>1.8823256467115475E-2</c:v>
                </c:pt>
                <c:pt idx="2070">
                  <c:v>1.8986285754665443E-2</c:v>
                </c:pt>
                <c:pt idx="2071">
                  <c:v>1.9150720363565313E-2</c:v>
                </c:pt>
                <c:pt idx="2072">
                  <c:v>1.9316561755473669E-2</c:v>
                </c:pt>
                <c:pt idx="2073">
                  <c:v>1.9483811037852662E-2</c:v>
                </c:pt>
                <c:pt idx="2074">
                  <c:v>1.9652468978544849E-2</c:v>
                </c:pt>
                <c:pt idx="2075">
                  <c:v>1.982253601994384E-2</c:v>
                </c:pt>
                <c:pt idx="2076">
                  <c:v>1.9994012292761806E-2</c:v>
                </c:pt>
                <c:pt idx="2077">
                  <c:v>2.0166897629396302E-2</c:v>
                </c:pt>
                <c:pt idx="2078">
                  <c:v>2.0341191576900605E-2</c:v>
                </c:pt>
                <c:pt idx="2079">
                  <c:v>2.0516893409561476E-2</c:v>
                </c:pt>
                <c:pt idx="2080">
                  <c:v>2.069400214108923E-2</c:v>
                </c:pt>
                <c:pt idx="2081">
                  <c:v>2.0872516536424662E-2</c:v>
                </c:pt>
                <c:pt idx="2082">
                  <c:v>2.105243512316865E-2</c:v>
                </c:pt>
                <c:pt idx="2083">
                  <c:v>2.1233756202639432E-2</c:v>
                </c:pt>
                <c:pt idx="2084">
                  <c:v>2.1416477860564612E-2</c:v>
                </c:pt>
                <c:pt idx="2085">
                  <c:v>2.1600597977412754E-2</c:v>
                </c:pt>
                <c:pt idx="2086">
                  <c:v>2.1786114238371918E-2</c:v>
                </c:pt>
                <c:pt idx="2087">
                  <c:v>2.1973024142981596E-2</c:v>
                </c:pt>
                <c:pt idx="2088">
                  <c:v>2.2161325014424572E-2</c:v>
                </c:pt>
                <c:pt idx="2089">
                  <c:v>2.2351014008485805E-2</c:v>
                </c:pt>
                <c:pt idx="2090">
                  <c:v>2.2542088122185854E-2</c:v>
                </c:pt>
                <c:pt idx="2091">
                  <c:v>2.2734544202094781E-2</c:v>
                </c:pt>
                <c:pt idx="2092">
                  <c:v>2.2928378952335647E-2</c:v>
                </c:pt>
                <c:pt idx="2093">
                  <c:v>2.3123588942283061E-2</c:v>
                </c:pt>
                <c:pt idx="2094">
                  <c:v>2.3320170613965387E-2</c:v>
                </c:pt>
                <c:pt idx="2095">
                  <c:v>2.3518120289177349E-2</c:v>
                </c:pt>
                <c:pt idx="2096">
                  <c:v>2.3717434176310979E-2</c:v>
                </c:pt>
                <c:pt idx="2097">
                  <c:v>2.3918108376911742E-2</c:v>
                </c:pt>
                <c:pt idx="2098">
                  <c:v>2.4120138891967673E-2</c:v>
                </c:pt>
                <c:pt idx="2099">
                  <c:v>2.4323521627938386E-2</c:v>
                </c:pt>
                <c:pt idx="2100">
                  <c:v>2.4528252402532258E-2</c:v>
                </c:pt>
                <c:pt idx="2101">
                  <c:v>2.4734326950237698E-2</c:v>
                </c:pt>
                <c:pt idx="2102">
                  <c:v>2.4941740927616807E-2</c:v>
                </c:pt>
                <c:pt idx="2103">
                  <c:v>2.5150489918367967E-2</c:v>
                </c:pt>
                <c:pt idx="2104">
                  <c:v>2.5360569438164882E-2</c:v>
                </c:pt>
                <c:pt idx="2105">
                  <c:v>2.5571974939278541E-2</c:v>
                </c:pt>
                <c:pt idx="2106">
                  <c:v>2.5784701814989347E-2</c:v>
                </c:pt>
                <c:pt idx="2107">
                  <c:v>2.5998745403795914E-2</c:v>
                </c:pt>
                <c:pt idx="2108">
                  <c:v>2.6214100993427907E-2</c:v>
                </c:pt>
                <c:pt idx="2109">
                  <c:v>2.6430763824668389E-2</c:v>
                </c:pt>
                <c:pt idx="2110">
                  <c:v>2.664872909499294E-2</c:v>
                </c:pt>
                <c:pt idx="2111">
                  <c:v>2.6867991962031847E-2</c:v>
                </c:pt>
                <c:pt idx="2112">
                  <c:v>2.7088547546861179E-2</c:v>
                </c:pt>
                <c:pt idx="2113">
                  <c:v>2.7310390937129149E-2</c:v>
                </c:pt>
                <c:pt idx="2114">
                  <c:v>2.7533517190023941E-2</c:v>
                </c:pt>
                <c:pt idx="2115">
                  <c:v>2.7757921335087799E-2</c:v>
                </c:pt>
                <c:pt idx="2116">
                  <c:v>2.7983598376885202E-2</c:v>
                </c:pt>
                <c:pt idx="2117">
                  <c:v>2.821054329752793E-2</c:v>
                </c:pt>
                <c:pt idx="2118">
                  <c:v>2.8438751059064894E-2</c:v>
                </c:pt>
                <c:pt idx="2119">
                  <c:v>2.8668216605740662E-2</c:v>
                </c:pt>
                <c:pt idx="2120">
                  <c:v>2.8898934866128389E-2</c:v>
                </c:pt>
                <c:pt idx="2121">
                  <c:v>2.9130900755142141E-2</c:v>
                </c:pt>
                <c:pt idx="2122">
                  <c:v>2.9364109175933049E-2</c:v>
                </c:pt>
                <c:pt idx="2123">
                  <c:v>2.9598555021675382E-2</c:v>
                </c:pt>
                <c:pt idx="2124">
                  <c:v>2.9834233177245411E-2</c:v>
                </c:pt>
                <c:pt idx="2125">
                  <c:v>3.0071138520798939E-2</c:v>
                </c:pt>
                <c:pt idx="2126">
                  <c:v>3.0309265925251343E-2</c:v>
                </c:pt>
                <c:pt idx="2127">
                  <c:v>3.054861025966446E-2</c:v>
                </c:pt>
                <c:pt idx="2128">
                  <c:v>3.0789160091990595E-2</c:v>
                </c:pt>
                <c:pt idx="2129">
                  <c:v>3.1030884081930207E-2</c:v>
                </c:pt>
                <c:pt idx="2130">
                  <c:v>3.1273728231773143E-2</c:v>
                </c:pt>
                <c:pt idx="2131">
                  <c:v>3.1517626378057807E-2</c:v>
                </c:pt>
                <c:pt idx="2132">
                  <c:v>3.1762506626010316E-2</c:v>
                </c:pt>
                <c:pt idx="2133">
                  <c:v>3.200829212130455E-2</c:v>
                </c:pt>
                <c:pt idx="2134">
                  <c:v>3.2254901565105194E-2</c:v>
                </c:pt>
                <c:pt idx="2135">
                  <c:v>3.2502249692448436E-2</c:v>
                </c:pt>
                <c:pt idx="2136">
                  <c:v>3.2750247723775334E-2</c:v>
                </c:pt>
                <c:pt idx="2137">
                  <c:v>3.2998803791009182E-2</c:v>
                </c:pt>
                <c:pt idx="2138">
                  <c:v>3.324782333920729E-2</c:v>
                </c:pt>
                <c:pt idx="2139">
                  <c:v>3.3497209504775791E-2</c:v>
                </c:pt>
                <c:pt idx="2140">
                  <c:v>3.374686347120949E-2</c:v>
                </c:pt>
                <c:pt idx="2141">
                  <c:v>3.3996684803293833E-2</c:v>
                </c:pt>
                <c:pt idx="2142">
                  <c:v>3.4246571760675325E-2</c:v>
                </c:pt>
                <c:pt idx="2143">
                  <c:v>3.4496421591684798E-2</c:v>
                </c:pt>
                <c:pt idx="2144">
                  <c:v>3.4746130808269694E-2</c:v>
                </c:pt>
                <c:pt idx="2145">
                  <c:v>3.4995595442865249E-2</c:v>
                </c:pt>
                <c:pt idx="2146">
                  <c:v>3.5244711288010842E-2</c:v>
                </c:pt>
                <c:pt idx="2147">
                  <c:v>3.5493374119490557E-2</c:v>
                </c:pt>
                <c:pt idx="2148">
                  <c:v>3.5741479903753592E-2</c:v>
                </c:pt>
                <c:pt idx="2149">
                  <c:v>3.5988924990345145E-2</c:v>
                </c:pt>
                <c:pt idx="2150">
                  <c:v>3.6235606290053568E-2</c:v>
                </c:pt>
                <c:pt idx="2151">
                  <c:v>3.6481421439458199E-2</c:v>
                </c:pt>
                <c:pt idx="2152">
                  <c:v>3.6726268952535834E-2</c:v>
                </c:pt>
                <c:pt idx="2153">
                  <c:v>3.6970048359963398E-2</c:v>
                </c:pt>
                <c:pt idx="2154">
                  <c:v>3.7212660336731054E-2</c:v>
                </c:pt>
                <c:pt idx="2155">
                  <c:v>3.7454006818658382E-2</c:v>
                </c:pt>
                <c:pt idx="2156">
                  <c:v>3.7693991108383874E-2</c:v>
                </c:pt>
                <c:pt idx="2157">
                  <c:v>3.7932517971378449E-2</c:v>
                </c:pt>
                <c:pt idx="2158">
                  <c:v>3.8169493722511938E-2</c:v>
                </c:pt>
                <c:pt idx="2159">
                  <c:v>3.8404826303681604E-2</c:v>
                </c:pt>
                <c:pt idx="2160">
                  <c:v>3.86384253529935E-2</c:v>
                </c:pt>
                <c:pt idx="2161">
                  <c:v>3.88702022659657E-2</c:v>
                </c:pt>
                <c:pt idx="2162">
                  <c:v>3.9100070249206829E-2</c:v>
                </c:pt>
                <c:pt idx="2163">
                  <c:v>3.9327944367003174E-2</c:v>
                </c:pt>
                <c:pt idx="2164">
                  <c:v>3.9553741581230456E-2</c:v>
                </c:pt>
                <c:pt idx="2165">
                  <c:v>3.9777388248776323E-2</c:v>
                </c:pt>
                <c:pt idx="2166">
                  <c:v>3.9998836275183476E-2</c:v>
                </c:pt>
                <c:pt idx="2167">
                  <c:v>4.0218066395958804E-2</c:v>
                </c:pt>
                <c:pt idx="2168">
                  <c:v>4.0435075762244671E-2</c:v>
                </c:pt>
                <c:pt idx="2169">
                  <c:v>4.0649870329367246E-2</c:v>
                </c:pt>
                <c:pt idx="2170">
                  <c:v>4.0862463951054237E-2</c:v>
                </c:pt>
                <c:pt idx="2171">
                  <c:v>4.1072877773567884E-2</c:v>
                </c:pt>
                <c:pt idx="2172">
                  <c:v>4.1281139669285302E-2</c:v>
                </c:pt>
                <c:pt idx="2173">
                  <c:v>4.1487283698375656E-2</c:v>
                </c:pt>
                <c:pt idx="2174">
                  <c:v>4.1691349597196337E-2</c:v>
                </c:pt>
                <c:pt idx="2175">
                  <c:v>4.1893382292443888E-2</c:v>
                </c:pt>
                <c:pt idx="2176">
                  <c:v>4.2093431440131418E-2</c:v>
                </c:pt>
                <c:pt idx="2177">
                  <c:v>4.2291550988484736E-2</c:v>
                </c:pt>
                <c:pt idx="2178">
                  <c:v>4.248779876387055E-2</c:v>
                </c:pt>
                <c:pt idx="2179">
                  <c:v>4.2682236078888089E-2</c:v>
                </c:pt>
                <c:pt idx="2180">
                  <c:v>4.2874927361779232E-2</c:v>
                </c:pt>
                <c:pt idx="2181">
                  <c:v>4.3065939806330465E-2</c:v>
                </c:pt>
                <c:pt idx="2182">
                  <c:v>4.3255343041461065E-2</c:v>
                </c:pt>
                <c:pt idx="2183">
                  <c:v>4.3443208819713731E-2</c:v>
                </c:pt>
                <c:pt idx="2184">
                  <c:v>4.3629610723883584E-2</c:v>
                </c:pt>
                <c:pt idx="2185">
                  <c:v>4.3814623891042112E-2</c:v>
                </c:pt>
                <c:pt idx="2186">
                  <c:v>4.3998324753233377E-2</c:v>
                </c:pt>
                <c:pt idx="2187">
                  <c:v>4.4180790794141077E-2</c:v>
                </c:pt>
                <c:pt idx="2188">
                  <c:v>4.4362100321043332E-2</c:v>
                </c:pt>
                <c:pt idx="2189">
                  <c:v>4.4542332251394111E-2</c:v>
                </c:pt>
                <c:pt idx="2190">
                  <c:v>4.472156591338939E-2</c:v>
                </c:pt>
                <c:pt idx="2191">
                  <c:v>4.4899880859894686E-2</c:v>
                </c:pt>
                <c:pt idx="2192">
                  <c:v>4.507735669513277E-2</c:v>
                </c:pt>
                <c:pt idx="2193">
                  <c:v>4.5254072913546509E-2</c:v>
                </c:pt>
                <c:pt idx="2194">
                  <c:v>4.5430108750271966E-2</c:v>
                </c:pt>
                <c:pt idx="2195">
                  <c:v>4.5605543042676673E-2</c:v>
                </c:pt>
                <c:pt idx="2196">
                  <c:v>4.578045410243347E-2</c:v>
                </c:pt>
                <c:pt idx="2197">
                  <c:v>4.5954919597621095E-2</c:v>
                </c:pt>
                <c:pt idx="2198">
                  <c:v>4.6129016444358746E-2</c:v>
                </c:pt>
                <c:pt idx="2199">
                  <c:v>4.6302820707498707E-2</c:v>
                </c:pt>
                <c:pt idx="2200">
                  <c:v>4.6476407509920097E-2</c:v>
                </c:pt>
                <c:pt idx="2201">
                  <c:v>4.66498509499811E-2</c:v>
                </c:pt>
                <c:pt idx="2202">
                  <c:v>4.6823224026704746E-2</c:v>
                </c:pt>
                <c:pt idx="2203">
                  <c:v>4.699659857228803E-2</c:v>
                </c:pt>
                <c:pt idx="2204">
                  <c:v>4.7170045191541506E-2</c:v>
                </c:pt>
                <c:pt idx="2205">
                  <c:v>4.7343633207879009E-2</c:v>
                </c:pt>
                <c:pt idx="2206">
                  <c:v>4.7517430615494127E-2</c:v>
                </c:pt>
                <c:pt idx="2207">
                  <c:v>4.7691504037373295E-2</c:v>
                </c:pt>
                <c:pt idx="2208">
                  <c:v>4.7865918688809947E-2</c:v>
                </c:pt>
                <c:pt idx="2209">
                  <c:v>4.8040738346097095E-2</c:v>
                </c:pt>
                <c:pt idx="2210">
                  <c:v>4.8216025320089374E-2</c:v>
                </c:pt>
                <c:pt idx="2211">
                  <c:v>4.8391840434339153E-2</c:v>
                </c:pt>
                <c:pt idx="2212">
                  <c:v>4.856824300752232E-2</c:v>
                </c:pt>
                <c:pt idx="2213">
                  <c:v>4.8745290839882993E-2</c:v>
                </c:pt>
                <c:pt idx="2214">
                  <c:v>4.8923040203437212E-2</c:v>
                </c:pt>
                <c:pt idx="2215">
                  <c:v>4.9101545835687363E-2</c:v>
                </c:pt>
                <c:pt idx="2216">
                  <c:v>4.928086093661118E-2</c:v>
                </c:pt>
                <c:pt idx="2217">
                  <c:v>4.9461037168697562E-2</c:v>
                </c:pt>
                <c:pt idx="2218">
                  <c:v>4.9642124659814657E-2</c:v>
                </c:pt>
                <c:pt idx="2219">
                  <c:v>4.9824172008703489E-2</c:v>
                </c:pt>
                <c:pt idx="2220">
                  <c:v>5.0007226292901559E-2</c:v>
                </c:pt>
                <c:pt idx="2221">
                  <c:v>5.0191333078909189E-2</c:v>
                </c:pt>
                <c:pt idx="2222">
                  <c:v>5.0376536434421498E-2</c:v>
                </c:pt>
                <c:pt idx="2223">
                  <c:v>5.0562878942456833E-2</c:v>
                </c:pt>
                <c:pt idx="2224">
                  <c:v>5.0750401717221533E-2</c:v>
                </c:pt>
                <c:pt idx="2225">
                  <c:v>5.0939144421557933E-2</c:v>
                </c:pt>
                <c:pt idx="2226">
                  <c:v>5.1129145285832733E-2</c:v>
                </c:pt>
                <c:pt idx="2227">
                  <c:v>5.1320441128127232E-2</c:v>
                </c:pt>
                <c:pt idx="2228">
                  <c:v>5.1513060327823885E-2</c:v>
                </c:pt>
                <c:pt idx="2229">
                  <c:v>5.1707007620929869E-2</c:v>
                </c:pt>
                <c:pt idx="2230">
                  <c:v>5.1902261045983777E-2</c:v>
                </c:pt>
                <c:pt idx="2231">
                  <c:v>5.2098783706709367E-2</c:v>
                </c:pt>
                <c:pt idx="2232">
                  <c:v>5.2296530995640897E-2</c:v>
                </c:pt>
                <c:pt idx="2233">
                  <c:v>5.2495451482188593E-2</c:v>
                </c:pt>
                <c:pt idx="2234">
                  <c:v>5.2695487514058982E-2</c:v>
                </c:pt>
                <c:pt idx="2235">
                  <c:v>5.2896575778170071E-2</c:v>
                </c:pt>
                <c:pt idx="2236">
                  <c:v>5.3098647831961138E-2</c:v>
                </c:pt>
                <c:pt idx="2237">
                  <c:v>5.3301630606574002E-2</c:v>
                </c:pt>
                <c:pt idx="2238">
                  <c:v>5.3505446882984635E-2</c:v>
                </c:pt>
                <c:pt idx="2239">
                  <c:v>5.3710015742122398E-2</c:v>
                </c:pt>
                <c:pt idx="2240">
                  <c:v>5.3915252989988276E-2</c:v>
                </c:pt>
                <c:pt idx="2241">
                  <c:v>5.4121071558759719E-2</c:v>
                </c:pt>
                <c:pt idx="2242">
                  <c:v>5.4327381884840736E-2</c:v>
                </c:pt>
                <c:pt idx="2243">
                  <c:v>5.4534092264793332E-2</c:v>
                </c:pt>
                <c:pt idx="2244">
                  <c:v>5.4741109190060394E-2</c:v>
                </c:pt>
                <c:pt idx="2245">
                  <c:v>5.4948337661363089E-2</c:v>
                </c:pt>
                <c:pt idx="2246">
                  <c:v>5.5155681483633034E-2</c:v>
                </c:pt>
                <c:pt idx="2247">
                  <c:v>5.5363043542313126E-2</c:v>
                </c:pt>
                <c:pt idx="2248">
                  <c:v>5.5570326061836622E-2</c:v>
                </c:pt>
                <c:pt idx="2249">
                  <c:v>5.5777430847069182E-2</c:v>
                </c:pt>
                <c:pt idx="2250">
                  <c:v>5.5984259508475728E-2</c:v>
                </c:pt>
                <c:pt idx="2251">
                  <c:v>5.6190713671748278E-2</c:v>
                </c:pt>
                <c:pt idx="2252">
                  <c:v>5.639669517260832E-2</c:v>
                </c:pt>
                <c:pt idx="2253">
                  <c:v>5.6602106237474713E-2</c:v>
                </c:pt>
                <c:pt idx="2254">
                  <c:v>5.6806849650664445E-2</c:v>
                </c:pt>
                <c:pt idx="2255">
                  <c:v>5.7010828908770426E-2</c:v>
                </c:pt>
                <c:pt idx="2256">
                  <c:v>5.7213948362840772E-2</c:v>
                </c:pt>
                <c:pt idx="2257">
                  <c:v>5.7416113348960428E-2</c:v>
                </c:pt>
                <c:pt idx="2258">
                  <c:v>5.7617230307814696E-2</c:v>
                </c:pt>
                <c:pt idx="2259">
                  <c:v>5.7817206893795707E-2</c:v>
                </c:pt>
                <c:pt idx="2260">
                  <c:v>5.8015952074189477E-2</c:v>
                </c:pt>
                <c:pt idx="2261">
                  <c:v>5.821337621896383E-2</c:v>
                </c:pt>
                <c:pt idx="2262">
                  <c:v>5.8409391181656369E-2</c:v>
                </c:pt>
                <c:pt idx="2263">
                  <c:v>5.8603910371843974E-2</c:v>
                </c:pt>
                <c:pt idx="2264">
                  <c:v>5.8796848819655911E-2</c:v>
                </c:pt>
                <c:pt idx="2265">
                  <c:v>5.8988123232774768E-2</c:v>
                </c:pt>
                <c:pt idx="2266">
                  <c:v>5.9177652046351677E-2</c:v>
                </c:pt>
                <c:pt idx="2267">
                  <c:v>5.9365355466246369E-2</c:v>
                </c:pt>
                <c:pt idx="2268">
                  <c:v>5.9551155505983749E-2</c:v>
                </c:pt>
                <c:pt idx="2269">
                  <c:v>5.9734976017804295E-2</c:v>
                </c:pt>
                <c:pt idx="2270">
                  <c:v>5.9916742718168707E-2</c:v>
                </c:pt>
                <c:pt idx="2271">
                  <c:v>6.0096383208063271E-2</c:v>
                </c:pt>
                <c:pt idx="2272">
                  <c:v>6.0273826988435156E-2</c:v>
                </c:pt>
                <c:pt idx="2273">
                  <c:v>6.0449005471075408E-2</c:v>
                </c:pt>
                <c:pt idx="2274">
                  <c:v>6.062185198525083E-2</c:v>
                </c:pt>
                <c:pt idx="2275">
                  <c:v>6.0792301780373446E-2</c:v>
                </c:pt>
                <c:pt idx="2276">
                  <c:v>6.0960292024984271E-2</c:v>
                </c:pt>
                <c:pt idx="2277">
                  <c:v>6.1125761802312668E-2</c:v>
                </c:pt>
                <c:pt idx="2278">
                  <c:v>6.1288652102662898E-2</c:v>
                </c:pt>
                <c:pt idx="2279">
                  <c:v>6.1448905812866196E-2</c:v>
                </c:pt>
                <c:pt idx="2280">
                  <c:v>6.1606467703025171E-2</c:v>
                </c:pt>
                <c:pt idx="2281">
                  <c:v>6.1761284410767628E-2</c:v>
                </c:pt>
                <c:pt idx="2282">
                  <c:v>6.1913304423213966E-2</c:v>
                </c:pt>
                <c:pt idx="2283">
                  <c:v>6.2062478056854241E-2</c:v>
                </c:pt>
                <c:pt idx="2284">
                  <c:v>6.2208757435518999E-2</c:v>
                </c:pt>
                <c:pt idx="2285">
                  <c:v>6.2352096466620731E-2</c:v>
                </c:pt>
                <c:pt idx="2286">
                  <c:v>6.2492450815830512E-2</c:v>
                </c:pt>
                <c:pt idx="2287">
                  <c:v>6.2629777880348667E-2</c:v>
                </c:pt>
                <c:pt idx="2288">
                  <c:v>6.2764036760917769E-2</c:v>
                </c:pt>
                <c:pt idx="2289">
                  <c:v>6.2895188232718113E-2</c:v>
                </c:pt>
                <c:pt idx="2290">
                  <c:v>6.3023207663793449E-2</c:v>
                </c:pt>
                <c:pt idx="2291">
                  <c:v>6.314811296004548E-2</c:v>
                </c:pt>
                <c:pt idx="2292">
                  <c:v>6.3269970187568886E-2</c:v>
                </c:pt>
                <c:pt idx="2293">
                  <c:v>6.3388871973833055E-2</c:v>
                </c:pt>
                <c:pt idx="2294">
                  <c:v>6.3504924248987529E-2</c:v>
                </c:pt>
                <c:pt idx="2295">
                  <c:v>6.3618244627879711E-2</c:v>
                </c:pt>
                <c:pt idx="2296">
                  <c:v>6.3728961319356431E-2</c:v>
                </c:pt>
                <c:pt idx="2297">
                  <c:v>6.3837212110553612E-2</c:v>
                </c:pt>
                <c:pt idx="2298">
                  <c:v>6.3943143406083466E-2</c:v>
                </c:pt>
                <c:pt idx="2299">
                  <c:v>6.4046909319338999E-2</c:v>
                </c:pt>
                <c:pt idx="2300">
                  <c:v>6.4148670813875194E-2</c:v>
                </c:pt>
                <c:pt idx="2301">
                  <c:v>6.4248594892903563E-2</c:v>
                </c:pt>
                <c:pt idx="2302">
                  <c:v>6.43468538349872E-2</c:v>
                </c:pt>
                <c:pt idx="2303">
                  <c:v>6.4443624474075312E-2</c:v>
                </c:pt>
                <c:pt idx="2304">
                  <c:v>6.4539087522064637E-2</c:v>
                </c:pt>
                <c:pt idx="2305">
                  <c:v>6.4633426932126481E-2</c:v>
                </c:pt>
                <c:pt idx="2306">
                  <c:v>6.4726829301086114E-2</c:v>
                </c:pt>
                <c:pt idx="2307">
                  <c:v>6.4819483309193085E-2</c:v>
                </c:pt>
                <c:pt idx="2308">
                  <c:v>6.4911579195665634E-2</c:v>
                </c:pt>
                <c:pt idx="2309">
                  <c:v>6.5003308268445983E-2</c:v>
                </c:pt>
                <c:pt idx="2310">
                  <c:v>6.5094862446646223E-2</c:v>
                </c:pt>
                <c:pt idx="2311">
                  <c:v>6.5186433834214838E-2</c:v>
                </c:pt>
                <c:pt idx="2312">
                  <c:v>6.5278214323399406E-2</c:v>
                </c:pt>
                <c:pt idx="2313">
                  <c:v>6.5370395226626909E-2</c:v>
                </c:pt>
                <c:pt idx="2314">
                  <c:v>6.5463166935467873E-2</c:v>
                </c:pt>
                <c:pt idx="2315">
                  <c:v>6.5556703027097249E-2</c:v>
                </c:pt>
                <c:pt idx="2316">
                  <c:v>6.5651126315873345E-2</c:v>
                </c:pt>
                <c:pt idx="2317">
                  <c:v>6.5746501783665132E-2</c:v>
                </c:pt>
                <c:pt idx="2318">
                  <c:v>6.5842862281255896E-2</c:v>
                </c:pt>
                <c:pt idx="2319">
                  <c:v>6.5940224216217883E-2</c:v>
                </c:pt>
                <c:pt idx="2320">
                  <c:v>6.6038589255372177E-2</c:v>
                </c:pt>
                <c:pt idx="2321">
                  <c:v>6.6137945411422164E-2</c:v>
                </c:pt>
                <c:pt idx="2322">
                  <c:v>6.6238268057017186E-2</c:v>
                </c:pt>
                <c:pt idx="2323">
                  <c:v>6.6339520889552264E-2</c:v>
                </c:pt>
                <c:pt idx="2324">
                  <c:v>6.6441656849211633E-2</c:v>
                </c:pt>
                <c:pt idx="2325">
                  <c:v>6.6544618991905211E-2</c:v>
                </c:pt>
                <c:pt idx="2326">
                  <c:v>6.6648341318684537E-2</c:v>
                </c:pt>
                <c:pt idx="2327">
                  <c:v>6.6752749563188496E-2</c:v>
                </c:pt>
                <c:pt idx="2328">
                  <c:v>6.6857761938639362E-2</c:v>
                </c:pt>
                <c:pt idx="2329">
                  <c:v>6.696328984587549E-2</c:v>
                </c:pt>
                <c:pt idx="2330">
                  <c:v>6.7069238543873463E-2</c:v>
                </c:pt>
                <c:pt idx="2331">
                  <c:v>6.7175507784178787E-2</c:v>
                </c:pt>
                <c:pt idx="2332">
                  <c:v>6.7281992410630931E-2</c:v>
                </c:pt>
                <c:pt idx="2333">
                  <c:v>6.7388582925733298E-2</c:v>
                </c:pt>
                <c:pt idx="2334">
                  <c:v>6.7495166024985773E-2</c:v>
                </c:pt>
                <c:pt idx="2335">
                  <c:v>6.7601625100462623E-2</c:v>
                </c:pt>
                <c:pt idx="2336">
                  <c:v>6.770784071488381E-2</c:v>
                </c:pt>
                <c:pt idx="2337">
                  <c:v>6.7813691047395139E-2</c:v>
                </c:pt>
                <c:pt idx="2338">
                  <c:v>6.7919052312237674E-2</c:v>
                </c:pt>
                <c:pt idx="2339">
                  <c:v>6.8023799151454484E-2</c:v>
                </c:pt>
                <c:pt idx="2340">
                  <c:v>6.8127805002746941E-2</c:v>
                </c:pt>
                <c:pt idx="2341">
                  <c:v>6.8230942443563314E-2</c:v>
                </c:pt>
                <c:pt idx="2342">
                  <c:v>6.8333083512466489E-2</c:v>
                </c:pt>
                <c:pt idx="2343">
                  <c:v>6.8434100008797058E-2</c:v>
                </c:pt>
                <c:pt idx="2344">
                  <c:v>6.8533863771616077E-2</c:v>
                </c:pt>
                <c:pt idx="2345">
                  <c:v>6.8632246938879038E-2</c:v>
                </c:pt>
                <c:pt idx="2346">
                  <c:v>6.8729122187763517E-2</c:v>
                </c:pt>
                <c:pt idx="2347">
                  <c:v>6.8824362957041044E-2</c:v>
                </c:pt>
                <c:pt idx="2348">
                  <c:v>6.8917843652353719E-2</c:v>
                </c:pt>
                <c:pt idx="2349">
                  <c:v>6.9009439835228795E-2</c:v>
                </c:pt>
                <c:pt idx="2350">
                  <c:v>6.9099028396631415E-2</c:v>
                </c:pt>
                <c:pt idx="2351">
                  <c:v>6.9186487715832606E-2</c:v>
                </c:pt>
                <c:pt idx="2352">
                  <c:v>6.9271697805336874E-2</c:v>
                </c:pt>
                <c:pt idx="2353">
                  <c:v>6.9354547808481742E-2</c:v>
                </c:pt>
                <c:pt idx="2354">
                  <c:v>6.9434952033012656E-2</c:v>
                </c:pt>
                <c:pt idx="2355">
                  <c:v>6.9512853274751929E-2</c:v>
                </c:pt>
                <c:pt idx="2356">
                  <c:v>6.9588210645383716E-2</c:v>
                </c:pt>
                <c:pt idx="2357">
                  <c:v>6.9660992134299021E-2</c:v>
                </c:pt>
                <c:pt idx="2358">
                  <c:v>6.9731173782611414E-2</c:v>
                </c:pt>
                <c:pt idx="2359">
                  <c:v>6.9798739147875197E-2</c:v>
                </c:pt>
                <c:pt idx="2360">
                  <c:v>6.9863678802710924E-2</c:v>
                </c:pt>
                <c:pt idx="2361">
                  <c:v>6.9925989856388288E-2</c:v>
                </c:pt>
                <c:pt idx="2362">
                  <c:v>6.9985675498244332E-2</c:v>
                </c:pt>
                <c:pt idx="2363">
                  <c:v>7.0042744562218193E-2</c:v>
                </c:pt>
                <c:pt idx="2364">
                  <c:v>7.0097211111808916E-2</c:v>
                </c:pt>
                <c:pt idx="2365">
                  <c:v>7.0149094044775692E-2</c:v>
                </c:pt>
                <c:pt idx="2366">
                  <c:v>7.0198416716912099E-2</c:v>
                </c:pt>
                <c:pt idx="2367">
                  <c:v>7.0245206584235859E-2</c:v>
                </c:pt>
                <c:pt idx="2368">
                  <c:v>7.0289494862951482E-2</c:v>
                </c:pt>
                <c:pt idx="2369">
                  <c:v>7.033131620655346E-2</c:v>
                </c:pt>
                <c:pt idx="2370">
                  <c:v>7.0370708399451767E-2</c:v>
                </c:pt>
                <c:pt idx="2371">
                  <c:v>7.0407712066515082E-2</c:v>
                </c:pt>
                <c:pt idx="2372">
                  <c:v>7.044237039793938E-2</c:v>
                </c:pt>
                <c:pt idx="2373">
                  <c:v>7.0474728888865218E-2</c:v>
                </c:pt>
                <c:pt idx="2374">
                  <c:v>7.050483509317812E-2</c:v>
                </c:pt>
                <c:pt idx="2375">
                  <c:v>7.0532738390943095E-2</c:v>
                </c:pt>
                <c:pt idx="2376">
                  <c:v>7.0558489768935362E-2</c:v>
                </c:pt>
                <c:pt idx="2377">
                  <c:v>7.058214161374618E-2</c:v>
                </c:pt>
                <c:pt idx="2378">
                  <c:v>7.0603747516953017E-2</c:v>
                </c:pt>
                <c:pt idx="2379">
                  <c:v>7.0623362091860875E-2</c:v>
                </c:pt>
                <c:pt idx="2380">
                  <c:v>7.0641040801331934E-2</c:v>
                </c:pt>
                <c:pt idx="2381">
                  <c:v>7.0656839796236312E-2</c:v>
                </c:pt>
                <c:pt idx="2382">
                  <c:v>7.0670815764070111E-2</c:v>
                </c:pt>
                <c:pt idx="2383">
                  <c:v>7.0683025787299444E-2</c:v>
                </c:pt>
                <c:pt idx="2384">
                  <c:v>7.0693527211002694E-2</c:v>
                </c:pt>
                <c:pt idx="2385">
                  <c:v>7.0702377519397466E-2</c:v>
                </c:pt>
                <c:pt idx="2386">
                  <c:v>7.0709634220850123E-2</c:v>
                </c:pt>
                <c:pt idx="2387">
                  <c:v>7.0715354740979272E-2</c:v>
                </c:pt>
                <c:pt idx="2388">
                  <c:v>7.0719596323477324E-2</c:v>
                </c:pt>
                <c:pt idx="2389">
                  <c:v>7.0722415938286376E-2</c:v>
                </c:pt>
                <c:pt idx="2390">
                  <c:v>7.0723870196776811E-2</c:v>
                </c:pt>
                <c:pt idx="2391">
                  <c:v>7.0724015273589638E-2</c:v>
                </c:pt>
                <c:pt idx="2392">
                  <c:v>7.0722906834813526E-2</c:v>
                </c:pt>
                <c:pt idx="2393">
                  <c:v>7.0720599972181594E-2</c:v>
                </c:pt>
                <c:pt idx="2394">
                  <c:v>7.0717149142982799E-2</c:v>
                </c:pt>
                <c:pt idx="2395">
                  <c:v>7.0712608115392817E-2</c:v>
                </c:pt>
                <c:pt idx="2396">
                  <c:v>7.0707029918942871E-2</c:v>
                </c:pt>
                <c:pt idx="2397">
                  <c:v>7.0700466799853035E-2</c:v>
                </c:pt>
                <c:pt idx="2398">
                  <c:v>7.0692970180968234E-2</c:v>
                </c:pt>
                <c:pt idx="2399">
                  <c:v>7.0684590626044111E-2</c:v>
                </c:pt>
                <c:pt idx="2400">
                  <c:v>7.067537780814151E-2</c:v>
                </c:pt>
                <c:pt idx="2401">
                  <c:v>7.0665380481895898E-2</c:v>
                </c:pt>
                <c:pt idx="2402">
                  <c:v>7.0654646459439002E-2</c:v>
                </c:pt>
                <c:pt idx="2403">
                  <c:v>7.0643222589757707E-2</c:v>
                </c:pt>
                <c:pt idx="2404">
                  <c:v>7.0631154741285257E-2</c:v>
                </c:pt>
                <c:pt idx="2405">
                  <c:v>7.0618487787527592E-2</c:v>
                </c:pt>
                <c:pt idx="2406">
                  <c:v>7.0605265595536287E-2</c:v>
                </c:pt>
                <c:pt idx="2407">
                  <c:v>7.0591531017047696E-2</c:v>
                </c:pt>
                <c:pt idx="2408">
                  <c:v>7.0577325882115391E-2</c:v>
                </c:pt>
                <c:pt idx="2409">
                  <c:v>7.0562690995071883E-2</c:v>
                </c:pt>
                <c:pt idx="2410">
                  <c:v>7.0547666132660128E-2</c:v>
                </c:pt>
                <c:pt idx="2411">
                  <c:v>7.0532290044186957E-2</c:v>
                </c:pt>
                <c:pt idx="2412">
                  <c:v>7.0516600453552097E-2</c:v>
                </c:pt>
                <c:pt idx="2413">
                  <c:v>7.0500634063018472E-2</c:v>
                </c:pt>
                <c:pt idx="2414">
                  <c:v>7.0484426558591745E-2</c:v>
                </c:pt>
                <c:pt idx="2415">
                  <c:v>7.0468007028280488E-2</c:v>
                </c:pt>
                <c:pt idx="2416">
                  <c:v>7.0451385895855187E-2</c:v>
                </c:pt>
                <c:pt idx="2417">
                  <c:v>7.0434552490048569E-2</c:v>
                </c:pt>
                <c:pt idx="2418">
                  <c:v>7.0417484363337668E-2</c:v>
                </c:pt>
                <c:pt idx="2419">
                  <c:v>7.040015301193249E-2</c:v>
                </c:pt>
                <c:pt idx="2420">
                  <c:v>7.0382524572376398E-2</c:v>
                </c:pt>
                <c:pt idx="2421">
                  <c:v>7.0364560291284392E-2</c:v>
                </c:pt>
                <c:pt idx="2422">
                  <c:v>7.0346216963384001E-2</c:v>
                </c:pt>
                <c:pt idx="2423">
                  <c:v>7.0327447346481026E-2</c:v>
                </c:pt>
                <c:pt idx="2424">
                  <c:v>7.0308200554507025E-2</c:v>
                </c:pt>
                <c:pt idx="2425">
                  <c:v>7.0288422429485992E-2</c:v>
                </c:pt>
                <c:pt idx="2426">
                  <c:v>7.0268055893227474E-2</c:v>
                </c:pt>
                <c:pt idx="2427">
                  <c:v>7.0247041279532657E-2</c:v>
                </c:pt>
                <c:pt idx="2428">
                  <c:v>7.022531664768078E-2</c:v>
                </c:pt>
                <c:pt idx="2429">
                  <c:v>7.020281807794275E-2</c:v>
                </c:pt>
                <c:pt idx="2430">
                  <c:v>7.0179479949849397E-2</c:v>
                </c:pt>
                <c:pt idx="2431">
                  <c:v>7.0155235203922001E-2</c:v>
                </c:pt>
                <c:pt idx="2432">
                  <c:v>7.0130015587553579E-2</c:v>
                </c:pt>
                <c:pt idx="2433">
                  <c:v>7.0103751885708859E-2</c:v>
                </c:pt>
                <c:pt idx="2434">
                  <c:v>7.0076374137092529E-2</c:v>
                </c:pt>
                <c:pt idx="2435">
                  <c:v>7.0047811836416202E-2</c:v>
                </c:pt>
                <c:pt idx="2436">
                  <c:v>7.0017994123374089E-2</c:v>
                </c:pt>
                <c:pt idx="2437">
                  <c:v>6.9986849958921141E-2</c:v>
                </c:pt>
                <c:pt idx="2438">
                  <c:v>6.995430828942617E-2</c:v>
                </c:pt>
                <c:pt idx="2439">
                  <c:v>6.9920298199256409E-2</c:v>
                </c:pt>
                <c:pt idx="2440">
                  <c:v>6.9884751988716048E-2</c:v>
                </c:pt>
                <c:pt idx="2441">
                  <c:v>6.9847611649303032E-2</c:v>
                </c:pt>
                <c:pt idx="2442">
                  <c:v>6.9808830266926594E-2</c:v>
                </c:pt>
                <c:pt idx="2443">
                  <c:v>6.9768367242695431E-2</c:v>
                </c:pt>
                <c:pt idx="2444">
                  <c:v>6.9726185396092433E-2</c:v>
                </c:pt>
                <c:pt idx="2445">
                  <c:v>6.9682250699453899E-2</c:v>
                </c:pt>
                <c:pt idx="2446">
                  <c:v>6.9636532123931505E-2</c:v>
                </c:pt>
                <c:pt idx="2447">
                  <c:v>6.958900149476939E-2</c:v>
                </c:pt>
                <c:pt idx="2448">
                  <c:v>6.9539633351726762E-2</c:v>
                </c:pt>
                <c:pt idx="2449">
                  <c:v>6.9488404814387034E-2</c:v>
                </c:pt>
                <c:pt idx="2450">
                  <c:v>6.9435295452251591E-2</c:v>
                </c:pt>
                <c:pt idx="2451">
                  <c:v>6.9380287159516968E-2</c:v>
                </c:pt>
                <c:pt idx="2452">
                  <c:v>6.9323364034434787E-2</c:v>
                </c:pt>
                <c:pt idx="2453">
                  <c:v>6.9264512263153152E-2</c:v>
                </c:pt>
                <c:pt idx="2454">
                  <c:v>6.9203720007935218E-2</c:v>
                </c:pt>
                <c:pt idx="2455">
                  <c:v>6.9140977299651019E-2</c:v>
                </c:pt>
                <c:pt idx="2456">
                  <c:v>6.9076275934439088E-2</c:v>
                </c:pt>
                <c:pt idx="2457">
                  <c:v>6.9009609374431471E-2</c:v>
                </c:pt>
                <c:pt idx="2458">
                  <c:v>6.8940972652438731E-2</c:v>
                </c:pt>
                <c:pt idx="2459">
                  <c:v>6.8870362280489386E-2</c:v>
                </c:pt>
                <c:pt idx="2460">
                  <c:v>6.8797776162119489E-2</c:v>
                </c:pt>
                <c:pt idx="2461">
                  <c:v>6.8723213508308387E-2</c:v>
                </c:pt>
                <c:pt idx="2462">
                  <c:v>6.864667475695771E-2</c:v>
                </c:pt>
                <c:pt idx="2463">
                  <c:v>6.8568161495810825E-2</c:v>
                </c:pt>
                <c:pt idx="2464">
                  <c:v>6.8487676388710783E-2</c:v>
                </c:pt>
                <c:pt idx="2465">
                  <c:v>6.840522225509027E-2</c:v>
                </c:pt>
                <c:pt idx="2466">
                  <c:v>6.8320800166123699E-2</c:v>
                </c:pt>
                <c:pt idx="2467">
                  <c:v>6.8234409009244296E-2</c:v>
                </c:pt>
                <c:pt idx="2468">
                  <c:v>6.814604684249842E-2</c:v>
                </c:pt>
                <c:pt idx="2469">
                  <c:v>6.8055711704226377E-2</c:v>
                </c:pt>
                <c:pt idx="2470">
                  <c:v>6.7963401661313302E-2</c:v>
                </c:pt>
                <c:pt idx="2471">
                  <c:v>6.7869114825467022E-2</c:v>
                </c:pt>
                <c:pt idx="2472">
                  <c:v>6.7772849367128671E-2</c:v>
                </c:pt>
                <c:pt idx="2473">
                  <c:v>6.7674603528249999E-2</c:v>
                </c:pt>
                <c:pt idx="2474">
                  <c:v>6.7574375634039452E-2</c:v>
                </c:pt>
                <c:pt idx="2475">
                  <c:v>6.7472164103728402E-2</c:v>
                </c:pt>
                <c:pt idx="2476">
                  <c:v>6.736796746040738E-2</c:v>
                </c:pt>
                <c:pt idx="2477">
                  <c:v>6.726178433998059E-2</c:v>
                </c:pt>
                <c:pt idx="2478">
                  <c:v>6.7153613499283574E-2</c:v>
                </c:pt>
                <c:pt idx="2479">
                  <c:v>6.7043453823408497E-2</c:v>
                </c:pt>
                <c:pt idx="2480">
                  <c:v>6.6931304332279604E-2</c:v>
                </c:pt>
                <c:pt idx="2481">
                  <c:v>6.6817164186519937E-2</c:v>
                </c:pt>
                <c:pt idx="2482">
                  <c:v>6.6701032692647461E-2</c:v>
                </c:pt>
                <c:pt idx="2483">
                  <c:v>6.6582909307639923E-2</c:v>
                </c:pt>
                <c:pt idx="2484">
                  <c:v>6.6462793642902987E-2</c:v>
                </c:pt>
                <c:pt idx="2485">
                  <c:v>6.634068546767756E-2</c:v>
                </c:pt>
                <c:pt idx="2486">
                  <c:v>6.6216584711919393E-2</c:v>
                </c:pt>
                <c:pt idx="2487">
                  <c:v>6.6090491468681886E-2</c:v>
                </c:pt>
                <c:pt idx="2488">
                  <c:v>6.5962405996034382E-2</c:v>
                </c:pt>
                <c:pt idx="2489">
                  <c:v>6.5832328718543595E-2</c:v>
                </c:pt>
                <c:pt idx="2490">
                  <c:v>6.570026022834731E-2</c:v>
                </c:pt>
                <c:pt idx="2491">
                  <c:v>6.5566201285846115E-2</c:v>
                </c:pt>
                <c:pt idx="2492">
                  <c:v>6.5430152820039694E-2</c:v>
                </c:pt>
                <c:pt idx="2493">
                  <c:v>6.5292115928531749E-2</c:v>
                </c:pt>
                <c:pt idx="2494">
                  <c:v>6.5152091877226148E-2</c:v>
                </c:pt>
                <c:pt idx="2495">
                  <c:v>6.5010082099737812E-2</c:v>
                </c:pt>
                <c:pt idx="2496">
                  <c:v>6.4866088196538427E-2</c:v>
                </c:pt>
                <c:pt idx="2497">
                  <c:v>6.4720111933857516E-2</c:v>
                </c:pt>
                <c:pt idx="2498">
                  <c:v>6.4572155242358362E-2</c:v>
                </c:pt>
                <c:pt idx="2499">
                  <c:v>6.4422220215606327E-2</c:v>
                </c:pt>
                <c:pt idx="2500">
                  <c:v>6.4270309108347176E-2</c:v>
                </c:pt>
                <c:pt idx="2501">
                  <c:v>6.4116424334612857E-2</c:v>
                </c:pt>
                <c:pt idx="2502">
                  <c:v>6.3960568465667847E-2</c:v>
                </c:pt>
                <c:pt idx="2503">
                  <c:v>6.3802742435073459E-2</c:v>
                </c:pt>
                <c:pt idx="2504">
                  <c:v>6.3642941663051816E-2</c:v>
                </c:pt>
                <c:pt idx="2505">
                  <c:v>6.3481155271237474E-2</c:v>
                </c:pt>
                <c:pt idx="2506">
                  <c:v>6.3317369066047069E-2</c:v>
                </c:pt>
                <c:pt idx="2507">
                  <c:v>6.3151567367181125E-2</c:v>
                </c:pt>
                <c:pt idx="2508">
                  <c:v>6.2983733224314192E-2</c:v>
                </c:pt>
                <c:pt idx="2509">
                  <c:v>6.2813848560663618E-2</c:v>
                </c:pt>
                <c:pt idx="2510">
                  <c:v>6.264189430608276E-2</c:v>
                </c:pt>
                <c:pt idx="2511">
                  <c:v>6.2467850522478365E-2</c:v>
                </c:pt>
                <c:pt idx="2512">
                  <c:v>6.2291696521957367E-2</c:v>
                </c:pt>
                <c:pt idx="2513">
                  <c:v>6.2113410978003186E-2</c:v>
                </c:pt>
                <c:pt idx="2514">
                  <c:v>6.1932972029969988E-2</c:v>
                </c:pt>
                <c:pt idx="2515">
                  <c:v>6.1750357381174896E-2</c:v>
                </c:pt>
                <c:pt idx="2516">
                  <c:v>6.1565544390860892E-2</c:v>
                </c:pt>
                <c:pt idx="2517">
                  <c:v>6.1378510160294115E-2</c:v>
                </c:pt>
                <c:pt idx="2518">
                  <c:v>6.1189231613252425E-2</c:v>
                </c:pt>
                <c:pt idx="2519">
                  <c:v>6.0997685571153037E-2</c:v>
                </c:pt>
                <c:pt idx="2520">
                  <c:v>6.0803848823060828E-2</c:v>
                </c:pt>
                <c:pt idx="2521">
                  <c:v>6.0607698190809793E-2</c:v>
                </c:pt>
                <c:pt idx="2522">
                  <c:v>6.0409210589464066E-2</c:v>
                </c:pt>
                <c:pt idx="2523">
                  <c:v>6.0208363083335867E-2</c:v>
                </c:pt>
                <c:pt idx="2524">
                  <c:v>6.0005132937772418E-2</c:v>
                </c:pt>
                <c:pt idx="2525">
                  <c:v>5.9799497666915155E-2</c:v>
                </c:pt>
                <c:pt idx="2526">
                  <c:v>5.9591435077628097E-2</c:v>
                </c:pt>
                <c:pt idx="2527">
                  <c:v>5.9380923309785796E-2</c:v>
                </c:pt>
                <c:pt idx="2528">
                  <c:v>5.9167948654525966E-2</c:v>
                </c:pt>
                <c:pt idx="2529">
                  <c:v>5.8952522399969468E-2</c:v>
                </c:pt>
                <c:pt idx="2530">
                  <c:v>5.8734684259450734E-2</c:v>
                </c:pt>
                <c:pt idx="2531">
                  <c:v>5.8514489438601935E-2</c:v>
                </c:pt>
                <c:pt idx="2532">
                  <c:v>5.829200071196948E-2</c:v>
                </c:pt>
                <c:pt idx="2533">
                  <c:v>5.8067287492748879E-2</c:v>
                </c:pt>
                <c:pt idx="2534">
                  <c:v>5.7840425217102032E-2</c:v>
                </c:pt>
                <c:pt idx="2535">
                  <c:v>5.7611494771338881E-2</c:v>
                </c:pt>
                <c:pt idx="2536">
                  <c:v>5.7380581949974876E-2</c:v>
                </c:pt>
                <c:pt idx="2537">
                  <c:v>5.7147776943079064E-2</c:v>
                </c:pt>
                <c:pt idx="2538">
                  <c:v>5.6913173851767786E-2</c:v>
                </c:pt>
                <c:pt idx="2539">
                  <c:v>5.6676870230743082E-2</c:v>
                </c:pt>
                <c:pt idx="2540">
                  <c:v>5.643896665680577E-2</c:v>
                </c:pt>
                <c:pt idx="2541">
                  <c:v>5.6199566322297306E-2</c:v>
                </c:pt>
                <c:pt idx="2542">
                  <c:v>5.5958774652457292E-2</c:v>
                </c:pt>
                <c:pt idx="2543">
                  <c:v>5.5716698945706807E-2</c:v>
                </c:pt>
                <c:pt idx="2544">
                  <c:v>5.5473448035898307E-2</c:v>
                </c:pt>
                <c:pt idx="2545">
                  <c:v>5.5229131975599852E-2</c:v>
                </c:pt>
                <c:pt idx="2546">
                  <c:v>5.4983861739506777E-2</c:v>
                </c:pt>
                <c:pt idx="2547">
                  <c:v>5.4737748947103773E-2</c:v>
                </c:pt>
                <c:pt idx="2548">
                  <c:v>5.4490905603725132E-2</c:v>
                </c:pt>
                <c:pt idx="2549">
                  <c:v>5.4243443859188251E-2</c:v>
                </c:pt>
                <c:pt idx="2550">
                  <c:v>5.3995475783199347E-2</c:v>
                </c:pt>
                <c:pt idx="2551">
                  <c:v>5.3747113156760812E-2</c:v>
                </c:pt>
                <c:pt idx="2552">
                  <c:v>5.3498467278828801E-2</c:v>
                </c:pt>
                <c:pt idx="2553">
                  <c:v>5.324964878749934E-2</c:v>
                </c:pt>
                <c:pt idx="2554">
                  <c:v>5.3000767495023873E-2</c:v>
                </c:pt>
                <c:pt idx="2555">
                  <c:v>5.2751932235977531E-2</c:v>
                </c:pt>
                <c:pt idx="2556">
                  <c:v>5.2503250727931002E-2</c:v>
                </c:pt>
                <c:pt idx="2557">
                  <c:v>5.2254829443995461E-2</c:v>
                </c:pt>
                <c:pt idx="2558">
                  <c:v>5.200677349663646E-2</c:v>
                </c:pt>
                <c:pt idx="2559">
                  <c:v>5.1759186532170716E-2</c:v>
                </c:pt>
                <c:pt idx="2560">
                  <c:v>5.1512170635386885E-2</c:v>
                </c:pt>
                <c:pt idx="2561">
                  <c:v>5.1265826243746059E-2</c:v>
                </c:pt>
                <c:pt idx="2562">
                  <c:v>5.1020252070644145E-2</c:v>
                </c:pt>
                <c:pt idx="2563">
                  <c:v>5.077554503723463E-2</c:v>
                </c:pt>
                <c:pt idx="2564">
                  <c:v>5.0531800212331245E-2</c:v>
                </c:pt>
                <c:pt idx="2565">
                  <c:v>5.0289110759929485E-2</c:v>
                </c:pt>
                <c:pt idx="2566">
                  <c:v>5.0047567893904507E-2</c:v>
                </c:pt>
                <c:pt idx="2567">
                  <c:v>4.9807260839458807E-2</c:v>
                </c:pt>
                <c:pt idx="2568">
                  <c:v>4.9568276800915141E-2</c:v>
                </c:pt>
                <c:pt idx="2569">
                  <c:v>4.9330700935463233E-2</c:v>
                </c:pt>
                <c:pt idx="2570">
                  <c:v>4.909461633248683E-2</c:v>
                </c:pt>
                <c:pt idx="2571">
                  <c:v>4.8860103998114662E-2</c:v>
                </c:pt>
                <c:pt idx="2572">
                  <c:v>4.8627242844653362E-2</c:v>
                </c:pt>
                <c:pt idx="2573">
                  <c:v>4.8396109684575826E-2</c:v>
                </c:pt>
                <c:pt idx="2574">
                  <c:v>4.8166779228753787E-2</c:v>
                </c:pt>
                <c:pt idx="2575">
                  <c:v>4.7939324088637089E-2</c:v>
                </c:pt>
                <c:pt idx="2576">
                  <c:v>4.7713814782095375E-2</c:v>
                </c:pt>
                <c:pt idx="2577">
                  <c:v>4.7490319742653102E-2</c:v>
                </c:pt>
                <c:pt idx="2578">
                  <c:v>4.7268905331859457E-2</c:v>
                </c:pt>
                <c:pt idx="2579">
                  <c:v>4.7049635854548695E-2</c:v>
                </c:pt>
                <c:pt idx="2580">
                  <c:v>4.6832573576757318E-2</c:v>
                </c:pt>
                <c:pt idx="2581">
                  <c:v>4.6617778746078316E-2</c:v>
                </c:pt>
                <c:pt idx="2582">
                  <c:v>4.6405309614239866E-2</c:v>
                </c:pt>
                <c:pt idx="2583">
                  <c:v>4.6195222461711281E-2</c:v>
                </c:pt>
                <c:pt idx="2584">
                  <c:v>4.5987571624146406E-2</c:v>
                </c:pt>
                <c:pt idx="2585">
                  <c:v>4.5782409520484471E-2</c:v>
                </c:pt>
                <c:pt idx="2586">
                  <c:v>4.5579786682541042E-2</c:v>
                </c:pt>
                <c:pt idx="2587">
                  <c:v>4.5379751785927097E-2</c:v>
                </c:pt>
                <c:pt idx="2588">
                  <c:v>4.5182351682145801E-2</c:v>
                </c:pt>
                <c:pt idx="2589">
                  <c:v>4.4987631431724302E-2</c:v>
                </c:pt>
                <c:pt idx="2590">
                  <c:v>4.4795628686868073E-2</c:v>
                </c:pt>
                <c:pt idx="2591">
                  <c:v>4.4606361516170229E-2</c:v>
                </c:pt>
                <c:pt idx="2592">
                  <c:v>4.4419825972373678E-2</c:v>
                </c:pt>
                <c:pt idx="2593">
                  <c:v>4.4236005541069309E-2</c:v>
                </c:pt>
                <c:pt idx="2594">
                  <c:v>4.4054876949557308E-2</c:v>
                </c:pt>
                <c:pt idx="2595">
                  <c:v>4.3876410895272583E-2</c:v>
                </c:pt>
                <c:pt idx="2596">
                  <c:v>4.3700572544178119E-2</c:v>
                </c:pt>
                <c:pt idx="2597">
                  <c:v>4.3527321996481523E-2</c:v>
                </c:pt>
                <c:pt idx="2598">
                  <c:v>4.3356614728398427E-2</c:v>
                </c:pt>
                <c:pt idx="2599">
                  <c:v>4.3188402011134087E-2</c:v>
                </c:pt>
                <c:pt idx="2600">
                  <c:v>4.3022631307935488E-2</c:v>
                </c:pt>
                <c:pt idx="2601">
                  <c:v>4.2859246650033087E-2</c:v>
                </c:pt>
                <c:pt idx="2602">
                  <c:v>4.2698188992276516E-2</c:v>
                </c:pt>
                <c:pt idx="2603">
                  <c:v>4.2539396549243394E-2</c:v>
                </c:pt>
                <c:pt idx="2604">
                  <c:v>4.2382805112585235E-2</c:v>
                </c:pt>
                <c:pt idx="2605">
                  <c:v>4.222834835035387E-2</c:v>
                </c:pt>
                <c:pt idx="2606">
                  <c:v>4.2075958089031563E-2</c:v>
                </c:pt>
                <c:pt idx="2607">
                  <c:v>4.1925564578969017E-2</c:v>
                </c:pt>
                <c:pt idx="2608">
                  <c:v>4.1777096743918392E-2</c:v>
                </c:pt>
                <c:pt idx="2609">
                  <c:v>4.1630482415323987E-2</c:v>
                </c:pt>
                <c:pt idx="2610">
                  <c:v>4.1485648552021463E-2</c:v>
                </c:pt>
                <c:pt idx="2611">
                  <c:v>4.1342521445970323E-2</c:v>
                </c:pt>
                <c:pt idx="2612">
                  <c:v>4.1201026914631123E-2</c:v>
                </c:pt>
                <c:pt idx="2613">
                  <c:v>4.1061090480577225E-2</c:v>
                </c:pt>
                <c:pt idx="2614">
                  <c:v>4.09226375389143E-2</c:v>
                </c:pt>
                <c:pt idx="2615">
                  <c:v>4.0785593513061082E-2</c:v>
                </c:pt>
                <c:pt idx="2616">
                  <c:v>4.0649883999429953E-2</c:v>
                </c:pt>
                <c:pt idx="2617">
                  <c:v>4.0515434901524004E-2</c:v>
                </c:pt>
                <c:pt idx="2618">
                  <c:v>4.0382172553954515E-2</c:v>
                </c:pt>
                <c:pt idx="2619">
                  <c:v>4.0250023836863734E-2</c:v>
                </c:pt>
                <c:pt idx="2620">
                  <c:v>4.0118916281219642E-2</c:v>
                </c:pt>
                <c:pt idx="2621">
                  <c:v>3.998877816543691E-2</c:v>
                </c:pt>
                <c:pt idx="2622">
                  <c:v>3.9859538603758606E-2</c:v>
                </c:pt>
                <c:pt idx="2623">
                  <c:v>3.9731127626819497E-2</c:v>
                </c:pt>
                <c:pt idx="2624">
                  <c:v>3.960347625479619E-2</c:v>
                </c:pt>
                <c:pt idx="2625">
                  <c:v>3.9476516563533702E-2</c:v>
                </c:pt>
                <c:pt idx="2626">
                  <c:v>3.9350181744024014E-2</c:v>
                </c:pt>
                <c:pt idx="2627">
                  <c:v>3.9224406155597975E-2</c:v>
                </c:pt>
                <c:pt idx="2628">
                  <c:v>3.9099125373177036E-2</c:v>
                </c:pt>
                <c:pt idx="2629">
                  <c:v>3.8974276228918782E-2</c:v>
                </c:pt>
                <c:pt idx="2630">
                  <c:v>3.8849796848576368E-2</c:v>
                </c:pt>
                <c:pt idx="2631">
                  <c:v>3.8725626682878836E-2</c:v>
                </c:pt>
                <c:pt idx="2632">
                  <c:v>3.8601706534227842E-2</c:v>
                </c:pt>
                <c:pt idx="2633">
                  <c:v>3.8477978578991941E-2</c:v>
                </c:pt>
                <c:pt idx="2634">
                  <c:v>3.8354386385670555E-2</c:v>
                </c:pt>
                <c:pt idx="2635">
                  <c:v>3.8230874929185858E-2</c:v>
                </c:pt>
                <c:pt idx="2636">
                  <c:v>3.8107390601550314E-2</c:v>
                </c:pt>
                <c:pt idx="2637">
                  <c:v>3.7983881219147482E-2</c:v>
                </c:pt>
                <c:pt idx="2638">
                  <c:v>3.7860296026852334E-2</c:v>
                </c:pt>
                <c:pt idx="2639">
                  <c:v>3.773658569920698E-2</c:v>
                </c:pt>
                <c:pt idx="2640">
                  <c:v>3.7612702338859154E-2</c:v>
                </c:pt>
                <c:pt idx="2641">
                  <c:v>3.7488599472458951E-2</c:v>
                </c:pt>
                <c:pt idx="2642">
                  <c:v>3.7364232044202861E-2</c:v>
                </c:pt>
                <c:pt idx="2643">
                  <c:v>3.7239556407202723E-2</c:v>
                </c:pt>
                <c:pt idx="2644">
                  <c:v>3.7114530312849989E-2</c:v>
                </c:pt>
                <c:pt idx="2645">
                  <c:v>3.6989112898337201E-2</c:v>
                </c:pt>
                <c:pt idx="2646">
                  <c:v>3.6863264672489758E-2</c:v>
                </c:pt>
                <c:pt idx="2647">
                  <c:v>3.6736947500054601E-2</c:v>
                </c:pt>
                <c:pt idx="2648">
                  <c:v>3.6610124584583278E-2</c:v>
                </c:pt>
                <c:pt idx="2649">
                  <c:v>3.6482760450041694E-2</c:v>
                </c:pt>
                <c:pt idx="2650">
                  <c:v>3.6354820921269841E-2</c:v>
                </c:pt>
                <c:pt idx="2651">
                  <c:v>3.6226273103409548E-2</c:v>
                </c:pt>
                <c:pt idx="2652">
                  <c:v>3.609708536041141E-2</c:v>
                </c:pt>
                <c:pt idx="2653">
                  <c:v>3.5967232797284046E-2</c:v>
                </c:pt>
                <c:pt idx="2654">
                  <c:v>3.5836709129954042E-2</c:v>
                </c:pt>
                <c:pt idx="2655">
                  <c:v>3.5705529065205598E-2</c:v>
                </c:pt>
                <c:pt idx="2656">
                  <c:v>3.5573719108336455E-2</c:v>
                </c:pt>
                <c:pt idx="2657">
                  <c:v>3.5441311916063582E-2</c:v>
                </c:pt>
                <c:pt idx="2658">
                  <c:v>3.5308345597833614E-2</c:v>
                </c:pt>
                <c:pt idx="2659">
                  <c:v>3.5174863241128222E-2</c:v>
                </c:pt>
                <c:pt idx="2660">
                  <c:v>3.5040912468520348E-2</c:v>
                </c:pt>
                <c:pt idx="2661">
                  <c:v>3.4906545017970178E-2</c:v>
                </c:pt>
                <c:pt idx="2662">
                  <c:v>3.4771816345207658E-2</c:v>
                </c:pt>
                <c:pt idx="2663">
                  <c:v>3.4636785247358921E-2</c:v>
                </c:pt>
                <c:pt idx="2664">
                  <c:v>3.4501513507007101E-2</c:v>
                </c:pt>
                <c:pt idx="2665">
                  <c:v>3.4366065555896247E-2</c:v>
                </c:pt>
                <c:pt idx="2666">
                  <c:v>3.4230508157508999E-2</c:v>
                </c:pt>
                <c:pt idx="2667">
                  <c:v>3.4094910107766052E-2</c:v>
                </c:pt>
                <c:pt idx="2668">
                  <c:v>3.3959341953117089E-2</c:v>
                </c:pt>
                <c:pt idx="2669">
                  <c:v>3.3823875725311765E-2</c:v>
                </c:pt>
                <c:pt idx="2670">
                  <c:v>3.3688584692158532E-2</c:v>
                </c:pt>
                <c:pt idx="2671">
                  <c:v>3.3553543123599885E-2</c:v>
                </c:pt>
                <c:pt idx="2672">
                  <c:v>3.3418826072450357E-2</c:v>
                </c:pt>
                <c:pt idx="2673">
                  <c:v>3.3284509169163944E-2</c:v>
                </c:pt>
                <c:pt idx="2674">
                  <c:v>3.315066843001635E-2</c:v>
                </c:pt>
                <c:pt idx="2675">
                  <c:v>3.301738007810609E-2</c:v>
                </c:pt>
                <c:pt idx="2676">
                  <c:v>3.2884720376596809E-2</c:v>
                </c:pt>
                <c:pt idx="2677">
                  <c:v>3.275276547364224E-2</c:v>
                </c:pt>
                <c:pt idx="2678">
                  <c:v>3.2621582742933516E-2</c:v>
                </c:pt>
                <c:pt idx="2679">
                  <c:v>3.2491212252159715E-2</c:v>
                </c:pt>
                <c:pt idx="2680">
                  <c:v>3.2361662921466507E-2</c:v>
                </c:pt>
                <c:pt idx="2681">
                  <c:v>3.223292659296563E-2</c:v>
                </c:pt>
                <c:pt idx="2682">
                  <c:v>3.2104986624213232E-2</c:v>
                </c:pt>
                <c:pt idx="2683">
                  <c:v>3.1977818834653525E-2</c:v>
                </c:pt>
                <c:pt idx="2684">
                  <c:v>3.1851392113332933E-2</c:v>
                </c:pt>
                <c:pt idx="2685">
                  <c:v>3.1725668984968036E-2</c:v>
                </c:pt>
                <c:pt idx="2686">
                  <c:v>3.1600606147225055E-2</c:v>
                </c:pt>
                <c:pt idx="2687">
                  <c:v>3.1476154980695351E-2</c:v>
                </c:pt>
                <c:pt idx="2688">
                  <c:v>3.1352262032577551E-2</c:v>
                </c:pt>
                <c:pt idx="2689">
                  <c:v>3.1228869475037075E-2</c:v>
                </c:pt>
                <c:pt idx="2690">
                  <c:v>3.1105915539190249E-2</c:v>
                </c:pt>
                <c:pt idx="2691">
                  <c:v>3.0983334925639806E-2</c:v>
                </c:pt>
                <c:pt idx="2692">
                  <c:v>3.0861059192464454E-2</c:v>
                </c:pt>
                <c:pt idx="2693">
                  <c:v>3.0739017121543706E-2</c:v>
                </c:pt>
                <c:pt idx="2694">
                  <c:v>3.0617135064076376E-2</c:v>
                </c:pt>
                <c:pt idx="2695">
                  <c:v>3.049533726612929E-2</c:v>
                </c:pt>
                <c:pt idx="2696">
                  <c:v>3.0373546175029346E-2</c:v>
                </c:pt>
                <c:pt idx="2697">
                  <c:v>3.025168272739108E-2</c:v>
                </c:pt>
                <c:pt idx="2698">
                  <c:v>3.01296666195481E-2</c:v>
                </c:pt>
                <c:pt idx="2699">
                  <c:v>3.0007416561136542E-2</c:v>
                </c:pt>
                <c:pt idx="2700">
                  <c:v>2.9884850512555284E-2</c:v>
                </c:pt>
                <c:pt idx="2701">
                  <c:v>2.976188590700703E-2</c:v>
                </c:pt>
                <c:pt idx="2702">
                  <c:v>2.9638439857802509E-2</c:v>
                </c:pt>
                <c:pt idx="2703">
                  <c:v>2.9514437540316407E-2</c:v>
                </c:pt>
                <c:pt idx="2704">
                  <c:v>2.9389830063954854E-2</c:v>
                </c:pt>
                <c:pt idx="2705">
                  <c:v>2.9264598214775932E-2</c:v>
                </c:pt>
                <c:pt idx="2706">
                  <c:v>2.9138738971452981E-2</c:v>
                </c:pt>
                <c:pt idx="2707">
                  <c:v>2.9012257284283756E-2</c:v>
                </c:pt>
                <c:pt idx="2708">
                  <c:v>2.8885165205059831E-2</c:v>
                </c:pt>
                <c:pt idx="2709">
                  <c:v>2.8757481340071073E-2</c:v>
                </c:pt>
                <c:pt idx="2710">
                  <c:v>2.8629230340678557E-2</c:v>
                </c:pt>
                <c:pt idx="2711">
                  <c:v>2.8500442419202441E-2</c:v>
                </c:pt>
                <c:pt idx="2712">
                  <c:v>2.8371152888805855E-2</c:v>
                </c:pt>
                <c:pt idx="2713">
                  <c:v>2.8241401726506864E-2</c:v>
                </c:pt>
                <c:pt idx="2714">
                  <c:v>2.8111233158486407E-2</c:v>
                </c:pt>
                <c:pt idx="2715">
                  <c:v>2.7980695266878491E-2</c:v>
                </c:pt>
                <c:pt idx="2716">
                  <c:v>2.784983961724595E-2</c:v>
                </c:pt>
                <c:pt idx="2717">
                  <c:v>2.7718720905965295E-2</c:v>
                </c:pt>
                <c:pt idx="2718">
                  <c:v>2.7587396626760616E-2</c:v>
                </c:pt>
                <c:pt idx="2719">
                  <c:v>2.7455926755645607E-2</c:v>
                </c:pt>
                <c:pt idx="2720">
                  <c:v>2.7324373453552028E-2</c:v>
                </c:pt>
                <c:pt idx="2721">
                  <c:v>2.7192800785940226E-2</c:v>
                </c:pt>
                <c:pt idx="2722">
                  <c:v>2.7061274458706805E-2</c:v>
                </c:pt>
                <c:pt idx="2723">
                  <c:v>2.6929861569722477E-2</c:v>
                </c:pt>
                <c:pt idx="2724">
                  <c:v>2.6798630375352073E-2</c:v>
                </c:pt>
                <c:pt idx="2725">
                  <c:v>2.6667650071325839E-2</c:v>
                </c:pt>
                <c:pt idx="2726">
                  <c:v>2.6536990587350928E-2</c:v>
                </c:pt>
                <c:pt idx="2727">
                  <c:v>2.640672239486868E-2</c:v>
                </c:pt>
                <c:pt idx="2728">
                  <c:v>2.6276916327381647E-2</c:v>
                </c:pt>
                <c:pt idx="2729">
                  <c:v>2.6147643412791636E-2</c:v>
                </c:pt>
                <c:pt idx="2730">
                  <c:v>2.6018974717208036E-2</c:v>
                </c:pt>
                <c:pt idx="2731">
                  <c:v>2.5890981199702144E-2</c:v>
                </c:pt>
                <c:pt idx="2732">
                  <c:v>2.5763733577500482E-2</c:v>
                </c:pt>
                <c:pt idx="2733">
                  <c:v>2.5637302201127019E-2</c:v>
                </c:pt>
                <c:pt idx="2734">
                  <c:v>2.5511756939019449E-2</c:v>
                </c:pt>
                <c:pt idx="2735">
                  <c:v>2.5387167071162894E-2</c:v>
                </c:pt>
                <c:pt idx="2736">
                  <c:v>2.5263601191297433E-2</c:v>
                </c:pt>
                <c:pt idx="2737">
                  <c:v>2.5141127117274124E-2</c:v>
                </c:pt>
                <c:pt idx="2738">
                  <c:v>2.5019811809146881E-2</c:v>
                </c:pt>
                <c:pt idx="2739">
                  <c:v>2.4899721294604736E-2</c:v>
                </c:pt>
                <c:pt idx="2740">
                  <c:v>2.4780920601361316E-2</c:v>
                </c:pt>
                <c:pt idx="2741">
                  <c:v>2.4663473696134773E-2</c:v>
                </c:pt>
                <c:pt idx="2742">
                  <c:v>2.4547443429863126E-2</c:v>
                </c:pt>
                <c:pt idx="2743">
                  <c:v>2.4432891488815629E-2</c:v>
                </c:pt>
                <c:pt idx="2744">
                  <c:v>2.4319878351272372E-2</c:v>
                </c:pt>
                <c:pt idx="2745">
                  <c:v>2.4208463249458065E-2</c:v>
                </c:pt>
                <c:pt idx="2746">
                  <c:v>2.4098704136428221E-2</c:v>
                </c:pt>
                <c:pt idx="2747">
                  <c:v>2.3990657657618313E-2</c:v>
                </c:pt>
                <c:pt idx="2748">
                  <c:v>2.3884379126778359E-2</c:v>
                </c:pt>
                <c:pt idx="2749">
                  <c:v>2.3779922506026743E-2</c:v>
                </c:pt>
                <c:pt idx="2750">
                  <c:v>2.3677340389768872E-2</c:v>
                </c:pt>
                <c:pt idx="2751">
                  <c:v>2.3576683992236093E-2</c:v>
                </c:pt>
                <c:pt idx="2752">
                  <c:v>2.3478003138412518E-2</c:v>
                </c:pt>
                <c:pt idx="2753">
                  <c:v>2.338134625812582E-2</c:v>
                </c:pt>
                <c:pt idx="2754">
                  <c:v>2.3286760383089689E-2</c:v>
                </c:pt>
                <c:pt idx="2755">
                  <c:v>2.3194291146694107E-2</c:v>
                </c:pt>
                <c:pt idx="2756">
                  <c:v>2.3103982786349446E-2</c:v>
                </c:pt>
                <c:pt idx="2757">
                  <c:v>2.30158781481993E-2</c:v>
                </c:pt>
                <c:pt idx="2758">
                  <c:v>2.2930018694025989E-2</c:v>
                </c:pt>
                <c:pt idx="2759">
                  <c:v>2.2846444510180516E-2</c:v>
                </c:pt>
                <c:pt idx="2760">
                  <c:v>2.2765194318377372E-2</c:v>
                </c:pt>
                <c:pt idx="2761">
                  <c:v>2.2686305488202451E-2</c:v>
                </c:pt>
                <c:pt idx="2762">
                  <c:v>2.26098140511896E-2</c:v>
                </c:pt>
                <c:pt idx="2763">
                  <c:v>2.253575471632923E-2</c:v>
                </c:pt>
                <c:pt idx="2764">
                  <c:v>2.2464160886878536E-2</c:v>
                </c:pt>
                <c:pt idx="2765">
                  <c:v>2.2395059151014196E-2</c:v>
                </c:pt>
                <c:pt idx="2766">
                  <c:v>2.2328457358783988E-2</c:v>
                </c:pt>
                <c:pt idx="2767">
                  <c:v>2.2264342228575196E-2</c:v>
                </c:pt>
                <c:pt idx="2768">
                  <c:v>2.2202688574064055E-2</c:v>
                </c:pt>
                <c:pt idx="2769">
                  <c:v>2.2143464971539312E-2</c:v>
                </c:pt>
                <c:pt idx="2770">
                  <c:v>2.2086634458624205E-2</c:v>
                </c:pt>
                <c:pt idx="2771">
                  <c:v>2.2032155008342113E-2</c:v>
                </c:pt>
                <c:pt idx="2772">
                  <c:v>2.1979979971551818E-2</c:v>
                </c:pt>
                <c:pt idx="2773">
                  <c:v>2.1930058496285178E-2</c:v>
                </c:pt>
                <c:pt idx="2774">
                  <c:v>2.1882335925133209E-2</c:v>
                </c:pt>
                <c:pt idx="2775">
                  <c:v>2.1836754171513487E-2</c:v>
                </c:pt>
                <c:pt idx="2776">
                  <c:v>2.1793252075620696E-2</c:v>
                </c:pt>
                <c:pt idx="2777">
                  <c:v>2.1751765740842796E-2</c:v>
                </c:pt>
                <c:pt idx="2778">
                  <c:v>2.1712228851405634E-2</c:v>
                </c:pt>
                <c:pt idx="2779">
                  <c:v>2.1674572971989312E-2</c:v>
                </c:pt>
                <c:pt idx="2780">
                  <c:v>2.1638727830040515E-2</c:v>
                </c:pt>
                <c:pt idx="2781">
                  <c:v>2.1604621581485618E-2</c:v>
                </c:pt>
                <c:pt idx="2782">
                  <c:v>2.1572181060529567E-2</c:v>
                </c:pt>
                <c:pt idx="2783">
                  <c:v>2.1541332014207243E-2</c:v>
                </c:pt>
                <c:pt idx="2784">
                  <c:v>2.1511999322334156E-2</c:v>
                </c:pt>
                <c:pt idx="2785">
                  <c:v>2.1484107203484943E-2</c:v>
                </c:pt>
                <c:pt idx="2786">
                  <c:v>2.1457579407608944E-2</c:v>
                </c:pt>
                <c:pt idx="2787">
                  <c:v>2.1432339395874318E-2</c:v>
                </c:pt>
                <c:pt idx="2788">
                  <c:v>2.1408310508313051E-2</c:v>
                </c:pt>
                <c:pt idx="2789">
                  <c:v>2.1385416119821657E-2</c:v>
                </c:pt>
                <c:pt idx="2790">
                  <c:v>2.1363579785054671E-2</c:v>
                </c:pt>
                <c:pt idx="2791">
                  <c:v>2.1342725372729909E-2</c:v>
                </c:pt>
                <c:pt idx="2792">
                  <c:v>2.1322777189847941E-2</c:v>
                </c:pt>
                <c:pt idx="2793">
                  <c:v>2.130366009631075E-2</c:v>
                </c:pt>
                <c:pt idx="2794">
                  <c:v>2.1285299610408207E-2</c:v>
                </c:pt>
                <c:pt idx="2795">
                  <c:v>2.126762200562448E-2</c:v>
                </c:pt>
                <c:pt idx="2796">
                  <c:v>2.1250554399200528E-2</c:v>
                </c:pt>
                <c:pt idx="2797">
                  <c:v>2.1234024832873372E-2</c:v>
                </c:pt>
                <c:pt idx="2798">
                  <c:v>2.1217962346196956E-2</c:v>
                </c:pt>
                <c:pt idx="2799">
                  <c:v>2.1202297042835237E-2</c:v>
                </c:pt>
                <c:pt idx="2800">
                  <c:v>2.118696015020248E-2</c:v>
                </c:pt>
                <c:pt idx="2801">
                  <c:v>2.1171884072812362E-2</c:v>
                </c:pt>
                <c:pt idx="2802">
                  <c:v>2.1157002439682826E-2</c:v>
                </c:pt>
                <c:pt idx="2803">
                  <c:v>2.1142250146130467E-2</c:v>
                </c:pt>
                <c:pt idx="2804">
                  <c:v>2.1127563390274603E-2</c:v>
                </c:pt>
                <c:pt idx="2805">
                  <c:v>2.1112879704558586E-2</c:v>
                </c:pt>
                <c:pt idx="2806">
                  <c:v>2.1098137982583049E-2</c:v>
                </c:pt>
                <c:pt idx="2807">
                  <c:v>2.1083278501533818E-2</c:v>
                </c:pt>
                <c:pt idx="2808">
                  <c:v>2.1068242940475091E-2</c:v>
                </c:pt>
                <c:pt idx="2809">
                  <c:v>2.10529743947672E-2</c:v>
                </c:pt>
                <c:pt idx="2810">
                  <c:v>2.1037417386856751E-2</c:v>
                </c:pt>
                <c:pt idx="2811">
                  <c:v>2.1021517873676333E-2</c:v>
                </c:pt>
                <c:pt idx="2812">
                  <c:v>2.1005223250880601E-2</c:v>
                </c:pt>
                <c:pt idx="2813">
                  <c:v>2.0988482354134679E-2</c:v>
                </c:pt>
                <c:pt idx="2814">
                  <c:v>2.0971245457661679E-2</c:v>
                </c:pt>
                <c:pt idx="2815">
                  <c:v>2.0953464270246046E-2</c:v>
                </c:pt>
                <c:pt idx="2816">
                  <c:v>2.0935091928880902E-2</c:v>
                </c:pt>
                <c:pt idx="2817">
                  <c:v>2.0916082990237207E-2</c:v>
                </c:pt>
                <c:pt idx="2818">
                  <c:v>2.0896393420125902E-2</c:v>
                </c:pt>
                <c:pt idx="2819">
                  <c:v>2.0875980581113798E-2</c:v>
                </c:pt>
                <c:pt idx="2820">
                  <c:v>2.0854803218447741E-2</c:v>
                </c:pt>
                <c:pt idx="2821">
                  <c:v>2.0832821444432555E-2</c:v>
                </c:pt>
                <c:pt idx="2822">
                  <c:v>2.0809996721401169E-2</c:v>
                </c:pt>
                <c:pt idx="2823">
                  <c:v>2.0786291843408345E-2</c:v>
                </c:pt>
                <c:pt idx="2824">
                  <c:v>2.0761670916772619E-2</c:v>
                </c:pt>
                <c:pt idx="2825">
                  <c:v>2.0736099339583255E-2</c:v>
                </c:pt>
                <c:pt idx="2826">
                  <c:v>2.0709543780284452E-2</c:v>
                </c:pt>
                <c:pt idx="2827">
                  <c:v>2.0681972155440993E-2</c:v>
                </c:pt>
                <c:pt idx="2828">
                  <c:v>2.0653363571853028E-2</c:v>
                </c:pt>
                <c:pt idx="2829">
                  <c:v>2.0623729833027994E-2</c:v>
                </c:pt>
                <c:pt idx="2830">
                  <c:v>2.0593119766353692E-2</c:v>
                </c:pt>
                <c:pt idx="2831">
                  <c:v>2.0561602601130186E-2</c:v>
                </c:pt>
                <c:pt idx="2832">
                  <c:v>2.0529257765118582E-2</c:v>
                </c:pt>
                <c:pt idx="2833">
                  <c:v>2.0496173639710083E-2</c:v>
                </c:pt>
                <c:pt idx="2834">
                  <c:v>2.046244672091144E-2</c:v>
                </c:pt>
                <c:pt idx="2835">
                  <c:v>2.042818083806177E-2</c:v>
                </c:pt>
                <c:pt idx="2836">
                  <c:v>2.0393486414816878E-2</c:v>
                </c:pt>
                <c:pt idx="2837">
                  <c:v>2.0358479770260066E-2</c:v>
                </c:pt>
                <c:pt idx="2838">
                  <c:v>2.0323282458566884E-2</c:v>
                </c:pt>
                <c:pt idx="2839">
                  <c:v>2.0288020645710995E-2</c:v>
                </c:pt>
                <c:pt idx="2840">
                  <c:v>2.0252824521737989E-2</c:v>
                </c:pt>
                <c:pt idx="2841">
                  <c:v>2.0217827747172731E-2</c:v>
                </c:pt>
                <c:pt idx="2842">
                  <c:v>2.0183166932164365E-2</c:v>
                </c:pt>
                <c:pt idx="2843">
                  <c:v>2.0148981147012027E-2</c:v>
                </c:pt>
                <c:pt idx="2844">
                  <c:v>2.0115411462751639E-2</c:v>
                </c:pt>
                <c:pt idx="2845">
                  <c:v>2.0082600520523165E-2</c:v>
                </c:pt>
                <c:pt idx="2846">
                  <c:v>2.0050692128474511E-2</c:v>
                </c:pt>
                <c:pt idx="2847">
                  <c:v>2.0019830884996384E-2</c:v>
                </c:pt>
                <c:pt idx="2848">
                  <c:v>1.9990161827117988E-2</c:v>
                </c:pt>
                <c:pt idx="2849">
                  <c:v>1.9961830102931444E-2</c:v>
                </c:pt>
                <c:pt idx="2850">
                  <c:v>1.993498066694728E-2</c:v>
                </c:pt>
                <c:pt idx="2851">
                  <c:v>1.990975799731971E-2</c:v>
                </c:pt>
                <c:pt idx="2852">
                  <c:v>1.9886305833914691E-2</c:v>
                </c:pt>
                <c:pt idx="2853">
                  <c:v>1.986475622315623E-2</c:v>
                </c:pt>
                <c:pt idx="2854">
                  <c:v>1.9845206148683386E-2</c:v>
                </c:pt>
                <c:pt idx="2855">
                  <c:v>1.9827712648216846E-2</c:v>
                </c:pt>
                <c:pt idx="2856">
                  <c:v>1.9812310468646902E-2</c:v>
                </c:pt>
                <c:pt idx="2857">
                  <c:v>1.9799022836619041E-2</c:v>
                </c:pt>
                <c:pt idx="2858">
                  <c:v>1.9787862613094523E-2</c:v>
                </c:pt>
                <c:pt idx="2859">
                  <c:v>1.9778833025959189E-2</c:v>
                </c:pt>
                <c:pt idx="2860">
                  <c:v>1.9771928354191903E-2</c:v>
                </c:pt>
                <c:pt idx="2861">
                  <c:v>1.9767134579540279E-2</c:v>
                </c:pt>
                <c:pt idx="2862">
                  <c:v>1.9764430007352281E-2</c:v>
                </c:pt>
                <c:pt idx="2863">
                  <c:v>1.9763785857624939E-2</c:v>
                </c:pt>
                <c:pt idx="2864">
                  <c:v>1.9765166827290123E-2</c:v>
                </c:pt>
                <c:pt idx="2865">
                  <c:v>1.9768531624737132E-2</c:v>
                </c:pt>
                <c:pt idx="2866">
                  <c:v>1.9773833477552363E-2</c:v>
                </c:pt>
                <c:pt idx="2867">
                  <c:v>1.9781020614436484E-2</c:v>
                </c:pt>
                <c:pt idx="2868">
                  <c:v>1.9790036722238381E-2</c:v>
                </c:pt>
                <c:pt idx="2869">
                  <c:v>1.9800821379025696E-2</c:v>
                </c:pt>
                <c:pt idx="2870">
                  <c:v>1.981331046408942E-2</c:v>
                </c:pt>
                <c:pt idx="2871">
                  <c:v>1.9827436545760479E-2</c:v>
                </c:pt>
                <c:pt idx="2872">
                  <c:v>1.984312924789354E-2</c:v>
                </c:pt>
                <c:pt idx="2873">
                  <c:v>1.9860315595853238E-2</c:v>
                </c:pt>
                <c:pt idx="2874">
                  <c:v>1.987892034281593E-2</c:v>
                </c:pt>
                <c:pt idx="2875">
                  <c:v>1.9898866277179079E-2</c:v>
                </c:pt>
                <c:pt idx="2876">
                  <c:v>1.9920074511849156E-2</c:v>
                </c:pt>
                <c:pt idx="2877">
                  <c:v>1.9942464756157643E-2</c:v>
                </c:pt>
                <c:pt idx="2878">
                  <c:v>1.9965955571133783E-2</c:v>
                </c:pt>
                <c:pt idx="2879">
                  <c:v>1.9990464608841827E-2</c:v>
                </c:pt>
                <c:pt idx="2880">
                  <c:v>2.001590883646959E-2</c:v>
                </c:pt>
                <c:pt idx="2881">
                  <c:v>2.0042204745834995E-2</c:v>
                </c:pt>
                <c:pt idx="2882">
                  <c:v>2.0069268548956756E-2</c:v>
                </c:pt>
                <c:pt idx="2883">
                  <c:v>2.009701636031494E-2</c:v>
                </c:pt>
                <c:pt idx="2884">
                  <c:v>2.0125364366408268E-2</c:v>
                </c:pt>
                <c:pt idx="2885">
                  <c:v>2.0154228983194782E-2</c:v>
                </c:pt>
                <c:pt idx="2886">
                  <c:v>2.018352700198308E-2</c:v>
                </c:pt>
                <c:pt idx="2887">
                  <c:v>2.0213175724323598E-2</c:v>
                </c:pt>
                <c:pt idx="2888">
                  <c:v>2.0243093086429392E-2</c:v>
                </c:pt>
                <c:pt idx="2889">
                  <c:v>2.0273197773638979E-2</c:v>
                </c:pt>
                <c:pt idx="2890">
                  <c:v>2.0303409325414707E-2</c:v>
                </c:pt>
                <c:pt idx="2891">
                  <c:v>2.033364823135355E-2</c:v>
                </c:pt>
                <c:pt idx="2892">
                  <c:v>2.0363836018669642E-2</c:v>
                </c:pt>
                <c:pt idx="2893">
                  <c:v>2.0393895331591028E-2</c:v>
                </c:pt>
                <c:pt idx="2894">
                  <c:v>2.0423750003096874E-2</c:v>
                </c:pt>
                <c:pt idx="2895">
                  <c:v>2.0453325119405077E-2</c:v>
                </c:pt>
                <c:pt idx="2896">
                  <c:v>2.0482547077604919E-2</c:v>
                </c:pt>
                <c:pt idx="2897">
                  <c:v>2.0511343636813884E-2</c:v>
                </c:pt>
                <c:pt idx="2898">
                  <c:v>2.0539643963222651E-2</c:v>
                </c:pt>
                <c:pt idx="2899">
                  <c:v>2.0567378669378408E-2</c:v>
                </c:pt>
                <c:pt idx="2900">
                  <c:v>2.0594479848041566E-2</c:v>
                </c:pt>
                <c:pt idx="2901">
                  <c:v>2.0620881100938383E-2</c:v>
                </c:pt>
                <c:pt idx="2902">
                  <c:v>2.0646517562717299E-2</c:v>
                </c:pt>
                <c:pt idx="2903">
                  <c:v>2.0671325920404868E-2</c:v>
                </c:pt>
                <c:pt idx="2904">
                  <c:v>2.0695244428644143E-2</c:v>
                </c:pt>
                <c:pt idx="2905">
                  <c:v>2.0718212920985947E-2</c:v>
                </c:pt>
                <c:pt idx="2906">
                  <c:v>2.0740172817491909E-2</c:v>
                </c:pt>
                <c:pt idx="2907">
                  <c:v>2.0761067128896325E-2</c:v>
                </c:pt>
                <c:pt idx="2908">
                  <c:v>2.0780840457563163E-2</c:v>
                </c:pt>
                <c:pt idx="2909">
                  <c:v>2.0799438995463142E-2</c:v>
                </c:pt>
                <c:pt idx="2910">
                  <c:v>2.0816810519386161E-2</c:v>
                </c:pt>
                <c:pt idx="2911">
                  <c:v>2.0832904383593052E-2</c:v>
                </c:pt>
                <c:pt idx="2912">
                  <c:v>2.0847671510102479E-2</c:v>
                </c:pt>
                <c:pt idx="2913">
                  <c:v>2.0861064376797613E-2</c:v>
                </c:pt>
                <c:pt idx="2914">
                  <c:v>2.0873037003529687E-2</c:v>
                </c:pt>
                <c:pt idx="2915">
                  <c:v>2.0883551492153242E-2</c:v>
                </c:pt>
                <c:pt idx="2916">
                  <c:v>2.0892592173196951E-2</c:v>
                </c:pt>
                <c:pt idx="2917">
                  <c:v>2.090016844953245E-2</c:v>
                </c:pt>
                <c:pt idx="2918">
                  <c:v>2.0906303857046386E-2</c:v>
                </c:pt>
                <c:pt idx="2919">
                  <c:v>2.0911029346894112E-2</c:v>
                </c:pt>
                <c:pt idx="2920">
                  <c:v>2.0914382460485971E-2</c:v>
                </c:pt>
                <c:pt idx="2921">
                  <c:v>2.0916406770607108E-2</c:v>
                </c:pt>
                <c:pt idx="2922">
                  <c:v>2.0917151359747404E-2</c:v>
                </c:pt>
                <c:pt idx="2923">
                  <c:v>2.0916670325536263E-2</c:v>
                </c:pt>
                <c:pt idx="2924">
                  <c:v>2.0915022311939351E-2</c:v>
                </c:pt>
                <c:pt idx="2925">
                  <c:v>2.0912270065244282E-2</c:v>
                </c:pt>
                <c:pt idx="2926">
                  <c:v>2.090848001389824E-2</c:v>
                </c:pt>
                <c:pt idx="2927">
                  <c:v>2.0903721871283889E-2</c:v>
                </c:pt>
                <c:pt idx="2928">
                  <c:v>2.089806826054157E-2</c:v>
                </c:pt>
                <c:pt idx="2929">
                  <c:v>2.0891594360569289E-2</c:v>
                </c:pt>
                <c:pt idx="2930">
                  <c:v>2.0884377572353563E-2</c:v>
                </c:pt>
                <c:pt idx="2931">
                  <c:v>2.087649720480696E-2</c:v>
                </c:pt>
                <c:pt idx="2932">
                  <c:v>2.0868034179311178E-2</c:v>
                </c:pt>
                <c:pt idx="2933">
                  <c:v>2.085907075218529E-2</c:v>
                </c:pt>
                <c:pt idx="2934">
                  <c:v>2.0849690254322775E-2</c:v>
                </c:pt>
                <c:pt idx="2935">
                  <c:v>2.0839976847261254E-2</c:v>
                </c:pt>
                <c:pt idx="2936">
                  <c:v>2.0830015294971888E-2</c:v>
                </c:pt>
                <c:pt idx="2937">
                  <c:v>2.0819890750676005E-2</c:v>
                </c:pt>
                <c:pt idx="2938">
                  <c:v>2.080968855801835E-2</c:v>
                </c:pt>
                <c:pt idx="2939">
                  <c:v>2.0799494065947222E-2</c:v>
                </c:pt>
                <c:pt idx="2940">
                  <c:v>2.078939245667254E-2</c:v>
                </c:pt>
                <c:pt idx="2941">
                  <c:v>2.0779468586092798E-2</c:v>
                </c:pt>
                <c:pt idx="2942">
                  <c:v>2.0769806836103293E-2</c:v>
                </c:pt>
                <c:pt idx="2943">
                  <c:v>2.0760490978215883E-2</c:v>
                </c:pt>
                <c:pt idx="2944">
                  <c:v>2.0751604047941536E-2</c:v>
                </c:pt>
                <c:pt idx="2945">
                  <c:v>2.0743228229405261E-2</c:v>
                </c:pt>
                <c:pt idx="2946">
                  <c:v>2.0735444749681673E-2</c:v>
                </c:pt>
                <c:pt idx="2947">
                  <c:v>2.0728333782358031E-2</c:v>
                </c:pt>
                <c:pt idx="2948">
                  <c:v>2.0721974359849106E-2</c:v>
                </c:pt>
                <c:pt idx="2949">
                  <c:v>2.0716444294006261E-2</c:v>
                </c:pt>
                <c:pt idx="2950">
                  <c:v>2.071182010457975E-2</c:v>
                </c:pt>
                <c:pt idx="2951">
                  <c:v>2.070817695511009E-2</c:v>
                </c:pt>
                <c:pt idx="2952">
                  <c:v>2.0705588595841339E-2</c:v>
                </c:pt>
                <c:pt idx="2953">
                  <c:v>2.0704118256831546E-2</c:v>
                </c:pt>
                <c:pt idx="2954">
                  <c:v>2.0703799036853616E-2</c:v>
                </c:pt>
                <c:pt idx="2955">
                  <c:v>2.0704629910553704E-2</c:v>
                </c:pt>
                <c:pt idx="2956">
                  <c:v>2.0706590779695649E-2</c:v>
                </c:pt>
                <c:pt idx="2957">
                  <c:v>2.0709651696013371E-2</c:v>
                </c:pt>
                <c:pt idx="2958">
                  <c:v>2.0713773946927312E-2</c:v>
                </c:pt>
                <c:pt idx="2959">
                  <c:v>2.0718910776823789E-2</c:v>
                </c:pt>
                <c:pt idx="2960">
                  <c:v>2.0725008060009011E-2</c:v>
                </c:pt>
                <c:pt idx="2961">
                  <c:v>2.0732004939167503E-2</c:v>
                </c:pt>
                <c:pt idx="2962">
                  <c:v>2.0739834431054052E-2</c:v>
                </c:pt>
                <c:pt idx="2963">
                  <c:v>2.0748424000641287E-2</c:v>
                </c:pt>
                <c:pt idx="2964">
                  <c:v>2.0757696104898343E-2</c:v>
                </c:pt>
                <c:pt idx="2965">
                  <c:v>2.0767568707347868E-2</c:v>
                </c:pt>
                <c:pt idx="2966">
                  <c:v>2.0777955764522002E-2</c:v>
                </c:pt>
                <c:pt idx="2967">
                  <c:v>2.0788767685409566E-2</c:v>
                </c:pt>
                <c:pt idx="2968">
                  <c:v>2.0799911764959822E-2</c:v>
                </c:pt>
                <c:pt idx="2969">
                  <c:v>2.0811292592680098E-2</c:v>
                </c:pt>
                <c:pt idx="2970">
                  <c:v>2.0822812437337256E-2</c:v>
                </c:pt>
                <c:pt idx="2971">
                  <c:v>2.0834371608745725E-2</c:v>
                </c:pt>
                <c:pt idx="2972">
                  <c:v>2.0845868797596794E-2</c:v>
                </c:pt>
                <c:pt idx="2973">
                  <c:v>2.0857201394257868E-2</c:v>
                </c:pt>
                <c:pt idx="2974">
                  <c:v>2.0868265787442167E-2</c:v>
                </c:pt>
                <c:pt idx="2975">
                  <c:v>2.0878957643623519E-2</c:v>
                </c:pt>
                <c:pt idx="2976">
                  <c:v>2.0889172168044447E-2</c:v>
                </c:pt>
                <c:pt idx="2977">
                  <c:v>2.0898804348139143E-2</c:v>
                </c:pt>
                <c:pt idx="2978">
                  <c:v>2.0907756653743191E-2</c:v>
                </c:pt>
                <c:pt idx="2979">
                  <c:v>2.0915955394760391E-2</c:v>
                </c:pt>
                <c:pt idx="2980">
                  <c:v>2.0923354179875286E-2</c:v>
                </c:pt>
                <c:pt idx="2981">
                  <c:v>2.0929921649673704E-2</c:v>
                </c:pt>
                <c:pt idx="2982">
                  <c:v>2.0935634009934125E-2</c:v>
                </c:pt>
                <c:pt idx="2983">
                  <c:v>2.0940474270728246E-2</c:v>
                </c:pt>
                <c:pt idx="2984">
                  <c:v>2.0944431777520058E-2</c:v>
                </c:pt>
                <c:pt idx="2985">
                  <c:v>2.094750177378607E-2</c:v>
                </c:pt>
                <c:pt idx="2986">
                  <c:v>2.0949684984119282E-2</c:v>
                </c:pt>
                <c:pt idx="2987">
                  <c:v>2.0950987216751427E-2</c:v>
                </c:pt>
                <c:pt idx="2988">
                  <c:v>2.0951418984836375E-2</c:v>
                </c:pt>
                <c:pt idx="2989">
                  <c:v>2.0950995145864001E-2</c:v>
                </c:pt>
                <c:pt idx="2990">
                  <c:v>2.0949734558585641E-2</c:v>
                </c:pt>
                <c:pt idx="2991">
                  <c:v>2.0947659756843654E-2</c:v>
                </c:pt>
                <c:pt idx="2992">
                  <c:v>2.0944796639709995E-2</c:v>
                </c:pt>
                <c:pt idx="2993">
                  <c:v>2.0941174177350034E-2</c:v>
                </c:pt>
                <c:pt idx="2994">
                  <c:v>2.0936824132040791E-2</c:v>
                </c:pt>
                <c:pt idx="2995">
                  <c:v>2.0931780793785201E-2</c:v>
                </c:pt>
                <c:pt idx="2996">
                  <c:v>2.0926080729975916E-2</c:v>
                </c:pt>
                <c:pt idx="2997">
                  <c:v>2.0919762548576283E-2</c:v>
                </c:pt>
                <c:pt idx="2998">
                  <c:v>2.091286667429744E-2</c:v>
                </c:pt>
                <c:pt idx="2999">
                  <c:v>2.0905435137264675E-2</c:v>
                </c:pt>
                <c:pt idx="3000">
                  <c:v>2.0897511373677992E-2</c:v>
                </c:pt>
                <c:pt idx="3001">
                  <c:v>2.0889140037985632E-2</c:v>
                </c:pt>
                <c:pt idx="3002">
                  <c:v>2.0880366826101632E-2</c:v>
                </c:pt>
                <c:pt idx="3003">
                  <c:v>2.0871238309211414E-2</c:v>
                </c:pt>
                <c:pt idx="3004">
                  <c:v>2.0861801777722389E-2</c:v>
                </c:pt>
                <c:pt idx="3005">
                  <c:v>2.0852105094928911E-2</c:v>
                </c:pt>
                <c:pt idx="3006">
                  <c:v>2.0842196559973786E-2</c:v>
                </c:pt>
                <c:pt idx="3007">
                  <c:v>2.08321247797006E-2</c:v>
                </c:pt>
                <c:pt idx="3008">
                  <c:v>2.0821938549004198E-2</c:v>
                </c:pt>
                <c:pt idx="3009">
                  <c:v>2.0811686739297553E-2</c:v>
                </c:pt>
                <c:pt idx="3010">
                  <c:v>2.0801418194726848E-2</c:v>
                </c:pt>
                <c:pt idx="3011">
                  <c:v>2.0791181635776861E-2</c:v>
                </c:pt>
                <c:pt idx="3012">
                  <c:v>2.0781025569921806E-2</c:v>
                </c:pt>
                <c:pt idx="3013">
                  <c:v>2.0770998208987031E-2</c:v>
                </c:pt>
                <c:pt idx="3014">
                  <c:v>2.0761147392899318E-2</c:v>
                </c:pt>
                <c:pt idx="3015">
                  <c:v>2.0751520519513639E-2</c:v>
                </c:pt>
                <c:pt idx="3016">
                  <c:v>2.074216448021594E-2</c:v>
                </c:pt>
                <c:pt idx="3017">
                  <c:v>2.0733125601011412E-2</c:v>
                </c:pt>
                <c:pt idx="3018">
                  <c:v>2.0724449588818937E-2</c:v>
                </c:pt>
                <c:pt idx="3019">
                  <c:v>2.0716181482701542E-2</c:v>
                </c:pt>
                <c:pt idx="3020">
                  <c:v>2.0708365609774064E-2</c:v>
                </c:pt>
                <c:pt idx="3021">
                  <c:v>2.0701045545537401E-2</c:v>
                </c:pt>
                <c:pt idx="3022">
                  <c:v>2.0694264078399832E-2</c:v>
                </c:pt>
                <c:pt idx="3023">
                  <c:v>2.0688063178153755E-2</c:v>
                </c:pt>
                <c:pt idx="3024">
                  <c:v>2.0682483968186269E-2</c:v>
                </c:pt>
                <c:pt idx="3025">
                  <c:v>2.0677566701210532E-2</c:v>
                </c:pt>
                <c:pt idx="3026">
                  <c:v>2.0673350738312883E-2</c:v>
                </c:pt>
                <c:pt idx="3027">
                  <c:v>2.0669874531120375E-2</c:v>
                </c:pt>
                <c:pt idx="3028">
                  <c:v>2.0667175606899887E-2</c:v>
                </c:pt>
                <c:pt idx="3029">
                  <c:v>2.0665290556409224E-2</c:v>
                </c:pt>
                <c:pt idx="3030">
                  <c:v>2.066425502432755E-2</c:v>
                </c:pt>
                <c:pt idx="3031">
                  <c:v>2.0664103702100221E-2</c:v>
                </c:pt>
                <c:pt idx="3032">
                  <c:v>2.0664870323040246E-2</c:v>
                </c:pt>
                <c:pt idx="3033">
                  <c:v>2.0666587659535555E-2</c:v>
                </c:pt>
                <c:pt idx="3034">
                  <c:v>2.0669287522218277E-2</c:v>
                </c:pt>
                <c:pt idx="3035">
                  <c:v>2.0673000760958401E-2</c:v>
                </c:pt>
                <c:pt idx="3036">
                  <c:v>2.0677757267551052E-2</c:v>
                </c:pt>
                <c:pt idx="3037">
                  <c:v>2.0683585979972292E-2</c:v>
                </c:pt>
                <c:pt idx="3038">
                  <c:v>2.0690514888084592E-2</c:v>
                </c:pt>
                <c:pt idx="3039">
                  <c:v>2.069857104067882E-2</c:v>
                </c:pt>
                <c:pt idx="3040">
                  <c:v>2.0707775761553512E-2</c:v>
                </c:pt>
                <c:pt idx="3041">
                  <c:v>2.0718134305131492E-2</c:v>
                </c:pt>
                <c:pt idx="3042">
                  <c:v>2.0729633774355952E-2</c:v>
                </c:pt>
                <c:pt idx="3043">
                  <c:v>2.074225111372633E-2</c:v>
                </c:pt>
                <c:pt idx="3044">
                  <c:v>2.0755958016344691E-2</c:v>
                </c:pt>
                <c:pt idx="3045">
                  <c:v>2.0770721523390854E-2</c:v>
                </c:pt>
                <c:pt idx="3046">
                  <c:v>2.0786504429016299E-2</c:v>
                </c:pt>
                <c:pt idx="3047">
                  <c:v>2.0803265658007313E-2</c:v>
                </c:pt>
                <c:pt idx="3048">
                  <c:v>2.0820960623612602E-2</c:v>
                </c:pt>
                <c:pt idx="3049">
                  <c:v>2.0839541566526076E-2</c:v>
                </c:pt>
                <c:pt idx="3050">
                  <c:v>2.0858957875743253E-2</c:v>
                </c:pt>
                <c:pt idx="3051">
                  <c:v>2.0879156391984198E-2</c:v>
                </c:pt>
                <c:pt idx="3052">
                  <c:v>2.0900081694357073E-2</c:v>
                </c:pt>
                <c:pt idx="3053">
                  <c:v>2.0921676370920801E-2</c:v>
                </c:pt>
                <c:pt idx="3054">
                  <c:v>2.0943881273787709E-2</c:v>
                </c:pt>
                <c:pt idx="3055">
                  <c:v>2.0966635759390437E-2</c:v>
                </c:pt>
                <c:pt idx="3056">
                  <c:v>2.0989877914520304E-2</c:v>
                </c:pt>
                <c:pt idx="3057">
                  <c:v>2.1013544768727785E-2</c:v>
                </c:pt>
                <c:pt idx="3058">
                  <c:v>2.1037572493659125E-2</c:v>
                </c:pt>
                <c:pt idx="3059">
                  <c:v>2.1061896589886244E-2</c:v>
                </c:pt>
                <c:pt idx="3060">
                  <c:v>2.1086452061771024E-2</c:v>
                </c:pt>
                <c:pt idx="3061">
                  <c:v>2.1111173580888612E-2</c:v>
                </c:pt>
                <c:pt idx="3062">
                  <c:v>2.1135995638518496E-2</c:v>
                </c:pt>
                <c:pt idx="3063">
                  <c:v>2.1160852687696064E-2</c:v>
                </c:pt>
                <c:pt idx="3064">
                  <c:v>2.1185679275301912E-2</c:v>
                </c:pt>
                <c:pt idx="3065">
                  <c:v>2.1210410164650556E-2</c:v>
                </c:pt>
                <c:pt idx="3066">
                  <c:v>2.1234980449025255E-2</c:v>
                </c:pt>
                <c:pt idx="3067">
                  <c:v>2.1259325656590361E-2</c:v>
                </c:pt>
                <c:pt idx="3068">
                  <c:v>2.1283381847098572E-2</c:v>
                </c:pt>
                <c:pt idx="3069">
                  <c:v>2.1307085700795272E-2</c:v>
                </c:pt>
                <c:pt idx="3070">
                  <c:v>2.1330374599908785E-2</c:v>
                </c:pt>
                <c:pt idx="3071">
                  <c:v>2.1353186703100911E-2</c:v>
                </c:pt>
                <c:pt idx="3072">
                  <c:v>2.137546101323921E-2</c:v>
                </c:pt>
                <c:pt idx="3073">
                  <c:v>2.1397137438838486E-2</c:v>
                </c:pt>
                <c:pt idx="3074">
                  <c:v>2.1418156849506709E-2</c:v>
                </c:pt>
                <c:pt idx="3075">
                  <c:v>2.1438461125717453E-2</c:v>
                </c:pt>
                <c:pt idx="3076">
                  <c:v>2.1457993203218798E-2</c:v>
                </c:pt>
                <c:pt idx="3077">
                  <c:v>2.1476697112376559E-2</c:v>
                </c:pt>
                <c:pt idx="3078">
                  <c:v>2.1494518187226034E-2</c:v>
                </c:pt>
                <c:pt idx="3079">
                  <c:v>2.1511403472521524E-2</c:v>
                </c:pt>
                <c:pt idx="3080">
                  <c:v>2.152730182574461E-2</c:v>
                </c:pt>
                <c:pt idx="3081">
                  <c:v>2.1542163648312792E-2</c:v>
                </c:pt>
                <c:pt idx="3082">
                  <c:v>2.1555940725436248E-2</c:v>
                </c:pt>
                <c:pt idx="3083">
                  <c:v>2.1568586219330534E-2</c:v>
                </c:pt>
                <c:pt idx="3084">
                  <c:v>2.1580054666246781E-2</c:v>
                </c:pt>
                <c:pt idx="3085">
                  <c:v>2.1590301971435175E-2</c:v>
                </c:pt>
                <c:pt idx="3086">
                  <c:v>2.1599285401973537E-2</c:v>
                </c:pt>
                <c:pt idx="3087">
                  <c:v>2.1606963577615913E-2</c:v>
                </c:pt>
                <c:pt idx="3088">
                  <c:v>2.1613296459818278E-2</c:v>
                </c:pt>
                <c:pt idx="3089">
                  <c:v>2.1618245339090226E-2</c:v>
                </c:pt>
                <c:pt idx="3090">
                  <c:v>2.1621772820815045E-2</c:v>
                </c:pt>
                <c:pt idx="3091">
                  <c:v>2.1623842809672122E-2</c:v>
                </c:pt>
                <c:pt idx="3092">
                  <c:v>2.1624420492790092E-2</c:v>
                </c:pt>
                <c:pt idx="3093">
                  <c:v>2.1623472321751148E-2</c:v>
                </c:pt>
                <c:pt idx="3094">
                  <c:v>2.1620965993561041E-2</c:v>
                </c:pt>
                <c:pt idx="3095">
                  <c:v>2.1616870430693637E-2</c:v>
                </c:pt>
                <c:pt idx="3096">
                  <c:v>2.1611155760311692E-2</c:v>
                </c:pt>
                <c:pt idx="3097">
                  <c:v>2.1603793292761055E-2</c:v>
                </c:pt>
                <c:pt idx="3098">
                  <c:v>2.1594755499428946E-2</c:v>
                </c:pt>
                <c:pt idx="3099">
                  <c:v>2.1584015990052604E-2</c:v>
                </c:pt>
                <c:pt idx="3100">
                  <c:v>2.1571549489558754E-2</c:v>
                </c:pt>
                <c:pt idx="3101">
                  <c:v>2.1557331814509941E-2</c:v>
                </c:pt>
                <c:pt idx="3102">
                  <c:v>2.1541339849229152E-2</c:v>
                </c:pt>
                <c:pt idx="3103">
                  <c:v>2.1523551521669251E-2</c:v>
                </c:pt>
                <c:pt idx="3104">
                  <c:v>2.1503945779090088E-2</c:v>
                </c:pt>
                <c:pt idx="3105">
                  <c:v>2.1482502563601447E-2</c:v>
                </c:pt>
                <c:pt idx="3106">
                  <c:v>2.1459202787626891E-2</c:v>
                </c:pt>
                <c:pt idx="3107">
                  <c:v>2.1434028309338726E-2</c:v>
                </c:pt>
                <c:pt idx="3108">
                  <c:v>2.140696190811224E-2</c:v>
                </c:pt>
                <c:pt idx="3109">
                  <c:v>2.1377987260042135E-2</c:v>
                </c:pt>
                <c:pt idx="3110">
                  <c:v>2.1347088913562795E-2</c:v>
                </c:pt>
                <c:pt idx="3111">
                  <c:v>2.1314252265209565E-2</c:v>
                </c:pt>
                <c:pt idx="3112">
                  <c:v>2.1279463535555602E-2</c:v>
                </c:pt>
                <c:pt idx="3113">
                  <c:v>2.1242709745356671E-2</c:v>
                </c:pt>
                <c:pt idx="3114">
                  <c:v>2.1203978691932759E-2</c:v>
                </c:pt>
                <c:pt idx="3115">
                  <c:v>2.1163258925813406E-2</c:v>
                </c:pt>
                <c:pt idx="3116">
                  <c:v>2.1120539727671334E-2</c:v>
                </c:pt>
                <c:pt idx="3117">
                  <c:v>2.1075811085566051E-2</c:v>
                </c:pt>
                <c:pt idx="3118">
                  <c:v>2.1029063672517775E-2</c:v>
                </c:pt>
                <c:pt idx="3119">
                  <c:v>2.0980288824429677E-2</c:v>
                </c:pt>
                <c:pt idx="3120">
                  <c:v>2.0929478518373998E-2</c:v>
                </c:pt>
                <c:pt idx="3121">
                  <c:v>2.0876625351256839E-2</c:v>
                </c:pt>
                <c:pt idx="3122">
                  <c:v>2.0821722518873896E-2</c:v>
                </c:pt>
                <c:pt idx="3123">
                  <c:v>2.0764763795367753E-2</c:v>
                </c:pt>
                <c:pt idx="3124">
                  <c:v>2.0705743513096866E-2</c:v>
                </c:pt>
                <c:pt idx="3125">
                  <c:v>2.0644656542923401E-2</c:v>
                </c:pt>
                <c:pt idx="3126">
                  <c:v>2.058149827492705E-2</c:v>
                </c:pt>
                <c:pt idx="3127">
                  <c:v>2.0516264599549989E-2</c:v>
                </c:pt>
                <c:pt idx="3128">
                  <c:v>2.0448951889177357E-2</c:v>
                </c:pt>
                <c:pt idx="3129">
                  <c:v>2.0379556980156026E-2</c:v>
                </c:pt>
                <c:pt idx="3130">
                  <c:v>2.0308077155254105E-2</c:v>
                </c:pt>
                <c:pt idx="3131">
                  <c:v>2.023451012656189E-2</c:v>
                </c:pt>
                <c:pt idx="3132">
                  <c:v>2.0158854018834778E-2</c:v>
                </c:pt>
                <c:pt idx="3133">
                  <c:v>2.0081107353277387E-2</c:v>
                </c:pt>
                <c:pt idx="3134">
                  <c:v>2.0001269031767344E-2</c:v>
                </c:pt>
                <c:pt idx="3135">
                  <c:v>1.9919338321516891E-2</c:v>
                </c:pt>
                <c:pt idx="3136">
                  <c:v>1.9835314840169337E-2</c:v>
                </c:pt>
                <c:pt idx="3137">
                  <c:v>1.9749198541326982E-2</c:v>
                </c:pt>
                <c:pt idx="3138">
                  <c:v>1.9660989700506708E-2</c:v>
                </c:pt>
                <c:pt idx="3139">
                  <c:v>1.9570688901518571E-2</c:v>
                </c:pt>
                <c:pt idx="3140">
                  <c:v>1.9478302257906289E-2</c:v>
                </c:pt>
                <c:pt idx="3141">
                  <c:v>1.9383852709878337E-2</c:v>
                </c:pt>
                <c:pt idx="3142">
                  <c:v>1.9287382297654344E-2</c:v>
                </c:pt>
                <c:pt idx="3143">
                  <c:v>1.9188943430881428E-2</c:v>
                </c:pt>
                <c:pt idx="3144">
                  <c:v>1.9088593530286121E-2</c:v>
                </c:pt>
                <c:pt idx="3145">
                  <c:v>1.8986394375831283E-2</c:v>
                </c:pt>
                <c:pt idx="3146">
                  <c:v>1.8882411668553221E-2</c:v>
                </c:pt>
                <c:pt idx="3147">
                  <c:v>1.8776714623189319E-2</c:v>
                </c:pt>
                <c:pt idx="3148">
                  <c:v>1.8669375583434501E-2</c:v>
                </c:pt>
                <c:pt idx="3149">
                  <c:v>1.8560469658664869E-2</c:v>
                </c:pt>
                <c:pt idx="3150">
                  <c:v>1.8450074381268122E-2</c:v>
                </c:pt>
                <c:pt idx="3151">
                  <c:v>1.8338269383752197E-2</c:v>
                </c:pt>
                <c:pt idx="3152">
                  <c:v>1.8225136094827978E-2</c:v>
                </c:pt>
                <c:pt idx="3153">
                  <c:v>1.8110757453682184E-2</c:v>
                </c:pt>
                <c:pt idx="3154">
                  <c:v>1.7995217641679686E-2</c:v>
                </c:pt>
                <c:pt idx="3155">
                  <c:v>1.787860183075566E-2</c:v>
                </c:pt>
                <c:pt idx="3156">
                  <c:v>1.7760995947779645E-2</c:v>
                </c:pt>
                <c:pt idx="3157">
                  <c:v>1.7642486454195215E-2</c:v>
                </c:pt>
                <c:pt idx="3158">
                  <c:v>1.7523160140259973E-2</c:v>
                </c:pt>
                <c:pt idx="3159">
                  <c:v>1.7403103933230871E-2</c:v>
                </c:pt>
                <c:pt idx="3160">
                  <c:v>1.7282404718861933E-2</c:v>
                </c:pt>
                <c:pt idx="3161">
                  <c:v>1.716114917560016E-2</c:v>
                </c:pt>
                <c:pt idx="3162">
                  <c:v>1.7039423620886545E-2</c:v>
                </c:pt>
                <c:pt idx="3163">
                  <c:v>1.6917313868988187E-2</c:v>
                </c:pt>
                <c:pt idx="3164">
                  <c:v>1.6794905099807248E-2</c:v>
                </c:pt>
                <c:pt idx="3165">
                  <c:v>1.6672281738131463E-2</c:v>
                </c:pt>
                <c:pt idx="3166">
                  <c:v>1.6549527342808967E-2</c:v>
                </c:pt>
                <c:pt idx="3167">
                  <c:v>1.6426724505349603E-2</c:v>
                </c:pt>
                <c:pt idx="3168">
                  <c:v>1.6303954757471806E-2</c:v>
                </c:pt>
                <c:pt idx="3169">
                  <c:v>1.6181298487132019E-2</c:v>
                </c:pt>
                <c:pt idx="3170">
                  <c:v>1.6058834862590857E-2</c:v>
                </c:pt>
                <c:pt idx="3171">
                  <c:v>1.5936641764086962E-2</c:v>
                </c:pt>
                <c:pt idx="3172">
                  <c:v>1.5814795722705423E-2</c:v>
                </c:pt>
                <c:pt idx="3173">
                  <c:v>1.5693371866044567E-2</c:v>
                </c:pt>
                <c:pt idx="3174">
                  <c:v>1.5572443870298875E-2</c:v>
                </c:pt>
                <c:pt idx="3175">
                  <c:v>1.545208391839302E-2</c:v>
                </c:pt>
                <c:pt idx="3176">
                  <c:v>1.5332362663814873E-2</c:v>
                </c:pt>
                <c:pt idx="3177">
                  <c:v>1.521334919981083E-2</c:v>
                </c:pt>
                <c:pt idx="3178">
                  <c:v>1.5095107054044894E-2</c:v>
                </c:pt>
                <c:pt idx="3179">
                  <c:v>1.4977685569481973E-2</c:v>
                </c:pt>
                <c:pt idx="3180">
                  <c:v>1.4861118150087055E-2</c:v>
                </c:pt>
                <c:pt idx="3181">
                  <c:v>1.4745428876586281E-2</c:v>
                </c:pt>
                <c:pt idx="3182">
                  <c:v>1.4630636562704901E-2</c:v>
                </c:pt>
                <c:pt idx="3183">
                  <c:v>1.4516755237256091E-2</c:v>
                </c:pt>
                <c:pt idx="3184">
                  <c:v>1.440379446744414E-2</c:v>
                </c:pt>
                <c:pt idx="3185">
                  <c:v>1.4291759662180591E-2</c:v>
                </c:pt>
                <c:pt idx="3186">
                  <c:v>1.4180652361387179E-2</c:v>
                </c:pt>
                <c:pt idx="3187">
                  <c:v>1.4070470511948617E-2</c:v>
                </c:pt>
                <c:pt idx="3188">
                  <c:v>1.3961208730759331E-2</c:v>
                </c:pt>
                <c:pt idx="3189">
                  <c:v>1.3852858555293378E-2</c:v>
                </c:pt>
                <c:pt idx="3190">
                  <c:v>1.3745408682118218E-2</c:v>
                </c:pt>
                <c:pt idx="3191">
                  <c:v>1.3638845193766635E-2</c:v>
                </c:pt>
                <c:pt idx="3192">
                  <c:v>1.3533151774372174E-2</c:v>
                </c:pt>
                <c:pt idx="3193">
                  <c:v>1.3428309914465864E-2</c:v>
                </c:pt>
                <c:pt idx="3194">
                  <c:v>1.3324299105324015E-2</c:v>
                </c:pt>
                <c:pt idx="3195">
                  <c:v>1.322109702324826E-2</c:v>
                </c:pt>
                <c:pt idx="3196">
                  <c:v>1.3118679704150581E-2</c:v>
                </c:pt>
                <c:pt idx="3197">
                  <c:v>1.3017021708807995E-2</c:v>
                </c:pt>
                <c:pt idx="3198">
                  <c:v>1.2916096279141965E-2</c:v>
                </c:pt>
                <c:pt idx="3199">
                  <c:v>1.2815875485870501E-2</c:v>
                </c:pt>
                <c:pt idx="3200">
                  <c:v>1.2716330367870529E-2</c:v>
                </c:pt>
                <c:pt idx="3201">
                  <c:v>1.2617431063580965E-2</c:v>
                </c:pt>
                <c:pt idx="3202">
                  <c:v>1.2519146934767042E-2</c:v>
                </c:pt>
                <c:pt idx="3203">
                  <c:v>1.2421446682958741E-2</c:v>
                </c:pt>
                <c:pt idx="3204">
                  <c:v>1.2324298458866813E-2</c:v>
                </c:pt>
                <c:pt idx="3205">
                  <c:v>1.222766996507191E-2</c:v>
                </c:pt>
                <c:pt idx="3206">
                  <c:v>1.2131528552273608E-2</c:v>
                </c:pt>
                <c:pt idx="3207">
                  <c:v>1.203584130937718E-2</c:v>
                </c:pt>
                <c:pt idx="3208">
                  <c:v>1.1940575147688906E-2</c:v>
                </c:pt>
                <c:pt idx="3209">
                  <c:v>1.1845696879480979E-2</c:v>
                </c:pt>
                <c:pt idx="3210">
                  <c:v>1.1751173291180113E-2</c:v>
                </c:pt>
                <c:pt idx="3211">
                  <c:v>1.1656971211424881E-2</c:v>
                </c:pt>
                <c:pt idx="3212">
                  <c:v>1.1563057574230094E-2</c:v>
                </c:pt>
                <c:pt idx="3213">
                  <c:v>1.146939947748736E-2</c:v>
                </c:pt>
                <c:pt idx="3214">
                  <c:v>1.1375964237024735E-2</c:v>
                </c:pt>
                <c:pt idx="3215">
                  <c:v>1.1282719436439295E-2</c:v>
                </c:pt>
                <c:pt idx="3216">
                  <c:v>1.1189632972910563E-2</c:v>
                </c:pt>
                <c:pt idx="3217">
                  <c:v>1.1096673099194513E-2</c:v>
                </c:pt>
                <c:pt idx="3218">
                  <c:v>1.1003808461990819E-2</c:v>
                </c:pt>
                <c:pt idx="3219">
                  <c:v>1.0911008136869601E-2</c:v>
                </c:pt>
                <c:pt idx="3220">
                  <c:v>1.0818241659936573E-2</c:v>
                </c:pt>
                <c:pt idx="3221">
                  <c:v>1.072547905640896E-2</c:v>
                </c:pt>
                <c:pt idx="3222">
                  <c:v>1.0632690866268401E-2</c:v>
                </c:pt>
                <c:pt idx="3223">
                  <c:v>1.0539848167149909E-2</c:v>
                </c:pt>
                <c:pt idx="3224">
                  <c:v>1.0446922594620836E-2</c:v>
                </c:pt>
                <c:pt idx="3225">
                  <c:v>1.0353886359996695E-2</c:v>
                </c:pt>
                <c:pt idx="3226">
                  <c:v>1.0260712265835603E-2</c:v>
                </c:pt>
                <c:pt idx="3227">
                  <c:v>1.0167373719246853E-2</c:v>
                </c:pt>
                <c:pt idx="3228">
                  <c:v>1.0073849584212365E-2</c:v>
                </c:pt>
                <c:pt idx="3229">
                  <c:v>9.9801346502904811E-3</c:v>
                </c:pt>
                <c:pt idx="3230">
                  <c:v>9.8862417539997745E-3</c:v>
                </c:pt>
                <c:pt idx="3231">
                  <c:v>9.792193721553424E-3</c:v>
                </c:pt>
                <c:pt idx="3232">
                  <c:v>9.6980184283288889E-3</c:v>
                </c:pt>
                <c:pt idx="3233">
                  <c:v>9.6037482091349546E-3</c:v>
                </c:pt>
                <c:pt idx="3234">
                  <c:v>9.5094194643571342E-3</c:v>
                </c:pt>
                <c:pt idx="3235">
                  <c:v>9.4150722929450311E-3</c:v>
                </c:pt>
                <c:pt idx="3236">
                  <c:v>9.3207501447909978E-3</c:v>
                </c:pt>
                <c:pt idx="3237">
                  <c:v>9.2264994915200304E-3</c:v>
                </c:pt>
                <c:pt idx="3238">
                  <c:v>9.1323695149841608E-3</c:v>
                </c:pt>
                <c:pt idx="3239">
                  <c:v>9.0384118127818467E-3</c:v>
                </c:pt>
                <c:pt idx="3240">
                  <c:v>8.9446801201400906E-3</c:v>
                </c:pt>
                <c:pt idx="3241">
                  <c:v>8.8512300475129656E-3</c:v>
                </c:pt>
                <c:pt idx="3242">
                  <c:v>8.7581188332683368E-3</c:v>
                </c:pt>
                <c:pt idx="3243">
                  <c:v>8.6654051108500715E-3</c:v>
                </c:pt>
                <c:pt idx="3244">
                  <c:v>8.5731486898201394E-3</c:v>
                </c:pt>
                <c:pt idx="3245">
                  <c:v>8.4814103502018554E-3</c:v>
                </c:pt>
                <c:pt idx="3246">
                  <c:v>8.3902516495614251E-3</c:v>
                </c:pt>
                <c:pt idx="3247">
                  <c:v>8.2997347422819369E-3</c:v>
                </c:pt>
                <c:pt idx="3248">
                  <c:v>8.2099222104994474E-3</c:v>
                </c:pt>
                <c:pt idx="3249">
                  <c:v>8.1208769061874939E-3</c:v>
                </c:pt>
                <c:pt idx="3250">
                  <c:v>8.0326618038918593E-3</c:v>
                </c:pt>
                <c:pt idx="3251">
                  <c:v>7.945339863632727E-3</c:v>
                </c:pt>
                <c:pt idx="3252">
                  <c:v>7.8589739035077027E-3</c:v>
                </c:pt>
                <c:pt idx="3253">
                  <c:v>7.7736264815434506E-3</c:v>
                </c:pt>
                <c:pt idx="3254">
                  <c:v>7.6893597863589933E-3</c:v>
                </c:pt>
                <c:pt idx="3255">
                  <c:v>7.606235536218588E-3</c:v>
                </c:pt>
                <c:pt idx="3256">
                  <c:v>7.5243148860661725E-3</c:v>
                </c:pt>
                <c:pt idx="3257">
                  <c:v>7.4436583421477794E-3</c:v>
                </c:pt>
                <c:pt idx="3258">
                  <c:v>7.3643256838420833E-3</c:v>
                </c:pt>
                <c:pt idx="3259">
                  <c:v>7.2863758923331131E-3</c:v>
                </c:pt>
                <c:pt idx="3260">
                  <c:v>7.209867085771645E-3</c:v>
                </c:pt>
                <c:pt idx="3261">
                  <c:v>7.1348564605862074E-3</c:v>
                </c:pt>
                <c:pt idx="3262">
                  <c:v>7.061400238616E-3</c:v>
                </c:pt>
                <c:pt idx="3263">
                  <c:v>6.9895536197511323E-3</c:v>
                </c:pt>
                <c:pt idx="3264">
                  <c:v>6.9193707397777133E-3</c:v>
                </c:pt>
                <c:pt idx="3265">
                  <c:v>6.8508899664697885E-3</c:v>
                </c:pt>
                <c:pt idx="3266">
                  <c:v>6.7841021788813301E-3</c:v>
                </c:pt>
                <c:pt idx="3267">
                  <c:v>6.7189443348438585E-3</c:v>
                </c:pt>
                <c:pt idx="3268">
                  <c:v>6.6553238750178744E-3</c:v>
                </c:pt>
                <c:pt idx="3269">
                  <c:v>6.5931336834280105E-3</c:v>
                </c:pt>
                <c:pt idx="3270">
                  <c:v>6.5322538658077692E-3</c:v>
                </c:pt>
                <c:pt idx="3271">
                  <c:v>6.4725529337140101E-3</c:v>
                </c:pt>
                <c:pt idx="3272">
                  <c:v>6.4138889066030812E-3</c:v>
                </c:pt>
                <c:pt idx="3273">
                  <c:v>6.3561103545095527E-3</c:v>
                </c:pt>
                <c:pt idx="3274">
                  <c:v>6.2990573843624432E-3</c:v>
                </c:pt>
                <c:pt idx="3275">
                  <c:v>6.24256257214137E-3</c:v>
                </c:pt>
                <c:pt idx="3276">
                  <c:v>6.1864518429895167E-3</c:v>
                </c:pt>
                <c:pt idx="3277">
                  <c:v>6.1305453013453838E-3</c:v>
                </c:pt>
                <c:pt idx="3278">
                  <c:v>6.0746726221674622E-3</c:v>
                </c:pt>
                <c:pt idx="3279">
                  <c:v>6.018705350725552E-3</c:v>
                </c:pt>
                <c:pt idx="3280">
                  <c:v>5.9625639737343004E-3</c:v>
                </c:pt>
                <c:pt idx="3281">
                  <c:v>5.9061942368623475E-3</c:v>
                </c:pt>
                <c:pt idx="3282">
                  <c:v>5.849552832042239E-3</c:v>
                </c:pt>
                <c:pt idx="3283">
                  <c:v>5.7926061800791491E-3</c:v>
                </c:pt>
                <c:pt idx="3284">
                  <c:v>5.7353297715007304E-3</c:v>
                </c:pt>
                <c:pt idx="3285">
                  <c:v>5.6777075568911874E-3</c:v>
                </c:pt>
                <c:pt idx="3286">
                  <c:v>5.6197313655397896E-3</c:v>
                </c:pt>
                <c:pt idx="3287">
                  <c:v>5.5614003507215171E-3</c:v>
                </c:pt>
                <c:pt idx="3288">
                  <c:v>5.502720460717132E-3</c:v>
                </c:pt>
                <c:pt idx="3289">
                  <c:v>5.4437039347242488E-3</c:v>
                </c:pt>
                <c:pt idx="3290">
                  <c:v>5.384368822826619E-3</c:v>
                </c:pt>
                <c:pt idx="3291">
                  <c:v>5.3247385292029947E-3</c:v>
                </c:pt>
                <c:pt idx="3292">
                  <c:v>5.2648413777727603E-3</c:v>
                </c:pt>
                <c:pt idx="3293">
                  <c:v>5.2047101994904124E-3</c:v>
                </c:pt>
                <c:pt idx="3294">
                  <c:v>5.1443819405171624E-3</c:v>
                </c:pt>
                <c:pt idx="3295">
                  <c:v>5.0838972905140343E-3</c:v>
                </c:pt>
                <c:pt idx="3296">
                  <c:v>5.0233003303171804E-3</c:v>
                </c:pt>
                <c:pt idx="3297">
                  <c:v>4.9626381982728869E-3</c:v>
                </c:pt>
                <c:pt idx="3298">
                  <c:v>4.9019607745262777E-3</c:v>
                </c:pt>
                <c:pt idx="3299">
                  <c:v>4.8413203825750338E-3</c:v>
                </c:pt>
                <c:pt idx="3300">
                  <c:v>4.7807715074156326E-3</c:v>
                </c:pt>
                <c:pt idx="3301">
                  <c:v>4.7203705296276566E-3</c:v>
                </c:pt>
                <c:pt idx="3302">
                  <c:v>4.660175474757714E-3</c:v>
                </c:pt>
                <c:pt idx="3303">
                  <c:v>4.6002457773821311E-3</c:v>
                </c:pt>
                <c:pt idx="3304">
                  <c:v>4.5406420592441696E-3</c:v>
                </c:pt>
                <c:pt idx="3305">
                  <c:v>4.4814259208785182E-3</c:v>
                </c:pt>
                <c:pt idx="3306">
                  <c:v>4.4226597461524261E-3</c:v>
                </c:pt>
                <c:pt idx="3307">
                  <c:v>4.3644065191694057E-3</c:v>
                </c:pt>
                <c:pt idx="3308">
                  <c:v>4.3067296529981343E-3</c:v>
                </c:pt>
                <c:pt idx="3309">
                  <c:v>4.2496928297047747E-3</c:v>
                </c:pt>
                <c:pt idx="3310">
                  <c:v>4.1933598511840614E-3</c:v>
                </c:pt>
                <c:pt idx="3311">
                  <c:v>4.1377945002992788E-3</c:v>
                </c:pt>
                <c:pt idx="3312">
                  <c:v>4.0830604118575701E-3</c:v>
                </c:pt>
                <c:pt idx="3313">
                  <c:v>4.02922095296221E-3</c:v>
                </c:pt>
                <c:pt idx="3314">
                  <c:v>3.976339112298697E-3</c:v>
                </c:pt>
                <c:pt idx="3315">
                  <c:v>3.9244773979262397E-3</c:v>
                </c:pt>
                <c:pt idx="3316">
                  <c:v>3.8736977431612562E-3</c:v>
                </c:pt>
                <c:pt idx="3317">
                  <c:v>3.8240614201532205E-3</c:v>
                </c:pt>
                <c:pt idx="3318">
                  <c:v>3.7756289607681032E-3</c:v>
                </c:pt>
                <c:pt idx="3319">
                  <c:v>3.7284600844076743E-3</c:v>
                </c:pt>
                <c:pt idx="3320">
                  <c:v>3.682613632406941E-3</c:v>
                </c:pt>
                <c:pt idx="3321">
                  <c:v>3.6381475086649877E-3</c:v>
                </c:pt>
                <c:pt idx="3322">
                  <c:v>3.5951186261774341E-3</c:v>
                </c:pt>
                <c:pt idx="3323">
                  <c:v>3.553582859151382E-3</c:v>
                </c:pt>
                <c:pt idx="3324">
                  <c:v>3.5135950003959333E-3</c:v>
                </c:pt>
                <c:pt idx="3325">
                  <c:v>3.4752087236935075E-3</c:v>
                </c:pt>
                <c:pt idx="3326">
                  <c:v>3.4384765508685905E-3</c:v>
                </c:pt>
                <c:pt idx="3327">
                  <c:v>3.4034498232823596E-3</c:v>
                </c:pt>
                <c:pt idx="3328">
                  <c:v>3.3701786774923185E-3</c:v>
                </c:pt>
                <c:pt idx="3329">
                  <c:v>3.3387120248270516E-3</c:v>
                </c:pt>
                <c:pt idx="3330">
                  <c:v>3.3090975346366596E-3</c:v>
                </c:pt>
                <c:pt idx="3331">
                  <c:v>3.2813816209895448E-3</c:v>
                </c:pt>
                <c:pt idx="3332">
                  <c:v>3.2556094325962089E-3</c:v>
                </c:pt>
                <c:pt idx="3333">
                  <c:v>3.2318248457501851E-3</c:v>
                </c:pt>
                <c:pt idx="3334">
                  <c:v>3.2100704600856252E-3</c:v>
                </c:pt>
                <c:pt idx="3335">
                  <c:v>3.1903875969599249E-3</c:v>
                </c:pt>
                <c:pt idx="3336">
                  <c:v>3.1728163002786975E-3</c:v>
                </c:pt>
                <c:pt idx="3337">
                  <c:v>3.1573953395886692E-3</c:v>
                </c:pt>
                <c:pt idx="3338">
                  <c:v>3.1441622152722556E-3</c:v>
                </c:pt>
                <c:pt idx="3339">
                  <c:v>3.1331531656855725E-3</c:v>
                </c:pt>
                <c:pt idx="3340">
                  <c:v>3.1244004434310916E-3</c:v>
                </c:pt>
                <c:pt idx="3341">
                  <c:v>3.117926421887008E-3</c:v>
                </c:pt>
                <c:pt idx="3342">
                  <c:v>3.1137424140736734E-3</c:v>
                </c:pt>
                <c:pt idx="3343">
                  <c:v>3.1118532375305351E-3</c:v>
                </c:pt>
                <c:pt idx="3344">
                  <c:v>3.1122600202411091E-3</c:v>
                </c:pt>
                <c:pt idx="3345">
                  <c:v>3.114960550952936E-3</c:v>
                </c:pt>
                <c:pt idx="3346">
                  <c:v>3.1199495191826963E-3</c:v>
                </c:pt>
                <c:pt idx="3347">
                  <c:v>3.12721874027289E-3</c:v>
                </c:pt>
                <c:pt idx="3348">
                  <c:v>3.1367573696582311E-3</c:v>
                </c:pt>
                <c:pt idx="3349">
                  <c:v>3.1485521068509896E-3</c:v>
                </c:pt>
                <c:pt idx="3350">
                  <c:v>3.1625873895026659E-3</c:v>
                </c:pt>
                <c:pt idx="3351">
                  <c:v>3.1788455778872047E-3</c:v>
                </c:pt>
                <c:pt idx="3352">
                  <c:v>3.1973071301437212E-3</c:v>
                </c:pt>
                <c:pt idx="3353">
                  <c:v>3.2179507686100296E-3</c:v>
                </c:pt>
                <c:pt idx="3354">
                  <c:v>3.2407536375710835E-3</c:v>
                </c:pt>
                <c:pt idx="3355">
                  <c:v>3.2656914527394291E-3</c:v>
                </c:pt>
                <c:pt idx="3356">
                  <c:v>3.2927386427774449E-3</c:v>
                </c:pt>
                <c:pt idx="3357">
                  <c:v>3.3218684831640231E-3</c:v>
                </c:pt>
                <c:pt idx="3358">
                  <c:v>3.3530532227008603E-3</c:v>
                </c:pt>
                <c:pt idx="3359">
                  <c:v>3.386264202946453E-3</c:v>
                </c:pt>
                <c:pt idx="3360">
                  <c:v>3.4214719708582151E-3</c:v>
                </c:pt>
                <c:pt idx="3361">
                  <c:v>3.4586463849161047E-3</c:v>
                </c:pt>
                <c:pt idx="3362">
                  <c:v>3.4977567149935989E-3</c:v>
                </c:pt>
                <c:pt idx="3363">
                  <c:v>3.5387717362347013E-3</c:v>
                </c:pt>
                <c:pt idx="3364">
                  <c:v>3.5816598171883331E-3</c:v>
                </c:pt>
                <c:pt idx="3365">
                  <c:v>3.626389002444282E-3</c:v>
                </c:pt>
                <c:pt idx="3366">
                  <c:v>3.6729270900076405E-3</c:v>
                </c:pt>
                <c:pt idx="3367">
                  <c:v>3.7212417036419244E-3</c:v>
                </c:pt>
                <c:pt idx="3368">
                  <c:v>3.771300360403474E-3</c:v>
                </c:pt>
                <c:pt idx="3369">
                  <c:v>3.823070533583421E-3</c:v>
                </c:pt>
                <c:pt idx="3370">
                  <c:v>3.8765197112663333E-3</c:v>
                </c:pt>
                <c:pt idx="3371">
                  <c:v>3.9316154507079886E-3</c:v>
                </c:pt>
                <c:pt idx="3372">
                  <c:v>3.9883254287282049E-3</c:v>
                </c:pt>
                <c:pt idx="3373">
                  <c:v>4.0466174883080196E-3</c:v>
                </c:pt>
                <c:pt idx="3374">
                  <c:v>4.1064596815740331E-3</c:v>
                </c:pt>
                <c:pt idx="3375">
                  <c:v>4.1678203093469396E-3</c:v>
                </c:pt>
                <c:pt idx="3376">
                  <c:v>4.230667957424241E-3</c:v>
                </c:pt>
                <c:pt idx="3377">
                  <c:v>4.2949715297618722E-3</c:v>
                </c:pt>
                <c:pt idx="3378">
                  <c:v>4.3607002787132481E-3</c:v>
                </c:pt>
                <c:pt idx="3379">
                  <c:v>4.4278238324783224E-3</c:v>
                </c:pt>
                <c:pt idx="3380">
                  <c:v>4.4963122199097915E-3</c:v>
                </c:pt>
                <c:pt idx="3381">
                  <c:v>4.5661358928180146E-3</c:v>
                </c:pt>
                <c:pt idx="3382">
                  <c:v>4.6372657459105345E-3</c:v>
                </c:pt>
                <c:pt idx="3383">
                  <c:v>4.7096731344974628E-3</c:v>
                </c:pt>
                <c:pt idx="3384">
                  <c:v>4.7833298900879532E-3</c:v>
                </c:pt>
                <c:pt idx="3385">
                  <c:v>4.8582083339987836E-3</c:v>
                </c:pt>
                <c:pt idx="3386">
                  <c:v>4.9342812890907093E-3</c:v>
                </c:pt>
                <c:pt idx="3387">
                  <c:v>5.0115220897437428E-3</c:v>
                </c:pt>
                <c:pt idx="3388">
                  <c:v>5.0899045901777653E-3</c:v>
                </c:pt>
                <c:pt idx="3389">
                  <c:v>5.1694031712204731E-3</c:v>
                </c:pt>
                <c:pt idx="3390">
                  <c:v>5.2499927456201309E-3</c:v>
                </c:pt>
                <c:pt idx="3391">
                  <c:v>5.3316487619969087E-3</c:v>
                </c:pt>
                <c:pt idx="3392">
                  <c:v>5.4143472075216309E-3</c:v>
                </c:pt>
                <c:pt idx="3393">
                  <c:v>5.4980646094075145E-3</c:v>
                </c:pt>
                <c:pt idx="3394">
                  <c:v>5.582778035296344E-3</c:v>
                </c:pt>
                <c:pt idx="3395">
                  <c:v>5.6684650926167894E-3</c:v>
                </c:pt>
                <c:pt idx="3396">
                  <c:v>5.7551039269890403E-3</c:v>
                </c:pt>
                <c:pt idx="3397">
                  <c:v>5.8426732197462044E-3</c:v>
                </c:pt>
                <c:pt idx="3398">
                  <c:v>5.9311521846402539E-3</c:v>
                </c:pt>
                <c:pt idx="3399">
                  <c:v>6.0205205637958396E-3</c:v>
                </c:pt>
                <c:pt idx="3400">
                  <c:v>6.1107586229734298E-3</c:v>
                </c:pt>
                <c:pt idx="3401">
                  <c:v>6.201847146199241E-3</c:v>
                </c:pt>
                <c:pt idx="3402">
                  <c:v>6.2937674298171311E-3</c:v>
                </c:pt>
                <c:pt idx="3403">
                  <c:v>6.3864977570122928E-3</c:v>
                </c:pt>
                <c:pt idx="3404">
                  <c:v>6.4800057878723269E-3</c:v>
                </c:pt>
                <c:pt idx="3405">
                  <c:v>6.5742470154190541E-3</c:v>
                </c:pt>
                <c:pt idx="3406">
                  <c:v>6.6691706189430013E-3</c:v>
                </c:pt>
                <c:pt idx="3407">
                  <c:v>6.7647230502660711E-3</c:v>
                </c:pt>
                <c:pt idx="3408">
                  <c:v>6.8608484560006419E-3</c:v>
                </c:pt>
                <c:pt idx="3409">
                  <c:v>6.9574889561508837E-3</c:v>
                </c:pt>
                <c:pt idx="3410">
                  <c:v>7.0545849020343309E-3</c:v>
                </c:pt>
                <c:pt idx="3411">
                  <c:v>7.1520751190386781E-3</c:v>
                </c:pt>
                <c:pt idx="3412">
                  <c:v>7.249897135020617E-3</c:v>
                </c:pt>
                <c:pt idx="3413">
                  <c:v>7.3479873949495638E-3</c:v>
                </c:pt>
                <c:pt idx="3414">
                  <c:v>7.4462814623747079E-3</c:v>
                </c:pt>
                <c:pt idx="3415">
                  <c:v>7.5447142082774726E-3</c:v>
                </c:pt>
                <c:pt idx="3416">
                  <c:v>7.6432199878539667E-3</c:v>
                </c:pt>
                <c:pt idx="3417">
                  <c:v>7.7417328057565087E-3</c:v>
                </c:pt>
                <c:pt idx="3418">
                  <c:v>7.8401864703068948E-3</c:v>
                </c:pt>
                <c:pt idx="3419">
                  <c:v>7.9385147371779079E-3</c:v>
                </c:pt>
                <c:pt idx="3420">
                  <c:v>8.0366514430240243E-3</c:v>
                </c:pt>
                <c:pt idx="3421">
                  <c:v>8.1345306295268205E-3</c:v>
                </c:pt>
                <c:pt idx="3422">
                  <c:v>8.2320866583048356E-3</c:v>
                </c:pt>
                <c:pt idx="3423">
                  <c:v>8.3292543171236463E-3</c:v>
                </c:pt>
                <c:pt idx="3424">
                  <c:v>8.4259689178256894E-3</c:v>
                </c:pt>
                <c:pt idx="3425">
                  <c:v>8.5221663863861846E-3</c:v>
                </c:pt>
                <c:pt idx="3426">
                  <c:v>8.6177833454865824E-3</c:v>
                </c:pt>
                <c:pt idx="3427">
                  <c:v>8.7127571899832217E-3</c:v>
                </c:pt>
                <c:pt idx="3428">
                  <c:v>8.8070267239679992E-3</c:v>
                </c:pt>
                <c:pt idx="3429">
                  <c:v>8.9005334510189275E-3</c:v>
                </c:pt>
                <c:pt idx="3430">
                  <c:v>8.9932218786503947E-3</c:v>
                </c:pt>
                <c:pt idx="3431">
                  <c:v>9.0850386222803559E-3</c:v>
                </c:pt>
                <c:pt idx="3432">
                  <c:v>9.1759318698676536E-3</c:v>
                </c:pt>
                <c:pt idx="3433">
                  <c:v>9.2658513523846756E-3</c:v>
                </c:pt>
                <c:pt idx="3434">
                  <c:v>9.3547483326219278E-3</c:v>
                </c:pt>
                <c:pt idx="3435">
                  <c:v>9.4425755927455887E-3</c:v>
                </c:pt>
                <c:pt idx="3436">
                  <c:v>9.5292874199886263E-3</c:v>
                </c:pt>
                <c:pt idx="3437">
                  <c:v>9.6148395906048671E-3</c:v>
                </c:pt>
                <c:pt idx="3438">
                  <c:v>9.6991893522375208E-3</c:v>
                </c:pt>
                <c:pt idx="3439">
                  <c:v>9.7822954048474055E-3</c:v>
                </c:pt>
                <c:pt idx="3440">
                  <c:v>9.8641178803375671E-3</c:v>
                </c:pt>
                <c:pt idx="3441">
                  <c:v>9.9446183210048136E-3</c:v>
                </c:pt>
                <c:pt idx="3442">
                  <c:v>1.0023759656940868E-2</c:v>
                </c:pt>
                <c:pt idx="3443">
                  <c:v>1.010150618249933E-2</c:v>
                </c:pt>
                <c:pt idx="3444">
                  <c:v>1.0177823531938251E-2</c:v>
                </c:pt>
                <c:pt idx="3445">
                  <c:v>1.0252678654341586E-2</c:v>
                </c:pt>
                <c:pt idx="3446">
                  <c:v>1.0326039787916977E-2</c:v>
                </c:pt>
                <c:pt idx="3447">
                  <c:v>1.0397876433761841E-2</c:v>
                </c:pt>
                <c:pt idx="3448">
                  <c:v>1.0468159329183472E-2</c:v>
                </c:pt>
                <c:pt idx="3449">
                  <c:v>1.0536860420654345E-2</c:v>
                </c:pt>
                <c:pt idx="3450">
                  <c:v>1.0603952836478497E-2</c:v>
                </c:pt>
                <c:pt idx="3451">
                  <c:v>1.0669410859239697E-2</c:v>
                </c:pt>
                <c:pt idx="3452">
                  <c:v>1.0733209898098121E-2</c:v>
                </c:pt>
                <c:pt idx="3453">
                  <c:v>1.0795326460997229E-2</c:v>
                </c:pt>
                <c:pt idx="3454">
                  <c:v>1.0855738126838611E-2</c:v>
                </c:pt>
                <c:pt idx="3455">
                  <c:v>1.0914423517678696E-2</c:v>
                </c:pt>
                <c:pt idx="3456">
                  <c:v>1.0971362270996815E-2</c:v>
                </c:pt>
                <c:pt idx="3457">
                  <c:v>1.1026535012081177E-2</c:v>
                </c:pt>
                <c:pt idx="3458">
                  <c:v>1.1079923326575055E-2</c:v>
                </c:pt>
                <c:pt idx="3459">
                  <c:v>1.1131509733223067E-2</c:v>
                </c:pt>
                <c:pt idx="3460">
                  <c:v>1.1181277656853207E-2</c:v>
                </c:pt>
                <c:pt idx="3461">
                  <c:v>1.1229211401628173E-2</c:v>
                </c:pt>
                <c:pt idx="3462">
                  <c:v>1.1275296124596424E-2</c:v>
                </c:pt>
                <c:pt idx="3463">
                  <c:v>1.1319517809570284E-2</c:v>
                </c:pt>
                <c:pt idx="3464">
                  <c:v>1.1361863241356396E-2</c:v>
                </c:pt>
                <c:pt idx="3465">
                  <c:v>1.1402319980361241E-2</c:v>
                </c:pt>
                <c:pt idx="3466">
                  <c:v>1.1440876337591981E-2</c:v>
                </c:pt>
                <c:pt idx="3467">
                  <c:v>1.1477521350070737E-2</c:v>
                </c:pt>
                <c:pt idx="3468">
                  <c:v>1.1512244756678593E-2</c:v>
                </c:pt>
                <c:pt idx="3469">
                  <c:v>1.1545036974443411E-2</c:v>
                </c:pt>
                <c:pt idx="3470">
                  <c:v>1.1575889075283926E-2</c:v>
                </c:pt>
                <c:pt idx="3471">
                  <c:v>1.1604792763220543E-2</c:v>
                </c:pt>
                <c:pt idx="3472">
                  <c:v>1.1631740352062186E-2</c:v>
                </c:pt>
                <c:pt idx="3473">
                  <c:v>1.1656724743576367E-2</c:v>
                </c:pt>
                <c:pt idx="3474">
                  <c:v>1.1679739406148823E-2</c:v>
                </c:pt>
                <c:pt idx="3475">
                  <c:v>1.1700778353937284E-2</c:v>
                </c:pt>
                <c:pt idx="3476">
                  <c:v>1.1719836126522935E-2</c:v>
                </c:pt>
                <c:pt idx="3477">
                  <c:v>1.1736907769061933E-2</c:v>
                </c:pt>
                <c:pt idx="3478">
                  <c:v>1.1751988812938081E-2</c:v>
                </c:pt>
                <c:pt idx="3479">
                  <c:v>1.1765075256916909E-2</c:v>
                </c:pt>
                <c:pt idx="3480">
                  <c:v>1.1776163548800652E-2</c:v>
                </c:pt>
                <c:pt idx="3481">
                  <c:v>1.1785250567582123E-2</c:v>
                </c:pt>
                <c:pt idx="3482">
                  <c:v>1.1792333606095348E-2</c:v>
                </c:pt>
                <c:pt idx="3483">
                  <c:v>1.1797410354159802E-2</c:v>
                </c:pt>
                <c:pt idx="3484">
                  <c:v>1.1800478882214156E-2</c:v>
                </c:pt>
                <c:pt idx="3485">
                  <c:v>1.1801537625435269E-2</c:v>
                </c:pt>
                <c:pt idx="3486">
                  <c:v>1.1800585368337306E-2</c:v>
                </c:pt>
                <c:pt idx="3487">
                  <c:v>1.1797621229845245E-2</c:v>
                </c:pt>
                <c:pt idx="3488">
                  <c:v>1.1792644648836928E-2</c:v>
                </c:pt>
                <c:pt idx="3489">
                  <c:v>1.1785655370146843E-2</c:v>
                </c:pt>
                <c:pt idx="3490">
                  <c:v>1.1776658001367383E-2</c:v>
                </c:pt>
                <c:pt idx="3491">
                  <c:v>1.1765671874219298E-2</c:v>
                </c:pt>
                <c:pt idx="3492">
                  <c:v>1.1752733027557926E-2</c:v>
                </c:pt>
                <c:pt idx="3493">
                  <c:v>1.1737886582982783E-2</c:v>
                </c:pt>
                <c:pt idx="3494">
                  <c:v>1.1721182064809311E-2</c:v>
                </c:pt>
                <c:pt idx="3495">
                  <c:v>1.1702672829345076E-2</c:v>
                </c:pt>
                <c:pt idx="3496">
                  <c:v>1.1682415680803596E-2</c:v>
                </c:pt>
                <c:pt idx="3497">
                  <c:v>1.1660470514173573E-2</c:v>
                </c:pt>
                <c:pt idx="3498">
                  <c:v>1.163689997791496E-2</c:v>
                </c:pt>
                <c:pt idx="3499">
                  <c:v>1.1611769155465504E-2</c:v>
                </c:pt>
                <c:pt idx="3500">
                  <c:v>1.1585145264803965E-2</c:v>
                </c:pt>
                <c:pt idx="3501">
                  <c:v>1.1557097375344749E-2</c:v>
                </c:pt>
                <c:pt idx="3502">
                  <c:v>1.1527696141459261E-2</c:v>
                </c:pt>
                <c:pt idx="3503">
                  <c:v>1.1497013551937382E-2</c:v>
                </c:pt>
                <c:pt idx="3504">
                  <c:v>1.1465122694723145E-2</c:v>
                </c:pt>
                <c:pt idx="3505">
                  <c:v>1.1432097536276213E-2</c:v>
                </c:pt>
                <c:pt idx="3506">
                  <c:v>1.1398012714930773E-2</c:v>
                </c:pt>
                <c:pt idx="3507">
                  <c:v>1.1362943347641746E-2</c:v>
                </c:pt>
                <c:pt idx="3508">
                  <c:v>1.1326964849526383E-2</c:v>
                </c:pt>
                <c:pt idx="3509">
                  <c:v>1.1290152765628583E-2</c:v>
                </c:pt>
                <c:pt idx="3510">
                  <c:v>1.1252582614349881E-2</c:v>
                </c:pt>
                <c:pt idx="3511">
                  <c:v>1.1214329742010637E-2</c:v>
                </c:pt>
                <c:pt idx="3512">
                  <c:v>1.117546918802044E-2</c:v>
                </c:pt>
                <c:pt idx="3513">
                  <c:v>1.1136075560156181E-2</c:v>
                </c:pt>
                <c:pt idx="3514">
                  <c:v>1.1096222919461066E-2</c:v>
                </c:pt>
                <c:pt idx="3515">
                  <c:v>1.1055984674296108E-2</c:v>
                </c:pt>
                <c:pt idx="3516">
                  <c:v>1.1015433483091397E-2</c:v>
                </c:pt>
                <c:pt idx="3517">
                  <c:v>1.0974641165359813E-2</c:v>
                </c:pt>
                <c:pt idx="3518">
                  <c:v>1.0933678620553057E-2</c:v>
                </c:pt>
                <c:pt idx="3519">
                  <c:v>1.0892615754353251E-2</c:v>
                </c:pt>
                <c:pt idx="3520">
                  <c:v>1.0851521412010564E-2</c:v>
                </c:pt>
                <c:pt idx="3521">
                  <c:v>1.0810463318349582E-2</c:v>
                </c:pt>
                <c:pt idx="3522">
                  <c:v>1.0769508024084081E-2</c:v>
                </c:pt>
                <c:pt idx="3523">
                  <c:v>1.0728720858091251E-2</c:v>
                </c:pt>
                <c:pt idx="3524">
                  <c:v>1.0688165885311957E-2</c:v>
                </c:pt>
                <c:pt idx="3525">
                  <c:v>1.0647905869956321E-2</c:v>
                </c:pt>
                <c:pt idx="3526">
                  <c:v>1.0608002243706059E-2</c:v>
                </c:pt>
                <c:pt idx="3527">
                  <c:v>1.0568515078619114E-2</c:v>
                </c:pt>
                <c:pt idx="3528">
                  <c:v>1.0529503064452697E-2</c:v>
                </c:pt>
                <c:pt idx="3529">
                  <c:v>1.0491023490134329E-2</c:v>
                </c:pt>
                <c:pt idx="3530">
                  <c:v>1.045313222912062E-2</c:v>
                </c:pt>
                <c:pt idx="3531">
                  <c:v>1.04158837283956E-2</c:v>
                </c:pt>
                <c:pt idx="3532">
                  <c:v>1.0379331000871361E-2</c:v>
                </c:pt>
                <c:pt idx="3533">
                  <c:v>1.0343525620963349E-2</c:v>
                </c:pt>
                <c:pt idx="3534">
                  <c:v>1.0308517723124239E-2</c:v>
                </c:pt>
                <c:pt idx="3535">
                  <c:v>1.0274356003128905E-2</c:v>
                </c:pt>
                <c:pt idx="3536">
                  <c:v>1.0241087721913658E-2</c:v>
                </c:pt>
                <c:pt idx="3537">
                  <c:v>1.0208758711781131E-2</c:v>
                </c:pt>
                <c:pt idx="3538">
                  <c:v>1.0177413384792439E-2</c:v>
                </c:pt>
                <c:pt idx="3539">
                  <c:v>1.0147094743175461E-2</c:v>
                </c:pt>
                <c:pt idx="3540">
                  <c:v>1.0117844519762961E-2</c:v>
                </c:pt>
                <c:pt idx="3541">
                  <c:v>1.0089703468885717E-2</c:v>
                </c:pt>
                <c:pt idx="3542">
                  <c:v>1.0062711437857599E-2</c:v>
                </c:pt>
                <c:pt idx="3543">
                  <c:v>1.0036907170423966E-2</c:v>
                </c:pt>
                <c:pt idx="3544">
                  <c:v>1.001232819405636E-2</c:v>
                </c:pt>
                <c:pt idx="3545">
                  <c:v>9.9890108236403586E-3</c:v>
                </c:pt>
                <c:pt idx="3546">
                  <c:v>9.966990171427258E-3</c:v>
                </c:pt>
                <c:pt idx="3547">
                  <c:v>9.946300158660229E-3</c:v>
                </c:pt>
                <c:pt idx="3548">
                  <c:v>9.9269735285696364E-3</c:v>
                </c:pt>
                <c:pt idx="3549">
                  <c:v>9.9090418606100645E-3</c:v>
                </c:pt>
                <c:pt idx="3550">
                  <c:v>9.8925355858246675E-3</c:v>
                </c:pt>
                <c:pt idx="3551">
                  <c:v>9.8774840032279897E-3</c:v>
                </c:pt>
                <c:pt idx="3552">
                  <c:v>9.8639152971055095E-3</c:v>
                </c:pt>
                <c:pt idx="3553">
                  <c:v>9.8518565551322934E-3</c:v>
                </c:pt>
                <c:pt idx="3554">
                  <c:v>9.8413337872196322E-3</c:v>
                </c:pt>
                <c:pt idx="3555">
                  <c:v>9.8323719450031082E-3</c:v>
                </c:pt>
                <c:pt idx="3556">
                  <c:v>9.8249949418905205E-3</c:v>
                </c:pt>
                <c:pt idx="3557">
                  <c:v>9.8192256735930798E-3</c:v>
                </c:pt>
                <c:pt idx="3558">
                  <c:v>9.8150860390674929E-3</c:v>
                </c:pt>
                <c:pt idx="3559">
                  <c:v>9.8125969618012791E-3</c:v>
                </c:pt>
                <c:pt idx="3560">
                  <c:v>9.8117784113775225E-3</c:v>
                </c:pt>
                <c:pt idx="3561">
                  <c:v>9.8126494252594211E-3</c:v>
                </c:pt>
                <c:pt idx="3562">
                  <c:v>9.8152281307386791E-3</c:v>
                </c:pt>
                <c:pt idx="3563">
                  <c:v>9.8195317669958395E-3</c:v>
                </c:pt>
                <c:pt idx="3564">
                  <c:v>9.8255767072234542E-3</c:v>
                </c:pt>
                <c:pt idx="3565">
                  <c:v>9.8333784807670185E-3</c:v>
                </c:pt>
                <c:pt idx="3566">
                  <c:v>9.8429517952413944E-3</c:v>
                </c:pt>
                <c:pt idx="3567">
                  <c:v>9.8543105585834848E-3</c:v>
                </c:pt>
                <c:pt idx="3568">
                  <c:v>9.8674679010050306E-3</c:v>
                </c:pt>
                <c:pt idx="3569">
                  <c:v>9.8824361968120056E-3</c:v>
                </c:pt>
                <c:pt idx="3570">
                  <c:v>9.8992270860595241E-3</c:v>
                </c:pt>
                <c:pt idx="3571">
                  <c:v>9.9178514960143512E-3</c:v>
                </c:pt>
                <c:pt idx="3572">
                  <c:v>9.9383196623982779E-3</c:v>
                </c:pt>
                <c:pt idx="3573">
                  <c:v>9.9606411503893912E-3</c:v>
                </c:pt>
                <c:pt idx="3574">
                  <c:v>9.9848248753588789E-3</c:v>
                </c:pt>
                <c:pt idx="3575">
                  <c:v>1.001087912332432E-2</c:v>
                </c:pt>
                <c:pt idx="3576">
                  <c:v>1.0038811571101468E-2</c:v>
                </c:pt>
                <c:pt idx="3577">
                  <c:v>1.0068629306138542E-2</c:v>
                </c:pt>
                <c:pt idx="3578">
                  <c:v>1.0100338846019267E-2</c:v>
                </c:pt>
                <c:pt idx="3579">
                  <c:v>1.0133946157621584E-2</c:v>
                </c:pt>
                <c:pt idx="3580">
                  <c:v>1.0169456675921637E-2</c:v>
                </c:pt>
                <c:pt idx="3581">
                  <c:v>1.0206875322432557E-2</c:v>
                </c:pt>
                <c:pt idx="3582">
                  <c:v>1.0246206523270924E-2</c:v>
                </c:pt>
                <c:pt idx="3583">
                  <c:v>1.0287454226842969E-2</c:v>
                </c:pt>
                <c:pt idx="3584">
                  <c:v>1.0330621921145202E-2</c:v>
                </c:pt>
                <c:pt idx="3585">
                  <c:v>1.037571265067511E-2</c:v>
                </c:pt>
                <c:pt idx="3586">
                  <c:v>1.0422729032947454E-2</c:v>
                </c:pt>
                <c:pt idx="3587">
                  <c:v>1.04716732746147E-2</c:v>
                </c:pt>
                <c:pt idx="3588">
                  <c:v>1.0522547187188843E-2</c:v>
                </c:pt>
                <c:pt idx="3589">
                  <c:v>1.0575352202364727E-2</c:v>
                </c:pt>
                <c:pt idx="3590">
                  <c:v>1.0630089386943885E-2</c:v>
                </c:pt>
                <c:pt idx="3591">
                  <c:v>1.0686759457360709E-2</c:v>
                </c:pt>
                <c:pt idx="3592">
                  <c:v>1.0745362793811169E-2</c:v>
                </c:pt>
                <c:pt idx="3593">
                  <c:v>1.0805899453987142E-2</c:v>
                </c:pt>
                <c:pt idx="3594">
                  <c:v>1.0868369186418486E-2</c:v>
                </c:pt>
                <c:pt idx="3595">
                  <c:v>1.0932771443425802E-2</c:v>
                </c:pt>
                <c:pt idx="3596">
                  <c:v>1.099910539368835E-2</c:v>
                </c:pt>
                <c:pt idx="3597">
                  <c:v>1.1067369934430088E-2</c:v>
                </c:pt>
                <c:pt idx="3598">
                  <c:v>1.1137563703229781E-2</c:v>
                </c:pt>
                <c:pt idx="3599">
                  <c:v>1.1209685089458509E-2</c:v>
                </c:pt>
                <c:pt idx="3600">
                  <c:v>1.1283732245351421E-2</c:v>
                </c:pt>
                <c:pt idx="3601">
                  <c:v>1.1359703096717843E-2</c:v>
                </c:pt>
                <c:pt idx="3602">
                  <c:v>1.1437595353296701E-2</c:v>
                </c:pt>
                <c:pt idx="3603">
                  <c:v>1.1517399783719323E-2</c:v>
                </c:pt>
                <c:pt idx="3604">
                  <c:v>1.1599085673758313E-2</c:v>
                </c:pt>
                <c:pt idx="3605">
                  <c:v>1.1682597894769605E-2</c:v>
                </c:pt>
                <c:pt idx="3606">
                  <c:v>1.176786813029378E-2</c:v>
                </c:pt>
                <c:pt idx="3607">
                  <c:v>1.1854821764027962E-2</c:v>
                </c:pt>
                <c:pt idx="3608">
                  <c:v>1.1943378712454331E-2</c:v>
                </c:pt>
                <c:pt idx="3609">
                  <c:v>1.2033453982724235E-2</c:v>
                </c:pt>
                <c:pt idx="3610">
                  <c:v>1.2124958191104391E-2</c:v>
                </c:pt>
                <c:pt idx="3611">
                  <c:v>1.221779805248586E-2</c:v>
                </c:pt>
                <c:pt idx="3612">
                  <c:v>1.2311876842447181E-2</c:v>
                </c:pt>
                <c:pt idx="3613">
                  <c:v>1.2407094832975779E-2</c:v>
                </c:pt>
                <c:pt idx="3614">
                  <c:v>1.2503349702911823E-2</c:v>
                </c:pt>
                <c:pt idx="3615">
                  <c:v>1.2600536924145242E-2</c:v>
                </c:pt>
                <c:pt idx="3616">
                  <c:v>1.2698550124572999E-2</c:v>
                </c:pt>
                <c:pt idx="3617">
                  <c:v>1.2797281428790518E-2</c:v>
                </c:pt>
                <c:pt idx="3618">
                  <c:v>1.2896621777467445E-2</c:v>
                </c:pt>
                <c:pt idx="3619">
                  <c:v>1.2996461226327412E-2</c:v>
                </c:pt>
                <c:pt idx="3620">
                  <c:v>1.309668922562392E-2</c:v>
                </c:pt>
                <c:pt idx="3621">
                  <c:v>1.3197194880979759E-2</c:v>
                </c:pt>
                <c:pt idx="3622">
                  <c:v>1.3297867196426359E-2</c:v>
                </c:pt>
                <c:pt idx="3623">
                  <c:v>1.3398595300457625E-2</c:v>
                </c:pt>
                <c:pt idx="3624">
                  <c:v>1.3499268655881655E-2</c:v>
                </c:pt>
                <c:pt idx="3625">
                  <c:v>1.3599777254233163E-2</c:v>
                </c:pt>
                <c:pt idx="3626">
                  <c:v>1.3700011795478759E-2</c:v>
                </c:pt>
                <c:pt idx="3627">
                  <c:v>1.379986385372718E-2</c:v>
                </c:pt>
                <c:pt idx="3628">
                  <c:v>1.3899233986287359E-2</c:v>
                </c:pt>
                <c:pt idx="3629">
                  <c:v>1.399804906419499E-2</c:v>
                </c:pt>
                <c:pt idx="3630">
                  <c:v>1.4096265874261552E-2</c:v>
                </c:pt>
                <c:pt idx="3631">
                  <c:v>1.4193857983143118E-2</c:v>
                </c:pt>
                <c:pt idx="3632">
                  <c:v>1.4290807715804595E-2</c:v>
                </c:pt>
                <c:pt idx="3633">
                  <c:v>1.4387105277047731E-2</c:v>
                </c:pt>
                <c:pt idx="3634">
                  <c:v>1.4482748187570149E-2</c:v>
                </c:pt>
                <c:pt idx="3635">
                  <c:v>1.4577740757101207E-2</c:v>
                </c:pt>
                <c:pt idx="3636">
                  <c:v>1.4672093582726522E-2</c:v>
                </c:pt>
                <c:pt idx="3637">
                  <c:v>1.4765823071136521E-2</c:v>
                </c:pt>
                <c:pt idx="3638">
                  <c:v>1.4858950983967644E-2</c:v>
                </c:pt>
                <c:pt idx="3639">
                  <c:v>1.4951504005441226E-2</c:v>
                </c:pt>
                <c:pt idx="3640">
                  <c:v>1.5043513331516359E-2</c:v>
                </c:pt>
                <c:pt idx="3641">
                  <c:v>1.5135014279793376E-2</c:v>
                </c:pt>
                <c:pt idx="3642">
                  <c:v>1.5226045919416184E-2</c:v>
                </c:pt>
                <c:pt idx="3643">
                  <c:v>1.5316650720241461E-2</c:v>
                </c:pt>
                <c:pt idx="3644">
                  <c:v>1.5406874220557318E-2</c:v>
                </c:pt>
                <c:pt idx="3645">
                  <c:v>1.5496764712649791E-2</c:v>
                </c:pt>
                <c:pt idx="3646">
                  <c:v>1.5586372945535668E-2</c:v>
                </c:pt>
                <c:pt idx="3647">
                  <c:v>1.5675751844191857E-2</c:v>
                </c:pt>
                <c:pt idx="3648">
                  <c:v>1.5764956244633813E-2</c:v>
                </c:pt>
                <c:pt idx="3649">
                  <c:v>1.585404264420712E-2</c:v>
                </c:pt>
                <c:pt idx="3650">
                  <c:v>1.5943068966477642E-2</c:v>
                </c:pt>
                <c:pt idx="3651">
                  <c:v>1.6032094340119402E-2</c:v>
                </c:pt>
                <c:pt idx="3652">
                  <c:v>1.6121178891216573E-2</c:v>
                </c:pt>
                <c:pt idx="3653">
                  <c:v>1.6210383548414441E-2</c:v>
                </c:pt>
                <c:pt idx="3654">
                  <c:v>1.6299769860367193E-2</c:v>
                </c:pt>
                <c:pt idx="3655">
                  <c:v>1.6389399824950551E-2</c:v>
                </c:pt>
                <c:pt idx="3656">
                  <c:v>1.6479335729719602E-2</c:v>
                </c:pt>
                <c:pt idx="3657">
                  <c:v>1.6569640003111327E-2</c:v>
                </c:pt>
                <c:pt idx="3658">
                  <c:v>1.6660375075905291E-2</c:v>
                </c:pt>
                <c:pt idx="3659">
                  <c:v>1.6751603252470749E-2</c:v>
                </c:pt>
                <c:pt idx="3660">
                  <c:v>1.6843386591346977E-2</c:v>
                </c:pt>
                <c:pt idx="3661">
                  <c:v>1.693578679471381E-2</c:v>
                </c:pt>
                <c:pt idx="3662">
                  <c:v>1.7028865106329408E-2</c:v>
                </c:pt>
                <c:pt idx="3663">
                  <c:v>1.7122682217521841E-2</c:v>
                </c:pt>
                <c:pt idx="3664">
                  <c:v>1.7217298180839762E-2</c:v>
                </c:pt>
                <c:pt idx="3665">
                  <c:v>1.7312772330977503E-2</c:v>
                </c:pt>
                <c:pt idx="3666">
                  <c:v>1.740916321260666E-2</c:v>
                </c:pt>
                <c:pt idx="3667">
                  <c:v>1.7506528514758368E-2</c:v>
                </c:pt>
                <c:pt idx="3668">
                  <c:v>1.7604925011412306E-2</c:v>
                </c:pt>
                <c:pt idx="3669">
                  <c:v>1.7704408507964699E-2</c:v>
                </c:pt>
                <c:pt idx="3670">
                  <c:v>1.7805033793255747E-2</c:v>
                </c:pt>
                <c:pt idx="3671">
                  <c:v>1.7906854596853511E-2</c:v>
                </c:pt>
                <c:pt idx="3672">
                  <c:v>1.8009923551298955E-2</c:v>
                </c:pt>
                <c:pt idx="3673">
                  <c:v>1.8114292159032319E-2</c:v>
                </c:pt>
                <c:pt idx="3674">
                  <c:v>1.8220010763729744E-2</c:v>
                </c:pt>
                <c:pt idx="3675">
                  <c:v>1.8327128525790149E-2</c:v>
                </c:pt>
                <c:pt idx="3676">
                  <c:v>1.8435693401725677E-2</c:v>
                </c:pt>
                <c:pt idx="3677">
                  <c:v>1.8545752127215039E-2</c:v>
                </c:pt>
                <c:pt idx="3678">
                  <c:v>1.8657350203594287E-2</c:v>
                </c:pt>
                <c:pt idx="3679">
                  <c:v>1.8770531887564144E-2</c:v>
                </c:pt>
                <c:pt idx="3680">
                  <c:v>1.8885340183907629E-2</c:v>
                </c:pt>
                <c:pt idx="3681">
                  <c:v>1.9001816841016126E-2</c:v>
                </c:pt>
                <c:pt idx="3682">
                  <c:v>1.9120002349035083E-2</c:v>
                </c:pt>
                <c:pt idx="3683">
                  <c:v>1.923993594044688E-2</c:v>
                </c:pt>
                <c:pt idx="3684">
                  <c:v>1.9361655592916333E-2</c:v>
                </c:pt>
                <c:pt idx="3685">
                  <c:v>1.9485198034235394E-2</c:v>
                </c:pt>
                <c:pt idx="3686">
                  <c:v>1.9610598749207175E-2</c:v>
                </c:pt>
                <c:pt idx="3687">
                  <c:v>1.9737891988321682E-2</c:v>
                </c:pt>
                <c:pt idx="3688">
                  <c:v>1.9867110778078092E-2</c:v>
                </c:pt>
                <c:pt idx="3689">
                  <c:v>1.9998286932819968E-2</c:v>
                </c:pt>
                <c:pt idx="3690">
                  <c:v>2.0131444020177029E-2</c:v>
                </c:pt>
                <c:pt idx="3691">
                  <c:v>2.0266582148452797E-2</c:v>
                </c:pt>
                <c:pt idx="3692">
                  <c:v>2.040367490480819E-2</c:v>
                </c:pt>
                <c:pt idx="3693">
                  <c:v>2.0542681110400068E-2</c:v>
                </c:pt>
                <c:pt idx="3694">
                  <c:v>2.0683552036701761E-2</c:v>
                </c:pt>
                <c:pt idx="3695">
                  <c:v>2.0826232286470684E-2</c:v>
                </c:pt>
                <c:pt idx="3696">
                  <c:v>2.0970660388278179E-2</c:v>
                </c:pt>
                <c:pt idx="3697">
                  <c:v>2.1116769350738002E-2</c:v>
                </c:pt>
                <c:pt idx="3698">
                  <c:v>2.1264487187332624E-2</c:v>
                </c:pt>
                <c:pt idx="3699">
                  <c:v>2.1413737413311679E-2</c:v>
                </c:pt>
                <c:pt idx="3700">
                  <c:v>2.1564439515737523E-2</c:v>
                </c:pt>
                <c:pt idx="3701">
                  <c:v>2.1716509397715623E-2</c:v>
                </c:pt>
                <c:pt idx="3702">
                  <c:v>2.1869859797814792E-2</c:v>
                </c:pt>
                <c:pt idx="3703">
                  <c:v>2.2024400685664719E-2</c:v>
                </c:pt>
                <c:pt idx="3704">
                  <c:v>2.2180039634684106E-2</c:v>
                </c:pt>
                <c:pt idx="3705">
                  <c:v>2.2336682172875207E-2</c:v>
                </c:pt>
                <c:pt idx="3706">
                  <c:v>2.2494232112587224E-2</c:v>
                </c:pt>
                <c:pt idx="3707">
                  <c:v>2.2652591860132684E-2</c:v>
                </c:pt>
                <c:pt idx="3708">
                  <c:v>2.2811662706111149E-2</c:v>
                </c:pt>
                <c:pt idx="3709">
                  <c:v>2.2971345097269457E-2</c:v>
                </c:pt>
                <c:pt idx="3710">
                  <c:v>2.3131538890708108E-2</c:v>
                </c:pt>
                <c:pt idx="3711">
                  <c:v>2.3292143591210814E-2</c:v>
                </c:pt>
                <c:pt idx="3712">
                  <c:v>2.3453058572458246E-2</c:v>
                </c:pt>
                <c:pt idx="3713">
                  <c:v>2.3614183282855954E-2</c:v>
                </c:pt>
                <c:pt idx="3714">
                  <c:v>2.3775417436689608E-2</c:v>
                </c:pt>
                <c:pt idx="3715">
                  <c:v>2.3936661191290377E-2</c:v>
                </c:pt>
                <c:pt idx="3716">
                  <c:v>2.4097815310877537E-2</c:v>
                </c:pt>
                <c:pt idx="3717">
                  <c:v>2.4258781317717887E-2</c:v>
                </c:pt>
                <c:pt idx="3718">
                  <c:v>2.4419461631220777E-2</c:v>
                </c:pt>
                <c:pt idx="3719">
                  <c:v>2.4579759695568474E-2</c:v>
                </c:pt>
                <c:pt idx="3720">
                  <c:v>2.4739580096455788E-2</c:v>
                </c:pt>
                <c:pt idx="3721">
                  <c:v>2.4898828667497624E-2</c:v>
                </c:pt>
                <c:pt idx="3722">
                  <c:v>2.5057412586836619E-2</c:v>
                </c:pt>
                <c:pt idx="3723">
                  <c:v>2.5215240464470261E-2</c:v>
                </c:pt>
                <c:pt idx="3724">
                  <c:v>2.5372222420789882E-2</c:v>
                </c:pt>
                <c:pt idx="3725">
                  <c:v>2.5528270156812131E-2</c:v>
                </c:pt>
                <c:pt idx="3726">
                  <c:v>2.5683297016560202E-2</c:v>
                </c:pt>
                <c:pt idx="3727">
                  <c:v>2.5837218042034697E-2</c:v>
                </c:pt>
                <c:pt idx="3728">
                  <c:v>2.5989950021200543E-2</c:v>
                </c:pt>
                <c:pt idx="3729">
                  <c:v>2.6141411529392051E-2</c:v>
                </c:pt>
                <c:pt idx="3730">
                  <c:v>2.629152296452994E-2</c:v>
                </c:pt>
                <c:pt idx="3731">
                  <c:v>2.6440206576519576E-2</c:v>
                </c:pt>
                <c:pt idx="3732">
                  <c:v>2.6587386491192244E-2</c:v>
                </c:pt>
                <c:pt idx="3733">
                  <c:v>2.673298872912817E-2</c:v>
                </c:pt>
                <c:pt idx="3734">
                  <c:v>2.6876941219691388E-2</c:v>
                </c:pt>
                <c:pt idx="3735">
                  <c:v>2.7019173810589443E-2</c:v>
                </c:pt>
                <c:pt idx="3736">
                  <c:v>2.7159618273255321E-2</c:v>
                </c:pt>
                <c:pt idx="3737">
                  <c:v>2.729820830434072E-2</c:v>
                </c:pt>
                <c:pt idx="3738">
                  <c:v>2.7434879523589889E-2</c:v>
                </c:pt>
                <c:pt idx="3739">
                  <c:v>2.7569569468357574E-2</c:v>
                </c:pt>
                <c:pt idx="3740">
                  <c:v>2.770221758501586E-2</c:v>
                </c:pt>
                <c:pt idx="3741">
                  <c:v>2.7832765217488915E-2</c:v>
                </c:pt>
                <c:pt idx="3742">
                  <c:v>2.7961155593137631E-2</c:v>
                </c:pt>
                <c:pt idx="3743">
                  <c:v>2.8087333806209924E-2</c:v>
                </c:pt>
                <c:pt idx="3744">
                  <c:v>2.8211246799058873E-2</c:v>
                </c:pt>
                <c:pt idx="3745">
                  <c:v>2.8332843341320711E-2</c:v>
                </c:pt>
                <c:pt idx="3746">
                  <c:v>2.8452074007237486E-2</c:v>
                </c:pt>
                <c:pt idx="3747">
                  <c:v>2.8568891151295225E-2</c:v>
                </c:pt>
                <c:pt idx="3748">
                  <c:v>2.8683248882344518E-2</c:v>
                </c:pt>
                <c:pt idx="3749">
                  <c:v>2.8795103036355893E-2</c:v>
                </c:pt>
                <c:pt idx="3750">
                  <c:v>2.8904411147960243E-2</c:v>
                </c:pt>
                <c:pt idx="3751">
                  <c:v>2.9011132420909375E-2</c:v>
                </c:pt>
                <c:pt idx="3752">
                  <c:v>2.9115227697590472E-2</c:v>
                </c:pt>
                <c:pt idx="3753">
                  <c:v>2.9216662923414342E-2</c:v>
                </c:pt>
                <c:pt idx="3754">
                  <c:v>2.9315416667434306E-2</c:v>
                </c:pt>
                <c:pt idx="3755">
                  <c:v>2.9411481616142526E-2</c:v>
                </c:pt>
                <c:pt idx="3756">
                  <c:v>2.9504858718071611E-2</c:v>
                </c:pt>
                <c:pt idx="3757">
                  <c:v>2.9595553579714759E-2</c:v>
                </c:pt>
                <c:pt idx="3758">
                  <c:v>2.9683576003882335E-2</c:v>
                </c:pt>
                <c:pt idx="3759">
                  <c:v>2.9768939670275676E-2</c:v>
                </c:pt>
                <c:pt idx="3760">
                  <c:v>2.9851661836225698E-2</c:v>
                </c:pt>
                <c:pt idx="3761">
                  <c:v>2.9931763052225991E-2</c:v>
                </c:pt>
                <c:pt idx="3762">
                  <c:v>3.0009266891557317E-2</c:v>
                </c:pt>
                <c:pt idx="3763">
                  <c:v>3.0084199693497071E-2</c:v>
                </c:pt>
                <c:pt idx="3764">
                  <c:v>3.0156590319626003E-2</c:v>
                </c:pt>
                <c:pt idx="3765">
                  <c:v>3.0226469922752928E-2</c:v>
                </c:pt>
                <c:pt idx="3766">
                  <c:v>3.0293871727991768E-2</c:v>
                </c:pt>
                <c:pt idx="3767">
                  <c:v>3.0358830825532371E-2</c:v>
                </c:pt>
                <c:pt idx="3768">
                  <c:v>3.0421383974661168E-2</c:v>
                </c:pt>
                <c:pt idx="3769">
                  <c:v>3.0481569418595179E-2</c:v>
                </c:pt>
                <c:pt idx="3770">
                  <c:v>3.0539426709705601E-2</c:v>
                </c:pt>
                <c:pt idx="3771">
                  <c:v>3.0594996544718332E-2</c:v>
                </c:pt>
                <c:pt idx="3772">
                  <c:v>3.0648320609487554E-2</c:v>
                </c:pt>
                <c:pt idx="3773">
                  <c:v>3.0699441432952432E-2</c:v>
                </c:pt>
                <c:pt idx="3774">
                  <c:v>3.0748402249894658E-2</c:v>
                </c:pt>
                <c:pt idx="3775">
                  <c:v>3.0795246872127854E-2</c:v>
                </c:pt>
                <c:pt idx="3776">
                  <c:v>3.0840019567758416E-2</c:v>
                </c:pt>
                <c:pt idx="3777">
                  <c:v>3.0882764948169886E-2</c:v>
                </c:pt>
                <c:pt idx="3778">
                  <c:v>3.0923521989620138E-2</c:v>
                </c:pt>
                <c:pt idx="3779">
                  <c:v>3.0962311246236125E-2</c:v>
                </c:pt>
                <c:pt idx="3780">
                  <c:v>3.0999132193807361E-2</c:v>
                </c:pt>
                <c:pt idx="3781">
                  <c:v>3.1033972925820795E-2</c:v>
                </c:pt>
                <c:pt idx="3782">
                  <c:v>3.1066816072745012E-2</c:v>
                </c:pt>
                <c:pt idx="3783">
                  <c:v>3.1097639447343901E-2</c:v>
                </c:pt>
                <c:pt idx="3784">
                  <c:v>3.112641645625535E-2</c:v>
                </c:pt>
                <c:pt idx="3785">
                  <c:v>3.1153116482742816E-2</c:v>
                </c:pt>
                <c:pt idx="3786">
                  <c:v>3.1177705249508494E-2</c:v>
                </c:pt>
                <c:pt idx="3787">
                  <c:v>3.1200145162612086E-2</c:v>
                </c:pt>
                <c:pt idx="3788">
                  <c:v>3.1220395637210279E-2</c:v>
                </c:pt>
                <c:pt idx="3789">
                  <c:v>3.1238413405804761E-2</c:v>
                </c:pt>
                <c:pt idx="3790">
                  <c:v>3.1254152809667701E-2</c:v>
                </c:pt>
                <c:pt idx="3791">
                  <c:v>3.1267566074099432E-2</c:v>
                </c:pt>
                <c:pt idx="3792">
                  <c:v>3.1278603568154338E-2</c:v>
                </c:pt>
                <c:pt idx="3793">
                  <c:v>3.1287214049456398E-2</c:v>
                </c:pt>
                <c:pt idx="3794">
                  <c:v>3.1293344894708315E-2</c:v>
                </c:pt>
                <c:pt idx="3795">
                  <c:v>3.1296942316481779E-2</c:v>
                </c:pt>
                <c:pt idx="3796">
                  <c:v>3.1297951566860521E-2</c:v>
                </c:pt>
                <c:pt idx="3797">
                  <c:v>3.129631712849136E-2</c:v>
                </c:pt>
                <c:pt idx="3798">
                  <c:v>3.1291982893582218E-2</c:v>
                </c:pt>
                <c:pt idx="3799">
                  <c:v>3.1284892331370544E-2</c:v>
                </c:pt>
                <c:pt idx="3800">
                  <c:v>3.127498864456895E-2</c:v>
                </c:pt>
                <c:pt idx="3801">
                  <c:v>3.1262214915280605E-2</c:v>
                </c:pt>
                <c:pt idx="3802">
                  <c:v>3.1246514240860151E-2</c:v>
                </c:pt>
                <c:pt idx="3803">
                  <c:v>3.1227839701041916E-2</c:v>
                </c:pt>
                <c:pt idx="3804">
                  <c:v>3.1206175736755094E-2</c:v>
                </c:pt>
                <c:pt idx="3805">
                  <c:v>3.1181542555582926E-2</c:v>
                </c:pt>
                <c:pt idx="3806">
                  <c:v>3.115397984134825E-2</c:v>
                </c:pt>
                <c:pt idx="3807">
                  <c:v>3.1123536794690012E-2</c:v>
                </c:pt>
                <c:pt idx="3808">
                  <c:v>3.1090271013391287E-2</c:v>
                </c:pt>
                <c:pt idx="3809">
                  <c:v>3.1054247766566592E-2</c:v>
                </c:pt>
                <c:pt idx="3810">
                  <c:v>3.1015539319260956E-2</c:v>
                </c:pt>
                <c:pt idx="3811">
                  <c:v>3.0974224292479591E-2</c:v>
                </c:pt>
                <c:pt idx="3812">
                  <c:v>3.0930387056813693E-2</c:v>
                </c:pt>
                <c:pt idx="3813">
                  <c:v>3.088411715838248E-2</c:v>
                </c:pt>
                <c:pt idx="3814">
                  <c:v>3.0835508775860009E-2</c:v>
                </c:pt>
                <c:pt idx="3815">
                  <c:v>3.0784660207387401E-2</c:v>
                </c:pt>
                <c:pt idx="3816">
                  <c:v>3.0731673386200212E-2</c:v>
                </c:pt>
                <c:pt idx="3817">
                  <c:v>3.0676653423830143E-2</c:v>
                </c:pt>
                <c:pt idx="3818">
                  <c:v>3.061970817977246E-2</c:v>
                </c:pt>
                <c:pt idx="3819">
                  <c:v>3.0560947856536548E-2</c:v>
                </c:pt>
                <c:pt idx="3820">
                  <c:v>3.0500484619030804E-2</c:v>
                </c:pt>
                <c:pt idx="3821">
                  <c:v>3.0438432237259064E-2</c:v>
                </c:pt>
                <c:pt idx="3822">
                  <c:v>3.0374905751337885E-2</c:v>
                </c:pt>
                <c:pt idx="3823">
                  <c:v>3.0310021157870942E-2</c:v>
                </c:pt>
                <c:pt idx="3824">
                  <c:v>3.0243895116747292E-2</c:v>
                </c:pt>
                <c:pt idx="3825">
                  <c:v>3.0176644677457228E-2</c:v>
                </c:pt>
                <c:pt idx="3826">
                  <c:v>3.0108387024048586E-2</c:v>
                </c:pt>
                <c:pt idx="3827">
                  <c:v>3.0039239237874389E-2</c:v>
                </c:pt>
                <c:pt idx="3828">
                  <c:v>2.996931807730803E-2</c:v>
                </c:pt>
                <c:pt idx="3829">
                  <c:v>2.9898739773632648E-2</c:v>
                </c:pt>
                <c:pt idx="3830">
                  <c:v>2.9827619842333637E-2</c:v>
                </c:pt>
                <c:pt idx="3831">
                  <c:v>2.9756072909053199E-2</c:v>
                </c:pt>
                <c:pt idx="3832">
                  <c:v>2.9684212549488595E-2</c:v>
                </c:pt>
                <c:pt idx="3833">
                  <c:v>2.961215114254195E-2</c:v>
                </c:pt>
                <c:pt idx="3834">
                  <c:v>2.9539999736054867E-2</c:v>
                </c:pt>
                <c:pt idx="3835">
                  <c:v>2.9467867924482458E-2</c:v>
                </c:pt>
                <c:pt idx="3836">
                  <c:v>2.9395863737889071E-2</c:v>
                </c:pt>
                <c:pt idx="3837">
                  <c:v>2.9324093541666207E-2</c:v>
                </c:pt>
                <c:pt idx="3838">
                  <c:v>2.9252661946400433E-2</c:v>
                </c:pt>
                <c:pt idx="3839">
                  <c:v>2.918167172733685E-2</c:v>
                </c:pt>
                <c:pt idx="3840">
                  <c:v>2.9111218619586484E-2</c:v>
                </c:pt>
                <c:pt idx="3841">
                  <c:v>2.904138016440095E-2</c:v>
                </c:pt>
                <c:pt idx="3842">
                  <c:v>2.8972213412834111E-2</c:v>
                </c:pt>
                <c:pt idx="3843">
                  <c:v>2.8903763428329416E-2</c:v>
                </c:pt>
                <c:pt idx="3844">
                  <c:v>2.8836068489875483E-2</c:v>
                </c:pt>
                <c:pt idx="3845">
                  <c:v>2.8769160686849267E-2</c:v>
                </c:pt>
                <c:pt idx="3846">
                  <c:v>2.8703066310986149E-2</c:v>
                </c:pt>
                <c:pt idx="3847">
                  <c:v>2.8637806224424807E-2</c:v>
                </c:pt>
                <c:pt idx="3848">
                  <c:v>2.8573396211443093E-2</c:v>
                </c:pt>
                <c:pt idx="3849">
                  <c:v>2.8509847314655119E-2</c:v>
                </c:pt>
                <c:pt idx="3850">
                  <c:v>2.8447166156159935E-2</c:v>
                </c:pt>
                <c:pt idx="3851">
                  <c:v>2.8385355244114629E-2</c:v>
                </c:pt>
                <c:pt idx="3852">
                  <c:v>2.832441326519957E-2</c:v>
                </c:pt>
                <c:pt idx="3853">
                  <c:v>2.8264335363433608E-2</c:v>
                </c:pt>
                <c:pt idx="3854">
                  <c:v>2.8205113405792952E-2</c:v>
                </c:pt>
                <c:pt idx="3855">
                  <c:v>2.8146736235076353E-2</c:v>
                </c:pt>
                <c:pt idx="3856">
                  <c:v>2.8089189910454813E-2</c:v>
                </c:pt>
                <c:pt idx="3857">
                  <c:v>2.8032457936132394E-2</c:v>
                </c:pt>
                <c:pt idx="3858">
                  <c:v>2.7976521478538859E-2</c:v>
                </c:pt>
                <c:pt idx="3859">
                  <c:v>2.792135957246545E-2</c:v>
                </c:pt>
                <c:pt idx="3860">
                  <c:v>2.7866949316545517E-2</c:v>
                </c:pt>
                <c:pt idx="3861">
                  <c:v>2.781326605847485E-2</c:v>
                </c:pt>
                <c:pt idx="3862">
                  <c:v>2.7760283570354882E-2</c:v>
                </c:pt>
                <c:pt idx="3863">
                  <c:v>2.7707974214536264E-2</c:v>
                </c:pt>
                <c:pt idx="3864">
                  <c:v>2.7656309100327413E-2</c:v>
                </c:pt>
                <c:pt idx="3865">
                  <c:v>2.760525823192745E-2</c:v>
                </c:pt>
                <c:pt idx="3866">
                  <c:v>2.7554790647930389E-2</c:v>
                </c:pt>
                <c:pt idx="3867">
                  <c:v>2.7504874552740533E-2</c:v>
                </c:pt>
                <c:pt idx="3868">
                  <c:v>2.7455477440229296E-2</c:v>
                </c:pt>
                <c:pt idx="3869">
                  <c:v>2.7406566209953857E-2</c:v>
                </c:pt>
                <c:pt idx="3870">
                  <c:v>2.7358107276250845E-2</c:v>
                </c:pt>
                <c:pt idx="3871">
                  <c:v>2.7310066670506585E-2</c:v>
                </c:pt>
                <c:pt idx="3872">
                  <c:v>2.7262410136899888E-2</c:v>
                </c:pt>
                <c:pt idx="3873">
                  <c:v>2.721510322190128E-2</c:v>
                </c:pt>
                <c:pt idx="3874">
                  <c:v>2.7168111357806508E-2</c:v>
                </c:pt>
                <c:pt idx="3875">
                  <c:v>2.712139994057201E-2</c:v>
                </c:pt>
                <c:pt idx="3876">
                  <c:v>2.707493440221171E-2</c:v>
                </c:pt>
                <c:pt idx="3877">
                  <c:v>2.7028680278007478E-2</c:v>
                </c:pt>
                <c:pt idx="3878">
                  <c:v>2.6982603268775204E-2</c:v>
                </c:pt>
                <c:pt idx="3879">
                  <c:v>2.6936669298422297E-2</c:v>
                </c:pt>
                <c:pt idx="3880">
                  <c:v>2.6890844567023248E-2</c:v>
                </c:pt>
                <c:pt idx="3881">
                  <c:v>2.6845095599632805E-2</c:v>
                </c:pt>
                <c:pt idx="3882">
                  <c:v>2.6799389291048026E-2</c:v>
                </c:pt>
                <c:pt idx="3883">
                  <c:v>2.6753692946723813E-2</c:v>
                </c:pt>
                <c:pt idx="3884">
                  <c:v>2.6707974320037887E-2</c:v>
                </c:pt>
                <c:pt idx="3885">
                  <c:v>2.6662201646095538E-2</c:v>
                </c:pt>
                <c:pt idx="3886">
                  <c:v>2.6616343672256279E-2</c:v>
                </c:pt>
                <c:pt idx="3887">
                  <c:v>2.6570369685557871E-2</c:v>
                </c:pt>
                <c:pt idx="3888">
                  <c:v>2.6524249537207247E-2</c:v>
                </c:pt>
                <c:pt idx="3889">
                  <c:v>2.6477953664299902E-2</c:v>
                </c:pt>
                <c:pt idx="3890">
                  <c:v>2.6431453108924498E-2</c:v>
                </c:pt>
                <c:pt idx="3891">
                  <c:v>2.6384719534801912E-2</c:v>
                </c:pt>
                <c:pt idx="3892">
                  <c:v>2.633772524160299E-2</c:v>
                </c:pt>
                <c:pt idx="3893">
                  <c:v>2.6290443177082217E-2</c:v>
                </c:pt>
                <c:pt idx="3894">
                  <c:v>2.6242846947159806E-2</c:v>
                </c:pt>
                <c:pt idx="3895">
                  <c:v>2.6194910824078946E-2</c:v>
                </c:pt>
                <c:pt idx="3896">
                  <c:v>2.6146609752758627E-2</c:v>
                </c:pt>
                <c:pt idx="3897">
                  <c:v>2.6097919355458951E-2</c:v>
                </c:pt>
                <c:pt idx="3898">
                  <c:v>2.6048815934868432E-2</c:v>
                </c:pt>
                <c:pt idx="3899">
                  <c:v>2.5999276475720704E-2</c:v>
                </c:pt>
                <c:pt idx="3900">
                  <c:v>2.5949278645040114E-2</c:v>
                </c:pt>
                <c:pt idx="3901">
                  <c:v>2.5898800791114184E-2</c:v>
                </c:pt>
                <c:pt idx="3902">
                  <c:v>2.5847821941283686E-2</c:v>
                </c:pt>
                <c:pt idx="3903">
                  <c:v>2.5796324432064005E-2</c:v>
                </c:pt>
                <c:pt idx="3904">
                  <c:v>2.5744299594483933E-2</c:v>
                </c:pt>
                <c:pt idx="3905">
                  <c:v>2.5691748898735843E-2</c:v>
                </c:pt>
                <c:pt idx="3906">
                  <c:v>2.5638679561952184E-2</c:v>
                </c:pt>
                <c:pt idx="3907">
                  <c:v>2.5585101851490565E-2</c:v>
                </c:pt>
                <c:pt idx="3908">
                  <c:v>2.5531028755039851E-2</c:v>
                </c:pt>
                <c:pt idx="3909">
                  <c:v>2.5476475757380074E-2</c:v>
                </c:pt>
                <c:pt idx="3910">
                  <c:v>2.5421460631854742E-2</c:v>
                </c:pt>
                <c:pt idx="3911">
                  <c:v>2.5366003242510503E-2</c:v>
                </c:pt>
                <c:pt idx="3912">
                  <c:v>2.5310125356378572E-2</c:v>
                </c:pt>
                <c:pt idx="3913">
                  <c:v>2.5253850465521189E-2</c:v>
                </c:pt>
                <c:pt idx="3914">
                  <c:v>2.5197203618478443E-2</c:v>
                </c:pt>
                <c:pt idx="3915">
                  <c:v>2.514021126076205E-2</c:v>
                </c:pt>
                <c:pt idx="3916">
                  <c:v>2.5082901084047957E-2</c:v>
                </c:pt>
                <c:pt idx="3917">
                  <c:v>2.5025301883731414E-2</c:v>
                </c:pt>
                <c:pt idx="3918">
                  <c:v>2.4967443424514076E-2</c:v>
                </c:pt>
                <c:pt idx="3919">
                  <c:v>2.4909356313702252E-2</c:v>
                </c:pt>
                <c:pt idx="3920">
                  <c:v>2.4851071881905013E-2</c:v>
                </c:pt>
                <c:pt idx="3921">
                  <c:v>2.4792622070826206E-2</c:v>
                </c:pt>
                <c:pt idx="3922">
                  <c:v>2.473403932785731E-2</c:v>
                </c:pt>
                <c:pt idx="3923">
                  <c:v>2.4675356507181695E-2</c:v>
                </c:pt>
                <c:pt idx="3924">
                  <c:v>2.4616606777113505E-2</c:v>
                </c:pt>
                <c:pt idx="3925">
                  <c:v>2.4557823533398915E-2</c:v>
                </c:pt>
                <c:pt idx="3926">
                  <c:v>2.4499040318219045E-2</c:v>
                </c:pt>
                <c:pt idx="3927">
                  <c:v>2.4440290744638566E-2</c:v>
                </c:pt>
                <c:pt idx="3928">
                  <c:v>2.4381603169177157E-2</c:v>
                </c:pt>
                <c:pt idx="3929">
                  <c:v>2.4322989268228661E-2</c:v>
                </c:pt>
                <c:pt idx="3930">
                  <c:v>2.426444168187708E-2</c:v>
                </c:pt>
                <c:pt idx="3931">
                  <c:v>2.4205942713712968E-2</c:v>
                </c:pt>
                <c:pt idx="3932">
                  <c:v>2.4147469648649944E-2</c:v>
                </c:pt>
                <c:pt idx="3933">
                  <c:v>2.4088995348539529E-2</c:v>
                </c:pt>
                <c:pt idx="3934">
                  <c:v>2.4030488637454647E-2</c:v>
                </c:pt>
                <c:pt idx="3935">
                  <c:v>2.3971914660115248E-2</c:v>
                </c:pt>
                <c:pt idx="3936">
                  <c:v>2.3913235221458086E-2</c:v>
                </c:pt>
                <c:pt idx="3937">
                  <c:v>2.3854409108328836E-2</c:v>
                </c:pt>
                <c:pt idx="3938">
                  <c:v>2.3795392393980569E-2</c:v>
                </c:pt>
                <c:pt idx="3939">
                  <c:v>2.3736138726033942E-2</c:v>
                </c:pt>
                <c:pt idx="3940">
                  <c:v>2.367659959854038E-2</c:v>
                </c:pt>
                <c:pt idx="3941">
                  <c:v>2.3616724608770647E-2</c:v>
                </c:pt>
                <c:pt idx="3942">
                  <c:v>2.3556461699338071E-2</c:v>
                </c:pt>
                <c:pt idx="3943">
                  <c:v>2.3495757386247346E-2</c:v>
                </c:pt>
                <c:pt idx="3944">
                  <c:v>2.3434556973444955E-2</c:v>
                </c:pt>
                <c:pt idx="3945">
                  <c:v>2.3372804754432243E-2</c:v>
                </c:pt>
                <c:pt idx="3946">
                  <c:v>2.3310444201483701E-2</c:v>
                </c:pt>
                <c:pt idx="3947">
                  <c:v>2.3247418143000683E-2</c:v>
                </c:pt>
                <c:pt idx="3948">
                  <c:v>2.3183668929512097E-2</c:v>
                </c:pt>
                <c:pt idx="3949">
                  <c:v>2.3119138588821114E-2</c:v>
                </c:pt>
                <c:pt idx="3950">
                  <c:v>2.3053768970778987E-2</c:v>
                </c:pt>
                <c:pt idx="3951">
                  <c:v>2.2987501882154041E-2</c:v>
                </c:pt>
                <c:pt idx="3952">
                  <c:v>2.2920279212048648E-2</c:v>
                </c:pt>
                <c:pt idx="3953">
                  <c:v>2.2852043048301057E-2</c:v>
                </c:pt>
                <c:pt idx="3954">
                  <c:v>2.2782735785296958E-2</c:v>
                </c:pt>
                <c:pt idx="3955">
                  <c:v>2.2712300223598842E-2</c:v>
                </c:pt>
                <c:pt idx="3956">
                  <c:v>2.2640679661790009E-2</c:v>
                </c:pt>
                <c:pt idx="3957">
                  <c:v>2.2567817980913809E-2</c:v>
                </c:pt>
                <c:pt idx="3958">
                  <c:v>2.2493659721877234E-2</c:v>
                </c:pt>
                <c:pt idx="3959">
                  <c:v>2.2418150156174672E-2</c:v>
                </c:pt>
                <c:pt idx="3960">
                  <c:v>2.2341235350272905E-2</c:v>
                </c:pt>
                <c:pt idx="3961">
                  <c:v>2.2262862223989172E-2</c:v>
                </c:pt>
                <c:pt idx="3962">
                  <c:v>2.2182978603177996E-2</c:v>
                </c:pt>
                <c:pt idx="3963">
                  <c:v>2.2101533267034477E-2</c:v>
                </c:pt>
                <c:pt idx="3964">
                  <c:v>2.2018475990305941E-2</c:v>
                </c:pt>
                <c:pt idx="3965">
                  <c:v>2.1933757580696461E-2</c:v>
                </c:pt>
                <c:pt idx="3966">
                  <c:v>2.1847329911733996E-2</c:v>
                </c:pt>
                <c:pt idx="3967">
                  <c:v>2.175914595136156E-2</c:v>
                </c:pt>
                <c:pt idx="3968">
                  <c:v>2.1669159786502711E-2</c:v>
                </c:pt>
                <c:pt idx="3969">
                  <c:v>2.1577326643839729E-2</c:v>
                </c:pt>
                <c:pt idx="3970">
                  <c:v>2.1483602907036079E-2</c:v>
                </c:pt>
                <c:pt idx="3971">
                  <c:v>2.1387946130621158E-2</c:v>
                </c:pt>
                <c:pt idx="3972">
                  <c:v>2.1290315050749888E-2</c:v>
                </c:pt>
                <c:pt idx="3973">
                  <c:v>2.1190669593037E-2</c:v>
                </c:pt>
                <c:pt idx="3974">
                  <c:v>2.1088970877659329E-2</c:v>
                </c:pt>
                <c:pt idx="3975">
                  <c:v>2.0985181221910384E-2</c:v>
                </c:pt>
                <c:pt idx="3976">
                  <c:v>2.0879264140381857E-2</c:v>
                </c:pt>
                <c:pt idx="3977">
                  <c:v>2.0771184342941128E-2</c:v>
                </c:pt>
                <c:pt idx="3978">
                  <c:v>2.0660907730662557E-2</c:v>
                </c:pt>
                <c:pt idx="3979">
                  <c:v>2.054840138986723E-2</c:v>
                </c:pt>
                <c:pt idx="3980">
                  <c:v>2.0433633584413659E-2</c:v>
                </c:pt>
                <c:pt idx="3981">
                  <c:v>2.0316573746379525E-2</c:v>
                </c:pt>
                <c:pt idx="3982">
                  <c:v>2.0197192465264156E-2</c:v>
                </c:pt>
                <c:pt idx="3983">
                  <c:v>2.0075461475836286E-2</c:v>
                </c:pt>
                <c:pt idx="3984">
                  <c:v>1.9951353644747146E-2</c:v>
                </c:pt>
                <c:pt idx="3985">
                  <c:v>1.9824842956017927E-2</c:v>
                </c:pt>
                <c:pt idx="3986">
                  <c:v>1.9695904495511504E-2</c:v>
                </c:pt>
                <c:pt idx="3987">
                  <c:v>1.9564514434485446E-2</c:v>
                </c:pt>
                <c:pt idx="3988">
                  <c:v>1.9430650012324815E-2</c:v>
                </c:pt>
                <c:pt idx="3989">
                  <c:v>1.9294289518542163E-2</c:v>
                </c:pt>
                <c:pt idx="3990">
                  <c:v>1.915541934713166E-2</c:v>
                </c:pt>
                <c:pt idx="3991">
                  <c:v>1.9014049258943871E-2</c:v>
                </c:pt>
                <c:pt idx="3992">
                  <c:v>1.8870215450437381E-2</c:v>
                </c:pt>
                <c:pt idx="3993">
                  <c:v>1.8723968753063099E-2</c:v>
                </c:pt>
                <c:pt idx="3994">
                  <c:v>1.8575367388294538E-2</c:v>
                </c:pt>
                <c:pt idx="3995">
                  <c:v>1.8424476081227634E-2</c:v>
                </c:pt>
                <c:pt idx="3996">
                  <c:v>1.8271365462157435E-2</c:v>
                </c:pt>
                <c:pt idx="3997">
                  <c:v>1.8116111509075831E-2</c:v>
                </c:pt>
                <c:pt idx="3998">
                  <c:v>1.7958795020124936E-2</c:v>
                </c:pt>
                <c:pt idx="3999">
                  <c:v>1.7799501114494475E-2</c:v>
                </c:pt>
                <c:pt idx="4000">
                  <c:v>1.7638318760655188E-2</c:v>
                </c:pt>
                <c:pt idx="4001">
                  <c:v>1.7475340330861924E-2</c:v>
                </c:pt>
                <c:pt idx="4002">
                  <c:v>1.7310661180887879E-2</c:v>
                </c:pt>
                <c:pt idx="4003">
                  <c:v>1.7144379253978357E-2</c:v>
                </c:pt>
                <c:pt idx="4004">
                  <c:v>1.697659470803952E-2</c:v>
                </c:pt>
                <c:pt idx="4005">
                  <c:v>1.6807409565104361E-2</c:v>
                </c:pt>
                <c:pt idx="4006">
                  <c:v>1.6636927382145061E-2</c:v>
                </c:pt>
                <c:pt idx="4007">
                  <c:v>1.6465252942326494E-2</c:v>
                </c:pt>
                <c:pt idx="4008">
                  <c:v>1.6292491965824801E-2</c:v>
                </c:pt>
                <c:pt idx="4009">
                  <c:v>1.6118750839356401E-2</c:v>
                </c:pt>
                <c:pt idx="4010">
                  <c:v>1.594413636359324E-2</c:v>
                </c:pt>
                <c:pt idx="4011">
                  <c:v>1.5768755517662866E-2</c:v>
                </c:pt>
                <c:pt idx="4012">
                  <c:v>1.5592715239957956E-2</c:v>
                </c:pt>
                <c:pt idx="4013">
                  <c:v>1.5416122224504666E-2</c:v>
                </c:pt>
                <c:pt idx="4014">
                  <c:v>1.5239082732163714E-2</c:v>
                </c:pt>
                <c:pt idx="4015">
                  <c:v>1.5061702415961874E-2</c:v>
                </c:pt>
                <c:pt idx="4016">
                  <c:v>1.4884086159875642E-2</c:v>
                </c:pt>
                <c:pt idx="4017">
                  <c:v>1.4706337930411756E-2</c:v>
                </c:pt>
                <c:pt idx="4018">
                  <c:v>1.4528560640352012E-2</c:v>
                </c:pt>
                <c:pt idx="4019">
                  <c:v>1.4350856024052595E-2</c:v>
                </c:pt>
                <c:pt idx="4020">
                  <c:v>1.4173324523708852E-2</c:v>
                </c:pt>
                <c:pt idx="4021">
                  <c:v>1.3996065186020631E-2</c:v>
                </c:pt>
                <c:pt idx="4022">
                  <c:v>1.3819175568709789E-2</c:v>
                </c:pt>
                <c:pt idx="4023">
                  <c:v>1.3642751656366515E-2</c:v>
                </c:pt>
                <c:pt idx="4024">
                  <c:v>1.3466887785118165E-2</c:v>
                </c:pt>
                <c:pt idx="4025">
                  <c:v>1.3291676575635096E-2</c:v>
                </c:pt>
                <c:pt idx="4026">
                  <c:v>1.3117208874006414E-2</c:v>
                </c:pt>
                <c:pt idx="4027">
                  <c:v>1.2943573700037578E-2</c:v>
                </c:pt>
                <c:pt idx="4028">
                  <c:v>1.2770857854809472E-2</c:v>
                </c:pt>
                <c:pt idx="4029">
                  <c:v>1.2599145131257605E-2</c:v>
                </c:pt>
                <c:pt idx="4030">
                  <c:v>1.2428516130385906E-2</c:v>
                </c:pt>
                <c:pt idx="4031">
                  <c:v>1.2259048814285517E-2</c:v>
                </c:pt>
                <c:pt idx="4032">
                  <c:v>1.209081884060966E-2</c:v>
                </c:pt>
                <c:pt idx="4033">
                  <c:v>1.1923899589521461E-2</c:v>
                </c:pt>
                <c:pt idx="4034">
                  <c:v>1.1758362181234746E-2</c:v>
                </c:pt>
                <c:pt idx="4035">
                  <c:v>1.1594275495979254E-2</c:v>
                </c:pt>
                <c:pt idx="4036">
                  <c:v>1.143170619662918E-2</c:v>
                </c:pt>
                <c:pt idx="4037">
                  <c:v>1.1270718753781198E-2</c:v>
                </c:pt>
                <c:pt idx="4038">
                  <c:v>1.1111375473064743E-2</c:v>
                </c:pt>
                <c:pt idx="4039">
                  <c:v>1.0953736524474676E-2</c:v>
                </c:pt>
                <c:pt idx="4040">
                  <c:v>1.0797859973529458E-2</c:v>
                </c:pt>
                <c:pt idx="4041">
                  <c:v>1.0643801814067657E-2</c:v>
                </c:pt>
                <c:pt idx="4042">
                  <c:v>1.0491616002507113E-2</c:v>
                </c:pt>
                <c:pt idx="4043">
                  <c:v>1.0341354493398123E-2</c:v>
                </c:pt>
                <c:pt idx="4044">
                  <c:v>1.0193067276115363E-2</c:v>
                </c:pt>
                <c:pt idx="4045">
                  <c:v>1.0046802412538807E-2</c:v>
                </c:pt>
                <c:pt idx="4046">
                  <c:v>9.9026060755844272E-3</c:v>
                </c:pt>
                <c:pt idx="4047">
                  <c:v>9.7605225884531948E-3</c:v>
                </c:pt>
                <c:pt idx="4048">
                  <c:v>9.6205944644757197E-3</c:v>
                </c:pt>
                <c:pt idx="4049">
                  <c:v>9.4828624474350177E-3</c:v>
                </c:pt>
                <c:pt idx="4050">
                  <c:v>9.3473655522613146E-3</c:v>
                </c:pt>
                <c:pt idx="4051">
                  <c:v>9.2141411059957837E-3</c:v>
                </c:pt>
                <c:pt idx="4052">
                  <c:v>9.0832247889291225E-3</c:v>
                </c:pt>
                <c:pt idx="4053">
                  <c:v>8.9546445649695099E-3</c:v>
                </c:pt>
                <c:pt idx="4054">
                  <c:v>8.8284075200454008E-3</c:v>
                </c:pt>
                <c:pt idx="4055">
                  <c:v>8.7044972349308528E-3</c:v>
                </c:pt>
                <c:pt idx="4056">
                  <c:v>8.5828840042437276E-3</c:v>
                </c:pt>
                <c:pt idx="4057">
                  <c:v>8.4635311189916723E-3</c:v>
                </c:pt>
                <c:pt idx="4058">
                  <c:v>8.3463956549865038E-3</c:v>
                </c:pt>
                <c:pt idx="4059">
                  <c:v>8.2314290119307899E-3</c:v>
                </c:pt>
                <c:pt idx="4060">
                  <c:v>8.1185774166200857E-3</c:v>
                </c:pt>
                <c:pt idx="4061">
                  <c:v>8.0077823997332619E-3</c:v>
                </c:pt>
                <c:pt idx="4062">
                  <c:v>7.8989812475151848E-3</c:v>
                </c:pt>
                <c:pt idx="4063">
                  <c:v>7.7921074293095163E-3</c:v>
                </c:pt>
                <c:pt idx="4064">
                  <c:v>7.6870910018622283E-3</c:v>
                </c:pt>
                <c:pt idx="4065">
                  <c:v>7.5838589912967805E-3</c:v>
                </c:pt>
                <c:pt idx="4066">
                  <c:v>7.4823357536361141E-3</c:v>
                </c:pt>
                <c:pt idx="4067">
                  <c:v>7.3824433147260896E-3</c:v>
                </c:pt>
                <c:pt idx="4068">
                  <c:v>7.2841016903917987E-3</c:v>
                </c:pt>
                <c:pt idx="4069">
                  <c:v>7.1872291876358824E-3</c:v>
                </c:pt>
                <c:pt idx="4070">
                  <c:v>7.0917426876660073E-3</c:v>
                </c:pt>
                <c:pt idx="4071">
                  <c:v>6.9975579115150698E-3</c:v>
                </c:pt>
                <c:pt idx="4072">
                  <c:v>6.9045896689981486E-3</c:v>
                </c:pt>
                <c:pt idx="4073">
                  <c:v>6.8127520917257746E-3</c:v>
                </c:pt>
                <c:pt idx="4074">
                  <c:v>6.7219588508731169E-3</c:v>
                </c:pt>
                <c:pt idx="4075">
                  <c:v>6.6321233603826718E-3</c:v>
                </c:pt>
                <c:pt idx="4076">
                  <c:v>6.5431589662569758E-3</c:v>
                </c:pt>
                <c:pt idx="4077">
                  <c:v>6.454979122577551E-3</c:v>
                </c:pt>
                <c:pt idx="4078">
                  <c:v>6.3674975548641769E-3</c:v>
                </c:pt>
                <c:pt idx="4079">
                  <c:v>6.2806284113709945E-3</c:v>
                </c:pt>
                <c:pt idx="4080">
                  <c:v>6.1942864028934307E-3</c:v>
                </c:pt>
                <c:pt idx="4081">
                  <c:v>6.1083869316420373E-3</c:v>
                </c:pt>
                <c:pt idx="4082">
                  <c:v>6.0228462097195474E-3</c:v>
                </c:pt>
                <c:pt idx="4083">
                  <c:v>5.9375813677188007E-3</c:v>
                </c:pt>
                <c:pt idx="4084">
                  <c:v>5.8525105539406763E-3</c:v>
                </c:pt>
                <c:pt idx="4085">
                  <c:v>5.7675530247135644E-3</c:v>
                </c:pt>
                <c:pt idx="4086">
                  <c:v>5.6826292262768868E-3</c:v>
                </c:pt>
                <c:pt idx="4087">
                  <c:v>5.5976608686762854E-3</c:v>
                </c:pt>
                <c:pt idx="4088">
                  <c:v>5.5125709920987864E-3</c:v>
                </c:pt>
                <c:pt idx="4089">
                  <c:v>5.4272840260613476E-3</c:v>
                </c:pt>
                <c:pt idx="4090">
                  <c:v>5.3417359709186929E-3</c:v>
                </c:pt>
                <c:pt idx="4091">
                  <c:v>5.2558963283171724E-3</c:v>
                </c:pt>
                <c:pt idx="4092">
                  <c:v>5.169772564163972E-3</c:v>
                </c:pt>
                <c:pt idx="4093">
                  <c:v>5.0833932724931689E-3</c:v>
                </c:pt>
                <c:pt idx="4094">
                  <c:v>4.9967978585512014E-3</c:v>
                </c:pt>
                <c:pt idx="4095">
                  <c:v>4.9100353232571191E-3</c:v>
                </c:pt>
                <c:pt idx="4096">
                  <c:v>4.823163455714939E-3</c:v>
                </c:pt>
                <c:pt idx="4097">
                  <c:v>4.7362480801952812E-3</c:v>
                </c:pt>
                <c:pt idx="4098">
                  <c:v>4.6493623420902673E-3</c:v>
                </c:pt>
                <c:pt idx="4099">
                  <c:v>4.5625860308792007E-3</c:v>
                </c:pt>
                <c:pt idx="4100">
                  <c:v>4.4760049387127781E-3</c:v>
                </c:pt>
                <c:pt idx="4101">
                  <c:v>4.3897102532747621E-3</c:v>
                </c:pt>
                <c:pt idx="4102">
                  <c:v>4.3037979836152178E-3</c:v>
                </c:pt>
                <c:pt idx="4103">
                  <c:v>4.2183684176785004E-3</c:v>
                </c:pt>
                <c:pt idx="4104">
                  <c:v>4.1335256102827877E-3</c:v>
                </c:pt>
                <c:pt idx="4105">
                  <c:v>4.0493769003392488E-3</c:v>
                </c:pt>
                <c:pt idx="4106">
                  <c:v>3.9660324561309546E-3</c:v>
                </c:pt>
                <c:pt idx="4107">
                  <c:v>3.8836048475033732E-3</c:v>
                </c:pt>
                <c:pt idx="4108">
                  <c:v>3.802208643850404E-3</c:v>
                </c:pt>
                <c:pt idx="4109">
                  <c:v>3.7219600368101008E-3</c:v>
                </c:pt>
                <c:pt idx="4110">
                  <c:v>3.6429764866176126E-3</c:v>
                </c:pt>
                <c:pt idx="4111">
                  <c:v>3.5653763910918046E-3</c:v>
                </c:pt>
                <c:pt idx="4112">
                  <c:v>3.4892787762638416E-3</c:v>
                </c:pt>
                <c:pt idx="4113">
                  <c:v>3.4148030076860633E-3</c:v>
                </c:pt>
                <c:pt idx="4114">
                  <c:v>3.3420685214893293E-3</c:v>
                </c:pt>
                <c:pt idx="4115">
                  <c:v>3.2711945742870752E-3</c:v>
                </c:pt>
                <c:pt idx="4116">
                  <c:v>3.202300011052121E-3</c:v>
                </c:pt>
                <c:pt idx="4117">
                  <c:v>3.1355030501230884E-3</c:v>
                </c:pt>
                <c:pt idx="4118">
                  <c:v>3.0709210845233348E-3</c:v>
                </c:pt>
                <c:pt idx="4119">
                  <c:v>3.0086704988043253E-3</c:v>
                </c:pt>
                <c:pt idx="4120">
                  <c:v>2.9488665006521431E-3</c:v>
                </c:pt>
                <c:pt idx="4121">
                  <c:v>2.8916229665225039E-3</c:v>
                </c:pt>
                <c:pt idx="4122">
                  <c:v>2.8370523005958391E-3</c:v>
                </c:pt>
                <c:pt idx="4123">
                  <c:v>2.7852653063698326E-3</c:v>
                </c:pt>
                <c:pt idx="4124">
                  <c:v>2.73637107023096E-3</c:v>
                </c:pt>
                <c:pt idx="4125">
                  <c:v>2.6904768563725981E-3</c:v>
                </c:pt>
                <c:pt idx="4126">
                  <c:v>2.6476880124496295E-3</c:v>
                </c:pt>
                <c:pt idx="4127">
                  <c:v>2.6081078853837586E-3</c:v>
                </c:pt>
                <c:pt idx="4128">
                  <c:v>2.5718278557724131E-3</c:v>
                </c:pt>
                <c:pt idx="4129">
                  <c:v>2.5389059023397573E-3</c:v>
                </c:pt>
                <c:pt idx="4130">
                  <c:v>2.5093622259620492E-3</c:v>
                </c:pt>
                <c:pt idx="4131">
                  <c:v>2.4831956746667601E-3</c:v>
                </c:pt>
                <c:pt idx="4132">
                  <c:v>2.4603938050086088E-3</c:v>
                </c:pt>
                <c:pt idx="4133">
                  <c:v>2.4409340582178395E-3</c:v>
                </c:pt>
                <c:pt idx="4134">
                  <c:v>2.4247845399685041E-3</c:v>
                </c:pt>
                <c:pt idx="4135">
                  <c:v>2.4119047489077573E-3</c:v>
                </c:pt>
                <c:pt idx="4136">
                  <c:v>2.4022462689525128E-3</c:v>
                </c:pt>
                <c:pt idx="4137">
                  <c:v>2.3957534271499478E-3</c:v>
                </c:pt>
                <c:pt idx="4138">
                  <c:v>2.3923639183473185E-3</c:v>
                </c:pt>
                <c:pt idx="4139">
                  <c:v>2.3920093978702394E-3</c:v>
                </c:pt>
                <c:pt idx="4140">
                  <c:v>2.3946160433818493E-3</c:v>
                </c:pt>
                <c:pt idx="4141">
                  <c:v>2.4001050870690352E-3</c:v>
                </c:pt>
                <c:pt idx="4142">
                  <c:v>2.4083933192754607E-3</c:v>
                </c:pt>
                <c:pt idx="4143">
                  <c:v>2.4193935646745026E-3</c:v>
                </c:pt>
                <c:pt idx="4144">
                  <c:v>2.433015132048398E-3</c:v>
                </c:pt>
                <c:pt idx="4145">
                  <c:v>2.4491642387131102E-3</c:v>
                </c:pt>
                <c:pt idx="4146">
                  <c:v>2.4677444106015489E-3</c:v>
                </c:pt>
                <c:pt idx="4147">
                  <c:v>2.4886568589908946E-3</c:v>
                </c:pt>
                <c:pt idx="4148">
                  <c:v>2.5118008348332978E-3</c:v>
                </c:pt>
                <c:pt idx="4149">
                  <c:v>2.5370739616221746E-3</c:v>
                </c:pt>
                <c:pt idx="4150">
                  <c:v>2.564372547700291E-3</c:v>
                </c:pt>
                <c:pt idx="4151">
                  <c:v>2.5935918788894011E-3</c:v>
                </c:pt>
                <c:pt idx="4152">
                  <c:v>2.6246264922951778E-3</c:v>
                </c:pt>
                <c:pt idx="4153">
                  <c:v>2.6573769205809456E-3</c:v>
                </c:pt>
                <c:pt idx="4154">
                  <c:v>2.691763949251014E-3</c:v>
                </c:pt>
                <c:pt idx="4155">
                  <c:v>2.7277316720645457E-3</c:v>
                </c:pt>
                <c:pt idx="4156">
                  <c:v>2.7652368906557171E-3</c:v>
                </c:pt>
                <c:pt idx="4157">
                  <c:v>2.804242678695001E-3</c:v>
                </c:pt>
                <c:pt idx="4158">
                  <c:v>2.8447177651636704E-3</c:v>
                </c:pt>
                <c:pt idx="4159">
                  <c:v>2.886636168467E-3</c:v>
                </c:pt>
                <c:pt idx="4160">
                  <c:v>2.9299768553565889E-3</c:v>
                </c:pt>
                <c:pt idx="4161">
                  <c:v>2.9747234151888025E-3</c:v>
                </c:pt>
                <c:pt idx="4162">
                  <c:v>3.0208637487012207E-3</c:v>
                </c:pt>
                <c:pt idx="4163">
                  <c:v>3.0683897708403693E-3</c:v>
                </c:pt>
                <c:pt idx="4164">
                  <c:v>3.1172971271927839E-3</c:v>
                </c:pt>
                <c:pt idx="4165">
                  <c:v>3.1675849235797185E-3</c:v>
                </c:pt>
                <c:pt idx="4166">
                  <c:v>3.2192554683820292E-3</c:v>
                </c:pt>
                <c:pt idx="4167">
                  <c:v>3.2723140271692696E-3</c:v>
                </c:pt>
                <c:pt idx="4168">
                  <c:v>3.3267685892144484E-3</c:v>
                </c:pt>
                <c:pt idx="4169">
                  <c:v>3.3826296454834209E-3</c:v>
                </c:pt>
                <c:pt idx="4170">
                  <c:v>3.4399099776966377E-3</c:v>
                </c:pt>
                <c:pt idx="4171">
                  <c:v>3.4986244580676707E-3</c:v>
                </c:pt>
                <c:pt idx="4172">
                  <c:v>3.5587898593326481E-3</c:v>
                </c:pt>
                <c:pt idx="4173">
                  <c:v>3.6204246746922566E-3</c:v>
                </c:pt>
                <c:pt idx="4174">
                  <c:v>3.6835489472967645E-3</c:v>
                </c:pt>
                <c:pt idx="4175">
                  <c:v>3.7481841089130994E-3</c:v>
                </c:pt>
                <c:pt idx="4176">
                  <c:v>3.8143528274212969E-3</c:v>
                </c:pt>
                <c:pt idx="4177">
                  <c:v>3.8820788627973854E-3</c:v>
                </c:pt>
                <c:pt idx="4178">
                  <c:v>3.9513869312466487E-3</c:v>
                </c:pt>
                <c:pt idx="4179">
                  <c:v>4.0223025771617535E-3</c:v>
                </c:pt>
                <c:pt idx="4180">
                  <c:v>4.0948520525877705E-3</c:v>
                </c:pt>
                <c:pt idx="4181">
                  <c:v>4.1690622038851894E-3</c:v>
                </c:pt>
                <c:pt idx="4182">
                  <c:v>4.244960365290238E-3</c:v>
                </c:pt>
                <c:pt idx="4183">
                  <c:v>4.3225742590815288E-3</c:v>
                </c:pt>
                <c:pt idx="4184">
                  <c:v>4.4019319020685314E-3</c:v>
                </c:pt>
                <c:pt idx="4185">
                  <c:v>4.4830615181277247E-3</c:v>
                </c:pt>
                <c:pt idx="4186">
                  <c:v>4.5659914565196304E-3</c:v>
                </c:pt>
                <c:pt idx="4187">
                  <c:v>4.6507501157281687E-3</c:v>
                </c:pt>
                <c:pt idx="4188">
                  <c:v>4.7373658725722518E-3</c:v>
                </c:pt>
                <c:pt idx="4189">
                  <c:v>4.8258670163468936E-3</c:v>
                </c:pt>
                <c:pt idx="4190">
                  <c:v>4.9162816877603675E-3</c:v>
                </c:pt>
                <c:pt idx="4191">
                  <c:v>5.0086378224394774E-3</c:v>
                </c:pt>
                <c:pt idx="4192">
                  <c:v>5.1029630987849371E-3</c:v>
                </c:pt>
                <c:pt idx="4193">
                  <c:v>5.1992848899647713E-3</c:v>
                </c:pt>
                <c:pt idx="4194">
                  <c:v>5.2976302198417943E-3</c:v>
                </c:pt>
                <c:pt idx="4195">
                  <c:v>5.3980257226380769E-3</c:v>
                </c:pt>
                <c:pt idx="4196">
                  <c:v>5.5004976061460995E-3</c:v>
                </c:pt>
                <c:pt idx="4197">
                  <c:v>5.6050716183047031E-3</c:v>
                </c:pt>
                <c:pt idx="4198">
                  <c:v>5.7117730169619629E-3</c:v>
                </c:pt>
                <c:pt idx="4199">
                  <c:v>5.8206265426565115E-3</c:v>
                </c:pt>
                <c:pt idx="4200">
                  <c:v>5.9316563942536649E-3</c:v>
                </c:pt>
                <c:pt idx="4201">
                  <c:v>6.044886207279305E-3</c:v>
                </c:pt>
                <c:pt idx="4202">
                  <c:v>6.1603390348011393E-3</c:v>
                </c:pt>
                <c:pt idx="4203">
                  <c:v>6.278037330711566E-3</c:v>
                </c:pt>
                <c:pt idx="4204">
                  <c:v>6.3980029352748704E-3</c:v>
                </c:pt>
                <c:pt idx="4205">
                  <c:v>6.5202570628033647E-3</c:v>
                </c:pt>
                <c:pt idx="4206">
                  <c:v>6.6448202913361567E-3</c:v>
                </c:pt>
                <c:pt idx="4207">
                  <c:v>6.7717125541974493E-3</c:v>
                </c:pt>
                <c:pt idx="4208">
                  <c:v>6.9009531333172483E-3</c:v>
                </c:pt>
                <c:pt idx="4209">
                  <c:v>7.0325606542023782E-3</c:v>
                </c:pt>
                <c:pt idx="4210">
                  <c:v>7.1665530824498646E-3</c:v>
                </c:pt>
                <c:pt idx="4211">
                  <c:v>7.3029477217016817E-3</c:v>
                </c:pt>
                <c:pt idx="4212">
                  <c:v>7.4417612129408549E-3</c:v>
                </c:pt>
                <c:pt idx="4213">
                  <c:v>7.5830095350369782E-3</c:v>
                </c:pt>
                <c:pt idx="4214">
                  <c:v>7.726708006451353E-3</c:v>
                </c:pt>
                <c:pt idx="4215">
                  <c:v>7.8728700664021708E-3</c:v>
                </c:pt>
                <c:pt idx="4216">
                  <c:v>8.0215046392757942E-3</c:v>
                </c:pt>
                <c:pt idx="4217">
                  <c:v>8.1726156058933488E-3</c:v>
                </c:pt>
                <c:pt idx="4218">
                  <c:v>8.3262038437149095E-3</c:v>
                </c:pt>
                <c:pt idx="4219">
                  <c:v>8.4822684809260397E-3</c:v>
                </c:pt>
                <c:pt idx="4220">
                  <c:v>8.6408070529605824E-3</c:v>
                </c:pt>
                <c:pt idx="4221">
                  <c:v>8.8018156098902747E-3</c:v>
                </c:pt>
                <c:pt idx="4222">
                  <c:v>8.9652888173012979E-3</c:v>
                </c:pt>
                <c:pt idx="4223">
                  <c:v>9.1312200525042742E-3</c:v>
                </c:pt>
                <c:pt idx="4224">
                  <c:v>9.2996014962940191E-3</c:v>
                </c:pt>
                <c:pt idx="4225">
                  <c:v>9.4704242204065453E-3</c:v>
                </c:pt>
                <c:pt idx="4226">
                  <c:v>9.6436782708192934E-3</c:v>
                </c:pt>
                <c:pt idx="4227">
                  <c:v>9.8193527470329545E-3</c:v>
                </c:pt>
                <c:pt idx="4228">
                  <c:v>9.9974358774752321E-3</c:v>
                </c:pt>
                <c:pt idx="4229">
                  <c:v>1.017791509116163E-2</c:v>
                </c:pt>
                <c:pt idx="4230">
                  <c:v>1.0360777085746741E-2</c:v>
                </c:pt>
                <c:pt idx="4231">
                  <c:v>1.0546007892095916E-2</c:v>
                </c:pt>
                <c:pt idx="4232">
                  <c:v>1.073359293550546E-2</c:v>
                </c:pt>
                <c:pt idx="4233">
                  <c:v>1.0923517093694915E-2</c:v>
                </c:pt>
                <c:pt idx="4234">
                  <c:v>1.1115764751695409E-2</c:v>
                </c:pt>
                <c:pt idx="4235">
                  <c:v>1.1310319853750229E-2</c:v>
                </c:pt>
                <c:pt idx="4236">
                  <c:v>1.1507165952345596E-2</c:v>
                </c:pt>
                <c:pt idx="4237">
                  <c:v>1.1706286254484003E-2</c:v>
                </c:pt>
                <c:pt idx="4238">
                  <c:v>1.190766366531036E-2</c:v>
                </c:pt>
                <c:pt idx="4239">
                  <c:v>1.2111280829198079E-2</c:v>
                </c:pt>
                <c:pt idx="4240">
                  <c:v>1.2317120168399882E-2</c:v>
                </c:pt>
                <c:pt idx="4241">
                  <c:v>1.2525163919363364E-2</c:v>
                </c:pt>
                <c:pt idx="4242">
                  <c:v>1.2735394166812689E-2</c:v>
                </c:pt>
                <c:pt idx="4243">
                  <c:v>1.2947792875688698E-2</c:v>
                </c:pt>
                <c:pt idx="4244">
                  <c:v>1.3162341921042708E-2</c:v>
                </c:pt>
                <c:pt idx="4245">
                  <c:v>1.3379023115973186E-2</c:v>
                </c:pt>
                <c:pt idx="4246">
                  <c:v>1.3597818237692733E-2</c:v>
                </c:pt>
                <c:pt idx="4247">
                  <c:v>1.3818709051809907E-2</c:v>
                </c:pt>
                <c:pt idx="4248">
                  <c:v>1.4041677334908041E-2</c:v>
                </c:pt>
                <c:pt idx="4249">
                  <c:v>1.4266704895499104E-2</c:v>
                </c:pt>
                <c:pt idx="4250">
                  <c:v>1.4493773593431906E-2</c:v>
                </c:pt>
                <c:pt idx="4251">
                  <c:v>1.47228653578252E-2</c:v>
                </c:pt>
                <c:pt idx="4252">
                  <c:v>1.4953962203599737E-2</c:v>
                </c:pt>
                <c:pt idx="4253">
                  <c:v>1.5187046246677454E-2</c:v>
                </c:pt>
                <c:pt idx="4254">
                  <c:v>1.5422099717914204E-2</c:v>
                </c:pt>
                <c:pt idx="4255">
                  <c:v>1.5659104975830732E-2</c:v>
                </c:pt>
                <c:pt idx="4256">
                  <c:v>1.5898044518203636E-2</c:v>
                </c:pt>
                <c:pt idx="4257">
                  <c:v>1.6138900992574864E-2</c:v>
                </c:pt>
                <c:pt idx="4258">
                  <c:v>1.6381657205740089E-2</c:v>
                </c:pt>
                <c:pt idx="4259">
                  <c:v>1.6626296132267241E-2</c:v>
                </c:pt>
                <c:pt idx="4260">
                  <c:v>1.6872800922101319E-2</c:v>
                </c:pt>
                <c:pt idx="4261">
                  <c:v>1.7121154907305109E-2</c:v>
                </c:pt>
                <c:pt idx="4262">
                  <c:v>1.7371341607985185E-2</c:v>
                </c:pt>
                <c:pt idx="4263">
                  <c:v>1.7623344737450242E-2</c:v>
                </c:pt>
                <c:pt idx="4264">
                  <c:v>1.7877148206646917E-2</c:v>
                </c:pt>
                <c:pt idx="4265">
                  <c:v>1.8132736127915317E-2</c:v>
                </c:pt>
                <c:pt idx="4266">
                  <c:v>1.8390092818108602E-2</c:v>
                </c:pt>
                <c:pt idx="4267">
                  <c:v>1.8649202801112395E-2</c:v>
                </c:pt>
                <c:pt idx="4268">
                  <c:v>1.8910050809804915E-2</c:v>
                </c:pt>
                <c:pt idx="4269">
                  <c:v>1.9172621787493054E-2</c:v>
                </c:pt>
                <c:pt idx="4270">
                  <c:v>1.9436900888859222E-2</c:v>
                </c:pt>
                <c:pt idx="4271">
                  <c:v>1.9702873480452264E-2</c:v>
                </c:pt>
                <c:pt idx="4272">
                  <c:v>1.9970525140754064E-2</c:v>
                </c:pt>
                <c:pt idx="4273">
                  <c:v>2.0239841659851189E-2</c:v>
                </c:pt>
                <c:pt idx="4274">
                  <c:v>2.0510809038743014E-2</c:v>
                </c:pt>
                <c:pt idx="4275">
                  <c:v>2.078341348831006E-2</c:v>
                </c:pt>
                <c:pt idx="4276">
                  <c:v>2.1057641427971251E-2</c:v>
                </c:pt>
                <c:pt idx="4277">
                  <c:v>2.133347948405425E-2</c:v>
                </c:pt>
                <c:pt idx="4278">
                  <c:v>2.1610914525490372E-2</c:v>
                </c:pt>
                <c:pt idx="4279">
                  <c:v>2.1889933742891759E-2</c:v>
                </c:pt>
                <c:pt idx="4280">
                  <c:v>2.2170524662609725E-2</c:v>
                </c:pt>
                <c:pt idx="4281">
                  <c:v>2.2452675081577354E-2</c:v>
                </c:pt>
                <c:pt idx="4282">
                  <c:v>2.2736373026181582E-2</c:v>
                </c:pt>
                <c:pt idx="4283">
                  <c:v>2.3021606744767078E-2</c:v>
                </c:pt>
                <c:pt idx="4284">
                  <c:v>2.3308364701526293E-2</c:v>
                </c:pt>
                <c:pt idx="4285">
                  <c:v>2.3596635570478683E-2</c:v>
                </c:pt>
                <c:pt idx="4286">
                  <c:v>2.3886408229496531E-2</c:v>
                </c:pt>
                <c:pt idx="4287">
                  <c:v>2.4177671754381545E-2</c:v>
                </c:pt>
                <c:pt idx="4288">
                  <c:v>2.4470415413003491E-2</c:v>
                </c:pt>
                <c:pt idx="4289">
                  <c:v>2.47646286595028E-2</c:v>
                </c:pt>
                <c:pt idx="4290">
                  <c:v>2.5060301128567386E-2</c:v>
                </c:pt>
                <c:pt idx="4291">
                  <c:v>2.5357422629787071E-2</c:v>
                </c:pt>
                <c:pt idx="4292">
                  <c:v>2.5655983142092106E-2</c:v>
                </c:pt>
                <c:pt idx="4293">
                  <c:v>2.5955972808279666E-2</c:v>
                </c:pt>
                <c:pt idx="4294">
                  <c:v>2.6257381929631538E-2</c:v>
                </c:pt>
                <c:pt idx="4295">
                  <c:v>2.6560200960630144E-2</c:v>
                </c:pt>
                <c:pt idx="4296">
                  <c:v>2.6864420503771282E-2</c:v>
                </c:pt>
                <c:pt idx="4297">
                  <c:v>2.7170031304479956E-2</c:v>
                </c:pt>
                <c:pt idx="4298">
                  <c:v>2.7477024246130386E-2</c:v>
                </c:pt>
                <c:pt idx="4299">
                  <c:v>2.7785390345172547E-2</c:v>
                </c:pt>
                <c:pt idx="4300">
                  <c:v>2.8095120746366845E-2</c:v>
                </c:pt>
                <c:pt idx="4301">
                  <c:v>2.8406206718127443E-2</c:v>
                </c:pt>
                <c:pt idx="4302">
                  <c:v>2.8718639647978307E-2</c:v>
                </c:pt>
                <c:pt idx="4303">
                  <c:v>2.90324110381186E-2</c:v>
                </c:pt>
                <c:pt idx="4304">
                  <c:v>2.9347512501100976E-2</c:v>
                </c:pt>
                <c:pt idx="4305">
                  <c:v>2.9663935755622088E-2</c:v>
                </c:pt>
                <c:pt idx="4306">
                  <c:v>2.9981672622425751E-2</c:v>
                </c:pt>
                <c:pt idx="4307">
                  <c:v>3.030071502031683E-2</c:v>
                </c:pt>
                <c:pt idx="4308">
                  <c:v>3.0621054962289784E-2</c:v>
                </c:pt>
                <c:pt idx="4309">
                  <c:v>3.0942684551765871E-2</c:v>
                </c:pt>
                <c:pt idx="4310">
                  <c:v>3.126559597894224E-2</c:v>
                </c:pt>
                <c:pt idx="4311">
                  <c:v>3.1589781517250712E-2</c:v>
                </c:pt>
                <c:pt idx="4312">
                  <c:v>3.1915233519925264E-2</c:v>
                </c:pt>
                <c:pt idx="4313">
                  <c:v>3.2241944416677451E-2</c:v>
                </c:pt>
                <c:pt idx="4314">
                  <c:v>3.2569906710476985E-2</c:v>
                </c:pt>
                <c:pt idx="4315">
                  <c:v>3.2899112974440092E-2</c:v>
                </c:pt>
                <c:pt idx="4316">
                  <c:v>3.3229555848818572E-2</c:v>
                </c:pt>
                <c:pt idx="4317">
                  <c:v>3.3561228038092736E-2</c:v>
                </c:pt>
                <c:pt idx="4318">
                  <c:v>3.3894122308164035E-2</c:v>
                </c:pt>
                <c:pt idx="4319">
                  <c:v>3.4228231483646732E-2</c:v>
                </c:pt>
                <c:pt idx="4320">
                  <c:v>3.4563548445256803E-2</c:v>
                </c:pt>
                <c:pt idx="4321">
                  <c:v>3.490006612729471E-2</c:v>
                </c:pt>
                <c:pt idx="4322">
                  <c:v>3.5237777515223993E-2</c:v>
                </c:pt>
                <c:pt idx="4323">
                  <c:v>3.5576675643338669E-2</c:v>
                </c:pt>
                <c:pt idx="4324">
                  <c:v>3.5916753592521791E-2</c:v>
                </c:pt>
                <c:pt idx="4325">
                  <c:v>3.6258004488090627E-2</c:v>
                </c:pt>
                <c:pt idx="4326">
                  <c:v>3.6600421497727756E-2</c:v>
                </c:pt>
                <c:pt idx="4327">
                  <c:v>3.6943997829495957E-2</c:v>
                </c:pt>
                <c:pt idx="4328">
                  <c:v>3.7288726729932845E-2</c:v>
                </c:pt>
                <c:pt idx="4329">
                  <c:v>3.7634601482228247E-2</c:v>
                </c:pt>
                <c:pt idx="4330">
                  <c:v>3.7981615404475574E-2</c:v>
                </c:pt>
                <c:pt idx="4331">
                  <c:v>3.8329761848000479E-2</c:v>
                </c:pt>
                <c:pt idx="4332">
                  <c:v>3.8679034195762442E-2</c:v>
                </c:pt>
                <c:pt idx="4333">
                  <c:v>3.9029425860827319E-2</c:v>
                </c:pt>
                <c:pt idx="4334">
                  <c:v>3.9380930284909951E-2</c:v>
                </c:pt>
                <c:pt idx="4335">
                  <c:v>3.973354093698233E-2</c:v>
                </c:pt>
                <c:pt idx="4336">
                  <c:v>4.0087251311950033E-2</c:v>
                </c:pt>
                <c:pt idx="4337">
                  <c:v>4.0442054929389085E-2</c:v>
                </c:pt>
                <c:pt idx="4338">
                  <c:v>4.0797945332345653E-2</c:v>
                </c:pt>
                <c:pt idx="4339">
                  <c:v>4.115491608619487E-2</c:v>
                </c:pt>
                <c:pt idx="4340">
                  <c:v>4.1512962273169973E-2</c:v>
                </c:pt>
                <c:pt idx="4341">
                  <c:v>4.1872083722683383E-2</c:v>
                </c:pt>
                <c:pt idx="4342">
                  <c:v>4.2232285663417302E-2</c:v>
                </c:pt>
                <c:pt idx="4343">
                  <c:v>4.259357623137449E-2</c:v>
                </c:pt>
                <c:pt idx="4344">
                  <c:v>4.2955964941359531E-2</c:v>
                </c:pt>
                <c:pt idx="4345">
                  <c:v>4.3319462503114872E-2</c:v>
                </c:pt>
                <c:pt idx="4346">
                  <c:v>4.368408069844603E-2</c:v>
                </c:pt>
                <c:pt idx="4347">
                  <c:v>4.4049832267082388E-2</c:v>
                </c:pt>
                <c:pt idx="4348">
                  <c:v>4.4416730798942108E-2</c:v>
                </c:pt>
                <c:pt idx="4349">
                  <c:v>4.478479063246972E-2</c:v>
                </c:pt>
                <c:pt idx="4350">
                  <c:v>4.5154026758800432E-2</c:v>
                </c:pt>
                <c:pt idx="4351">
                  <c:v>4.5524454731518123E-2</c:v>
                </c:pt>
                <c:pt idx="4352">
                  <c:v>4.5896090581773102E-2</c:v>
                </c:pt>
                <c:pt idx="4353">
                  <c:v>4.6268950738540454E-2</c:v>
                </c:pt>
                <c:pt idx="4354">
                  <c:v>4.6643051953801022E-2</c:v>
                </c:pt>
                <c:pt idx="4355">
                  <c:v>4.7018411232434186E-2</c:v>
                </c:pt>
                <c:pt idx="4356">
                  <c:v>4.7395045766619022E-2</c:v>
                </c:pt>
                <c:pt idx="4357">
                  <c:v>4.7772972874546057E-2</c:v>
                </c:pt>
                <c:pt idx="4358">
                  <c:v>4.815220994324472E-2</c:v>
                </c:pt>
                <c:pt idx="4359">
                  <c:v>4.8532774375347081E-2</c:v>
                </c:pt>
                <c:pt idx="4360">
                  <c:v>4.8914683539599671E-2</c:v>
                </c:pt>
                <c:pt idx="4361">
                  <c:v>4.9297954724955163E-2</c:v>
                </c:pt>
                <c:pt idx="4362">
                  <c:v>4.9682605098073027E-2</c:v>
                </c:pt>
                <c:pt idx="4363">
                  <c:v>5.0068651664066467E-2</c:v>
                </c:pt>
                <c:pt idx="4364">
                  <c:v>5.0456111230339266E-2</c:v>
                </c:pt>
                <c:pt idx="4365">
                  <c:v>5.0845000373358047E-2</c:v>
                </c:pt>
                <c:pt idx="4366">
                  <c:v>5.1235335408218848E-2</c:v>
                </c:pt>
                <c:pt idx="4367">
                  <c:v>5.1627132360859591E-2</c:v>
                </c:pt>
                <c:pt idx="4368">
                  <c:v>5.2020406942788151E-2</c:v>
                </c:pt>
                <c:pt idx="4369">
                  <c:v>5.2415174528191395E-2</c:v>
                </c:pt>
                <c:pt idx="4370">
                  <c:v>5.281145013330104E-2</c:v>
                </c:pt>
                <c:pt idx="4371">
                  <c:v>5.320924839789315E-2</c:v>
                </c:pt>
                <c:pt idx="4372">
                  <c:v>5.3608583568806017E-2</c:v>
                </c:pt>
                <c:pt idx="4373">
                  <c:v>5.4009469485361172E-2</c:v>
                </c:pt>
                <c:pt idx="4374">
                  <c:v>5.4411919566585455E-2</c:v>
                </c:pt>
                <c:pt idx="4375">
                  <c:v>5.481594680012352E-2</c:v>
                </c:pt>
                <c:pt idx="4376">
                  <c:v>5.5221563732746518E-2</c:v>
                </c:pt>
                <c:pt idx="4377">
                  <c:v>5.5628782462359881E-2</c:v>
                </c:pt>
                <c:pt idx="4378">
                  <c:v>5.6037607215673933E-2</c:v>
                </c:pt>
                <c:pt idx="4379">
                  <c:v>5.6448018320834806E-2</c:v>
                </c:pt>
                <c:pt idx="4380">
                  <c:v>5.6859968965280241E-2</c:v>
                </c:pt>
                <c:pt idx="4381">
                  <c:v>5.7273397544223288E-2</c:v>
                </c:pt>
                <c:pt idx="4382">
                  <c:v>5.7688235233439487E-2</c:v>
                </c:pt>
                <c:pt idx="4383">
                  <c:v>5.8104406896063811E-2</c:v>
                </c:pt>
                <c:pt idx="4384">
                  <c:v>5.8521831688150908E-2</c:v>
                </c:pt>
                <c:pt idx="4385">
                  <c:v>5.8940423622016631E-2</c:v>
                </c:pt>
                <c:pt idx="4386">
                  <c:v>5.9360092098848731E-2</c:v>
                </c:pt>
                <c:pt idx="4387">
                  <c:v>5.9780742412162392E-2</c:v>
                </c:pt>
                <c:pt idx="4388">
                  <c:v>6.0202276223249196E-2</c:v>
                </c:pt>
                <c:pt idx="4389">
                  <c:v>6.0624592009731061E-2</c:v>
                </c:pt>
                <c:pt idx="4390">
                  <c:v>6.1047585488291221E-2</c:v>
                </c:pt>
                <c:pt idx="4391">
                  <c:v>6.1471150012634979E-2</c:v>
                </c:pt>
                <c:pt idx="4392">
                  <c:v>6.1895176947698825E-2</c:v>
                </c:pt>
                <c:pt idx="4393">
                  <c:v>6.2319556021099821E-2</c:v>
                </c:pt>
                <c:pt idx="4394">
                  <c:v>6.2744175652789405E-2</c:v>
                </c:pt>
                <c:pt idx="4395">
                  <c:v>6.3168923263846433E-2</c:v>
                </c:pt>
                <c:pt idx="4396">
                  <c:v>6.3593685565315763E-2</c:v>
                </c:pt>
                <c:pt idx="4397">
                  <c:v>6.4018348827977703E-2</c:v>
                </c:pt>
                <c:pt idx="4398">
                  <c:v>6.4442799133894113E-2</c:v>
                </c:pt>
                <c:pt idx="4399">
                  <c:v>6.4866922610563024E-2</c:v>
                </c:pt>
                <c:pt idx="4400">
                  <c:v>6.5290605648479244E-2</c:v>
                </c:pt>
                <c:pt idx="4401">
                  <c:v>6.5713735102875301E-2</c:v>
                </c:pt>
                <c:pt idx="4402">
                  <c:v>6.6136198480390346E-2</c:v>
                </c:pt>
                <c:pt idx="4403">
                  <c:v>6.6557884111391324E-2</c:v>
                </c:pt>
                <c:pt idx="4404">
                  <c:v>6.6978681308641611E-2</c:v>
                </c:pt>
                <c:pt idx="4405">
                  <c:v>6.73984805129966E-2</c:v>
                </c:pt>
                <c:pt idx="4406">
                  <c:v>6.78171734267701E-2</c:v>
                </c:pt>
                <c:pt idx="4407">
                  <c:v>6.823465313540257E-2</c:v>
                </c:pt>
                <c:pt idx="4408">
                  <c:v>6.8650814218034178E-2</c:v>
                </c:pt>
                <c:pt idx="4409">
                  <c:v>6.906555284756398E-2</c:v>
                </c:pt>
                <c:pt idx="4410">
                  <c:v>6.9478766880755979E-2</c:v>
                </c:pt>
                <c:pt idx="4411">
                  <c:v>6.9890355938929075E-2</c:v>
                </c:pt>
                <c:pt idx="4412">
                  <c:v>7.0300221479752428E-2</c:v>
                </c:pt>
                <c:pt idx="4413">
                  <c:v>7.0708266860639121E-2</c:v>
                </c:pt>
                <c:pt idx="4414">
                  <c:v>7.1114397394219236E-2</c:v>
                </c:pt>
                <c:pt idx="4415">
                  <c:v>7.1518520396350149E-2</c:v>
                </c:pt>
                <c:pt idx="4416">
                  <c:v>7.192054522710381E-2</c:v>
                </c:pt>
                <c:pt idx="4417">
                  <c:v>7.2320383325152879E-2</c:v>
                </c:pt>
                <c:pt idx="4418">
                  <c:v>7.2717948235960034E-2</c:v>
                </c:pt>
                <c:pt idx="4419">
                  <c:v>7.3113155634155477E-2</c:v>
                </c:pt>
                <c:pt idx="4420">
                  <c:v>7.3505923340477688E-2</c:v>
                </c:pt>
                <c:pt idx="4421">
                  <c:v>7.3896171333624625E-2</c:v>
                </c:pt>
                <c:pt idx="4422">
                  <c:v>7.42838217573593E-2</c:v>
                </c:pt>
                <c:pt idx="4423">
                  <c:v>7.4668798923190116E-2</c:v>
                </c:pt>
                <c:pt idx="4424">
                  <c:v>7.5051029308935022E-2</c:v>
                </c:pt>
                <c:pt idx="4425">
                  <c:v>7.5430441553463956E-2</c:v>
                </c:pt>
                <c:pt idx="4426">
                  <c:v>7.5806966447899513E-2</c:v>
                </c:pt>
                <c:pt idx="4427">
                  <c:v>7.6180536923542014E-2</c:v>
                </c:pt>
                <c:pt idx="4428">
                  <c:v>7.6551088036776654E-2</c:v>
                </c:pt>
                <c:pt idx="4429">
                  <c:v>7.6918556951199535E-2</c:v>
                </c:pt>
                <c:pt idx="4430">
                  <c:v>7.7282882917195872E-2</c:v>
                </c:pt>
                <c:pt idx="4431">
                  <c:v>7.7644007249187311E-2</c:v>
                </c:pt>
                <c:pt idx="4432">
                  <c:v>7.8001873300755878E-2</c:v>
                </c:pt>
                <c:pt idx="4433">
                  <c:v>7.8356426437840146E-2</c:v>
                </c:pt>
                <c:pt idx="4434">
                  <c:v>7.8707614010190247E-2</c:v>
                </c:pt>
                <c:pt idx="4435">
                  <c:v>7.9055385321256444E-2</c:v>
                </c:pt>
                <c:pt idx="4436">
                  <c:v>7.9399691596681213E-2</c:v>
                </c:pt>
                <c:pt idx="4437">
                  <c:v>7.97404859515463E-2</c:v>
                </c:pt>
                <c:pt idx="4438">
                  <c:v>8.0077723356528324E-2</c:v>
                </c:pt>
                <c:pt idx="4439">
                  <c:v>8.0411360603100279E-2</c:v>
                </c:pt>
                <c:pt idx="4440">
                  <c:v>8.074135632429312E-2</c:v>
                </c:pt>
                <c:pt idx="4441">
                  <c:v>8.1067671080193845E-2</c:v>
                </c:pt>
                <c:pt idx="4442">
                  <c:v>8.1390267345664846E-2</c:v>
                </c:pt>
                <c:pt idx="4443">
                  <c:v>8.1709109379064226E-2</c:v>
                </c:pt>
                <c:pt idx="4444">
                  <c:v>8.2024163126913019E-2</c:v>
                </c:pt>
                <c:pt idx="4445">
                  <c:v>8.2335396178978087E-2</c:v>
                </c:pt>
                <c:pt idx="4446">
                  <c:v>8.2642777725468186E-2</c:v>
                </c:pt>
                <c:pt idx="4447">
                  <c:v>8.2946278514455962E-2</c:v>
                </c:pt>
                <c:pt idx="4448">
                  <c:v>8.3245870809516745E-2</c:v>
                </c:pt>
                <c:pt idx="4449">
                  <c:v>8.3541528347642571E-2</c:v>
                </c:pt>
                <c:pt idx="4450">
                  <c:v>8.3833226297492291E-2</c:v>
                </c:pt>
                <c:pt idx="4451">
                  <c:v>8.412094121802767E-2</c:v>
                </c:pt>
                <c:pt idx="4452">
                  <c:v>8.4404651017585833E-2</c:v>
                </c:pt>
                <c:pt idx="4453">
                  <c:v>8.4684334913433135E-2</c:v>
                </c:pt>
                <c:pt idx="4454">
                  <c:v>8.4959973391839763E-2</c:v>
                </c:pt>
                <c:pt idx="4455">
                  <c:v>8.5231548168712867E-2</c:v>
                </c:pt>
                <c:pt idx="4456">
                  <c:v>8.5499042150819576E-2</c:v>
                </c:pt>
                <c:pt idx="4457">
                  <c:v>8.5762439397632381E-2</c:v>
                </c:pt>
                <c:pt idx="4458">
                  <c:v>8.6021725083819556E-2</c:v>
                </c:pt>
                <c:pt idx="4459">
                  <c:v>8.6276885462406763E-2</c:v>
                </c:pt>
                <c:pt idx="4460">
                  <c:v>8.6527907828629236E-2</c:v>
                </c:pt>
                <c:pt idx="4461">
                  <c:v>8.6774780484491471E-2</c:v>
                </c:pt>
                <c:pt idx="4462">
                  <c:v>8.7017492704051527E-2</c:v>
                </c:pt>
                <c:pt idx="4463">
                  <c:v>8.7256034699439503E-2</c:v>
                </c:pt>
                <c:pt idx="4464">
                  <c:v>8.7490397587624724E-2</c:v>
                </c:pt>
                <c:pt idx="4465">
                  <c:v>8.7720573357935677E-2</c:v>
                </c:pt>
                <c:pt idx="4466">
                  <c:v>8.7946554840342223E-2</c:v>
                </c:pt>
                <c:pt idx="4467">
                  <c:v>8.8168335674502982E-2</c:v>
                </c:pt>
                <c:pt idx="4468">
                  <c:v>8.8385910279580343E-2</c:v>
                </c:pt>
                <c:pt idx="4469">
                  <c:v>8.8599273824826727E-2</c:v>
                </c:pt>
                <c:pt idx="4470">
                  <c:v>8.8808422200936765E-2</c:v>
                </c:pt>
                <c:pt idx="4471">
                  <c:v>8.9013351992170253E-2</c:v>
                </c:pt>
                <c:pt idx="4472">
                  <c:v>8.9214060449236382E-2</c:v>
                </c:pt>
                <c:pt idx="4473">
                  <c:v>8.941054546293864E-2</c:v>
                </c:pt>
                <c:pt idx="4474">
                  <c:v>8.9602805538575109E-2</c:v>
                </c:pt>
                <c:pt idx="4475">
                  <c:v>8.9790839771085013E-2</c:v>
                </c:pt>
                <c:pt idx="4476">
                  <c:v>8.9974647820937392E-2</c:v>
                </c:pt>
                <c:pt idx="4477">
                  <c:v>9.0154229890751475E-2</c:v>
                </c:pt>
                <c:pt idx="4478">
                  <c:v>9.0329586702640893E-2</c:v>
                </c:pt>
                <c:pt idx="4479">
                  <c:v>9.0500719476271668E-2</c:v>
                </c:pt>
                <c:pt idx="4480">
                  <c:v>9.0667629907623518E-2</c:v>
                </c:pt>
                <c:pt idx="4481">
                  <c:v>9.0830320148443916E-2</c:v>
                </c:pt>
                <c:pt idx="4482">
                  <c:v>9.0988792786383443E-2</c:v>
                </c:pt>
                <c:pt idx="4483">
                  <c:v>9.1143050825800612E-2</c:v>
                </c:pt>
                <c:pt idx="4484">
                  <c:v>9.1293097669223083E-2</c:v>
                </c:pt>
                <c:pt idx="4485">
                  <c:v>9.1438937099454581E-2</c:v>
                </c:pt>
                <c:pt idx="4486">
                  <c:v>9.1580573262312254E-2</c:v>
                </c:pt>
                <c:pt idx="4487">
                  <c:v>9.1718010649983125E-2</c:v>
                </c:pt>
                <c:pt idx="4488">
                  <c:v>9.1851254084985193E-2</c:v>
                </c:pt>
                <c:pt idx="4489">
                  <c:v>9.1980308704720348E-2</c:v>
                </c:pt>
                <c:pt idx="4490">
                  <c:v>9.2105179946604873E-2</c:v>
                </c:pt>
                <c:pt idx="4491">
                  <c:v>9.2225873533763575E-2</c:v>
                </c:pt>
                <c:pt idx="4492">
                  <c:v>9.2342395461274845E-2</c:v>
                </c:pt>
                <c:pt idx="4493">
                  <c:v>9.2454751982951333E-2</c:v>
                </c:pt>
                <c:pt idx="4494">
                  <c:v>9.2562949598642974E-2</c:v>
                </c:pt>
                <c:pt idx="4495">
                  <c:v>9.26669950420482E-2</c:v>
                </c:pt>
                <c:pt idx="4496">
                  <c:v>9.2766895269020516E-2</c:v>
                </c:pt>
                <c:pt idx="4497">
                  <c:v>9.2862657446354704E-2</c:v>
                </c:pt>
                <c:pt idx="4498">
                  <c:v>9.2954288941041172E-2</c:v>
                </c:pt>
                <c:pt idx="4499">
                  <c:v>9.3041797309972224E-2</c:v>
                </c:pt>
                <c:pt idx="4500">
                  <c:v>9.3125190290090268E-2</c:v>
                </c:pt>
                <c:pt idx="4501">
                  <c:v>9.3204475788960531E-2</c:v>
                </c:pt>
                <c:pt idx="4502">
                  <c:v>9.3279661875758757E-2</c:v>
                </c:pt>
                <c:pt idx="4503">
                  <c:v>9.335076379201912E-2</c:v>
                </c:pt>
                <c:pt idx="4504">
                  <c:v>9.3417819109103586E-2</c:v>
                </c:pt>
                <c:pt idx="4505">
                  <c:v>9.3480890785386864E-2</c:v>
                </c:pt>
                <c:pt idx="4506">
                  <c:v>9.3540055467617261E-2</c:v>
                </c:pt>
                <c:pt idx="4507">
                  <c:v>9.3595396314077248E-2</c:v>
                </c:pt>
                <c:pt idx="4508">
                  <c:v>9.3647002128716808E-2</c:v>
                </c:pt>
                <c:pt idx="4509">
                  <c:v>9.3694966781636579E-2</c:v>
                </c:pt>
                <c:pt idx="4510">
                  <c:v>9.373938867067115E-2</c:v>
                </c:pt>
                <c:pt idx="4511">
                  <c:v>9.3780370213129877E-2</c:v>
                </c:pt>
                <c:pt idx="4512">
                  <c:v>9.3818017366133447E-2</c:v>
                </c:pt>
                <c:pt idx="4513">
                  <c:v>9.385243917439362E-2</c:v>
                </c:pt>
                <c:pt idx="4514">
                  <c:v>9.3883747344324184E-2</c:v>
                </c:pt>
                <c:pt idx="4515">
                  <c:v>9.391205584340577E-2</c:v>
                </c:pt>
                <c:pt idx="4516">
                  <c:v>9.3937480523751865E-2</c:v>
                </c:pt>
                <c:pt idx="4517">
                  <c:v>9.3960138768858961E-2</c:v>
                </c:pt>
                <c:pt idx="4518">
                  <c:v>9.3980149162548723E-2</c:v>
                </c:pt>
                <c:pt idx="4519">
                  <c:v>9.3997631179141575E-2</c:v>
                </c:pt>
                <c:pt idx="4520">
                  <c:v>9.4012704893928725E-2</c:v>
                </c:pt>
                <c:pt idx="4521">
                  <c:v>9.4025490713040075E-2</c:v>
                </c:pt>
                <c:pt idx="4522">
                  <c:v>9.4036109121830219E-2</c:v>
                </c:pt>
                <c:pt idx="4523">
                  <c:v>9.4044680450938403E-2</c:v>
                </c:pt>
                <c:pt idx="4524">
                  <c:v>9.4051324659198507E-2</c:v>
                </c:pt>
                <c:pt idx="4525">
                  <c:v>9.4056161132607535E-2</c:v>
                </c:pt>
                <c:pt idx="4526">
                  <c:v>9.4059308498586333E-2</c:v>
                </c:pt>
                <c:pt idx="4527">
                  <c:v>9.4060884454791091E-2</c:v>
                </c:pt>
                <c:pt idx="4528">
                  <c:v>9.4060994747133267E-2</c:v>
                </c:pt>
                <c:pt idx="4529">
                  <c:v>9.4059709551976636E-2</c:v>
                </c:pt>
                <c:pt idx="4530">
                  <c:v>9.4057058600325677E-2</c:v>
                </c:pt>
                <c:pt idx="4531">
                  <c:v>9.4053049153604282E-2</c:v>
                </c:pt>
                <c:pt idx="4532">
                  <c:v>9.4047676992319765E-2</c:v>
                </c:pt>
                <c:pt idx="4533">
                  <c:v>9.4040927647697115E-2</c:v>
                </c:pt>
                <c:pt idx="4534">
                  <c:v>9.403277720066E-2</c:v>
                </c:pt>
                <c:pt idx="4535">
                  <c:v>9.4023193027187008E-2</c:v>
                </c:pt>
                <c:pt idx="4536">
                  <c:v>9.4012134506437958E-2</c:v>
                </c:pt>
                <c:pt idx="4537">
                  <c:v>9.3999553693538448E-2</c:v>
                </c:pt>
                <c:pt idx="4538">
                  <c:v>9.3985395958305226E-2</c:v>
                </c:pt>
                <c:pt idx="4539">
                  <c:v>9.3969600591147201E-2</c:v>
                </c:pt>
                <c:pt idx="4540">
                  <c:v>9.3952101377348343E-2</c:v>
                </c:pt>
                <c:pt idx="4541">
                  <c:v>9.3932827140911918E-2</c:v>
                </c:pt>
                <c:pt idx="4542">
                  <c:v>9.3911702259116825E-2</c:v>
                </c:pt>
                <c:pt idx="4543">
                  <c:v>9.3888647148912402E-2</c:v>
                </c:pt>
                <c:pt idx="4544">
                  <c:v>9.3863578726245955E-2</c:v>
                </c:pt>
                <c:pt idx="4545">
                  <c:v>9.3836410839393869E-2</c:v>
                </c:pt>
                <c:pt idx="4546">
                  <c:v>9.3807054677336174E-2</c:v>
                </c:pt>
                <c:pt idx="4547">
                  <c:v>9.3775419154188216E-2</c:v>
                </c:pt>
                <c:pt idx="4548">
                  <c:v>9.374141127067584E-2</c:v>
                </c:pt>
                <c:pt idx="4549">
                  <c:v>9.3704936453611734E-2</c:v>
                </c:pt>
                <c:pt idx="4550">
                  <c:v>9.3665898874303932E-2</c:v>
                </c:pt>
                <c:pt idx="4551">
                  <c:v>9.362420174680107E-2</c:v>
                </c:pt>
                <c:pt idx="4552">
                  <c:v>9.3579747606851324E-2</c:v>
                </c:pt>
                <c:pt idx="4553">
                  <c:v>9.3532438572425033E-2</c:v>
                </c:pt>
                <c:pt idx="4554">
                  <c:v>9.3482176586625651E-2</c:v>
                </c:pt>
                <c:pt idx="4555">
                  <c:v>9.3428863643788967E-2</c:v>
                </c:pt>
                <c:pt idx="4556">
                  <c:v>9.3372401999540292E-2</c:v>
                </c:pt>
                <c:pt idx="4557">
                  <c:v>9.3312694365561194E-2</c:v>
                </c:pt>
                <c:pt idx="4558">
                  <c:v>9.3249644089785838E-2</c:v>
                </c:pt>
                <c:pt idx="4559">
                  <c:v>9.3183155322727196E-2</c:v>
                </c:pt>
                <c:pt idx="4560">
                  <c:v>9.3113133170607945E-2</c:v>
                </c:pt>
                <c:pt idx="4561">
                  <c:v>9.3039483835946346E-2</c:v>
                </c:pt>
                <c:pt idx="4562">
                  <c:v>9.2962114746226954E-2</c:v>
                </c:pt>
                <c:pt idx="4563">
                  <c:v>9.2880934671261059E-2</c:v>
                </c:pt>
                <c:pt idx="4564">
                  <c:v>9.2795853829821001E-2</c:v>
                </c:pt>
                <c:pt idx="4565">
                  <c:v>9.2706796570621086E-2</c:v>
                </c:pt>
                <c:pt idx="4566">
                  <c:v>9.2613728648659466E-2</c:v>
                </c:pt>
                <c:pt idx="4567">
                  <c:v>9.2516662798044672E-2</c:v>
                </c:pt>
                <c:pt idx="4568">
                  <c:v>9.2415637840910322E-2</c:v>
                </c:pt>
                <c:pt idx="4569">
                  <c:v>9.2310705894391679E-2</c:v>
                </c:pt>
                <c:pt idx="4570">
                  <c:v>9.2201930883831579E-2</c:v>
                </c:pt>
                <c:pt idx="4571">
                  <c:v>9.2089387561561112E-2</c:v>
                </c:pt>
                <c:pt idx="4572">
                  <c:v>9.1973160592014644E-2</c:v>
                </c:pt>
                <c:pt idx="4573">
                  <c:v>9.1853343683982069E-2</c:v>
                </c:pt>
                <c:pt idx="4574">
                  <c:v>9.1730038767616554E-2</c:v>
                </c:pt>
                <c:pt idx="4575">
                  <c:v>9.1603355214518178E-2</c:v>
                </c:pt>
                <c:pt idx="4576">
                  <c:v>9.1473409099282366E-2</c:v>
                </c:pt>
                <c:pt idx="4577">
                  <c:v>9.1340322500936405E-2</c:v>
                </c:pt>
                <c:pt idx="4578">
                  <c:v>9.1204222842729166E-2</c:v>
                </c:pt>
                <c:pt idx="4579">
                  <c:v>9.1065242268774299E-2</c:v>
                </c:pt>
                <c:pt idx="4580">
                  <c:v>9.0923517056087033E-2</c:v>
                </c:pt>
                <c:pt idx="4581">
                  <c:v>9.0779187060593014E-2</c:v>
                </c:pt>
                <c:pt idx="4582">
                  <c:v>9.0632395195723248E-2</c:v>
                </c:pt>
                <c:pt idx="4583">
                  <c:v>9.0483286942250704E-2</c:v>
                </c:pt>
                <c:pt idx="4584">
                  <c:v>9.0332009888060505E-2</c:v>
                </c:pt>
                <c:pt idx="4585">
                  <c:v>9.0178713296579213E-2</c:v>
                </c:pt>
                <c:pt idx="4586">
                  <c:v>9.0023547702634363E-2</c:v>
                </c:pt>
                <c:pt idx="4587">
                  <c:v>8.9866664534542756E-2</c:v>
                </c:pt>
                <c:pt idx="4588">
                  <c:v>8.9708215761269833E-2</c:v>
                </c:pt>
                <c:pt idx="4589">
                  <c:v>8.9548353563532926E-2</c:v>
                </c:pt>
                <c:pt idx="4590">
                  <c:v>8.938723002776143E-2</c:v>
                </c:pt>
                <c:pt idx="4591">
                  <c:v>8.922499686185853E-2</c:v>
                </c:pt>
                <c:pt idx="4592">
                  <c:v>8.9061805131743652E-2</c:v>
                </c:pt>
                <c:pt idx="4593">
                  <c:v>8.8897805017692108E-2</c:v>
                </c:pt>
                <c:pt idx="4594">
                  <c:v>8.8733145589516754E-2</c:v>
                </c:pt>
                <c:pt idx="4595">
                  <c:v>8.8567974599674276E-2</c:v>
                </c:pt>
                <c:pt idx="4596">
                  <c:v>8.8402438293404786E-2</c:v>
                </c:pt>
                <c:pt idx="4597">
                  <c:v>8.8236681235052766E-2</c:v>
                </c:pt>
                <c:pt idx="4598">
                  <c:v>8.8070846149739535E-2</c:v>
                </c:pt>
                <c:pt idx="4599">
                  <c:v>8.7905073779594528E-2</c:v>
                </c:pt>
                <c:pt idx="4600">
                  <c:v>8.7739502753778731E-2</c:v>
                </c:pt>
                <c:pt idx="4601">
                  <c:v>8.7574269471561966E-2</c:v>
                </c:pt>
                <c:pt idx="4602">
                  <c:v>8.740950799774691E-2</c:v>
                </c:pt>
                <c:pt idx="4603">
                  <c:v>8.7245349969756178E-2</c:v>
                </c:pt>
                <c:pt idx="4604">
                  <c:v>8.7081924515728923E-2</c:v>
                </c:pt>
                <c:pt idx="4605">
                  <c:v>8.6919358182998868E-2</c:v>
                </c:pt>
                <c:pt idx="4606">
                  <c:v>8.6757774876347143E-2</c:v>
                </c:pt>
                <c:pt idx="4607">
                  <c:v>8.6597295805455221E-2</c:v>
                </c:pt>
                <c:pt idx="4608">
                  <c:v>8.6438039441000258E-2</c:v>
                </c:pt>
                <c:pt idx="4609">
                  <c:v>8.6280121478863422E-2</c:v>
                </c:pt>
                <c:pt idx="4610">
                  <c:v>8.6123654811939912E-2</c:v>
                </c:pt>
                <c:pt idx="4611">
                  <c:v>8.5968749509067702E-2</c:v>
                </c:pt>
                <c:pt idx="4612">
                  <c:v>8.581551280060587E-2</c:v>
                </c:pt>
                <c:pt idx="4613">
                  <c:v>8.5664049070220516E-2</c:v>
                </c:pt>
                <c:pt idx="4614">
                  <c:v>8.5514459852451513E-2</c:v>
                </c:pt>
                <c:pt idx="4615">
                  <c:v>8.536684383565718E-2</c:v>
                </c:pt>
                <c:pt idx="4616">
                  <c:v>8.5221296869948129E-2</c:v>
                </c:pt>
                <c:pt idx="4617">
                  <c:v>8.5077911979743057E-2</c:v>
                </c:pt>
                <c:pt idx="4618">
                  <c:v>8.4936779380595795E-2</c:v>
                </c:pt>
                <c:pt idx="4619">
                  <c:v>8.4797986499959746E-2</c:v>
                </c:pt>
                <c:pt idx="4620">
                  <c:v>8.4661618001571903E-2</c:v>
                </c:pt>
                <c:pt idx="4621">
                  <c:v>8.4527755813155345E-2</c:v>
                </c:pt>
                <c:pt idx="4622">
                  <c:v>8.439647915715337E-2</c:v>
                </c:pt>
                <c:pt idx="4623">
                  <c:v>8.426786458422407E-2</c:v>
                </c:pt>
                <c:pt idx="4624">
                  <c:v>8.4141986009237127E-2</c:v>
                </c:pt>
                <c:pt idx="4625">
                  <c:v>8.401891474952973E-2</c:v>
                </c:pt>
                <c:pt idx="4626">
                  <c:v>8.3898719565190238E-2</c:v>
                </c:pt>
                <c:pt idx="4627">
                  <c:v>8.3781466701151261E-2</c:v>
                </c:pt>
                <c:pt idx="4628">
                  <c:v>8.3667212319287781E-2</c:v>
                </c:pt>
                <c:pt idx="4629">
                  <c:v>8.3555986098264631E-2</c:v>
                </c:pt>
                <c:pt idx="4630">
                  <c:v>8.3447787956231492E-2</c:v>
                </c:pt>
                <c:pt idx="4631">
                  <c:v>8.3342600775766135E-2</c:v>
                </c:pt>
                <c:pt idx="4632">
                  <c:v>8.3240398226776688E-2</c:v>
                </c:pt>
                <c:pt idx="4633">
                  <c:v>8.3141145747064882E-2</c:v>
                </c:pt>
                <c:pt idx="4634">
                  <c:v>8.3044801213329938E-2</c:v>
                </c:pt>
                <c:pt idx="4635">
                  <c:v>8.2951315568406042E-2</c:v>
                </c:pt>
                <c:pt idx="4636">
                  <c:v>8.2860633416465101E-2</c:v>
                </c:pt>
                <c:pt idx="4637">
                  <c:v>8.2772693587745833E-2</c:v>
                </c:pt>
                <c:pt idx="4638">
                  <c:v>8.2687429673940466E-2</c:v>
                </c:pt>
                <c:pt idx="4639">
                  <c:v>8.260477053532983E-2</c:v>
                </c:pt>
                <c:pt idx="4640">
                  <c:v>8.2524640780732156E-2</c:v>
                </c:pt>
                <c:pt idx="4641">
                  <c:v>8.2446961221304321E-2</c:v>
                </c:pt>
                <c:pt idx="4642">
                  <c:v>8.2371649299211522E-2</c:v>
                </c:pt>
                <c:pt idx="4643">
                  <c:v>8.2298619492151226E-2</c:v>
                </c:pt>
                <c:pt idx="4644">
                  <c:v>8.2227783694698034E-2</c:v>
                </c:pt>
                <c:pt idx="4645">
                  <c:v>8.2159051577404496E-2</c:v>
                </c:pt>
                <c:pt idx="4646">
                  <c:v>8.2092330924572521E-2</c:v>
                </c:pt>
                <c:pt idx="4647">
                  <c:v>8.2027527951580567E-2</c:v>
                </c:pt>
                <c:pt idx="4648">
                  <c:v>8.1964547602630208E-2</c:v>
                </c:pt>
                <c:pt idx="4649">
                  <c:v>8.190329382974848E-2</c:v>
                </c:pt>
                <c:pt idx="4650">
                  <c:v>8.184366985385863E-2</c:v>
                </c:pt>
                <c:pt idx="4651">
                  <c:v>8.1785578408706983E-2</c:v>
                </c:pt>
                <c:pt idx="4652">
                  <c:v>8.1728921968410223E-2</c:v>
                </c:pt>
                <c:pt idx="4653">
                  <c:v>8.1673602959362601E-2</c:v>
                </c:pt>
                <c:pt idx="4654">
                  <c:v>8.1619523957220178E-2</c:v>
                </c:pt>
                <c:pt idx="4655">
                  <c:v>8.1566587869653567E-2</c:v>
                </c:pt>
                <c:pt idx="4656">
                  <c:v>8.1514698105542238E-2</c:v>
                </c:pt>
                <c:pt idx="4657">
                  <c:v>8.1463758731255331E-2</c:v>
                </c:pt>
                <c:pt idx="4658">
                  <c:v>8.1413674614647935E-2</c:v>
                </c:pt>
                <c:pt idx="4659">
                  <c:v>8.1364351557374148E-2</c:v>
                </c:pt>
                <c:pt idx="4660">
                  <c:v>8.1315696416101313E-2</c:v>
                </c:pt>
                <c:pt idx="4661">
                  <c:v>8.126761721318887E-2</c:v>
                </c:pt>
                <c:pt idx="4662">
                  <c:v>8.1220023237370501E-2</c:v>
                </c:pt>
                <c:pt idx="4663">
                  <c:v>8.1172825134964086E-2</c:v>
                </c:pt>
                <c:pt idx="4664">
                  <c:v>8.1125934992111501E-2</c:v>
                </c:pt>
                <c:pt idx="4665">
                  <c:v>8.1079266408530526E-2</c:v>
                </c:pt>
                <c:pt idx="4666">
                  <c:v>8.103273456324471E-2</c:v>
                </c:pt>
                <c:pt idx="4667">
                  <c:v>8.0986256272737436E-2</c:v>
                </c:pt>
                <c:pt idx="4668">
                  <c:v>8.0939750041959677E-2</c:v>
                </c:pt>
                <c:pt idx="4669">
                  <c:v>8.08931361086032E-2</c:v>
                </c:pt>
                <c:pt idx="4670">
                  <c:v>8.0846336481033676E-2</c:v>
                </c:pt>
                <c:pt idx="4671">
                  <c:v>8.079927497026379E-2</c:v>
                </c:pt>
                <c:pt idx="4672">
                  <c:v>8.0751877216328663E-2</c:v>
                </c:pt>
                <c:pt idx="4673">
                  <c:v>8.0704070709410797E-2</c:v>
                </c:pt>
                <c:pt idx="4674">
                  <c:v>8.0655784806048514E-2</c:v>
                </c:pt>
                <c:pt idx="4675">
                  <c:v>8.0606950740745476E-2</c:v>
                </c:pt>
                <c:pt idx="4676">
                  <c:v>8.0557501633284539E-2</c:v>
                </c:pt>
                <c:pt idx="4677">
                  <c:v>8.0507372492039014E-2</c:v>
                </c:pt>
                <c:pt idx="4678">
                  <c:v>8.0456500213555729E-2</c:v>
                </c:pt>
                <c:pt idx="4679">
                  <c:v>8.0404823578677606E-2</c:v>
                </c:pt>
                <c:pt idx="4680">
                  <c:v>8.0352283245454584E-2</c:v>
                </c:pt>
                <c:pt idx="4681">
                  <c:v>8.029882173908745E-2</c:v>
                </c:pt>
                <c:pt idx="4682">
                  <c:v>8.0244383439128736E-2</c:v>
                </c:pt>
                <c:pt idx="4683">
                  <c:v>8.0188914564163244E-2</c:v>
                </c:pt>
                <c:pt idx="4684">
                  <c:v>8.0132363154170327E-2</c:v>
                </c:pt>
                <c:pt idx="4685">
                  <c:v>8.0074679050768233E-2</c:v>
                </c:pt>
                <c:pt idx="4686">
                  <c:v>8.0015813875525532E-2</c:v>
                </c:pt>
                <c:pt idx="4687">
                  <c:v>7.9955721006516003E-2</c:v>
                </c:pt>
                <c:pt idx="4688">
                  <c:v>7.9894355553285473E-2</c:v>
                </c:pt>
                <c:pt idx="4689">
                  <c:v>7.9831674330389596E-2</c:v>
                </c:pt>
                <c:pt idx="4690">
                  <c:v>7.9767641693401836E-2</c:v>
                </c:pt>
                <c:pt idx="4691">
                  <c:v>7.9702242178973315E-2</c:v>
                </c:pt>
                <c:pt idx="4692">
                  <c:v>7.9635483035381385E-2</c:v>
                </c:pt>
                <c:pt idx="4693">
                  <c:v>7.9567384425352813E-2</c:v>
                </c:pt>
                <c:pt idx="4694">
                  <c:v>7.9497973405202912E-2</c:v>
                </c:pt>
                <c:pt idx="4695">
                  <c:v>7.9427283175031907E-2</c:v>
                </c:pt>
                <c:pt idx="4696">
                  <c:v>7.9355352567314297E-2</c:v>
                </c:pt>
                <c:pt idx="4697">
                  <c:v>7.9282225569117501E-2</c:v>
                </c:pt>
                <c:pt idx="4698">
                  <c:v>7.9207950868907681E-2</c:v>
                </c:pt>
                <c:pt idx="4699">
                  <c:v>7.9132581426737736E-2</c:v>
                </c:pt>
                <c:pt idx="4700">
                  <c:v>7.9056174066941501E-2</c:v>
                </c:pt>
                <c:pt idx="4701">
                  <c:v>7.8978789092492271E-2</c:v>
                </c:pt>
                <c:pt idx="4702">
                  <c:v>7.8900489920202321E-2</c:v>
                </c:pt>
                <c:pt idx="4703">
                  <c:v>7.882134273596049E-2</c:v>
                </c:pt>
                <c:pt idx="4704">
                  <c:v>7.8741416169225836E-2</c:v>
                </c:pt>
                <c:pt idx="4705">
                  <c:v>7.8660780986012674E-2</c:v>
                </c:pt>
                <c:pt idx="4706">
                  <c:v>7.8579509799625955E-2</c:v>
                </c:pt>
                <c:pt idx="4707">
                  <c:v>7.8497676798422067E-2</c:v>
                </c:pt>
                <c:pt idx="4708">
                  <c:v>7.8415357489892409E-2</c:v>
                </c:pt>
                <c:pt idx="4709">
                  <c:v>7.8332628460386522E-2</c:v>
                </c:pt>
                <c:pt idx="4710">
                  <c:v>7.8249567149809546E-2</c:v>
                </c:pt>
                <c:pt idx="4711">
                  <c:v>7.8166251640650386E-2</c:v>
                </c:pt>
                <c:pt idx="4712">
                  <c:v>7.8082760460714273E-2</c:v>
                </c:pt>
                <c:pt idx="4713">
                  <c:v>7.7999172398954375E-2</c:v>
                </c:pt>
                <c:pt idx="4714">
                  <c:v>7.7915566333813024E-2</c:v>
                </c:pt>
                <c:pt idx="4715">
                  <c:v>7.7832021073505328E-2</c:v>
                </c:pt>
                <c:pt idx="4716">
                  <c:v>7.7748615207692884E-2</c:v>
                </c:pt>
                <c:pt idx="4717">
                  <c:v>7.766542697001598E-2</c:v>
                </c:pt>
                <c:pt idx="4718">
                  <c:v>7.7582534110967466E-2</c:v>
                </c:pt>
                <c:pt idx="4719">
                  <c:v>7.7500013780612317E-2</c:v>
                </c:pt>
                <c:pt idx="4720">
                  <c:v>7.7417942420671348E-2</c:v>
                </c:pt>
                <c:pt idx="4721">
                  <c:v>7.733639566550439E-2</c:v>
                </c:pt>
                <c:pt idx="4722">
                  <c:v>7.7255448251547468E-2</c:v>
                </c:pt>
                <c:pt idx="4723">
                  <c:v>7.7175173934770636E-2</c:v>
                </c:pt>
                <c:pt idx="4724">
                  <c:v>7.709564541574189E-2</c:v>
                </c:pt>
                <c:pt idx="4725">
                  <c:v>7.7016934271896528E-2</c:v>
                </c:pt>
                <c:pt idx="4726">
                  <c:v>7.6939110896626944E-2</c:v>
                </c:pt>
                <c:pt idx="4727">
                  <c:v>7.6862244444822814E-2</c:v>
                </c:pt>
                <c:pt idx="4728">
                  <c:v>7.6786402784503702E-2</c:v>
                </c:pt>
                <c:pt idx="4729">
                  <c:v>7.6711652454204665E-2</c:v>
                </c:pt>
                <c:pt idx="4730">
                  <c:v>7.6638058625783906E-2</c:v>
                </c:pt>
                <c:pt idx="4731">
                  <c:v>7.6565685072338713E-2</c:v>
                </c:pt>
                <c:pt idx="4732">
                  <c:v>7.6494594140925937E-2</c:v>
                </c:pt>
                <c:pt idx="4733">
                  <c:v>7.6424846729798476E-2</c:v>
                </c:pt>
                <c:pt idx="4734">
                  <c:v>7.6356502269879875E-2</c:v>
                </c:pt>
                <c:pt idx="4735">
                  <c:v>7.628961871020945E-2</c:v>
                </c:pt>
                <c:pt idx="4736">
                  <c:v>7.6224252507106682E-2</c:v>
                </c:pt>
                <c:pt idx="4737">
                  <c:v>7.6160458616808938E-2</c:v>
                </c:pt>
                <c:pt idx="4738">
                  <c:v>7.6098290491351889E-2</c:v>
                </c:pt>
                <c:pt idx="4739">
                  <c:v>7.6037800077469658E-2</c:v>
                </c:pt>
                <c:pt idx="4740">
                  <c:v>7.597903781830391E-2</c:v>
                </c:pt>
                <c:pt idx="4741">
                  <c:v>7.5922052657718939E-2</c:v>
                </c:pt>
                <c:pt idx="4742">
                  <c:v>7.5866892047031148E-2</c:v>
                </c:pt>
                <c:pt idx="4743">
                  <c:v>7.5813601953969009E-2</c:v>
                </c:pt>
                <c:pt idx="4744">
                  <c:v>7.5762226873689678E-2</c:v>
                </c:pt>
                <c:pt idx="4745">
                  <c:v>7.5712809841685935E-2</c:v>
                </c:pt>
                <c:pt idx="4746">
                  <c:v>7.5665392448425961E-2</c:v>
                </c:pt>
                <c:pt idx="4747">
                  <c:v>7.5620014855576539E-2</c:v>
                </c:pt>
                <c:pt idx="4748">
                  <c:v>7.5576715813667275E-2</c:v>
                </c:pt>
                <c:pt idx="4749">
                  <c:v>7.5535532681061793E-2</c:v>
                </c:pt>
                <c:pt idx="4750">
                  <c:v>7.5496501444108174E-2</c:v>
                </c:pt>
                <c:pt idx="4751">
                  <c:v>7.5459656738347675E-2</c:v>
                </c:pt>
                <c:pt idx="4752">
                  <c:v>7.5425031870668763E-2</c:v>
                </c:pt>
                <c:pt idx="4753">
                  <c:v>7.5392649473828455E-2</c:v>
                </c:pt>
                <c:pt idx="4754">
                  <c:v>7.53625012891109E-2</c:v>
                </c:pt>
                <c:pt idx="4755">
                  <c:v>7.533454409991075E-2</c:v>
                </c:pt>
                <c:pt idx="4756">
                  <c:v>7.5308715360374409E-2</c:v>
                </c:pt>
                <c:pt idx="4757">
                  <c:v>7.5284942789904871E-2</c:v>
                </c:pt>
                <c:pt idx="4758">
                  <c:v>7.5263145545489088E-2</c:v>
                </c:pt>
                <c:pt idx="4759">
                  <c:v>7.524323501259296E-2</c:v>
                </c:pt>
                <c:pt idx="4760">
                  <c:v>7.5225115541859955E-2</c:v>
                </c:pt>
                <c:pt idx="4761">
                  <c:v>7.5208685146141777E-2</c:v>
                </c:pt>
                <c:pt idx="4762">
                  <c:v>7.5193836159864483E-2</c:v>
                </c:pt>
                <c:pt idx="4763">
                  <c:v>7.51804558622019E-2</c:v>
                </c:pt>
                <c:pt idx="4764">
                  <c:v>7.5168427065468502E-2</c:v>
                </c:pt>
                <c:pt idx="4765">
                  <c:v>7.515762867011111E-2</c:v>
                </c:pt>
                <c:pt idx="4766">
                  <c:v>7.5147936187640277E-2</c:v>
                </c:pt>
                <c:pt idx="4767">
                  <c:v>7.5139222232807182E-2</c:v>
                </c:pt>
                <c:pt idx="4768">
                  <c:v>7.5131356986296374E-2</c:v>
                </c:pt>
                <c:pt idx="4769">
                  <c:v>7.5124208629168188E-2</c:v>
                </c:pt>
                <c:pt idx="4770">
                  <c:v>7.5117643750250582E-2</c:v>
                </c:pt>
                <c:pt idx="4771">
                  <c:v>7.5111527727644192E-2</c:v>
                </c:pt>
                <c:pt idx="4772">
                  <c:v>7.5105725085469907E-2</c:v>
                </c:pt>
                <c:pt idx="4773">
                  <c:v>7.5100099826954689E-2</c:v>
                </c:pt>
                <c:pt idx="4774">
                  <c:v>7.5094515744915422E-2</c:v>
                </c:pt>
                <c:pt idx="4775">
                  <c:v>7.5088836710670653E-2</c:v>
                </c:pt>
                <c:pt idx="4776">
                  <c:v>7.5082926942372882E-2</c:v>
                </c:pt>
                <c:pt idx="4777">
                  <c:v>7.5076651253724702E-2</c:v>
                </c:pt>
                <c:pt idx="4778">
                  <c:v>7.5069884386805383E-2</c:v>
                </c:pt>
                <c:pt idx="4779">
                  <c:v>7.5062530891381096E-2</c:v>
                </c:pt>
                <c:pt idx="4780">
                  <c:v>7.5054529295003614E-2</c:v>
                </c:pt>
                <c:pt idx="4781">
                  <c:v>7.5045837121021322E-2</c:v>
                </c:pt>
                <c:pt idx="4782">
                  <c:v>7.5036421754786517E-2</c:v>
                </c:pt>
                <c:pt idx="4783">
                  <c:v>7.5026259479083132E-2</c:v>
                </c:pt>
                <c:pt idx="4784">
                  <c:v>7.5015334866728095E-2</c:v>
                </c:pt>
                <c:pt idx="4785">
                  <c:v>7.5003640213044565E-2</c:v>
                </c:pt>
                <c:pt idx="4786">
                  <c:v>7.4991174994724366E-2</c:v>
                </c:pt>
                <c:pt idx="4787">
                  <c:v>7.4977945353740014E-2</c:v>
                </c:pt>
                <c:pt idx="4788">
                  <c:v>7.4963963605467393E-2</c:v>
                </c:pt>
                <c:pt idx="4789">
                  <c:v>7.4949247770210337E-2</c:v>
                </c:pt>
                <c:pt idx="4790">
                  <c:v>7.4933821127334543E-2</c:v>
                </c:pt>
                <c:pt idx="4791">
                  <c:v>7.4917711791231786E-2</c:v>
                </c:pt>
                <c:pt idx="4792">
                  <c:v>7.4900952308351393E-2</c:v>
                </c:pt>
                <c:pt idx="4793">
                  <c:v>7.4883579274550027E-2</c:v>
                </c:pt>
                <c:pt idx="4794">
                  <c:v>7.4865632972027252E-2</c:v>
                </c:pt>
                <c:pt idx="4795">
                  <c:v>7.4847157025129119E-2</c:v>
                </c:pt>
                <c:pt idx="4796">
                  <c:v>7.4828198074320021E-2</c:v>
                </c:pt>
                <c:pt idx="4797">
                  <c:v>7.4808805467636172E-2</c:v>
                </c:pt>
                <c:pt idx="4798">
                  <c:v>7.4789030968953313E-2</c:v>
                </c:pt>
                <c:pt idx="4799">
                  <c:v>7.4768928482415634E-2</c:v>
                </c:pt>
                <c:pt idx="4800">
                  <c:v>7.4748553792390357E-2</c:v>
                </c:pt>
                <c:pt idx="4801">
                  <c:v>7.4727964318328052E-2</c:v>
                </c:pt>
                <c:pt idx="4802">
                  <c:v>7.470721888392555E-2</c:v>
                </c:pt>
                <c:pt idx="4803">
                  <c:v>7.4686377500005285E-2</c:v>
                </c:pt>
                <c:pt idx="4804">
                  <c:v>7.4665501160539383E-2</c:v>
                </c:pt>
                <c:pt idx="4805">
                  <c:v>7.4644651651265159E-2</c:v>
                </c:pt>
                <c:pt idx="4806">
                  <c:v>7.4623891370352732E-2</c:v>
                </c:pt>
                <c:pt idx="4807">
                  <c:v>7.4603283160603218E-2</c:v>
                </c:pt>
                <c:pt idx="4808">
                  <c:v>7.4582890152669654E-2</c:v>
                </c:pt>
                <c:pt idx="4809">
                  <c:v>7.4562775618810681E-2</c:v>
                </c:pt>
                <c:pt idx="4810">
                  <c:v>7.4543002836699901E-2</c:v>
                </c:pt>
                <c:pt idx="4811">
                  <c:v>7.4523634962831403E-2</c:v>
                </c:pt>
                <c:pt idx="4812">
                  <c:v>7.4504734915074367E-2</c:v>
                </c:pt>
                <c:pt idx="4813">
                  <c:v>7.4486365263947321E-2</c:v>
                </c:pt>
                <c:pt idx="4814">
                  <c:v>7.4468588132193717E-2</c:v>
                </c:pt>
                <c:pt idx="4815">
                  <c:v>7.4451465102257253E-2</c:v>
                </c:pt>
                <c:pt idx="4816">
                  <c:v>7.4435057131268897E-2</c:v>
                </c:pt>
                <c:pt idx="4817">
                  <c:v>7.4419424473169113E-2</c:v>
                </c:pt>
                <c:pt idx="4818">
                  <c:v>7.4404626607605773E-2</c:v>
                </c:pt>
                <c:pt idx="4819">
                  <c:v>7.4390722175257731E-2</c:v>
                </c:pt>
                <c:pt idx="4820">
                  <c:v>7.4377768919249618E-2</c:v>
                </c:pt>
                <c:pt idx="4821">
                  <c:v>7.436582363233385E-2</c:v>
                </c:pt>
                <c:pt idx="4822">
                  <c:v>7.435494210952992E-2</c:v>
                </c:pt>
                <c:pt idx="4823">
                  <c:v>7.4345179105921574E-2</c:v>
                </c:pt>
                <c:pt idx="4824">
                  <c:v>7.4336588299324421E-2</c:v>
                </c:pt>
                <c:pt idx="4825">
                  <c:v>7.4329222257548927E-2</c:v>
                </c:pt>
                <c:pt idx="4826">
                  <c:v>7.4323132409993053E-2</c:v>
                </c:pt>
                <c:pt idx="4827">
                  <c:v>7.4318369023311182E-2</c:v>
                </c:pt>
                <c:pt idx="4828">
                  <c:v>7.4314974043603141E-2</c:v>
                </c:pt>
                <c:pt idx="4829">
                  <c:v>7.4312965658978505E-2</c:v>
                </c:pt>
                <c:pt idx="4830">
                  <c:v>7.4312335169494384E-2</c:v>
                </c:pt>
                <c:pt idx="4831">
                  <c:v>7.4313058864397777E-2</c:v>
                </c:pt>
                <c:pt idx="4832">
                  <c:v>7.4315105304900222E-2</c:v>
                </c:pt>
                <c:pt idx="4833">
                  <c:v>7.4318436193035298E-2</c:v>
                </c:pt>
                <c:pt idx="4834">
                  <c:v>7.4323006952261753E-2</c:v>
                </c:pt>
                <c:pt idx="4835">
                  <c:v>7.4328767268991194E-2</c:v>
                </c:pt>
                <c:pt idx="4836">
                  <c:v>7.4335661605987202E-2</c:v>
                </c:pt>
                <c:pt idx="4837">
                  <c:v>7.4343629689047633E-2</c:v>
                </c:pt>
                <c:pt idx="4838">
                  <c:v>7.435260696797924E-2</c:v>
                </c:pt>
                <c:pt idx="4839">
                  <c:v>7.436252505283536E-2</c:v>
                </c:pt>
                <c:pt idx="4840">
                  <c:v>7.437331212636332E-2</c:v>
                </c:pt>
                <c:pt idx="4841">
                  <c:v>7.4384893333586624E-2</c:v>
                </c:pt>
                <c:pt idx="4842">
                  <c:v>7.4397191149421449E-2</c:v>
                </c:pt>
                <c:pt idx="4843">
                  <c:v>7.44101257252055E-2</c:v>
                </c:pt>
                <c:pt idx="4844">
                  <c:v>7.4423615214993799E-2</c:v>
                </c:pt>
                <c:pt idx="4845">
                  <c:v>7.4437576082450899E-2</c:v>
                </c:pt>
                <c:pt idx="4846">
                  <c:v>7.4451923389149424E-2</c:v>
                </c:pt>
                <c:pt idx="4847">
                  <c:v>7.4466571065058329E-2</c:v>
                </c:pt>
                <c:pt idx="4848">
                  <c:v>7.4481432161983913E-2</c:v>
                </c:pt>
                <c:pt idx="4849">
                  <c:v>7.4496419090703356E-2</c:v>
                </c:pt>
                <c:pt idx="4850">
                  <c:v>7.4511443842507685E-2</c:v>
                </c:pt>
                <c:pt idx="4851">
                  <c:v>7.4526418195850083E-2</c:v>
                </c:pt>
                <c:pt idx="4852">
                  <c:v>7.4541253908772892E-2</c:v>
                </c:pt>
                <c:pt idx="4853">
                  <c:v>7.4555862897765279E-2</c:v>
                </c:pt>
                <c:pt idx="4854">
                  <c:v>7.4570157403682821E-2</c:v>
                </c:pt>
                <c:pt idx="4855">
                  <c:v>7.4584050145339184E-2</c:v>
                </c:pt>
                <c:pt idx="4856">
                  <c:v>7.4597454461359292E-2</c:v>
                </c:pt>
                <c:pt idx="4857">
                  <c:v>7.4610284440863803E-2</c:v>
                </c:pt>
                <c:pt idx="4858">
                  <c:v>7.4622455043534708E-2</c:v>
                </c:pt>
                <c:pt idx="4859">
                  <c:v>7.463388220959262E-2</c:v>
                </c:pt>
                <c:pt idx="4860">
                  <c:v>7.4644482960197073E-2</c:v>
                </c:pt>
                <c:pt idx="4861">
                  <c:v>7.4654175488762936E-2</c:v>
                </c:pt>
                <c:pt idx="4862">
                  <c:v>7.4662879243668184E-2</c:v>
                </c:pt>
                <c:pt idx="4863">
                  <c:v>7.4670515002809079E-2</c:v>
                </c:pt>
                <c:pt idx="4864">
                  <c:v>7.4677004940444075E-2</c:v>
                </c:pt>
                <c:pt idx="4865">
                  <c:v>7.4682272686747431E-2</c:v>
                </c:pt>
                <c:pt idx="4866">
                  <c:v>7.4686243380480924E-2</c:v>
                </c:pt>
                <c:pt idx="4867">
                  <c:v>7.4688843715171899E-2</c:v>
                </c:pt>
                <c:pt idx="4868">
                  <c:v>7.4690001979173984E-2</c:v>
                </c:pt>
                <c:pt idx="4869">
                  <c:v>7.4689648089968641E-2</c:v>
                </c:pt>
                <c:pt idx="4870">
                  <c:v>7.4687713623053154E-2</c:v>
                </c:pt>
                <c:pt idx="4871">
                  <c:v>7.468413183574403E-2</c:v>
                </c:pt>
                <c:pt idx="4872">
                  <c:v>7.4678837686212821E-2</c:v>
                </c:pt>
                <c:pt idx="4873">
                  <c:v>7.4671767848057083E-2</c:v>
                </c:pt>
                <c:pt idx="4874">
                  <c:v>7.4662860720694502E-2</c:v>
                </c:pt>
                <c:pt idx="4875">
                  <c:v>7.4652056435858705E-2</c:v>
                </c:pt>
                <c:pt idx="4876">
                  <c:v>7.4639296860459059E-2</c:v>
                </c:pt>
                <c:pt idx="4877">
                  <c:v>7.4624525596058297E-2</c:v>
                </c:pt>
                <c:pt idx="4878">
                  <c:v>7.4607687975207088E-2</c:v>
                </c:pt>
                <c:pt idx="4879">
                  <c:v>7.4588731054865853E-2</c:v>
                </c:pt>
                <c:pt idx="4880">
                  <c:v>7.4567603607132257E-2</c:v>
                </c:pt>
                <c:pt idx="4881">
                  <c:v>7.4544256107481471E-2</c:v>
                </c:pt>
                <c:pt idx="4882">
                  <c:v>7.4518640720718315E-2</c:v>
                </c:pt>
                <c:pt idx="4883">
                  <c:v>7.4490711284828079E-2</c:v>
                </c:pt>
                <c:pt idx="4884">
                  <c:v>7.4460423292905517E-2</c:v>
                </c:pt>
                <c:pt idx="4885">
                  <c:v>7.4427733873331292E-2</c:v>
                </c:pt>
                <c:pt idx="4886">
                  <c:v>7.4392601768356048E-2</c:v>
                </c:pt>
                <c:pt idx="4887">
                  <c:v>7.4354987311245374E-2</c:v>
                </c:pt>
                <c:pt idx="4888">
                  <c:v>7.4314852402128831E-2</c:v>
                </c:pt>
                <c:pt idx="4889">
                  <c:v>7.427216048269028E-2</c:v>
                </c:pt>
                <c:pt idx="4890">
                  <c:v>7.4226887758079479E-2</c:v>
                </c:pt>
                <c:pt idx="4891">
                  <c:v>7.4179047472100357E-2</c:v>
                </c:pt>
                <c:pt idx="4892">
                  <c:v>7.4128694790765712E-2</c:v>
                </c:pt>
                <c:pt idx="4893">
                  <c:v>7.40759080389541E-2</c:v>
                </c:pt>
                <c:pt idx="4894">
                  <c:v>7.4020777181926803E-2</c:v>
                </c:pt>
                <c:pt idx="4895">
                  <c:v>7.3963402418904256E-2</c:v>
                </c:pt>
                <c:pt idx="4896">
                  <c:v>7.3903893234583393E-2</c:v>
                </c:pt>
                <c:pt idx="4897">
                  <c:v>7.3842367515698462E-2</c:v>
                </c:pt>
                <c:pt idx="4898">
                  <c:v>7.3778950715182978E-2</c:v>
                </c:pt>
                <c:pt idx="4899">
                  <c:v>7.3713775061525919E-2</c:v>
                </c:pt>
                <c:pt idx="4900">
                  <c:v>7.3646978811557628E-2</c:v>
                </c:pt>
                <c:pt idx="4901">
                  <c:v>7.3578705544967371E-2</c:v>
                </c:pt>
                <c:pt idx="4902">
                  <c:v>7.3509103498898387E-2</c:v>
                </c:pt>
                <c:pt idx="4903">
                  <c:v>7.3438324941010116E-2</c:v>
                </c:pt>
                <c:pt idx="4904">
                  <c:v>7.3366525579440123E-2</c:v>
                </c:pt>
                <c:pt idx="4905">
                  <c:v>7.3293864008140974E-2</c:v>
                </c:pt>
                <c:pt idx="4906">
                  <c:v>7.3220501186110273E-2</c:v>
                </c:pt>
                <c:pt idx="4907">
                  <c:v>7.3146599949074936E-2</c:v>
                </c:pt>
                <c:pt idx="4908">
                  <c:v>7.3072324552231713E-2</c:v>
                </c:pt>
                <c:pt idx="4909">
                  <c:v>7.2997840242688405E-2</c:v>
                </c:pt>
                <c:pt idx="4910">
                  <c:v>7.2923312860292244E-2</c:v>
                </c:pt>
                <c:pt idx="4911">
                  <c:v>7.2848908465570558E-2</c:v>
                </c:pt>
                <c:pt idx="4912">
                  <c:v>7.2774792993550427E-2</c:v>
                </c:pt>
                <c:pt idx="4913">
                  <c:v>7.2701131932264268E-2</c:v>
                </c:pt>
                <c:pt idx="4914">
                  <c:v>7.262809002478543E-2</c:v>
                </c:pt>
                <c:pt idx="4915">
                  <c:v>7.2555830993678183E-2</c:v>
                </c:pt>
                <c:pt idx="4916">
                  <c:v>7.2484517286782194E-2</c:v>
                </c:pt>
                <c:pt idx="4917">
                  <c:v>7.2414309843291114E-2</c:v>
                </c:pt>
                <c:pt idx="4918">
                  <c:v>7.2345367879118092E-2</c:v>
                </c:pt>
                <c:pt idx="4919">
                  <c:v>7.2277848690580793E-2</c:v>
                </c:pt>
                <c:pt idx="4920">
                  <c:v>7.2211907475468434E-2</c:v>
                </c:pt>
                <c:pt idx="4921">
                  <c:v>7.2147697170591593E-2</c:v>
                </c:pt>
                <c:pt idx="4922">
                  <c:v>7.2085368304947273E-2</c:v>
                </c:pt>
                <c:pt idx="4923">
                  <c:v>7.202506886766416E-2</c:v>
                </c:pt>
                <c:pt idx="4924">
                  <c:v>7.1966944189924623E-2</c:v>
                </c:pt>
                <c:pt idx="4925">
                  <c:v>7.1911136840092579E-2</c:v>
                </c:pt>
                <c:pt idx="4926">
                  <c:v>7.1857786531304979E-2</c:v>
                </c:pt>
                <c:pt idx="4927">
                  <c:v>7.1807030040815234E-2</c:v>
                </c:pt>
                <c:pt idx="4928">
                  <c:v>7.1758994391453196E-2</c:v>
                </c:pt>
                <c:pt idx="4929">
                  <c:v>7.1713782210988064E-2</c:v>
                </c:pt>
                <c:pt idx="4930">
                  <c:v>7.1671468735779023E-2</c:v>
                </c:pt>
                <c:pt idx="4931">
                  <c:v>7.1632113011336498E-2</c:v>
                </c:pt>
                <c:pt idx="4932">
                  <c:v>7.1595764754223412E-2</c:v>
                </c:pt>
                <c:pt idx="4933">
                  <c:v>7.1562465154483834E-2</c:v>
                </c:pt>
                <c:pt idx="4934">
                  <c:v>7.153224741059612E-2</c:v>
                </c:pt>
                <c:pt idx="4935">
                  <c:v>7.1505137232236129E-2</c:v>
                </c:pt>
                <c:pt idx="4936">
                  <c:v>7.1481153320882465E-2</c:v>
                </c:pt>
                <c:pt idx="4937">
                  <c:v>7.1460307829292732E-2</c:v>
                </c:pt>
                <c:pt idx="4938">
                  <c:v>7.1442606800513356E-2</c:v>
                </c:pt>
                <c:pt idx="4939">
                  <c:v>7.1428050587063016E-2</c:v>
                </c:pt>
                <c:pt idx="4940">
                  <c:v>7.1416634250920819E-2</c:v>
                </c:pt>
                <c:pt idx="4941">
                  <c:v>7.1408347944939582E-2</c:v>
                </c:pt>
                <c:pt idx="4942">
                  <c:v>7.1403177276298274E-2</c:v>
                </c:pt>
                <c:pt idx="4943">
                  <c:v>7.1401103652592085E-2</c:v>
                </c:pt>
                <c:pt idx="4944">
                  <c:v>7.1402104611153913E-2</c:v>
                </c:pt>
                <c:pt idx="4945">
                  <c:v>7.1406154132185429E-2</c:v>
                </c:pt>
                <c:pt idx="4946">
                  <c:v>7.1413222936267381E-2</c:v>
                </c:pt>
                <c:pt idx="4947">
                  <c:v>7.1423278766806181E-2</c:v>
                </c:pt>
                <c:pt idx="4948">
                  <c:v>7.1436286657962783E-2</c:v>
                </c:pt>
                <c:pt idx="4949">
                  <c:v>7.1452209188596918E-2</c:v>
                </c:pt>
                <c:pt idx="4950">
                  <c:v>7.1471006722749281E-2</c:v>
                </c:pt>
                <c:pt idx="4951">
                  <c:v>7.1492637637170869E-2</c:v>
                </c:pt>
                <c:pt idx="4952">
                  <c:v>7.151705853639681E-2</c:v>
                </c:pt>
                <c:pt idx="4953">
                  <c:v>7.154422445585068E-2</c:v>
                </c:pt>
                <c:pt idx="4954">
                  <c:v>7.157408905345089E-2</c:v>
                </c:pt>
                <c:pt idx="4955">
                  <c:v>7.1606604790181314E-2</c:v>
                </c:pt>
                <c:pt idx="4956">
                  <c:v>7.1641723100073176E-2</c:v>
                </c:pt>
                <c:pt idx="4957">
                  <c:v>7.1679394550035622E-2</c:v>
                </c:pt>
                <c:pt idx="4958">
                  <c:v>7.171956898995771E-2</c:v>
                </c:pt>
                <c:pt idx="4959">
                  <c:v>7.1762195693494943E-2</c:v>
                </c:pt>
                <c:pt idx="4960">
                  <c:v>7.1807223489939509E-2</c:v>
                </c:pt>
                <c:pt idx="4961">
                  <c:v>7.1854600887562403E-2</c:v>
                </c:pt>
                <c:pt idx="4962">
                  <c:v>7.1904276188804489E-2</c:v>
                </c:pt>
                <c:pt idx="4963">
                  <c:v>7.1956197597680002E-2</c:v>
                </c:pt>
                <c:pt idx="4964">
                  <c:v>7.2010313319746888E-2</c:v>
                </c:pt>
                <c:pt idx="4965">
                  <c:v>7.2066571654985118E-2</c:v>
                </c:pt>
                <c:pt idx="4966">
                  <c:v>7.2124921083914703E-2</c:v>
                </c:pt>
                <c:pt idx="4967">
                  <c:v>7.2185310347272283E-2</c:v>
                </c:pt>
                <c:pt idx="4968">
                  <c:v>7.224768851955618E-2</c:v>
                </c:pt>
                <c:pt idx="4969">
                  <c:v>7.2312005076738073E-2</c:v>
                </c:pt>
                <c:pt idx="4970">
                  <c:v>7.2378209958429751E-2</c:v>
                </c:pt>
                <c:pt idx="4971">
                  <c:v>7.2446253624782839E-2</c:v>
                </c:pt>
                <c:pt idx="4972">
                  <c:v>7.2516087108389388E-2</c:v>
                </c:pt>
                <c:pt idx="4973">
                  <c:v>7.2587662061441571E-2</c:v>
                </c:pt>
                <c:pt idx="4974">
                  <c:v>7.2660930798399873E-2</c:v>
                </c:pt>
                <c:pt idx="4975">
                  <c:v>7.2735846334408355E-2</c:v>
                </c:pt>
                <c:pt idx="4976">
                  <c:v>7.281236241968779E-2</c:v>
                </c:pt>
                <c:pt idx="4977">
                  <c:v>7.2890433570127922E-2</c:v>
                </c:pt>
                <c:pt idx="4978">
                  <c:v>7.2970015094292059E-2</c:v>
                </c:pt>
                <c:pt idx="4979">
                  <c:v>7.3051063117037698E-2</c:v>
                </c:pt>
                <c:pt idx="4980">
                  <c:v>7.313353459994941E-2</c:v>
                </c:pt>
                <c:pt idx="4981">
                  <c:v>7.3217387358772756E-2</c:v>
                </c:pt>
                <c:pt idx="4982">
                  <c:v>7.3302580078028742E-2</c:v>
                </c:pt>
                <c:pt idx="4983">
                  <c:v>7.3389072322981863E-2</c:v>
                </c:pt>
                <c:pt idx="4984">
                  <c:v>7.3476824549127809E-2</c:v>
                </c:pt>
                <c:pt idx="4985">
                  <c:v>7.3565798109357192E-2</c:v>
                </c:pt>
                <c:pt idx="4986">
                  <c:v>7.3655955258949773E-2</c:v>
                </c:pt>
                <c:pt idx="4987">
                  <c:v>7.3747259158540523E-2</c:v>
                </c:pt>
                <c:pt idx="4988">
                  <c:v>7.3839673875197964E-2</c:v>
                </c:pt>
                <c:pt idx="4989">
                  <c:v>7.3933164381745853E-2</c:v>
                </c:pt>
                <c:pt idx="4990">
                  <c:v>7.4027692233696707E-2</c:v>
                </c:pt>
                <c:pt idx="4991">
                  <c:v>7.4123206230209501E-2</c:v>
                </c:pt>
                <c:pt idx="4992">
                  <c:v>7.4219640522195818E-2</c:v>
                </c:pt>
                <c:pt idx="4993">
                  <c:v>7.431692180228526E-2</c:v>
                </c:pt>
                <c:pt idx="4994">
                  <c:v>7.4414973710435497E-2</c:v>
                </c:pt>
                <c:pt idx="4995">
                  <c:v>7.4513717353953526E-2</c:v>
                </c:pt>
                <c:pt idx="4996">
                  <c:v>7.4613071650462243E-2</c:v>
                </c:pt>
                <c:pt idx="4997">
                  <c:v>7.4712953644856528E-2</c:v>
                </c:pt>
                <c:pt idx="4998">
                  <c:v>7.4813278807062816E-2</c:v>
                </c:pt>
                <c:pt idx="4999">
                  <c:v>7.4913961311633914E-2</c:v>
                </c:pt>
                <c:pt idx="5000">
                  <c:v>7.5014914299959573E-2</c:v>
                </c:pt>
                <c:pt idx="5001">
                  <c:v>7.5116050125839801E-2</c:v>
                </c:pt>
                <c:pt idx="5002">
                  <c:v>7.5217280585146248E-2</c:v>
                </c:pt>
                <c:pt idx="5003">
                  <c:v>7.5318517130275986E-2</c:v>
                </c:pt>
                <c:pt idx="5004">
                  <c:v>7.5419671070077993E-2</c:v>
                </c:pt>
                <c:pt idx="5005">
                  <c:v>7.5520653755913283E-2</c:v>
                </c:pt>
                <c:pt idx="5006">
                  <c:v>7.5621376754486644E-2</c:v>
                </c:pt>
                <c:pt idx="5007">
                  <c:v>7.5721752008069659E-2</c:v>
                </c:pt>
                <c:pt idx="5008">
                  <c:v>7.5821691982710396E-2</c:v>
                </c:pt>
                <c:pt idx="5009">
                  <c:v>7.5921109805008782E-2</c:v>
                </c:pt>
                <c:pt idx="5010">
                  <c:v>7.6019919388014945E-2</c:v>
                </c:pt>
                <c:pt idx="5011">
                  <c:v>7.6118035546787949E-2</c:v>
                </c:pt>
                <c:pt idx="5012">
                  <c:v>7.621537410413487E-2</c:v>
                </c:pt>
                <c:pt idx="5013">
                  <c:v>7.6311851987030097E-2</c:v>
                </c:pt>
                <c:pt idx="5014">
                  <c:v>7.64073873141978E-2</c:v>
                </c:pt>
                <c:pt idx="5015">
                  <c:v>7.6501899475321253E-2</c:v>
                </c:pt>
                <c:pt idx="5016">
                  <c:v>7.6595309202325948E-2</c:v>
                </c:pt>
                <c:pt idx="5017">
                  <c:v>7.6687538633167018E-2</c:v>
                </c:pt>
                <c:pt idx="5018">
                  <c:v>7.6778511368533739E-2</c:v>
                </c:pt>
                <c:pt idx="5019">
                  <c:v>7.6868152521868363E-2</c:v>
                </c:pt>
                <c:pt idx="5020">
                  <c:v>7.6956388763080349E-2</c:v>
                </c:pt>
                <c:pt idx="5021">
                  <c:v>7.7043148356322727E-2</c:v>
                </c:pt>
                <c:pt idx="5022">
                  <c:v>7.712836119218032E-2</c:v>
                </c:pt>
                <c:pt idx="5023">
                  <c:v>7.7211958814607282E-2</c:v>
                </c:pt>
                <c:pt idx="5024">
                  <c:v>7.7293874442935714E-2</c:v>
                </c:pt>
                <c:pt idx="5025">
                  <c:v>7.7374042989264064E-2</c:v>
                </c:pt>
                <c:pt idx="5026">
                  <c:v>7.7452401071520988E-2</c:v>
                </c:pt>
                <c:pt idx="5027">
                  <c:v>7.7528887022485241E-2</c:v>
                </c:pt>
                <c:pt idx="5028">
                  <c:v>7.7603440895034431E-2</c:v>
                </c:pt>
                <c:pt idx="5029">
                  <c:v>7.7676004463877041E-2</c:v>
                </c:pt>
                <c:pt idx="5030">
                  <c:v>7.7746521224015638E-2</c:v>
                </c:pt>
                <c:pt idx="5031">
                  <c:v>7.7814936386174774E-2</c:v>
                </c:pt>
                <c:pt idx="5032">
                  <c:v>7.7881196869417926E-2</c:v>
                </c:pt>
                <c:pt idx="5033">
                  <c:v>7.7945251291165335E-2</c:v>
                </c:pt>
                <c:pt idx="5034">
                  <c:v>7.8007049954815624E-2</c:v>
                </c:pt>
                <c:pt idx="5035">
                  <c:v>7.8066544835164481E-2</c:v>
                </c:pt>
                <c:pt idx="5036">
                  <c:v>7.8123689561802476E-2</c:v>
                </c:pt>
                <c:pt idx="5037">
                  <c:v>7.8178439400666516E-2</c:v>
                </c:pt>
                <c:pt idx="5038">
                  <c:v>7.8230751233909379E-2</c:v>
                </c:pt>
                <c:pt idx="5039">
                  <c:v>7.8280583538243964E-2</c:v>
                </c:pt>
                <c:pt idx="5040">
                  <c:v>7.8327896361910551E-2</c:v>
                </c:pt>
                <c:pt idx="5041">
                  <c:v>7.8372651300406368E-2</c:v>
                </c:pt>
                <c:pt idx="5042">
                  <c:v>7.841481147111079E-2</c:v>
                </c:pt>
                <c:pt idx="5043">
                  <c:v>7.8454341486931214E-2</c:v>
                </c:pt>
                <c:pt idx="5044">
                  <c:v>7.8491207429086968E-2</c:v>
                </c:pt>
                <c:pt idx="5045">
                  <c:v>7.8525376819143289E-2</c:v>
                </c:pt>
                <c:pt idx="5046">
                  <c:v>7.855681859040009E-2</c:v>
                </c:pt>
                <c:pt idx="5047">
                  <c:v>7.8585503058733894E-2</c:v>
                </c:pt>
                <c:pt idx="5048">
                  <c:v>7.8611401892985183E-2</c:v>
                </c:pt>
                <c:pt idx="5049">
                  <c:v>7.8634488084979026E-2</c:v>
                </c:pt>
                <c:pt idx="5050">
                  <c:v>7.8654735919259408E-2</c:v>
                </c:pt>
                <c:pt idx="5051">
                  <c:v>7.8672120942613832E-2</c:v>
                </c:pt>
                <c:pt idx="5052">
                  <c:v>7.8686619933459254E-2</c:v>
                </c:pt>
                <c:pt idx="5053">
                  <c:v>7.8698208727128224E-2</c:v>
                </c:pt>
                <c:pt idx="5054">
                  <c:v>7.8706857552887935E-2</c:v>
                </c:pt>
                <c:pt idx="5055">
                  <c:v>7.8712530067091557E-2</c:v>
                </c:pt>
                <c:pt idx="5056">
                  <c:v>7.8715186893630454E-2</c:v>
                </c:pt>
                <c:pt idx="5057">
                  <c:v>7.8714787783483411E-2</c:v>
                </c:pt>
                <c:pt idx="5058">
                  <c:v>7.8711291846908893E-2</c:v>
                </c:pt>
                <c:pt idx="5059">
                  <c:v>7.8704657698510344E-2</c:v>
                </c:pt>
                <c:pt idx="5060">
                  <c:v>7.8694843590119218E-2</c:v>
                </c:pt>
                <c:pt idx="5061">
                  <c:v>7.8681807534870238E-2</c:v>
                </c:pt>
                <c:pt idx="5062">
                  <c:v>7.8665507422973985E-2</c:v>
                </c:pt>
                <c:pt idx="5063">
                  <c:v>7.864590112956607E-2</c:v>
                </c:pt>
                <c:pt idx="5064">
                  <c:v>7.8622946614994693E-2</c:v>
                </c:pt>
                <c:pt idx="5065">
                  <c:v>7.8596602017897255E-2</c:v>
                </c:pt>
                <c:pt idx="5066">
                  <c:v>7.8566825741404916E-2</c:v>
                </c:pt>
                <c:pt idx="5067">
                  <c:v>7.8533576532803184E-2</c:v>
                </c:pt>
                <c:pt idx="5068">
                  <c:v>7.8496813556964071E-2</c:v>
                </c:pt>
                <c:pt idx="5069">
                  <c:v>7.8456496463856162E-2</c:v>
                </c:pt>
                <c:pt idx="5070">
                  <c:v>7.8412585450427313E-2</c:v>
                </c:pt>
                <c:pt idx="5071">
                  <c:v>7.8365041317143724E-2</c:v>
                </c:pt>
                <c:pt idx="5072">
                  <c:v>7.8313825519460409E-2</c:v>
                </c:pt>
                <c:pt idx="5073">
                  <c:v>7.8258900214485783E-2</c:v>
                </c:pt>
                <c:pt idx="5074">
                  <c:v>7.8200228303095684E-2</c:v>
                </c:pt>
                <c:pt idx="5075">
                  <c:v>7.8137773467740687E-2</c:v>
                </c:pt>
                <c:pt idx="5076">
                  <c:v>7.8071500206181865E-2</c:v>
                </c:pt>
                <c:pt idx="5077">
                  <c:v>7.8001373861381562E-2</c:v>
                </c:pt>
                <c:pt idx="5078">
                  <c:v>7.792737048862583E-2</c:v>
                </c:pt>
                <c:pt idx="5079">
                  <c:v>7.7849498140061021E-2</c:v>
                </c:pt>
                <c:pt idx="5080">
                  <c:v>7.7767801181370069E-2</c:v>
                </c:pt>
                <c:pt idx="5081">
                  <c:v>7.7682343917844662E-2</c:v>
                </c:pt>
                <c:pt idx="5082">
                  <c:v>7.7593200556500416E-2</c:v>
                </c:pt>
                <c:pt idx="5083">
                  <c:v>7.7500454012781134E-2</c:v>
                </c:pt>
                <c:pt idx="5084">
                  <c:v>7.7404195115754637E-2</c:v>
                </c:pt>
                <c:pt idx="5085">
                  <c:v>7.7304521868150816E-2</c:v>
                </c:pt>
                <c:pt idx="5086">
                  <c:v>7.7201538746066709E-2</c:v>
                </c:pt>
                <c:pt idx="5087">
                  <c:v>7.7095356036316079E-2</c:v>
                </c:pt>
                <c:pt idx="5088">
                  <c:v>7.6986089209959835E-2</c:v>
                </c:pt>
                <c:pt idx="5089">
                  <c:v>7.6873858330609376E-2</c:v>
                </c:pt>
                <c:pt idx="5090">
                  <c:v>7.6758787496132463E-2</c:v>
                </c:pt>
                <c:pt idx="5091">
                  <c:v>7.6641004312425348E-2</c:v>
                </c:pt>
                <c:pt idx="5092">
                  <c:v>7.6520639397951326E-2</c:v>
                </c:pt>
                <c:pt idx="5093">
                  <c:v>7.6397825917780687E-2</c:v>
                </c:pt>
                <c:pt idx="5094">
                  <c:v>7.6272699145902081E-2</c:v>
                </c:pt>
                <c:pt idx="5095">
                  <c:v>7.6145396054611819E-2</c:v>
                </c:pt>
                <c:pt idx="5096">
                  <c:v>7.6016054929818708E-2</c:v>
                </c:pt>
                <c:pt idx="5097">
                  <c:v>7.5884815011140791E-2</c:v>
                </c:pt>
                <c:pt idx="5098">
                  <c:v>7.5751816155701784E-2</c:v>
                </c:pt>
                <c:pt idx="5099">
                  <c:v>7.5617198524567872E-2</c:v>
                </c:pt>
                <c:pt idx="5100">
                  <c:v>7.5481102290801516E-2</c:v>
                </c:pt>
                <c:pt idx="5101">
                  <c:v>7.5343667368138606E-2</c:v>
                </c:pt>
                <c:pt idx="5102">
                  <c:v>7.5205033159330248E-2</c:v>
                </c:pt>
                <c:pt idx="5103">
                  <c:v>7.5065338323219141E-2</c:v>
                </c:pt>
                <c:pt idx="5104">
                  <c:v>7.4924720559655364E-2</c:v>
                </c:pt>
                <c:pt idx="5105">
                  <c:v>7.4783316411383194E-2</c:v>
                </c:pt>
                <c:pt idx="5106">
                  <c:v>7.4641261082064009E-2</c:v>
                </c:pt>
                <c:pt idx="5107">
                  <c:v>7.4498688269626911E-2</c:v>
                </c:pt>
                <c:pt idx="5108">
                  <c:v>7.4355730014169882E-2</c:v>
                </c:pt>
                <c:pt idx="5109">
                  <c:v>7.4212516559661199E-2</c:v>
                </c:pt>
                <c:pt idx="5110">
                  <c:v>7.4069176228719127E-2</c:v>
                </c:pt>
                <c:pt idx="5111">
                  <c:v>7.3925835309773757E-2</c:v>
                </c:pt>
                <c:pt idx="5112">
                  <c:v>7.3782617955943555E-2</c:v>
                </c:pt>
                <c:pt idx="5113">
                  <c:v>7.3639646094982095E-2</c:v>
                </c:pt>
                <c:pt idx="5114">
                  <c:v>7.3497039349678814E-2</c:v>
                </c:pt>
                <c:pt idx="5115">
                  <c:v>7.3354908902610039E-2</c:v>
                </c:pt>
                <c:pt idx="5116">
                  <c:v>7.3213344330842783E-2</c:v>
                </c:pt>
                <c:pt idx="5117">
                  <c:v>7.3072410905697063E-2</c:v>
                </c:pt>
                <c:pt idx="5118">
                  <c:v>7.2932159651709919E-2</c:v>
                </c:pt>
                <c:pt idx="5119">
                  <c:v>7.2792633506284871E-2</c:v>
                </c:pt>
                <c:pt idx="5120">
                  <c:v>7.2653868033485738E-2</c:v>
                </c:pt>
                <c:pt idx="5121">
                  <c:v>7.2515891897453666E-2</c:v>
                </c:pt>
                <c:pt idx="5122">
                  <c:v>7.2378727306914914E-2</c:v>
                </c:pt>
                <c:pt idx="5123">
                  <c:v>7.2242390439810414E-2</c:v>
                </c:pt>
                <c:pt idx="5124">
                  <c:v>7.2106891848981003E-2</c:v>
                </c:pt>
                <c:pt idx="5125">
                  <c:v>7.1972236849513246E-2</c:v>
                </c:pt>
                <c:pt idx="5126">
                  <c:v>7.1838425888332641E-2</c:v>
                </c:pt>
                <c:pt idx="5127">
                  <c:v>7.170545489661688E-2</c:v>
                </c:pt>
                <c:pt idx="5128">
                  <c:v>7.1573315625596906E-2</c:v>
                </c:pt>
                <c:pt idx="5129">
                  <c:v>7.1441995966302407E-2</c:v>
                </c:pt>
                <c:pt idx="5130">
                  <c:v>7.1311480253797771E-2</c:v>
                </c:pt>
                <c:pt idx="5131">
                  <c:v>7.1181749556446933E-2</c:v>
                </c:pt>
                <c:pt idx="5132">
                  <c:v>7.10527819507316E-2</c:v>
                </c:pt>
                <c:pt idx="5133">
                  <c:v>7.0924552782139869E-2</c:v>
                </c:pt>
                <c:pt idx="5134">
                  <c:v>7.0797034912630688E-2</c:v>
                </c:pt>
                <c:pt idx="5135">
                  <c:v>7.0670198955165353E-2</c:v>
                </c:pt>
                <c:pt idx="5136">
                  <c:v>7.054401349579309E-2</c:v>
                </c:pt>
                <c:pt idx="5137">
                  <c:v>7.0418445303757821E-2</c:v>
                </c:pt>
                <c:pt idx="5138">
                  <c:v>7.0293459530090169E-2</c:v>
                </c:pt>
                <c:pt idx="5139">
                  <c:v>7.01690198951304E-2</c:v>
                </c:pt>
                <c:pt idx="5140">
                  <c:v>7.0045088865422683E-2</c:v>
                </c:pt>
                <c:pt idx="5141">
                  <c:v>6.9921627820404939E-2</c:v>
                </c:pt>
                <c:pt idx="5142">
                  <c:v>6.9798597209309407E-2</c:v>
                </c:pt>
                <c:pt idx="5143">
                  <c:v>6.9675956698678224E-2</c:v>
                </c:pt>
                <c:pt idx="5144">
                  <c:v>6.9553665310885374E-2</c:v>
                </c:pt>
                <c:pt idx="5145">
                  <c:v>6.9431681554046526E-2</c:v>
                </c:pt>
                <c:pt idx="5146">
                  <c:v>6.9309963543686098E-2</c:v>
                </c:pt>
                <c:pt idx="5147">
                  <c:v>6.9188469116521809E-2</c:v>
                </c:pt>
                <c:pt idx="5148">
                  <c:v>6.9067155936713143E-2</c:v>
                </c:pt>
                <c:pt idx="5149">
                  <c:v>6.8945981594912359E-2</c:v>
                </c:pt>
                <c:pt idx="5150">
                  <c:v>6.8824903700444279E-2</c:v>
                </c:pt>
                <c:pt idx="5151">
                  <c:v>6.8703879966930712E-2</c:v>
                </c:pt>
                <c:pt idx="5152">
                  <c:v>6.8582868291666793E-2</c:v>
                </c:pt>
                <c:pt idx="5153">
                  <c:v>6.8461826829043296E-2</c:v>
                </c:pt>
                <c:pt idx="5154">
                  <c:v>6.8340714058302082E-2</c:v>
                </c:pt>
                <c:pt idx="5155">
                  <c:v>6.8219488845900803E-2</c:v>
                </c:pt>
                <c:pt idx="5156">
                  <c:v>6.8098110502752232E-2</c:v>
                </c:pt>
                <c:pt idx="5157">
                  <c:v>6.7976538836596698E-2</c:v>
                </c:pt>
                <c:pt idx="5158">
                  <c:v>6.7854734199753894E-2</c:v>
                </c:pt>
                <c:pt idx="5159">
                  <c:v>6.7732657532495424E-2</c:v>
                </c:pt>
                <c:pt idx="5160">
                  <c:v>6.7610270402264139E-2</c:v>
                </c:pt>
                <c:pt idx="5161">
                  <c:v>6.7487535038966318E-2</c:v>
                </c:pt>
                <c:pt idx="5162">
                  <c:v>6.7364414366545444E-2</c:v>
                </c:pt>
                <c:pt idx="5163">
                  <c:v>6.7240872031045479E-2</c:v>
                </c:pt>
                <c:pt idx="5164">
                  <c:v>6.7116872425358312E-2</c:v>
                </c:pt>
                <c:pt idx="5165">
                  <c:v>6.6992380710845081E-2</c:v>
                </c:pt>
                <c:pt idx="5166">
                  <c:v>6.6867362836013244E-2</c:v>
                </c:pt>
                <c:pt idx="5167">
                  <c:v>6.674178555242162E-2</c:v>
                </c:pt>
                <c:pt idx="5168">
                  <c:v>6.6615616427982222E-2</c:v>
                </c:pt>
                <c:pt idx="5169">
                  <c:v>6.6488823857816862E-2</c:v>
                </c:pt>
                <c:pt idx="5170">
                  <c:v>6.6361377072822317E-2</c:v>
                </c:pt>
                <c:pt idx="5171">
                  <c:v>6.6233246146090441E-2</c:v>
                </c:pt>
                <c:pt idx="5172">
                  <c:v>6.6104401997322301E-2</c:v>
                </c:pt>
                <c:pt idx="5173">
                  <c:v>6.5974816395371352E-2</c:v>
                </c:pt>
                <c:pt idx="5174">
                  <c:v>6.584446195904195E-2</c:v>
                </c:pt>
                <c:pt idx="5175">
                  <c:v>6.5713312156265968E-2</c:v>
                </c:pt>
                <c:pt idx="5176">
                  <c:v>6.5581341301773968E-2</c:v>
                </c:pt>
                <c:pt idx="5177">
                  <c:v>6.5448524553370871E-2</c:v>
                </c:pt>
                <c:pt idx="5178">
                  <c:v>6.5314846758027831E-2</c:v>
                </c:pt>
                <c:pt idx="5179">
                  <c:v>6.5180321568956867E-2</c:v>
                </c:pt>
                <c:pt idx="5180">
                  <c:v>6.5044995303187456E-2</c:v>
                </c:pt>
                <c:pt idx="5181">
                  <c:v>6.4908932191239929E-2</c:v>
                </c:pt>
                <c:pt idx="5182">
                  <c:v>6.477220532722805E-2</c:v>
                </c:pt>
                <c:pt idx="5183">
                  <c:v>6.4634895575563761E-2</c:v>
                </c:pt>
                <c:pt idx="5184">
                  <c:v>6.4497090837565607E-2</c:v>
                </c:pt>
                <c:pt idx="5185">
                  <c:v>6.435888536881347E-2</c:v>
                </c:pt>
                <c:pt idx="5186">
                  <c:v>6.4220379133532624E-2</c:v>
                </c:pt>
                <c:pt idx="5187">
                  <c:v>6.408167719411953E-2</c:v>
                </c:pt>
                <c:pt idx="5188">
                  <c:v>6.3942889134430178E-2</c:v>
                </c:pt>
                <c:pt idx="5189">
                  <c:v>6.3804128515503253E-2</c:v>
                </c:pt>
                <c:pt idx="5190">
                  <c:v>6.3665512362423127E-2</c:v>
                </c:pt>
                <c:pt idx="5191">
                  <c:v>6.3527160681066744E-2</c:v>
                </c:pt>
                <c:pt idx="5192">
                  <c:v>6.338919600350762E-2</c:v>
                </c:pt>
                <c:pt idx="5193">
                  <c:v>6.325174296088687E-2</c:v>
                </c:pt>
                <c:pt idx="5194">
                  <c:v>6.3114927882594124E-2</c:v>
                </c:pt>
                <c:pt idx="5195">
                  <c:v>6.2978878420634044E-2</c:v>
                </c:pt>
                <c:pt idx="5196">
                  <c:v>6.2843723198088716E-2</c:v>
                </c:pt>
                <c:pt idx="5197">
                  <c:v>6.2709591480617513E-2</c:v>
                </c:pt>
                <c:pt idx="5198">
                  <c:v>6.2576612869968698E-2</c:v>
                </c:pt>
                <c:pt idx="5199">
                  <c:v>6.244491701851012E-2</c:v>
                </c:pt>
                <c:pt idx="5200">
                  <c:v>6.2314633363817103E-2</c:v>
                </c:pt>
                <c:pt idx="5201">
                  <c:v>6.2185890882386123E-2</c:v>
                </c:pt>
                <c:pt idx="5202">
                  <c:v>6.2058817861575279E-2</c:v>
                </c:pt>
                <c:pt idx="5203">
                  <c:v>6.1933538487292619E-2</c:v>
                </c:pt>
                <c:pt idx="5204">
                  <c:v>6.1810165732567778E-2</c:v>
                </c:pt>
                <c:pt idx="5205">
                  <c:v>6.1688799781073396E-2</c:v>
                </c:pt>
                <c:pt idx="5206">
                  <c:v>6.1569533196026281E-2</c:v>
                </c:pt>
                <c:pt idx="5207">
                  <c:v>6.1452454040973957E-2</c:v>
                </c:pt>
                <c:pt idx="5208">
                  <c:v>6.1337646135669714E-2</c:v>
                </c:pt>
                <c:pt idx="5209">
                  <c:v>6.1225189194228001E-2</c:v>
                </c:pt>
                <c:pt idx="5210">
                  <c:v>6.1115158956740384E-2</c:v>
                </c:pt>
                <c:pt idx="5211">
                  <c:v>6.1007627318689923E-2</c:v>
                </c:pt>
                <c:pt idx="5212">
                  <c:v>6.0902662458246021E-2</c:v>
                </c:pt>
                <c:pt idx="5213">
                  <c:v>6.0800328961361054E-2</c:v>
                </c:pt>
                <c:pt idx="5214">
                  <c:v>6.0700687944594142E-2</c:v>
                </c:pt>
                <c:pt idx="5215">
                  <c:v>6.0603797175596705E-2</c:v>
                </c:pt>
                <c:pt idx="5216">
                  <c:v>6.0509711191203373E-2</c:v>
                </c:pt>
                <c:pt idx="5217">
                  <c:v>6.0418481413079421E-2</c:v>
                </c:pt>
                <c:pt idx="5218">
                  <c:v>6.0330156260884935E-2</c:v>
                </c:pt>
                <c:pt idx="5219">
                  <c:v>6.0244781262922951E-2</c:v>
                </c:pt>
                <c:pt idx="5220">
                  <c:v>6.0162399164244956E-2</c:v>
                </c:pt>
                <c:pt idx="5221">
                  <c:v>6.0083050032195634E-2</c:v>
                </c:pt>
                <c:pt idx="5222">
                  <c:v>6.0006771359382004E-2</c:v>
                </c:pt>
                <c:pt idx="5223">
                  <c:v>5.9933598164060777E-2</c:v>
                </c:pt>
                <c:pt idx="5224">
                  <c:v>5.9863563087940955E-2</c:v>
                </c:pt>
                <c:pt idx="5225">
                  <c:v>5.9796696491404108E-2</c:v>
                </c:pt>
                <c:pt idx="5226">
                  <c:v>5.9733026546150106E-2</c:v>
                </c:pt>
                <c:pt idx="5227">
                  <c:v>5.9672579325279453E-2</c:v>
                </c:pt>
                <c:pt idx="5228">
                  <c:v>5.9615378890827499E-2</c:v>
                </c:pt>
                <c:pt idx="5229">
                  <c:v>5.9561447378769769E-2</c:v>
                </c:pt>
                <c:pt idx="5230">
                  <c:v>5.9510805081520304E-2</c:v>
                </c:pt>
                <c:pt idx="5231">
                  <c:v>5.9463470527948939E-2</c:v>
                </c:pt>
                <c:pt idx="5232">
                  <c:v>5.9419460560945027E-2</c:v>
                </c:pt>
                <c:pt idx="5233">
                  <c:v>5.9378790412558967E-2</c:v>
                </c:pt>
                <c:pt idx="5234">
                  <c:v>5.9341473776753598E-2</c:v>
                </c:pt>
                <c:pt idx="5235">
                  <c:v>5.9307522879801428E-2</c:v>
                </c:pt>
                <c:pt idx="5236">
                  <c:v>5.9276948548363802E-2</c:v>
                </c:pt>
                <c:pt idx="5237">
                  <c:v>5.9249760275291476E-2</c:v>
                </c:pt>
                <c:pt idx="5238">
                  <c:v>5.9225966283185466E-2</c:v>
                </c:pt>
                <c:pt idx="5239">
                  <c:v>5.9205573585760757E-2</c:v>
                </c:pt>
                <c:pt idx="5240">
                  <c:v>5.9188588047054354E-2</c:v>
                </c:pt>
                <c:pt idx="5241">
                  <c:v>5.9175014438521717E-2</c:v>
                </c:pt>
                <c:pt idx="5242">
                  <c:v>5.9164856494065575E-2</c:v>
                </c:pt>
                <c:pt idx="5243">
                  <c:v>5.915811696304242E-2</c:v>
                </c:pt>
                <c:pt idx="5244">
                  <c:v>5.9154797661291336E-2</c:v>
                </c:pt>
                <c:pt idx="5245">
                  <c:v>5.9154899520232153E-2</c:v>
                </c:pt>
                <c:pt idx="5246">
                  <c:v>5.9158422634078736E-2</c:v>
                </c:pt>
                <c:pt idx="5247">
                  <c:v>5.9165366305213372E-2</c:v>
                </c:pt>
                <c:pt idx="5248">
                  <c:v>5.9175729087769705E-2</c:v>
                </c:pt>
                <c:pt idx="5249">
                  <c:v>5.9189508829470307E-2</c:v>
                </c:pt>
                <c:pt idx="5250">
                  <c:v>5.9206702711764966E-2</c:v>
                </c:pt>
                <c:pt idx="5251">
                  <c:v>5.9227307288317363E-2</c:v>
                </c:pt>
                <c:pt idx="5252">
                  <c:v>5.9251318521884346E-2</c:v>
                </c:pt>
                <c:pt idx="5253">
                  <c:v>5.9278731819635819E-2</c:v>
                </c:pt>
                <c:pt idx="5254">
                  <c:v>5.9309542066958376E-2</c:v>
                </c:pt>
                <c:pt idx="5255">
                  <c:v>5.9343743659790157E-2</c:v>
                </c:pt>
                <c:pt idx="5256">
                  <c:v>5.9381330535529089E-2</c:v>
                </c:pt>
                <c:pt idx="5257">
                  <c:v>5.9422296202560468E-2</c:v>
                </c:pt>
                <c:pt idx="5258">
                  <c:v>5.9466633768446457E-2</c:v>
                </c:pt>
                <c:pt idx="5259">
                  <c:v>5.9514335966820306E-2</c:v>
                </c:pt>
                <c:pt idx="5260">
                  <c:v>5.9565395183028023E-2</c:v>
                </c:pt>
                <c:pt idx="5261">
                  <c:v>5.9619803478558768E-2</c:v>
                </c:pt>
                <c:pt idx="5262">
                  <c:v>5.9677552614304706E-2</c:v>
                </c:pt>
                <c:pt idx="5263">
                  <c:v>5.9738634072690769E-2</c:v>
                </c:pt>
                <c:pt idx="5264">
                  <c:v>5.9803039078713205E-2</c:v>
                </c:pt>
                <c:pt idx="5265">
                  <c:v>5.987074772688241E-2</c:v>
                </c:pt>
                <c:pt idx="5266">
                  <c:v>5.9941705465202895E-2</c:v>
                </c:pt>
                <c:pt idx="5267">
                  <c:v>6.0015818356673474E-2</c:v>
                </c:pt>
                <c:pt idx="5268">
                  <c:v>6.0092971239334873E-2</c:v>
                </c:pt>
                <c:pt idx="5269">
                  <c:v>6.0173038868771324E-2</c:v>
                </c:pt>
                <c:pt idx="5270">
                  <c:v>6.0255887266535212E-2</c:v>
                </c:pt>
                <c:pt idx="5271">
                  <c:v>6.0341374623868543E-2</c:v>
                </c:pt>
                <c:pt idx="5272">
                  <c:v>6.0429352141324354E-2</c:v>
                </c:pt>
                <c:pt idx="5273">
                  <c:v>6.0519664821288538E-2</c:v>
                </c:pt>
                <c:pt idx="5274">
                  <c:v>6.0612152215835428E-2</c:v>
                </c:pt>
                <c:pt idx="5275">
                  <c:v>6.0706649131722253E-2</c:v>
                </c:pt>
                <c:pt idx="5276">
                  <c:v>6.0802986294258579E-2</c:v>
                </c:pt>
                <c:pt idx="5277">
                  <c:v>6.090099097173933E-2</c:v>
                </c:pt>
                <c:pt idx="5278">
                  <c:v>6.1000487562081381E-2</c:v>
                </c:pt>
                <c:pt idx="5279">
                  <c:v>6.1101298143258723E-2</c:v>
                </c:pt>
                <c:pt idx="5280">
                  <c:v>6.1203242989085416E-2</c:v>
                </c:pt>
                <c:pt idx="5281">
                  <c:v>6.1306141051847333E-2</c:v>
                </c:pt>
                <c:pt idx="5282">
                  <c:v>6.1409810413241332E-2</c:v>
                </c:pt>
                <c:pt idx="5283">
                  <c:v>6.1514068705034466E-2</c:v>
                </c:pt>
                <c:pt idx="5284">
                  <c:v>6.1618733500810943E-2</c:v>
                </c:pt>
                <c:pt idx="5285">
                  <c:v>6.1723622680132033E-2</c:v>
                </c:pt>
                <c:pt idx="5286">
                  <c:v>6.1828554766391673E-2</c:v>
                </c:pt>
                <c:pt idx="5287">
                  <c:v>6.1933349239605986E-2</c:v>
                </c:pt>
                <c:pt idx="5288">
                  <c:v>6.2037826825336047E-2</c:v>
                </c:pt>
                <c:pt idx="5289">
                  <c:v>6.2141809760900245E-2</c:v>
                </c:pt>
                <c:pt idx="5290">
                  <c:v>6.2245133244624967E-2</c:v>
                </c:pt>
                <c:pt idx="5291">
                  <c:v>6.2347669868139118E-2</c:v>
                </c:pt>
                <c:pt idx="5292">
                  <c:v>6.2449334713553725E-2</c:v>
                </c:pt>
                <c:pt idx="5293">
                  <c:v>6.2550066877660931E-2</c:v>
                </c:pt>
                <c:pt idx="5294">
                  <c:v>6.2649818195967863E-2</c:v>
                </c:pt>
                <c:pt idx="5295">
                  <c:v>6.2748552023483867E-2</c:v>
                </c:pt>
                <c:pt idx="5296">
                  <c:v>6.2846242456382664E-2</c:v>
                </c:pt>
                <c:pt idx="5297">
                  <c:v>6.2942873603944752E-2</c:v>
                </c:pt>
                <c:pt idx="5298">
                  <c:v>6.3038438894150561E-2</c:v>
                </c:pt>
                <c:pt idx="5299">
                  <c:v>6.3132940411247812E-2</c:v>
                </c:pt>
                <c:pt idx="5300">
                  <c:v>6.3226388264227967E-2</c:v>
                </c:pt>
                <c:pt idx="5301">
                  <c:v>6.3318799985187788E-2</c:v>
                </c:pt>
                <c:pt idx="5302">
                  <c:v>6.3410199956568172E-2</c:v>
                </c:pt>
                <c:pt idx="5303">
                  <c:v>6.3500618866283623E-2</c:v>
                </c:pt>
                <c:pt idx="5304">
                  <c:v>6.3590093189771768E-2</c:v>
                </c:pt>
                <c:pt idx="5305">
                  <c:v>6.3678664698011991E-2</c:v>
                </c:pt>
                <c:pt idx="5306">
                  <c:v>6.3766379990583252E-2</c:v>
                </c:pt>
                <c:pt idx="5307">
                  <c:v>6.3853290052847553E-2</c:v>
                </c:pt>
                <c:pt idx="5308">
                  <c:v>6.3939449836370232E-2</c:v>
                </c:pt>
                <c:pt idx="5309">
                  <c:v>6.4024917861703667E-2</c:v>
                </c:pt>
                <c:pt idx="5310">
                  <c:v>6.410975584268469E-2</c:v>
                </c:pt>
                <c:pt idx="5311">
                  <c:v>6.41940283314162E-2</c:v>
                </c:pt>
                <c:pt idx="5312">
                  <c:v>6.4277802383121876E-2</c:v>
                </c:pt>
                <c:pt idx="5313">
                  <c:v>6.436114724008718E-2</c:v>
                </c:pt>
                <c:pt idx="5314">
                  <c:v>6.4444134033916745E-2</c:v>
                </c:pt>
                <c:pt idx="5315">
                  <c:v>6.4526835505361382E-2</c:v>
                </c:pt>
                <c:pt idx="5316">
                  <c:v>6.460932574098846E-2</c:v>
                </c:pt>
                <c:pt idx="5317">
                  <c:v>6.4691679925987247E-2</c:v>
                </c:pt>
                <c:pt idx="5318">
                  <c:v>6.4773974112424484E-2</c:v>
                </c:pt>
                <c:pt idx="5319">
                  <c:v>6.4856285002283381E-2</c:v>
                </c:pt>
                <c:pt idx="5320">
                  <c:v>6.4938689744639677E-2</c:v>
                </c:pt>
                <c:pt idx="5321">
                  <c:v>6.5021265746348214E-2</c:v>
                </c:pt>
                <c:pt idx="5322">
                  <c:v>6.5104090495633163E-2</c:v>
                </c:pt>
                <c:pt idx="5323">
                  <c:v>6.5187241397992729E-2</c:v>
                </c:pt>
                <c:pt idx="5324">
                  <c:v>6.527079562385163E-2</c:v>
                </c:pt>
                <c:pt idx="5325">
                  <c:v>6.5354829967408073E-2</c:v>
                </c:pt>
                <c:pt idx="5326">
                  <c:v>6.5439420716145238E-2</c:v>
                </c:pt>
                <c:pt idx="5327">
                  <c:v>6.552464353049213E-2</c:v>
                </c:pt>
                <c:pt idx="5328">
                  <c:v>6.5610563596700769E-2</c:v>
                </c:pt>
                <c:pt idx="5329">
                  <c:v>6.5697214489252281E-2</c:v>
                </c:pt>
                <c:pt idx="5330">
                  <c:v>6.5784593826600388E-2</c:v>
                </c:pt>
                <c:pt idx="5331">
                  <c:v>6.5872679403236337E-2</c:v>
                </c:pt>
                <c:pt idx="5332">
                  <c:v>6.5961439057968321E-2</c:v>
                </c:pt>
                <c:pt idx="5333">
                  <c:v>6.6050831796246282E-2</c:v>
                </c:pt>
                <c:pt idx="5334">
                  <c:v>6.6140808522777081E-2</c:v>
                </c:pt>
                <c:pt idx="5335">
                  <c:v>6.6231312724209165E-2</c:v>
                </c:pt>
                <c:pt idx="5336">
                  <c:v>6.6322281116685144E-2</c:v>
                </c:pt>
                <c:pt idx="5337">
                  <c:v>6.6413644260056623E-2</c:v>
                </c:pt>
                <c:pt idx="5338">
                  <c:v>6.6505327140009146E-2</c:v>
                </c:pt>
                <c:pt idx="5339">
                  <c:v>6.6597249719295787E-2</c:v>
                </c:pt>
                <c:pt idx="5340">
                  <c:v>6.6689327459252143E-2</c:v>
                </c:pt>
                <c:pt idx="5341">
                  <c:v>6.6781471812733986E-2</c:v>
                </c:pt>
                <c:pt idx="5342">
                  <c:v>6.6873590689592782E-2</c:v>
                </c:pt>
                <c:pt idx="5343">
                  <c:v>6.6965588895775793E-2</c:v>
                </c:pt>
                <c:pt idx="5344">
                  <c:v>6.7057368547107407E-2</c:v>
                </c:pt>
                <c:pt idx="5345">
                  <c:v>6.714882945878288E-2</c:v>
                </c:pt>
                <c:pt idx="5346">
                  <c:v>6.7239869511575276E-2</c:v>
                </c:pt>
                <c:pt idx="5347">
                  <c:v>6.7330384995728937E-2</c:v>
                </c:pt>
                <c:pt idx="5348">
                  <c:v>6.7420270933486515E-2</c:v>
                </c:pt>
                <c:pt idx="5349">
                  <c:v>6.7509421381166529E-2</c:v>
                </c:pt>
                <c:pt idx="5350">
                  <c:v>6.7597729711682944E-2</c:v>
                </c:pt>
                <c:pt idx="5351">
                  <c:v>6.7685088878370506E-2</c:v>
                </c:pt>
                <c:pt idx="5352">
                  <c:v>6.7771391660953306E-2</c:v>
                </c:pt>
                <c:pt idx="5353">
                  <c:v>6.7856539997263182E-2</c:v>
                </c:pt>
                <c:pt idx="5354">
                  <c:v>6.79404648629678E-2</c:v>
                </c:pt>
                <c:pt idx="5355">
                  <c:v>6.8023130443504762E-2</c:v>
                </c:pt>
                <c:pt idx="5356">
                  <c:v>6.8104519155240476E-2</c:v>
                </c:pt>
                <c:pt idx="5357">
                  <c:v>6.818462251604071E-2</c:v>
                </c:pt>
                <c:pt idx="5358">
                  <c:v>6.8263440186181801E-2</c:v>
                </c:pt>
                <c:pt idx="5359">
                  <c:v>6.8340979367466317E-2</c:v>
                </c:pt>
                <c:pt idx="5360">
                  <c:v>6.8417254243157574E-2</c:v>
                </c:pt>
                <c:pt idx="5361">
                  <c:v>6.8492285445167209E-2</c:v>
                </c:pt>
                <c:pt idx="5362">
                  <c:v>6.8566099547082648E-2</c:v>
                </c:pt>
                <c:pt idx="5363">
                  <c:v>6.8638728582120195E-2</c:v>
                </c:pt>
                <c:pt idx="5364">
                  <c:v>6.8710209585127677E-2</c:v>
                </c:pt>
                <c:pt idx="5365">
                  <c:v>6.8780584157777894E-2</c:v>
                </c:pt>
                <c:pt idx="5366">
                  <c:v>6.884989805611362E-2</c:v>
                </c:pt>
                <c:pt idx="5367">
                  <c:v>6.8918200799621021E-2</c:v>
                </c:pt>
                <c:pt idx="5368">
                  <c:v>6.898554530102928E-2</c:v>
                </c:pt>
                <c:pt idx="5369">
                  <c:v>6.9051987516050836E-2</c:v>
                </c:pt>
                <c:pt idx="5370">
                  <c:v>6.9117586112296722E-2</c:v>
                </c:pt>
                <c:pt idx="5371">
                  <c:v>6.9182402156619888E-2</c:v>
                </c:pt>
                <c:pt idx="5372">
                  <c:v>6.924649882015857E-2</c:v>
                </c:pt>
                <c:pt idx="5373">
                  <c:v>6.9309941100369851E-2</c:v>
                </c:pt>
                <c:pt idx="5374">
                  <c:v>6.9372795559364306E-2</c:v>
                </c:pt>
                <c:pt idx="5375">
                  <c:v>6.943513007786857E-2</c:v>
                </c:pt>
                <c:pt idx="5376">
                  <c:v>6.9497013624164855E-2</c:v>
                </c:pt>
                <c:pt idx="5377">
                  <c:v>6.9558516037371648E-2</c:v>
                </c:pt>
                <c:pt idx="5378">
                  <c:v>6.9619699976723293E-2</c:v>
                </c:pt>
                <c:pt idx="5379">
                  <c:v>6.9680603776278979E-2</c:v>
                </c:pt>
                <c:pt idx="5380">
                  <c:v>6.9741237840864403E-2</c:v>
                </c:pt>
                <c:pt idx="5381">
                  <c:v>6.9801597551588795E-2</c:v>
                </c:pt>
                <c:pt idx="5382">
                  <c:v>6.9861671127775152E-2</c:v>
                </c:pt>
                <c:pt idx="5383">
                  <c:v>6.9921440444441693E-2</c:v>
                </c:pt>
                <c:pt idx="5384">
                  <c:v>6.9980881540415762E-2</c:v>
                </c:pt>
                <c:pt idx="5385">
                  <c:v>7.0039965090763601E-2</c:v>
                </c:pt>
                <c:pt idx="5386">
                  <c:v>7.0098656855284852E-2</c:v>
                </c:pt>
                <c:pt idx="5387">
                  <c:v>7.0156918104342103E-2</c:v>
                </c:pt>
                <c:pt idx="5388">
                  <c:v>7.0214706022861784E-2</c:v>
                </c:pt>
                <c:pt idx="5389">
                  <c:v>7.0271974093307196E-2</c:v>
                </c:pt>
                <c:pt idx="5390">
                  <c:v>7.0328672458406571E-2</c:v>
                </c:pt>
                <c:pt idx="5391">
                  <c:v>7.0384748264400651E-2</c:v>
                </c:pt>
                <c:pt idx="5392">
                  <c:v>7.044014598555684E-2</c:v>
                </c:pt>
                <c:pt idx="5393">
                  <c:v>7.0494807730676873E-2</c:v>
                </c:pt>
                <c:pt idx="5394">
                  <c:v>7.0548673532308773E-2</c:v>
                </c:pt>
                <c:pt idx="5395">
                  <c:v>7.0601681619353873E-2</c:v>
                </c:pt>
                <c:pt idx="5396">
                  <c:v>7.0653768673742068E-2</c:v>
                </c:pt>
                <c:pt idx="5397">
                  <c:v>7.0704870071829962E-2</c:v>
                </c:pt>
                <c:pt idx="5398">
                  <c:v>7.0754920111158512E-2</c:v>
                </c:pt>
                <c:pt idx="5399">
                  <c:v>7.0803852223188565E-2</c:v>
                </c:pt>
                <c:pt idx="5400">
                  <c:v>7.0851599172614826E-2</c:v>
                </c:pt>
                <c:pt idx="5401">
                  <c:v>7.0898093243841012E-2</c:v>
                </c:pt>
                <c:pt idx="5402">
                  <c:v>7.0943266415181103E-2</c:v>
                </c:pt>
                <c:pt idx="5403">
                  <c:v>7.0987050521335193E-2</c:v>
                </c:pt>
                <c:pt idx="5404">
                  <c:v>7.1029377404669164E-2</c:v>
                </c:pt>
                <c:pt idx="5405">
                  <c:v>7.107017905581367E-2</c:v>
                </c:pt>
                <c:pt idx="5406">
                  <c:v>7.1109387744077351E-2</c:v>
                </c:pt>
                <c:pt idx="5407">
                  <c:v>7.1146936138157119E-2</c:v>
                </c:pt>
                <c:pt idx="5408">
                  <c:v>7.1182757417607781E-2</c:v>
                </c:pt>
                <c:pt idx="5409">
                  <c:v>7.1216785375521133E-2</c:v>
                </c:pt>
                <c:pt idx="5410">
                  <c:v>7.1248954512847046E-2</c:v>
                </c:pt>
                <c:pt idx="5411">
                  <c:v>7.127920012477397E-2</c:v>
                </c:pt>
                <c:pt idx="5412">
                  <c:v>7.13074583795726E-2</c:v>
                </c:pt>
                <c:pt idx="5413">
                  <c:v>7.1333666390289874E-2</c:v>
                </c:pt>
                <c:pt idx="5414">
                  <c:v>7.1357762279668127E-2</c:v>
                </c:pt>
                <c:pt idx="5415">
                  <c:v>7.1379685238648863E-2</c:v>
                </c:pt>
                <c:pt idx="5416">
                  <c:v>7.1399375578807309E-2</c:v>
                </c:pt>
                <c:pt idx="5417">
                  <c:v>7.1416774779051492E-2</c:v>
                </c:pt>
                <c:pt idx="5418">
                  <c:v>7.1431825526904399E-2</c:v>
                </c:pt>
                <c:pt idx="5419">
                  <c:v>7.144447175467819E-2</c:v>
                </c:pt>
                <c:pt idx="5420">
                  <c:v>7.1454658670834018E-2</c:v>
                </c:pt>
                <c:pt idx="5421">
                  <c:v>7.146233278681112E-2</c:v>
                </c:pt>
                <c:pt idx="5422">
                  <c:v>7.1467441939596352E-2</c:v>
                </c:pt>
                <c:pt idx="5423">
                  <c:v>7.1469935310293789E-2</c:v>
                </c:pt>
                <c:pt idx="5424">
                  <c:v>7.1469763438943804E-2</c:v>
                </c:pt>
                <c:pt idx="5425">
                  <c:v>7.1466878235829229E-2</c:v>
                </c:pt>
                <c:pt idx="5426">
                  <c:v>7.146123298949679E-2</c:v>
                </c:pt>
                <c:pt idx="5427">
                  <c:v>7.1452782371711182E-2</c:v>
                </c:pt>
                <c:pt idx="5428">
                  <c:v>7.1441482439550383E-2</c:v>
                </c:pt>
                <c:pt idx="5429">
                  <c:v>7.142729063483988E-2</c:v>
                </c:pt>
                <c:pt idx="5430">
                  <c:v>7.1410165781115587E-2</c:v>
                </c:pt>
                <c:pt idx="5431">
                  <c:v>7.1390068078296384E-2</c:v>
                </c:pt>
                <c:pt idx="5432">
                  <c:v>7.1366959095237104E-2</c:v>
                </c:pt>
                <c:pt idx="5433">
                  <c:v>7.1340801760326894E-2</c:v>
                </c:pt>
                <c:pt idx="5434">
                  <c:v>7.1311560350287781E-2</c:v>
                </c:pt>
                <c:pt idx="5435">
                  <c:v>7.127920047732178E-2</c:v>
                </c:pt>
                <c:pt idx="5436">
                  <c:v>7.1243689074746971E-2</c:v>
                </c:pt>
                <c:pt idx="5437">
                  <c:v>7.1204994381256104E-2</c:v>
                </c:pt>
                <c:pt idx="5438">
                  <c:v>7.1163085923923994E-2</c:v>
                </c:pt>
                <c:pt idx="5439">
                  <c:v>7.1117934500083663E-2</c:v>
                </c:pt>
                <c:pt idx="5440">
                  <c:v>7.1069522355021078E-2</c:v>
                </c:pt>
                <c:pt idx="5441">
                  <c:v>7.1017865192721782E-2</c:v>
                </c:pt>
                <c:pt idx="5442">
                  <c:v>7.0963016607501844E-2</c:v>
                </c:pt>
                <c:pt idx="5443">
                  <c:v>7.090505107901221E-2</c:v>
                </c:pt>
                <c:pt idx="5444">
                  <c:v>7.084405353480569E-2</c:v>
                </c:pt>
                <c:pt idx="5445">
                  <c:v>7.0780118079657089E-2</c:v>
                </c:pt>
                <c:pt idx="5446">
                  <c:v>7.0713347139921848E-2</c:v>
                </c:pt>
                <c:pt idx="5447">
                  <c:v>7.0643850666761002E-2</c:v>
                </c:pt>
                <c:pt idx="5448">
                  <c:v>7.0571745382420156E-2</c:v>
                </c:pt>
                <c:pt idx="5449">
                  <c:v>7.0497154067377998E-2</c:v>
                </c:pt>
                <c:pt idx="5450">
                  <c:v>7.0420204886767063E-2</c:v>
                </c:pt>
                <c:pt idx="5451">
                  <c:v>7.0341030754525163E-2</c:v>
                </c:pt>
                <c:pt idx="5452">
                  <c:v>7.0259768733779315E-2</c:v>
                </c:pt>
                <c:pt idx="5453">
                  <c:v>7.0176559472001909E-2</c:v>
                </c:pt>
                <c:pt idx="5454">
                  <c:v>7.0091546669518778E-2</c:v>
                </c:pt>
                <c:pt idx="5455">
                  <c:v>7.0004876579987468E-2</c:v>
                </c:pt>
                <c:pt idx="5456">
                  <c:v>6.9916697541503606E-2</c:v>
                </c:pt>
                <c:pt idx="5457">
                  <c:v>6.9827159537030323E-2</c:v>
                </c:pt>
                <c:pt idx="5458">
                  <c:v>6.9736413782886822E-2</c:v>
                </c:pt>
                <c:pt idx="5459">
                  <c:v>6.9644612344065479E-2</c:v>
                </c:pt>
                <c:pt idx="5460">
                  <c:v>6.9551907775190311E-2</c:v>
                </c:pt>
                <c:pt idx="5461">
                  <c:v>6.9458452785960162E-2</c:v>
                </c:pt>
                <c:pt idx="5462">
                  <c:v>6.9364399929962448E-2</c:v>
                </c:pt>
                <c:pt idx="5463">
                  <c:v>6.9269901315774721E-2</c:v>
                </c:pt>
                <c:pt idx="5464">
                  <c:v>6.9175108339309788E-2</c:v>
                </c:pt>
                <c:pt idx="5465">
                  <c:v>6.9080163759841245E-2</c:v>
                </c:pt>
                <c:pt idx="5466">
                  <c:v>6.8985184886245415E-2</c:v>
                </c:pt>
                <c:pt idx="5467">
                  <c:v>6.8890260015149238E-2</c:v>
                </c:pt>
                <c:pt idx="5468">
                  <c:v>6.8795461024219434E-2</c:v>
                </c:pt>
                <c:pt idx="5469">
                  <c:v>6.8700851037208605E-2</c:v>
                </c:pt>
                <c:pt idx="5470">
                  <c:v>6.8606485203207904E-2</c:v>
                </c:pt>
                <c:pt idx="5471">
                  <c:v>6.8512411177964722E-2</c:v>
                </c:pt>
                <c:pt idx="5472">
                  <c:v>6.8418669574674768E-2</c:v>
                </c:pt>
                <c:pt idx="5473">
                  <c:v>6.8325294395453054E-2</c:v>
                </c:pt>
                <c:pt idx="5474">
                  <c:v>6.8232313444449064E-2</c:v>
                </c:pt>
                <c:pt idx="5475">
                  <c:v>6.8139748723160559E-2</c:v>
                </c:pt>
                <c:pt idx="5476">
                  <c:v>6.8047616808476513E-2</c:v>
                </c:pt>
                <c:pt idx="5477">
                  <c:v>6.7955929213976113E-2</c:v>
                </c:pt>
                <c:pt idx="5478">
                  <c:v>6.7864692735002466E-2</c:v>
                </c:pt>
                <c:pt idx="5479">
                  <c:v>6.7773909778023236E-2</c:v>
                </c:pt>
                <c:pt idx="5480">
                  <c:v>6.7683578674783251E-2</c:v>
                </c:pt>
                <c:pt idx="5481">
                  <c:v>6.7593693981746708E-2</c:v>
                </c:pt>
                <c:pt idx="5482">
                  <c:v>6.750424676531698E-2</c:v>
                </c:pt>
                <c:pt idx="5483">
                  <c:v>6.741522487331765E-2</c:v>
                </c:pt>
                <c:pt idx="5484">
                  <c:v>6.7326613193202184E-2</c:v>
                </c:pt>
                <c:pt idx="5485">
                  <c:v>6.7238393897460294E-2</c:v>
                </c:pt>
                <c:pt idx="5486">
                  <c:v>6.7150546676671419E-2</c:v>
                </c:pt>
                <c:pt idx="5487">
                  <c:v>6.7063048960651656E-2</c:v>
                </c:pt>
                <c:pt idx="5488">
                  <c:v>6.6975876128127859E-2</c:v>
                </c:pt>
                <c:pt idx="5489">
                  <c:v>6.6889001705365977E-2</c:v>
                </c:pt>
                <c:pt idx="5490">
                  <c:v>6.6802397554167392E-2</c:v>
                </c:pt>
                <c:pt idx="5491">
                  <c:v>6.6716034049640563E-2</c:v>
                </c:pt>
                <c:pt idx="5492">
                  <c:v>6.6629880248142606E-2</c:v>
                </c:pt>
                <c:pt idx="5493">
                  <c:v>6.654390404577841E-2</c:v>
                </c:pt>
                <c:pt idx="5494">
                  <c:v>6.6458072327831436E-2</c:v>
                </c:pt>
                <c:pt idx="5495">
                  <c:v>6.6372351109494118E-2</c:v>
                </c:pt>
                <c:pt idx="5496">
                  <c:v>6.6286705668253135E-2</c:v>
                </c:pt>
                <c:pt idx="5497">
                  <c:v>6.6201100668276544E-2</c:v>
                </c:pt>
                <c:pt idx="5498">
                  <c:v>6.6115500277138944E-2</c:v>
                </c:pt>
                <c:pt idx="5499">
                  <c:v>6.6029868275212386E-2</c:v>
                </c:pt>
                <c:pt idx="5500">
                  <c:v>6.5944168158039621E-2</c:v>
                </c:pt>
                <c:pt idx="5501">
                  <c:v>6.5858363231997841E-2</c:v>
                </c:pt>
                <c:pt idx="5502">
                  <c:v>6.5772416703551773E-2</c:v>
                </c:pt>
                <c:pt idx="5503">
                  <c:v>6.5686291762384177E-2</c:v>
                </c:pt>
                <c:pt idx="5504">
                  <c:v>6.5599951658684943E-2</c:v>
                </c:pt>
                <c:pt idx="5505">
                  <c:v>6.5513359774868399E-2</c:v>
                </c:pt>
                <c:pt idx="5506">
                  <c:v>6.5426479691981884E-2</c:v>
                </c:pt>
                <c:pt idx="5507">
                  <c:v>6.5339275251058287E-2</c:v>
                </c:pt>
                <c:pt idx="5508">
                  <c:v>6.5251710609656927E-2</c:v>
                </c:pt>
                <c:pt idx="5509">
                  <c:v>6.5163750293829897E-2</c:v>
                </c:pt>
                <c:pt idx="5510">
                  <c:v>6.5075359245740538E-2</c:v>
                </c:pt>
                <c:pt idx="5511">
                  <c:v>6.4986502867154891E-2</c:v>
                </c:pt>
                <c:pt idx="5512">
                  <c:v>6.4897147059017377E-2</c:v>
                </c:pt>
                <c:pt idx="5513">
                  <c:v>6.4807258257314718E-2</c:v>
                </c:pt>
                <c:pt idx="5514">
                  <c:v>6.4716803465425202E-2</c:v>
                </c:pt>
                <c:pt idx="5515">
                  <c:v>6.4625750283141672E-2</c:v>
                </c:pt>
                <c:pt idx="5516">
                  <c:v>6.4534066932549941E-2</c:v>
                </c:pt>
                <c:pt idx="5517">
                  <c:v>6.4441722280938168E-2</c:v>
                </c:pt>
                <c:pt idx="5518">
                  <c:v>6.4348685860904392E-2</c:v>
                </c:pt>
                <c:pt idx="5519">
                  <c:v>6.4254927887823179E-2</c:v>
                </c:pt>
                <c:pt idx="5520">
                  <c:v>6.4160419274826658E-2</c:v>
                </c:pt>
                <c:pt idx="5521">
                  <c:v>6.4065131645447609E-2</c:v>
                </c:pt>
                <c:pt idx="5522">
                  <c:v>6.396903734406674E-2</c:v>
                </c:pt>
                <c:pt idx="5523">
                  <c:v>6.3872109444300634E-2</c:v>
                </c:pt>
                <c:pt idx="5524">
                  <c:v>6.3774321755459662E-2</c:v>
                </c:pt>
                <c:pt idx="5525">
                  <c:v>6.3675648827201364E-2</c:v>
                </c:pt>
                <c:pt idx="5526">
                  <c:v>6.3576065952498054E-2</c:v>
                </c:pt>
                <c:pt idx="5527">
                  <c:v>6.3475549169031906E-2</c:v>
                </c:pt>
                <c:pt idx="5528">
                  <c:v>6.3374084110232973E-2</c:v>
                </c:pt>
                <c:pt idx="5529">
                  <c:v>6.3271685127127844E-2</c:v>
                </c:pt>
                <c:pt idx="5530">
                  <c:v>6.3168399150524412E-2</c:v>
                </c:pt>
                <c:pt idx="5531">
                  <c:v>6.3064290945127124E-2</c:v>
                </c:pt>
                <c:pt idx="5532">
                  <c:v>6.2959434063922876E-2</c:v>
                </c:pt>
                <c:pt idx="5533">
                  <c:v>6.285390975901034E-2</c:v>
                </c:pt>
                <c:pt idx="5534">
                  <c:v>6.2747806252179114E-2</c:v>
                </c:pt>
                <c:pt idx="5535">
                  <c:v>6.2641218056085912E-2</c:v>
                </c:pt>
                <c:pt idx="5536">
                  <c:v>6.2534245332312222E-2</c:v>
                </c:pt>
                <c:pt idx="5537">
                  <c:v>6.2426993284421153E-2</c:v>
                </c:pt>
                <c:pt idx="5538">
                  <c:v>6.2319571584637412E-2</c:v>
                </c:pt>
                <c:pt idx="5539">
                  <c:v>6.2212093832825444E-2</c:v>
                </c:pt>
                <c:pt idx="5540">
                  <c:v>6.2104677046476139E-2</c:v>
                </c:pt>
                <c:pt idx="5541">
                  <c:v>6.199744118044772E-2</c:v>
                </c:pt>
                <c:pt idx="5542">
                  <c:v>6.1890508675239181E-2</c:v>
                </c:pt>
                <c:pt idx="5543">
                  <c:v>6.178400403260851E-2</c:v>
                </c:pt>
                <c:pt idx="5544">
                  <c:v>6.1678053417382771E-2</c:v>
                </c:pt>
                <c:pt idx="5545">
                  <c:v>6.1572784284340168E-2</c:v>
                </c:pt>
                <c:pt idx="5546">
                  <c:v>6.1468325029075073E-2</c:v>
                </c:pt>
                <c:pt idx="5547">
                  <c:v>6.1364804661793816E-2</c:v>
                </c:pt>
                <c:pt idx="5548">
                  <c:v>6.1262352503018071E-2</c:v>
                </c:pt>
                <c:pt idx="5549">
                  <c:v>6.1161097900205234E-2</c:v>
                </c:pt>
                <c:pt idx="5550">
                  <c:v>6.1061169964328692E-2</c:v>
                </c:pt>
                <c:pt idx="5551">
                  <c:v>6.0962697325489701E-2</c:v>
                </c:pt>
                <c:pt idx="5552">
                  <c:v>6.0865807906663502E-2</c:v>
                </c:pt>
                <c:pt idx="5553">
                  <c:v>6.0770616802511314E-2</c:v>
                </c:pt>
                <c:pt idx="5554">
                  <c:v>6.0677200349887037E-2</c:v>
                </c:pt>
                <c:pt idx="5555">
                  <c:v>6.0585590749391204E-2</c:v>
                </c:pt>
                <c:pt idx="5556">
                  <c:v>6.0495795743742087E-2</c:v>
                </c:pt>
                <c:pt idx="5557">
                  <c:v>6.0407810637118337E-2</c:v>
                </c:pt>
                <c:pt idx="5558">
                  <c:v>6.0321619618403301E-2</c:v>
                </c:pt>
                <c:pt idx="5559">
                  <c:v>6.0237196611703535E-2</c:v>
                </c:pt>
                <c:pt idx="5560">
                  <c:v>6.0154506069645425E-2</c:v>
                </c:pt>
                <c:pt idx="5561">
                  <c:v>6.0073503727359583E-2</c:v>
                </c:pt>
                <c:pt idx="5562">
                  <c:v>5.9994137319157717E-2</c:v>
                </c:pt>
                <c:pt idx="5563">
                  <c:v>5.9916347259246203E-2</c:v>
                </c:pt>
                <c:pt idx="5564">
                  <c:v>5.9840067287767827E-2</c:v>
                </c:pt>
                <c:pt idx="5565">
                  <c:v>5.9765225083436908E-2</c:v>
                </c:pt>
                <c:pt idx="5566">
                  <c:v>5.9691742844000924E-2</c:v>
                </c:pt>
                <c:pt idx="5567">
                  <c:v>5.9619537835738992E-2</c:v>
                </c:pt>
                <c:pt idx="5568">
                  <c:v>5.9548522913173724E-2</c:v>
                </c:pt>
                <c:pt idx="5569">
                  <c:v>5.9478607010148926E-2</c:v>
                </c:pt>
                <c:pt idx="5570">
                  <c:v>5.9409695603393521E-2</c:v>
                </c:pt>
                <c:pt idx="5571">
                  <c:v>5.9341691149665872E-2</c:v>
                </c:pt>
                <c:pt idx="5572">
                  <c:v>5.9274493497541936E-2</c:v>
                </c:pt>
                <c:pt idx="5573">
                  <c:v>5.9208000274884404E-2</c:v>
                </c:pt>
                <c:pt idx="5574">
                  <c:v>5.9142107252998795E-2</c:v>
                </c:pt>
                <c:pt idx="5575">
                  <c:v>5.9076708688456062E-2</c:v>
                </c:pt>
                <c:pt idx="5576">
                  <c:v>5.9011697643533055E-2</c:v>
                </c:pt>
                <c:pt idx="5577">
                  <c:v>5.8946966286192816E-2</c:v>
                </c:pt>
                <c:pt idx="5578">
                  <c:v>5.8882406170500938E-2</c:v>
                </c:pt>
                <c:pt idx="5579">
                  <c:v>5.8817908498345103E-2</c:v>
                </c:pt>
                <c:pt idx="5580">
                  <c:v>5.8753364363299872E-2</c:v>
                </c:pt>
                <c:pt idx="5581">
                  <c:v>5.8688664977450358E-2</c:v>
                </c:pt>
                <c:pt idx="5582">
                  <c:v>5.8623701881963169E-2</c:v>
                </c:pt>
                <c:pt idx="5583">
                  <c:v>5.8558367142167202E-2</c:v>
                </c:pt>
                <c:pt idx="5584">
                  <c:v>5.8492553527880776E-2</c:v>
                </c:pt>
                <c:pt idx="5585">
                  <c:v>5.8426154679697667E-2</c:v>
                </c:pt>
                <c:pt idx="5586">
                  <c:v>5.8359065261918822E-2</c:v>
                </c:pt>
                <c:pt idx="5587">
                  <c:v>5.8291181102793729E-2</c:v>
                </c:pt>
                <c:pt idx="5588">
                  <c:v>5.8222399322710942E-2</c:v>
                </c:pt>
                <c:pt idx="5589">
                  <c:v>5.8152618450954791E-2</c:v>
                </c:pt>
                <c:pt idx="5590">
                  <c:v>5.808174112662641E-2</c:v>
                </c:pt>
                <c:pt idx="5591">
                  <c:v>5.8009679800935118E-2</c:v>
                </c:pt>
                <c:pt idx="5592">
                  <c:v>5.7936357956250628E-2</c:v>
                </c:pt>
                <c:pt idx="5593">
                  <c:v>5.7861705860717594E-2</c:v>
                </c:pt>
                <c:pt idx="5594">
                  <c:v>5.7785657985737239E-2</c:v>
                </c:pt>
                <c:pt idx="5595">
                  <c:v>5.7708152748252625E-2</c:v>
                </c:pt>
                <c:pt idx="5596">
                  <c:v>5.762913235105456E-2</c:v>
                </c:pt>
                <c:pt idx="5597">
                  <c:v>5.7548542630895504E-2</c:v>
                </c:pt>
                <c:pt idx="5598">
                  <c:v>5.7466332910802102E-2</c:v>
                </c:pt>
                <c:pt idx="5599">
                  <c:v>5.7382455856427303E-2</c:v>
                </c:pt>
                <c:pt idx="5600">
                  <c:v>5.7296867336417007E-2</c:v>
                </c:pt>
                <c:pt idx="5601">
                  <c:v>5.7209526286762243E-2</c:v>
                </c:pt>
                <c:pt idx="5602">
                  <c:v>5.7120394579106504E-2</c:v>
                </c:pt>
                <c:pt idx="5603">
                  <c:v>5.7029436892970131E-2</c:v>
                </c:pt>
                <c:pt idx="5604">
                  <c:v>5.6936620591850423E-2</c:v>
                </c:pt>
                <c:pt idx="5605">
                  <c:v>5.6841915603151105E-2</c:v>
                </c:pt>
                <c:pt idx="5606">
                  <c:v>5.6745294301892096E-2</c:v>
                </c:pt>
                <c:pt idx="5607">
                  <c:v>5.6646731398145293E-2</c:v>
                </c:pt>
                <c:pt idx="5608">
                  <c:v>5.6546203828141704E-2</c:v>
                </c:pt>
                <c:pt idx="5609">
                  <c:v>5.6443690648988874E-2</c:v>
                </c:pt>
                <c:pt idx="5610">
                  <c:v>5.6339172936939012E-2</c:v>
                </c:pt>
                <c:pt idx="5611">
                  <c:v>5.6232633689142719E-2</c:v>
                </c:pt>
                <c:pt idx="5612">
                  <c:v>5.6124057728823229E-2</c:v>
                </c:pt>
                <c:pt idx="5613">
                  <c:v>5.6013431613804024E-2</c:v>
                </c:pt>
                <c:pt idx="5614">
                  <c:v>5.5900743548320454E-2</c:v>
                </c:pt>
                <c:pt idx="5615">
                  <c:v>5.5785983298046439E-2</c:v>
                </c:pt>
                <c:pt idx="5616">
                  <c:v>5.5669142108264472E-2</c:v>
                </c:pt>
                <c:pt idx="5617">
                  <c:v>5.5550212625107682E-2</c:v>
                </c:pt>
                <c:pt idx="5618">
                  <c:v>5.5429188819801412E-2</c:v>
                </c:pt>
                <c:pt idx="5619">
                  <c:v>5.5306065915832502E-2</c:v>
                </c:pt>
                <c:pt idx="5620">
                  <c:v>5.5180840318972073E-2</c:v>
                </c:pt>
                <c:pt idx="5621">
                  <c:v>5.5053509550079975E-2</c:v>
                </c:pt>
                <c:pt idx="5622">
                  <c:v>5.4924072180616831E-2</c:v>
                </c:pt>
                <c:pt idx="5623">
                  <c:v>5.4792527770791848E-2</c:v>
                </c:pt>
                <c:pt idx="5624">
                  <c:v>5.4658876810273593E-2</c:v>
                </c:pt>
                <c:pt idx="5625">
                  <c:v>5.4523120661390853E-2</c:v>
                </c:pt>
                <c:pt idx="5626">
                  <c:v>5.4385261504753216E-2</c:v>
                </c:pt>
                <c:pt idx="5627">
                  <c:v>5.4245302287219466E-2</c:v>
                </c:pt>
                <c:pt idx="5628">
                  <c:v>5.4103246672144223E-2</c:v>
                </c:pt>
                <c:pt idx="5629">
                  <c:v>5.39590989918321E-2</c:v>
                </c:pt>
                <c:pt idx="5630">
                  <c:v>5.3812864202132479E-2</c:v>
                </c:pt>
                <c:pt idx="5631">
                  <c:v>5.3664547839105167E-2</c:v>
                </c:pt>
                <c:pt idx="5632">
                  <c:v>5.3514155977692351E-2</c:v>
                </c:pt>
                <c:pt idx="5633">
                  <c:v>5.3361695192328411E-2</c:v>
                </c:pt>
                <c:pt idx="5634">
                  <c:v>5.3207172519425396E-2</c:v>
                </c:pt>
                <c:pt idx="5635">
                  <c:v>5.3050595421669476E-2</c:v>
                </c:pt>
                <c:pt idx="5636">
                  <c:v>5.2891971754065702E-2</c:v>
                </c:pt>
                <c:pt idx="5637">
                  <c:v>5.2731309731670312E-2</c:v>
                </c:pt>
                <c:pt idx="5638">
                  <c:v>5.2568617898950926E-2</c:v>
                </c:pt>
                <c:pt idx="5639">
                  <c:v>5.2403905100714562E-2</c:v>
                </c:pt>
                <c:pt idx="5640">
                  <c:v>5.223718045454824E-2</c:v>
                </c:pt>
                <c:pt idx="5641">
                  <c:v>5.2068453324712743E-2</c:v>
                </c:pt>
                <c:pt idx="5642">
                  <c:v>5.1897733297438249E-2</c:v>
                </c:pt>
                <c:pt idx="5643">
                  <c:v>5.1725030157565216E-2</c:v>
                </c:pt>
                <c:pt idx="5644">
                  <c:v>5.1550353866480172E-2</c:v>
                </c:pt>
                <c:pt idx="5645">
                  <c:v>5.1373714541294309E-2</c:v>
                </c:pt>
                <c:pt idx="5646">
                  <c:v>5.1195122435215436E-2</c:v>
                </c:pt>
                <c:pt idx="5647">
                  <c:v>5.1014587919065532E-2</c:v>
                </c:pt>
                <c:pt idx="5648">
                  <c:v>5.0832121463896436E-2</c:v>
                </c:pt>
                <c:pt idx="5649">
                  <c:v>5.0647733624656764E-2</c:v>
                </c:pt>
                <c:pt idx="5650">
                  <c:v>5.0461435024868231E-2</c:v>
                </c:pt>
                <c:pt idx="5651">
                  <c:v>5.0273236342265562E-2</c:v>
                </c:pt>
                <c:pt idx="5652">
                  <c:v>5.0083148295359793E-2</c:v>
                </c:pt>
                <c:pt idx="5653">
                  <c:v>4.9891184431200379E-2</c:v>
                </c:pt>
                <c:pt idx="5654">
                  <c:v>4.9697367163893391E-2</c:v>
                </c:pt>
                <c:pt idx="5655">
                  <c:v>4.9501728986465765E-2</c:v>
                </c:pt>
                <c:pt idx="5656">
                  <c:v>4.9304307796635131E-2</c:v>
                </c:pt>
                <c:pt idx="5657">
                  <c:v>4.910514402710818E-2</c:v>
                </c:pt>
                <c:pt idx="5658">
                  <c:v>4.890428029415271E-2</c:v>
                </c:pt>
                <c:pt idx="5659">
                  <c:v>4.8701761160939765E-2</c:v>
                </c:pt>
                <c:pt idx="5660">
                  <c:v>4.8497632917789253E-2</c:v>
                </c:pt>
                <c:pt idx="5661">
                  <c:v>4.8291943374925206E-2</c:v>
                </c:pt>
                <c:pt idx="5662">
                  <c:v>4.8084741667094651E-2</c:v>
                </c:pt>
                <c:pt idx="5663">
                  <c:v>4.7876078069561366E-2</c:v>
                </c:pt>
                <c:pt idx="5664">
                  <c:v>4.7666003825012265E-2</c:v>
                </c:pt>
                <c:pt idx="5665">
                  <c:v>4.7454570980919708E-2</c:v>
                </c:pt>
                <c:pt idx="5666">
                  <c:v>4.7241832236920585E-2</c:v>
                </c:pt>
                <c:pt idx="5667">
                  <c:v>4.7027840801783863E-2</c:v>
                </c:pt>
                <c:pt idx="5668">
                  <c:v>4.6812650259551031E-2</c:v>
                </c:pt>
                <c:pt idx="5669">
                  <c:v>4.6596314444448297E-2</c:v>
                </c:pt>
                <c:pt idx="5670">
                  <c:v>4.6378887324176804E-2</c:v>
                </c:pt>
                <c:pt idx="5671">
                  <c:v>4.6160422891206782E-2</c:v>
                </c:pt>
                <c:pt idx="5672">
                  <c:v>4.5940975061705705E-2</c:v>
                </c:pt>
                <c:pt idx="5673">
                  <c:v>4.5720597581748908E-2</c:v>
                </c:pt>
                <c:pt idx="5674">
                  <c:v>4.5499343940467604E-2</c:v>
                </c:pt>
                <c:pt idx="5675">
                  <c:v>4.5277267289805044E-2</c:v>
                </c:pt>
                <c:pt idx="5676">
                  <c:v>4.5054420370560115E-2</c:v>
                </c:pt>
                <c:pt idx="5677">
                  <c:v>4.4830855444408103E-2</c:v>
                </c:pt>
                <c:pt idx="5678">
                  <c:v>4.4606624231603151E-2</c:v>
                </c:pt>
                <c:pt idx="5679">
                  <c:v>4.4381777854073115E-2</c:v>
                </c:pt>
                <c:pt idx="5680">
                  <c:v>4.4156366783630302E-2</c:v>
                </c:pt>
                <c:pt idx="5681">
                  <c:v>4.3930440795031153E-2</c:v>
                </c:pt>
                <c:pt idx="5682">
                  <c:v>4.3704048923628724E-2</c:v>
                </c:pt>
                <c:pt idx="5683">
                  <c:v>4.3477239427368634E-2</c:v>
                </c:pt>
                <c:pt idx="5684">
                  <c:v>4.3250059752893866E-2</c:v>
                </c:pt>
                <c:pt idx="5685">
                  <c:v>4.3022556505527693E-2</c:v>
                </c:pt>
                <c:pt idx="5686">
                  <c:v>4.27947754229158E-2</c:v>
                </c:pt>
                <c:pt idx="5687">
                  <c:v>4.2566761352117601E-2</c:v>
                </c:pt>
                <c:pt idx="5688">
                  <c:v>4.2338558229943826E-2</c:v>
                </c:pt>
                <c:pt idx="5689">
                  <c:v>4.2110209066347992E-2</c:v>
                </c:pt>
                <c:pt idx="5690">
                  <c:v>4.1881755930683363E-2</c:v>
                </c:pt>
                <c:pt idx="5691">
                  <c:v>4.1653239940650962E-2</c:v>
                </c:pt>
                <c:pt idx="5692">
                  <c:v>4.1424701253766266E-2</c:v>
                </c:pt>
                <c:pt idx="5693">
                  <c:v>4.1196179061182094E-2</c:v>
                </c:pt>
                <c:pt idx="5694">
                  <c:v>4.0967711583713061E-2</c:v>
                </c:pt>
                <c:pt idx="5695">
                  <c:v>4.073933606991105E-2</c:v>
                </c:pt>
                <c:pt idx="5696">
                  <c:v>4.0511088796052912E-2</c:v>
                </c:pt>
                <c:pt idx="5697">
                  <c:v>4.0283005067900841E-2</c:v>
                </c:pt>
                <c:pt idx="5698">
                  <c:v>4.0055119224110085E-2</c:v>
                </c:pt>
                <c:pt idx="5699">
                  <c:v>3.9827464641159389E-2</c:v>
                </c:pt>
                <c:pt idx="5700">
                  <c:v>3.9600073739686797E-2</c:v>
                </c:pt>
                <c:pt idx="5701">
                  <c:v>3.9372977992120292E-2</c:v>
                </c:pt>
                <c:pt idx="5702">
                  <c:v>3.9146207931496604E-2</c:v>
                </c:pt>
                <c:pt idx="5703">
                  <c:v>3.8919793161369114E-2</c:v>
                </c:pt>
                <c:pt idx="5704">
                  <c:v>3.8693762366706325E-2</c:v>
                </c:pt>
                <c:pt idx="5705">
                  <c:v>3.8468143325694336E-2</c:v>
                </c:pt>
                <c:pt idx="5706">
                  <c:v>3.8242962922354622E-2</c:v>
                </c:pt>
                <c:pt idx="5707">
                  <c:v>3.8018247159896844E-2</c:v>
                </c:pt>
                <c:pt idx="5708">
                  <c:v>3.7794021174730234E-2</c:v>
                </c:pt>
                <c:pt idx="5709">
                  <c:v>3.7570309251060127E-2</c:v>
                </c:pt>
                <c:pt idx="5710">
                  <c:v>3.7347134836002584E-2</c:v>
                </c:pt>
                <c:pt idx="5711">
                  <c:v>3.7124520555149851E-2</c:v>
                </c:pt>
                <c:pt idx="5712">
                  <c:v>3.6902488228528998E-2</c:v>
                </c:pt>
                <c:pt idx="5713">
                  <c:v>3.6681058886894061E-2</c:v>
                </c:pt>
                <c:pt idx="5714">
                  <c:v>3.6460252788298682E-2</c:v>
                </c:pt>
                <c:pt idx="5715">
                  <c:v>3.6240085334428115E-2</c:v>
                </c:pt>
                <c:pt idx="5716">
                  <c:v>3.6020558228302135E-2</c:v>
                </c:pt>
                <c:pt idx="5717">
                  <c:v>3.5801657700910823E-2</c:v>
                </c:pt>
                <c:pt idx="5718">
                  <c:v>3.5583361358004405E-2</c:v>
                </c:pt>
                <c:pt idx="5719">
                  <c:v>3.5365642385667445E-2</c:v>
                </c:pt>
                <c:pt idx="5720">
                  <c:v>3.5148470069455387E-2</c:v>
                </c:pt>
                <c:pt idx="5721">
                  <c:v>3.4931810146435281E-2</c:v>
                </c:pt>
                <c:pt idx="5722">
                  <c:v>3.4715625133357186E-2</c:v>
                </c:pt>
                <c:pt idx="5723">
                  <c:v>3.4499874637315027E-2</c:v>
                </c:pt>
                <c:pt idx="5724">
                  <c:v>3.4284515649773709E-2</c:v>
                </c:pt>
                <c:pt idx="5725">
                  <c:v>3.4069502824607821E-2</c:v>
                </c:pt>
                <c:pt idx="5726">
                  <c:v>3.3854788740768603E-2</c:v>
                </c:pt>
                <c:pt idx="5727">
                  <c:v>3.3640324150186376E-2</c:v>
                </c:pt>
                <c:pt idx="5728">
                  <c:v>3.3426058211494435E-2</c:v>
                </c:pt>
                <c:pt idx="5729">
                  <c:v>3.3211938710147874E-2</c:v>
                </c:pt>
                <c:pt idx="5730">
                  <c:v>3.2997912265494575E-2</c:v>
                </c:pt>
                <c:pt idx="5731">
                  <c:v>3.2783924525340215E-2</c:v>
                </c:pt>
                <c:pt idx="5732">
                  <c:v>3.2569920348533794E-2</c:v>
                </c:pt>
                <c:pt idx="5733">
                  <c:v>3.2355843976085812E-2</c:v>
                </c:pt>
                <c:pt idx="5734">
                  <c:v>3.2141639191313083E-2</c:v>
                </c:pt>
                <c:pt idx="5735">
                  <c:v>3.1927249469495052E-2</c:v>
                </c:pt>
                <c:pt idx="5736">
                  <c:v>3.1712618117505538E-2</c:v>
                </c:pt>
                <c:pt idx="5737">
                  <c:v>3.1497688403872993E-2</c:v>
                </c:pt>
                <c:pt idx="5738">
                  <c:v>3.1282403679707242E-2</c:v>
                </c:pt>
                <c:pt idx="5739">
                  <c:v>3.1066707490915686E-2</c:v>
                </c:pt>
                <c:pt idx="5740">
                  <c:v>3.0850543682119865E-2</c:v>
                </c:pt>
                <c:pt idx="5741">
                  <c:v>3.0633856492665885E-2</c:v>
                </c:pt>
                <c:pt idx="5742">
                  <c:v>3.0416590645114445E-2</c:v>
                </c:pt>
                <c:pt idx="5743">
                  <c:v>3.0198691426577405E-2</c:v>
                </c:pt>
                <c:pt idx="5744">
                  <c:v>2.9980104763258034E-2</c:v>
                </c:pt>
                <c:pt idx="5745">
                  <c:v>2.9760777288538709E-2</c:v>
                </c:pt>
                <c:pt idx="5746">
                  <c:v>2.9540656404947067E-2</c:v>
                </c:pt>
                <c:pt idx="5747">
                  <c:v>2.9319690340319639E-2</c:v>
                </c:pt>
                <c:pt idx="5748">
                  <c:v>2.9097828198471051E-2</c:v>
                </c:pt>
                <c:pt idx="5749">
                  <c:v>2.8875020004661918E-2</c:v>
                </c:pt>
                <c:pt idx="5750">
                  <c:v>2.8651216746153039E-2</c:v>
                </c:pt>
                <c:pt idx="5751">
                  <c:v>2.8426370408116394E-2</c:v>
                </c:pt>
                <c:pt idx="5752">
                  <c:v>2.8200434005166572E-2</c:v>
                </c:pt>
                <c:pt idx="5753">
                  <c:v>2.7973370432540889E-2</c:v>
                </c:pt>
                <c:pt idx="5754">
                  <c:v>2.7745171553847512E-2</c:v>
                </c:pt>
                <c:pt idx="5755">
                  <c:v>2.7515862073868844E-2</c:v>
                </c:pt>
                <c:pt idx="5756">
                  <c:v>2.7285484858480709E-2</c:v>
                </c:pt>
                <c:pt idx="5757">
                  <c:v>2.7054091935096912E-2</c:v>
                </c:pt>
                <c:pt idx="5758">
                  <c:v>2.6821743422962705E-2</c:v>
                </c:pt>
                <c:pt idx="5759">
                  <c:v>2.6588506820174496E-2</c:v>
                </c:pt>
                <c:pt idx="5760">
                  <c:v>2.6354456339336283E-2</c:v>
                </c:pt>
                <c:pt idx="5761">
                  <c:v>2.6119672278284545E-2</c:v>
                </c:pt>
                <c:pt idx="5762">
                  <c:v>2.5884240424106256E-2</c:v>
                </c:pt>
                <c:pt idx="5763">
                  <c:v>2.5648251489175055E-2</c:v>
                </c:pt>
                <c:pt idx="5764">
                  <c:v>2.5411800577974514E-2</c:v>
                </c:pt>
                <c:pt idx="5765">
                  <c:v>2.517498668351555E-2</c:v>
                </c:pt>
                <c:pt idx="5766">
                  <c:v>2.493791221217868E-2</c:v>
                </c:pt>
                <c:pt idx="5767">
                  <c:v>2.470068253584538E-2</c:v>
                </c:pt>
                <c:pt idx="5768">
                  <c:v>2.4463405570212544E-2</c:v>
                </c:pt>
                <c:pt idx="5769">
                  <c:v>2.4226191378213083E-2</c:v>
                </c:pt>
                <c:pt idx="5770">
                  <c:v>2.3989151797497967E-2</c:v>
                </c:pt>
                <c:pt idx="5771">
                  <c:v>2.3752400090959823E-2</c:v>
                </c:pt>
                <c:pt idx="5772">
                  <c:v>2.3516050619315075E-2</c:v>
                </c:pt>
                <c:pt idx="5773">
                  <c:v>2.328021853478374E-2</c:v>
                </c:pt>
                <c:pt idx="5774">
                  <c:v>2.3045019494939006E-2</c:v>
                </c:pt>
                <c:pt idx="5775">
                  <c:v>2.2810569395826312E-2</c:v>
                </c:pt>
                <c:pt idx="5776">
                  <c:v>2.2576984123479069E-2</c:v>
                </c:pt>
                <c:pt idx="5777">
                  <c:v>2.2344379322988269E-2</c:v>
                </c:pt>
                <c:pt idx="5778">
                  <c:v>2.2112870184306167E-2</c:v>
                </c:pt>
                <c:pt idx="5779">
                  <c:v>2.1882571243997478E-2</c:v>
                </c:pt>
                <c:pt idx="5780">
                  <c:v>2.165359620217254E-2</c:v>
                </c:pt>
                <c:pt idx="5781">
                  <c:v>2.1426057753865409E-2</c:v>
                </c:pt>
                <c:pt idx="5782">
                  <c:v>2.1200067434145733E-2</c:v>
                </c:pt>
                <c:pt idx="5783">
                  <c:v>2.0975735476276916E-2</c:v>
                </c:pt>
                <c:pt idx="5784">
                  <c:v>2.0753170682258921E-2</c:v>
                </c:pt>
                <c:pt idx="5785">
                  <c:v>2.0532480305118155E-2</c:v>
                </c:pt>
                <c:pt idx="5786">
                  <c:v>2.0313769942327548E-2</c:v>
                </c:pt>
                <c:pt idx="5787">
                  <c:v>2.0097143439768452E-2</c:v>
                </c:pt>
                <c:pt idx="5788">
                  <c:v>1.9882702805662834E-2</c:v>
                </c:pt>
                <c:pt idx="5789">
                  <c:v>1.9670548133929443E-2</c:v>
                </c:pt>
                <c:pt idx="5790">
                  <c:v>1.9460768498013141E-2</c:v>
                </c:pt>
                <c:pt idx="5791">
                  <c:v>1.9253422363541942E-2</c:v>
                </c:pt>
                <c:pt idx="5792">
                  <c:v>1.9048533590215962E-2</c:v>
                </c:pt>
                <c:pt idx="5793">
                  <c:v>1.8846106441823017E-2</c:v>
                </c:pt>
                <c:pt idx="5794">
                  <c:v>1.8646134781246822E-2</c:v>
                </c:pt>
                <c:pt idx="5795">
                  <c:v>1.8448603146202485E-2</c:v>
                </c:pt>
                <c:pt idx="5796">
                  <c:v>1.8253487462839238E-2</c:v>
                </c:pt>
                <c:pt idx="5797">
                  <c:v>1.8060755712593593E-2</c:v>
                </c:pt>
                <c:pt idx="5798">
                  <c:v>1.7870368565998676E-2</c:v>
                </c:pt>
                <c:pt idx="5799">
                  <c:v>1.7682279985084075E-2</c:v>
                </c:pt>
                <c:pt idx="5800">
                  <c:v>1.7496437795498657E-2</c:v>
                </c:pt>
                <c:pt idx="5801">
                  <c:v>1.7312784229443944E-2</c:v>
                </c:pt>
                <c:pt idx="5802">
                  <c:v>1.7131256440486221E-2</c:v>
                </c:pt>
                <c:pt idx="5803">
                  <c:v>1.6951786991287264E-2</c:v>
                </c:pt>
                <c:pt idx="5804">
                  <c:v>1.6774304315272548E-2</c:v>
                </c:pt>
                <c:pt idx="5805">
                  <c:v>1.6598733153230776E-2</c:v>
                </c:pt>
                <c:pt idx="5806">
                  <c:v>1.6424994965814673E-2</c:v>
                </c:pt>
                <c:pt idx="5807">
                  <c:v>1.6253008322888333E-2</c:v>
                </c:pt>
                <c:pt idx="5808">
                  <c:v>1.6082689270643522E-2</c:v>
                </c:pt>
                <c:pt idx="5809">
                  <c:v>1.591395167737988E-2</c:v>
                </c:pt>
                <c:pt idx="5810">
                  <c:v>1.5746707558824583E-2</c:v>
                </c:pt>
                <c:pt idx="5811">
                  <c:v>1.5580867383838463E-2</c:v>
                </c:pt>
                <c:pt idx="5812">
                  <c:v>1.5416340361334142E-2</c:v>
                </c:pt>
                <c:pt idx="5813">
                  <c:v>1.5253034709207369E-2</c:v>
                </c:pt>
                <c:pt idx="5814">
                  <c:v>1.5090857906058904E-2</c:v>
                </c:pt>
                <c:pt idx="5815">
                  <c:v>1.4929716926461407E-2</c:v>
                </c:pt>
                <c:pt idx="5816">
                  <c:v>1.4769518460503027E-2</c:v>
                </c:pt>
                <c:pt idx="5817">
                  <c:v>1.4610169118314399E-2</c:v>
                </c:pt>
                <c:pt idx="5818">
                  <c:v>1.44515756202675E-2</c:v>
                </c:pt>
                <c:pt idx="5819">
                  <c:v>1.429364497350828E-2</c:v>
                </c:pt>
                <c:pt idx="5820">
                  <c:v>1.413628463546596E-2</c:v>
                </c:pt>
                <c:pt idx="5821">
                  <c:v>1.3979402664959159E-2</c:v>
                </c:pt>
                <c:pt idx="5822">
                  <c:v>1.3822907861498861E-2</c:v>
                </c:pt>
                <c:pt idx="5823">
                  <c:v>1.3666709893366547E-2</c:v>
                </c:pt>
                <c:pt idx="5824">
                  <c:v>1.3510719415026896E-2</c:v>
                </c:pt>
                <c:pt idx="5825">
                  <c:v>1.3354848174412079E-2</c:v>
                </c:pt>
                <c:pt idx="5826">
                  <c:v>1.319900911059908E-2</c:v>
                </c:pt>
                <c:pt idx="5827">
                  <c:v>1.3043116442378617E-2</c:v>
                </c:pt>
                <c:pt idx="5828">
                  <c:v>1.2887085748197765E-2</c:v>
                </c:pt>
                <c:pt idx="5829">
                  <c:v>1.2730834037939774E-2</c:v>
                </c:pt>
                <c:pt idx="5830">
                  <c:v>1.2574279816986569E-2</c:v>
                </c:pt>
                <c:pt idx="5831">
                  <c:v>1.2417343142992131E-2</c:v>
                </c:pt>
                <c:pt idx="5832">
                  <c:v>1.2259945675779064E-2</c:v>
                </c:pt>
                <c:pt idx="5833">
                  <c:v>1.2102010720751353E-2</c:v>
                </c:pt>
                <c:pt idx="5834">
                  <c:v>1.1943463266204867E-2</c:v>
                </c:pt>
                <c:pt idx="5835">
                  <c:v>1.1784230014897142E-2</c:v>
                </c:pt>
                <c:pt idx="5836">
                  <c:v>1.1624239410225463E-2</c:v>
                </c:pt>
                <c:pt idx="5837">
                  <c:v>1.1463421657346652E-2</c:v>
                </c:pt>
                <c:pt idx="5838">
                  <c:v>1.1301708739557909E-2</c:v>
                </c:pt>
                <c:pt idx="5839">
                  <c:v>1.1139034430243892E-2</c:v>
                </c:pt>
                <c:pt idx="5840">
                  <c:v>1.0975334300682945E-2</c:v>
                </c:pt>
                <c:pt idx="5841">
                  <c:v>1.0810545723989219E-2</c:v>
                </c:pt>
                <c:pt idx="5842">
                  <c:v>1.0644607875459846E-2</c:v>
                </c:pt>
                <c:pt idx="5843">
                  <c:v>1.0477461729579206E-2</c:v>
                </c:pt>
                <c:pt idx="5844">
                  <c:v>1.0309050053923243E-2</c:v>
                </c:pt>
                <c:pt idx="5845">
                  <c:v>1.0139317400194714E-2</c:v>
                </c:pt>
                <c:pt idx="5846">
                  <c:v>9.9682100926090939E-3</c:v>
                </c:pt>
                <c:pt idx="5847">
                  <c:v>9.7956762138398917E-3</c:v>
                </c:pt>
                <c:pt idx="5848">
                  <c:v>9.6216655887234517E-3</c:v>
                </c:pt>
                <c:pt idx="5849">
                  <c:v>9.4461297659096648E-3</c:v>
                </c:pt>
                <c:pt idx="5850">
                  <c:v>9.269021997640705E-3</c:v>
                </c:pt>
                <c:pt idx="5851">
                  <c:v>9.0902972178259021E-3</c:v>
                </c:pt>
                <c:pt idx="5852">
                  <c:v>8.9099120185745662E-3</c:v>
                </c:pt>
                <c:pt idx="5853">
                  <c:v>8.7278316637192897E-3</c:v>
                </c:pt>
                <c:pt idx="5854">
                  <c:v>8.5440452695020822E-3</c:v>
                </c:pt>
                <c:pt idx="5855">
                  <c:v>8.3585688507030343E-3</c:v>
                </c:pt>
                <c:pt idx="5856">
                  <c:v>8.1714335696204711E-3</c:v>
                </c:pt>
                <c:pt idx="5857">
                  <c:v>7.9826785178926107E-3</c:v>
                </c:pt>
                <c:pt idx="5858">
                  <c:v>7.7923498253101428E-3</c:v>
                </c:pt>
                <c:pt idx="5859">
                  <c:v>7.6005000547896403E-3</c:v>
                </c:pt>
                <c:pt idx="5860">
                  <c:v>7.4071876377095613E-3</c:v>
                </c:pt>
                <c:pt idx="5861">
                  <c:v>7.2124763387394217E-3</c:v>
                </c:pt>
                <c:pt idx="5862">
                  <c:v>7.0164347487006711E-3</c:v>
                </c:pt>
                <c:pt idx="5863">
                  <c:v>6.8191358043932339E-3</c:v>
                </c:pt>
                <c:pt idx="5864">
                  <c:v>6.6206563343662508E-3</c:v>
                </c:pt>
                <c:pt idx="5865">
                  <c:v>6.4210766296316181E-3</c:v>
                </c:pt>
                <c:pt idx="5866">
                  <c:v>6.2204800383468496E-3</c:v>
                </c:pt>
                <c:pt idx="5867">
                  <c:v>6.0189525835175591E-3</c:v>
                </c:pt>
                <c:pt idx="5868">
                  <c:v>5.8165826027945389E-3</c:v>
                </c:pt>
                <c:pt idx="5869">
                  <c:v>5.6134604094664007E-3</c:v>
                </c:pt>
                <c:pt idx="5870">
                  <c:v>5.4096779737700098E-3</c:v>
                </c:pt>
                <c:pt idx="5871">
                  <c:v>5.20532862367092E-3</c:v>
                </c:pt>
                <c:pt idx="5872">
                  <c:v>5.0005067642849904E-3</c:v>
                </c:pt>
                <c:pt idx="5873">
                  <c:v>4.7953076151396575E-3</c:v>
                </c:pt>
                <c:pt idx="5874">
                  <c:v>4.5898269644962884E-3</c:v>
                </c:pt>
                <c:pt idx="5875">
                  <c:v>4.384160939978639E-3</c:v>
                </c:pt>
                <c:pt idx="5876">
                  <c:v>4.1784057947768585E-3</c:v>
                </c:pt>
                <c:pt idx="5877">
                  <c:v>3.9726577087163739E-3</c:v>
                </c:pt>
                <c:pt idx="5878">
                  <c:v>3.7670126035091369E-3</c:v>
                </c:pt>
                <c:pt idx="5879">
                  <c:v>3.5615659715216201E-3</c:v>
                </c:pt>
                <c:pt idx="5880">
                  <c:v>3.3564127174192972E-3</c:v>
                </c:pt>
                <c:pt idx="5881">
                  <c:v>3.1516470120679166E-3</c:v>
                </c:pt>
                <c:pt idx="5882">
                  <c:v>2.9473621580930545E-3</c:v>
                </c:pt>
                <c:pt idx="5883">
                  <c:v>2.7436504665215257E-3</c:v>
                </c:pt>
                <c:pt idx="5884">
                  <c:v>2.540603143945237E-3</c:v>
                </c:pt>
                <c:pt idx="5885">
                  <c:v>2.3383101896736957E-3</c:v>
                </c:pt>
                <c:pt idx="5886">
                  <c:v>2.1368603023554436E-3</c:v>
                </c:pt>
                <c:pt idx="5887">
                  <c:v>1.9363407955711432E-3</c:v>
                </c:pt>
                <c:pt idx="5888">
                  <c:v>1.736837521918547E-3</c:v>
                </c:pt>
                <c:pt idx="5889">
                  <c:v>1.5384348051290689E-3</c:v>
                </c:pt>
                <c:pt idx="5890">
                  <c:v>1.3412153797703085E-3</c:v>
                </c:pt>
                <c:pt idx="5891">
                  <c:v>1.1452603381116315E-3</c:v>
                </c:pt>
                <c:pt idx="5892">
                  <c:v>9.5064908374152058E-4</c:v>
                </c:pt>
                <c:pt idx="5893">
                  <c:v>7.5745929154508477E-4</c:v>
                </c:pt>
                <c:pt idx="5894">
                  <c:v>5.6576687366515703E-4</c:v>
                </c:pt>
                <c:pt idx="5895">
                  <c:v>3.756459510859785E-4</c:v>
                </c:pt>
                <c:pt idx="5896">
                  <c:v>1.8716883049471443E-4</c:v>
                </c:pt>
                <c:pt idx="5897">
                  <c:v>4.0598608767855983E-7</c:v>
                </c:pt>
                <c:pt idx="5898">
                  <c:v>-1.8457395399240376E-4</c:v>
                </c:pt>
                <c:pt idx="5899">
                  <c:v>-3.6770421689303289E-4</c:v>
                </c:pt>
                <c:pt idx="5900">
                  <c:v>-5.4891989025086677E-4</c:v>
                </c:pt>
                <c:pt idx="5901">
                  <c:v>-7.2815792362933925E-4</c:v>
                </c:pt>
                <c:pt idx="5902">
                  <c:v>-9.0535712645873245E-4</c:v>
                </c:pt>
                <c:pt idx="5903">
                  <c:v>-1.0804581627292832E-3</c:v>
                </c:pt>
                <c:pt idx="5904">
                  <c:v>-1.2534035426789861E-3</c:v>
                </c:pt>
                <c:pt idx="5905">
                  <c:v>-1.4241376117015312E-3</c:v>
                </c:pt>
                <c:pt idx="5906">
                  <c:v>-1.5926065366935705E-3</c:v>
                </c:pt>
                <c:pt idx="5907">
                  <c:v>-1.758758290047014E-3</c:v>
                </c:pt>
                <c:pt idx="5908">
                  <c:v>-1.9225426314826981E-3</c:v>
                </c:pt>
                <c:pt idx="5909">
                  <c:v>-2.0839110879118522E-3</c:v>
                </c:pt>
                <c:pt idx="5910">
                  <c:v>-2.2428169315013989E-3</c:v>
                </c:pt>
                <c:pt idx="5911">
                  <c:v>-2.3992151561125002E-3</c:v>
                </c:pt>
                <c:pt idx="5912">
                  <c:v>-2.5530624522685226E-3</c:v>
                </c:pt>
                <c:pt idx="5913">
                  <c:v>-2.7043171808045067E-3</c:v>
                </c:pt>
                <c:pt idx="5914">
                  <c:v>-2.8529393453393058E-3</c:v>
                </c:pt>
                <c:pt idx="5915">
                  <c:v>-2.9988911933060722E-3</c:v>
                </c:pt>
                <c:pt idx="5916">
                  <c:v>-3.1421385467516236E-3</c:v>
                </c:pt>
                <c:pt idx="5917">
                  <c:v>-3.2826510469692988E-3</c:v>
                </c:pt>
                <c:pt idx="5918">
                  <c:v>-3.4204010748921892E-3</c:v>
                </c:pt>
                <c:pt idx="5919">
                  <c:v>-3.5553630764569087E-3</c:v>
                </c:pt>
                <c:pt idx="5920">
                  <c:v>-3.687513453520056E-3</c:v>
                </c:pt>
                <c:pt idx="5921">
                  <c:v>-3.8168304800420272E-3</c:v>
                </c:pt>
                <c:pt idx="5922">
                  <c:v>-3.9432942216291404E-3</c:v>
                </c:pt>
                <c:pt idx="5923">
                  <c:v>-4.0668864575347675E-3</c:v>
                </c:pt>
                <c:pt idx="5924">
                  <c:v>-4.1875906050570294E-3</c:v>
                </c:pt>
                <c:pt idx="5925">
                  <c:v>-4.3053916463008345E-3</c:v>
                </c:pt>
                <c:pt idx="5926">
                  <c:v>-4.4202760572731904E-3</c:v>
                </c:pt>
                <c:pt idx="5927">
                  <c:v>-4.5322317392755187E-3</c:v>
                </c:pt>
                <c:pt idx="5928">
                  <c:v>-4.6412479525580691E-3</c:v>
                </c:pt>
                <c:pt idx="5929">
                  <c:v>-4.7473152521981081E-3</c:v>
                </c:pt>
                <c:pt idx="5930">
                  <c:v>-4.8504254261626505E-3</c:v>
                </c:pt>
                <c:pt idx="5931">
                  <c:v>-4.9505714355152193E-3</c:v>
                </c:pt>
                <c:pt idx="5932">
                  <c:v>-5.0477473567251529E-3</c:v>
                </c:pt>
                <c:pt idx="5933">
                  <c:v>-5.1419483260364109E-3</c:v>
                </c:pt>
                <c:pt idx="5934">
                  <c:v>-5.2331704858537094E-3</c:v>
                </c:pt>
                <c:pt idx="5935">
                  <c:v>-5.3214109331004653E-3</c:v>
                </c:pt>
                <c:pt idx="5936">
                  <c:v>-5.4066676695052641E-3</c:v>
                </c:pt>
                <c:pt idx="5937">
                  <c:v>-5.4889395537713152E-3</c:v>
                </c:pt>
                <c:pt idx="5938">
                  <c:v>-5.5682262555839272E-3</c:v>
                </c:pt>
                <c:pt idx="5939">
                  <c:v>-5.6445282114104805E-3</c:v>
                </c:pt>
                <c:pt idx="5940">
                  <c:v>-5.717846582047539E-3</c:v>
                </c:pt>
                <c:pt idx="5941">
                  <c:v>-5.7881832118691487E-3</c:v>
                </c:pt>
                <c:pt idx="5942">
                  <c:v>-5.8555405897318894E-3</c:v>
                </c:pt>
                <c:pt idx="5943">
                  <c:v>-5.9199218114901527E-3</c:v>
                </c:pt>
                <c:pt idx="5944">
                  <c:v>-5.9813305440775347E-3</c:v>
                </c:pt>
                <c:pt idx="5945">
                  <c:v>-6.0397709911092423E-3</c:v>
                </c:pt>
                <c:pt idx="5946">
                  <c:v>-6.0952478599611802E-3</c:v>
                </c:pt>
                <c:pt idx="5947">
                  <c:v>-6.14776633028178E-3</c:v>
                </c:pt>
                <c:pt idx="5948">
                  <c:v>-6.1973320238930818E-3</c:v>
                </c:pt>
                <c:pt idx="5949">
                  <c:v>-6.2439509760378589E-3</c:v>
                </c:pt>
                <c:pt idx="5950">
                  <c:v>-6.287629607930962E-3</c:v>
                </c:pt>
                <c:pt idx="5951">
                  <c:v>-6.3283747005722073E-3</c:v>
                </c:pt>
                <c:pt idx="5952">
                  <c:v>-6.3661933697802976E-3</c:v>
                </c:pt>
                <c:pt idx="5953">
                  <c:v>-6.4010930424068767E-3</c:v>
                </c:pt>
                <c:pt idx="5954">
                  <c:v>-6.4330814336909809E-3</c:v>
                </c:pt>
                <c:pt idx="5955">
                  <c:v>-6.4621665257147583E-3</c:v>
                </c:pt>
                <c:pt idx="5956">
                  <c:v>-6.4883565469220084E-3</c:v>
                </c:pt>
                <c:pt idx="5957">
                  <c:v>-6.51165995266183E-3</c:v>
                </c:pt>
                <c:pt idx="5958">
                  <c:v>-6.5320854067207725E-3</c:v>
                </c:pt>
                <c:pt idx="5959">
                  <c:v>-6.5496417638070395E-3</c:v>
                </c:pt>
                <c:pt idx="5960">
                  <c:v>-6.5643380529516494E-3</c:v>
                </c:pt>
                <c:pt idx="5961">
                  <c:v>-6.576183461792097E-3</c:v>
                </c:pt>
                <c:pt idx="5962">
                  <c:v>-6.5851873217046561E-3</c:v>
                </c:pt>
                <c:pt idx="5963">
                  <c:v>-6.5913590937526582E-3</c:v>
                </c:pt>
                <c:pt idx="5964">
                  <c:v>-6.5947083554185101E-3</c:v>
                </c:pt>
                <c:pt idx="5965">
                  <c:v>-6.5952447880883985E-3</c:v>
                </c:pt>
                <c:pt idx="5966">
                  <c:v>-6.5929781652590991E-3</c:v>
                </c:pt>
                <c:pt idx="5967">
                  <c:v>-6.5879183414374503E-3</c:v>
                </c:pt>
                <c:pt idx="5968">
                  <c:v>-6.5800752417035924E-3</c:v>
                </c:pt>
                <c:pt idx="5969">
                  <c:v>-6.5694588519100644E-3</c:v>
                </c:pt>
                <c:pt idx="5970">
                  <c:v>-6.556079209489616E-3</c:v>
                </c:pt>
                <c:pt idx="5971">
                  <c:v>-6.5399463948452785E-3</c:v>
                </c:pt>
                <c:pt idx="5972">
                  <c:v>-6.5210705232971924E-3</c:v>
                </c:pt>
                <c:pt idx="5973">
                  <c:v>-6.4994617375614388E-3</c:v>
                </c:pt>
                <c:pt idx="5974">
                  <c:v>-6.4751302007365983E-3</c:v>
                </c:pt>
                <c:pt idx="5975">
                  <c:v>-6.4480860897751548E-3</c:v>
                </c:pt>
                <c:pt idx="5976">
                  <c:v>-6.418339589416888E-3</c:v>
                </c:pt>
                <c:pt idx="5977">
                  <c:v>-6.3859008865626817E-3</c:v>
                </c:pt>
                <c:pt idx="5978">
                  <c:v>-6.3507854555988714E-3</c:v>
                </c:pt>
                <c:pt idx="5979">
                  <c:v>-6.3130254840588953E-3</c:v>
                </c:pt>
                <c:pt idx="5980">
                  <c:v>-6.2726721783279288E-3</c:v>
                </c:pt>
                <c:pt idx="5981">
                  <c:v>-6.2297869478890964E-3</c:v>
                </c:pt>
                <c:pt idx="5982">
                  <c:v>-6.1844359977522457E-3</c:v>
                </c:pt>
                <c:pt idx="5983">
                  <c:v>-6.1366896775691179E-3</c:v>
                </c:pt>
                <c:pt idx="5984">
                  <c:v>-6.0866220466324443E-3</c:v>
                </c:pt>
                <c:pt idx="5985">
                  <c:v>-6.0343104699076781E-3</c:v>
                </c:pt>
                <c:pt idx="5986">
                  <c:v>-5.9798352368400252E-3</c:v>
                </c:pt>
                <c:pt idx="5987">
                  <c:v>-5.9232792017556799E-3</c:v>
                </c:pt>
                <c:pt idx="5988">
                  <c:v>-5.8647274449796765E-3</c:v>
                </c:pt>
                <c:pt idx="5989">
                  <c:v>-5.8042669538285671E-3</c:v>
                </c:pt>
                <c:pt idx="5990">
                  <c:v>-5.7419863226579812E-3</c:v>
                </c:pt>
                <c:pt idx="5991">
                  <c:v>-5.677975471169063E-3</c:v>
                </c:pt>
                <c:pt idx="5992">
                  <c:v>-5.6123253802000334E-3</c:v>
                </c:pt>
                <c:pt idx="5993">
                  <c:v>-5.5451278442518121E-3</c:v>
                </c:pt>
                <c:pt idx="5994">
                  <c:v>-5.476475240019203E-3</c:v>
                </c:pt>
                <c:pt idx="5995">
                  <c:v>-5.4064603102202098E-3</c:v>
                </c:pt>
                <c:pt idx="5996">
                  <c:v>-5.3351759620396478E-3</c:v>
                </c:pt>
                <c:pt idx="5997">
                  <c:v>-5.2627150795230291E-3</c:v>
                </c:pt>
                <c:pt idx="5998">
                  <c:v>-5.1891703492788913E-3</c:v>
                </c:pt>
                <c:pt idx="5999">
                  <c:v>-5.1146340988684202E-3</c:v>
                </c:pt>
                <c:pt idx="6000">
                  <c:v>-5.0391981472817657E-3</c:v>
                </c:pt>
                <c:pt idx="6001">
                  <c:v>-4.9629536669209976E-3</c:v>
                </c:pt>
                <c:pt idx="6002">
                  <c:v>-4.8859910565285025E-3</c:v>
                </c:pt>
                <c:pt idx="6003">
                  <c:v>-4.8083998245208783E-3</c:v>
                </c:pt>
                <c:pt idx="6004">
                  <c:v>-4.7302684822057121E-3</c:v>
                </c:pt>
                <c:pt idx="6005">
                  <c:v>-4.6516844463784547E-3</c:v>
                </c:pt>
                <c:pt idx="6006">
                  <c:v>-4.5727339508145181E-3</c:v>
                </c:pt>
                <c:pt idx="6007">
                  <c:v>-4.4935019661896253E-3</c:v>
                </c:pt>
                <c:pt idx="6008">
                  <c:v>-4.4140721279795174E-3</c:v>
                </c:pt>
                <c:pt idx="6009">
                  <c:v>-4.3345266719057403E-3</c:v>
                </c:pt>
                <c:pt idx="6010">
                  <c:v>-4.2549463765132285E-3</c:v>
                </c:pt>
                <c:pt idx="6011">
                  <c:v>-4.1754105124794019E-3</c:v>
                </c:pt>
                <c:pt idx="6012">
                  <c:v>-4.0959967982718047E-3</c:v>
                </c:pt>
                <c:pt idx="6013">
                  <c:v>-4.0167813617860279E-3</c:v>
                </c:pt>
                <c:pt idx="6014">
                  <c:v>-3.9378387076114477E-3</c:v>
                </c:pt>
                <c:pt idx="6015">
                  <c:v>-3.8592416895853856E-3</c:v>
                </c:pt>
                <c:pt idx="6016">
                  <c:v>-3.7810614883128351E-3</c:v>
                </c:pt>
                <c:pt idx="6017">
                  <c:v>-3.7033675933404145E-3</c:v>
                </c:pt>
                <c:pt idx="6018">
                  <c:v>-3.6262277896880061E-3</c:v>
                </c:pt>
                <c:pt idx="6019">
                  <c:v>-3.5497081484539943E-3</c:v>
                </c:pt>
                <c:pt idx="6020">
                  <c:v>-3.4738730212226514E-3</c:v>
                </c:pt>
                <c:pt idx="6021">
                  <c:v>-3.3987850380148947E-3</c:v>
                </c:pt>
                <c:pt idx="6022">
                  <c:v>-3.3245051085341081E-3</c:v>
                </c:pt>
                <c:pt idx="6023">
                  <c:v>-3.251092426472325E-3</c:v>
                </c:pt>
                <c:pt idx="6024">
                  <c:v>-3.1786044766509854E-3</c:v>
                </c:pt>
                <c:pt idx="6025">
                  <c:v>-3.1070970447824955E-3</c:v>
                </c:pt>
                <c:pt idx="6026">
                  <c:v>-3.0366242296486329E-3</c:v>
                </c:pt>
                <c:pt idx="6027">
                  <c:v>-2.9672384575019695E-3</c:v>
                </c:pt>
                <c:pt idx="6028">
                  <c:v>-2.8989904985062872E-3</c:v>
                </c:pt>
                <c:pt idx="6029">
                  <c:v>-2.8319294850403499E-3</c:v>
                </c:pt>
                <c:pt idx="6030">
                  <c:v>-2.7661029317000239E-3</c:v>
                </c:pt>
                <c:pt idx="6031">
                  <c:v>-2.7015567568406174E-3</c:v>
                </c:pt>
                <c:pt idx="6032">
                  <c:v>-2.6383353055106709E-3</c:v>
                </c:pt>
                <c:pt idx="6033">
                  <c:v>-2.5764813736360954E-3</c:v>
                </c:pt>
                <c:pt idx="6034">
                  <c:v>-2.5160362333211755E-3</c:v>
                </c:pt>
                <c:pt idx="6035">
                  <c:v>-2.4570396591407566E-3</c:v>
                </c:pt>
                <c:pt idx="6036">
                  <c:v>-2.3995299553039888E-3</c:v>
                </c:pt>
                <c:pt idx="6037">
                  <c:v>-2.34354398357848E-3</c:v>
                </c:pt>
                <c:pt idx="6038">
                  <c:v>-2.2891171918685911E-3</c:v>
                </c:pt>
                <c:pt idx="6039">
                  <c:v>-2.236283643348865E-3</c:v>
                </c:pt>
                <c:pt idx="6040">
                  <c:v>-2.1850760223787796E-3</c:v>
                </c:pt>
                <c:pt idx="6041">
                  <c:v>-2.1355256133092663E-3</c:v>
                </c:pt>
                <c:pt idx="6042">
                  <c:v>-2.0876623204043486E-3</c:v>
                </c:pt>
                <c:pt idx="6043">
                  <c:v>-2.0415147377600001E-3</c:v>
                </c:pt>
                <c:pt idx="6044">
                  <c:v>-1.9971102041129274E-3</c:v>
                </c:pt>
                <c:pt idx="6045">
                  <c:v>-1.9544748364371538E-3</c:v>
                </c:pt>
                <c:pt idx="6046">
                  <c:v>-1.9136335625901575E-3</c:v>
                </c:pt>
                <c:pt idx="6047">
                  <c:v>-1.8746101537782725E-3</c:v>
                </c:pt>
                <c:pt idx="6048">
                  <c:v>-1.8374272568244547E-3</c:v>
                </c:pt>
                <c:pt idx="6049">
                  <c:v>-1.8021064261939375E-3</c:v>
                </c:pt>
                <c:pt idx="6050">
                  <c:v>-1.7686681557356418E-3</c:v>
                </c:pt>
                <c:pt idx="6051">
                  <c:v>-1.7371319101009311E-3</c:v>
                </c:pt>
                <c:pt idx="6052">
                  <c:v>-1.7075161558040123E-3</c:v>
                </c:pt>
                <c:pt idx="6053">
                  <c:v>-1.6798383918924041E-3</c:v>
                </c:pt>
                <c:pt idx="6054">
                  <c:v>-1.6541151801979651E-3</c:v>
                </c:pt>
                <c:pt idx="6055">
                  <c:v>-1.6303621751423579E-3</c:v>
                </c:pt>
                <c:pt idx="6056">
                  <c:v>-1.608594153073346E-3</c:v>
                </c:pt>
                <c:pt idx="6057">
                  <c:v>-1.5888250411108648E-3</c:v>
                </c:pt>
                <c:pt idx="6058">
                  <c:v>-1.5710679454842111E-3</c:v>
                </c:pt>
                <c:pt idx="6059">
                  <c:v>-1.555335179344051E-3</c:v>
                </c:pt>
                <c:pt idx="6060">
                  <c:v>-1.5416382900347906E-3</c:v>
                </c:pt>
                <c:pt idx="6061">
                  <c:v>-1.529988085815348E-3</c:v>
                </c:pt>
                <c:pt idx="6062">
                  <c:v>-1.5203946620177627E-3</c:v>
                </c:pt>
                <c:pt idx="6063">
                  <c:v>-1.5128674266351595E-3</c:v>
                </c:pt>
                <c:pt idx="6064">
                  <c:v>-1.5074151253321355E-3</c:v>
                </c:pt>
                <c:pt idx="6065">
                  <c:v>-1.5040371033241003E-3</c:v>
                </c:pt>
                <c:pt idx="6066">
                  <c:v>-1.5027043972741913E-3</c:v>
                </c:pt>
                <c:pt idx="6067">
                  <c:v>-1.5033559323404007E-3</c:v>
                </c:pt>
                <c:pt idx="6068">
                  <c:v>-1.505913139366257E-3</c:v>
                </c:pt>
                <c:pt idx="6069">
                  <c:v>-1.5102889271774765E-3</c:v>
                </c:pt>
                <c:pt idx="6070">
                  <c:v>-1.5163887764692737E-3</c:v>
                </c:pt>
                <c:pt idx="6071">
                  <c:v>-1.5241114760533938E-3</c:v>
                </c:pt>
                <c:pt idx="6072">
                  <c:v>-1.533349807604438E-3</c:v>
                </c:pt>
                <c:pt idx="6073">
                  <c:v>-1.5439911925596013E-3</c:v>
                </c:pt>
                <c:pt idx="6074">
                  <c:v>-1.5559183031080065E-3</c:v>
                </c:pt>
                <c:pt idx="6075">
                  <c:v>-1.5690096387035986E-3</c:v>
                </c:pt>
                <c:pt idx="6076">
                  <c:v>-1.5831400694800942E-3</c:v>
                </c:pt>
                <c:pt idx="6077">
                  <c:v>-1.5981813479094633E-3</c:v>
                </c:pt>
                <c:pt idx="6078">
                  <c:v>-1.6140025900088664E-3</c:v>
                </c:pt>
                <c:pt idx="6079">
                  <c:v>-1.6304707273646849E-3</c:v>
                </c:pt>
                <c:pt idx="6080">
                  <c:v>-1.6474509312063793E-3</c:v>
                </c:pt>
                <c:pt idx="6081">
                  <c:v>-1.6648070097269553E-3</c:v>
                </c:pt>
                <c:pt idx="6082">
                  <c:v>-1.6824017798117948E-3</c:v>
                </c:pt>
                <c:pt idx="6083">
                  <c:v>-1.7000974143020103E-3</c:v>
                </c:pt>
                <c:pt idx="6084">
                  <c:v>-1.7177557658843473E-3</c:v>
                </c:pt>
                <c:pt idx="6085">
                  <c:v>-1.7352386686651673E-3</c:v>
                </c:pt>
                <c:pt idx="6086">
                  <c:v>-1.7524082184524009E-3</c:v>
                </c:pt>
                <c:pt idx="6087">
                  <c:v>-1.7691270327361362E-3</c:v>
                </c:pt>
                <c:pt idx="6088">
                  <c:v>-1.785258491325715E-3</c:v>
                </c:pt>
                <c:pt idx="6089">
                  <c:v>-1.8006669585693231E-3</c:v>
                </c:pt>
                <c:pt idx="6090">
                  <c:v>-1.8152179880500314E-3</c:v>
                </c:pt>
                <c:pt idx="6091">
                  <c:v>-1.8287785106216828E-3</c:v>
                </c:pt>
                <c:pt idx="6092">
                  <c:v>-1.8412170066173972E-3</c:v>
                </c:pt>
                <c:pt idx="6093">
                  <c:v>-1.8524036630337283E-3</c:v>
                </c:pt>
                <c:pt idx="6094">
                  <c:v>-1.8622105164643867E-3</c:v>
                </c:pt>
                <c:pt idx="6095">
                  <c:v>-1.8705115825288826E-3</c:v>
                </c:pt>
                <c:pt idx="6096">
                  <c:v>-1.8771829725137018E-3</c:v>
                </c:pt>
                <c:pt idx="6097">
                  <c:v>-1.8821029979161725E-3</c:v>
                </c:pt>
                <c:pt idx="6098">
                  <c:v>-1.8851522635548884E-3</c:v>
                </c:pt>
                <c:pt idx="6099">
                  <c:v>-1.8862137498844491E-3</c:v>
                </c:pt>
                <c:pt idx="6100">
                  <c:v>-1.8851728851271398E-3</c:v>
                </c:pt>
                <c:pt idx="6101">
                  <c:v>-1.8819176078095109E-3</c:v>
                </c:pt>
                <c:pt idx="6102">
                  <c:v>-1.8763384202679643E-3</c:v>
                </c:pt>
                <c:pt idx="6103">
                  <c:v>-1.8683284336640598E-3</c:v>
                </c:pt>
                <c:pt idx="6104">
                  <c:v>-1.8577834050277648E-3</c:v>
                </c:pt>
                <c:pt idx="6105">
                  <c:v>-1.8446017668247692E-3</c:v>
                </c:pt>
                <c:pt idx="6106">
                  <c:v>-1.8286846495227155E-3</c:v>
                </c:pt>
                <c:pt idx="6107">
                  <c:v>-1.8099358976104592E-3</c:v>
                </c:pt>
                <c:pt idx="6108">
                  <c:v>-1.788262079504398E-3</c:v>
                </c:pt>
                <c:pt idx="6109">
                  <c:v>-1.7635724917565458E-3</c:v>
                </c:pt>
                <c:pt idx="6110">
                  <c:v>-1.7357791579598637E-3</c:v>
                </c:pt>
                <c:pt idx="6111">
                  <c:v>-1.7047968227286781E-3</c:v>
                </c:pt>
                <c:pt idx="6112">
                  <c:v>-1.6705429411137936E-3</c:v>
                </c:pt>
                <c:pt idx="6113">
                  <c:v>-1.6329376637952125E-3</c:v>
                </c:pt>
                <c:pt idx="6114">
                  <c:v>-1.5919038183787677E-3</c:v>
                </c:pt>
                <c:pt idx="6115">
                  <c:v>-1.5473668871070186E-3</c:v>
                </c:pt>
                <c:pt idx="6116">
                  <c:v>-1.4992549812796639E-3</c:v>
                </c:pt>
                <c:pt idx="6117">
                  <c:v>-1.4474988126631672E-3</c:v>
                </c:pt>
                <c:pt idx="6118">
                  <c:v>-1.3920316621562144E-3</c:v>
                </c:pt>
                <c:pt idx="6119">
                  <c:v>-1.332789345962632E-3</c:v>
                </c:pt>
                <c:pt idx="6120">
                  <c:v>-1.2697101795108977E-3</c:v>
                </c:pt>
                <c:pt idx="6121">
                  <c:v>-1.2027349393463234E-3</c:v>
                </c:pt>
                <c:pt idx="6122">
                  <c:v>-1.1318068232097382E-3</c:v>
                </c:pt>
                <c:pt idx="6123">
                  <c:v>-1.056871408505069E-3</c:v>
                </c:pt>
                <c:pt idx="6124">
                  <c:v>-9.7787660934571465E-4</c:v>
                </c:pt>
                <c:pt idx="6125">
                  <c:v>-8.947726323606588E-4</c:v>
                </c:pt>
                <c:pt idx="6126">
                  <c:v>-8.0751193142889811E-4</c:v>
                </c:pt>
                <c:pt idx="6127">
                  <c:v>-7.1604916150188518E-4</c:v>
                </c:pt>
                <c:pt idx="6128">
                  <c:v>-6.2035169393217897E-4</c:v>
                </c:pt>
                <c:pt idx="6129">
                  <c:v>-5.2042238924552512E-4</c:v>
                </c:pt>
                <c:pt idx="6130">
                  <c:v>-4.1630416114951332E-4</c:v>
                </c:pt>
                <c:pt idx="6131">
                  <c:v>-3.0806233604690651E-4</c:v>
                </c:pt>
                <c:pt idx="6132">
                  <c:v>-1.9577381587276922E-4</c:v>
                </c:pt>
                <c:pt idx="6133">
                  <c:v>-7.9525736615048101E-5</c:v>
                </c:pt>
                <c:pt idx="6134">
                  <c:v>4.0585442821374484E-5</c:v>
                </c:pt>
                <c:pt idx="6135">
                  <c:v>1.6445479032732105E-4</c:v>
                </c:pt>
                <c:pt idx="6136">
                  <c:v>2.9196970524599761E-4</c:v>
                </c:pt>
                <c:pt idx="6137">
                  <c:v>4.2301068022199573E-4</c:v>
                </c:pt>
                <c:pt idx="6138">
                  <c:v>5.5745202188975601E-4</c:v>
                </c:pt>
                <c:pt idx="6139">
                  <c:v>6.9516253198924447E-4</c:v>
                </c:pt>
                <c:pt idx="6140">
                  <c:v>8.3600615045287068E-4</c:v>
                </c:pt>
                <c:pt idx="6141">
                  <c:v>9.7984256197182484E-4</c:v>
                </c:pt>
                <c:pt idx="6142">
                  <c:v>1.126527767508545E-3</c:v>
                </c:pt>
                <c:pt idx="6143">
                  <c:v>1.2759146221834783E-3</c:v>
                </c:pt>
                <c:pt idx="6144">
                  <c:v>1.427853340925093E-3</c:v>
                </c:pt>
                <c:pt idx="6145">
                  <c:v>1.5821919732332847E-3</c:v>
                </c:pt>
                <c:pt idx="6146">
                  <c:v>1.7387768483669015E-3</c:v>
                </c:pt>
                <c:pt idx="6147">
                  <c:v>1.8974529922302519E-3</c:v>
                </c:pt>
                <c:pt idx="6148">
                  <c:v>2.058064517191364E-3</c:v>
                </c:pt>
                <c:pt idx="6149">
                  <c:v>2.2204549860313895E-3</c:v>
                </c:pt>
                <c:pt idx="6150">
                  <c:v>2.3844677511849523E-3</c:v>
                </c:pt>
                <c:pt idx="6151">
                  <c:v>2.5499462703954794E-3</c:v>
                </c:pt>
                <c:pt idx="6152">
                  <c:v>2.7167343998733468E-3</c:v>
                </c:pt>
                <c:pt idx="6153">
                  <c:v>2.8846766660092617E-3</c:v>
                </c:pt>
                <c:pt idx="6154">
                  <c:v>3.053618516659474E-3</c:v>
                </c:pt>
                <c:pt idx="6155">
                  <c:v>3.2234065529877054E-3</c:v>
                </c:pt>
                <c:pt idx="6156">
                  <c:v>3.3938887428104974E-3</c:v>
                </c:pt>
                <c:pt idx="6157">
                  <c:v>3.5649146163640589E-3</c:v>
                </c:pt>
                <c:pt idx="6158">
                  <c:v>3.736335445375528E-3</c:v>
                </c:pt>
                <c:pt idx="6159">
                  <c:v>3.9080044062907394E-3</c:v>
                </c:pt>
                <c:pt idx="6160">
                  <c:v>4.0797767284794376E-3</c:v>
                </c:pt>
                <c:pt idx="6161">
                  <c:v>4.2515098282075899E-3</c:v>
                </c:pt>
                <c:pt idx="6162">
                  <c:v>4.4230634291395178E-3</c:v>
                </c:pt>
                <c:pt idx="6163">
                  <c:v>4.5942996700988068E-3</c:v>
                </c:pt>
                <c:pt idx="6164">
                  <c:v>4.7650832007935327E-3</c:v>
                </c:pt>
                <c:pt idx="6165">
                  <c:v>4.9352812661806423E-3</c:v>
                </c:pt>
                <c:pt idx="6166">
                  <c:v>5.1047637801186355E-3</c:v>
                </c:pt>
                <c:pt idx="6167">
                  <c:v>5.2734033889312087E-3</c:v>
                </c:pt>
                <c:pt idx="6168">
                  <c:v>5.4410755254792565E-3</c:v>
                </c:pt>
                <c:pt idx="6169">
                  <c:v>5.6076584543128952E-3</c:v>
                </c:pt>
                <c:pt idx="6170">
                  <c:v>5.7730333084538392E-3</c:v>
                </c:pt>
                <c:pt idx="6171">
                  <c:v>5.9370841183305212E-3</c:v>
                </c:pt>
                <c:pt idx="6172">
                  <c:v>6.099697833370262E-3</c:v>
                </c:pt>
                <c:pt idx="6173">
                  <c:v>6.2607643367278689E-3</c:v>
                </c:pt>
                <c:pt idx="6174">
                  <c:v>6.4201764536098715E-3</c:v>
                </c:pt>
                <c:pt idx="6175">
                  <c:v>6.5778299536325326E-3</c:v>
                </c:pt>
                <c:pt idx="6176">
                  <c:v>6.7336235476320718E-3</c:v>
                </c:pt>
                <c:pt idx="6177">
                  <c:v>6.8874588793251717E-3</c:v>
                </c:pt>
                <c:pt idx="6178">
                  <c:v>7.0392405122017433E-3</c:v>
                </c:pt>
                <c:pt idx="6179">
                  <c:v>7.1888759120094384E-3</c:v>
                </c:pt>
                <c:pt idx="6180">
                  <c:v>7.3362754251763878E-3</c:v>
                </c:pt>
                <c:pt idx="6181">
                  <c:v>7.481352253498802E-3</c:v>
                </c:pt>
                <c:pt idx="6182">
                  <c:v>7.6240224254050803E-3</c:v>
                </c:pt>
                <c:pt idx="6183">
                  <c:v>7.7642047640918274E-3</c:v>
                </c:pt>
                <c:pt idx="6184">
                  <c:v>7.9018208528123385E-3</c:v>
                </c:pt>
                <c:pt idx="6185">
                  <c:v>8.0367949975827906E-3</c:v>
                </c:pt>
                <c:pt idx="6186">
                  <c:v>8.1690541875593537E-3</c:v>
                </c:pt>
                <c:pt idx="6187">
                  <c:v>8.2985280533224189E-3</c:v>
                </c:pt>
                <c:pt idx="6188">
                  <c:v>8.4251488232947157E-3</c:v>
                </c:pt>
                <c:pt idx="6189">
                  <c:v>8.5488512785053209E-3</c:v>
                </c:pt>
                <c:pt idx="6190">
                  <c:v>8.6695806720310312E-3</c:v>
                </c:pt>
                <c:pt idx="6191">
                  <c:v>8.7873098922849873E-3</c:v>
                </c:pt>
                <c:pt idx="6192">
                  <c:v>8.9020428924220865E-3</c:v>
                </c:pt>
                <c:pt idx="6193">
                  <c:v>9.013801372331225E-3</c:v>
                </c:pt>
                <c:pt idx="6194">
                  <c:v>9.122616591164914E-3</c:v>
                </c:pt>
                <c:pt idx="6195">
                  <c:v>9.2285283410696133E-3</c:v>
                </c:pt>
                <c:pt idx="6196">
                  <c:v>9.3315842450413921E-3</c:v>
                </c:pt>
                <c:pt idx="6197">
                  <c:v>9.4318391007239162E-3</c:v>
                </c:pt>
                <c:pt idx="6198">
                  <c:v>9.5293542578598605E-3</c:v>
                </c:pt>
                <c:pt idx="6199">
                  <c:v>9.624197027753285E-3</c:v>
                </c:pt>
                <c:pt idx="6200">
                  <c:v>9.7164401235478991E-3</c:v>
                </c:pt>
                <c:pt idx="6201">
                  <c:v>9.806161130171985E-3</c:v>
                </c:pt>
                <c:pt idx="6202">
                  <c:v>9.8934420028265885E-3</c:v>
                </c:pt>
                <c:pt idx="6203">
                  <c:v>9.9783685929209758E-3</c:v>
                </c:pt>
                <c:pt idx="6204">
                  <c:v>1.006103020038606E-2</c:v>
                </c:pt>
                <c:pt idx="6205">
                  <c:v>1.0141519151324579E-2</c:v>
                </c:pt>
                <c:pt idx="6206">
                  <c:v>1.021993039998201E-2</c:v>
                </c:pt>
                <c:pt idx="6207">
                  <c:v>1.0296361154051038E-2</c:v>
                </c:pt>
                <c:pt idx="6208">
                  <c:v>1.0370910522348408E-2</c:v>
                </c:pt>
                <c:pt idx="6209">
                  <c:v>1.0443679183929884E-2</c:v>
                </c:pt>
                <c:pt idx="6210">
                  <c:v>1.0514769077735461E-2</c:v>
                </c:pt>
                <c:pt idx="6211">
                  <c:v>1.0584283111884495E-2</c:v>
                </c:pt>
                <c:pt idx="6212">
                  <c:v>1.0652324891764531E-2</c:v>
                </c:pt>
                <c:pt idx="6213">
                  <c:v>1.071899846608548E-2</c:v>
                </c:pt>
                <c:pt idx="6214">
                  <c:v>1.0784408090095281E-2</c:v>
                </c:pt>
                <c:pt idx="6215">
                  <c:v>1.0848651162933667E-2</c:v>
                </c:pt>
                <c:pt idx="6216">
                  <c:v>1.0911803239832384E-2</c:v>
                </c:pt>
                <c:pt idx="6217">
                  <c:v>1.0973914854548551E-2</c:v>
                </c:pt>
                <c:pt idx="6218">
                  <c:v>1.1035022739844599E-2</c:v>
                </c:pt>
                <c:pt idx="6219">
                  <c:v>1.1095156654122001E-2</c:v>
                </c:pt>
                <c:pt idx="6220">
                  <c:v>1.1154340069508635E-2</c:v>
                </c:pt>
                <c:pt idx="6221">
                  <c:v>1.1212590593363164E-2</c:v>
                </c:pt>
                <c:pt idx="6222">
                  <c:v>1.1269920361631141E-2</c:v>
                </c:pt>
                <c:pt idx="6223">
                  <c:v>1.1326336414121046E-2</c:v>
                </c:pt>
                <c:pt idx="6224">
                  <c:v>1.1381841052639481E-2</c:v>
                </c:pt>
                <c:pt idx="6225">
                  <c:v>1.143643218255256E-2</c:v>
                </c:pt>
                <c:pt idx="6226">
                  <c:v>1.1490103638318438E-2</c:v>
                </c:pt>
                <c:pt idx="6227">
                  <c:v>1.1542845493524733E-2</c:v>
                </c:pt>
                <c:pt idx="6228">
                  <c:v>1.1594644355957022E-2</c:v>
                </c:pt>
                <c:pt idx="6229">
                  <c:v>1.164548364821371E-2</c:v>
                </c:pt>
                <c:pt idx="6230">
                  <c:v>1.1695343874373381E-2</c:v>
                </c:pt>
                <c:pt idx="6231">
                  <c:v>1.1744202873210402E-2</c:v>
                </c:pt>
                <c:pt idx="6232">
                  <c:v>1.179203605844403E-2</c:v>
                </c:pt>
                <c:pt idx="6233">
                  <c:v>1.1838816646496178E-2</c:v>
                </c:pt>
                <c:pt idx="6234">
                  <c:v>1.1884515872222426E-2</c:v>
                </c:pt>
                <c:pt idx="6235">
                  <c:v>1.1929103193069408E-2</c:v>
                </c:pt>
                <c:pt idx="6236">
                  <c:v>1.1972546482101882E-2</c:v>
                </c:pt>
                <c:pt idx="6237">
                  <c:v>1.2014812210331439E-2</c:v>
                </c:pt>
                <c:pt idx="6238">
                  <c:v>1.2055865618767833E-2</c:v>
                </c:pt>
                <c:pt idx="6239">
                  <c:v>1.2095670880603438E-2</c:v>
                </c:pt>
                <c:pt idx="6240">
                  <c:v>1.2134191253930254E-2</c:v>
                </c:pt>
                <c:pt idx="6241">
                  <c:v>1.2171389225377641E-2</c:v>
                </c:pt>
                <c:pt idx="6242">
                  <c:v>1.2207226645049429E-2</c:v>
                </c:pt>
                <c:pt idx="6243">
                  <c:v>1.224166485312661E-2</c:v>
                </c:pt>
                <c:pt idx="6244">
                  <c:v>1.2274664798492679E-2</c:v>
                </c:pt>
                <c:pt idx="6245">
                  <c:v>1.2306187149727369E-2</c:v>
                </c:pt>
                <c:pt idx="6246">
                  <c:v>1.2336192398804293E-2</c:v>
                </c:pt>
                <c:pt idx="6247">
                  <c:v>1.236464095781782E-2</c:v>
                </c:pt>
                <c:pt idx="6248">
                  <c:v>1.2391493249054081E-2</c:v>
                </c:pt>
                <c:pt idx="6249">
                  <c:v>1.2416709788711087E-2</c:v>
                </c:pt>
                <c:pt idx="6250">
                  <c:v>1.2440251264563468E-2</c:v>
                </c:pt>
                <c:pt idx="6251">
                  <c:v>1.2462078607856567E-2</c:v>
                </c:pt>
                <c:pt idx="6252">
                  <c:v>1.2482153059706333E-2</c:v>
                </c:pt>
                <c:pt idx="6253">
                  <c:v>1.2500436232271001E-2</c:v>
                </c:pt>
                <c:pt idx="6254">
                  <c:v>1.2516890164952029E-2</c:v>
                </c:pt>
                <c:pt idx="6255">
                  <c:v>1.2531477375872287E-2</c:v>
                </c:pt>
                <c:pt idx="6256">
                  <c:v>1.2544160908870859E-2</c:v>
                </c:pt>
                <c:pt idx="6257">
                  <c:v>1.2554904376245039E-2</c:v>
                </c:pt>
                <c:pt idx="6258">
                  <c:v>1.2563671997461723E-2</c:v>
                </c:pt>
                <c:pt idx="6259">
                  <c:v>1.2570428634051839E-2</c:v>
                </c:pt>
                <c:pt idx="6260">
                  <c:v>1.257513982089385E-2</c:v>
                </c:pt>
                <c:pt idx="6261">
                  <c:v>1.2577771794083835E-2</c:v>
                </c:pt>
                <c:pt idx="6262">
                  <c:v>1.2578291515582419E-2</c:v>
                </c:pt>
                <c:pt idx="6263">
                  <c:v>1.2576666694821218E-2</c:v>
                </c:pt>
                <c:pt idx="6264">
                  <c:v>1.2572865807443823E-2</c:v>
                </c:pt>
                <c:pt idx="6265">
                  <c:v>1.2566858111349747E-2</c:v>
                </c:pt>
                <c:pt idx="6266">
                  <c:v>1.2558613660202304E-2</c:v>
                </c:pt>
                <c:pt idx="6267">
                  <c:v>1.2548103314555099E-2</c:v>
                </c:pt>
                <c:pt idx="6268">
                  <c:v>1.2535298750744829E-2</c:v>
                </c:pt>
                <c:pt idx="6269">
                  <c:v>1.2520172467692298E-2</c:v>
                </c:pt>
                <c:pt idx="6270">
                  <c:v>1.2502697791746519E-2</c:v>
                </c:pt>
                <c:pt idx="6271">
                  <c:v>1.2482848879702052E-2</c:v>
                </c:pt>
                <c:pt idx="6272">
                  <c:v>1.2460600720112408E-2</c:v>
                </c:pt>
                <c:pt idx="6273">
                  <c:v>1.2435929133018294E-2</c:v>
                </c:pt>
                <c:pt idx="6274">
                  <c:v>1.2408810768202607E-2</c:v>
                </c:pt>
                <c:pt idx="6275">
                  <c:v>1.2379223102080015E-2</c:v>
                </c:pt>
                <c:pt idx="6276">
                  <c:v>1.2347144433323133E-2</c:v>
                </c:pt>
                <c:pt idx="6277">
                  <c:v>1.2312553877322607E-2</c:v>
                </c:pt>
                <c:pt idx="6278">
                  <c:v>1.2275437339847541E-2</c:v>
                </c:pt>
                <c:pt idx="6279">
                  <c:v>1.2235800430140978E-2</c:v>
                </c:pt>
                <c:pt idx="6280">
                  <c:v>1.2193671063731641E-2</c:v>
                </c:pt>
                <c:pt idx="6281">
                  <c:v>1.2149089492619405E-2</c:v>
                </c:pt>
                <c:pt idx="6282">
                  <c:v>1.2102102186844462E-2</c:v>
                </c:pt>
                <c:pt idx="6283">
                  <c:v>1.2052761091843577E-2</c:v>
                </c:pt>
                <c:pt idx="6284">
                  <c:v>1.2001123128879585E-2</c:v>
                </c:pt>
                <c:pt idx="6285">
                  <c:v>1.1947249729675641E-2</c:v>
                </c:pt>
                <c:pt idx="6286">
                  <c:v>1.1891206395998249E-2</c:v>
                </c:pt>
                <c:pt idx="6287">
                  <c:v>1.1833062282928181E-2</c:v>
                </c:pt>
                <c:pt idx="6288">
                  <c:v>1.1772889804897326E-2</c:v>
                </c:pt>
                <c:pt idx="6289">
                  <c:v>1.1710764263606194E-2</c:v>
                </c:pt>
                <c:pt idx="6290">
                  <c:v>1.1646763496958213E-2</c:v>
                </c:pt>
                <c:pt idx="6291">
                  <c:v>1.1580967548169965E-2</c:v>
                </c:pt>
                <c:pt idx="6292">
                  <c:v>1.1513458354238983E-2</c:v>
                </c:pt>
                <c:pt idx="6293">
                  <c:v>1.1444319452972501E-2</c:v>
                </c:pt>
                <c:pt idx="6294">
                  <c:v>1.1373635707803659E-2</c:v>
                </c:pt>
                <c:pt idx="6295">
                  <c:v>1.1301493049641845E-2</c:v>
                </c:pt>
                <c:pt idx="6296">
                  <c:v>1.1227978235028344E-2</c:v>
                </c:pt>
                <c:pt idx="6297">
                  <c:v>1.1153178619887552E-2</c:v>
                </c:pt>
                <c:pt idx="6298">
                  <c:v>1.1077181948187045E-2</c:v>
                </c:pt>
                <c:pt idx="6299">
                  <c:v>1.1000076154840315E-2</c:v>
                </c:pt>
                <c:pt idx="6300">
                  <c:v>1.092194918220697E-2</c:v>
                </c:pt>
                <c:pt idx="6301">
                  <c:v>1.0842888809566145E-2</c:v>
                </c:pt>
                <c:pt idx="6302">
                  <c:v>1.0762982494958079E-2</c:v>
                </c:pt>
                <c:pt idx="6303">
                  <c:v>1.0682317228810719E-2</c:v>
                </c:pt>
                <c:pt idx="6304">
                  <c:v>1.0600979398785765E-2</c:v>
                </c:pt>
                <c:pt idx="6305">
                  <c:v>1.0519054665299187E-2</c:v>
                </c:pt>
                <c:pt idx="6306">
                  <c:v>1.0436627847189775E-2</c:v>
                </c:pt>
                <c:pt idx="6307">
                  <c:v>1.0353782817027949E-2</c:v>
                </c:pt>
                <c:pt idx="6308">
                  <c:v>1.0270602405574517E-2</c:v>
                </c:pt>
                <c:pt idx="6309">
                  <c:v>1.0187168314918546E-2</c:v>
                </c:pt>
                <c:pt idx="6310">
                  <c:v>1.0103561039838883E-2</c:v>
                </c:pt>
                <c:pt idx="6311">
                  <c:v>1.0019859796952446E-2</c:v>
                </c:pt>
                <c:pt idx="6312">
                  <c:v>9.9361424612281063E-3</c:v>
                </c:pt>
                <c:pt idx="6313">
                  <c:v>9.8524855094616025E-3</c:v>
                </c:pt>
                <c:pt idx="6314">
                  <c:v>9.768963970322897E-3</c:v>
                </c:pt>
                <c:pt idx="6315">
                  <c:v>9.6856513806018642E-3</c:v>
                </c:pt>
                <c:pt idx="6316">
                  <c:v>9.6026197472947553E-3</c:v>
                </c:pt>
                <c:pt idx="6317">
                  <c:v>9.5199395151870092E-3</c:v>
                </c:pt>
                <c:pt idx="6318">
                  <c:v>9.4376795396030541E-3</c:v>
                </c:pt>
                <c:pt idx="6319">
                  <c:v>9.3559070640072059E-3</c:v>
                </c:pt>
                <c:pt idx="6320">
                  <c:v>9.2746877021532368E-3</c:v>
                </c:pt>
                <c:pt idx="6321">
                  <c:v>9.1940854244936601E-3</c:v>
                </c:pt>
                <c:pt idx="6322">
                  <c:v>9.1141625485709546E-3</c:v>
                </c:pt>
                <c:pt idx="6323">
                  <c:v>9.0349797331276092E-3</c:v>
                </c:pt>
                <c:pt idx="6324">
                  <c:v>8.9565959756813703E-3</c:v>
                </c:pt>
                <c:pt idx="6325">
                  <c:v>8.8790686133248791E-3</c:v>
                </c:pt>
                <c:pt idx="6326">
                  <c:v>8.8024533265198181E-3</c:v>
                </c:pt>
                <c:pt idx="6327">
                  <c:v>8.7268041456660343E-3</c:v>
                </c:pt>
                <c:pt idx="6328">
                  <c:v>8.6521734602373734E-3</c:v>
                </c:pt>
                <c:pt idx="6329">
                  <c:v>8.578612030284408E-3</c:v>
                </c:pt>
                <c:pt idx="6330">
                  <c:v>8.5061690001162604E-3</c:v>
                </c:pt>
                <c:pt idx="6331">
                  <c:v>8.4348919139809152E-3</c:v>
                </c:pt>
                <c:pt idx="6332">
                  <c:v>8.3648267335736746E-3</c:v>
                </c:pt>
                <c:pt idx="6333">
                  <c:v>8.296017857211806E-3</c:v>
                </c:pt>
                <c:pt idx="6334">
                  <c:v>8.2285081405217061E-3</c:v>
                </c:pt>
                <c:pt idx="6335">
                  <c:v>8.162338918493519E-3</c:v>
                </c:pt>
                <c:pt idx="6336">
                  <c:v>8.0975500287645864E-3</c:v>
                </c:pt>
                <c:pt idx="6337">
                  <c:v>8.0341798360027972E-3</c:v>
                </c:pt>
                <c:pt idx="6338">
                  <c:v>7.9722652572657409E-3</c:v>
                </c:pt>
                <c:pt idx="6339">
                  <c:v>7.9118417882201794E-3</c:v>
                </c:pt>
                <c:pt idx="6340">
                  <c:v>7.8529376663615657E-3</c:v>
                </c:pt>
                <c:pt idx="6341">
                  <c:v>7.7955612296920071E-3</c:v>
                </c:pt>
                <c:pt idx="6342">
                  <c:v>7.7396983844567639E-3</c:v>
                </c:pt>
                <c:pt idx="6343">
                  <c:v>7.6853224001866829E-3</c:v>
                </c:pt>
                <c:pt idx="6344">
                  <c:v>7.6323999280416372E-3</c:v>
                </c:pt>
                <c:pt idx="6345">
                  <c:v>7.5808917477424376E-3</c:v>
                </c:pt>
                <c:pt idx="6346">
                  <c:v>7.5307532757878824E-3</c:v>
                </c:pt>
                <c:pt idx="6347">
                  <c:v>7.4819350397481686E-3</c:v>
                </c:pt>
                <c:pt idx="6348">
                  <c:v>7.4343831277038138E-3</c:v>
                </c:pt>
                <c:pt idx="6349">
                  <c:v>7.3880396140616738E-3</c:v>
                </c:pt>
                <c:pt idx="6350">
                  <c:v>7.3428429626474952E-3</c:v>
                </c:pt>
                <c:pt idx="6351">
                  <c:v>7.2987284079404071E-3</c:v>
                </c:pt>
                <c:pt idx="6352">
                  <c:v>7.2556283152944477E-3</c:v>
                </c:pt>
                <c:pt idx="6353">
                  <c:v>7.2134725209701024E-3</c:v>
                </c:pt>
                <c:pt idx="6354">
                  <c:v>7.172188652778271E-3</c:v>
                </c:pt>
                <c:pt idx="6355">
                  <c:v>7.1317024321179406E-3</c:v>
                </c:pt>
                <c:pt idx="6356">
                  <c:v>7.0919379581677652E-3</c:v>
                </c:pt>
                <c:pt idx="6357">
                  <c:v>7.0528179749709489E-3</c:v>
                </c:pt>
                <c:pt idx="6358">
                  <c:v>7.0142641221319869E-3</c:v>
                </c:pt>
                <c:pt idx="6359">
                  <c:v>6.976197169822812E-3</c:v>
                </c:pt>
                <c:pt idx="6360">
                  <c:v>6.9385372387762738E-3</c:v>
                </c:pt>
                <c:pt idx="6361">
                  <c:v>6.9012040059236723E-3</c:v>
                </c:pt>
                <c:pt idx="6362">
                  <c:v>6.8641168963134488E-3</c:v>
                </c:pt>
                <c:pt idx="6363">
                  <c:v>6.8271952619285365E-3</c:v>
                </c:pt>
                <c:pt idx="6364">
                  <c:v>6.7903585479997383E-3</c:v>
                </c:pt>
                <c:pt idx="6365">
                  <c:v>6.7535264473938712E-3</c:v>
                </c:pt>
                <c:pt idx="6366">
                  <c:v>6.7166190436361529E-3</c:v>
                </c:pt>
                <c:pt idx="6367">
                  <c:v>6.6795569431073445E-3</c:v>
                </c:pt>
                <c:pt idx="6368">
                  <c:v>6.6422613969386729E-3</c:v>
                </c:pt>
                <c:pt idx="6369">
                  <c:v>6.6046544131086685E-3</c:v>
                </c:pt>
                <c:pt idx="6370">
                  <c:v>6.5666588592289627E-3</c:v>
                </c:pt>
                <c:pt idx="6371">
                  <c:v>6.5281985564885712E-3</c:v>
                </c:pt>
                <c:pt idx="6372">
                  <c:v>6.4891983652093296E-3</c:v>
                </c:pt>
                <c:pt idx="6373">
                  <c:v>6.449584262448441E-3</c:v>
                </c:pt>
                <c:pt idx="6374">
                  <c:v>6.4092834120683595E-3</c:v>
                </c:pt>
                <c:pt idx="6375">
                  <c:v>6.3682242276772889E-3</c:v>
                </c:pt>
                <c:pt idx="6376">
                  <c:v>6.3263364288298294E-3</c:v>
                </c:pt>
                <c:pt idx="6377">
                  <c:v>6.2835510908604486E-3</c:v>
                </c:pt>
                <c:pt idx="6378">
                  <c:v>6.239800688709083E-3</c:v>
                </c:pt>
                <c:pt idx="6379">
                  <c:v>6.1950191350830823E-3</c:v>
                </c:pt>
                <c:pt idx="6380">
                  <c:v>6.149141813286141E-3</c:v>
                </c:pt>
                <c:pt idx="6381">
                  <c:v>6.1021056050311329E-3</c:v>
                </c:pt>
                <c:pt idx="6382">
                  <c:v>6.0538489135408277E-3</c:v>
                </c:pt>
                <c:pt idx="6383">
                  <c:v>6.0043116822269286E-3</c:v>
                </c:pt>
                <c:pt idx="6384">
                  <c:v>5.9534354092267063E-3</c:v>
                </c:pt>
                <c:pt idx="6385">
                  <c:v>5.9011631580630662E-3</c:v>
                </c:pt>
                <c:pt idx="6386">
                  <c:v>5.8474395646830385E-3</c:v>
                </c:pt>
                <c:pt idx="6387">
                  <c:v>5.7922108411180874E-3</c:v>
                </c:pt>
                <c:pt idx="6388">
                  <c:v>5.7354247759984966E-3</c:v>
                </c:pt>
                <c:pt idx="6389">
                  <c:v>5.6770307321436135E-3</c:v>
                </c:pt>
                <c:pt idx="6390">
                  <c:v>5.6169796414396404E-3</c:v>
                </c:pt>
                <c:pt idx="6391">
                  <c:v>5.5552239972057257E-3</c:v>
                </c:pt>
                <c:pt idx="6392">
                  <c:v>5.4917178442410826E-3</c:v>
                </c:pt>
                <c:pt idx="6393">
                  <c:v>5.4264167667350581E-3</c:v>
                </c:pt>
                <c:pt idx="6394">
                  <c:v>5.3592778742138948E-3</c:v>
                </c:pt>
                <c:pt idx="6395">
                  <c:v>5.2902597856890323E-3</c:v>
                </c:pt>
                <c:pt idx="6396">
                  <c:v>5.2193226121635379E-3</c:v>
                </c:pt>
                <c:pt idx="6397">
                  <c:v>5.1464279376450114E-3</c:v>
                </c:pt>
                <c:pt idx="6398">
                  <c:v>5.0715387988060903E-3</c:v>
                </c:pt>
                <c:pt idx="6399">
                  <c:v>4.9946196634248173E-3</c:v>
                </c:pt>
                <c:pt idx="6400">
                  <c:v>4.9156364077322925E-3</c:v>
                </c:pt>
                <c:pt idx="6401">
                  <c:v>4.8345562927856961E-3</c:v>
                </c:pt>
                <c:pt idx="6402">
                  <c:v>4.7513479399796735E-3</c:v>
                </c:pt>
                <c:pt idx="6403">
                  <c:v>4.6659824334464046E-3</c:v>
                </c:pt>
                <c:pt idx="6404">
                  <c:v>4.5784357304903319E-3</c:v>
                </c:pt>
                <c:pt idx="6405">
                  <c:v>4.4886891275178675E-3</c:v>
                </c:pt>
                <c:pt idx="6406">
                  <c:v>4.3967273549461111E-3</c:v>
                </c:pt>
                <c:pt idx="6407">
                  <c:v>4.3025373980826705E-3</c:v>
                </c:pt>
                <c:pt idx="6408">
                  <c:v>4.2061083314827103E-3</c:v>
                </c:pt>
                <c:pt idx="6409">
                  <c:v>4.1074311990160085E-3</c:v>
                </c:pt>
                <c:pt idx="6410">
                  <c:v>4.0064989003158469E-3</c:v>
                </c:pt>
                <c:pt idx="6411">
                  <c:v>3.9033060819166367E-3</c:v>
                </c:pt>
                <c:pt idx="6412">
                  <c:v>3.797849032891808E-3</c:v>
                </c:pt>
                <c:pt idx="6413">
                  <c:v>3.6901255848621156E-3</c:v>
                </c:pt>
                <c:pt idx="6414">
                  <c:v>3.5801350162507507E-3</c:v>
                </c:pt>
                <c:pt idx="6415">
                  <c:v>3.4678779606599768E-3</c:v>
                </c:pt>
                <c:pt idx="6416">
                  <c:v>3.3533563192467675E-3</c:v>
                </c:pt>
                <c:pt idx="6417">
                  <c:v>3.2365731769758242E-3</c:v>
                </c:pt>
                <c:pt idx="6418">
                  <c:v>3.1175327226296854E-3</c:v>
                </c:pt>
                <c:pt idx="6419">
                  <c:v>2.9962401724579531E-3</c:v>
                </c:pt>
                <c:pt idx="6420">
                  <c:v>2.8727016973473683E-3</c:v>
                </c:pt>
                <c:pt idx="6421">
                  <c:v>2.7469243533994442E-3</c:v>
                </c:pt>
                <c:pt idx="6422">
                  <c:v>2.618916015801072E-3</c:v>
                </c:pt>
                <c:pt idx="6423">
                  <c:v>2.4886853158773582E-3</c:v>
                </c:pt>
                <c:pt idx="6424">
                  <c:v>2.3562415812172842E-3</c:v>
                </c:pt>
                <c:pt idx="6425">
                  <c:v>2.2215947787649348E-3</c:v>
                </c:pt>
                <c:pt idx="6426">
                  <c:v>2.0847554607717192E-3</c:v>
                </c:pt>
                <c:pt idx="6427">
                  <c:v>1.9457347135052501E-3</c:v>
                </c:pt>
                <c:pt idx="6428">
                  <c:v>1.8045441086160564E-3</c:v>
                </c:pt>
                <c:pt idx="6429">
                  <c:v>1.6611956570621962E-3</c:v>
                </c:pt>
                <c:pt idx="6430">
                  <c:v>1.5157017654961089E-3</c:v>
                </c:pt>
                <c:pt idx="6431">
                  <c:v>1.3680751950194822E-3</c:v>
                </c:pt>
                <c:pt idx="6432">
                  <c:v>1.2183290222151787E-3</c:v>
                </c:pt>
                <c:pt idx="6433">
                  <c:v>1.0664766023650775E-3</c:v>
                </c:pt>
                <c:pt idx="6434">
                  <c:v>9.1253153476900627E-4</c:v>
                </c:pt>
                <c:pt idx="6435">
                  <c:v>7.565076300782577E-4</c:v>
                </c:pt>
                <c:pt idx="6436">
                  <c:v>5.9841887956182645E-4</c:v>
                </c:pt>
                <c:pt idx="6437">
                  <c:v>4.3827942622501104E-4</c:v>
                </c:pt>
                <c:pt idx="6438">
                  <c:v>2.7610353770226144E-4</c:v>
                </c:pt>
                <c:pt idx="6439">
                  <c:v>1.1190558084928042E-4</c:v>
                </c:pt>
                <c:pt idx="6440">
                  <c:v>-5.4300002041008271E-5</c:v>
                </c:pt>
                <c:pt idx="6441">
                  <c:v>-2.2249871546744417E-4</c:v>
                </c:pt>
                <c:pt idx="6442">
                  <c:v>-3.9267603146556193E-4</c:v>
                </c:pt>
                <c:pt idx="6443">
                  <c:v>-5.6481740893470393E-4</c:v>
                </c:pt>
                <c:pt idx="6444">
                  <c:v>-7.3890831161228701E-4</c:v>
                </c:pt>
                <c:pt idx="6445">
                  <c:v>-9.1493422475811723E-4</c:v>
                </c:pt>
                <c:pt idx="6446">
                  <c:v>-1.0928806706086401E-3</c:v>
                </c:pt>
                <c:pt idx="6447">
                  <c:v>-1.2727332226618203E-3</c:v>
                </c:pt>
                <c:pt idx="6448">
                  <c:v>-1.4544775188466302E-3</c:v>
                </c:pt>
                <c:pt idx="6449">
                  <c:v>-1.6380992736338886E-3</c:v>
                </c:pt>
                <c:pt idx="6450">
                  <c:v>-1.8235842891404506E-3</c:v>
                </c:pt>
                <c:pt idx="6451">
                  <c:v>-2.0109184652777998E-3</c:v>
                </c:pt>
                <c:pt idx="6452">
                  <c:v>-2.2000878089942846E-3</c:v>
                </c:pt>
                <c:pt idx="6453">
                  <c:v>-2.3910784426573804E-3</c:v>
                </c:pt>
                <c:pt idx="6454">
                  <c:v>-2.5838766116237362E-3</c:v>
                </c:pt>
                <c:pt idx="6455">
                  <c:v>-2.7784686910378312E-3</c:v>
                </c:pt>
                <c:pt idx="6456">
                  <c:v>-2.9748411919036009E-3</c:v>
                </c:pt>
                <c:pt idx="6457">
                  <c:v>-3.1729807664686188E-3</c:v>
                </c:pt>
                <c:pt idx="6458">
                  <c:v>-3.3728742129598669E-3</c:v>
                </c:pt>
                <c:pt idx="6459">
                  <c:v>-3.5745084797086171E-3</c:v>
                </c:pt>
                <c:pt idx="6460">
                  <c:v>-3.7778706686992557E-3</c:v>
                </c:pt>
                <c:pt idx="6461">
                  <c:v>-3.9829480385787756E-3</c:v>
                </c:pt>
                <c:pt idx="6462">
                  <c:v>-4.1897280071567381E-3</c:v>
                </c:pt>
                <c:pt idx="6463">
                  <c:v>-4.3981981534295094E-3</c:v>
                </c:pt>
                <c:pt idx="6464">
                  <c:v>-4.6083462191581024E-3</c:v>
                </c:pt>
                <c:pt idx="6465">
                  <c:v>-4.8201534919433712E-3</c:v>
                </c:pt>
                <c:pt idx="6466">
                  <c:v>-5.0335805072774286E-3</c:v>
                </c:pt>
                <c:pt idx="6467">
                  <c:v>-5.2485641591347989E-3</c:v>
                </c:pt>
                <c:pt idx="6468">
                  <c:v>-5.4650287228451642E-3</c:v>
                </c:pt>
                <c:pt idx="6469">
                  <c:v>-5.682892614680109E-3</c:v>
                </c:pt>
                <c:pt idx="6470">
                  <c:v>-5.9020692012724503E-3</c:v>
                </c:pt>
                <c:pt idx="6471">
                  <c:v>-6.1224673390947804E-3</c:v>
                </c:pt>
                <c:pt idx="6472">
                  <c:v>-6.3439918752337902E-3</c:v>
                </c:pt>
                <c:pt idx="6473">
                  <c:v>-6.566544119789657E-3</c:v>
                </c:pt>
                <c:pt idx="6474">
                  <c:v>-6.7900222913783977E-3</c:v>
                </c:pt>
                <c:pt idx="6475">
                  <c:v>-7.0143219368327724E-3</c:v>
                </c:pt>
                <c:pt idx="6476">
                  <c:v>-7.2393363261579564E-3</c:v>
                </c:pt>
                <c:pt idx="6477">
                  <c:v>-7.4649568237625911E-3</c:v>
                </c:pt>
                <c:pt idx="6478">
                  <c:v>-7.6910732369631536E-3</c:v>
                </c:pt>
                <c:pt idx="6479">
                  <c:v>-7.9175741427273023E-3</c:v>
                </c:pt>
                <c:pt idx="6480">
                  <c:v>-8.1443471935948326E-3</c:v>
                </c:pt>
                <c:pt idx="6481">
                  <c:v>-8.3712794036865466E-3</c:v>
                </c:pt>
                <c:pt idx="6482">
                  <c:v>-8.5982574156838205E-3</c:v>
                </c:pt>
                <c:pt idx="6483">
                  <c:v>-8.8251677496330953E-3</c:v>
                </c:pt>
                <c:pt idx="6484">
                  <c:v>-9.0518970344059986E-3</c:v>
                </c:pt>
                <c:pt idx="6485">
                  <c:v>-9.278332222613114E-3</c:v>
                </c:pt>
                <c:pt idx="6486">
                  <c:v>-9.5043607897494255E-3</c:v>
                </c:pt>
                <c:pt idx="6487">
                  <c:v>-9.7298709183195557E-3</c:v>
                </c:pt>
                <c:pt idx="6488">
                  <c:v>-9.9547516676673671E-3</c:v>
                </c:pt>
                <c:pt idx="6489">
                  <c:v>-1.0178893130209053E-2</c:v>
                </c:pt>
                <c:pt idx="6490">
                  <c:v>-1.0402186574743601E-2</c:v>
                </c:pt>
                <c:pt idx="6491">
                  <c:v>-1.062452457749378E-2</c:v>
                </c:pt>
                <c:pt idx="6492">
                  <c:v>-1.0845801141501802E-2</c:v>
                </c:pt>
                <c:pt idx="6493">
                  <c:v>-1.1065911804986469E-2</c:v>
                </c:pt>
                <c:pt idx="6494">
                  <c:v>-1.1284753739242847E-2</c:v>
                </c:pt>
                <c:pt idx="6495">
                  <c:v>-1.1502225836644529E-2</c:v>
                </c:pt>
                <c:pt idx="6496">
                  <c:v>-1.1718228789287329E-2</c:v>
                </c:pt>
                <c:pt idx="6497">
                  <c:v>-1.1932665158792134E-2</c:v>
                </c:pt>
                <c:pt idx="6498">
                  <c:v>-1.2145439437763483E-2</c:v>
                </c:pt>
                <c:pt idx="6499">
                  <c:v>-1.2356458103383785E-2</c:v>
                </c:pt>
                <c:pt idx="6500">
                  <c:v>-1.2565629663598305E-2</c:v>
                </c:pt>
                <c:pt idx="6501">
                  <c:v>-1.2772864696332625E-2</c:v>
                </c:pt>
                <c:pt idx="6502">
                  <c:v>-1.2978075882163086E-2</c:v>
                </c:pt>
                <c:pt idx="6503">
                  <c:v>-1.3181188629818026E-2</c:v>
                </c:pt>
                <c:pt idx="6504">
                  <c:v>-1.3382163996586134E-2</c:v>
                </c:pt>
                <c:pt idx="6505">
                  <c:v>-1.3581003331785246E-2</c:v>
                </c:pt>
                <c:pt idx="6506">
                  <c:v>-1.3777730633906375E-2</c:v>
                </c:pt>
                <c:pt idx="6507">
                  <c:v>-1.3972381730277393E-2</c:v>
                </c:pt>
                <c:pt idx="6508">
                  <c:v>-1.4165002981180137E-2</c:v>
                </c:pt>
                <c:pt idx="6509">
                  <c:v>-1.435565041178288E-2</c:v>
                </c:pt>
                <c:pt idx="6510">
                  <c:v>-1.4544388901885761E-2</c:v>
                </c:pt>
                <c:pt idx="6511">
                  <c:v>-1.4731291417247749E-2</c:v>
                </c:pt>
                <c:pt idx="6512">
                  <c:v>-1.4916438280424958E-2</c:v>
                </c:pt>
                <c:pt idx="6513">
                  <c:v>-1.5099916479644874E-2</c:v>
                </c:pt>
                <c:pt idx="6514">
                  <c:v>-1.5281819014299279E-2</c:v>
                </c:pt>
                <c:pt idx="6515">
                  <c:v>-1.546224427566713E-2</c:v>
                </c:pt>
                <c:pt idx="6516">
                  <c:v>-1.5641295461517563E-2</c:v>
                </c:pt>
                <c:pt idx="6517">
                  <c:v>-1.5819080023272494E-2</c:v>
                </c:pt>
                <c:pt idx="6518">
                  <c:v>-1.5995709144443582E-2</c:v>
                </c:pt>
                <c:pt idx="6519">
                  <c:v>-1.6171297249091051E-2</c:v>
                </c:pt>
                <c:pt idx="6520">
                  <c:v>-1.6345961539084627E-2</c:v>
                </c:pt>
                <c:pt idx="6521">
                  <c:v>-1.6519821558982736E-2</c:v>
                </c:pt>
                <c:pt idx="6522">
                  <c:v>-1.6692998787374281E-2</c:v>
                </c:pt>
                <c:pt idx="6523">
                  <c:v>-1.6865616253565315E-2</c:v>
                </c:pt>
                <c:pt idx="6524">
                  <c:v>-1.7037798178521971E-2</c:v>
                </c:pt>
                <c:pt idx="6525">
                  <c:v>-1.7209669639015119E-2</c:v>
                </c:pt>
                <c:pt idx="6526">
                  <c:v>-1.7381356253943006E-2</c:v>
                </c:pt>
                <c:pt idx="6527">
                  <c:v>-1.7552983891840113E-2</c:v>
                </c:pt>
                <c:pt idx="6528">
                  <c:v>-1.7724678398612997E-2</c:v>
                </c:pt>
                <c:pt idx="6529">
                  <c:v>-1.7896565344571042E-2</c:v>
                </c:pt>
                <c:pt idx="6530">
                  <c:v>-1.8068769789854451E-2</c:v>
                </c:pt>
                <c:pt idx="6531">
                  <c:v>-1.8241416067388706E-2</c:v>
                </c:pt>
                <c:pt idx="6532">
                  <c:v>-1.8414627582525187E-2</c:v>
                </c:pt>
                <c:pt idx="6533">
                  <c:v>-1.8588526628556194E-2</c:v>
                </c:pt>
                <c:pt idx="6534">
                  <c:v>-1.8763234217320634E-2</c:v>
                </c:pt>
                <c:pt idx="6535">
                  <c:v>-1.8938869924143915E-2</c:v>
                </c:pt>
                <c:pt idx="6536">
                  <c:v>-1.9115551746384966E-2</c:v>
                </c:pt>
                <c:pt idx="6537">
                  <c:v>-1.9293395974885243E-2</c:v>
                </c:pt>
                <c:pt idx="6538">
                  <c:v>-1.9472517077645711E-2</c:v>
                </c:pt>
                <c:pt idx="6539">
                  <c:v>-1.9653027595079267E-2</c:v>
                </c:pt>
                <c:pt idx="6540">
                  <c:v>-1.9835027618957054E-2</c:v>
                </c:pt>
                <c:pt idx="6541">
                  <c:v>-2.0018582180325997E-2</c:v>
                </c:pt>
                <c:pt idx="6542">
                  <c:v>-2.0203716622720524E-2</c:v>
                </c:pt>
                <c:pt idx="6543">
                  <c:v>-2.0390433904891342E-2</c:v>
                </c:pt>
                <c:pt idx="6544">
                  <c:v>-2.0578725195605396E-2</c:v>
                </c:pt>
                <c:pt idx="6545">
                  <c:v>-2.0768571102167163E-2</c:v>
                </c:pt>
                <c:pt idx="6546">
                  <c:v>-2.0959942481732365E-2</c:v>
                </c:pt>
                <c:pt idx="6547">
                  <c:v>-2.1152801199239832E-2</c:v>
                </c:pt>
                <c:pt idx="6548">
                  <c:v>-2.1347100847755925E-2</c:v>
                </c:pt>
                <c:pt idx="6549">
                  <c:v>-2.1542787433098745E-2</c:v>
                </c:pt>
                <c:pt idx="6550">
                  <c:v>-2.1739800024030344E-2</c:v>
                </c:pt>
                <c:pt idx="6551">
                  <c:v>-2.1938071369258079E-2</c:v>
                </c:pt>
                <c:pt idx="6552">
                  <c:v>-2.2137528482455513E-2</c:v>
                </c:pt>
                <c:pt idx="6553">
                  <c:v>-2.233809319648947E-2</c:v>
                </c:pt>
                <c:pt idx="6554">
                  <c:v>-2.2539682688011996E-2</c:v>
                </c:pt>
                <c:pt idx="6555">
                  <c:v>-2.2742209973547076E-2</c:v>
                </c:pt>
                <c:pt idx="6556">
                  <c:v>-2.2945584378176613E-2</c:v>
                </c:pt>
                <c:pt idx="6557">
                  <c:v>-2.314971197790075E-2</c:v>
                </c:pt>
                <c:pt idx="6558">
                  <c:v>-2.3354496016720388E-2</c:v>
                </c:pt>
                <c:pt idx="6559">
                  <c:v>-2.3559837299464571E-2</c:v>
                </c:pt>
                <c:pt idx="6560">
                  <c:v>-2.3765634561352507E-2</c:v>
                </c:pt>
                <c:pt idx="6561">
                  <c:v>-2.3971784815258579E-2</c:v>
                </c:pt>
                <c:pt idx="6562">
                  <c:v>-2.417818367761727E-2</c:v>
                </c:pt>
                <c:pt idx="6563">
                  <c:v>-2.438472567387976E-2</c:v>
                </c:pt>
                <c:pt idx="6564">
                  <c:v>-2.4591304524406648E-2</c:v>
                </c:pt>
                <c:pt idx="6565">
                  <c:v>-2.4797813411654841E-2</c:v>
                </c:pt>
                <c:pt idx="6566">
                  <c:v>-2.5004145229489207E-2</c:v>
                </c:pt>
                <c:pt idx="6567">
                  <c:v>-2.5210192815427385E-2</c:v>
                </c:pt>
                <c:pt idx="6568">
                  <c:v>-2.5415849166594541E-2</c:v>
                </c:pt>
                <c:pt idx="6569">
                  <c:v>-2.5621007640145414E-2</c:v>
                </c:pt>
                <c:pt idx="6570">
                  <c:v>-2.5825562138883096E-2</c:v>
                </c:pt>
                <c:pt idx="6571">
                  <c:v>-2.6029407282780186E-2</c:v>
                </c:pt>
                <c:pt idx="6572">
                  <c:v>-2.6232438567084179E-2</c:v>
                </c:pt>
                <c:pt idx="6573">
                  <c:v>-2.6434552507665687E-2</c:v>
                </c:pt>
                <c:pt idx="6574">
                  <c:v>-2.6635646774243529E-2</c:v>
                </c:pt>
                <c:pt idx="6575">
                  <c:v>-2.6835620312101582E-2</c:v>
                </c:pt>
                <c:pt idx="6576">
                  <c:v>-2.703437345288489E-2</c:v>
                </c:pt>
                <c:pt idx="6577">
                  <c:v>-2.7231808015045881E-2</c:v>
                </c:pt>
                <c:pt idx="6578">
                  <c:v>-2.7427827394487469E-2</c:v>
                </c:pt>
                <c:pt idx="6579">
                  <c:v>-2.7622336645930192E-2</c:v>
                </c:pt>
                <c:pt idx="6580">
                  <c:v>-2.7815242555509635E-2</c:v>
                </c:pt>
                <c:pt idx="6581">
                  <c:v>-2.8006453705091711E-2</c:v>
                </c:pt>
                <c:pt idx="6582">
                  <c:v>-2.819588052877282E-2</c:v>
                </c:pt>
                <c:pt idx="6583">
                  <c:v>-2.8383435362015253E-2</c:v>
                </c:pt>
                <c:pt idx="6584">
                  <c:v>-2.8569032483847047E-2</c:v>
                </c:pt>
                <c:pt idx="6585">
                  <c:v>-2.8752588152540528E-2</c:v>
                </c:pt>
                <c:pt idx="6586">
                  <c:v>-2.8934020635165376E-2</c:v>
                </c:pt>
                <c:pt idx="6587">
                  <c:v>-2.9113250231394931E-2</c:v>
                </c:pt>
                <c:pt idx="6588">
                  <c:v>-2.9290199291929164E-2</c:v>
                </c:pt>
                <c:pt idx="6589">
                  <c:v>-2.9464792231881302E-2</c:v>
                </c:pt>
                <c:pt idx="6590">
                  <c:v>-2.9636955539459435E-2</c:v>
                </c:pt>
                <c:pt idx="6591">
                  <c:v>-2.9806617780261759E-2</c:v>
                </c:pt>
                <c:pt idx="6592">
                  <c:v>-2.9973709597486051E-2</c:v>
                </c:pt>
                <c:pt idx="6593">
                  <c:v>-3.0138163708343792E-2</c:v>
                </c:pt>
                <c:pt idx="6594">
                  <c:v>-3.0299914896953418E-2</c:v>
                </c:pt>
                <c:pt idx="6595">
                  <c:v>-3.045890000397556E-2</c:v>
                </c:pt>
                <c:pt idx="6596">
                  <c:v>-3.0615057913239731E-2</c:v>
                </c:pt>
                <c:pt idx="6597">
                  <c:v>-3.0768329535600387E-2</c:v>
                </c:pt>
                <c:pt idx="6598">
                  <c:v>-3.0918657790247561E-2</c:v>
                </c:pt>
                <c:pt idx="6599">
                  <c:v>-3.1065987583688344E-2</c:v>
                </c:pt>
                <c:pt idx="6600">
                  <c:v>-3.1210265786600702E-2</c:v>
                </c:pt>
                <c:pt idx="6601">
                  <c:v>-3.1351441208754785E-2</c:v>
                </c:pt>
                <c:pt idx="6602">
                  <c:v>-3.1489464572183684E-2</c:v>
                </c:pt>
                <c:pt idx="6603">
                  <c:v>-3.1624299505246714E-2</c:v>
                </c:pt>
                <c:pt idx="6604">
                  <c:v>-3.1755946327432436E-2</c:v>
                </c:pt>
                <c:pt idx="6605">
                  <c:v>-3.1884446831290082E-2</c:v>
                </c:pt>
                <c:pt idx="6606">
                  <c:v>-3.2009865891682955E-2</c:v>
                </c:pt>
                <c:pt idx="6607">
                  <c:v>-3.2132280174075316E-2</c:v>
                </c:pt>
                <c:pt idx="6608">
                  <c:v>-3.2251776751539507E-2</c:v>
                </c:pt>
                <c:pt idx="6609">
                  <c:v>-3.2368452170181132E-2</c:v>
                </c:pt>
                <c:pt idx="6610">
                  <c:v>-3.2482411578005924E-2</c:v>
                </c:pt>
                <c:pt idx="6611">
                  <c:v>-3.2593767900165521E-2</c:v>
                </c:pt>
                <c:pt idx="6612">
                  <c:v>-3.2702641058254156E-2</c:v>
                </c:pt>
                <c:pt idx="6613">
                  <c:v>-3.2809157231953337E-2</c:v>
                </c:pt>
                <c:pt idx="6614">
                  <c:v>-3.2913448161388081E-2</c:v>
                </c:pt>
                <c:pt idx="6615">
                  <c:v>-3.3015650488597122E-2</c:v>
                </c:pt>
                <c:pt idx="6616">
                  <c:v>-3.3115905136562554E-2</c:v>
                </c:pt>
                <c:pt idx="6617">
                  <c:v>-3.321435672428498E-2</c:v>
                </c:pt>
                <c:pt idx="6618">
                  <c:v>-3.3311153016429694E-2</c:v>
                </c:pt>
                <c:pt idx="6619">
                  <c:v>-3.3406444406111971E-2</c:v>
                </c:pt>
                <c:pt idx="6620">
                  <c:v>-3.3500383429427606E-2</c:v>
                </c:pt>
                <c:pt idx="6621">
                  <c:v>-3.3593124310377878E-2</c:v>
                </c:pt>
                <c:pt idx="6622">
                  <c:v>-3.3684822534874245E-2</c:v>
                </c:pt>
                <c:pt idx="6623">
                  <c:v>-3.377563445255044E-2</c:v>
                </c:pt>
                <c:pt idx="6624">
                  <c:v>-3.3865716905147357E-2</c:v>
                </c:pt>
                <c:pt idx="6625">
                  <c:v>-3.3955226880273949E-2</c:v>
                </c:pt>
                <c:pt idx="6626">
                  <c:v>-3.4044321189386335E-2</c:v>
                </c:pt>
                <c:pt idx="6627">
                  <c:v>-3.4133156168863817E-2</c:v>
                </c:pt>
                <c:pt idx="6628">
                  <c:v>-3.4221887403098374E-2</c:v>
                </c:pt>
                <c:pt idx="6629">
                  <c:v>-3.4310669468548494E-2</c:v>
                </c:pt>
                <c:pt idx="6630">
                  <c:v>-3.4399655697745932E-2</c:v>
                </c:pt>
                <c:pt idx="6631">
                  <c:v>-3.4488997962277154E-2</c:v>
                </c:pt>
                <c:pt idx="6632">
                  <c:v>-3.4578846473796464E-2</c:v>
                </c:pt>
                <c:pt idx="6633">
                  <c:v>-3.4669349602160969E-2</c:v>
                </c:pt>
                <c:pt idx="6634">
                  <c:v>-3.4760653709810234E-2</c:v>
                </c:pt>
                <c:pt idx="6635">
                  <c:v>-3.485290300154574E-2</c:v>
                </c:pt>
                <c:pt idx="6636">
                  <c:v>-3.4946239388897266E-2</c:v>
                </c:pt>
                <c:pt idx="6637">
                  <c:v>-3.5040802368292746E-2</c:v>
                </c:pt>
                <c:pt idx="6638">
                  <c:v>-3.5136728912279112E-2</c:v>
                </c:pt>
                <c:pt idx="6639">
                  <c:v>-3.5234153373070738E-2</c:v>
                </c:pt>
                <c:pt idx="6640">
                  <c:v>-3.5333203949271988E-2</c:v>
                </c:pt>
                <c:pt idx="6641">
                  <c:v>-3.5433995161448642E-2</c:v>
                </c:pt>
                <c:pt idx="6642">
                  <c:v>-3.5536626282814246E-2</c:v>
                </c:pt>
                <c:pt idx="6643">
                  <c:v>-3.5641187029018417E-2</c:v>
                </c:pt>
                <c:pt idx="6644">
                  <c:v>-3.5747761035768495E-2</c:v>
                </c:pt>
                <c:pt idx="6645">
                  <c:v>-3.5856426244733008E-2</c:v>
                </c:pt>
                <c:pt idx="6646">
                  <c:v>-3.5967255156947646E-2</c:v>
                </c:pt>
                <c:pt idx="6647">
                  <c:v>-3.6080315073686989E-2</c:v>
                </c:pt>
                <c:pt idx="6648">
                  <c:v>-3.6195668329680172E-2</c:v>
                </c:pt>
                <c:pt idx="6649">
                  <c:v>-3.6313372518959268E-2</c:v>
                </c:pt>
                <c:pt idx="6650">
                  <c:v>-3.6433480713453058E-2</c:v>
                </c:pt>
                <c:pt idx="6651">
                  <c:v>-3.6556041674436136E-2</c:v>
                </c:pt>
                <c:pt idx="6652">
                  <c:v>-3.6681100056949592E-2</c:v>
                </c:pt>
                <c:pt idx="6653">
                  <c:v>-3.680869660731366E-2</c:v>
                </c:pt>
                <c:pt idx="6654">
                  <c:v>-3.6938868353857519E-2</c:v>
                </c:pt>
                <c:pt idx="6655">
                  <c:v>-3.7071648790994019E-2</c:v>
                </c:pt>
                <c:pt idx="6656">
                  <c:v>-3.7207068056770785E-2</c:v>
                </c:pt>
                <c:pt idx="6657">
                  <c:v>-3.7345153104033545E-2</c:v>
                </c:pt>
                <c:pt idx="6658">
                  <c:v>-3.7485927865336076E-2</c:v>
                </c:pt>
                <c:pt idx="6659">
                  <c:v>-3.7629413411736548E-2</c:v>
                </c:pt>
                <c:pt idx="6660">
                  <c:v>-3.7775628105619907E-2</c:v>
                </c:pt>
                <c:pt idx="6661">
                  <c:v>-3.7924587747687193E-2</c:v>
                </c:pt>
                <c:pt idx="6662">
                  <c:v>-3.8076305718253732E-2</c:v>
                </c:pt>
                <c:pt idx="6663">
                  <c:v>-3.8230793112997472E-2</c:v>
                </c:pt>
                <c:pt idx="6664">
                  <c:v>-3.8388058873302405E-2</c:v>
                </c:pt>
                <c:pt idx="6665">
                  <c:v>-3.8548109911335879E-2</c:v>
                </c:pt>
                <c:pt idx="6666">
                  <c:v>-3.8710951230004377E-2</c:v>
                </c:pt>
                <c:pt idx="6667">
                  <c:v>-3.8876586037928047E-2</c:v>
                </c:pt>
                <c:pt idx="6668">
                  <c:v>-3.9045015859574622E-2</c:v>
                </c:pt>
                <c:pt idx="6669">
                  <c:v>-3.9216240640692186E-2</c:v>
                </c:pt>
                <c:pt idx="6670">
                  <c:v>-3.9390258849178787E-2</c:v>
                </c:pt>
                <c:pt idx="6671">
                  <c:v>-3.9567067571527011E-2</c:v>
                </c:pt>
                <c:pt idx="6672">
                  <c:v>-3.9746662604976932E-2</c:v>
                </c:pt>
                <c:pt idx="6673">
                  <c:v>-3.9929038545512843E-2</c:v>
                </c:pt>
                <c:pt idx="6674">
                  <c:v>-4.0114188871834926E-2</c:v>
                </c:pt>
                <c:pt idx="6675">
                  <c:v>-4.030210602543588E-2</c:v>
                </c:pt>
                <c:pt idx="6676">
                  <c:v>-4.0492781486910753E-2</c:v>
                </c:pt>
                <c:pt idx="6677">
                  <c:v>-4.0686205848625215E-2</c:v>
                </c:pt>
                <c:pt idx="6678">
                  <c:v>-4.0882368883867516E-2</c:v>
                </c:pt>
                <c:pt idx="6679">
                  <c:v>-4.1081259612603352E-2</c:v>
                </c:pt>
                <c:pt idx="6680">
                  <c:v>-4.1282866363954215E-2</c:v>
                </c:pt>
                <c:pt idx="6681">
                  <c:v>-4.1487176835515872E-2</c:v>
                </c:pt>
                <c:pt idx="6682">
                  <c:v>-4.1694178149630209E-2</c:v>
                </c:pt>
                <c:pt idx="6683">
                  <c:v>-4.1903856906724157E-2</c:v>
                </c:pt>
                <c:pt idx="6684">
                  <c:v>-4.2116199235822029E-2</c:v>
                </c:pt>
                <c:pt idx="6685">
                  <c:v>-4.2331190842341944E-2</c:v>
                </c:pt>
                <c:pt idx="6686">
                  <c:v>-4.2548817053276886E-2</c:v>
                </c:pt>
                <c:pt idx="6687">
                  <c:v>-4.2769062859864378E-2</c:v>
                </c:pt>
                <c:pt idx="6688">
                  <c:v>-4.2991912957843E-2</c:v>
                </c:pt>
                <c:pt idx="6689">
                  <c:v>-4.3217351785392565E-2</c:v>
                </c:pt>
                <c:pt idx="6690">
                  <c:v>-4.3445363558852229E-2</c:v>
                </c:pt>
                <c:pt idx="6691">
                  <c:v>-4.3675932306306516E-2</c:v>
                </c:pt>
                <c:pt idx="6692">
                  <c:v>-4.3909041899131265E-2</c:v>
                </c:pt>
                <c:pt idx="6693">
                  <c:v>-4.4144676081582117E-2</c:v>
                </c:pt>
                <c:pt idx="6694">
                  <c:v>-4.438281849851243E-2</c:v>
                </c:pt>
                <c:pt idx="6695">
                  <c:v>-4.4623452721300125E-2</c:v>
                </c:pt>
                <c:pt idx="6696">
                  <c:v>-4.4866562272063724E-2</c:v>
                </c:pt>
                <c:pt idx="6697">
                  <c:v>-4.5112130646243351E-2</c:v>
                </c:pt>
                <c:pt idx="6698">
                  <c:v>-4.5360141333620194E-2</c:v>
                </c:pt>
                <c:pt idx="6699">
                  <c:v>-4.561057783784904E-2</c:v>
                </c:pt>
                <c:pt idx="6700">
                  <c:v>-4.5863423694568993E-2</c:v>
                </c:pt>
                <c:pt idx="6701">
                  <c:v>-4.6118662488163147E-2</c:v>
                </c:pt>
                <c:pt idx="6702">
                  <c:v>-4.6376277867230427E-2</c:v>
                </c:pt>
                <c:pt idx="6703">
                  <c:v>-4.6636245658556175E-2</c:v>
                </c:pt>
                <c:pt idx="6704">
                  <c:v>-4.6898516811235302E-2</c:v>
                </c:pt>
                <c:pt idx="6705">
                  <c:v>-4.7163013958959298E-2</c:v>
                </c:pt>
                <c:pt idx="6706">
                  <c:v>-4.7429644589308803E-2</c:v>
                </c:pt>
                <c:pt idx="6707">
                  <c:v>-4.7698309123172515E-2</c:v>
                </c:pt>
                <c:pt idx="6708">
                  <c:v>-4.7968901890612113E-2</c:v>
                </c:pt>
                <c:pt idx="6709">
                  <c:v>-4.8241311783918002E-2</c:v>
                </c:pt>
                <c:pt idx="6710">
                  <c:v>-4.8515422863915136E-2</c:v>
                </c:pt>
                <c:pt idx="6711">
                  <c:v>-4.8791114931871112E-2</c:v>
                </c:pt>
                <c:pt idx="6712">
                  <c:v>-4.9068264068794332E-2</c:v>
                </c:pt>
                <c:pt idx="6713">
                  <c:v>-4.9346743143452644E-2</c:v>
                </c:pt>
                <c:pt idx="6714">
                  <c:v>-4.9626422290389154E-2</c:v>
                </c:pt>
                <c:pt idx="6715">
                  <c:v>-4.9907169359182685E-2</c:v>
                </c:pt>
                <c:pt idx="6716">
                  <c:v>-5.0188850336155146E-2</c:v>
                </c:pt>
                <c:pt idx="6717">
                  <c:v>-5.0471329739703266E-2</c:v>
                </c:pt>
                <c:pt idx="6718">
                  <c:v>-5.0754470990390974E-2</c:v>
                </c:pt>
                <c:pt idx="6719">
                  <c:v>-5.1038136756908492E-2</c:v>
                </c:pt>
                <c:pt idx="6720">
                  <c:v>-5.1322189278968165E-2</c:v>
                </c:pt>
                <c:pt idx="6721">
                  <c:v>-5.1606490668174965E-2</c:v>
                </c:pt>
                <c:pt idx="6722">
                  <c:v>-5.1890903187875634E-2</c:v>
                </c:pt>
                <c:pt idx="6723">
                  <c:v>-5.2175289512961472E-2</c:v>
                </c:pt>
                <c:pt idx="6724">
                  <c:v>-5.2459512970561444E-2</c:v>
                </c:pt>
                <c:pt idx="6725">
                  <c:v>-5.2743437762537655E-2</c:v>
                </c:pt>
                <c:pt idx="6726">
                  <c:v>-5.3026929170660257E-2</c:v>
                </c:pt>
                <c:pt idx="6727">
                  <c:v>-5.3309853745310477E-2</c:v>
                </c:pt>
                <c:pt idx="6728">
                  <c:v>-5.3592086843174708E-2</c:v>
                </c:pt>
                <c:pt idx="6729">
                  <c:v>-5.3873528697130232E-2</c:v>
                </c:pt>
                <c:pt idx="6730">
                  <c:v>-5.4154107776129563E-2</c:v>
                </c:pt>
                <c:pt idx="6731">
                  <c:v>-5.4433768649670533E-2</c:v>
                </c:pt>
                <c:pt idx="6732">
                  <c:v>-5.4712464583458145E-2</c:v>
                </c:pt>
                <c:pt idx="6733">
                  <c:v>-5.4990156744140914E-2</c:v>
                </c:pt>
                <c:pt idx="6734">
                  <c:v>-5.5266813692805915E-2</c:v>
                </c:pt>
                <c:pt idx="6735">
                  <c:v>-5.5542410910562369E-2</c:v>
                </c:pt>
                <c:pt idx="6736">
                  <c:v>-5.581693034534467E-2</c:v>
                </c:pt>
                <c:pt idx="6737">
                  <c:v>-5.6090359978889413E-2</c:v>
                </c:pt>
                <c:pt idx="6738">
                  <c:v>-5.6362693413244541E-2</c:v>
                </c:pt>
                <c:pt idx="6739">
                  <c:v>-5.6633929476184564E-2</c:v>
                </c:pt>
                <c:pt idx="6740">
                  <c:v>-5.6904071844926234E-2</c:v>
                </c:pt>
                <c:pt idx="6741">
                  <c:v>-5.7173128687538807E-2</c:v>
                </c:pt>
                <c:pt idx="6742">
                  <c:v>-5.7441112321460687E-2</c:v>
                </c:pt>
                <c:pt idx="6743">
                  <c:v>-5.7708038888538517E-2</c:v>
                </c:pt>
                <c:pt idx="6744">
                  <c:v>-5.7973928046018974E-2</c:v>
                </c:pt>
                <c:pt idx="6745">
                  <c:v>-5.8238802672936074E-2</c:v>
                </c:pt>
                <c:pt idx="6746">
                  <c:v>-5.8502688591341535E-2</c:v>
                </c:pt>
                <c:pt idx="6747">
                  <c:v>-5.8765614301844099E-2</c:v>
                </c:pt>
                <c:pt idx="6748">
                  <c:v>-5.9027610732932417E-2</c:v>
                </c:pt>
                <c:pt idx="6749">
                  <c:v>-5.9288711003567064E-2</c:v>
                </c:pt>
                <c:pt idx="6750">
                  <c:v>-5.9548950198541097E-2</c:v>
                </c:pt>
                <c:pt idx="6751">
                  <c:v>-5.9808365156117822E-2</c:v>
                </c:pt>
                <c:pt idx="6752">
                  <c:v>-6.006699426747189E-2</c:v>
                </c:pt>
                <c:pt idx="6753">
                  <c:v>-6.0324877287463198E-2</c:v>
                </c:pt>
                <c:pt idx="6754">
                  <c:v>-6.0582055156294563E-2</c:v>
                </c:pt>
                <c:pt idx="6755">
                  <c:v>-6.0838569831608832E-2</c:v>
                </c:pt>
                <c:pt idx="6756">
                  <c:v>-6.1094464130597576E-2</c:v>
                </c:pt>
                <c:pt idx="6757">
                  <c:v>-6.1349781581703712E-2</c:v>
                </c:pt>
                <c:pt idx="6758">
                  <c:v>-6.1604566285510788E-2</c:v>
                </c:pt>
                <c:pt idx="6759">
                  <c:v>-6.1858862784428668E-2</c:v>
                </c:pt>
                <c:pt idx="6760">
                  <c:v>-6.2112715940789168E-2</c:v>
                </c:pt>
                <c:pt idx="6761">
                  <c:v>-6.2366170822983971E-2</c:v>
                </c:pt>
                <c:pt idx="6762">
                  <c:v>-6.2619272599284681E-2</c:v>
                </c:pt>
                <c:pt idx="6763">
                  <c:v>-6.2872066438997273E-2</c:v>
                </c:pt>
                <c:pt idx="6764">
                  <c:v>-6.3124597420612424E-2</c:v>
                </c:pt>
                <c:pt idx="6765">
                  <c:v>-6.337691044663013E-2</c:v>
                </c:pt>
                <c:pt idx="6766">
                  <c:v>-6.3629050164737661E-2</c:v>
                </c:pt>
                <c:pt idx="6767">
                  <c:v>-6.3881060895041267E-2</c:v>
                </c:pt>
                <c:pt idx="6768">
                  <c:v>-6.4132986563054273E-2</c:v>
                </c:pt>
                <c:pt idx="6769">
                  <c:v>-6.43848706381598E-2</c:v>
                </c:pt>
                <c:pt idx="6770">
                  <c:v>-6.4636756077272595E-2</c:v>
                </c:pt>
                <c:pt idx="6771">
                  <c:v>-6.4888685273435984E-2</c:v>
                </c:pt>
                <c:pt idx="6772">
                  <c:v>-6.5140700009101576E-2</c:v>
                </c:pt>
                <c:pt idx="6773">
                  <c:v>-6.5392841413842981E-2</c:v>
                </c:pt>
                <c:pt idx="6774">
                  <c:v>-6.5645149926270255E-2</c:v>
                </c:pt>
                <c:pt idx="6775">
                  <c:v>-6.5897665259917401E-2</c:v>
                </c:pt>
                <c:pt idx="6776">
                  <c:v>-6.6150426372883819E-2</c:v>
                </c:pt>
                <c:pt idx="6777">
                  <c:v>-6.6403471441021572E-2</c:v>
                </c:pt>
                <c:pt idx="6778">
                  <c:v>-6.665683783446423E-2</c:v>
                </c:pt>
                <c:pt idx="6779">
                  <c:v>-6.6910562097308515E-2</c:v>
                </c:pt>
                <c:pt idx="6780">
                  <c:v>-6.716467993025789E-2</c:v>
                </c:pt>
                <c:pt idx="6781">
                  <c:v>-6.741922617605417E-2</c:v>
                </c:pt>
                <c:pt idx="6782">
                  <c:v>-6.7674234807525574E-2</c:v>
                </c:pt>
                <c:pt idx="6783">
                  <c:v>-6.7929738918087221E-2</c:v>
                </c:pt>
                <c:pt idx="6784">
                  <c:v>-6.8185770714540087E-2</c:v>
                </c:pt>
                <c:pt idx="6785">
                  <c:v>-6.8442361512015729E-2</c:v>
                </c:pt>
                <c:pt idx="6786">
                  <c:v>-6.8699541730928779E-2</c:v>
                </c:pt>
                <c:pt idx="6787">
                  <c:v>-6.8957340895796221E-2</c:v>
                </c:pt>
                <c:pt idx="6788">
                  <c:v>-6.9215787635796167E-2</c:v>
                </c:pt>
                <c:pt idx="6789">
                  <c:v>-6.9474909686941394E-2</c:v>
                </c:pt>
                <c:pt idx="6790">
                  <c:v>-6.9734736808454503E-2</c:v>
                </c:pt>
                <c:pt idx="6791">
                  <c:v>-6.9995307080873412E-2</c:v>
                </c:pt>
                <c:pt idx="6792">
                  <c:v>-7.02566681842271E-2</c:v>
                </c:pt>
                <c:pt idx="6793">
                  <c:v>-7.051887255426019E-2</c:v>
                </c:pt>
                <c:pt idx="6794">
                  <c:v>-7.0781974415925958E-2</c:v>
                </c:pt>
                <c:pt idx="6795">
                  <c:v>-7.1046029436480487E-2</c:v>
                </c:pt>
                <c:pt idx="6796">
                  <c:v>-7.1311094498162128E-2</c:v>
                </c:pt>
                <c:pt idx="6797">
                  <c:v>-7.1577227488609979E-2</c:v>
                </c:pt>
                <c:pt idx="6798">
                  <c:v>-7.1844487104406912E-2</c:v>
                </c:pt>
                <c:pt idx="6799">
                  <c:v>-7.2112932667030033E-2</c:v>
                </c:pt>
                <c:pt idx="6800">
                  <c:v>-7.2382623950663957E-2</c:v>
                </c:pt>
                <c:pt idx="6801">
                  <c:v>-7.2653621021352921E-2</c:v>
                </c:pt>
                <c:pt idx="6802">
                  <c:v>-7.2925984086989068E-2</c:v>
                </c:pt>
                <c:pt idx="6803">
                  <c:v>-7.3199773357641315E-2</c:v>
                </c:pt>
                <c:pt idx="6804">
                  <c:v>-7.3475048915753863E-2</c:v>
                </c:pt>
                <c:pt idx="6805">
                  <c:v>-7.3751870595754165E-2</c:v>
                </c:pt>
                <c:pt idx="6806">
                  <c:v>-7.4030297872625231E-2</c:v>
                </c:pt>
                <c:pt idx="6807">
                  <c:v>-7.4310389759013565E-2</c:v>
                </c:pt>
                <c:pt idx="6808">
                  <c:v>-7.4592204710459353E-2</c:v>
                </c:pt>
                <c:pt idx="6809">
                  <c:v>-7.4875800538345333E-2</c:v>
                </c:pt>
                <c:pt idx="6810">
                  <c:v>-7.516123433018343E-2</c:v>
                </c:pt>
                <c:pt idx="6811">
                  <c:v>-7.5448562376861081E-2</c:v>
                </c:pt>
                <c:pt idx="6812">
                  <c:v>-7.5737840106493023E-2</c:v>
                </c:pt>
                <c:pt idx="6813">
                  <c:v>-7.6029122024530368E-2</c:v>
                </c:pt>
                <c:pt idx="6814">
                  <c:v>-7.6322461659795601E-2</c:v>
                </c:pt>
                <c:pt idx="6815">
                  <c:v>-7.6617901779685679E-2</c:v>
                </c:pt>
                <c:pt idx="6816">
                  <c:v>-7.6915453311028822E-2</c:v>
                </c:pt>
                <c:pt idx="6817">
                  <c:v>-7.7215091050566703E-2</c:v>
                </c:pt>
                <c:pt idx="6818">
                  <c:v>-7.7516769848212819E-2</c:v>
                </c:pt>
                <c:pt idx="6819">
                  <c:v>-7.7820434523130727E-2</c:v>
                </c:pt>
                <c:pt idx="6820">
                  <c:v>-7.8126021030619081E-2</c:v>
                </c:pt>
                <c:pt idx="6821">
                  <c:v>-7.8433457236194104E-2</c:v>
                </c:pt>
                <c:pt idx="6822">
                  <c:v>-7.8742663636790139E-2</c:v>
                </c:pt>
                <c:pt idx="6823">
                  <c:v>-7.905355404401615E-2</c:v>
                </c:pt>
                <c:pt idx="6824">
                  <c:v>-7.9366036231394196E-2</c:v>
                </c:pt>
                <c:pt idx="6825">
                  <c:v>-7.9680012546955559E-2</c:v>
                </c:pt>
                <c:pt idx="6826">
                  <c:v>-7.9995380492521972E-2</c:v>
                </c:pt>
                <c:pt idx="6827">
                  <c:v>-8.0312033270957359E-2</c:v>
                </c:pt>
                <c:pt idx="6828">
                  <c:v>-8.0629860302653733E-2</c:v>
                </c:pt>
                <c:pt idx="6829">
                  <c:v>-8.0948747712473776E-2</c:v>
                </c:pt>
                <c:pt idx="6830">
                  <c:v>-8.1268578788346799E-2</c:v>
                </c:pt>
                <c:pt idx="6831">
                  <c:v>-8.1589234412676653E-2</c:v>
                </c:pt>
                <c:pt idx="6832">
                  <c:v>-8.1910593467692583E-2</c:v>
                </c:pt>
                <c:pt idx="6833">
                  <c:v>-8.2232533215841855E-2</c:v>
                </c:pt>
                <c:pt idx="6834">
                  <c:v>-8.2554929656286857E-2</c:v>
                </c:pt>
                <c:pt idx="6835">
                  <c:v>-8.2877657858542314E-2</c:v>
                </c:pt>
                <c:pt idx="6836">
                  <c:v>-8.3200592274258314E-2</c:v>
                </c:pt>
                <c:pt idx="6837">
                  <c:v>-8.3523607028116786E-2</c:v>
                </c:pt>
                <c:pt idx="6838">
                  <c:v>-8.3846576188789199E-2</c:v>
                </c:pt>
                <c:pt idx="6839">
                  <c:v>-8.4169374020862747E-2</c:v>
                </c:pt>
                <c:pt idx="6840">
                  <c:v>-8.4491875218620976E-2</c:v>
                </c:pt>
                <c:pt idx="6841">
                  <c:v>-8.4813955122532439E-2</c:v>
                </c:pt>
                <c:pt idx="6842">
                  <c:v>-8.5135489919270169E-2</c:v>
                </c:pt>
                <c:pt idx="6843">
                  <c:v>-8.5456356826061577E-2</c:v>
                </c:pt>
                <c:pt idx="6844">
                  <c:v>-8.5776434260137466E-2</c:v>
                </c:pt>
                <c:pt idx="6845">
                  <c:v>-8.6095601994022081E-2</c:v>
                </c:pt>
                <c:pt idx="6846">
                  <c:v>-8.6413741297381275E-2</c:v>
                </c:pt>
                <c:pt idx="6847">
                  <c:v>-8.6730735066119502E-2</c:v>
                </c:pt>
                <c:pt idx="6848">
                  <c:v>-8.7046467939386668E-2</c:v>
                </c:pt>
                <c:pt idx="6849">
                  <c:v>-8.7360826405141936E-2</c:v>
                </c:pt>
                <c:pt idx="6850">
                  <c:v>-8.7673698894882815E-2</c:v>
                </c:pt>
                <c:pt idx="6851">
                  <c:v>-8.79849758681365E-2</c:v>
                </c:pt>
                <c:pt idx="6852">
                  <c:v>-8.8294549887281443E-2</c:v>
                </c:pt>
                <c:pt idx="6853">
                  <c:v>-8.8602320730936851E-2</c:v>
                </c:pt>
                <c:pt idx="6854">
                  <c:v>-8.890820635686604E-2</c:v>
                </c:pt>
                <c:pt idx="6855">
                  <c:v>-8.9212145155076236E-2</c:v>
                </c:pt>
                <c:pt idx="6856">
                  <c:v>-8.9514087581990018E-2</c:v>
                </c:pt>
                <c:pt idx="6857">
                  <c:v>-8.9813991038882851E-2</c:v>
                </c:pt>
                <c:pt idx="6858">
                  <c:v>-9.0111819281657166E-2</c:v>
                </c:pt>
                <c:pt idx="6859">
                  <c:v>-9.0407542030015012E-2</c:v>
                </c:pt>
                <c:pt idx="6860">
                  <c:v>-9.0701134600084526E-2</c:v>
                </c:pt>
                <c:pt idx="6861">
                  <c:v>-9.0992577553025478E-2</c:v>
                </c:pt>
                <c:pt idx="6862">
                  <c:v>-9.1281856358868665E-2</c:v>
                </c:pt>
                <c:pt idx="6863">
                  <c:v>-9.1568961075125396E-2</c:v>
                </c:pt>
                <c:pt idx="6864">
                  <c:v>-9.1853886039707733E-2</c:v>
                </c:pt>
                <c:pt idx="6865">
                  <c:v>-9.2136629577716511E-2</c:v>
                </c:pt>
                <c:pt idx="6866">
                  <c:v>-9.2417193721653884E-2</c:v>
                </c:pt>
                <c:pt idx="6867">
                  <c:v>-9.2695583944627652E-2</c:v>
                </c:pt>
                <c:pt idx="6868">
                  <c:v>-9.2971808906117392E-2</c:v>
                </c:pt>
                <c:pt idx="6869">
                  <c:v>-9.324588020988317E-2</c:v>
                </c:pt>
                <c:pt idx="6870">
                  <c:v>-9.3517812173604456E-2</c:v>
                </c:pt>
                <c:pt idx="6871">
                  <c:v>-9.3787621609840929E-2</c:v>
                </c:pt>
                <c:pt idx="6872">
                  <c:v>-9.4055327617920265E-2</c:v>
                </c:pt>
                <c:pt idx="6873">
                  <c:v>-9.4320951386360999E-2</c:v>
                </c:pt>
                <c:pt idx="6874">
                  <c:v>-9.4584516005450162E-2</c:v>
                </c:pt>
                <c:pt idx="6875">
                  <c:v>-9.4846046289602554E-2</c:v>
                </c:pt>
                <c:pt idx="6876">
                  <c:v>-9.5105568609134564E-2</c:v>
                </c:pt>
                <c:pt idx="6877">
                  <c:v>-9.5363110731100542E-2</c:v>
                </c:pt>
                <c:pt idx="6878">
                  <c:v>-9.5618701668838443E-2</c:v>
                </c:pt>
                <c:pt idx="6879">
                  <c:v>-9.5872371539889242E-2</c:v>
                </c:pt>
                <c:pt idx="6880">
                  <c:v>-9.6124151431958002E-2</c:v>
                </c:pt>
                <c:pt idx="6881">
                  <c:v>-9.6374073276595057E-2</c:v>
                </c:pt>
                <c:pt idx="6882">
                  <c:v>-9.6622169730282662E-2</c:v>
                </c:pt>
                <c:pt idx="6883">
                  <c:v>-9.6868474062622043E-2</c:v>
                </c:pt>
                <c:pt idx="6884">
                  <c:v>-9.7113020051327409E-2</c:v>
                </c:pt>
                <c:pt idx="6885">
                  <c:v>-9.7355841883733668E-2</c:v>
                </c:pt>
                <c:pt idx="6886">
                  <c:v>-9.7596974064542097E-2</c:v>
                </c:pt>
                <c:pt idx="6887">
                  <c:v>-9.7836451329531005E-2</c:v>
                </c:pt>
                <c:pt idx="6888">
                  <c:v>-9.8074308564969015E-2</c:v>
                </c:pt>
                <c:pt idx="6889">
                  <c:v>-9.8310580732473507E-2</c:v>
                </c:pt>
                <c:pt idx="6890">
                  <c:v>-9.8545302799071935E-2</c:v>
                </c:pt>
                <c:pt idx="6891">
                  <c:v>-9.8778509672220599E-2</c:v>
                </c:pt>
                <c:pt idx="6892">
                  <c:v>-9.9010236139555174E-2</c:v>
                </c:pt>
                <c:pt idx="6893">
                  <c:v>-9.9240516813145163E-2</c:v>
                </c:pt>
                <c:pt idx="6894">
                  <c:v>-9.9469386078038693E-2</c:v>
                </c:pt>
                <c:pt idx="6895">
                  <c:v>-9.9696878044887333E-2</c:v>
                </c:pt>
                <c:pt idx="6896">
                  <c:v>-9.9923026506449381E-2</c:v>
                </c:pt>
                <c:pt idx="6897">
                  <c:v>-0.10014786489777933</c:v>
                </c:pt>
                <c:pt idx="6898">
                  <c:v>-0.10037142625991277</c:v>
                </c:pt>
                <c:pt idx="6899">
                  <c:v>-0.1005937432068677</c:v>
                </c:pt>
                <c:pt idx="6900">
                  <c:v>-0.10081484789578886</c:v>
                </c:pt>
                <c:pt idx="6901">
                  <c:v>-0.10103477200006716</c:v>
                </c:pt>
                <c:pt idx="6902">
                  <c:v>-0.1012535466852717</c:v>
                </c:pt>
                <c:pt idx="6903">
                  <c:v>-0.10147120258774139</c:v>
                </c:pt>
                <c:pt idx="6904">
                  <c:v>-0.10168776979568732</c:v>
                </c:pt>
                <c:pt idx="6905">
                  <c:v>-0.10190327783266101</c:v>
                </c:pt>
                <c:pt idx="6906">
                  <c:v>-0.10211775564325302</c:v>
                </c:pt>
                <c:pt idx="6907">
                  <c:v>-0.10233123158089037</c:v>
                </c:pt>
                <c:pt idx="6908">
                  <c:v>-0.10254373339760547</c:v>
                </c:pt>
                <c:pt idx="6909">
                  <c:v>-0.10275528823565726</c:v>
                </c:pt>
                <c:pt idx="6910">
                  <c:v>-0.10296592262088647</c:v>
                </c:pt>
                <c:pt idx="6911">
                  <c:v>-0.10317566245769812</c:v>
                </c:pt>
                <c:pt idx="6912">
                  <c:v>-0.10338453302556092</c:v>
                </c:pt>
                <c:pt idx="6913">
                  <c:v>-0.10359255897692571</c:v>
                </c:pt>
                <c:pt idx="6914">
                  <c:v>-0.10379976433646439</c:v>
                </c:pt>
                <c:pt idx="6915">
                  <c:v>-0.10400616838112622</c:v>
                </c:pt>
                <c:pt idx="6916">
                  <c:v>-0.10421177673938029</c:v>
                </c:pt>
                <c:pt idx="6917">
                  <c:v>-0.10441657959468627</c:v>
                </c:pt>
                <c:pt idx="6918">
                  <c:v>-0.10462055855192229</c:v>
                </c:pt>
                <c:pt idx="6919">
                  <c:v>-0.10482369085059452</c:v>
                </c:pt>
                <c:pt idx="6920">
                  <c:v>-0.10502594987448854</c:v>
                </c:pt>
                <c:pt idx="6921">
                  <c:v>-0.10522730549418378</c:v>
                </c:pt>
                <c:pt idx="6922">
                  <c:v>-0.10542772438632129</c:v>
                </c:pt>
                <c:pt idx="6923">
                  <c:v>-0.10562717033598039</c:v>
                </c:pt>
                <c:pt idx="6924">
                  <c:v>-0.10582560452301436</c:v>
                </c:pt>
                <c:pt idx="6925">
                  <c:v>-0.10602298579296213</c:v>
                </c:pt>
                <c:pt idx="6926">
                  <c:v>-0.10621927091312637</c:v>
                </c:pt>
                <c:pt idx="6927">
                  <c:v>-0.10641441481439863</c:v>
                </c:pt>
                <c:pt idx="6928">
                  <c:v>-0.10660837081939334</c:v>
                </c:pt>
                <c:pt idx="6929">
                  <c:v>-0.10680109085743787</c:v>
                </c:pt>
                <c:pt idx="6930">
                  <c:v>-0.106992525666956</c:v>
                </c:pt>
                <c:pt idx="6931">
                  <c:v>-0.10718262498576062</c:v>
                </c:pt>
                <c:pt idx="6932">
                  <c:v>-0.10737133772976319</c:v>
                </c:pt>
                <c:pt idx="6933">
                  <c:v>-0.1075586121605891</c:v>
                </c:pt>
                <c:pt idx="6934">
                  <c:v>-0.10774439604257413</c:v>
                </c:pt>
                <c:pt idx="6935">
                  <c:v>-0.10792863678960837</c:v>
                </c:pt>
                <c:pt idx="6936">
                  <c:v>-0.10811128160226964</c:v>
                </c:pt>
                <c:pt idx="6937">
                  <c:v>-0.10829227759568573</c:v>
                </c:pt>
                <c:pt idx="6938">
                  <c:v>-0.10847157191854313</c:v>
                </c:pt>
                <c:pt idx="6939">
                  <c:v>-0.10864911186365094</c:v>
                </c:pt>
                <c:pt idx="6940">
                  <c:v>-0.10882485671599612</c:v>
                </c:pt>
                <c:pt idx="6941">
                  <c:v>-0.10899880322444601</c:v>
                </c:pt>
                <c:pt idx="6942">
                  <c:v>-0.10917099081802897</c:v>
                </c:pt>
                <c:pt idx="6943">
                  <c:v>-0.10934148212364517</c:v>
                </c:pt>
                <c:pt idx="6944">
                  <c:v>-0.10951035104294282</c:v>
                </c:pt>
                <c:pt idx="6945">
                  <c:v>-0.10967768138255053</c:v>
                </c:pt>
                <c:pt idx="6946">
                  <c:v>-0.10984356595695963</c:v>
                </c:pt>
                <c:pt idx="6947">
                  <c:v>-0.11000810575400714</c:v>
                </c:pt>
                <c:pt idx="6948">
                  <c:v>-0.11017140914496294</c:v>
                </c:pt>
                <c:pt idx="6949">
                  <c:v>-0.11033359113691356</c:v>
                </c:pt>
                <c:pt idx="6950">
                  <c:v>-0.11049477266580145</c:v>
                </c:pt>
                <c:pt idx="6951">
                  <c:v>-0.11065507992854863</c:v>
                </c:pt>
                <c:pt idx="6952">
                  <c:v>-0.11081464375272168</c:v>
                </c:pt>
                <c:pt idx="6953">
                  <c:v>-0.11097359900224936</c:v>
                </c:pt>
                <c:pt idx="6954">
                  <c:v>-0.11113208401772884</c:v>
                </c:pt>
                <c:pt idx="6955">
                  <c:v>-0.11129024008990972</c:v>
                </c:pt>
                <c:pt idx="6956">
                  <c:v>-0.11144821096497405</c:v>
                </c:pt>
                <c:pt idx="6957">
                  <c:v>-0.11160614238027258</c:v>
                </c:pt>
                <c:pt idx="6958">
                  <c:v>-0.11176418162922026</c:v>
                </c:pt>
                <c:pt idx="6959">
                  <c:v>-0.11192247715408432</c:v>
                </c:pt>
                <c:pt idx="6960">
                  <c:v>-0.11208117816544526</c:v>
                </c:pt>
                <c:pt idx="6961">
                  <c:v>-0.1122404342871391</c:v>
                </c:pt>
                <c:pt idx="6962">
                  <c:v>-0.11240039522553638</c:v>
                </c:pt>
                <c:pt idx="6963">
                  <c:v>-0.11256121046203975</c:v>
                </c:pt>
                <c:pt idx="6964">
                  <c:v>-0.11272302896772639</c:v>
                </c:pt>
                <c:pt idx="6965">
                  <c:v>-0.11288598336852132</c:v>
                </c:pt>
                <c:pt idx="6966">
                  <c:v>-0.1130501560599991</c:v>
                </c:pt>
                <c:pt idx="6967">
                  <c:v>-0.11321557218339059</c:v>
                </c:pt>
                <c:pt idx="6968">
                  <c:v>-0.11338222535241306</c:v>
                </c:pt>
                <c:pt idx="6969">
                  <c:v>-0.11355009336776135</c:v>
                </c:pt>
                <c:pt idx="6970">
                  <c:v>-0.11371913994954078</c:v>
                </c:pt>
                <c:pt idx="6971">
                  <c:v>-0.11388931585080017</c:v>
                </c:pt>
                <c:pt idx="6972">
                  <c:v>-0.11406055989534088</c:v>
                </c:pt>
                <c:pt idx="6973">
                  <c:v>-0.11423279996327135</c:v>
                </c:pt>
                <c:pt idx="6974">
                  <c:v>-0.114405953926997</c:v>
                </c:pt>
                <c:pt idx="6975">
                  <c:v>-0.11457993053945215</c:v>
                </c:pt>
                <c:pt idx="6976">
                  <c:v>-0.11475463027632449</c:v>
                </c:pt>
                <c:pt idx="6977">
                  <c:v>-0.11492994613397463</c:v>
                </c:pt>
                <c:pt idx="6978">
                  <c:v>-0.11510576438471419</c:v>
                </c:pt>
                <c:pt idx="6979">
                  <c:v>-0.11528196529107361</c:v>
                </c:pt>
                <c:pt idx="6980">
                  <c:v>-0.11545842378063972</c:v>
                </c:pt>
                <c:pt idx="6981">
                  <c:v>-0.1156350100830173</c:v>
                </c:pt>
                <c:pt idx="6982">
                  <c:v>-0.11581159033041459</c:v>
                </c:pt>
                <c:pt idx="6983">
                  <c:v>-0.11598802712332661</c:v>
                </c:pt>
                <c:pt idx="6984">
                  <c:v>-0.11616418006274144</c:v>
                </c:pt>
                <c:pt idx="6985">
                  <c:v>-0.11633990625025561</c:v>
                </c:pt>
                <c:pt idx="6986">
                  <c:v>-0.11651506075745587</c:v>
                </c:pt>
                <c:pt idx="6987">
                  <c:v>-0.11668949706586729</c:v>
                </c:pt>
                <c:pt idx="6988">
                  <c:v>-0.11686306747875122</c:v>
                </c:pt>
                <c:pt idx="6989">
                  <c:v>-0.11703562350597599</c:v>
                </c:pt>
                <c:pt idx="6990">
                  <c:v>-0.11720701622316561</c:v>
                </c:pt>
                <c:pt idx="6991">
                  <c:v>-0.1173770966062814</c:v>
                </c:pt>
                <c:pt idx="6992">
                  <c:v>-0.11754571584275611</c:v>
                </c:pt>
                <c:pt idx="6993">
                  <c:v>-0.11771272562027403</c:v>
                </c:pt>
                <c:pt idx="6994">
                  <c:v>-0.11787797839423836</c:v>
                </c:pt>
                <c:pt idx="6995">
                  <c:v>-0.11804132763494894</c:v>
                </c:pt>
                <c:pt idx="6996">
                  <c:v>-0.11820262805546697</c:v>
                </c:pt>
                <c:pt idx="6997">
                  <c:v>-0.1183617358211123</c:v>
                </c:pt>
                <c:pt idx="6998">
                  <c:v>-0.11851850874151344</c:v>
                </c:pt>
                <c:pt idx="6999">
                  <c:v>-0.11867280644608287</c:v>
                </c:pt>
                <c:pt idx="7000">
                  <c:v>-0.11882449054377558</c:v>
                </c:pt>
                <c:pt idx="7001">
                  <c:v>-0.11897342476794212</c:v>
                </c:pt>
                <c:pt idx="7002">
                  <c:v>-0.11911947510706844</c:v>
                </c:pt>
                <c:pt idx="7003">
                  <c:v>-0.11926251932632206</c:v>
                </c:pt>
                <c:pt idx="7004">
                  <c:v>-0.11940246739048957</c:v>
                </c:pt>
                <c:pt idx="7005">
                  <c:v>-0.11953926566317523</c:v>
                </c:pt>
                <c:pt idx="7006">
                  <c:v>-0.11967288132519929</c:v>
                </c:pt>
                <c:pt idx="7007">
                  <c:v>-0.11980329283998482</c:v>
                </c:pt>
                <c:pt idx="7008">
                  <c:v>-0.11993048886360527</c:v>
                </c:pt>
                <c:pt idx="7009">
                  <c:v>-0.12005446752863842</c:v>
                </c:pt>
                <c:pt idx="7010">
                  <c:v>-0.12017523577384104</c:v>
                </c:pt>
                <c:pt idx="7011">
                  <c:v>-0.12029280870553867</c:v>
                </c:pt>
                <c:pt idx="7012">
                  <c:v>-0.12040720898918526</c:v>
                </c:pt>
                <c:pt idx="7013">
                  <c:v>-0.12051846627005199</c:v>
                </c:pt>
                <c:pt idx="7014">
                  <c:v>-0.12062661662205713</c:v>
                </c:pt>
                <c:pt idx="7015">
                  <c:v>-0.12073170202375465</c:v>
                </c:pt>
                <c:pt idx="7016">
                  <c:v>-0.12083376986052882</c:v>
                </c:pt>
                <c:pt idx="7017">
                  <c:v>-0.12093287245205643</c:v>
                </c:pt>
                <c:pt idx="7018">
                  <c:v>-0.12102906660411558</c:v>
                </c:pt>
                <c:pt idx="7019">
                  <c:v>-0.12112241318384952</c:v>
                </c:pt>
                <c:pt idx="7020">
                  <c:v>-0.12121297671760119</c:v>
                </c:pt>
                <c:pt idx="7021">
                  <c:v>-0.12130082501046849</c:v>
                </c:pt>
                <c:pt idx="7022">
                  <c:v>-0.12138602878673799</c:v>
                </c:pt>
                <c:pt idx="7023">
                  <c:v>-0.12146866135038614</c:v>
                </c:pt>
                <c:pt idx="7024">
                  <c:v>-0.12154879826485047</c:v>
                </c:pt>
                <c:pt idx="7025">
                  <c:v>-0.12162651705129811</c:v>
                </c:pt>
                <c:pt idx="7026">
                  <c:v>-0.12170189690463802</c:v>
                </c:pt>
                <c:pt idx="7027">
                  <c:v>-0.12177501842654373</c:v>
                </c:pt>
                <c:pt idx="7028">
                  <c:v>-0.12184596337477534</c:v>
                </c:pt>
                <c:pt idx="7029">
                  <c:v>-0.12191481442810766</c:v>
                </c:pt>
                <c:pt idx="7030">
                  <c:v>-0.1219816549661948</c:v>
                </c:pt>
                <c:pt idx="7031">
                  <c:v>-0.12204656886371699</c:v>
                </c:pt>
                <c:pt idx="7032">
                  <c:v>-0.12210964029818064</c:v>
                </c:pt>
                <c:pt idx="7033">
                  <c:v>-0.12217095357075736</c:v>
                </c:pt>
                <c:pt idx="7034">
                  <c:v>-0.12223059293956944</c:v>
                </c:pt>
                <c:pt idx="7035">
                  <c:v>-0.12228864246484883</c:v>
                </c:pt>
                <c:pt idx="7036">
                  <c:v>-0.12234518586541276</c:v>
                </c:pt>
                <c:pt idx="7037">
                  <c:v>-0.12240030638592123</c:v>
                </c:pt>
                <c:pt idx="7038">
                  <c:v>-0.12245408667439546</c:v>
                </c:pt>
                <c:pt idx="7039">
                  <c:v>-0.12250660866949882</c:v>
                </c:pt>
                <c:pt idx="7040">
                  <c:v>-0.12255795349709511</c:v>
                </c:pt>
                <c:pt idx="7041">
                  <c:v>-0.12260820137561863</c:v>
                </c:pt>
                <c:pt idx="7042">
                  <c:v>-0.12265743152980638</c:v>
                </c:pt>
                <c:pt idx="7043">
                  <c:v>-0.12270572211235974</c:v>
                </c:pt>
                <c:pt idx="7044">
                  <c:v>-0.12275315013311747</c:v>
                </c:pt>
                <c:pt idx="7045">
                  <c:v>-0.12279979139533986</c:v>
                </c:pt>
                <c:pt idx="7046">
                  <c:v>-0.12284572043871721</c:v>
                </c:pt>
                <c:pt idx="7047">
                  <c:v>-0.12289101048873188</c:v>
                </c:pt>
                <c:pt idx="7048">
                  <c:v>-0.12293573341201638</c:v>
                </c:pt>
                <c:pt idx="7049">
                  <c:v>-0.12297995967736684</c:v>
                </c:pt>
                <c:pt idx="7050">
                  <c:v>-0.12302375832208151</c:v>
                </c:pt>
                <c:pt idx="7051">
                  <c:v>-0.12306719692330967</c:v>
                </c:pt>
                <c:pt idx="7052">
                  <c:v>-0.12311034157410979</c:v>
                </c:pt>
                <c:pt idx="7053">
                  <c:v>-0.123153256863926</c:v>
                </c:pt>
                <c:pt idx="7054">
                  <c:v>-0.12319600586320725</c:v>
                </c:pt>
                <c:pt idx="7055">
                  <c:v>-0.12323865011190262</c:v>
                </c:pt>
                <c:pt idx="7056">
                  <c:v>-0.12328124961158118</c:v>
                </c:pt>
                <c:pt idx="7057">
                  <c:v>-0.12332386282093191</c:v>
                </c:pt>
                <c:pt idx="7058">
                  <c:v>-0.123366546654415</c:v>
                </c:pt>
                <c:pt idx="7059">
                  <c:v>-0.12340935648384102</c:v>
                </c:pt>
                <c:pt idx="7060">
                  <c:v>-0.12345234614266989</c:v>
                </c:pt>
                <c:pt idx="7061">
                  <c:v>-0.12349556793282779</c:v>
                </c:pt>
                <c:pt idx="7062">
                  <c:v>-0.12353907263385062</c:v>
                </c:pt>
                <c:pt idx="7063">
                  <c:v>-0.12358290951417365</c:v>
                </c:pt>
                <c:pt idx="7064">
                  <c:v>-0.1236271263443926</c:v>
                </c:pt>
                <c:pt idx="7065">
                  <c:v>-0.12367176941233372</c:v>
                </c:pt>
                <c:pt idx="7066">
                  <c:v>-0.12371688353977499</c:v>
                </c:pt>
                <c:pt idx="7067">
                  <c:v>-0.12376251210067243</c:v>
                </c:pt>
                <c:pt idx="7068">
                  <c:v>-0.12380869704074887</c:v>
                </c:pt>
                <c:pt idx="7069">
                  <c:v>-0.12385547889831515</c:v>
                </c:pt>
                <c:pt idx="7070">
                  <c:v>-0.12390289682619517</c:v>
                </c:pt>
                <c:pt idx="7071">
                  <c:v>-0.12395098861463751</c:v>
                </c:pt>
                <c:pt idx="7072">
                  <c:v>-0.12399979071510182</c:v>
                </c:pt>
                <c:pt idx="7073">
                  <c:v>-0.12404933826481164</c:v>
                </c:pt>
                <c:pt idx="7074">
                  <c:v>-0.12409966511197749</c:v>
                </c:pt>
                <c:pt idx="7075">
                  <c:v>-0.12415080384159194</c:v>
                </c:pt>
                <c:pt idx="7076">
                  <c:v>-0.12420278580171189</c:v>
                </c:pt>
                <c:pt idx="7077">
                  <c:v>-0.12425564113014322</c:v>
                </c:pt>
                <c:pt idx="7078">
                  <c:v>-0.12430939878144964</c:v>
                </c:pt>
                <c:pt idx="7079">
                  <c:v>-0.12436408655421433</c:v>
                </c:pt>
                <c:pt idx="7080">
                  <c:v>-0.12441973111848346</c:v>
                </c:pt>
                <c:pt idx="7081">
                  <c:v>-0.12447635804333157</c:v>
                </c:pt>
                <c:pt idx="7082">
                  <c:v>-0.12453399182448492</c:v>
                </c:pt>
                <c:pt idx="7083">
                  <c:v>-0.12459265591195122</c:v>
                </c:pt>
                <c:pt idx="7084">
                  <c:v>-0.12465237273760198</c:v>
                </c:pt>
                <c:pt idx="7085">
                  <c:v>-0.12471316374266046</c:v>
                </c:pt>
                <c:pt idx="7086">
                  <c:v>-0.12477504940505145</c:v>
                </c:pt>
                <c:pt idx="7087">
                  <c:v>-0.12483804926657067</c:v>
                </c:pt>
                <c:pt idx="7088">
                  <c:v>-0.12490218195983878</c:v>
                </c:pt>
                <c:pt idx="7089">
                  <c:v>-0.12496746523500199</c:v>
                </c:pt>
                <c:pt idx="7090">
                  <c:v>-0.12503391598615093</c:v>
                </c:pt>
                <c:pt idx="7091">
                  <c:v>-0.1251015502774277</c:v>
                </c:pt>
                <c:pt idx="7092">
                  <c:v>-0.12517038336879285</c:v>
                </c:pt>
                <c:pt idx="7093">
                  <c:v>-0.12524042974143354</c:v>
                </c:pt>
                <c:pt idx="7094">
                  <c:v>-0.125311703122785</c:v>
                </c:pt>
                <c:pt idx="7095">
                  <c:v>-0.12538421651115292</c:v>
                </c:pt>
                <c:pt idx="7096">
                  <c:v>-0.12545798219991333</c:v>
                </c:pt>
                <c:pt idx="7097">
                  <c:v>-0.12553301180127954</c:v>
                </c:pt>
                <c:pt idx="7098">
                  <c:v>-0.12560931626962188</c:v>
                </c:pt>
                <c:pt idx="7099">
                  <c:v>-0.12568690592432605</c:v>
                </c:pt>
                <c:pt idx="7100">
                  <c:v>-0.12576579047218475</c:v>
                </c:pt>
                <c:pt idx="7101">
                  <c:v>-0.12584597902931016</c:v>
                </c:pt>
                <c:pt idx="7102">
                  <c:v>-0.1259274801425648</c:v>
                </c:pt>
                <c:pt idx="7103">
                  <c:v>-0.12601030181049991</c:v>
                </c:pt>
                <c:pt idx="7104">
                  <c:v>-0.12609445150380333</c:v>
                </c:pt>
                <c:pt idx="7105">
                  <c:v>-0.12617993618524997</c:v>
                </c:pt>
                <c:pt idx="7106">
                  <c:v>-0.12626676232915318</c:v>
                </c:pt>
                <c:pt idx="7107">
                  <c:v>-0.12635493594031938</c:v>
                </c:pt>
                <c:pt idx="7108">
                  <c:v>-0.12644446257250189</c:v>
                </c:pt>
                <c:pt idx="7109">
                  <c:v>-0.12653534734635929</c:v>
                </c:pt>
                <c:pt idx="7110">
                  <c:v>-0.12662759496691753</c:v>
                </c:pt>
                <c:pt idx="7111">
                  <c:v>-0.12672120974054002</c:v>
                </c:pt>
                <c:pt idx="7112">
                  <c:v>-0.12681619559140711</c:v>
                </c:pt>
                <c:pt idx="7113">
                  <c:v>-0.1269125560775122</c:v>
                </c:pt>
                <c:pt idx="7114">
                  <c:v>-0.12701029440617848</c:v>
                </c:pt>
                <c:pt idx="7115">
                  <c:v>-0.12710941344909721</c:v>
                </c:pt>
                <c:pt idx="7116">
                  <c:v>-0.12720991575690138</c:v>
                </c:pt>
                <c:pt idx="7117">
                  <c:v>-0.12731180357327293</c:v>
                </c:pt>
                <c:pt idx="7118">
                  <c:v>-0.12741507884859687</c:v>
                </c:pt>
                <c:pt idx="7119">
                  <c:v>-0.12751974325316334</c:v>
                </c:pt>
                <c:pt idx="7120">
                  <c:v>-0.12762579818993078</c:v>
                </c:pt>
                <c:pt idx="7121">
                  <c:v>-0.12773324480685391</c:v>
                </c:pt>
                <c:pt idx="7122">
                  <c:v>-0.12784208400878463</c:v>
                </c:pt>
                <c:pt idx="7123">
                  <c:v>-0.12795231646895805</c:v>
                </c:pt>
                <c:pt idx="7124">
                  <c:v>-0.12806394264006526</c:v>
                </c:pt>
                <c:pt idx="7125">
                  <c:v>-0.12817696276492871</c:v>
                </c:pt>
                <c:pt idx="7126">
                  <c:v>-0.12829137688678274</c:v>
                </c:pt>
                <c:pt idx="7127">
                  <c:v>-0.12840718485917146</c:v>
                </c:pt>
                <c:pt idx="7128">
                  <c:v>-0.12852437930814747</c:v>
                </c:pt>
                <c:pt idx="7129">
                  <c:v>-0.12864293041531202</c:v>
                </c:pt>
                <c:pt idx="7130">
                  <c:v>-0.12876278284937151</c:v>
                </c:pt>
                <c:pt idx="7131">
                  <c:v>-0.12888386751231889</c:v>
                </c:pt>
                <c:pt idx="7132">
                  <c:v>-0.12900610874581689</c:v>
                </c:pt>
                <c:pt idx="7133">
                  <c:v>-0.12912942520147064</c:v>
                </c:pt>
                <c:pt idx="7134">
                  <c:v>-0.1292537304236212</c:v>
                </c:pt>
                <c:pt idx="7135">
                  <c:v>-0.12937893339087486</c:v>
                </c:pt>
                <c:pt idx="7136">
                  <c:v>-0.12950493902736071</c:v>
                </c:pt>
                <c:pt idx="7137">
                  <c:v>-0.12963164868527519</c:v>
                </c:pt>
                <c:pt idx="7138">
                  <c:v>-0.12975896059987269</c:v>
                </c:pt>
                <c:pt idx="7139">
                  <c:v>-0.12988677031801454</c:v>
                </c:pt>
                <c:pt idx="7140">
                  <c:v>-0.13001497110135815</c:v>
                </c:pt>
                <c:pt idx="7141">
                  <c:v>-0.13014345430523869</c:v>
                </c:pt>
                <c:pt idx="7142">
                  <c:v>-0.1302721097342654</c:v>
                </c:pt>
                <c:pt idx="7143">
                  <c:v>-0.13040082597562588</c:v>
                </c:pt>
                <c:pt idx="7144">
                  <c:v>-0.13052949071106282</c:v>
                </c:pt>
                <c:pt idx="7145">
                  <c:v>-0.13065799100845418</c:v>
                </c:pt>
                <c:pt idx="7146">
                  <c:v>-0.1307862135939109</c:v>
                </c:pt>
                <c:pt idx="7147">
                  <c:v>-0.13091404510525956</c:v>
                </c:pt>
                <c:pt idx="7148">
                  <c:v>-0.1310413723277716</c:v>
                </c:pt>
                <c:pt idx="7149">
                  <c:v>-0.13116808241295141</c:v>
                </c:pt>
                <c:pt idx="7150">
                  <c:v>-0.13129406308118771</c:v>
                </c:pt>
                <c:pt idx="7151">
                  <c:v>-0.13141920280902972</c:v>
                </c:pt>
                <c:pt idx="7152">
                  <c:v>-0.13154339100183746</c:v>
                </c:pt>
                <c:pt idx="7153">
                  <c:v>-0.13166652137307303</c:v>
                </c:pt>
                <c:pt idx="7154">
                  <c:v>-0.13178849904799056</c:v>
                </c:pt>
                <c:pt idx="7155">
                  <c:v>-0.13190924210287261</c:v>
                </c:pt>
                <c:pt idx="7156">
                  <c:v>-0.13202867632207493</c:v>
                </c:pt>
                <c:pt idx="7157">
                  <c:v>-0.13214673201826974</c:v>
                </c:pt>
                <c:pt idx="7158">
                  <c:v>-0.13226334373737691</c:v>
                </c:pt>
                <c:pt idx="7159">
                  <c:v>-0.13237845008461158</c:v>
                </c:pt>
                <c:pt idx="7160">
                  <c:v>-0.13249199355968075</c:v>
                </c:pt>
                <c:pt idx="7161">
                  <c:v>-0.13260392039663918</c:v>
                </c:pt>
                <c:pt idx="7162">
                  <c:v>-0.13271418040821328</c:v>
                </c:pt>
                <c:pt idx="7163">
                  <c:v>-0.13282272683454704</c:v>
                </c:pt>
                <c:pt idx="7164">
                  <c:v>-0.13292951619634599</c:v>
                </c:pt>
                <c:pt idx="7165">
                  <c:v>-0.13303450815236814</c:v>
                </c:pt>
                <c:pt idx="7166">
                  <c:v>-0.13313766536122656</c:v>
                </c:pt>
                <c:pt idx="7167">
                  <c:v>-0.13323895334744612</c:v>
                </c:pt>
                <c:pt idx="7168">
                  <c:v>-0.13333834037172337</c:v>
                </c:pt>
                <c:pt idx="7169">
                  <c:v>-0.13343579730533245</c:v>
                </c:pt>
                <c:pt idx="7170">
                  <c:v>-0.1335312975086107</c:v>
                </c:pt>
                <c:pt idx="7171">
                  <c:v>-0.13362481671346491</c:v>
                </c:pt>
                <c:pt idx="7172">
                  <c:v>-0.13371633290982526</c:v>
                </c:pt>
                <c:pt idx="7173">
                  <c:v>-0.13380582623597997</c:v>
                </c:pt>
                <c:pt idx="7174">
                  <c:v>-0.13389327887271771</c:v>
                </c:pt>
                <c:pt idx="7175">
                  <c:v>-0.13397867494120147</c:v>
                </c:pt>
                <c:pt idx="7176">
                  <c:v>-0.13406200040450192</c:v>
                </c:pt>
                <c:pt idx="7177">
                  <c:v>-0.1341432429727081</c:v>
                </c:pt>
                <c:pt idx="7178">
                  <c:v>-0.13422239201154162</c:v>
                </c:pt>
                <c:pt idx="7179">
                  <c:v>-0.13429943845439146</c:v>
                </c:pt>
                <c:pt idx="7180">
                  <c:v>-0.1343743747176919</c:v>
                </c:pt>
                <c:pt idx="7181">
                  <c:v>-0.134447194619562</c:v>
                </c:pt>
                <c:pt idx="7182">
                  <c:v>-0.13451789330162459</c:v>
                </c:pt>
                <c:pt idx="7183">
                  <c:v>-0.13458646715392725</c:v>
                </c:pt>
                <c:pt idx="7184">
                  <c:v>-0.13465291374287991</c:v>
                </c:pt>
                <c:pt idx="7185">
                  <c:v>-0.13471723174213299</c:v>
                </c:pt>
                <c:pt idx="7186">
                  <c:v>-0.13477942086630945</c:v>
                </c:pt>
                <c:pt idx="7187">
                  <c:v>-0.13483948180751931</c:v>
                </c:pt>
                <c:pt idx="7188">
                  <c:v>-0.1348974161745676</c:v>
                </c:pt>
                <c:pt idx="7189">
                  <c:v>-0.13495322643478427</c:v>
                </c:pt>
                <c:pt idx="7190">
                  <c:v>-0.13500691585839403</c:v>
                </c:pt>
                <c:pt idx="7191">
                  <c:v>-0.13505848846534976</c:v>
                </c:pt>
                <c:pt idx="7192">
                  <c:v>-0.13510794897455436</c:v>
                </c:pt>
                <c:pt idx="7193">
                  <c:v>-0.13515530275539406</c:v>
                </c:pt>
                <c:pt idx="7194">
                  <c:v>-0.13520055578150839</c:v>
                </c:pt>
                <c:pt idx="7195">
                  <c:v>-0.13524371458672726</c:v>
                </c:pt>
                <c:pt idx="7196">
                  <c:v>-0.13528478622309828</c:v>
                </c:pt>
                <c:pt idx="7197">
                  <c:v>-0.13532377822093755</c:v>
                </c:pt>
                <c:pt idx="7198">
                  <c:v>-0.13536069855083221</c:v>
                </c:pt>
                <c:pt idx="7199">
                  <c:v>-0.13539555558752744</c:v>
                </c:pt>
                <c:pt idx="7200">
                  <c:v>-0.13542835807563106</c:v>
                </c:pt>
                <c:pt idx="7201">
                  <c:v>-0.13545911509707023</c:v>
                </c:pt>
                <c:pt idx="7202">
                  <c:v>-0.13548783604023601</c:v>
                </c:pt>
                <c:pt idx="7203">
                  <c:v>-0.13551453057075391</c:v>
                </c:pt>
                <c:pt idx="7204">
                  <c:v>-0.13553920860381782</c:v>
                </c:pt>
                <c:pt idx="7205">
                  <c:v>-0.13556188027802948</c:v>
                </c:pt>
                <c:pt idx="7206">
                  <c:v>-0.13558255593068319</c:v>
                </c:pt>
                <c:pt idx="7207">
                  <c:v>-0.13560124607444099</c:v>
                </c:pt>
                <c:pt idx="7208">
                  <c:v>-0.13561796137534088</c:v>
                </c:pt>
                <c:pt idx="7209">
                  <c:v>-0.13563271263208568</c:v>
                </c:pt>
                <c:pt idx="7210">
                  <c:v>-0.13564551075656001</c:v>
                </c:pt>
                <c:pt idx="7211">
                  <c:v>-0.13565636675552264</c:v>
                </c:pt>
                <c:pt idx="7212">
                  <c:v>-0.13566529171342728</c:v>
                </c:pt>
                <c:pt idx="7213">
                  <c:v>-0.13567229677632109</c:v>
                </c:pt>
                <c:pt idx="7214">
                  <c:v>-0.13567739313677638</c:v>
                </c:pt>
                <c:pt idx="7215">
                  <c:v>-0.13568059614022079</c:v>
                </c:pt>
                <c:pt idx="7216">
                  <c:v>-0.13568193417416496</c:v>
                </c:pt>
                <c:pt idx="7217">
                  <c:v>-0.1356814504551592</c:v>
                </c:pt>
                <c:pt idx="7218">
                  <c:v>-0.13567919615462928</c:v>
                </c:pt>
                <c:pt idx="7219">
                  <c:v>-0.13567522617965161</c:v>
                </c:pt>
                <c:pt idx="7220">
                  <c:v>-0.13566959865889575</c:v>
                </c:pt>
                <c:pt idx="7221">
                  <c:v>-0.13566237459720643</c:v>
                </c:pt>
                <c:pt idx="7222">
                  <c:v>-0.13565361755483568</c:v>
                </c:pt>
                <c:pt idx="7223">
                  <c:v>-0.13564339334487172</c:v>
                </c:pt>
                <c:pt idx="7224">
                  <c:v>-0.13563176974791952</c:v>
                </c:pt>
                <c:pt idx="7225">
                  <c:v>-0.13561881624333472</c:v>
                </c:pt>
                <c:pt idx="7226">
                  <c:v>-0.13560460375632824</c:v>
                </c:pt>
                <c:pt idx="7227">
                  <c:v>-0.13558920442028821</c:v>
                </c:pt>
                <c:pt idx="7228">
                  <c:v>-0.13557269135367805</c:v>
                </c:pt>
                <c:pt idx="7229">
                  <c:v>-0.13555513845089093</c:v>
                </c:pt>
                <c:pt idx="7230">
                  <c:v>-0.13553662018645612</c:v>
                </c:pt>
                <c:pt idx="7231">
                  <c:v>-0.13551721143201645</c:v>
                </c:pt>
                <c:pt idx="7232">
                  <c:v>-0.13549698728550591</c:v>
                </c:pt>
                <c:pt idx="7233">
                  <c:v>-0.13547602291198133</c:v>
                </c:pt>
                <c:pt idx="7234">
                  <c:v>-0.13545439339557558</c:v>
                </c:pt>
                <c:pt idx="7235">
                  <c:v>-0.13543217360205689</c:v>
                </c:pt>
                <c:pt idx="7236">
                  <c:v>-0.13540943805149896</c:v>
                </c:pt>
                <c:pt idx="7237">
                  <c:v>-0.13538626080057697</c:v>
                </c:pt>
                <c:pt idx="7238">
                  <c:v>-0.13536271533403038</c:v>
                </c:pt>
                <c:pt idx="7239">
                  <c:v>-0.13533887446483678</c:v>
                </c:pt>
                <c:pt idx="7240">
                  <c:v>-0.13531480439320295</c:v>
                </c:pt>
                <c:pt idx="7241">
                  <c:v>-0.13529055198480677</c:v>
                </c:pt>
                <c:pt idx="7242">
                  <c:v>-0.13526614214038482</c:v>
                </c:pt>
                <c:pt idx="7243">
                  <c:v>-0.13524158746921372</c:v>
                </c:pt>
                <c:pt idx="7244">
                  <c:v>-0.13521689420141908</c:v>
                </c:pt>
                <c:pt idx="7245">
                  <c:v>-0.13519206284776125</c:v>
                </c:pt>
                <c:pt idx="7246">
                  <c:v>-0.13516708862706453</c:v>
                </c:pt>
                <c:pt idx="7247">
                  <c:v>-0.13514196186532049</c:v>
                </c:pt>
                <c:pt idx="7248">
                  <c:v>-0.13511666837525796</c:v>
                </c:pt>
                <c:pt idx="7249">
                  <c:v>-0.13509118981736351</c:v>
                </c:pt>
                <c:pt idx="7250">
                  <c:v>-0.13506550404301002</c:v>
                </c:pt>
                <c:pt idx="7251">
                  <c:v>-0.13503958542033173</c:v>
                </c:pt>
                <c:pt idx="7252">
                  <c:v>-0.13501340514346127</c:v>
                </c:pt>
                <c:pt idx="7253">
                  <c:v>-0.13498693152574079</c:v>
                </c:pt>
                <c:pt idx="7254">
                  <c:v>-0.13496013027749859</c:v>
                </c:pt>
                <c:pt idx="7255">
                  <c:v>-0.13493296476897218</c:v>
                </c:pt>
                <c:pt idx="7256">
                  <c:v>-0.13490539627894524</c:v>
                </c:pt>
                <c:pt idx="7257">
                  <c:v>-0.13487738422965045</c:v>
                </c:pt>
                <c:pt idx="7258">
                  <c:v>-0.13484888640847775</c:v>
                </c:pt>
                <c:pt idx="7259">
                  <c:v>-0.13481985917701272</c:v>
                </c:pt>
                <c:pt idx="7260">
                  <c:v>-0.13479025766791791</c:v>
                </c:pt>
                <c:pt idx="7261">
                  <c:v>-0.1347600359701529</c:v>
                </c:pt>
                <c:pt idx="7262">
                  <c:v>-0.13472914730301816</c:v>
                </c:pt>
                <c:pt idx="7263">
                  <c:v>-0.13469754417949262</c:v>
                </c:pt>
                <c:pt idx="7264">
                  <c:v>-0.13466517855932128</c:v>
                </c:pt>
                <c:pt idx="7265">
                  <c:v>-0.13463200199229702</c:v>
                </c:pt>
                <c:pt idx="7266">
                  <c:v>-0.13459796575216562</c:v>
                </c:pt>
                <c:pt idx="7267">
                  <c:v>-0.13456302096157088</c:v>
                </c:pt>
                <c:pt idx="7268">
                  <c:v>-0.13452711870844475</c:v>
                </c:pt>
                <c:pt idx="7269">
                  <c:v>-0.13449021015423146</c:v>
                </c:pt>
                <c:pt idx="7270">
                  <c:v>-0.13445224663432567</c:v>
                </c:pt>
                <c:pt idx="7271">
                  <c:v>-0.13441317975109082</c:v>
                </c:pt>
                <c:pt idx="7272">
                  <c:v>-0.13437296145980893</c:v>
                </c:pt>
                <c:pt idx="7273">
                  <c:v>-0.13433154414790741</c:v>
                </c:pt>
                <c:pt idx="7274">
                  <c:v>-0.13428888070778819</c:v>
                </c:pt>
                <c:pt idx="7275">
                  <c:v>-0.13424492460358167</c:v>
                </c:pt>
                <c:pt idx="7276">
                  <c:v>-0.13419962993213086</c:v>
                </c:pt>
                <c:pt idx="7277">
                  <c:v>-0.13415295147849998</c:v>
                </c:pt>
                <c:pt idx="7278">
                  <c:v>-0.13410484476629594</c:v>
                </c:pt>
                <c:pt idx="7279">
                  <c:v>-0.13405526610307397</c:v>
                </c:pt>
                <c:pt idx="7280">
                  <c:v>-0.1340041726210939</c:v>
                </c:pt>
                <c:pt idx="7281">
                  <c:v>-0.13395152231367932</c:v>
                </c:pt>
                <c:pt idx="7282">
                  <c:v>-0.13389727406742474</c:v>
                </c:pt>
                <c:pt idx="7283">
                  <c:v>-0.13384138769048443</c:v>
                </c:pt>
                <c:pt idx="7284">
                  <c:v>-0.13378382393716928</c:v>
                </c:pt>
                <c:pt idx="7285">
                  <c:v>-0.13372454452906671</c:v>
                </c:pt>
                <c:pt idx="7286">
                  <c:v>-0.13366351217288938</c:v>
                </c:pt>
                <c:pt idx="7287">
                  <c:v>-0.13360069057525509</c:v>
                </c:pt>
                <c:pt idx="7288">
                  <c:v>-0.13353604445458359</c:v>
                </c:pt>
                <c:pt idx="7289">
                  <c:v>-0.13346953955029461</c:v>
                </c:pt>
                <c:pt idx="7290">
                  <c:v>-0.13340114262948116</c:v>
                </c:pt>
                <c:pt idx="7291">
                  <c:v>-0.13333082149122341</c:v>
                </c:pt>
                <c:pt idx="7292">
                  <c:v>-0.13325854496870315</c:v>
                </c:pt>
                <c:pt idx="7293">
                  <c:v>-0.13318428292926904</c:v>
                </c:pt>
                <c:pt idx="7294">
                  <c:v>-0.13310800627259986</c:v>
                </c:pt>
                <c:pt idx="7295">
                  <c:v>-0.1330296869271014</c:v>
                </c:pt>
                <c:pt idx="7296">
                  <c:v>-0.13294929784466927</c:v>
                </c:pt>
                <c:pt idx="7297">
                  <c:v>-0.13286681299394423</c:v>
                </c:pt>
                <c:pt idx="7298">
                  <c:v>-0.13278220735217733</c:v>
                </c:pt>
                <c:pt idx="7299">
                  <c:v>-0.13269545689581819</c:v>
                </c:pt>
                <c:pt idx="7300">
                  <c:v>-0.13260653858993551</c:v>
                </c:pt>
                <c:pt idx="7301">
                  <c:v>-0.13251543037657162</c:v>
                </c:pt>
                <c:pt idx="7302">
                  <c:v>-0.13242211116212557</c:v>
                </c:pt>
                <c:pt idx="7303">
                  <c:v>-0.13232656253291436</c:v>
                </c:pt>
                <c:pt idx="7304">
                  <c:v>-0.13222877247660231</c:v>
                </c:pt>
                <c:pt idx="7305">
                  <c:v>-0.13212873612220538</c:v>
                </c:pt>
                <c:pt idx="7306">
                  <c:v>-0.13202645284462811</c:v>
                </c:pt>
                <c:pt idx="7307">
                  <c:v>-0.13192192448239276</c:v>
                </c:pt>
                <c:pt idx="7308">
                  <c:v>-0.13181515510935934</c:v>
                </c:pt>
                <c:pt idx="7309">
                  <c:v>-0.13170615087647591</c:v>
                </c:pt>
                <c:pt idx="7310">
                  <c:v>-0.13159491986321339</c:v>
                </c:pt>
                <c:pt idx="7311">
                  <c:v>-0.1314814719360527</c:v>
                </c:pt>
                <c:pt idx="7312">
                  <c:v>-0.13136581861369007</c:v>
                </c:pt>
                <c:pt idx="7313">
                  <c:v>-0.13124797293873738</c:v>
                </c:pt>
                <c:pt idx="7314">
                  <c:v>-0.13112794935568767</c:v>
                </c:pt>
                <c:pt idx="7315">
                  <c:v>-0.13100576359493182</c:v>
                </c:pt>
                <c:pt idx="7316">
                  <c:v>-0.13088143256260784</c:v>
                </c:pt>
                <c:pt idx="7317">
                  <c:v>-0.13075497423607682</c:v>
                </c:pt>
                <c:pt idx="7318">
                  <c:v>-0.13062640756481611</c:v>
                </c:pt>
                <c:pt idx="7319">
                  <c:v>-0.13049575237652991</c:v>
                </c:pt>
                <c:pt idx="7320">
                  <c:v>-0.13036302928828336</c:v>
                </c:pt>
                <c:pt idx="7321">
                  <c:v>-0.13022825962246437</c:v>
                </c:pt>
                <c:pt idx="7322">
                  <c:v>-0.13009146532738836</c:v>
                </c:pt>
                <c:pt idx="7323">
                  <c:v>-0.1299526689023634</c:v>
                </c:pt>
                <c:pt idx="7324">
                  <c:v>-0.12981189332703821</c:v>
                </c:pt>
                <c:pt idx="7325">
                  <c:v>-0.12966916199485837</c:v>
                </c:pt>
                <c:pt idx="7326">
                  <c:v>-0.12952449865046362</c:v>
                </c:pt>
                <c:pt idx="7327">
                  <c:v>-0.12937792733086365</c:v>
                </c:pt>
                <c:pt idx="7328">
                  <c:v>-0.12922947231023046</c:v>
                </c:pt>
                <c:pt idx="7329">
                  <c:v>-0.12907915804815615</c:v>
                </c:pt>
                <c:pt idx="7330">
                  <c:v>-0.12892700914122193</c:v>
                </c:pt>
                <c:pt idx="7331">
                  <c:v>-0.12877305027773833</c:v>
                </c:pt>
                <c:pt idx="7332">
                  <c:v>-0.12861730619551021</c:v>
                </c:pt>
                <c:pt idx="7333">
                  <c:v>-0.12845980164249424</c:v>
                </c:pt>
                <c:pt idx="7334">
                  <c:v>-0.12830056134021367</c:v>
                </c:pt>
                <c:pt idx="7335">
                  <c:v>-0.1281396099498037</c:v>
                </c:pt>
                <c:pt idx="7336">
                  <c:v>-0.12797697204056491</c:v>
                </c:pt>
                <c:pt idx="7337">
                  <c:v>-0.12781267206090097</c:v>
                </c:pt>
                <c:pt idx="7338">
                  <c:v>-0.1276467343115314</c:v>
                </c:pt>
                <c:pt idx="7339">
                  <c:v>-0.12747918292086052</c:v>
                </c:pt>
                <c:pt idx="7340">
                  <c:v>-0.12731004182240227</c:v>
                </c:pt>
                <c:pt idx="7341">
                  <c:v>-0.12713933473415104</c:v>
                </c:pt>
                <c:pt idx="7342">
                  <c:v>-0.12696708513980096</c:v>
                </c:pt>
                <c:pt idx="7343">
                  <c:v>-0.12679331627171908</c:v>
                </c:pt>
                <c:pt idx="7344">
                  <c:v>-0.12661805109557533</c:v>
                </c:pt>
                <c:pt idx="7345">
                  <c:v>-0.12644131229654496</c:v>
                </c:pt>
                <c:pt idx="7346">
                  <c:v>-0.12626312226699171</c:v>
                </c:pt>
                <c:pt idx="7347">
                  <c:v>-0.1260835030955563</c:v>
                </c:pt>
                <c:pt idx="7348">
                  <c:v>-0.12590247655756487</c:v>
                </c:pt>
                <c:pt idx="7349">
                  <c:v>-0.12572006410668218</c:v>
                </c:pt>
                <c:pt idx="7350">
                  <c:v>-0.12553628686774307</c:v>
                </c:pt>
                <c:pt idx="7351">
                  <c:v>-0.1253511656306803</c:v>
                </c:pt>
                <c:pt idx="7352">
                  <c:v>-0.1251647208454954</c:v>
                </c:pt>
                <c:pt idx="7353">
                  <c:v>-0.12497697261819452</c:v>
                </c:pt>
                <c:pt idx="7354">
                  <c:v>-0.124787940707641</c:v>
                </c:pt>
                <c:pt idx="7355">
                  <c:v>-0.12459764452325409</c:v>
                </c:pt>
                <c:pt idx="7356">
                  <c:v>-0.12440610312350711</c:v>
                </c:pt>
                <c:pt idx="7357">
                  <c:v>-0.12421333521516496</c:v>
                </c:pt>
                <c:pt idx="7358">
                  <c:v>-0.12401935915321136</c:v>
                </c:pt>
                <c:pt idx="7359">
                  <c:v>-0.12382419294142054</c:v>
                </c:pt>
                <c:pt idx="7360">
                  <c:v>-0.12362785423351959</c:v>
                </c:pt>
                <c:pt idx="7361">
                  <c:v>-0.12343036033490548</c:v>
                </c:pt>
                <c:pt idx="7362">
                  <c:v>-0.12323172820486585</c:v>
                </c:pt>
                <c:pt idx="7363">
                  <c:v>-0.12303197445927123</c:v>
                </c:pt>
                <c:pt idx="7364">
                  <c:v>-0.12283111537369466</c:v>
                </c:pt>
                <c:pt idx="7365">
                  <c:v>-0.12262916574048577</c:v>
                </c:pt>
                <c:pt idx="7366">
                  <c:v>-0.12242613639570446</c:v>
                </c:pt>
                <c:pt idx="7367">
                  <c:v>-0.12222203372271957</c:v>
                </c:pt>
                <c:pt idx="7368">
                  <c:v>-0.12201686156616326</c:v>
                </c:pt>
                <c:pt idx="7369">
                  <c:v>-0.12181062240768069</c:v>
                </c:pt>
                <c:pt idx="7370">
                  <c:v>-0.12160331751123526</c:v>
                </c:pt>
                <c:pt idx="7371">
                  <c:v>-0.12139494702190885</c:v>
                </c:pt>
                <c:pt idx="7372">
                  <c:v>-0.12118551005822625</c:v>
                </c:pt>
                <c:pt idx="7373">
                  <c:v>-0.12097500479977168</c:v>
                </c:pt>
                <c:pt idx="7374">
                  <c:v>-0.12076342857031844</c:v>
                </c:pt>
                <c:pt idx="7375">
                  <c:v>-0.12055077791664821</c:v>
                </c:pt>
                <c:pt idx="7376">
                  <c:v>-0.12033704868321103</c:v>
                </c:pt>
                <c:pt idx="7377">
                  <c:v>-0.12012223608279037</c:v>
                </c:pt>
                <c:pt idx="7378">
                  <c:v>-0.11990633476331918</c:v>
                </c:pt>
                <c:pt idx="7379">
                  <c:v>-0.11968933887099888</c:v>
                </c:pt>
                <c:pt idx="7380">
                  <c:v>-0.11947124210986952</c:v>
                </c:pt>
                <c:pt idx="7381">
                  <c:v>-0.11925203779796401</c:v>
                </c:pt>
                <c:pt idx="7382">
                  <c:v>-0.11903171892019559</c:v>
                </c:pt>
                <c:pt idx="7383">
                  <c:v>-0.11881027817810066</c:v>
                </c:pt>
                <c:pt idx="7384">
                  <c:v>-0.11858770803657846</c:v>
                </c:pt>
                <c:pt idx="7385">
                  <c:v>-0.11836400076774539</c:v>
                </c:pt>
                <c:pt idx="7386">
                  <c:v>-0.11813914849203061</c:v>
                </c:pt>
                <c:pt idx="7387">
                  <c:v>-0.1179131432166355</c:v>
                </c:pt>
                <c:pt idx="7388">
                  <c:v>-0.11768597687146438</c:v>
                </c:pt>
                <c:pt idx="7389">
                  <c:v>-0.11745764134264952</c:v>
                </c:pt>
                <c:pt idx="7390">
                  <c:v>-0.11722812850376747</c:v>
                </c:pt>
                <c:pt idx="7391">
                  <c:v>-0.11699743024486359</c:v>
                </c:pt>
                <c:pt idx="7392">
                  <c:v>-0.1167655384993775</c:v>
                </c:pt>
                <c:pt idx="7393">
                  <c:v>-0.11653244526907139</c:v>
                </c:pt>
                <c:pt idx="7394">
                  <c:v>-0.11629814264706026</c:v>
                </c:pt>
                <c:pt idx="7395">
                  <c:v>-0.11606262283902749</c:v>
                </c:pt>
                <c:pt idx="7396">
                  <c:v>-0.11582587818272445</c:v>
                </c:pt>
                <c:pt idx="7397">
                  <c:v>-0.1155879011658299</c:v>
                </c:pt>
                <c:pt idx="7398">
                  <c:v>-0.11534868444226196</c:v>
                </c:pt>
                <c:pt idx="7399">
                  <c:v>-0.11510822084701379</c:v>
                </c:pt>
                <c:pt idx="7400">
                  <c:v>-0.11486650340959316</c:v>
                </c:pt>
                <c:pt idx="7401">
                  <c:v>-0.11462352536614344</c:v>
                </c:pt>
                <c:pt idx="7402">
                  <c:v>-0.11437928017030795</c:v>
                </c:pt>
                <c:pt idx="7403">
                  <c:v>-0.11413376150291811</c:v>
                </c:pt>
                <c:pt idx="7404">
                  <c:v>-0.11388696328055746</c:v>
                </c:pt>
                <c:pt idx="7405">
                  <c:v>-0.11363887966307881</c:v>
                </c:pt>
                <c:pt idx="7406">
                  <c:v>-0.11338950506012338</c:v>
                </c:pt>
                <c:pt idx="7407">
                  <c:v>-0.11313883413670518</c:v>
                </c:pt>
                <c:pt idx="7408">
                  <c:v>-0.11288686181792007</c:v>
                </c:pt>
                <c:pt idx="7409">
                  <c:v>-0.11263358329282254</c:v>
                </c:pt>
                <c:pt idx="7410">
                  <c:v>-0.11237899401753439</c:v>
                </c:pt>
                <c:pt idx="7411">
                  <c:v>-0.11212308971762147</c:v>
                </c:pt>
                <c:pt idx="7412">
                  <c:v>-0.11186586638979654</c:v>
                </c:pt>
                <c:pt idx="7413">
                  <c:v>-0.11160732030298541</c:v>
                </c:pt>
                <c:pt idx="7414">
                  <c:v>-0.11134744799880003</c:v>
                </c:pt>
                <c:pt idx="7415">
                  <c:v>-0.1110862462914666</c:v>
                </c:pt>
                <c:pt idx="7416">
                  <c:v>-0.11082371226723491</c:v>
                </c:pt>
                <c:pt idx="7417">
                  <c:v>-0.11055984328332026</c:v>
                </c:pt>
                <c:pt idx="7418">
                  <c:v>-0.11029463696640031</c:v>
                </c:pt>
                <c:pt idx="7419">
                  <c:v>-0.11002809121071133</c:v>
                </c:pt>
                <c:pt idx="7420">
                  <c:v>-0.10976020417576897</c:v>
                </c:pt>
                <c:pt idx="7421">
                  <c:v>-0.10949097428374459</c:v>
                </c:pt>
                <c:pt idx="7422">
                  <c:v>-0.10922040021653312</c:v>
                </c:pt>
                <c:pt idx="7423">
                  <c:v>-0.10894848091252748</c:v>
                </c:pt>
                <c:pt idx="7424">
                  <c:v>-0.10867521556314062</c:v>
                </c:pt>
                <c:pt idx="7425">
                  <c:v>-0.10840060360908359</c:v>
                </c:pt>
                <c:pt idx="7426">
                  <c:v>-0.10812464473643976</c:v>
                </c:pt>
                <c:pt idx="7427">
                  <c:v>-0.10784733887254273</c:v>
                </c:pt>
                <c:pt idx="7428">
                  <c:v>-0.10756869438492427</c:v>
                </c:pt>
                <c:pt idx="7429">
                  <c:v>-0.10728874580039929</c:v>
                </c:pt>
                <c:pt idx="7430">
                  <c:v>-0.10700755738247296</c:v>
                </c:pt>
                <c:pt idx="7431">
                  <c:v>-0.10672520946369765</c:v>
                </c:pt>
                <c:pt idx="7432">
                  <c:v>-0.10644179006195471</c:v>
                </c:pt>
                <c:pt idx="7433">
                  <c:v>-0.10615739387164334</c:v>
                </c:pt>
                <c:pt idx="7434">
                  <c:v>-0.10587212158905689</c:v>
                </c:pt>
                <c:pt idx="7435">
                  <c:v>-0.10558607928537933</c:v>
                </c:pt>
                <c:pt idx="7436">
                  <c:v>-0.1052993778145247</c:v>
                </c:pt>
                <c:pt idx="7437">
                  <c:v>-0.1050121322540271</c:v>
                </c:pt>
                <c:pt idx="7438">
                  <c:v>-0.10472446137765966</c:v>
                </c:pt>
                <c:pt idx="7439">
                  <c:v>-0.10443648715849702</c:v>
                </c:pt>
                <c:pt idx="7440">
                  <c:v>-0.10414833430119586</c:v>
                </c:pt>
                <c:pt idx="7441">
                  <c:v>-0.10386012980227183</c:v>
                </c:pt>
                <c:pt idx="7442">
                  <c:v>-0.10357200253721616</c:v>
                </c:pt>
                <c:pt idx="7443">
                  <c:v>-0.10328408287330168</c:v>
                </c:pt>
                <c:pt idx="7444">
                  <c:v>-0.10299650230697702</c:v>
                </c:pt>
                <c:pt idx="7445">
                  <c:v>-0.1027093931247815</c:v>
                </c:pt>
                <c:pt idx="7446">
                  <c:v>-0.1024228880867299</c:v>
                </c:pt>
                <c:pt idx="7447">
                  <c:v>-0.10213712013117208</c:v>
                </c:pt>
                <c:pt idx="7448">
                  <c:v>-0.1018522221001395</c:v>
                </c:pt>
                <c:pt idx="7449">
                  <c:v>-0.10156832648424589</c:v>
                </c:pt>
                <c:pt idx="7450">
                  <c:v>-0.10128556518621602</c:v>
                </c:pt>
                <c:pt idx="7451">
                  <c:v>-0.10100406930217136</c:v>
                </c:pt>
                <c:pt idx="7452">
                  <c:v>-0.10072396891980993</c:v>
                </c:pt>
                <c:pt idx="7453">
                  <c:v>-0.10044538118711456</c:v>
                </c:pt>
                <c:pt idx="7454">
                  <c:v>-0.10016838476502714</c:v>
                </c:pt>
                <c:pt idx="7455">
                  <c:v>-9.9893014542744171E-2</c:v>
                </c:pt>
                <c:pt idx="7456">
                  <c:v>-9.9619281058412237E-2</c:v>
                </c:pt>
                <c:pt idx="7457">
                  <c:v>-9.9347182367108017E-2</c:v>
                </c:pt>
                <c:pt idx="7458">
                  <c:v>-9.9076705361558742E-2</c:v>
                </c:pt>
                <c:pt idx="7459">
                  <c:v>-9.8807826625974621E-2</c:v>
                </c:pt>
                <c:pt idx="7460">
                  <c:v>-9.8540513232700466E-2</c:v>
                </c:pt>
                <c:pt idx="7461">
                  <c:v>-9.8274723499385847E-2</c:v>
                </c:pt>
                <c:pt idx="7462">
                  <c:v>-9.8010407708664538E-2</c:v>
                </c:pt>
                <c:pt idx="7463">
                  <c:v>-9.7747508791699259E-2</c:v>
                </c:pt>
                <c:pt idx="7464">
                  <c:v>-9.7485962976895046E-2</c:v>
                </c:pt>
                <c:pt idx="7465">
                  <c:v>-9.7225700405040028E-2</c:v>
                </c:pt>
                <c:pt idx="7466">
                  <c:v>-9.6966645712129748E-2</c:v>
                </c:pt>
                <c:pt idx="7467">
                  <c:v>-9.6708718581076866E-2</c:v>
                </c:pt>
                <c:pt idx="7468">
                  <c:v>-9.6451834263497294E-2</c:v>
                </c:pt>
                <c:pt idx="7469">
                  <c:v>-9.619590407273193E-2</c:v>
                </c:pt>
                <c:pt idx="7470">
                  <c:v>-9.5940835849222181E-2</c:v>
                </c:pt>
                <c:pt idx="7471">
                  <c:v>-9.5686534399350043E-2</c:v>
                </c:pt>
                <c:pt idx="7472">
                  <c:v>-9.5432901908802756E-2</c:v>
                </c:pt>
                <c:pt idx="7473">
                  <c:v>-9.5179838331506367E-2</c:v>
                </c:pt>
                <c:pt idx="7474">
                  <c:v>-9.492724175514565E-2</c:v>
                </c:pt>
                <c:pt idx="7475">
                  <c:v>-9.4675008744243783E-2</c:v>
                </c:pt>
                <c:pt idx="7476">
                  <c:v>-9.4423034661769281E-2</c:v>
                </c:pt>
                <c:pt idx="7477">
                  <c:v>-9.4171213970188739E-2</c:v>
                </c:pt>
                <c:pt idx="7478">
                  <c:v>-9.3919452845687618E-2</c:v>
                </c:pt>
                <c:pt idx="7479">
                  <c:v>-9.3667696086500621E-2</c:v>
                </c:pt>
                <c:pt idx="7480">
                  <c:v>-9.3415932742777263E-2</c:v>
                </c:pt>
                <c:pt idx="7481">
                  <c:v>-9.316417580313506E-2</c:v>
                </c:pt>
                <c:pt idx="7482">
                  <c:v>-9.2912449808939951E-2</c:v>
                </c:pt>
                <c:pt idx="7483">
                  <c:v>-9.2660789540648394E-2</c:v>
                </c:pt>
                <c:pt idx="7484">
                  <c:v>-9.2409239191859005E-2</c:v>
                </c:pt>
                <c:pt idx="7485">
                  <c:v>-9.2157851600930943E-2</c:v>
                </c:pt>
                <c:pt idx="7486">
                  <c:v>-9.1906687521637512E-2</c:v>
                </c:pt>
                <c:pt idx="7487">
                  <c:v>-9.1655814930807322E-2</c:v>
                </c:pt>
                <c:pt idx="7488">
                  <c:v>-9.1405308371588875E-2</c:v>
                </c:pt>
                <c:pt idx="7489">
                  <c:v>-9.115524833101761E-2</c:v>
                </c:pt>
                <c:pt idx="7490">
                  <c:v>-9.0905720650614572E-2</c:v>
                </c:pt>
                <c:pt idx="7491">
                  <c:v>-9.0656815968754523E-2</c:v>
                </c:pt>
                <c:pt idx="7492">
                  <c:v>-9.0408629193591508E-2</c:v>
                </c:pt>
                <c:pt idx="7493">
                  <c:v>-9.0161259005344135E-2</c:v>
                </c:pt>
                <c:pt idx="7494">
                  <c:v>-8.9914807386779719E-2</c:v>
                </c:pt>
                <c:pt idx="7495">
                  <c:v>-8.9669379180772613E-2</c:v>
                </c:pt>
                <c:pt idx="7496">
                  <c:v>-8.9425081673825998E-2</c:v>
                </c:pt>
                <c:pt idx="7497">
                  <c:v>-8.9182024204497626E-2</c:v>
                </c:pt>
                <c:pt idx="7498">
                  <c:v>-8.8940317795676876E-2</c:v>
                </c:pt>
                <c:pt idx="7499">
                  <c:v>-8.8700074809714216E-2</c:v>
                </c:pt>
                <c:pt idx="7500">
                  <c:v>-8.8461408625410104E-2</c:v>
                </c:pt>
                <c:pt idx="7501">
                  <c:v>-8.8224433335920879E-2</c:v>
                </c:pt>
                <c:pt idx="7502">
                  <c:v>-8.7989263466650383E-2</c:v>
                </c:pt>
                <c:pt idx="7503">
                  <c:v>-8.7756006423368504E-2</c:v>
                </c:pt>
                <c:pt idx="7504">
                  <c:v>-8.752474649944722E-2</c:v>
                </c:pt>
                <c:pt idx="7505">
                  <c:v>-8.7295541465744461E-2</c:v>
                </c:pt>
                <c:pt idx="7506">
                  <c:v>-8.7068434499814579E-2</c:v>
                </c:pt>
                <c:pt idx="7507">
                  <c:v>-8.6843461435856459E-2</c:v>
                </c:pt>
                <c:pt idx="7508">
                  <c:v>-8.6620651476768604E-2</c:v>
                </c:pt>
                <c:pt idx="7509">
                  <c:v>-8.6400027623497813E-2</c:v>
                </c:pt>
                <c:pt idx="7510">
                  <c:v>-8.6181607075628122E-2</c:v>
                </c:pt>
                <c:pt idx="7511">
                  <c:v>-8.5965401613887035E-2</c:v>
                </c:pt>
                <c:pt idx="7512">
                  <c:v>-8.5751417965508947E-2</c:v>
                </c:pt>
                <c:pt idx="7513">
                  <c:v>-8.5539658153022349E-2</c:v>
                </c:pt>
                <c:pt idx="7514">
                  <c:v>-8.5330119826979328E-2</c:v>
                </c:pt>
                <c:pt idx="7515">
                  <c:v>-8.5122796583164295E-2</c:v>
                </c:pt>
                <c:pt idx="7516">
                  <c:v>-8.4917678264782456E-2</c:v>
                </c:pt>
                <c:pt idx="7517">
                  <c:v>-8.4714751250147172E-2</c:v>
                </c:pt>
                <c:pt idx="7518">
                  <c:v>-8.4513998726353151E-2</c:v>
                </c:pt>
                <c:pt idx="7519">
                  <c:v>-8.4315400949425828E-2</c:v>
                </c:pt>
                <c:pt idx="7520">
                  <c:v>-8.4118935491429958E-2</c:v>
                </c:pt>
                <c:pt idx="7521">
                  <c:v>-8.3924577474994766E-2</c:v>
                </c:pt>
                <c:pt idx="7522">
                  <c:v>-8.373229979572637E-2</c:v>
                </c:pt>
                <c:pt idx="7523">
                  <c:v>-8.354207333294314E-2</c:v>
                </c:pt>
                <c:pt idx="7524">
                  <c:v>-8.3353867149182956E-2</c:v>
                </c:pt>
                <c:pt idx="7525">
                  <c:v>-8.3167648678901515E-2</c:v>
                </c:pt>
                <c:pt idx="7526">
                  <c:v>-8.2983383906782338E-2</c:v>
                </c:pt>
                <c:pt idx="7527">
                  <c:v>-8.2801037536067712E-2</c:v>
                </c:pt>
                <c:pt idx="7528">
                  <c:v>-8.2620573147300175E-2</c:v>
                </c:pt>
                <c:pt idx="7529">
                  <c:v>-8.2441953347868829E-2</c:v>
                </c:pt>
                <c:pt idx="7530">
                  <c:v>-8.226513991272863E-2</c:v>
                </c:pt>
                <c:pt idx="7531">
                  <c:v>-8.2090093916664331E-2</c:v>
                </c:pt>
                <c:pt idx="7532">
                  <c:v>-8.1916775858447782E-2</c:v>
                </c:pt>
                <c:pt idx="7533">
                  <c:v>-8.1745145777240791E-2</c:v>
                </c:pt>
                <c:pt idx="7534">
                  <c:v>-8.1575163361571154E-2</c:v>
                </c:pt>
                <c:pt idx="7535">
                  <c:v>-8.1406788051210321E-2</c:v>
                </c:pt>
                <c:pt idx="7536">
                  <c:v>-8.1239979132269727E-2</c:v>
                </c:pt>
                <c:pt idx="7537">
                  <c:v>-8.107469582581335E-2</c:v>
                </c:pt>
                <c:pt idx="7538">
                  <c:v>-8.0910897370292195E-2</c:v>
                </c:pt>
                <c:pt idx="7539">
                  <c:v>-8.0748543098075706E-2</c:v>
                </c:pt>
                <c:pt idx="7540">
                  <c:v>-8.0587592506367101E-2</c:v>
                </c:pt>
                <c:pt idx="7541">
                  <c:v>-8.0428005322761273E-2</c:v>
                </c:pt>
                <c:pt idx="7542">
                  <c:v>-8.0269741565708083E-2</c:v>
                </c:pt>
                <c:pt idx="7543">
                  <c:v>-8.0112761600131574E-2</c:v>
                </c:pt>
                <c:pt idx="7544">
                  <c:v>-7.9957026188440444E-2</c:v>
                </c:pt>
                <c:pt idx="7545">
                  <c:v>-7.9802496537168463E-2</c:v>
                </c:pt>
                <c:pt idx="7546">
                  <c:v>-7.964913433946233E-2</c:v>
                </c:pt>
                <c:pt idx="7547">
                  <c:v>-7.9496901813638998E-2</c:v>
                </c:pt>
                <c:pt idx="7548">
                  <c:v>-7.9345761738013401E-2</c:v>
                </c:pt>
                <c:pt idx="7549">
                  <c:v>-7.9195677482201035E-2</c:v>
                </c:pt>
                <c:pt idx="7550">
                  <c:v>-7.9046613035087074E-2</c:v>
                </c:pt>
                <c:pt idx="7551">
                  <c:v>-7.8898533029642892E-2</c:v>
                </c:pt>
                <c:pt idx="7552">
                  <c:v>-7.8751402764773687E-2</c:v>
                </c:pt>
                <c:pt idx="7553">
                  <c:v>-7.8605188224360301E-2</c:v>
                </c:pt>
                <c:pt idx="7554">
                  <c:v>-7.8459856093666056E-2</c:v>
                </c:pt>
                <c:pt idx="7555">
                  <c:v>-7.8315373773257896E-2</c:v>
                </c:pt>
                <c:pt idx="7556">
                  <c:v>-7.81717093905996E-2</c:v>
                </c:pt>
                <c:pt idx="7557">
                  <c:v>-7.8028831809454469E-2</c:v>
                </c:pt>
                <c:pt idx="7558">
                  <c:v>-7.7886710637238343E-2</c:v>
                </c:pt>
                <c:pt idx="7559">
                  <c:v>-7.774531623045601E-2</c:v>
                </c:pt>
                <c:pt idx="7560">
                  <c:v>-7.7604619698342883E-2</c:v>
                </c:pt>
                <c:pt idx="7561">
                  <c:v>-7.7464592904836996E-2</c:v>
                </c:pt>
                <c:pt idx="7562">
                  <c:v>-7.7325208468991477E-2</c:v>
                </c:pt>
                <c:pt idx="7563">
                  <c:v>-7.7186439763942655E-2</c:v>
                </c:pt>
                <c:pt idx="7564">
                  <c:v>-7.7048260914532707E-2</c:v>
                </c:pt>
                <c:pt idx="7565">
                  <c:v>-7.6910649361158004E-2</c:v>
                </c:pt>
                <c:pt idx="7566">
                  <c:v>-7.6773591402151939E-2</c:v>
                </c:pt>
                <c:pt idx="7567">
                  <c:v>-7.6637083309053361E-2</c:v>
                </c:pt>
                <c:pt idx="7568">
                  <c:v>-7.6501127043544198E-2</c:v>
                </c:pt>
                <c:pt idx="7569">
                  <c:v>-7.6365727627300803E-2</c:v>
                </c:pt>
                <c:pt idx="7570">
                  <c:v>-7.6230892819273463E-2</c:v>
                </c:pt>
                <c:pt idx="7571">
                  <c:v>-7.6096632896842764E-2</c:v>
                </c:pt>
                <c:pt idx="7572">
                  <c:v>-7.5962960451223902E-2</c:v>
                </c:pt>
                <c:pt idx="7573">
                  <c:v>-7.5829890193188823E-2</c:v>
                </c:pt>
                <c:pt idx="7574">
                  <c:v>-7.5697438768596054E-2</c:v>
                </c:pt>
                <c:pt idx="7575">
                  <c:v>-7.5565624583375401E-2</c:v>
                </c:pt>
                <c:pt idx="7576">
                  <c:v>-7.5434467637616368E-2</c:v>
                </c:pt>
                <c:pt idx="7577">
                  <c:v>-7.5303989368422752E-2</c:v>
                </c:pt>
                <c:pt idx="7578">
                  <c:v>-7.5174212501205748E-2</c:v>
                </c:pt>
                <c:pt idx="7579">
                  <c:v>-7.5045160909086889E-2</c:v>
                </c:pt>
                <c:pt idx="7580">
                  <c:v>-7.4916859480102335E-2</c:v>
                </c:pt>
                <c:pt idx="7581">
                  <c:v>-7.478933399189551E-2</c:v>
                </c:pt>
                <c:pt idx="7582">
                  <c:v>-7.4662610993604217E-2</c:v>
                </c:pt>
                <c:pt idx="7583">
                  <c:v>-7.4536717694647037E-2</c:v>
                </c:pt>
                <c:pt idx="7584">
                  <c:v>-7.4411681860127213E-2</c:v>
                </c:pt>
                <c:pt idx="7585">
                  <c:v>-7.4287531712580304E-2</c:v>
                </c:pt>
                <c:pt idx="7586">
                  <c:v>-7.4164295839793851E-2</c:v>
                </c:pt>
                <c:pt idx="7587">
                  <c:v>-7.4042003108444332E-2</c:v>
                </c:pt>
                <c:pt idx="7588">
                  <c:v>-7.3920682583293679E-2</c:v>
                </c:pt>
                <c:pt idx="7589">
                  <c:v>-7.3800363451706333E-2</c:v>
                </c:pt>
                <c:pt idx="7590">
                  <c:v>-7.368107495324519E-2</c:v>
                </c:pt>
                <c:pt idx="7591">
                  <c:v>-7.3562846314118399E-2</c:v>
                </c:pt>
                <c:pt idx="7592">
                  <c:v>-7.344570668625687E-2</c:v>
                </c:pt>
                <c:pt idx="7593">
                  <c:v>-7.3329685090802524E-2</c:v>
                </c:pt>
                <c:pt idx="7594">
                  <c:v>-7.3214810365804489E-2</c:v>
                </c:pt>
                <c:pt idx="7595">
                  <c:v>-7.3101111117918324E-2</c:v>
                </c:pt>
                <c:pt idx="7596">
                  <c:v>-7.2988615677914717E-2</c:v>
                </c:pt>
                <c:pt idx="7597">
                  <c:v>-7.2877352059813494E-2</c:v>
                </c:pt>
                <c:pt idx="7598">
                  <c:v>-7.2767347923455836E-2</c:v>
                </c:pt>
                <c:pt idx="7599">
                  <c:v>-7.2658630540347227E-2</c:v>
                </c:pt>
                <c:pt idx="7600">
                  <c:v>-7.2551226762596441E-2</c:v>
                </c:pt>
                <c:pt idx="7601">
                  <c:v>-7.2445162994794601E-2</c:v>
                </c:pt>
                <c:pt idx="7602">
                  <c:v>-7.234046516867354E-2</c:v>
                </c:pt>
                <c:pt idx="7603">
                  <c:v>-7.2237151772029606E-2</c:v>
                </c:pt>
                <c:pt idx="7604">
                  <c:v>-7.2135218816193586E-2</c:v>
                </c:pt>
                <c:pt idx="7605">
                  <c:v>-7.2034636784121503E-2</c:v>
                </c:pt>
                <c:pt idx="7606">
                  <c:v>-7.1935362187642835E-2</c:v>
                </c:pt>
                <c:pt idx="7607">
                  <c:v>-7.1837344651076884E-2</c:v>
                </c:pt>
                <c:pt idx="7608">
                  <c:v>-7.1740527750005584E-2</c:v>
                </c:pt>
                <c:pt idx="7609">
                  <c:v>-7.1644849568763755E-2</c:v>
                </c:pt>
                <c:pt idx="7610">
                  <c:v>-7.1550243219289808E-2</c:v>
                </c:pt>
                <c:pt idx="7611">
                  <c:v>-7.1456637332054124E-2</c:v>
                </c:pt>
                <c:pt idx="7612">
                  <c:v>-7.1363956520490893E-2</c:v>
                </c:pt>
                <c:pt idx="7613">
                  <c:v>-7.1272121819971473E-2</c:v>
                </c:pt>
                <c:pt idx="7614">
                  <c:v>-7.1181051102308282E-2</c:v>
                </c:pt>
                <c:pt idx="7615">
                  <c:v>-7.109065946676256E-2</c:v>
                </c:pt>
                <c:pt idx="7616">
                  <c:v>-7.1000859608494449E-2</c:v>
                </c:pt>
                <c:pt idx="7617">
                  <c:v>-7.0911562165377168E-2</c:v>
                </c:pt>
                <c:pt idx="7618">
                  <c:v>-7.0822676044064767E-2</c:v>
                </c:pt>
                <c:pt idx="7619">
                  <c:v>-7.0734108726182326E-2</c:v>
                </c:pt>
                <c:pt idx="7620">
                  <c:v>-7.0645766555483644E-2</c:v>
                </c:pt>
                <c:pt idx="7621">
                  <c:v>-7.0557555006790049E-2</c:v>
                </c:pt>
                <c:pt idx="7622">
                  <c:v>-7.0469378937509833E-2</c:v>
                </c:pt>
                <c:pt idx="7623">
                  <c:v>-7.038114282250317E-2</c:v>
                </c:pt>
                <c:pt idx="7624">
                  <c:v>-7.0292750973042939E-2</c:v>
                </c:pt>
                <c:pt idx="7625">
                  <c:v>-7.0204107740590757E-2</c:v>
                </c:pt>
                <c:pt idx="7626">
                  <c:v>-7.01151177060889E-2</c:v>
                </c:pt>
                <c:pt idx="7627">
                  <c:v>-7.0025685855446204E-2</c:v>
                </c:pt>
                <c:pt idx="7628">
                  <c:v>-6.9935717741868325E-2</c:v>
                </c:pt>
                <c:pt idx="7629">
                  <c:v>-6.9845119635669639E-2</c:v>
                </c:pt>
                <c:pt idx="7630">
                  <c:v>-6.9753798662171504E-2</c:v>
                </c:pt>
                <c:pt idx="7631">
                  <c:v>-6.966166292828134E-2</c:v>
                </c:pt>
                <c:pt idx="7632">
                  <c:v>-6.9568621638317008E-2</c:v>
                </c:pt>
                <c:pt idx="7633">
                  <c:v>-6.9474585199625932E-2</c:v>
                </c:pt>
                <c:pt idx="7634">
                  <c:v>-6.9379465318528413E-2</c:v>
                </c:pt>
                <c:pt idx="7635">
                  <c:v>-6.928317508708938E-2</c:v>
                </c:pt>
                <c:pt idx="7636">
                  <c:v>-6.9185629061213352E-2</c:v>
                </c:pt>
                <c:pt idx="7637">
                  <c:v>-6.9086743330527792E-2</c:v>
                </c:pt>
                <c:pt idx="7638">
                  <c:v>-6.8986435580512623E-2</c:v>
                </c:pt>
                <c:pt idx="7639">
                  <c:v>-6.8884625147305603E-2</c:v>
                </c:pt>
                <c:pt idx="7640">
                  <c:v>-6.878123306560549E-2</c:v>
                </c:pt>
                <c:pt idx="7641">
                  <c:v>-6.8676182110070816E-2</c:v>
                </c:pt>
                <c:pt idx="7642">
                  <c:v>-6.8569396830598664E-2</c:v>
                </c:pt>
                <c:pt idx="7643">
                  <c:v>-6.8460803581854496E-2</c:v>
                </c:pt>
                <c:pt idx="7644">
                  <c:v>-6.8350330547401805E-2</c:v>
                </c:pt>
                <c:pt idx="7645">
                  <c:v>-6.8237907758773503E-2</c:v>
                </c:pt>
                <c:pt idx="7646">
                  <c:v>-6.8123467109804534E-2</c:v>
                </c:pt>
                <c:pt idx="7647">
                  <c:v>-6.8006942366538703E-2</c:v>
                </c:pt>
                <c:pt idx="7648">
                  <c:v>-6.7888269173001531E-2</c:v>
                </c:pt>
                <c:pt idx="7649">
                  <c:v>-6.7767385053122825E-2</c:v>
                </c:pt>
                <c:pt idx="7650">
                  <c:v>-6.7644229409079784E-2</c:v>
                </c:pt>
                <c:pt idx="7651">
                  <c:v>-6.7518743516313401E-2</c:v>
                </c:pt>
                <c:pt idx="7652">
                  <c:v>-6.7390870515467577E-2</c:v>
                </c:pt>
                <c:pt idx="7653">
                  <c:v>-6.726055540147928E-2</c:v>
                </c:pt>
                <c:pt idx="7654">
                  <c:v>-6.7127745010046563E-2</c:v>
                </c:pt>
                <c:pt idx="7655">
                  <c:v>-6.6992388001679795E-2</c:v>
                </c:pt>
                <c:pt idx="7656">
                  <c:v>-6.6854434843542629E-2</c:v>
                </c:pt>
                <c:pt idx="7657">
                  <c:v>-6.6713837789267469E-2</c:v>
                </c:pt>
                <c:pt idx="7658">
                  <c:v>-6.6570550856929214E-2</c:v>
                </c:pt>
                <c:pt idx="7659">
                  <c:v>-6.6424529805349117E-2</c:v>
                </c:pt>
                <c:pt idx="7660">
                  <c:v>-6.6275732108886806E-2</c:v>
                </c:pt>
                <c:pt idx="7661">
                  <c:v>-6.6124116930880106E-2</c:v>
                </c:pt>
                <c:pt idx="7662">
                  <c:v>-6.5969645095870638E-2</c:v>
                </c:pt>
                <c:pt idx="7663">
                  <c:v>-6.581227906075951E-2</c:v>
                </c:pt>
                <c:pt idx="7664">
                  <c:v>-6.5651982885016474E-2</c:v>
                </c:pt>
                <c:pt idx="7665">
                  <c:v>-6.5488733282554987E-2</c:v>
                </c:pt>
                <c:pt idx="7666">
                  <c:v>-6.5322543534710384E-2</c:v>
                </c:pt>
                <c:pt idx="7667">
                  <c:v>-6.5153468297534156E-2</c:v>
                </c:pt>
                <c:pt idx="7668">
                  <c:v>-6.4981585110854292E-2</c:v>
                </c:pt>
                <c:pt idx="7669">
                  <c:v>-6.4806983045596747E-2</c:v>
                </c:pt>
                <c:pt idx="7670">
                  <c:v>-6.462976131431962E-2</c:v>
                </c:pt>
                <c:pt idx="7671">
                  <c:v>-6.4450028333098097E-2</c:v>
                </c:pt>
                <c:pt idx="7672">
                  <c:v>-6.4267900847656406E-2</c:v>
                </c:pt>
                <c:pt idx="7673">
                  <c:v>-6.4083503106550213E-2</c:v>
                </c:pt>
                <c:pt idx="7674">
                  <c:v>-6.3896966079026313E-2</c:v>
                </c:pt>
                <c:pt idx="7675">
                  <c:v>-6.3708426715817723E-2</c:v>
                </c:pt>
                <c:pt idx="7676">
                  <c:v>-6.3518027251191586E-2</c:v>
                </c:pt>
                <c:pt idx="7677">
                  <c:v>-6.3325914544622469E-2</c:v>
                </c:pt>
                <c:pt idx="7678">
                  <c:v>-6.3132239460492179E-2</c:v>
                </c:pt>
                <c:pt idx="7679">
                  <c:v>-6.2937156284275361E-2</c:v>
                </c:pt>
                <c:pt idx="7680">
                  <c:v>-6.2740822173697544E-2</c:v>
                </c:pt>
                <c:pt idx="7681">
                  <c:v>-6.2543396643404123E-2</c:v>
                </c:pt>
                <c:pt idx="7682">
                  <c:v>-6.2345041081721279E-2</c:v>
                </c:pt>
                <c:pt idx="7683">
                  <c:v>-6.2145918298120016E-2</c:v>
                </c:pt>
                <c:pt idx="7684">
                  <c:v>-6.1946192100053789E-2</c:v>
                </c:pt>
                <c:pt idx="7685">
                  <c:v>-6.1746026897859865E-2</c:v>
                </c:pt>
                <c:pt idx="7686">
                  <c:v>-6.1545587336476693E-2</c:v>
                </c:pt>
                <c:pt idx="7687">
                  <c:v>-6.1345037952747657E-2</c:v>
                </c:pt>
                <c:pt idx="7688">
                  <c:v>-6.1144542857140743E-2</c:v>
                </c:pt>
                <c:pt idx="7689">
                  <c:v>-6.0944265438735781E-2</c:v>
                </c:pt>
                <c:pt idx="7690">
                  <c:v>-6.0744359889140988E-2</c:v>
                </c:pt>
                <c:pt idx="7691">
                  <c:v>-6.0544953227228276E-2</c:v>
                </c:pt>
                <c:pt idx="7692">
                  <c:v>-6.0346141485477595E-2</c:v>
                </c:pt>
                <c:pt idx="7693">
                  <c:v>-6.0148003160345916E-2</c:v>
                </c:pt>
                <c:pt idx="7694">
                  <c:v>-5.9950607396720673E-2</c:v>
                </c:pt>
                <c:pt idx="7695">
                  <c:v>-5.9754014814591486E-2</c:v>
                </c:pt>
                <c:pt idx="7696">
                  <c:v>-5.9558278017760952E-2</c:v>
                </c:pt>
                <c:pt idx="7697">
                  <c:v>-5.9363442070335087E-2</c:v>
                </c:pt>
                <c:pt idx="7698">
                  <c:v>-5.9169544952950133E-2</c:v>
                </c:pt>
                <c:pt idx="7699">
                  <c:v>-5.8976617999744026E-2</c:v>
                </c:pt>
                <c:pt idx="7700">
                  <c:v>-5.8784686316654004E-2</c:v>
                </c:pt>
                <c:pt idx="7701">
                  <c:v>-5.8593769181584585E-2</c:v>
                </c:pt>
                <c:pt idx="7702">
                  <c:v>-5.8403880426999004E-2</c:v>
                </c:pt>
                <c:pt idx="7703">
                  <c:v>-5.821502880546707E-2</c:v>
                </c:pt>
                <c:pt idx="7704">
                  <c:v>-5.8027218338704362E-2</c:v>
                </c:pt>
                <c:pt idx="7705">
                  <c:v>-5.7840448650631031E-2</c:v>
                </c:pt>
                <c:pt idx="7706">
                  <c:v>-5.7654715284960377E-2</c:v>
                </c:pt>
                <c:pt idx="7707">
                  <c:v>-5.7470010007835533E-2</c:v>
                </c:pt>
                <c:pt idx="7708">
                  <c:v>-5.728632109600592E-2</c:v>
                </c:pt>
                <c:pt idx="7709">
                  <c:v>-5.7103633611044251E-2</c:v>
                </c:pt>
                <c:pt idx="7710">
                  <c:v>-5.6921929660080098E-2</c:v>
                </c:pt>
                <c:pt idx="7711">
                  <c:v>-5.6741188643526577E-2</c:v>
                </c:pt>
                <c:pt idx="7712">
                  <c:v>-5.6561387490266062E-2</c:v>
                </c:pt>
                <c:pt idx="7713">
                  <c:v>-5.6382500880743827E-2</c:v>
                </c:pt>
                <c:pt idx="7714">
                  <c:v>-5.6204501458421131E-2</c:v>
                </c:pt>
                <c:pt idx="7715">
                  <c:v>-5.60273600300146E-2</c:v>
                </c:pt>
                <c:pt idx="7716">
                  <c:v>-5.5851045754953456E-2</c:v>
                </c:pt>
                <c:pt idx="7717">
                  <c:v>-5.5675526324463237E-2</c:v>
                </c:pt>
                <c:pt idx="7718">
                  <c:v>-5.5500768130681777E-2</c:v>
                </c:pt>
                <c:pt idx="7719">
                  <c:v>-5.53267364262044E-2</c:v>
                </c:pt>
                <c:pt idx="7720">
                  <c:v>-5.5153395474434805E-2</c:v>
                </c:pt>
                <c:pt idx="7721">
                  <c:v>-5.4980708691123856E-2</c:v>
                </c:pt>
                <c:pt idx="7722">
                  <c:v>-5.4808638777449632E-2</c:v>
                </c:pt>
                <c:pt idx="7723">
                  <c:v>-5.4637147845001746E-2</c:v>
                </c:pt>
                <c:pt idx="7724">
                  <c:v>-5.4466197533004732E-2</c:v>
                </c:pt>
                <c:pt idx="7725">
                  <c:v>-5.4295749118117027E-2</c:v>
                </c:pt>
                <c:pt idx="7726">
                  <c:v>-5.4125763617131083E-2</c:v>
                </c:pt>
                <c:pt idx="7727">
                  <c:v>-5.395620188288093E-2</c:v>
                </c:pt>
                <c:pt idx="7728">
                  <c:v>-5.3787024693669853E-2</c:v>
                </c:pt>
                <c:pt idx="7729">
                  <c:v>-5.3618192836503112E-2</c:v>
                </c:pt>
                <c:pt idx="7730">
                  <c:v>-5.3449667184418917E-2</c:v>
                </c:pt>
                <c:pt idx="7731">
                  <c:v>-5.3281408768186656E-2</c:v>
                </c:pt>
                <c:pt idx="7732">
                  <c:v>-5.3113378842640946E-2</c:v>
                </c:pt>
                <c:pt idx="7733">
                  <c:v>-5.2945538947911888E-2</c:v>
                </c:pt>
                <c:pt idx="7734">
                  <c:v>-5.2777850965793384E-2</c:v>
                </c:pt>
                <c:pt idx="7735">
                  <c:v>-5.2610277171497521E-2</c:v>
                </c:pt>
                <c:pt idx="7736">
                  <c:v>-5.2442780281018231E-2</c:v>
                </c:pt>
                <c:pt idx="7737">
                  <c:v>-5.227532349433521E-2</c:v>
                </c:pt>
                <c:pt idx="7738">
                  <c:v>-5.2107870534667283E-2</c:v>
                </c:pt>
                <c:pt idx="7739">
                  <c:v>-5.1940385683983896E-2</c:v>
                </c:pt>
                <c:pt idx="7740">
                  <c:v>-5.1772833814977923E-2</c:v>
                </c:pt>
                <c:pt idx="7741">
                  <c:v>-5.1605180419683545E-2</c:v>
                </c:pt>
                <c:pt idx="7742">
                  <c:v>-5.1437391634933584E-2</c:v>
                </c:pt>
                <c:pt idx="7743">
                  <c:v>-5.1269434264822812E-2</c:v>
                </c:pt>
                <c:pt idx="7744">
                  <c:v>-5.1101275800357726E-2</c:v>
                </c:pt>
                <c:pt idx="7745">
                  <c:v>-5.0932884436447771E-2</c:v>
                </c:pt>
                <c:pt idx="7746">
                  <c:v>-5.0764229086398029E-2</c:v>
                </c:pt>
                <c:pt idx="7747">
                  <c:v>-5.0595279394056454E-2</c:v>
                </c:pt>
                <c:pt idx="7748">
                  <c:v>-5.0426005743752111E-2</c:v>
                </c:pt>
                <c:pt idx="7749">
                  <c:v>-5.0256379268170892E-2</c:v>
                </c:pt>
                <c:pt idx="7750">
                  <c:v>-5.0086371854291913E-2</c:v>
                </c:pt>
                <c:pt idx="7751">
                  <c:v>-4.9915956147518523E-2</c:v>
                </c:pt>
                <c:pt idx="7752">
                  <c:v>-4.9745105554118763E-2</c:v>
                </c:pt>
                <c:pt idx="7753">
                  <c:v>-4.9573793020476729E-2</c:v>
                </c:pt>
                <c:pt idx="7754">
                  <c:v>-4.9401988393135345E-2</c:v>
                </c:pt>
                <c:pt idx="7755">
                  <c:v>-4.9229657883415469E-2</c:v>
                </c:pt>
                <c:pt idx="7756">
                  <c:v>-4.9056766098872683E-2</c:v>
                </c:pt>
                <c:pt idx="7757">
                  <c:v>-4.8883277286695663E-2</c:v>
                </c:pt>
                <c:pt idx="7758">
                  <c:v>-4.870915547776275E-2</c:v>
                </c:pt>
                <c:pt idx="7759">
                  <c:v>-4.8534364579930787E-2</c:v>
                </c:pt>
                <c:pt idx="7760">
                  <c:v>-4.8358868463318945E-2</c:v>
                </c:pt>
                <c:pt idx="7761">
                  <c:v>-4.8182631039572751E-2</c:v>
                </c:pt>
                <c:pt idx="7762">
                  <c:v>-4.8005616335442529E-2</c:v>
                </c:pt>
                <c:pt idx="7763">
                  <c:v>-4.7827788560955695E-2</c:v>
                </c:pt>
                <c:pt idx="7764">
                  <c:v>-4.7649112172429849E-2</c:v>
                </c:pt>
                <c:pt idx="7765">
                  <c:v>-4.7469551930585586E-2</c:v>
                </c:pt>
                <c:pt idx="7766">
                  <c:v>-4.7289072953989403E-2</c:v>
                </c:pt>
                <c:pt idx="7767">
                  <c:v>-4.7107640768068025E-2</c:v>
                </c:pt>
                <c:pt idx="7768">
                  <c:v>-4.692522134990959E-2</c:v>
                </c:pt>
                <c:pt idx="7769">
                  <c:v>-4.6741781169070622E-2</c:v>
                </c:pt>
                <c:pt idx="7770">
                  <c:v>-4.6557287224599182E-2</c:v>
                </c:pt>
                <c:pt idx="7771">
                  <c:v>-4.637170707846671E-2</c:v>
                </c:pt>
                <c:pt idx="7772">
                  <c:v>-4.618500888560978E-2</c:v>
                </c:pt>
                <c:pt idx="7773">
                  <c:v>-4.5997161420757722E-2</c:v>
                </c:pt>
                <c:pt idx="7774">
                  <c:v>-4.5808134102232397E-2</c:v>
                </c:pt>
                <c:pt idx="7775">
                  <c:v>-4.5617897012884268E-2</c:v>
                </c:pt>
                <c:pt idx="7776">
                  <c:v>-4.5426420918331274E-2</c:v>
                </c:pt>
                <c:pt idx="7777">
                  <c:v>-4.5233677282660409E-2</c:v>
                </c:pt>
                <c:pt idx="7778">
                  <c:v>-4.5039638281736835E-2</c:v>
                </c:pt>
                <c:pt idx="7779">
                  <c:v>-4.4844276814272235E-2</c:v>
                </c:pt>
                <c:pt idx="7780">
                  <c:v>-4.4647566510783443E-2</c:v>
                </c:pt>
                <c:pt idx="7781">
                  <c:v>-4.444948174058231E-2</c:v>
                </c:pt>
                <c:pt idx="7782">
                  <c:v>-4.4249997616914026E-2</c:v>
                </c:pt>
                <c:pt idx="7783">
                  <c:v>-4.4049090000375338E-2</c:v>
                </c:pt>
                <c:pt idx="7784">
                  <c:v>-4.3846735500719797E-2</c:v>
                </c:pt>
                <c:pt idx="7785">
                  <c:v>-4.3642911477164648E-2</c:v>
                </c:pt>
                <c:pt idx="7786">
                  <c:v>-4.3437596037307402E-2</c:v>
                </c:pt>
                <c:pt idx="7787">
                  <c:v>-4.3230768034745189E-2</c:v>
                </c:pt>
                <c:pt idx="7788">
                  <c:v>-4.3022407065502706E-2</c:v>
                </c:pt>
                <c:pt idx="7789">
                  <c:v>-4.2812493463349297E-2</c:v>
                </c:pt>
                <c:pt idx="7790">
                  <c:v>-4.2601008294102606E-2</c:v>
                </c:pt>
                <c:pt idx="7791">
                  <c:v>-4.238793334899351E-2</c:v>
                </c:pt>
                <c:pt idx="7792">
                  <c:v>-4.2173251137172553E-2</c:v>
                </c:pt>
                <c:pt idx="7793">
                  <c:v>-4.1956944877438292E-2</c:v>
                </c:pt>
                <c:pt idx="7794">
                  <c:v>-4.1738998489247066E-2</c:v>
                </c:pt>
                <c:pt idx="7795">
                  <c:v>-4.1519396583083866E-2</c:v>
                </c:pt>
                <c:pt idx="7796">
                  <c:v>-4.129812445024568E-2</c:v>
                </c:pt>
                <c:pt idx="7797">
                  <c:v>-4.1075168052107799E-2</c:v>
                </c:pt>
                <c:pt idx="7798">
                  <c:v>-4.0850514008922582E-2</c:v>
                </c:pt>
                <c:pt idx="7799">
                  <c:v>-4.0624149588205462E-2</c:v>
                </c:pt>
                <c:pt idx="7800">
                  <c:v>-4.03960626927648E-2</c:v>
                </c:pt>
                <c:pt idx="7801">
                  <c:v>-4.0166241848411915E-2</c:v>
                </c:pt>
                <c:pt idx="7802">
                  <c:v>-3.9934676191408926E-2</c:v>
                </c:pt>
                <c:pt idx="7803">
                  <c:v>-3.9701355455684692E-2</c:v>
                </c:pt>
                <c:pt idx="7804">
                  <c:v>-3.946626995986878E-2</c:v>
                </c:pt>
                <c:pt idx="7805">
                  <c:v>-3.9229410594170851E-2</c:v>
                </c:pt>
                <c:pt idx="7806">
                  <c:v>-3.8990768807149981E-2</c:v>
                </c:pt>
                <c:pt idx="7807">
                  <c:v>-3.8750336592398141E-2</c:v>
                </c:pt>
                <c:pt idx="7808">
                  <c:v>-3.8508106475171451E-2</c:v>
                </c:pt>
                <c:pt idx="7809">
                  <c:v>-3.826407149900142E-2</c:v>
                </c:pt>
                <c:pt idx="7810">
                  <c:v>-3.8018225212303094E-2</c:v>
                </c:pt>
                <c:pt idx="7811">
                  <c:v>-3.7770561655016251E-2</c:v>
                </c:pt>
                <c:pt idx="7812">
                  <c:v>-3.7521075345290235E-2</c:v>
                </c:pt>
                <c:pt idx="7813">
                  <c:v>-3.7269761266245177E-2</c:v>
                </c:pt>
                <c:pt idx="7814">
                  <c:v>-3.7016614852819402E-2</c:v>
                </c:pt>
                <c:pt idx="7815">
                  <c:v>-3.6761639935383159E-2</c:v>
                </c:pt>
                <c:pt idx="7816">
                  <c:v>-3.6504865917598571E-2</c:v>
                </c:pt>
                <c:pt idx="7817">
                  <c:v>-3.6246351237945444E-2</c:v>
                </c:pt>
                <c:pt idx="7818">
                  <c:v>-3.5986170104823238E-2</c:v>
                </c:pt>
                <c:pt idx="7819">
                  <c:v>-3.5724404357009833E-2</c:v>
                </c:pt>
                <c:pt idx="7820">
                  <c:v>-3.5461142477601598E-2</c:v>
                </c:pt>
                <c:pt idx="7821">
                  <c:v>-3.5196478932347765E-2</c:v>
                </c:pt>
                <c:pt idx="7822">
                  <c:v>-3.4930513554420492E-2</c:v>
                </c:pt>
                <c:pt idx="7823">
                  <c:v>-3.4663350963222476E-2</c:v>
                </c:pt>
                <c:pt idx="7824">
                  <c:v>-3.439510001549019E-2</c:v>
                </c:pt>
                <c:pt idx="7825">
                  <c:v>-3.4125873287405697E-2</c:v>
                </c:pt>
                <c:pt idx="7826">
                  <c:v>-3.385578658646575E-2</c:v>
                </c:pt>
                <c:pt idx="7827">
                  <c:v>-3.358495849191355E-2</c:v>
                </c:pt>
                <c:pt idx="7828">
                  <c:v>-3.331350992254567E-2</c:v>
                </c:pt>
                <c:pt idx="7829">
                  <c:v>-3.304156373076491E-2</c:v>
                </c:pt>
                <c:pt idx="7830">
                  <c:v>-3.2769244321759379E-2</c:v>
                </c:pt>
                <c:pt idx="7831">
                  <c:v>-3.2496677296734854E-2</c:v>
                </c:pt>
                <c:pt idx="7832">
                  <c:v>-3.2223989119159593E-2</c:v>
                </c:pt>
                <c:pt idx="7833">
                  <c:v>-3.1951306802996855E-2</c:v>
                </c:pt>
                <c:pt idx="7834">
                  <c:v>-3.1678757621956564E-2</c:v>
                </c:pt>
                <c:pt idx="7835">
                  <c:v>-3.1406468838800154E-2</c:v>
                </c:pt>
                <c:pt idx="7836">
                  <c:v>-3.1134567453791673E-2</c:v>
                </c:pt>
                <c:pt idx="7837">
                  <c:v>-3.0863179971389629E-2</c:v>
                </c:pt>
                <c:pt idx="7838">
                  <c:v>-3.0592432184331355E-2</c:v>
                </c:pt>
                <c:pt idx="7839">
                  <c:v>-3.0322448974266232E-2</c:v>
                </c:pt>
                <c:pt idx="7840">
                  <c:v>-3.0053347007401941E-2</c:v>
                </c:pt>
                <c:pt idx="7841">
                  <c:v>-2.9785219181140792E-2</c:v>
                </c:pt>
                <c:pt idx="7842">
                  <c:v>-2.9518131360355148E-2</c:v>
                </c:pt>
                <c:pt idx="7843">
                  <c:v>-2.9252134096466039E-2</c:v>
                </c:pt>
                <c:pt idx="7844">
                  <c:v>-2.8987269772572651E-2</c:v>
                </c:pt>
                <c:pt idx="7845">
                  <c:v>-2.8723573358946271E-2</c:v>
                </c:pt>
                <c:pt idx="7846">
                  <c:v>-2.846107288985613E-2</c:v>
                </c:pt>
                <c:pt idx="7847">
                  <c:v>-2.8199789909886943E-2</c:v>
                </c:pt>
                <c:pt idx="7848">
                  <c:v>-2.7939739900248641E-2</c:v>
                </c:pt>
                <c:pt idx="7849">
                  <c:v>-2.7680932686063201E-2</c:v>
                </c:pt>
                <c:pt idx="7850">
                  <c:v>-2.7423372825251847E-2</c:v>
                </c:pt>
                <c:pt idx="7851">
                  <c:v>-2.7167059979596314E-2</c:v>
                </c:pt>
                <c:pt idx="7852">
                  <c:v>-2.6911989268563488E-2</c:v>
                </c:pt>
                <c:pt idx="7853">
                  <c:v>-2.6658151606452195E-2</c:v>
                </c:pt>
                <c:pt idx="7854">
                  <c:v>-2.6405534023425065E-2</c:v>
                </c:pt>
                <c:pt idx="7855">
                  <c:v>-2.6154119970977743E-2</c:v>
                </c:pt>
                <c:pt idx="7856">
                  <c:v>-2.5903889612375049E-2</c:v>
                </c:pt>
                <c:pt idx="7857">
                  <c:v>-2.565482009859401E-2</c:v>
                </c:pt>
                <c:pt idx="7858">
                  <c:v>-2.5406885830279318E-2</c:v>
                </c:pt>
                <c:pt idx="7859">
                  <c:v>-2.5160058706229716E-2</c:v>
                </c:pt>
                <c:pt idx="7860">
                  <c:v>-2.4914308358901613E-2</c:v>
                </c:pt>
                <c:pt idx="7861">
                  <c:v>-2.4669602377418241E-2</c:v>
                </c:pt>
                <c:pt idx="7862">
                  <c:v>-2.4425906518561392E-2</c:v>
                </c:pt>
                <c:pt idx="7863">
                  <c:v>-2.4183184906198245E-2</c:v>
                </c:pt>
                <c:pt idx="7864">
                  <c:v>-2.3941400219605741E-2</c:v>
                </c:pt>
                <c:pt idx="7865">
                  <c:v>-2.3700513871119051E-2</c:v>
                </c:pt>
                <c:pt idx="7866">
                  <c:v>-2.3460486173544182E-2</c:v>
                </c:pt>
                <c:pt idx="7867">
                  <c:v>-2.3221276497741174E-2</c:v>
                </c:pt>
                <c:pt idx="7868">
                  <c:v>-2.2982843420786679E-2</c:v>
                </c:pt>
                <c:pt idx="7869">
                  <c:v>-2.2745144865113608E-2</c:v>
                </c:pt>
                <c:pt idx="7870">
                  <c:v>-2.2508138229000482E-2</c:v>
                </c:pt>
                <c:pt idx="7871">
                  <c:v>-2.2271780508793845E-2</c:v>
                </c:pt>
                <c:pt idx="7872">
                  <c:v>-2.2036028413211572E-2</c:v>
                </c:pt>
                <c:pt idx="7873">
                  <c:v>-2.1800838470088488E-2</c:v>
                </c:pt>
                <c:pt idx="7874">
                  <c:v>-2.1566167125893189E-2</c:v>
                </c:pt>
                <c:pt idx="7875">
                  <c:v>-2.1331970838347838E-2</c:v>
                </c:pt>
                <c:pt idx="7876">
                  <c:v>-2.1098206162472113E-2</c:v>
                </c:pt>
                <c:pt idx="7877">
                  <c:v>-2.0864829830349121E-2</c:v>
                </c:pt>
                <c:pt idx="7878">
                  <c:v>-2.0631798824921596E-2</c:v>
                </c:pt>
                <c:pt idx="7879">
                  <c:v>-2.0399070448093474E-2</c:v>
                </c:pt>
                <c:pt idx="7880">
                  <c:v>-2.016660238342563E-2</c:v>
                </c:pt>
                <c:pt idx="7881">
                  <c:v>-1.9934352753683601E-2</c:v>
                </c:pt>
                <c:pt idx="7882">
                  <c:v>-1.9702280173499367E-2</c:v>
                </c:pt>
                <c:pt idx="7883">
                  <c:v>-1.9470343797399405E-2</c:v>
                </c:pt>
                <c:pt idx="7884">
                  <c:v>-1.9238503363429683E-2</c:v>
                </c:pt>
                <c:pt idx="7885">
                  <c:v>-1.9006719232619644E-2</c:v>
                </c:pt>
                <c:pt idx="7886">
                  <c:v>-1.8774952424495853E-2</c:v>
                </c:pt>
                <c:pt idx="7887">
                  <c:v>-1.8543164648870604E-2</c:v>
                </c:pt>
                <c:pt idx="7888">
                  <c:v>-1.8311318334099231E-2</c:v>
                </c:pt>
                <c:pt idx="7889">
                  <c:v>-1.8079376652015141E-2</c:v>
                </c:pt>
                <c:pt idx="7890">
                  <c:v>-1.7847303539722695E-2</c:v>
                </c:pt>
                <c:pt idx="7891">
                  <c:v>-1.7615063718433889E-2</c:v>
                </c:pt>
                <c:pt idx="7892">
                  <c:v>-1.7382622709526774E-2</c:v>
                </c:pt>
                <c:pt idx="7893">
                  <c:v>-1.7149946847983988E-2</c:v>
                </c:pt>
                <c:pt idx="7894">
                  <c:v>-1.6917003293382846E-2</c:v>
                </c:pt>
                <c:pt idx="7895">
                  <c:v>-1.6683760038578951E-2</c:v>
                </c:pt>
                <c:pt idx="7896">
                  <c:v>-1.645018591624138E-2</c:v>
                </c:pt>
                <c:pt idx="7897">
                  <c:v>-1.6216250603370782E-2</c:v>
                </c:pt>
                <c:pt idx="7898">
                  <c:v>-1.5981924623938285E-2</c:v>
                </c:pt>
                <c:pt idx="7899">
                  <c:v>-1.5747179349776888E-2</c:v>
                </c:pt>
                <c:pt idx="7900">
                  <c:v>-1.551198699983882E-2</c:v>
                </c:pt>
                <c:pt idx="7901">
                  <c:v>-1.5276320637946582E-2</c:v>
                </c:pt>
                <c:pt idx="7902">
                  <c:v>-1.5040154169137268E-2</c:v>
                </c:pt>
                <c:pt idx="7903">
                  <c:v>-1.4803462334717485E-2</c:v>
                </c:pt>
                <c:pt idx="7904">
                  <c:v>-1.4566220706120524E-2</c:v>
                </c:pt>
                <c:pt idx="7905">
                  <c:v>-1.4328405677665234E-2</c:v>
                </c:pt>
                <c:pt idx="7906">
                  <c:v>-1.4089994458311347E-2</c:v>
                </c:pt>
                <c:pt idx="7907">
                  <c:v>-1.3850965062488892E-2</c:v>
                </c:pt>
                <c:pt idx="7908">
                  <c:v>-1.3611296300094698E-2</c:v>
                </c:pt>
                <c:pt idx="7909">
                  <c:v>-1.3370967765722587E-2</c:v>
                </c:pt>
                <c:pt idx="7910">
                  <c:v>-1.3129959827211882E-2</c:v>
                </c:pt>
                <c:pt idx="7911">
                  <c:v>-1.2888253613575243E-2</c:v>
                </c:pt>
                <c:pt idx="7912">
                  <c:v>-1.2645831002375109E-2</c:v>
                </c:pt>
                <c:pt idx="7913">
                  <c:v>-1.2402674606615089E-2</c:v>
                </c:pt>
                <c:pt idx="7914">
                  <c:v>-1.2158767761195543E-2</c:v>
                </c:pt>
                <c:pt idx="7915">
                  <c:v>-1.1914094509000658E-2</c:v>
                </c:pt>
                <c:pt idx="7916">
                  <c:v>-1.1668639586656843E-2</c:v>
                </c:pt>
                <c:pt idx="7917">
                  <c:v>-1.1422388410023677E-2</c:v>
                </c:pt>
                <c:pt idx="7918">
                  <c:v>-1.1175327059453687E-2</c:v>
                </c:pt>
                <c:pt idx="7919">
                  <c:v>-1.0927442264868309E-2</c:v>
                </c:pt>
                <c:pt idx="7920">
                  <c:v>-1.067872139069422E-2</c:v>
                </c:pt>
                <c:pt idx="7921">
                  <c:v>-1.0429152420688611E-2</c:v>
                </c:pt>
                <c:pt idx="7922">
                  <c:v>-1.0178723942700562E-2</c:v>
                </c:pt>
                <c:pt idx="7923">
                  <c:v>-9.9274251333894767E-3</c:v>
                </c:pt>
                <c:pt idx="7924">
                  <c:v>-9.6752457429431903E-3</c:v>
                </c:pt>
                <c:pt idx="7925">
                  <c:v>-9.4221760798148032E-3</c:v>
                </c:pt>
                <c:pt idx="7926">
                  <c:v>-9.1682069955086719E-3</c:v>
                </c:pt>
                <c:pt idx="7927">
                  <c:v>-8.9133298694439849E-3</c:v>
                </c:pt>
                <c:pt idx="7928">
                  <c:v>-8.6575365939090057E-3</c:v>
                </c:pt>
                <c:pt idx="7929">
                  <c:v>-8.4008195591388571E-3</c:v>
                </c:pt>
                <c:pt idx="7930">
                  <c:v>-8.1431716385237923E-3</c:v>
                </c:pt>
                <c:pt idx="7931">
                  <c:v>-7.8845861739774599E-3</c:v>
                </c:pt>
                <c:pt idx="7932">
                  <c:v>-7.6250569614716114E-3</c:v>
                </c:pt>
                <c:pt idx="7933">
                  <c:v>-7.3645782367557444E-3</c:v>
                </c:pt>
                <c:pt idx="7934">
                  <c:v>-7.1031446612789409E-3</c:v>
                </c:pt>
                <c:pt idx="7935">
                  <c:v>-6.8407513083158329E-3</c:v>
                </c:pt>
                <c:pt idx="7936">
                  <c:v>-6.5773936493198912E-3</c:v>
                </c:pt>
                <c:pt idx="7937">
                  <c:v>-6.3130675405006593E-3</c:v>
                </c:pt>
                <c:pt idx="7938">
                  <c:v>-6.0477692096459383E-3</c:v>
                </c:pt>
                <c:pt idx="7939">
                  <c:v>-5.7814952431861581E-3</c:v>
                </c:pt>
                <c:pt idx="7940">
                  <c:v>-5.5142514715331853E-3</c:v>
                </c:pt>
                <c:pt idx="7941">
                  <c:v>-5.2460721813012571E-3</c:v>
                </c:pt>
                <c:pt idx="7942">
                  <c:v>-4.9770239885023413E-3</c:v>
                </c:pt>
                <c:pt idx="7943">
                  <c:v>-4.7071910064863621E-3</c:v>
                </c:pt>
                <c:pt idx="7944">
                  <c:v>-4.4366657457118423E-3</c:v>
                </c:pt>
                <c:pt idx="7945">
                  <c:v>-4.1655480134096777E-3</c:v>
                </c:pt>
                <c:pt idx="7946">
                  <c:v>-3.8939441760895651E-3</c:v>
                </c:pt>
                <c:pt idx="7947">
                  <c:v>-3.6219664740243821E-3</c:v>
                </c:pt>
                <c:pt idx="7948">
                  <c:v>-3.3497323738561199E-3</c:v>
                </c:pt>
                <c:pt idx="7949">
                  <c:v>-3.0773639573512886E-3</c:v>
                </c:pt>
                <c:pt idx="7950">
                  <c:v>-2.804987344867305E-3</c:v>
                </c:pt>
                <c:pt idx="7951">
                  <c:v>-2.532732152124538E-3</c:v>
                </c:pt>
                <c:pt idx="7952">
                  <c:v>-2.260730978931431E-3</c:v>
                </c:pt>
                <c:pt idx="7953">
                  <c:v>-1.9891189285472424E-3</c:v>
                </c:pt>
                <c:pt idx="7954">
                  <c:v>-1.7180331563893363E-3</c:v>
                </c:pt>
                <c:pt idx="7955">
                  <c:v>-1.4476124468520064E-3</c:v>
                </c:pt>
                <c:pt idx="7956">
                  <c:v>-1.1779968170139146E-3</c:v>
                </c:pt>
                <c:pt idx="7957">
                  <c:v>-9.093271460736235E-4</c:v>
                </c:pt>
                <c:pt idx="7958">
                  <c:v>-6.417448293649171E-4</c:v>
                </c:pt>
                <c:pt idx="7959">
                  <c:v>-3.753914558535315E-4</c:v>
                </c:pt>
                <c:pt idx="7960">
                  <c:v>-1.1040850805156081E-4</c:v>
                </c:pt>
                <c:pt idx="7961">
                  <c:v>1.5306291669430405E-4</c:v>
                </c:pt>
                <c:pt idx="7962">
                  <c:v>4.1488236452776972E-4</c:v>
                </c:pt>
                <c:pt idx="7963">
                  <c:v>6.7491026400082004E-4</c:v>
                </c:pt>
                <c:pt idx="7964">
                  <c:v>9.3300814650583192E-4</c:v>
                </c:pt>
                <c:pt idx="7965">
                  <c:v>1.1890388491339532E-3</c:v>
                </c:pt>
                <c:pt idx="7966">
                  <c:v>1.4428667008260915E-3</c:v>
                </c:pt>
                <c:pt idx="7967">
                  <c:v>1.6943576926522666E-3</c:v>
                </c:pt>
                <c:pt idx="7968">
                  <c:v>1.9433796330385719E-3</c:v>
                </c:pt>
                <c:pt idx="7969">
                  <c:v>2.1898022887099247E-3</c:v>
                </c:pt>
                <c:pt idx="7970">
                  <c:v>2.433497512109349E-3</c:v>
                </c:pt>
                <c:pt idx="7971">
                  <c:v>2.674339356012623E-3</c:v>
                </c:pt>
                <c:pt idx="7972">
                  <c:v>2.9122041760298247E-3</c:v>
                </c:pt>
                <c:pt idx="7973">
                  <c:v>3.1469707216714611E-3</c:v>
                </c:pt>
                <c:pt idx="7974">
                  <c:v>3.3785202166097344E-3</c:v>
                </c:pt>
                <c:pt idx="7975">
                  <c:v>3.6067364287633214E-3</c:v>
                </c:pt>
                <c:pt idx="7976">
                  <c:v>3.8315057307856796E-3</c:v>
                </c:pt>
                <c:pt idx="7977">
                  <c:v>4.0527171515354968E-3</c:v>
                </c:pt>
                <c:pt idx="7978">
                  <c:v>4.270269784955723E-3</c:v>
                </c:pt>
                <c:pt idx="7979">
                  <c:v>4.4840887394968281E-3</c:v>
                </c:pt>
                <c:pt idx="7980">
                  <c:v>4.6941283820380554E-3</c:v>
                </c:pt>
                <c:pt idx="7981">
                  <c:v>4.9003600901575519E-3</c:v>
                </c:pt>
                <c:pt idx="7982">
                  <c:v>5.1027647425401258E-3</c:v>
                </c:pt>
                <c:pt idx="7983">
                  <c:v>5.3013318254746039E-3</c:v>
                </c:pt>
                <c:pt idx="7984">
                  <c:v>5.4960588338187092E-3</c:v>
                </c:pt>
                <c:pt idx="7985">
                  <c:v>5.6869507094918894E-3</c:v>
                </c:pt>
                <c:pt idx="7986">
                  <c:v>5.8740193063943763E-3</c:v>
                </c:pt>
                <c:pt idx="7987">
                  <c:v>6.057282880494853E-3</c:v>
                </c:pt>
                <c:pt idx="7988">
                  <c:v>6.2367656042264874E-3</c:v>
                </c:pt>
                <c:pt idx="7989">
                  <c:v>6.4124971043693626E-3</c:v>
                </c:pt>
                <c:pt idx="7990">
                  <c:v>6.5845120226030625E-3</c:v>
                </c:pt>
                <c:pt idx="7991">
                  <c:v>6.7528495979386248E-3</c:v>
                </c:pt>
                <c:pt idx="7992">
                  <c:v>6.9175532702493003E-3</c:v>
                </c:pt>
                <c:pt idx="7993">
                  <c:v>7.0786703041361898E-3</c:v>
                </c:pt>
                <c:pt idx="7994">
                  <c:v>7.236251432386126E-3</c:v>
                </c:pt>
                <c:pt idx="7995">
                  <c:v>7.390350518287285E-3</c:v>
                </c:pt>
                <c:pt idx="7996">
                  <c:v>7.5410242360936137E-3</c:v>
                </c:pt>
                <c:pt idx="7997">
                  <c:v>7.6883317689409904E-3</c:v>
                </c:pt>
                <c:pt idx="7998">
                  <c:v>7.832334523535581E-3</c:v>
                </c:pt>
                <c:pt idx="7999">
                  <c:v>7.9730958609561357E-3</c:v>
                </c:pt>
                <c:pt idx="8000">
                  <c:v>8.1106808429213858E-3</c:v>
                </c:pt>
                <c:pt idx="8001">
                  <c:v>8.2451559928986961E-3</c:v>
                </c:pt>
                <c:pt idx="8002">
                  <c:v>8.376589071442557E-3</c:v>
                </c:pt>
                <c:pt idx="8003">
                  <c:v>8.5050488651686046E-3</c:v>
                </c:pt>
                <c:pt idx="8004">
                  <c:v>8.6306049887899961E-3</c:v>
                </c:pt>
                <c:pt idx="8005">
                  <c:v>8.7533276996521209E-3</c:v>
                </c:pt>
                <c:pt idx="8006">
                  <c:v>8.8732877242258604E-3</c:v>
                </c:pt>
                <c:pt idx="8007">
                  <c:v>8.990556096031381E-3</c:v>
                </c:pt>
                <c:pt idx="8008">
                  <c:v>9.1052040044813255E-3</c:v>
                </c:pt>
                <c:pt idx="8009">
                  <c:v>9.2173026541514103E-3</c:v>
                </c:pt>
                <c:pt idx="8010">
                  <c:v>9.3269231339962178E-3</c:v>
                </c:pt>
                <c:pt idx="8011">
                  <c:v>9.4341362960497881E-3</c:v>
                </c:pt>
                <c:pt idx="8012">
                  <c:v>9.5390126431611454E-3</c:v>
                </c:pt>
                <c:pt idx="8013">
                  <c:v>9.641622225334566E-3</c:v>
                </c:pt>
                <c:pt idx="8014">
                  <c:v>9.7420345442531704E-3</c:v>
                </c:pt>
                <c:pt idx="8015">
                  <c:v>9.8403184655847416E-3</c:v>
                </c:pt>
                <c:pt idx="8016">
                  <c:v>9.9365421386797582E-3</c:v>
                </c:pt>
                <c:pt idx="8017">
                  <c:v>1.0030772923285244E-2</c:v>
                </c:pt>
                <c:pt idx="8018">
                  <c:v>1.0123077322915147E-2</c:v>
                </c:pt>
                <c:pt idx="8019">
                  <c:v>1.0213520924525531E-2</c:v>
                </c:pt>
                <c:pt idx="8020">
                  <c:v>1.030216834416176E-2</c:v>
                </c:pt>
                <c:pt idx="8021">
                  <c:v>1.0389083178253839E-2</c:v>
                </c:pt>
                <c:pt idx="8022">
                  <c:v>1.0474327960249434E-2</c:v>
                </c:pt>
                <c:pt idx="8023">
                  <c:v>1.0557964122287994E-2</c:v>
                </c:pt>
                <c:pt idx="8024">
                  <c:v>1.0640051961627343E-2</c:v>
                </c:pt>
                <c:pt idx="8025">
                  <c:v>1.072065061154967E-2</c:v>
                </c:pt>
                <c:pt idx="8026">
                  <c:v>1.0799818016482799E-2</c:v>
                </c:pt>
                <c:pt idx="8027">
                  <c:v>1.0877610911083158E-2</c:v>
                </c:pt>
                <c:pt idx="8028">
                  <c:v>1.095408480304037E-2</c:v>
                </c:pt>
                <c:pt idx="8029">
                  <c:v>1.102929395936891E-2</c:v>
                </c:pt>
                <c:pt idx="8030">
                  <c:v>1.1103291395967035E-2</c:v>
                </c:pt>
                <c:pt idx="8031">
                  <c:v>1.1176128870229209E-2</c:v>
                </c:pt>
                <c:pt idx="8032">
                  <c:v>1.1247856876511243E-2</c:v>
                </c:pt>
                <c:pt idx="8033">
                  <c:v>1.1318524644251777E-2</c:v>
                </c:pt>
                <c:pt idx="8034">
                  <c:v>1.1388180138567228E-2</c:v>
                </c:pt>
                <c:pt idx="8035">
                  <c:v>1.1456870063143082E-2</c:v>
                </c:pt>
                <c:pt idx="8036">
                  <c:v>1.1524639865252871E-2</c:v>
                </c:pt>
                <c:pt idx="8037">
                  <c:v>1.1591533742746225E-2</c:v>
                </c:pt>
                <c:pt idx="8038">
                  <c:v>1.1657594652851501E-2</c:v>
                </c:pt>
                <c:pt idx="8039">
                  <c:v>1.1722864322649521E-2</c:v>
                </c:pt>
                <c:pt idx="8040">
                  <c:v>1.1787373855173084E-2</c:v>
                </c:pt>
                <c:pt idx="8041">
                  <c:v>1.1851123420861368E-2</c:v>
                </c:pt>
                <c:pt idx="8042">
                  <c:v>1.1914078165116198E-2</c:v>
                </c:pt>
                <c:pt idx="8043">
                  <c:v>1.197618389022864E-2</c:v>
                </c:pt>
                <c:pt idx="8044">
                  <c:v>1.2037376679637781E-2</c:v>
                </c:pt>
                <c:pt idx="8045">
                  <c:v>1.2097584066911625E-2</c:v>
                </c:pt>
                <c:pt idx="8046">
                  <c:v>1.2156725822302841E-2</c:v>
                </c:pt>
                <c:pt idx="8047">
                  <c:v>1.2214714685398344E-2</c:v>
                </c:pt>
                <c:pt idx="8048">
                  <c:v>1.2271457058426197E-2</c:v>
                </c:pt>
                <c:pt idx="8049">
                  <c:v>1.2326853662209203E-2</c:v>
                </c:pt>
                <c:pt idx="8050">
                  <c:v>1.2380800156219424E-2</c:v>
                </c:pt>
                <c:pt idx="8051">
                  <c:v>1.2433187724132594E-2</c:v>
                </c:pt>
                <c:pt idx="8052">
                  <c:v>1.2483903626245071E-2</c:v>
                </c:pt>
                <c:pt idx="8053">
                  <c:v>1.2532831720080769E-2</c:v>
                </c:pt>
                <c:pt idx="8054">
                  <c:v>1.2579852950479984E-2</c:v>
                </c:pt>
                <c:pt idx="8055">
                  <c:v>1.2624845810426989E-2</c:v>
                </c:pt>
                <c:pt idx="8056">
                  <c:v>1.2667686773837949E-2</c:v>
                </c:pt>
                <c:pt idx="8057">
                  <c:v>1.2708250701496339E-2</c:v>
                </c:pt>
                <c:pt idx="8058">
                  <c:v>1.2746411221288081E-2</c:v>
                </c:pt>
                <c:pt idx="8059">
                  <c:v>1.278204108385456E-2</c:v>
                </c:pt>
                <c:pt idx="8060">
                  <c:v>1.2815012494748158E-2</c:v>
                </c:pt>
                <c:pt idx="8061">
                  <c:v>1.2845197424140779E-2</c:v>
                </c:pt>
                <c:pt idx="8062">
                  <c:v>1.2872467895103573E-2</c:v>
                </c:pt>
                <c:pt idx="8063">
                  <c:v>1.2896696251443053E-2</c:v>
                </c:pt>
                <c:pt idx="8064">
                  <c:v>1.2917755406046873E-2</c:v>
                </c:pt>
                <c:pt idx="8065">
                  <c:v>1.2935529641649849E-2</c:v>
                </c:pt>
                <c:pt idx="8066">
                  <c:v>1.2949937662107809E-2</c:v>
                </c:pt>
                <c:pt idx="8067">
                  <c:v>1.2960937403546697E-2</c:v>
                </c:pt>
                <c:pt idx="8068">
                  <c:v>1.2968508607063988E-2</c:v>
                </c:pt>
                <c:pt idx="8069">
                  <c:v>1.2972642185435316E-2</c:v>
                </c:pt>
                <c:pt idx="8070">
                  <c:v>1.2973339079074641E-2</c:v>
                </c:pt>
                <c:pt idx="8071">
                  <c:v>1.297060952906672E-2</c:v>
                </c:pt>
                <c:pt idx="8072">
                  <c:v>1.2964472398670804E-2</c:v>
                </c:pt>
                <c:pt idx="8073">
                  <c:v>1.295495452751798E-2</c:v>
                </c:pt>
                <c:pt idx="8074">
                  <c:v>1.2942090116835545E-2</c:v>
                </c:pt>
                <c:pt idx="8075">
                  <c:v>1.2925920144613167E-2</c:v>
                </c:pt>
                <c:pt idx="8076">
                  <c:v>1.290649180966826E-2</c:v>
                </c:pt>
                <c:pt idx="8077">
                  <c:v>1.2883858003588945E-2</c:v>
                </c:pt>
                <c:pt idx="8078">
                  <c:v>1.2858076809554399E-2</c:v>
                </c:pt>
                <c:pt idx="8079">
                  <c:v>1.2829211027053335E-2</c:v>
                </c:pt>
                <c:pt idx="8080">
                  <c:v>1.2797327721543076E-2</c:v>
                </c:pt>
                <c:pt idx="8081">
                  <c:v>1.2762497798113623E-2</c:v>
                </c:pt>
                <c:pt idx="8082">
                  <c:v>1.2724795598242812E-2</c:v>
                </c:pt>
                <c:pt idx="8083">
                  <c:v>1.2684298518751179E-2</c:v>
                </c:pt>
                <c:pt idx="8084">
                  <c:v>1.2641086652086929E-2</c:v>
                </c:pt>
                <c:pt idx="8085">
                  <c:v>1.259524244709395E-2</c:v>
                </c:pt>
                <c:pt idx="8086">
                  <c:v>1.254685038943802E-2</c:v>
                </c:pt>
                <c:pt idx="8087">
                  <c:v>1.2495996700888112E-2</c:v>
                </c:pt>
                <c:pt idx="8088">
                  <c:v>1.2442769056672605E-2</c:v>
                </c:pt>
                <c:pt idx="8089">
                  <c:v>1.2387256320151039E-2</c:v>
                </c:pt>
                <c:pt idx="8090">
                  <c:v>1.2329543047207145E-2</c:v>
                </c:pt>
                <c:pt idx="8091">
                  <c:v>1.2269697917252284E-2</c:v>
                </c:pt>
                <c:pt idx="8092">
                  <c:v>1.220777122444644E-2</c:v>
                </c:pt>
                <c:pt idx="8093">
                  <c:v>1.2143803413423485E-2</c:v>
                </c:pt>
                <c:pt idx="8094">
                  <c:v>1.2077830249153139E-2</c:v>
                </c:pt>
                <c:pt idx="8095">
                  <c:v>1.2009883282918205E-2</c:v>
                </c:pt>
                <c:pt idx="8096">
                  <c:v>1.1939990117097872E-2</c:v>
                </c:pt>
                <c:pt idx="8097">
                  <c:v>1.1868174651475029E-2</c:v>
                </c:pt>
                <c:pt idx="8098">
                  <c:v>1.1794457318669928E-2</c:v>
                </c:pt>
                <c:pt idx="8099">
                  <c:v>1.1718855309305108E-2</c:v>
                </c:pt>
                <c:pt idx="8100">
                  <c:v>1.1641382787223648E-2</c:v>
                </c:pt>
                <c:pt idx="8101">
                  <c:v>1.1562051095068717E-2</c:v>
                </c:pt>
                <c:pt idx="8102">
                  <c:v>1.148086895052727E-2</c:v>
                </c:pt>
                <c:pt idx="8103">
                  <c:v>1.1397842633537155E-2</c:v>
                </c:pt>
                <c:pt idx="8104">
                  <c:v>1.1312976164751637E-2</c:v>
                </c:pt>
                <c:pt idx="8105">
                  <c:v>1.1226271475551343E-2</c:v>
                </c:pt>
                <c:pt idx="8106">
                  <c:v>1.1137728569888239E-2</c:v>
                </c:pt>
                <c:pt idx="8107">
                  <c:v>1.1047345678240582E-2</c:v>
                </c:pt>
                <c:pt idx="8108">
                  <c:v>1.0955119403955261E-2</c:v>
                </c:pt>
                <c:pt idx="8109">
                  <c:v>1.086104486224364E-2</c:v>
                </c:pt>
                <c:pt idx="8110">
                  <c:v>1.0765115812096569E-2</c:v>
                </c:pt>
                <c:pt idx="8111">
                  <c:v>1.0667324781375501E-2</c:v>
                </c:pt>
                <c:pt idx="8112">
                  <c:v>1.0567663185332098E-2</c:v>
                </c:pt>
                <c:pt idx="8113">
                  <c:v>1.0466121438802729E-2</c:v>
                </c:pt>
                <c:pt idx="8114">
                  <c:v>1.0362689062318513E-2</c:v>
                </c:pt>
                <c:pt idx="8115">
                  <c:v>1.0257354782365783E-2</c:v>
                </c:pt>
                <c:pt idx="8116">
                  <c:v>1.0150106626025919E-2</c:v>
                </c:pt>
                <c:pt idx="8117">
                  <c:v>1.0040932010217643E-2</c:v>
                </c:pt>
                <c:pt idx="8118">
                  <c:v>9.929817825759182E-3</c:v>
                </c:pt>
                <c:pt idx="8119">
                  <c:v>9.8167505164616572E-3</c:v>
                </c:pt>
                <c:pt idx="8120">
                  <c:v>9.7017161534593346E-3</c:v>
                </c:pt>
                <c:pt idx="8121">
                  <c:v>9.584700504976746E-3</c:v>
                </c:pt>
                <c:pt idx="8122">
                  <c:v>9.4656891017265397E-3</c:v>
                </c:pt>
                <c:pt idx="8123">
                  <c:v>9.3446672981267881E-3</c:v>
                </c:pt>
                <c:pt idx="8124">
                  <c:v>9.2216203295204142E-3</c:v>
                </c:pt>
                <c:pt idx="8125">
                  <c:v>9.0965333655739361E-3</c:v>
                </c:pt>
                <c:pt idx="8126">
                  <c:v>8.9693915600273181E-3</c:v>
                </c:pt>
                <c:pt idx="8127">
                  <c:v>8.8401800969613031E-3</c:v>
                </c:pt>
                <c:pt idx="8128">
                  <c:v>8.7088921233480169E-3</c:v>
                </c:pt>
                <c:pt idx="8129">
                  <c:v>8.5755458347351581E-3</c:v>
                </c:pt>
                <c:pt idx="8130">
                  <c:v>8.4401879570400011E-3</c:v>
                </c:pt>
                <c:pt idx="8131">
                  <c:v>8.3028806398506745E-3</c:v>
                </c:pt>
                <c:pt idx="8132">
                  <c:v>8.1636934290040489E-3</c:v>
                </c:pt>
                <c:pt idx="8133">
                  <c:v>8.0227023295844531E-3</c:v>
                </c:pt>
                <c:pt idx="8134">
                  <c:v>7.8799891879412793E-3</c:v>
                </c:pt>
                <c:pt idx="8135">
                  <c:v>7.7356411172128468E-3</c:v>
                </c:pt>
                <c:pt idx="8136">
                  <c:v>7.589749954187406E-3</c:v>
                </c:pt>
                <c:pt idx="8137">
                  <c:v>7.4424117458791461E-3</c:v>
                </c:pt>
                <c:pt idx="8138">
                  <c:v>7.2937262646454084E-3</c:v>
                </c:pt>
                <c:pt idx="8139">
                  <c:v>7.1437965507175514E-3</c:v>
                </c:pt>
                <c:pt idx="8140">
                  <c:v>6.9927284810476055E-3</c:v>
                </c:pt>
                <c:pt idx="8141">
                  <c:v>6.8406303634022878E-3</c:v>
                </c:pt>
                <c:pt idx="8142">
                  <c:v>6.6876125546649814E-3</c:v>
                </c:pt>
                <c:pt idx="8143">
                  <c:v>6.5337871023351517E-3</c:v>
                </c:pt>
                <c:pt idx="8144">
                  <c:v>6.37926740824363E-3</c:v>
                </c:pt>
                <c:pt idx="8145">
                  <c:v>6.2241679135306253E-3</c:v>
                </c:pt>
                <c:pt idx="8146">
                  <c:v>6.0686038039616643E-3</c:v>
                </c:pt>
                <c:pt idx="8147">
                  <c:v>5.9126907346845111E-3</c:v>
                </c:pt>
                <c:pt idx="8148">
                  <c:v>5.7565445735580237E-3</c:v>
                </c:pt>
                <c:pt idx="8149">
                  <c:v>5.6002811622109716E-3</c:v>
                </c:pt>
                <c:pt idx="8150">
                  <c:v>5.4440160940158284E-3</c:v>
                </c:pt>
                <c:pt idx="8151">
                  <c:v>5.2878645081891624E-3</c:v>
                </c:pt>
                <c:pt idx="8152">
                  <c:v>5.1319408992562135E-3</c:v>
                </c:pt>
                <c:pt idx="8153">
                  <c:v>4.976348957431165E-3</c:v>
                </c:pt>
                <c:pt idx="8154">
                  <c:v>4.8211598362934895E-3</c:v>
                </c:pt>
                <c:pt idx="8155">
                  <c:v>4.6664076445946034E-3</c:v>
                </c:pt>
                <c:pt idx="8156">
                  <c:v>4.5121059385100446E-3</c:v>
                </c:pt>
                <c:pt idx="8157">
                  <c:v>4.3582577949163714E-3</c:v>
                </c:pt>
                <c:pt idx="8158">
                  <c:v>4.2048569202940804E-3</c:v>
                </c:pt>
                <c:pt idx="8159">
                  <c:v>4.0518883635377364E-3</c:v>
                </c:pt>
                <c:pt idx="8160">
                  <c:v>3.8993291809027776E-3</c:v>
                </c:pt>
                <c:pt idx="8161">
                  <c:v>3.7471490680927393E-3</c:v>
                </c:pt>
                <c:pt idx="8162">
                  <c:v>3.5953109611597902E-3</c:v>
                </c:pt>
                <c:pt idx="8163">
                  <c:v>3.4437716073389491E-3</c:v>
                </c:pt>
                <c:pt idx="8164">
                  <c:v>3.292482106892741E-3</c:v>
                </c:pt>
                <c:pt idx="8165">
                  <c:v>3.1413884270196338E-3</c:v>
                </c:pt>
                <c:pt idx="8166">
                  <c:v>2.9904318888562616E-3</c:v>
                </c:pt>
                <c:pt idx="8167">
                  <c:v>2.8395496285803412E-3</c:v>
                </c:pt>
                <c:pt idx="8168">
                  <c:v>2.6886750335974653E-3</c:v>
                </c:pt>
                <c:pt idx="8169">
                  <c:v>2.5377381547713644E-3</c:v>
                </c:pt>
                <c:pt idx="8170">
                  <c:v>2.3866660956334525E-3</c:v>
                </c:pt>
                <c:pt idx="8171">
                  <c:v>2.2353833794836234E-3</c:v>
                </c:pt>
                <c:pt idx="8172">
                  <c:v>2.08381229527047E-3</c:v>
                </c:pt>
                <c:pt idx="8173">
                  <c:v>1.9318732231153623E-3</c:v>
                </c:pt>
                <c:pt idx="8174">
                  <c:v>1.7794849403211161E-3</c:v>
                </c:pt>
                <c:pt idx="8175">
                  <c:v>1.6265649086824553E-3</c:v>
                </c:pt>
                <c:pt idx="8176">
                  <c:v>1.4730295438920879E-3</c:v>
                </c:pt>
                <c:pt idx="8177">
                  <c:v>1.3187944678130438E-3</c:v>
                </c:pt>
                <c:pt idx="8178">
                  <c:v>1.1637914817640321E-3</c:v>
                </c:pt>
                <c:pt idx="8179">
                  <c:v>1.0080049487711084E-3</c:v>
                </c:pt>
                <c:pt idx="8180">
                  <c:v>8.5147930729119958E-4</c:v>
                </c:pt>
                <c:pt idx="8181">
                  <c:v>6.9429138509538449E-4</c:v>
                </c:pt>
                <c:pt idx="8182">
                  <c:v>5.3653348075233969E-4</c:v>
                </c:pt>
                <c:pt idx="8183">
                  <c:v>3.783114796026486E-4</c:v>
                </c:pt>
                <c:pt idx="8184">
                  <c:v>2.1974363937478345E-4</c:v>
                </c:pt>
                <c:pt idx="8185">
                  <c:v>6.0959461284393431E-5</c:v>
                </c:pt>
                <c:pt idx="8186">
                  <c:v>-9.7901378881914026E-5</c:v>
                </c:pt>
                <c:pt idx="8187">
                  <c:v>-2.5669004283320965E-4</c:v>
                </c:pt>
                <c:pt idx="8188">
                  <c:v>-4.1524948718476889E-4</c:v>
                </c:pt>
                <c:pt idx="8189">
                  <c:v>-5.7341536831853287E-4</c:v>
                </c:pt>
                <c:pt idx="8190">
                  <c:v>-7.3101689674597709E-4</c:v>
                </c:pt>
                <c:pt idx="8191">
                  <c:v>-8.8787764297360038E-4</c:v>
                </c:pt>
                <c:pt idx="8192">
                  <c:v>-1.043816296818979E-3</c:v>
                </c:pt>
                <c:pt idx="8193">
                  <c:v>-1.1986473820732645E-3</c:v>
                </c:pt>
                <c:pt idx="8194">
                  <c:v>-1.3521819283540473E-3</c:v>
                </c:pt>
                <c:pt idx="8195">
                  <c:v>-1.5042281019409067E-3</c:v>
                </c:pt>
                <c:pt idx="8196">
                  <c:v>-1.6545917973346538E-3</c:v>
                </c:pt>
                <c:pt idx="8197">
                  <c:v>-1.8030771912304307E-3</c:v>
                </c:pt>
                <c:pt idx="8198">
                  <c:v>-1.9494872605444421E-3</c:v>
                </c:pt>
                <c:pt idx="8199">
                  <c:v>-2.0936242660842862E-3</c:v>
                </c:pt>
                <c:pt idx="8200">
                  <c:v>-2.2352902034035935E-3</c:v>
                </c:pt>
                <c:pt idx="8201">
                  <c:v>-2.3742872223331112E-3</c:v>
                </c:pt>
                <c:pt idx="8202">
                  <c:v>-2.5104180166324775E-3</c:v>
                </c:pt>
                <c:pt idx="8203">
                  <c:v>-2.6435016011852577E-3</c:v>
                </c:pt>
                <c:pt idx="8204">
                  <c:v>-2.7734069531666346E-3</c:v>
                </c:pt>
                <c:pt idx="8205">
                  <c:v>-2.9000600517284955E-3</c:v>
                </c:pt>
                <c:pt idx="8206">
                  <c:v>-3.0234184853638549E-3</c:v>
                </c:pt>
                <c:pt idx="8207">
                  <c:v>-3.1434559659924291E-3</c:v>
                </c:pt>
                <c:pt idx="8208">
                  <c:v>-3.2601606803848051E-3</c:v>
                </c:pt>
                <c:pt idx="8209">
                  <c:v>-3.3735342487069761E-3</c:v>
                </c:pt>
                <c:pt idx="8210">
                  <c:v>-3.4835907526863203E-3</c:v>
                </c:pt>
                <c:pt idx="8211">
                  <c:v>-3.590355810433534E-3</c:v>
                </c:pt>
                <c:pt idx="8212">
                  <c:v>-3.6938656955322552E-3</c:v>
                </c:pt>
                <c:pt idx="8213">
                  <c:v>-3.7941664988548366E-3</c:v>
                </c:pt>
                <c:pt idx="8214">
                  <c:v>-3.8913133316234349E-3</c:v>
                </c:pt>
                <c:pt idx="8215">
                  <c:v>-3.9853695682655673E-3</c:v>
                </c:pt>
                <c:pt idx="8216">
                  <c:v>-4.0764061276426797E-3</c:v>
                </c:pt>
                <c:pt idx="8217">
                  <c:v>-4.1645007912602455E-3</c:v>
                </c:pt>
                <c:pt idx="8218">
                  <c:v>-4.2497375570982399E-3</c:v>
                </c:pt>
                <c:pt idx="8219">
                  <c:v>-4.3322060277314316E-3</c:v>
                </c:pt>
                <c:pt idx="8220">
                  <c:v>-4.4120008314401486E-3</c:v>
                </c:pt>
                <c:pt idx="8221">
                  <c:v>-4.4892210750431365E-3</c:v>
                </c:pt>
                <c:pt idx="8222">
                  <c:v>-4.5639698272155185E-3</c:v>
                </c:pt>
                <c:pt idx="8223">
                  <c:v>-4.6363536310863535E-3</c:v>
                </c:pt>
                <c:pt idx="8224">
                  <c:v>-4.7064820449413888E-3</c:v>
                </c:pt>
                <c:pt idx="8225">
                  <c:v>-4.7744672098882683E-3</c:v>
                </c:pt>
                <c:pt idx="8226">
                  <c:v>-4.8404234433723856E-3</c:v>
                </c:pt>
                <c:pt idx="8227">
                  <c:v>-4.9044668574627186E-3</c:v>
                </c:pt>
                <c:pt idx="8228">
                  <c:v>-4.9667150008578772E-3</c:v>
                </c:pt>
                <c:pt idx="8229">
                  <c:v>-5.0272865235930272E-3</c:v>
                </c:pt>
                <c:pt idx="8230">
                  <c:v>-5.0863008634588853E-3</c:v>
                </c:pt>
                <c:pt idx="8231">
                  <c:v>-5.1438779531736145E-3</c:v>
                </c:pt>
                <c:pt idx="8232">
                  <c:v>-5.2001379473788885E-3</c:v>
                </c:pt>
                <c:pt idx="8233">
                  <c:v>-5.2552009685587009E-3</c:v>
                </c:pt>
                <c:pt idx="8234">
                  <c:v>-5.3091868710113729E-3</c:v>
                </c:pt>
                <c:pt idx="8235">
                  <c:v>-5.3622150220306404E-3</c:v>
                </c:pt>
                <c:pt idx="8236">
                  <c:v>-5.4144040994813488E-3</c:v>
                </c:pt>
                <c:pt idx="8237">
                  <c:v>-5.4658719049822131E-3</c:v>
                </c:pt>
                <c:pt idx="8238">
                  <c:v>-5.5167351919351666E-3</c:v>
                </c:pt>
                <c:pt idx="8239">
                  <c:v>-5.5671095076672006E-3</c:v>
                </c:pt>
                <c:pt idx="8240">
                  <c:v>-5.6171090489766616E-3</c:v>
                </c:pt>
                <c:pt idx="8241">
                  <c:v>-5.666846530401227E-3</c:v>
                </c:pt>
                <c:pt idx="8242">
                  <c:v>-5.7164330645498159E-3</c:v>
                </c:pt>
                <c:pt idx="8243">
                  <c:v>-5.7659780538648992E-3</c:v>
                </c:pt>
                <c:pt idx="8244">
                  <c:v>-5.8155890932054619E-3</c:v>
                </c:pt>
                <c:pt idx="8245">
                  <c:v>-5.8653718826641391E-3</c:v>
                </c:pt>
                <c:pt idx="8246">
                  <c:v>-5.9154301500545636E-3</c:v>
                </c:pt>
                <c:pt idx="8247">
                  <c:v>-5.9658655825272685E-3</c:v>
                </c:pt>
                <c:pt idx="8248">
                  <c:v>-6.0167777667937284E-3</c:v>
                </c:pt>
                <c:pt idx="8249">
                  <c:v>-6.0682641374593194E-3</c:v>
                </c:pt>
                <c:pt idx="8250">
                  <c:v>-6.1204199329862414E-3</c:v>
                </c:pt>
                <c:pt idx="8251">
                  <c:v>-6.1733381588273181E-3</c:v>
                </c:pt>
                <c:pt idx="8252">
                  <c:v>-6.2271095572908105E-3</c:v>
                </c:pt>
                <c:pt idx="8253">
                  <c:v>-6.2818225837152882E-3</c:v>
                </c:pt>
                <c:pt idx="8254">
                  <c:v>-6.3375633885514124E-3</c:v>
                </c:pt>
                <c:pt idx="8255">
                  <c:v>-6.3944158049655973E-3</c:v>
                </c:pt>
                <c:pt idx="8256">
                  <c:v>-6.4524613415971269E-3</c:v>
                </c:pt>
                <c:pt idx="8257">
                  <c:v>-6.5117791801171908E-3</c:v>
                </c:pt>
                <c:pt idx="8258">
                  <c:v>-6.5724461772542642E-3</c:v>
                </c:pt>
                <c:pt idx="8259">
                  <c:v>-6.6345368709656814E-3</c:v>
                </c:pt>
                <c:pt idx="8260">
                  <c:v>-6.6981234904503742E-3</c:v>
                </c:pt>
                <c:pt idx="8261">
                  <c:v>-6.7632759697121509E-3</c:v>
                </c:pt>
                <c:pt idx="8262">
                  <c:v>-6.8300619643971317E-3</c:v>
                </c:pt>
                <c:pt idx="8263">
                  <c:v>-6.8985468716421562E-3</c:v>
                </c:pt>
                <c:pt idx="8264">
                  <c:v>-6.9687938526843867E-3</c:v>
                </c:pt>
                <c:pt idx="8265">
                  <c:v>-7.0408569574879776E-3</c:v>
                </c:pt>
                <c:pt idx="8266">
                  <c:v>-7.1147662432704218E-3</c:v>
                </c:pt>
                <c:pt idx="8267">
                  <c:v>-7.1905247908838127E-3</c:v>
                </c:pt>
                <c:pt idx="8268">
                  <c:v>-7.2681202294072505E-3</c:v>
                </c:pt>
                <c:pt idx="8269">
                  <c:v>-7.3475318175418624E-3</c:v>
                </c:pt>
                <c:pt idx="8270">
                  <c:v>-7.428731322733406E-3</c:v>
                </c:pt>
                <c:pt idx="8271">
                  <c:v>-7.51168362045558E-3</c:v>
                </c:pt>
                <c:pt idx="8272">
                  <c:v>-7.5963472545753198E-3</c:v>
                </c:pt>
                <c:pt idx="8273">
                  <c:v>-7.6826749693975401E-3</c:v>
                </c:pt>
                <c:pt idx="8274">
                  <c:v>-7.7706142147673622E-3</c:v>
                </c:pt>
                <c:pt idx="8275">
                  <c:v>-7.8601076252199573E-3</c:v>
                </c:pt>
                <c:pt idx="8276">
                  <c:v>-7.9510934741325E-3</c:v>
                </c:pt>
                <c:pt idx="8277">
                  <c:v>-8.0435061038104799E-3</c:v>
                </c:pt>
                <c:pt idx="8278">
                  <c:v>-8.1372763324192316E-3</c:v>
                </c:pt>
                <c:pt idx="8279">
                  <c:v>-8.2323318386493694E-3</c:v>
                </c:pt>
                <c:pt idx="8280">
                  <c:v>-8.328597524983385E-3</c:v>
                </c:pt>
                <c:pt idx="8281">
                  <c:v>-8.4259958604083057E-3</c:v>
                </c:pt>
                <c:pt idx="8282">
                  <c:v>-8.5244472033976781E-3</c:v>
                </c:pt>
                <c:pt idx="8283">
                  <c:v>-8.6238701059640106E-3</c:v>
                </c:pt>
                <c:pt idx="8284">
                  <c:v>-8.7241815995612506E-3</c:v>
                </c:pt>
                <c:pt idx="8285">
                  <c:v>-8.8252974635947608E-3</c:v>
                </c:pt>
                <c:pt idx="8286">
                  <c:v>-8.9271324772752566E-3</c:v>
                </c:pt>
                <c:pt idx="8287">
                  <c:v>-9.0296006555309911E-3</c:v>
                </c:pt>
                <c:pt idx="8288">
                  <c:v>-9.1326154696721104E-3</c:v>
                </c:pt>
                <c:pt idx="8289">
                  <c:v>-9.2360900534794507E-3</c:v>
                </c:pt>
                <c:pt idx="8290">
                  <c:v>-9.3399479663585274E-3</c:v>
                </c:pt>
                <c:pt idx="8291">
                  <c:v>-9.4441462113869622E-3</c:v>
                </c:pt>
                <c:pt idx="8292">
                  <c:v>-9.5486800173735439E-3</c:v>
                </c:pt>
                <c:pt idx="8293">
                  <c:v>-9.6535653863672171E-3</c:v>
                </c:pt>
                <c:pt idx="8294">
                  <c:v>-9.7588284388391809E-3</c:v>
                </c:pt>
                <c:pt idx="8295">
                  <c:v>-9.8645042515668573E-3</c:v>
                </c:pt>
                <c:pt idx="8296">
                  <c:v>-9.9706361158276822E-3</c:v>
                </c:pt>
                <c:pt idx="8297">
                  <c:v>-1.0077274847100116E-2</c:v>
                </c:pt>
                <c:pt idx="8298">
                  <c:v>-1.0184478130301102E-2</c:v>
                </c:pt>
                <c:pt idx="8299">
                  <c:v>-1.0292309898708779E-2</c:v>
                </c:pt>
                <c:pt idx="8300">
                  <c:v>-1.0400839745309035E-2</c:v>
                </c:pt>
                <c:pt idx="8301">
                  <c:v>-1.0510142365354419E-2</c:v>
                </c:pt>
                <c:pt idx="8302">
                  <c:v>-1.0620297028953422E-2</c:v>
                </c:pt>
                <c:pt idx="8303">
                  <c:v>-1.0731387082536025E-2</c:v>
                </c:pt>
                <c:pt idx="8304">
                  <c:v>-1.0843499478070433E-2</c:v>
                </c:pt>
                <c:pt idx="8305">
                  <c:v>-1.0956724328933975E-2</c:v>
                </c:pt>
                <c:pt idx="8306">
                  <c:v>-1.1071154491369913E-2</c:v>
                </c:pt>
                <c:pt idx="8307">
                  <c:v>-1.1186885170490365E-2</c:v>
                </c:pt>
                <c:pt idx="8308">
                  <c:v>-1.1304013549813844E-2</c:v>
                </c:pt>
                <c:pt idx="8309">
                  <c:v>-1.1422638443354113E-2</c:v>
                </c:pt>
                <c:pt idx="8310">
                  <c:v>-1.1542859969305369E-2</c:v>
                </c:pt>
                <c:pt idx="8311">
                  <c:v>-1.1664779244396115E-2</c:v>
                </c:pt>
                <c:pt idx="8312">
                  <c:v>-1.1788498098012145E-2</c:v>
                </c:pt>
                <c:pt idx="8313">
                  <c:v>-1.1914118805215916E-2</c:v>
                </c:pt>
                <c:pt idx="8314">
                  <c:v>-1.2041743837816797E-2</c:v>
                </c:pt>
                <c:pt idx="8315">
                  <c:v>-1.2171472155374122E-2</c:v>
                </c:pt>
                <c:pt idx="8316">
                  <c:v>-1.230339147705185E-2</c:v>
                </c:pt>
                <c:pt idx="8317">
                  <c:v>-1.2437576563654146E-2</c:v>
                </c:pt>
                <c:pt idx="8318">
                  <c:v>-1.2574094824611241E-2</c:v>
                </c:pt>
                <c:pt idx="8319">
                  <c:v>-1.2713009699313519E-2</c:v>
                </c:pt>
                <c:pt idx="8320">
                  <c:v>-1.285438092576088E-2</c:v>
                </c:pt>
                <c:pt idx="8321">
                  <c:v>-1.2998264680374537E-2</c:v>
                </c:pt>
                <c:pt idx="8322">
                  <c:v>-1.3144713709812699E-2</c:v>
                </c:pt>
                <c:pt idx="8323">
                  <c:v>-1.3293777459585886E-2</c:v>
                </c:pt>
                <c:pt idx="8324">
                  <c:v>-1.3445502199639954E-2</c:v>
                </c:pt>
                <c:pt idx="8325">
                  <c:v>-1.3599931146896692E-2</c:v>
                </c:pt>
                <c:pt idx="8326">
                  <c:v>-1.3757104584742183E-2</c:v>
                </c:pt>
                <c:pt idx="8327">
                  <c:v>-1.3917059979458472E-2</c:v>
                </c:pt>
                <c:pt idx="8328">
                  <c:v>-1.4079832093600459E-2</c:v>
                </c:pt>
                <c:pt idx="8329">
                  <c:v>-1.4245453096325271E-2</c:v>
                </c:pt>
                <c:pt idx="8330">
                  <c:v>-1.4413952670686302E-2</c:v>
                </c:pt>
                <c:pt idx="8331">
                  <c:v>-1.4585358117909312E-2</c:v>
                </c:pt>
                <c:pt idx="8332">
                  <c:v>-1.4759694458671346E-2</c:v>
                </c:pt>
                <c:pt idx="8333">
                  <c:v>-1.4936984531409986E-2</c:v>
                </c:pt>
                <c:pt idx="8334">
                  <c:v>-1.511724908768756E-2</c:v>
                </c:pt>
                <c:pt idx="8335">
                  <c:v>-1.5300506884648492E-2</c:v>
                </c:pt>
                <c:pt idx="8336">
                  <c:v>-1.5486774774601158E-2</c:v>
                </c:pt>
                <c:pt idx="8337">
                  <c:v>-1.5676067791764215E-2</c:v>
                </c:pt>
                <c:pt idx="8338">
                  <c:v>-1.5868399236217998E-2</c:v>
                </c:pt>
                <c:pt idx="8339">
                  <c:v>-1.6063780755103941E-2</c:v>
                </c:pt>
                <c:pt idx="8340">
                  <c:v>-1.6262222421117495E-2</c:v>
                </c:pt>
                <c:pt idx="8341">
                  <c:v>-1.6463732808340955E-2</c:v>
                </c:pt>
                <c:pt idx="8342">
                  <c:v>-1.6668319065465276E-2</c:v>
                </c:pt>
                <c:pt idx="8343">
                  <c:v>-1.6875986986450191E-2</c:v>
                </c:pt>
                <c:pt idx="8344">
                  <c:v>-1.7086741078674278E-2</c:v>
                </c:pt>
                <c:pt idx="8345">
                  <c:v>-1.7300584628626561E-2</c:v>
                </c:pt>
                <c:pt idx="8346">
                  <c:v>-1.7517519765192925E-2</c:v>
                </c:pt>
                <c:pt idx="8347">
                  <c:v>-1.7737547520590896E-2</c:v>
                </c:pt>
                <c:pt idx="8348">
                  <c:v>-1.7960667889006885E-2</c:v>
                </c:pt>
                <c:pt idx="8349">
                  <c:v>-1.8186879882990496E-2</c:v>
                </c:pt>
                <c:pt idx="8350">
                  <c:v>-1.8416181587660861E-2</c:v>
                </c:pt>
                <c:pt idx="8351">
                  <c:v>-1.8648570212779891E-2</c:v>
                </c:pt>
                <c:pt idx="8352">
                  <c:v>-1.888404214274746E-2</c:v>
                </c:pt>
                <c:pt idx="8353">
                  <c:v>-1.91225832481366E-2</c:v>
                </c:pt>
                <c:pt idx="8354">
                  <c:v>-1.9364147895615445E-2</c:v>
                </c:pt>
                <c:pt idx="8355">
                  <c:v>-1.9608654740580801E-2</c:v>
                </c:pt>
                <c:pt idx="8356">
                  <c:v>-1.9856002985987539E-2</c:v>
                </c:pt>
                <c:pt idx="8357">
                  <c:v>-2.0106082367748787E-2</c:v>
                </c:pt>
                <c:pt idx="8358">
                  <c:v>-2.035877438500594E-2</c:v>
                </c:pt>
                <c:pt idx="8359">
                  <c:v>-2.0613953131962865E-2</c:v>
                </c:pt>
                <c:pt idx="8360">
                  <c:v>-2.0871486071498132E-2</c:v>
                </c:pt>
                <c:pt idx="8361">
                  <c:v>-2.1131234765773849E-2</c:v>
                </c:pt>
                <c:pt idx="8362">
                  <c:v>-2.139305556603838E-2</c:v>
                </c:pt>
                <c:pt idx="8363">
                  <c:v>-2.1656800263260313E-2</c:v>
                </c:pt>
                <c:pt idx="8364">
                  <c:v>-2.1922316701167836E-2</c:v>
                </c:pt>
                <c:pt idx="8365">
                  <c:v>-2.2189449353225386E-2</c:v>
                </c:pt>
                <c:pt idx="8366">
                  <c:v>-2.2458039865036878E-2</c:v>
                </c:pt>
                <c:pt idx="8367">
                  <c:v>-2.2727927563623466E-2</c:v>
                </c:pt>
                <c:pt idx="8368">
                  <c:v>-2.2998949934981947E-2</c:v>
                </c:pt>
                <c:pt idx="8369">
                  <c:v>-2.3270943071289789E-2</c:v>
                </c:pt>
                <c:pt idx="8370">
                  <c:v>-2.3543742089080239E-2</c:v>
                </c:pt>
                <c:pt idx="8371">
                  <c:v>-2.3817181519673131E-2</c:v>
                </c:pt>
                <c:pt idx="8372">
                  <c:v>-2.4091095673104867E-2</c:v>
                </c:pt>
                <c:pt idx="8373">
                  <c:v>-2.4365318976763618E-2</c:v>
                </c:pt>
                <c:pt idx="8374">
                  <c:v>-2.4639686289895851E-2</c:v>
                </c:pt>
                <c:pt idx="8375">
                  <c:v>-2.4914033195113053E-2</c:v>
                </c:pt>
                <c:pt idx="8376">
                  <c:v>-2.5188196267989398E-2</c:v>
                </c:pt>
                <c:pt idx="8377">
                  <c:v>-2.5462013325804656E-2</c:v>
                </c:pt>
                <c:pt idx="8378">
                  <c:v>-2.5735335401993593E-2</c:v>
                </c:pt>
                <c:pt idx="8379">
                  <c:v>-2.6008052333058418E-2</c:v>
                </c:pt>
                <c:pt idx="8380">
                  <c:v>-2.6280098079456027E-2</c:v>
                </c:pt>
                <c:pt idx="8381">
                  <c:v>-2.6551431337869288E-2</c:v>
                </c:pt>
                <c:pt idx="8382">
                  <c:v>-2.6822023703134596E-2</c:v>
                </c:pt>
                <c:pt idx="8383">
                  <c:v>-2.7091858374534594E-2</c:v>
                </c:pt>
                <c:pt idx="8384">
                  <c:v>-2.7360929326244312E-2</c:v>
                </c:pt>
                <c:pt idx="8385">
                  <c:v>-2.7629240532362195E-2</c:v>
                </c:pt>
                <c:pt idx="8386">
                  <c:v>-2.7896805228982607E-2</c:v>
                </c:pt>
                <c:pt idx="8387">
                  <c:v>-2.816364521144624E-2</c:v>
                </c:pt>
                <c:pt idx="8388">
                  <c:v>-2.8429790165548908E-2</c:v>
                </c:pt>
                <c:pt idx="8389">
                  <c:v>-2.8695277031537157E-2</c:v>
                </c:pt>
                <c:pt idx="8390">
                  <c:v>-2.8960149399741789E-2</c:v>
                </c:pt>
                <c:pt idx="8391">
                  <c:v>-2.9224456936724302E-2</c:v>
                </c:pt>
                <c:pt idx="8392">
                  <c:v>-2.9488254840833398E-2</c:v>
                </c:pt>
                <c:pt idx="8393">
                  <c:v>-2.9751603326094091E-2</c:v>
                </c:pt>
                <c:pt idx="8394">
                  <c:v>-3.0014567133374786E-2</c:v>
                </c:pt>
                <c:pt idx="8395">
                  <c:v>-3.0277215067802676E-2</c:v>
                </c:pt>
                <c:pt idx="8396">
                  <c:v>-3.0539619561422218E-2</c:v>
                </c:pt>
                <c:pt idx="8397">
                  <c:v>-3.0801856260116087E-2</c:v>
                </c:pt>
                <c:pt idx="8398">
                  <c:v>-3.1064003633832455E-2</c:v>
                </c:pt>
                <c:pt idx="8399">
                  <c:v>-3.1326142609187813E-2</c:v>
                </c:pt>
                <c:pt idx="8400">
                  <c:v>-3.1588356223538221E-2</c:v>
                </c:pt>
                <c:pt idx="8401">
                  <c:v>-3.1850729299637622E-2</c:v>
                </c:pt>
                <c:pt idx="8402">
                  <c:v>-3.2113348140025387E-2</c:v>
                </c:pt>
                <c:pt idx="8403">
                  <c:v>-3.2376290994662799E-2</c:v>
                </c:pt>
                <c:pt idx="8404">
                  <c:v>-3.2639607816599719E-2</c:v>
                </c:pt>
                <c:pt idx="8405">
                  <c:v>-3.2903315973496057E-2</c:v>
                </c:pt>
                <c:pt idx="8406">
                  <c:v>-3.3167415411995436E-2</c:v>
                </c:pt>
                <c:pt idx="8407">
                  <c:v>-3.3431897882414893E-2</c:v>
                </c:pt>
                <c:pt idx="8408">
                  <c:v>-3.3696747866380675E-2</c:v>
                </c:pt>
                <c:pt idx="8409">
                  <c:v>-3.3961943142122641E-2</c:v>
                </c:pt>
                <c:pt idx="8410">
                  <c:v>-3.4227455309771282E-2</c:v>
                </c:pt>
                <c:pt idx="8411">
                  <c:v>-3.4493250290413252E-2</c:v>
                </c:pt>
                <c:pt idx="8412">
                  <c:v>-3.4759288800317582E-2</c:v>
                </c:pt>
                <c:pt idx="8413">
                  <c:v>-3.5025526801235135E-2</c:v>
                </c:pt>
                <c:pt idx="8414">
                  <c:v>-3.5291915927636218E-2</c:v>
                </c:pt>
                <c:pt idx="8415">
                  <c:v>-3.5558403891731379E-2</c:v>
                </c:pt>
                <c:pt idx="8416">
                  <c:v>-3.5824934867102351E-2</c:v>
                </c:pt>
                <c:pt idx="8417">
                  <c:v>-3.6091449851749356E-2</c:v>
                </c:pt>
                <c:pt idx="8418">
                  <c:v>-3.6357887011344008E-2</c:v>
                </c:pt>
                <c:pt idx="8419">
                  <c:v>-3.6624182003455782E-2</c:v>
                </c:pt>
                <c:pt idx="8420">
                  <c:v>-3.6890268283501747E-2</c:v>
                </c:pt>
                <c:pt idx="8421">
                  <c:v>-3.7156077393149245E-2</c:v>
                </c:pt>
                <c:pt idx="8422">
                  <c:v>-3.7421539231882885E-2</c:v>
                </c:pt>
                <c:pt idx="8423">
                  <c:v>-3.7686582312426435E-2</c:v>
                </c:pt>
                <c:pt idx="8424">
                  <c:v>-3.7951134000692145E-2</c:v>
                </c:pt>
                <c:pt idx="8425">
                  <c:v>-3.8215120740911025E-2</c:v>
                </c:pt>
                <c:pt idx="8426">
                  <c:v>-3.8478468266577519E-2</c:v>
                </c:pt>
                <c:pt idx="8427">
                  <c:v>-3.8741101797824591E-2</c:v>
                </c:pt>
                <c:pt idx="8428">
                  <c:v>-3.9002946225825876E-2</c:v>
                </c:pt>
                <c:pt idx="8429">
                  <c:v>-3.9263926284803588E-2</c:v>
                </c:pt>
                <c:pt idx="8430">
                  <c:v>-3.952396671220243E-2</c:v>
                </c:pt>
                <c:pt idx="8431">
                  <c:v>-3.9782992397572235E-2</c:v>
                </c:pt>
                <c:pt idx="8432">
                  <c:v>-4.0040928520684207E-2</c:v>
                </c:pt>
                <c:pt idx="8433">
                  <c:v>-4.0297700679388516E-2</c:v>
                </c:pt>
                <c:pt idx="8434">
                  <c:v>-4.055323500770372E-2</c:v>
                </c:pt>
                <c:pt idx="8435">
                  <c:v>-4.0807458284611929E-2</c:v>
                </c:pt>
                <c:pt idx="8436">
                  <c:v>-4.1060298034017666E-2</c:v>
                </c:pt>
                <c:pt idx="8437">
                  <c:v>-4.1311682616310692E-2</c:v>
                </c:pt>
                <c:pt idx="8438">
                  <c:v>-4.1561541311959743E-2</c:v>
                </c:pt>
                <c:pt idx="8439">
                  <c:v>-4.1809804397546411E-2</c:v>
                </c:pt>
                <c:pt idx="8440">
                  <c:v>-4.2056407985788906E-2</c:v>
                </c:pt>
                <c:pt idx="8441">
                  <c:v>-4.2301304395956377E-2</c:v>
                </c:pt>
                <c:pt idx="8442">
                  <c:v>-4.2544464292880967E-2</c:v>
                </c:pt>
                <c:pt idx="8443">
                  <c:v>-4.2785868789924603E-2</c:v>
                </c:pt>
                <c:pt idx="8444">
                  <c:v>-4.302550461950657E-2</c:v>
                </c:pt>
                <c:pt idx="8445">
                  <c:v>-4.3263363587652599E-2</c:v>
                </c:pt>
                <c:pt idx="8446">
                  <c:v>-4.3499442217865156E-2</c:v>
                </c:pt>
                <c:pt idx="8447">
                  <c:v>-4.3733741417923876E-2</c:v>
                </c:pt>
                <c:pt idx="8448">
                  <c:v>-4.3966266162470811E-2</c:v>
                </c:pt>
                <c:pt idx="8449">
                  <c:v>-4.41970251906037E-2</c:v>
                </c:pt>
                <c:pt idx="8450">
                  <c:v>-4.4426030717961369E-2</c:v>
                </c:pt>
                <c:pt idx="8451">
                  <c:v>-4.4653298162807054E-2</c:v>
                </c:pt>
                <c:pt idx="8452">
                  <c:v>-4.4878845885622867E-2</c:v>
                </c:pt>
                <c:pt idx="8453">
                  <c:v>-4.510269494173888E-2</c:v>
                </c:pt>
                <c:pt idx="8454">
                  <c:v>-4.5324868846530315E-2</c:v>
                </c:pt>
                <c:pt idx="8455">
                  <c:v>-4.5545393352726574E-2</c:v>
                </c:pt>
                <c:pt idx="8456">
                  <c:v>-4.5764296239383752E-2</c:v>
                </c:pt>
                <c:pt idx="8457">
                  <c:v>-4.5981607112085134E-2</c:v>
                </c:pt>
                <c:pt idx="8458">
                  <c:v>-4.6197357213943253E-2</c:v>
                </c:pt>
                <c:pt idx="8459">
                  <c:v>-4.6411579246986058E-2</c:v>
                </c:pt>
                <c:pt idx="8460">
                  <c:v>-4.6624307203522765E-2</c:v>
                </c:pt>
                <c:pt idx="8461">
                  <c:v>-4.6835576207092826E-2</c:v>
                </c:pt>
                <c:pt idx="8462">
                  <c:v>-4.7045422362613117E-2</c:v>
                </c:pt>
                <c:pt idx="8463">
                  <c:v>-4.7253882615348484E-2</c:v>
                </c:pt>
                <c:pt idx="8464">
                  <c:v>-4.7460994618341024E-2</c:v>
                </c:pt>
                <c:pt idx="8465">
                  <c:v>-4.766679660794329E-2</c:v>
                </c:pt>
                <c:pt idx="8466">
                  <c:v>-4.7871327287111812E-2</c:v>
                </c:pt>
                <c:pt idx="8467">
                  <c:v>-4.8074625716126251E-2</c:v>
                </c:pt>
                <c:pt idx="8468">
                  <c:v>-4.8276731210409672E-2</c:v>
                </c:pt>
                <c:pt idx="8469">
                  <c:v>-4.847768324513612E-2</c:v>
                </c:pt>
                <c:pt idx="8470">
                  <c:v>-4.8677521366321891E-2</c:v>
                </c:pt>
                <c:pt idx="8471">
                  <c:v>-4.887628510810129E-2</c:v>
                </c:pt>
                <c:pt idx="8472">
                  <c:v>-4.9074013915906989E-2</c:v>
                </c:pt>
                <c:pt idx="8473">
                  <c:v>-4.927074707527497E-2</c:v>
                </c:pt>
                <c:pt idx="8474">
                  <c:v>-4.946652364600819E-2</c:v>
                </c:pt>
                <c:pt idx="8475">
                  <c:v>-4.9661382401440142E-2</c:v>
                </c:pt>
                <c:pt idx="8476">
                  <c:v>-4.9855361772551149E-2</c:v>
                </c:pt>
                <c:pt idx="8477">
                  <c:v>-5.0048499796694221E-2</c:v>
                </c:pt>
                <c:pt idx="8478">
                  <c:v>-5.0240834070700686E-2</c:v>
                </c:pt>
                <c:pt idx="8479">
                  <c:v>-5.0432401708140916E-2</c:v>
                </c:pt>
                <c:pt idx="8480">
                  <c:v>-5.0623239300524793E-2</c:v>
                </c:pt>
                <c:pt idx="8481">
                  <c:v>-5.0813382882235067E-2</c:v>
                </c:pt>
                <c:pt idx="8482">
                  <c:v>-5.1002867898992908E-2</c:v>
                </c:pt>
                <c:pt idx="8483">
                  <c:v>-5.1191729179664767E-2</c:v>
                </c:pt>
                <c:pt idx="8484">
                  <c:v>-5.1380000911224903E-2</c:v>
                </c:pt>
                <c:pt idx="8485">
                  <c:v>-5.1567716616696867E-2</c:v>
                </c:pt>
                <c:pt idx="8486">
                  <c:v>-5.1754909135903568E-2</c:v>
                </c:pt>
                <c:pt idx="8487">
                  <c:v>-5.1941610608862154E-2</c:v>
                </c:pt>
                <c:pt idx="8488">
                  <c:v>-5.2127852461667387E-2</c:v>
                </c:pt>
                <c:pt idx="8489">
                  <c:v>-5.2313665394712987E-2</c:v>
                </c:pt>
                <c:pt idx="8490">
                  <c:v>-5.2499079373106904E-2</c:v>
                </c:pt>
                <c:pt idx="8491">
                  <c:v>-5.2684123619143625E-2</c:v>
                </c:pt>
                <c:pt idx="8492">
                  <c:v>-5.2868826606700371E-2</c:v>
                </c:pt>
                <c:pt idx="8493">
                  <c:v>-5.3053216057432198E-2</c:v>
                </c:pt>
                <c:pt idx="8494">
                  <c:v>-5.3237318938645195E-2</c:v>
                </c:pt>
                <c:pt idx="8495">
                  <c:v>-5.3421161462732666E-2</c:v>
                </c:pt>
                <c:pt idx="8496">
                  <c:v>-5.3604769088064858E-2</c:v>
                </c:pt>
                <c:pt idx="8497">
                  <c:v>-5.378816652122733E-2</c:v>
                </c:pt>
                <c:pt idx="8498">
                  <c:v>-5.3971377720508175E-2</c:v>
                </c:pt>
                <c:pt idx="8499">
                  <c:v>-5.4154425900539697E-2</c:v>
                </c:pt>
                <c:pt idx="8500">
                  <c:v>-5.4337333538002991E-2</c:v>
                </c:pt>
                <c:pt idx="8501">
                  <c:v>-5.4520122378311053E-2</c:v>
                </c:pt>
                <c:pt idx="8502">
                  <c:v>-5.4702813443187344E-2</c:v>
                </c:pt>
                <c:pt idx="8503">
                  <c:v>-5.4885431513555419E-2</c:v>
                </c:pt>
                <c:pt idx="8504">
                  <c:v>-5.5068014806056803E-2</c:v>
                </c:pt>
                <c:pt idx="8505">
                  <c:v>-5.5250616936674483E-2</c:v>
                </c:pt>
                <c:pt idx="8506">
                  <c:v>-5.5433299478633589E-2</c:v>
                </c:pt>
                <c:pt idx="8507">
                  <c:v>-5.5616127403045661E-2</c:v>
                </c:pt>
                <c:pt idx="8508">
                  <c:v>-5.5799168542757557E-2</c:v>
                </c:pt>
                <c:pt idx="8509">
                  <c:v>-5.5982493238956668E-2</c:v>
                </c:pt>
                <c:pt idx="8510">
                  <c:v>-5.6166174014154621E-2</c:v>
                </c:pt>
                <c:pt idx="8511">
                  <c:v>-5.6350285264530883E-2</c:v>
                </c:pt>
                <c:pt idx="8512">
                  <c:v>-5.6534902970601118E-2</c:v>
                </c:pt>
                <c:pt idx="8513">
                  <c:v>-5.6720104425438976E-2</c:v>
                </c:pt>
                <c:pt idx="8514">
                  <c:v>-5.6905967979707726E-2</c:v>
                </c:pt>
                <c:pt idx="8515">
                  <c:v>-5.7092572802782605E-2</c:v>
                </c:pt>
                <c:pt idx="8516">
                  <c:v>-5.7279998659263753E-2</c:v>
                </c:pt>
                <c:pt idx="8517">
                  <c:v>-5.7468325700203438E-2</c:v>
                </c:pt>
                <c:pt idx="8518">
                  <c:v>-5.7657634268389227E-2</c:v>
                </c:pt>
                <c:pt idx="8519">
                  <c:v>-5.78480047170477E-2</c:v>
                </c:pt>
                <c:pt idx="8520">
                  <c:v>-5.8039517241352409E-2</c:v>
                </c:pt>
                <c:pt idx="8521">
                  <c:v>-5.8232251722140103E-2</c:v>
                </c:pt>
                <c:pt idx="8522">
                  <c:v>-5.8426287581258673E-2</c:v>
                </c:pt>
                <c:pt idx="8523">
                  <c:v>-5.8621703647990277E-2</c:v>
                </c:pt>
                <c:pt idx="8524">
                  <c:v>-5.8818578036011579E-2</c:v>
                </c:pt>
                <c:pt idx="8525">
                  <c:v>-5.9016988030371337E-2</c:v>
                </c:pt>
                <c:pt idx="8526">
                  <c:v>-5.9217009983985221E-2</c:v>
                </c:pt>
                <c:pt idx="8527">
                  <c:v>-5.9418719223164114E-2</c:v>
                </c:pt>
                <c:pt idx="8528">
                  <c:v>-5.9622181484080626E-2</c:v>
                </c:pt>
                <c:pt idx="8529">
                  <c:v>-5.982743451862213E-2</c:v>
                </c:pt>
                <c:pt idx="8530">
                  <c:v>-6.003448432250201E-2</c:v>
                </c:pt>
                <c:pt idx="8531">
                  <c:v>-6.0243319192419653E-2</c:v>
                </c:pt>
                <c:pt idx="8532">
                  <c:v>-6.0453918329318061E-2</c:v>
                </c:pt>
                <c:pt idx="8533">
                  <c:v>-6.0666252826462451E-2</c:v>
                </c:pt>
                <c:pt idx="8534">
                  <c:v>-6.0880286318198126E-2</c:v>
                </c:pt>
                <c:pt idx="8535">
                  <c:v>-6.1095975585215623E-2</c:v>
                </c:pt>
                <c:pt idx="8536">
                  <c:v>-6.1313271129190841E-2</c:v>
                </c:pt>
                <c:pt idx="8537">
                  <c:v>-6.1532117718343243E-2</c:v>
                </c:pt>
                <c:pt idx="8538">
                  <c:v>-6.1752454904983177E-2</c:v>
                </c:pt>
                <c:pt idx="8539">
                  <c:v>-6.1974217516076992E-2</c:v>
                </c:pt>
                <c:pt idx="8540">
                  <c:v>-6.2197336117836698E-2</c:v>
                </c:pt>
                <c:pt idx="8541">
                  <c:v>-6.2421737455315318E-2</c:v>
                </c:pt>
                <c:pt idx="8542">
                  <c:v>-6.2647344867968496E-2</c:v>
                </c:pt>
                <c:pt idx="8543">
                  <c:v>-6.2874078682116114E-2</c:v>
                </c:pt>
                <c:pt idx="8544">
                  <c:v>-6.3101856581216378E-2</c:v>
                </c:pt>
                <c:pt idx="8545">
                  <c:v>-6.3330593954840642E-2</c:v>
                </c:pt>
                <c:pt idx="8546">
                  <c:v>-6.3560204227212563E-2</c:v>
                </c:pt>
                <c:pt idx="8547">
                  <c:v>-6.37905991661539E-2</c:v>
                </c:pt>
                <c:pt idx="8548">
                  <c:v>-6.4021689173252586E-2</c:v>
                </c:pt>
                <c:pt idx="8549">
                  <c:v>-6.4253383556049162E-2</c:v>
                </c:pt>
                <c:pt idx="8550">
                  <c:v>-6.4485590783011429E-2</c:v>
                </c:pt>
                <c:pt idx="8551">
                  <c:v>-6.4718218722046542E-2</c:v>
                </c:pt>
                <c:pt idx="8552">
                  <c:v>-6.4951174863275299E-2</c:v>
                </c:pt>
                <c:pt idx="8553">
                  <c:v>-6.5184366526773077E-2</c:v>
                </c:pt>
                <c:pt idx="8554">
                  <c:v>-6.5417701055957567E-2</c:v>
                </c:pt>
                <c:pt idx="8555">
                  <c:v>-6.5651085997283323E-2</c:v>
                </c:pt>
                <c:pt idx="8556">
                  <c:v>-6.5884429266881539E-2</c:v>
                </c:pt>
                <c:pt idx="8557">
                  <c:v>-6.6117639304760972E-2</c:v>
                </c:pt>
                <c:pt idx="8558">
                  <c:v>-6.6350625217167294E-2</c:v>
                </c:pt>
                <c:pt idx="8559">
                  <c:v>-6.6583296907676032E-2</c:v>
                </c:pt>
                <c:pt idx="8560">
                  <c:v>-6.6815565197575089E-2</c:v>
                </c:pt>
                <c:pt idx="8561">
                  <c:v>-6.7047341936073424E-2</c:v>
                </c:pt>
                <c:pt idx="8562">
                  <c:v>-6.727854010085188E-2</c:v>
                </c:pt>
                <c:pt idx="8563">
                  <c:v>-6.7509073889456331E-2</c:v>
                </c:pt>
                <c:pt idx="8564">
                  <c:v>-6.7738858802010554E-2</c:v>
                </c:pt>
                <c:pt idx="8565">
                  <c:v>-6.7967811715712881E-2</c:v>
                </c:pt>
                <c:pt idx="8566">
                  <c:v>-6.8195850951559597E-2</c:v>
                </c:pt>
                <c:pt idx="8567">
                  <c:v>-6.8422896333723143E-2</c:v>
                </c:pt>
                <c:pt idx="8568">
                  <c:v>-6.8648869241994662E-2</c:v>
                </c:pt>
                <c:pt idx="8569">
                  <c:v>-6.8873692657686614E-2</c:v>
                </c:pt>
                <c:pt idx="8570">
                  <c:v>-6.9097291203372047E-2</c:v>
                </c:pt>
                <c:pt idx="8571">
                  <c:v>-6.9319591176825263E-2</c:v>
                </c:pt>
                <c:pt idx="8572">
                  <c:v>-6.9540520579510406E-2</c:v>
                </c:pt>
                <c:pt idx="8573">
                  <c:v>-6.9760009139952533E-2</c:v>
                </c:pt>
                <c:pt idx="8574">
                  <c:v>-6.9977988332309213E-2</c:v>
                </c:pt>
                <c:pt idx="8575">
                  <c:v>-7.0194391390449376E-2</c:v>
                </c:pt>
                <c:pt idx="8576">
                  <c:v>-7.0409153317830417E-2</c:v>
                </c:pt>
                <c:pt idx="8577">
                  <c:v>-7.062221089345383E-2</c:v>
                </c:pt>
                <c:pt idx="8578">
                  <c:v>-7.0833502674164869E-2</c:v>
                </c:pt>
                <c:pt idx="8579">
                  <c:v>-7.1042968993551919E-2</c:v>
                </c:pt>
                <c:pt idx="8580">
                  <c:v>-7.1250551957687397E-2</c:v>
                </c:pt>
                <c:pt idx="8581">
                  <c:v>-7.1456195437942419E-2</c:v>
                </c:pt>
                <c:pt idx="8582">
                  <c:v>-7.1659845061094879E-2</c:v>
                </c:pt>
                <c:pt idx="8583">
                  <c:v>-7.1861448196941791E-2</c:v>
                </c:pt>
                <c:pt idx="8584">
                  <c:v>-7.2060953943613781E-2</c:v>
                </c:pt>
                <c:pt idx="8585">
                  <c:v>-7.2258313110783415E-2</c:v>
                </c:pt>
                <c:pt idx="8586">
                  <c:v>-7.2453478200946442E-2</c:v>
                </c:pt>
                <c:pt idx="8587">
                  <c:v>-7.2646403388946096E-2</c:v>
                </c:pt>
                <c:pt idx="8588">
                  <c:v>-7.2837044499904413E-2</c:v>
                </c:pt>
                <c:pt idx="8589">
                  <c:v>-7.3025358985712607E-2</c:v>
                </c:pt>
                <c:pt idx="8590">
                  <c:v>-7.3211306596433767E-2</c:v>
                </c:pt>
                <c:pt idx="8591">
                  <c:v>-7.3394850858533534E-2</c:v>
                </c:pt>
                <c:pt idx="8592">
                  <c:v>-7.3575959351891498E-2</c:v>
                </c:pt>
                <c:pt idx="8593">
                  <c:v>-7.3754602522331819E-2</c:v>
                </c:pt>
                <c:pt idx="8594">
                  <c:v>-7.3930752941817973E-2</c:v>
                </c:pt>
                <c:pt idx="8595">
                  <c:v>-7.4104385193880781E-2</c:v>
                </c:pt>
                <c:pt idx="8596">
                  <c:v>-7.4275475786836034E-2</c:v>
                </c:pt>
                <c:pt idx="8597">
                  <c:v>-7.4444003070565062E-2</c:v>
                </c:pt>
                <c:pt idx="8598">
                  <c:v>-7.4609947155863929E-2</c:v>
                </c:pt>
                <c:pt idx="8599">
                  <c:v>-7.4773289836292306E-2</c:v>
                </c:pt>
                <c:pt idx="8600">
                  <c:v>-7.4934014512487324E-2</c:v>
                </c:pt>
                <c:pt idx="8601">
                  <c:v>-7.50921061189085E-2</c:v>
                </c:pt>
                <c:pt idx="8602">
                  <c:v>-7.524755105297469E-2</c:v>
                </c:pt>
                <c:pt idx="8603">
                  <c:v>-7.5400337106556622E-2</c:v>
                </c:pt>
                <c:pt idx="8604">
                  <c:v>-7.5550453399782391E-2</c:v>
                </c:pt>
                <c:pt idx="8605">
                  <c:v>-7.5697890317116032E-2</c:v>
                </c:pt>
                <c:pt idx="8606">
                  <c:v>-7.5842639445664314E-2</c:v>
                </c:pt>
                <c:pt idx="8607">
                  <c:v>-7.5984693515669333E-2</c:v>
                </c:pt>
                <c:pt idx="8608">
                  <c:v>-7.6124046343140503E-2</c:v>
                </c:pt>
                <c:pt idx="8609">
                  <c:v>-7.6260692774580988E-2</c:v>
                </c:pt>
                <c:pt idx="8610">
                  <c:v>-7.6394628633761869E-2</c:v>
                </c:pt>
                <c:pt idx="8611">
                  <c:v>-7.6525850670497067E-2</c:v>
                </c:pt>
                <c:pt idx="8612">
                  <c:v>-7.6654356511372104E-2</c:v>
                </c:pt>
                <c:pt idx="8613">
                  <c:v>-7.6780144612379253E-2</c:v>
                </c:pt>
                <c:pt idx="8614">
                  <c:v>-7.6903214213409524E-2</c:v>
                </c:pt>
                <c:pt idx="8615">
                  <c:v>-7.7023565294557353E-2</c:v>
                </c:pt>
                <c:pt idx="8616">
                  <c:v>-7.7141198534187008E-2</c:v>
                </c:pt>
                <c:pt idx="8617">
                  <c:v>-7.725611526871462E-2</c:v>
                </c:pt>
                <c:pt idx="8618">
                  <c:v>-7.7368317454058311E-2</c:v>
                </c:pt>
                <c:pt idx="8619">
                  <c:v>-7.7477807628708997E-2</c:v>
                </c:pt>
                <c:pt idx="8620">
                  <c:v>-7.7584588878375729E-2</c:v>
                </c:pt>
                <c:pt idx="8621">
                  <c:v>-7.7688664802158247E-2</c:v>
                </c:pt>
                <c:pt idx="8622">
                  <c:v>-7.7790039480201884E-2</c:v>
                </c:pt>
                <c:pt idx="8623">
                  <c:v>-7.7888717442788705E-2</c:v>
                </c:pt>
                <c:pt idx="8624">
                  <c:v>-7.7984703640820455E-2</c:v>
                </c:pt>
                <c:pt idx="8625">
                  <c:v>-7.8078003417648881E-2</c:v>
                </c:pt>
                <c:pt idx="8626">
                  <c:v>-7.816862248220989E-2</c:v>
                </c:pt>
                <c:pt idx="8627">
                  <c:v>-7.8256566883418893E-2</c:v>
                </c:pt>
                <c:pt idx="8628">
                  <c:v>-7.8341842985784449E-2</c:v>
                </c:pt>
                <c:pt idx="8629">
                  <c:v>-7.8424457446200094E-2</c:v>
                </c:pt>
                <c:pt idx="8630">
                  <c:v>-7.8504417191871581E-2</c:v>
                </c:pt>
                <c:pt idx="8631">
                  <c:v>-7.8581729399342062E-2</c:v>
                </c:pt>
                <c:pt idx="8632">
                  <c:v>-7.8656401474574006E-2</c:v>
                </c:pt>
                <c:pt idx="8633">
                  <c:v>-7.87284410340508E-2</c:v>
                </c:pt>
                <c:pt idx="8634">
                  <c:v>-7.8797855886860016E-2</c:v>
                </c:pt>
                <c:pt idx="8635">
                  <c:v>-7.8864654017721941E-2</c:v>
                </c:pt>
                <c:pt idx="8636">
                  <c:v>-7.8928843570927304E-2</c:v>
                </c:pt>
                <c:pt idx="8637">
                  <c:v>-7.8990432835150073E-2</c:v>
                </c:pt>
                <c:pt idx="8638">
                  <c:v>-7.904943022909941E-2</c:v>
                </c:pt>
                <c:pt idx="8639">
                  <c:v>-7.9105844287980259E-2</c:v>
                </c:pt>
                <c:pt idx="8640">
                  <c:v>-7.91596846271925E-2</c:v>
                </c:pt>
                <c:pt idx="8641">
                  <c:v>-7.9210964040012141E-2</c:v>
                </c:pt>
                <c:pt idx="8642">
                  <c:v>-7.9259698912659632E-2</c:v>
                </c:pt>
                <c:pt idx="8643">
                  <c:v>-7.9305907587314789E-2</c:v>
                </c:pt>
                <c:pt idx="8644">
                  <c:v>-7.9349609354764983E-2</c:v>
                </c:pt>
                <c:pt idx="8645">
                  <c:v>-7.9390824325553749E-2</c:v>
                </c:pt>
                <c:pt idx="8646">
                  <c:v>-7.9429573341515736E-2</c:v>
                </c:pt>
                <c:pt idx="8647">
                  <c:v>-7.946587789355837E-2</c:v>
                </c:pt>
                <c:pt idx="8648">
                  <c:v>-7.9499760044142206E-2</c:v>
                </c:pt>
                <c:pt idx="8649">
                  <c:v>-7.9531242354220599E-2</c:v>
                </c:pt>
                <c:pt idx="8650">
                  <c:v>-7.9560347814455368E-2</c:v>
                </c:pt>
                <c:pt idx="8651">
                  <c:v>-7.9587099780531786E-2</c:v>
                </c:pt>
                <c:pt idx="8652">
                  <c:v>-7.9611521912402491E-2</c:v>
                </c:pt>
                <c:pt idx="8653">
                  <c:v>-7.9633638117293334E-2</c:v>
                </c:pt>
                <c:pt idx="8654">
                  <c:v>-7.9653472496309524E-2</c:v>
                </c:pt>
                <c:pt idx="8655">
                  <c:v>-7.9671049294486498E-2</c:v>
                </c:pt>
                <c:pt idx="8656">
                  <c:v>-7.9686392854131774E-2</c:v>
                </c:pt>
                <c:pt idx="8657">
                  <c:v>-7.9699527571311893E-2</c:v>
                </c:pt>
                <c:pt idx="8658">
                  <c:v>-7.9710477855341952E-2</c:v>
                </c:pt>
                <c:pt idx="8659">
                  <c:v>-7.9719268091137649E-2</c:v>
                </c:pt>
                <c:pt idx="8660">
                  <c:v>-7.9725922604299379E-2</c:v>
                </c:pt>
                <c:pt idx="8661">
                  <c:v>-7.9730465628795974E-2</c:v>
                </c:pt>
                <c:pt idx="8662">
                  <c:v>-7.9732921277125682E-2</c:v>
                </c:pt>
                <c:pt idx="8663">
                  <c:v>-7.9733313512832457E-2</c:v>
                </c:pt>
                <c:pt idx="8664">
                  <c:v>-7.9731666125262057E-2</c:v>
                </c:pt>
                <c:pt idx="8665">
                  <c:v>-7.9728002706444784E-2</c:v>
                </c:pt>
                <c:pt idx="8666">
                  <c:v>-7.9722346629997581E-2</c:v>
                </c:pt>
                <c:pt idx="8667">
                  <c:v>-7.9714721031940425E-2</c:v>
                </c:pt>
                <c:pt idx="8668">
                  <c:v>-7.9705148793326727E-2</c:v>
                </c:pt>
                <c:pt idx="8669">
                  <c:v>-7.9693652524592123E-2</c:v>
                </c:pt>
                <c:pt idx="8670">
                  <c:v>-7.9680254551526414E-2</c:v>
                </c:pt>
                <c:pt idx="8671">
                  <c:v>-7.9664976902781376E-2</c:v>
                </c:pt>
                <c:pt idx="8672">
                  <c:v>-7.9647841298827682E-2</c:v>
                </c:pt>
                <c:pt idx="8673">
                  <c:v>-7.9628869142278264E-2</c:v>
                </c:pt>
                <c:pt idx="8674">
                  <c:v>-7.9608081509498912E-2</c:v>
                </c:pt>
                <c:pt idx="8675">
                  <c:v>-7.9585499143430813E-2</c:v>
                </c:pt>
                <c:pt idx="8676">
                  <c:v>-7.9561142447551109E-2</c:v>
                </c:pt>
                <c:pt idx="8677">
                  <c:v>-7.9535031480903323E-2</c:v>
                </c:pt>
                <c:pt idx="8678">
                  <c:v>-7.9507185954128645E-2</c:v>
                </c:pt>
                <c:pt idx="8679">
                  <c:v>-7.9477625226436366E-2</c:v>
                </c:pt>
                <c:pt idx="8680">
                  <c:v>-7.9446368303450879E-2</c:v>
                </c:pt>
                <c:pt idx="8681">
                  <c:v>-7.9413433835877761E-2</c:v>
                </c:pt>
                <c:pt idx="8682">
                  <c:v>-7.9378840118931801E-2</c:v>
                </c:pt>
                <c:pt idx="8683">
                  <c:v>-7.9342605092475912E-2</c:v>
                </c:pt>
                <c:pt idx="8684">
                  <c:v>-7.9304746341817806E-2</c:v>
                </c:pt>
                <c:pt idx="8685">
                  <c:v>-7.9265281099117513E-2</c:v>
                </c:pt>
                <c:pt idx="8686">
                  <c:v>-7.9224226245359283E-2</c:v>
                </c:pt>
                <c:pt idx="8687">
                  <c:v>-7.9181598312843812E-2</c:v>
                </c:pt>
                <c:pt idx="8688">
                  <c:v>-7.9137413488158989E-2</c:v>
                </c:pt>
                <c:pt idx="8689">
                  <c:v>-7.9091687615590045E-2</c:v>
                </c:pt>
                <c:pt idx="8690">
                  <c:v>-7.9044436200930726E-2</c:v>
                </c:pt>
                <c:pt idx="8691">
                  <c:v>-7.8995674415660286E-2</c:v>
                </c:pt>
                <c:pt idx="8692">
                  <c:v>-7.8945417101452101E-2</c:v>
                </c:pt>
                <c:pt idx="8693">
                  <c:v>-7.8893678774982129E-2</c:v>
                </c:pt>
                <c:pt idx="8694">
                  <c:v>-7.8840473633006253E-2</c:v>
                </c:pt>
                <c:pt idx="8695">
                  <c:v>-7.8785815557678482E-2</c:v>
                </c:pt>
                <c:pt idx="8696">
                  <c:v>-7.8729718122082681E-2</c:v>
                </c:pt>
                <c:pt idx="8697">
                  <c:v>-7.8672194595951567E-2</c:v>
                </c:pt>
                <c:pt idx="8698">
                  <c:v>-7.8613257951549997E-2</c:v>
                </c:pt>
                <c:pt idx="8699">
                  <c:v>-7.8552920869698603E-2</c:v>
                </c:pt>
                <c:pt idx="8700">
                  <c:v>-7.849119574591748E-2</c:v>
                </c:pt>
                <c:pt idx="8701">
                  <c:v>-7.8428094696669087E-2</c:v>
                </c:pt>
                <c:pt idx="8702">
                  <c:v>-7.8363629565681728E-2</c:v>
                </c:pt>
                <c:pt idx="8703">
                  <c:v>-7.8297814283353723E-2</c:v>
                </c:pt>
                <c:pt idx="8704">
                  <c:v>-7.8230669957004825E-2</c:v>
                </c:pt>
                <c:pt idx="8705">
                  <c:v>-7.8162225904794921E-2</c:v>
                </c:pt>
                <c:pt idx="8706">
                  <c:v>-7.8092515743117874E-2</c:v>
                </c:pt>
                <c:pt idx="8707">
                  <c:v>-7.8021574989669384E-2</c:v>
                </c:pt>
                <c:pt idx="8708">
                  <c:v>-7.7949440781946919E-2</c:v>
                </c:pt>
                <c:pt idx="8709">
                  <c:v>-7.7876151691607887E-2</c:v>
                </c:pt>
                <c:pt idx="8710">
                  <c:v>-7.7801747552469214E-2</c:v>
                </c:pt>
                <c:pt idx="8711">
                  <c:v>-7.7726269298472303E-2</c:v>
                </c:pt>
                <c:pt idx="8712">
                  <c:v>-7.7649758811085642E-2</c:v>
                </c:pt>
                <c:pt idx="8713">
                  <c:v>-7.7572258775753619E-2</c:v>
                </c:pt>
                <c:pt idx="8714">
                  <c:v>-7.7493812547014332E-2</c:v>
                </c:pt>
                <c:pt idx="8715">
                  <c:v>-7.7414464021921897E-2</c:v>
                </c:pt>
                <c:pt idx="8716">
                  <c:v>-7.7334257521417871E-2</c:v>
                </c:pt>
                <c:pt idx="8717">
                  <c:v>-7.725323767930789E-2</c:v>
                </c:pt>
                <c:pt idx="8718">
                  <c:v>-7.7171449338508821E-2</c:v>
                </c:pt>
                <c:pt idx="8719">
                  <c:v>-7.7088937454243375E-2</c:v>
                </c:pt>
                <c:pt idx="8720">
                  <c:v>-7.7005747003867864E-2</c:v>
                </c:pt>
                <c:pt idx="8721">
                  <c:v>-7.6921922903030571E-2</c:v>
                </c:pt>
                <c:pt idx="8722">
                  <c:v>-7.6837509927865102E-2</c:v>
                </c:pt>
                <c:pt idx="8723">
                  <c:v>-7.6752552642936386E-2</c:v>
                </c:pt>
                <c:pt idx="8724">
                  <c:v>-7.6667095334663524E-2</c:v>
                </c:pt>
                <c:pt idx="8725">
                  <c:v>-7.6581181949954738E-2</c:v>
                </c:pt>
                <c:pt idx="8726">
                  <c:v>-7.6494856039797818E-2</c:v>
                </c:pt>
                <c:pt idx="8727">
                  <c:v>-7.6408160707559555E-2</c:v>
                </c:pt>
                <c:pt idx="8728">
                  <c:v>-7.6321138561755403E-2</c:v>
                </c:pt>
                <c:pt idx="8729">
                  <c:v>-7.6233831673059846E-2</c:v>
                </c:pt>
                <c:pt idx="8730">
                  <c:v>-7.6146281535336063E-2</c:v>
                </c:pt>
                <c:pt idx="8731">
                  <c:v>-7.6058529030472458E-2</c:v>
                </c:pt>
                <c:pt idx="8732">
                  <c:v>-7.597061439682011E-2</c:v>
                </c:pt>
                <c:pt idx="8733">
                  <c:v>-7.5882577201035736E-2</c:v>
                </c:pt>
                <c:pt idx="8734">
                  <c:v>-7.5794456313138636E-2</c:v>
                </c:pt>
                <c:pt idx="8735">
                  <c:v>-7.5706289884601791E-2</c:v>
                </c:pt>
                <c:pt idx="8736">
                  <c:v>-7.5618115329301044E-2</c:v>
                </c:pt>
                <c:pt idx="8737">
                  <c:v>-7.55299693071559E-2</c:v>
                </c:pt>
                <c:pt idx="8738">
                  <c:v>-7.5441887710300401E-2</c:v>
                </c:pt>
                <c:pt idx="8739">
                  <c:v>-7.5353905651630734E-2</c:v>
                </c:pt>
                <c:pt idx="8740">
                  <c:v>-7.5266057455582333E-2</c:v>
                </c:pt>
                <c:pt idx="8741">
                  <c:v>-7.5178376650994846E-2</c:v>
                </c:pt>
                <c:pt idx="8742">
                  <c:v>-7.509089596593059E-2</c:v>
                </c:pt>
                <c:pt idx="8743">
                  <c:v>-7.5003647324316899E-2</c:v>
                </c:pt>
                <c:pt idx="8744">
                  <c:v>-7.4916661844290036E-2</c:v>
                </c:pt>
                <c:pt idx="8745">
                  <c:v>-7.4829969838122096E-2</c:v>
                </c:pt>
                <c:pt idx="8746">
                  <c:v>-7.4743600813619665E-2</c:v>
                </c:pt>
                <c:pt idx="8747">
                  <c:v>-7.4657583476886072E-2</c:v>
                </c:pt>
                <c:pt idx="8748">
                  <c:v>-7.4571945736346873E-2</c:v>
                </c:pt>
                <c:pt idx="8749">
                  <c:v>-7.4486714707939897E-2</c:v>
                </c:pt>
                <c:pt idx="8750">
                  <c:v>-7.4401916721378719E-2</c:v>
                </c:pt>
                <c:pt idx="8751">
                  <c:v>-7.4317577327401615E-2</c:v>
                </c:pt>
                <c:pt idx="8752">
                  <c:v>-7.4233721305922026E-2</c:v>
                </c:pt>
                <c:pt idx="8753">
                  <c:v>-7.415037267500231E-2</c:v>
                </c:pt>
                <c:pt idx="8754">
                  <c:v>-7.4067554700575258E-2</c:v>
                </c:pt>
                <c:pt idx="8755">
                  <c:v>-7.3985289906841972E-2</c:v>
                </c:pt>
                <c:pt idx="8756">
                  <c:v>-7.3903600087279864E-2</c:v>
                </c:pt>
                <c:pt idx="8757">
                  <c:v>-7.3822506316196274E-2</c:v>
                </c:pt>
                <c:pt idx="8758">
                  <c:v>-7.3742028960767189E-2</c:v>
                </c:pt>
                <c:pt idx="8759">
                  <c:v>-7.3662187693505951E-2</c:v>
                </c:pt>
                <c:pt idx="8760">
                  <c:v>-7.3583001505106285E-2</c:v>
                </c:pt>
                <c:pt idx="8761">
                  <c:v>-7.3504488717610728E-2</c:v>
                </c:pt>
                <c:pt idx="8762">
                  <c:v>-7.3426666997856674E-2</c:v>
                </c:pt>
                <c:pt idx="8763">
                  <c:v>-7.3349553371154452E-2</c:v>
                </c:pt>
                <c:pt idx="8764">
                  <c:v>-7.3273164235157576E-2</c:v>
                </c:pt>
                <c:pt idx="8765">
                  <c:v>-7.3197512321725874E-2</c:v>
                </c:pt>
                <c:pt idx="8766">
                  <c:v>-7.3122600116716549E-2</c:v>
                </c:pt>
                <c:pt idx="8767">
                  <c:v>-7.3048418541462878E-2</c:v>
                </c:pt>
                <c:pt idx="8768">
                  <c:v>-7.2974952050583783E-2</c:v>
                </c:pt>
                <c:pt idx="8769">
                  <c:v>-7.2902181763796245E-2</c:v>
                </c:pt>
                <c:pt idx="8770">
                  <c:v>-7.2830085853728924E-2</c:v>
                </c:pt>
                <c:pt idx="8771">
                  <c:v>-7.2758639809332268E-2</c:v>
                </c:pt>
                <c:pt idx="8772">
                  <c:v>-7.2687816681494877E-2</c:v>
                </c:pt>
                <c:pt idx="8773">
                  <c:v>-7.2617587315598295E-2</c:v>
                </c:pt>
                <c:pt idx="8774">
                  <c:v>-7.2547920571662108E-2</c:v>
                </c:pt>
                <c:pt idx="8775">
                  <c:v>-7.2478783532559848E-2</c:v>
                </c:pt>
                <c:pt idx="8776">
                  <c:v>-7.241014170076418E-2</c:v>
                </c:pt>
                <c:pt idx="8777">
                  <c:v>-7.2341959184072727E-2</c:v>
                </c:pt>
                <c:pt idx="8778">
                  <c:v>-7.2274198870750692E-2</c:v>
                </c:pt>
                <c:pt idx="8779">
                  <c:v>-7.2206822594517411E-2</c:v>
                </c:pt>
                <c:pt idx="8780">
                  <c:v>-7.2139791289790964E-2</c:v>
                </c:pt>
                <c:pt idx="8781">
                  <c:v>-7.2073065137594483E-2</c:v>
                </c:pt>
                <c:pt idx="8782">
                  <c:v>-7.2006603702516353E-2</c:v>
                </c:pt>
                <c:pt idx="8783">
                  <c:v>-7.1940366061104266E-2</c:v>
                </c:pt>
                <c:pt idx="8784">
                  <c:v>-7.1874310922064172E-2</c:v>
                </c:pt>
                <c:pt idx="8785">
                  <c:v>-7.1808396738620633E-2</c:v>
                </c:pt>
                <c:pt idx="8786">
                  <c:v>-7.1742581813388315E-2</c:v>
                </c:pt>
                <c:pt idx="8787">
                  <c:v>-7.1676824396089647E-2</c:v>
                </c:pt>
                <c:pt idx="8788">
                  <c:v>-7.1611082774446402E-2</c:v>
                </c:pt>
                <c:pt idx="8789">
                  <c:v>-7.1545315358559056E-2</c:v>
                </c:pt>
                <c:pt idx="8790">
                  <c:v>-7.1479480759081074E-2</c:v>
                </c:pt>
                <c:pt idx="8791">
                  <c:v>-7.1413537859481679E-2</c:v>
                </c:pt>
                <c:pt idx="8792">
                  <c:v>-7.1347445882683463E-2</c:v>
                </c:pt>
                <c:pt idx="8793">
                  <c:v>-7.1281164452349763E-2</c:v>
                </c:pt>
                <c:pt idx="8794">
                  <c:v>-7.1214653649086773E-2</c:v>
                </c:pt>
                <c:pt idx="8795">
                  <c:v>-7.1147874061817967E-2</c:v>
                </c:pt>
                <c:pt idx="8796">
                  <c:v>-7.1080786834577095E-2</c:v>
                </c:pt>
                <c:pt idx="8797">
                  <c:v>-7.1013353708957505E-2</c:v>
                </c:pt>
                <c:pt idx="8798">
                  <c:v>-7.0945537062448188E-2</c:v>
                </c:pt>
                <c:pt idx="8799">
                  <c:v>-7.0877299942875033E-2</c:v>
                </c:pt>
                <c:pt idx="8800">
                  <c:v>-7.0808606099161689E-2</c:v>
                </c:pt>
                <c:pt idx="8801">
                  <c:v>-7.0739420008612205E-2</c:v>
                </c:pt>
                <c:pt idx="8802">
                  <c:v>-7.0669706900911983E-2</c:v>
                </c:pt>
                <c:pt idx="8803">
                  <c:v>-7.0599432779035062E-2</c:v>
                </c:pt>
                <c:pt idx="8804">
                  <c:v>-7.0528564437238095E-2</c:v>
                </c:pt>
                <c:pt idx="8805">
                  <c:v>-7.0457069476313902E-2</c:v>
                </c:pt>
                <c:pt idx="8806">
                  <c:v>-7.0384916316270973E-2</c:v>
                </c:pt>
                <c:pt idx="8807">
                  <c:v>-7.0312074206596922E-2</c:v>
                </c:pt>
                <c:pt idx="8808">
                  <c:v>-7.0238513234258559E-2</c:v>
                </c:pt>
                <c:pt idx="8809">
                  <c:v>-7.0164204329584492E-2</c:v>
                </c:pt>
                <c:pt idx="8810">
                  <c:v>-7.0089119270167671E-2</c:v>
                </c:pt>
                <c:pt idx="8811">
                  <c:v>-7.0013230682922881E-2</c:v>
                </c:pt>
                <c:pt idx="8812">
                  <c:v>-6.9936512044424318E-2</c:v>
                </c:pt>
                <c:pt idx="8813">
                  <c:v>-6.9858937679645475E-2</c:v>
                </c:pt>
                <c:pt idx="8814">
                  <c:v>-6.9780482759216153E-2</c:v>
                </c:pt>
                <c:pt idx="8815">
                  <c:v>-6.9701123295306811E-2</c:v>
                </c:pt>
                <c:pt idx="8816">
                  <c:v>-6.9620836136244993E-2</c:v>
                </c:pt>
                <c:pt idx="8817">
                  <c:v>-6.9539598959963658E-2</c:v>
                </c:pt>
                <c:pt idx="8818">
                  <c:v>-6.9457390266375693E-2</c:v>
                </c:pt>
                <c:pt idx="8819">
                  <c:v>-6.9374189368765465E-2</c:v>
                </c:pt>
                <c:pt idx="8820">
                  <c:v>-6.9289976384282234E-2</c:v>
                </c:pt>
                <c:pt idx="8821">
                  <c:v>-6.9204732223616588E-2</c:v>
                </c:pt>
                <c:pt idx="8822">
                  <c:v>-6.9118438579937033E-2</c:v>
                </c:pt>
                <c:pt idx="8823">
                  <c:v>-6.9031077917159595E-2</c:v>
                </c:pt>
                <c:pt idx="8824">
                  <c:v>-6.8942633457618654E-2</c:v>
                </c:pt>
                <c:pt idx="8825">
                  <c:v>-6.8853089169204837E-2</c:v>
                </c:pt>
                <c:pt idx="8826">
                  <c:v>-6.8762429752031298E-2</c:v>
                </c:pt>
                <c:pt idx="8827">
                  <c:v>-6.867064062468535E-2</c:v>
                </c:pt>
                <c:pt idx="8828">
                  <c:v>-6.8577714826942276E-2</c:v>
                </c:pt>
                <c:pt idx="8829">
                  <c:v>-6.8483667949501281E-2</c:v>
                </c:pt>
                <c:pt idx="8830">
                  <c:v>-6.8388541139570935E-2</c:v>
                </c:pt>
                <c:pt idx="8831">
                  <c:v>-6.829238956561838E-2</c:v>
                </c:pt>
                <c:pt idx="8832">
                  <c:v>-6.8195275337343583E-2</c:v>
                </c:pt>
                <c:pt idx="8833">
                  <c:v>-6.8097266643971893E-2</c:v>
                </c:pt>
                <c:pt idx="8834">
                  <c:v>-6.7998437174296045E-2</c:v>
                </c:pt>
                <c:pt idx="8835">
                  <c:v>-6.7898865576849973E-2</c:v>
                </c:pt>
                <c:pt idx="8836">
                  <c:v>-6.7798634949472344E-2</c:v>
                </c:pt>
                <c:pt idx="8837">
                  <c:v>-6.7697832356764381E-2</c:v>
                </c:pt>
                <c:pt idx="8838">
                  <c:v>-6.7596548374344742E-2</c:v>
                </c:pt>
                <c:pt idx="8839">
                  <c:v>-6.7494876658840117E-2</c:v>
                </c:pt>
                <c:pt idx="8840">
                  <c:v>-6.7392913542587113E-2</c:v>
                </c:pt>
                <c:pt idx="8841">
                  <c:v>-6.729075765203886E-2</c:v>
                </c:pt>
                <c:pt idx="8842">
                  <c:v>-6.7188509548904068E-2</c:v>
                </c:pt>
                <c:pt idx="8843">
                  <c:v>-6.7086271393069954E-2</c:v>
                </c:pt>
                <c:pt idx="8844">
                  <c:v>-6.6984146626388158E-2</c:v>
                </c:pt>
                <c:pt idx="8845">
                  <c:v>-6.6882239676430227E-2</c:v>
                </c:pt>
                <c:pt idx="8846">
                  <c:v>-6.678065567934402E-2</c:v>
                </c:pt>
                <c:pt idx="8847">
                  <c:v>-6.6679500220970966E-2</c:v>
                </c:pt>
                <c:pt idx="8848">
                  <c:v>-6.6578879095407398E-2</c:v>
                </c:pt>
                <c:pt idx="8849">
                  <c:v>-6.6478898080221019E-2</c:v>
                </c:pt>
                <c:pt idx="8850">
                  <c:v>-6.6379662727557395E-2</c:v>
                </c:pt>
                <c:pt idx="8851">
                  <c:v>-6.6281278170396876E-2</c:v>
                </c:pt>
                <c:pt idx="8852">
                  <c:v>-6.6183848943246124E-2</c:v>
                </c:pt>
                <c:pt idx="8853">
                  <c:v>-6.6087465309198637E-2</c:v>
                </c:pt>
                <c:pt idx="8854">
                  <c:v>-6.5992173924055972E-2</c:v>
                </c:pt>
                <c:pt idx="8855">
                  <c:v>-6.5897971798216715E-2</c:v>
                </c:pt>
                <c:pt idx="8856">
                  <c:v>-6.5804828665740778E-2</c:v>
                </c:pt>
                <c:pt idx="8857">
                  <c:v>-6.5712700663989862E-2</c:v>
                </c:pt>
                <c:pt idx="8858">
                  <c:v>-6.562153188032406E-2</c:v>
                </c:pt>
                <c:pt idx="8859">
                  <c:v>-6.5531255358481436E-2</c:v>
                </c:pt>
                <c:pt idx="8860">
                  <c:v>-6.5441794036010303E-2</c:v>
                </c:pt>
                <c:pt idx="8861">
                  <c:v>-6.5353061633280862E-2</c:v>
                </c:pt>
                <c:pt idx="8862">
                  <c:v>-6.526496349655829E-2</c:v>
                </c:pt>
                <c:pt idx="8863">
                  <c:v>-6.5177397396862805E-2</c:v>
                </c:pt>
                <c:pt idx="8864">
                  <c:v>-6.5090254286275143E-2</c:v>
                </c:pt>
                <c:pt idx="8865">
                  <c:v>-6.5003419013306335E-2</c:v>
                </c:pt>
                <c:pt idx="8866">
                  <c:v>-6.4916770998910522E-2</c:v>
                </c:pt>
                <c:pt idx="8867">
                  <c:v>-6.483018487468141E-2</c:v>
                </c:pt>
                <c:pt idx="8868">
                  <c:v>-6.4743531084732617E-2</c:v>
                </c:pt>
                <c:pt idx="8869">
                  <c:v>-6.4656676452723424E-2</c:v>
                </c:pt>
                <c:pt idx="8870">
                  <c:v>-6.4569484715452222E-2</c:v>
                </c:pt>
                <c:pt idx="8871">
                  <c:v>-6.4481817024400992E-2</c:v>
                </c:pt>
                <c:pt idx="8872">
                  <c:v>-6.4393532416574237E-2</c:v>
                </c:pt>
                <c:pt idx="8873">
                  <c:v>-6.4304488255939277E-2</c:v>
                </c:pt>
                <c:pt idx="8874">
                  <c:v>-6.4214540646734403E-2</c:v>
                </c:pt>
                <c:pt idx="8875">
                  <c:v>-6.4123544819875325E-2</c:v>
                </c:pt>
                <c:pt idx="8876">
                  <c:v>-6.4031355493650799E-2</c:v>
                </c:pt>
                <c:pt idx="8877">
                  <c:v>-6.3937827209864448E-2</c:v>
                </c:pt>
                <c:pt idx="8878">
                  <c:v>-6.3842819908353304E-2</c:v>
                </c:pt>
                <c:pt idx="8879">
                  <c:v>-6.374621058576381E-2</c:v>
                </c:pt>
                <c:pt idx="8880">
                  <c:v>-6.3647895862190357E-2</c:v>
                </c:pt>
                <c:pt idx="8881">
                  <c:v>-6.3547783466071497E-2</c:v>
                </c:pt>
                <c:pt idx="8882">
                  <c:v>-6.3445787089112207E-2</c:v>
                </c:pt>
                <c:pt idx="8883">
                  <c:v>-6.3341825953378963E-2</c:v>
                </c:pt>
                <c:pt idx="8884">
                  <c:v>-6.3235824575341174E-2</c:v>
                </c:pt>
                <c:pt idx="8885">
                  <c:v>-6.3127712543906173E-2</c:v>
                </c:pt>
                <c:pt idx="8886">
                  <c:v>-6.301742430509874E-2</c:v>
                </c:pt>
                <c:pt idx="8887">
                  <c:v>-6.2904898953041397E-2</c:v>
                </c:pt>
                <c:pt idx="8888">
                  <c:v>-6.27900800271642E-2</c:v>
                </c:pt>
                <c:pt idx="8889">
                  <c:v>-6.2672915315576491E-2</c:v>
                </c:pt>
                <c:pt idx="8890">
                  <c:v>-6.2553356664526161E-2</c:v>
                </c:pt>
                <c:pt idx="8891">
                  <c:v>-6.2431359793867471E-2</c:v>
                </c:pt>
                <c:pt idx="8892">
                  <c:v>-6.2306884118451887E-2</c:v>
                </c:pt>
                <c:pt idx="8893">
                  <c:v>-6.2179892575351392E-2</c:v>
                </c:pt>
                <c:pt idx="8894">
                  <c:v>-6.2050351456821411E-2</c:v>
                </c:pt>
                <c:pt idx="8895">
                  <c:v>-6.1918230248902514E-2</c:v>
                </c:pt>
                <c:pt idx="8896">
                  <c:v>-6.1783501475561858E-2</c:v>
                </c:pt>
                <c:pt idx="8897">
                  <c:v>-6.1646140548267468E-2</c:v>
                </c:pt>
                <c:pt idx="8898">
                  <c:v>-6.1506125620889474E-2</c:v>
                </c:pt>
                <c:pt idx="8899">
                  <c:v>-6.1363437449817634E-2</c:v>
                </c:pt>
                <c:pt idx="8900">
                  <c:v>-6.1218059259184388E-2</c:v>
                </c:pt>
                <c:pt idx="8901">
                  <c:v>-6.1069976611080795E-2</c:v>
                </c:pt>
                <c:pt idx="8902">
                  <c:v>-6.0919177280649897E-2</c:v>
                </c:pt>
                <c:pt idx="8903">
                  <c:v>-6.0765651135943947E-2</c:v>
                </c:pt>
                <c:pt idx="8904">
                  <c:v>-6.0609390022428725E-2</c:v>
                </c:pt>
                <c:pt idx="8905">
                  <c:v>-6.0450387652019724E-2</c:v>
                </c:pt>
                <c:pt idx="8906">
                  <c:v>-6.0288639496533104E-2</c:v>
                </c:pt>
                <c:pt idx="8907">
                  <c:v>-6.0124142685435887E-2</c:v>
                </c:pt>
                <c:pt idx="8908">
                  <c:v>-5.9956895907779709E-2</c:v>
                </c:pt>
                <c:pt idx="8909">
                  <c:v>-5.978689931820181E-2</c:v>
                </c:pt>
                <c:pt idx="8910">
                  <c:v>-5.9614154446879987E-2</c:v>
                </c:pt>
                <c:pt idx="8911">
                  <c:v>-5.9438664113326725E-2</c:v>
                </c:pt>
                <c:pt idx="8912">
                  <c:v>-5.9260432343909236E-2</c:v>
                </c:pt>
                <c:pt idx="8913">
                  <c:v>-5.9079464292985315E-2</c:v>
                </c:pt>
                <c:pt idx="8914">
                  <c:v>-5.8895766167542551E-2</c:v>
                </c:pt>
                <c:pt idx="8915">
                  <c:v>-5.8709345155233073E-2</c:v>
                </c:pt>
                <c:pt idx="8916">
                  <c:v>-5.8520209355695588E-2</c:v>
                </c:pt>
                <c:pt idx="8917">
                  <c:v>-5.8328367715058782E-2</c:v>
                </c:pt>
                <c:pt idx="8918">
                  <c:v>-5.8133829963521427E-2</c:v>
                </c:pt>
                <c:pt idx="8919">
                  <c:v>-5.7936606555906663E-2</c:v>
                </c:pt>
                <c:pt idx="8920">
                  <c:v>-5.773670861508913E-2</c:v>
                </c:pt>
                <c:pt idx="8921">
                  <c:v>-5.7534147878196627E-2</c:v>
                </c:pt>
                <c:pt idx="8922">
                  <c:v>-5.7328936645487577E-2</c:v>
                </c:pt>
                <c:pt idx="8923">
                  <c:v>-5.7121087731810814E-2</c:v>
                </c:pt>
                <c:pt idx="8924">
                  <c:v>-5.6910614420553084E-2</c:v>
                </c:pt>
                <c:pt idx="8925">
                  <c:v>-5.6697530419983433E-2</c:v>
                </c:pt>
                <c:pt idx="8926">
                  <c:v>-5.6481849821905371E-2</c:v>
                </c:pt>
                <c:pt idx="8927">
                  <c:v>-5.6263587062529374E-2</c:v>
                </c:pt>
                <c:pt idx="8928">
                  <c:v>-5.6042756885480667E-2</c:v>
                </c:pt>
                <c:pt idx="8929">
                  <c:v>-5.5819374306859355E-2</c:v>
                </c:pt>
                <c:pt idx="8930">
                  <c:v>-5.5593454582271967E-2</c:v>
                </c:pt>
                <c:pt idx="8931">
                  <c:v>-5.5365013175755394E-2</c:v>
                </c:pt>
                <c:pt idx="8932">
                  <c:v>-5.5134065730516713E-2</c:v>
                </c:pt>
                <c:pt idx="8933">
                  <c:v>-5.4900628041413949E-2</c:v>
                </c:pt>
                <c:pt idx="8934">
                  <c:v>-5.4664716029105311E-2</c:v>
                </c:pt>
                <c:pt idx="8935">
                  <c:v>-5.4426345715796583E-2</c:v>
                </c:pt>
                <c:pt idx="8936">
                  <c:v>-5.4185533202517726E-2</c:v>
                </c:pt>
                <c:pt idx="8937">
                  <c:v>-5.3942294647862377E-2</c:v>
                </c:pt>
                <c:pt idx="8938">
                  <c:v>-5.3696646248126076E-2</c:v>
                </c:pt>
                <c:pt idx="8939">
                  <c:v>-5.3448604218780268E-2</c:v>
                </c:pt>
                <c:pt idx="8940">
                  <c:v>-5.3198195078252811E-2</c:v>
                </c:pt>
                <c:pt idx="8941">
                  <c:v>-5.2945477887810635E-2</c:v>
                </c:pt>
                <c:pt idx="8942">
                  <c:v>-5.269054873467529E-2</c:v>
                </c:pt>
                <c:pt idx="8943">
                  <c:v>-5.2433523561293459E-2</c:v>
                </c:pt>
                <c:pt idx="8944">
                  <c:v>-5.2174527630959956E-2</c:v>
                </c:pt>
                <c:pt idx="8945">
                  <c:v>-5.1913694255408982E-2</c:v>
                </c:pt>
                <c:pt idx="8946">
                  <c:v>-5.1651163943098426E-2</c:v>
                </c:pt>
                <c:pt idx="8947">
                  <c:v>-5.1387083608255064E-2</c:v>
                </c:pt>
                <c:pt idx="8948">
                  <c:v>-5.1121605824585657E-2</c:v>
                </c:pt>
                <c:pt idx="8949">
                  <c:v>-5.0854888121340563E-2</c:v>
                </c:pt>
                <c:pt idx="8950">
                  <c:v>-5.0587092320007368E-2</c:v>
                </c:pt>
                <c:pt idx="8951">
                  <c:v>-5.0318383909979704E-2</c:v>
                </c:pt>
                <c:pt idx="8952">
                  <c:v>-5.0048931461593227E-2</c:v>
                </c:pt>
                <c:pt idx="8953">
                  <c:v>-4.9778906074964796E-2</c:v>
                </c:pt>
                <c:pt idx="8954">
                  <c:v>-4.950848086311644E-2</c:v>
                </c:pt>
                <c:pt idx="8955">
                  <c:v>-4.9237830467909027E-2</c:v>
                </c:pt>
                <c:pt idx="8956">
                  <c:v>-4.8967130607356225E-2</c:v>
                </c:pt>
                <c:pt idx="8957">
                  <c:v>-4.8696557652929899E-2</c:v>
                </c:pt>
                <c:pt idx="8958">
                  <c:v>-4.8426288235514522E-2</c:v>
                </c:pt>
                <c:pt idx="8959">
                  <c:v>-4.8156498878707314E-2</c:v>
                </c:pt>
                <c:pt idx="8960">
                  <c:v>-4.7887365658204784E-2</c:v>
                </c:pt>
                <c:pt idx="8961">
                  <c:v>-4.7619063886056474E-2</c:v>
                </c:pt>
                <c:pt idx="8962">
                  <c:v>-4.7351767818607171E-2</c:v>
                </c:pt>
                <c:pt idx="8963">
                  <c:v>-4.7085650386988968E-2</c:v>
                </c:pt>
                <c:pt idx="8964">
                  <c:v>-4.6820882949063711E-2</c:v>
                </c:pt>
                <c:pt idx="8965">
                  <c:v>-4.6557624784403333E-2</c:v>
                </c:pt>
                <c:pt idx="8966">
                  <c:v>-4.6296000681232505E-2</c:v>
                </c:pt>
                <c:pt idx="8967">
                  <c:v>-4.6036096258853063E-2</c:v>
                </c:pt>
                <c:pt idx="8968">
                  <c:v>-4.5777974912664436E-2</c:v>
                </c:pt>
                <c:pt idx="8969">
                  <c:v>-4.5521688155647902E-2</c:v>
                </c:pt>
                <c:pt idx="8970">
                  <c:v>-4.5267276735802893E-2</c:v>
                </c:pt>
                <c:pt idx="8971">
                  <c:v>-4.5014771349587729E-2</c:v>
                </c:pt>
                <c:pt idx="8972">
                  <c:v>-4.4764193309608291E-2</c:v>
                </c:pt>
                <c:pt idx="8973">
                  <c:v>-4.4515555181781817E-2</c:v>
                </c:pt>
                <c:pt idx="8974">
                  <c:v>-4.4268861393489317E-2</c:v>
                </c:pt>
                <c:pt idx="8975">
                  <c:v>-4.4024108813669957E-2</c:v>
                </c:pt>
                <c:pt idx="8976">
                  <c:v>-4.3781287305773922E-2</c:v>
                </c:pt>
                <c:pt idx="8977">
                  <c:v>-4.3540380254480177E-2</c:v>
                </c:pt>
                <c:pt idx="8978">
                  <c:v>-4.3301365067059068E-2</c:v>
                </c:pt>
                <c:pt idx="8979">
                  <c:v>-4.3064213650254791E-2</c:v>
                </c:pt>
                <c:pt idx="8980">
                  <c:v>-4.2828892863539775E-2</c:v>
                </c:pt>
                <c:pt idx="8981">
                  <c:v>-4.2595364949578697E-2</c:v>
                </c:pt>
                <c:pt idx="8982">
                  <c:v>-4.2363587942720937E-2</c:v>
                </c:pt>
                <c:pt idx="8983">
                  <c:v>-4.2133516056324559E-2</c:v>
                </c:pt>
                <c:pt idx="8984">
                  <c:v>-4.1905100049695672E-2</c:v>
                </c:pt>
                <c:pt idx="8985">
                  <c:v>-4.1678287575409804E-2</c:v>
                </c:pt>
                <c:pt idx="8986">
                  <c:v>-4.1453023507763802E-2</c:v>
                </c:pt>
                <c:pt idx="8987">
                  <c:v>-4.1229250253087907E-2</c:v>
                </c:pt>
                <c:pt idx="8988">
                  <c:v>-4.1006908042630984E-2</c:v>
                </c:pt>
                <c:pt idx="8989">
                  <c:v>-4.0785935208711044E-2</c:v>
                </c:pt>
                <c:pt idx="8990">
                  <c:v>-4.0566274904856786E-2</c:v>
                </c:pt>
                <c:pt idx="8991">
                  <c:v>-4.0347889307771917E-2</c:v>
                </c:pt>
                <c:pt idx="8992">
                  <c:v>-4.0130762668072383E-2</c:v>
                </c:pt>
                <c:pt idx="8993">
                  <c:v>-3.9914890766489471E-2</c:v>
                </c:pt>
                <c:pt idx="8994">
                  <c:v>-3.9700274517707752E-2</c:v>
                </c:pt>
                <c:pt idx="8995">
                  <c:v>-3.9486919369047385E-2</c:v>
                </c:pt>
                <c:pt idx="8996">
                  <c:v>-3.9274834949992739E-2</c:v>
                </c:pt>
                <c:pt idx="8997">
                  <c:v>-3.9064034747423919E-2</c:v>
                </c:pt>
                <c:pt idx="8998">
                  <c:v>-3.8854535797020986E-2</c:v>
                </c:pt>
                <c:pt idx="8999">
                  <c:v>-3.8646358389933209E-2</c:v>
                </c:pt>
                <c:pt idx="9000">
                  <c:v>-3.8439525794160184E-2</c:v>
                </c:pt>
                <c:pt idx="9001">
                  <c:v>-3.8234063990115912E-2</c:v>
                </c:pt>
                <c:pt idx="9002">
                  <c:v>-3.8030001419859627E-2</c:v>
                </c:pt>
                <c:pt idx="9003">
                  <c:v>-3.7827368749487271E-2</c:v>
                </c:pt>
                <c:pt idx="9004">
                  <c:v>-3.7626198644190548E-2</c:v>
                </c:pt>
                <c:pt idx="9005">
                  <c:v>-3.7426525555500786E-2</c:v>
                </c:pt>
                <c:pt idx="9006">
                  <c:v>-3.7228385520247452E-2</c:v>
                </c:pt>
                <c:pt idx="9007">
                  <c:v>-3.7031815970772257E-2</c:v>
                </c:pt>
                <c:pt idx="9008">
                  <c:v>-3.6836855555951946E-2</c:v>
                </c:pt>
                <c:pt idx="9009">
                  <c:v>-3.6643543972594707E-2</c:v>
                </c:pt>
                <c:pt idx="9010">
                  <c:v>-3.6451921806785921E-2</c:v>
                </c:pt>
                <c:pt idx="9011">
                  <c:v>-3.6262030384772007E-2</c:v>
                </c:pt>
                <c:pt idx="9012">
                  <c:v>-3.6073911632981549E-2</c:v>
                </c:pt>
                <c:pt idx="9013">
                  <c:v>-3.5887607946795075E-2</c:v>
                </c:pt>
                <c:pt idx="9014">
                  <c:v>-3.5703162067685874E-2</c:v>
                </c:pt>
                <c:pt idx="9015">
                  <c:v>-3.5520609921039871E-2</c:v>
                </c:pt>
                <c:pt idx="9016">
                  <c:v>-3.5339965282835048E-2</c:v>
                </c:pt>
                <c:pt idx="9017">
                  <c:v>-3.5161216602498005E-2</c:v>
                </c:pt>
                <c:pt idx="9018">
                  <c:v>-3.4984338647707343E-2</c:v>
                </c:pt>
                <c:pt idx="9019">
                  <c:v>-3.4809299616386194E-2</c:v>
                </c:pt>
                <c:pt idx="9020">
                  <c:v>-3.4636061919255591E-2</c:v>
                </c:pt>
                <c:pt idx="9021">
                  <c:v>-3.4464582681263636E-2</c:v>
                </c:pt>
                <c:pt idx="9022">
                  <c:v>-3.4294814207811386E-2</c:v>
                </c:pt>
                <c:pt idx="9023">
                  <c:v>-3.4126704426472705E-2</c:v>
                </c:pt>
                <c:pt idx="9024">
                  <c:v>-3.3960197305490235E-2</c:v>
                </c:pt>
                <c:pt idx="9025">
                  <c:v>-3.379523324993447E-2</c:v>
                </c:pt>
                <c:pt idx="9026">
                  <c:v>-3.3631749476377745E-2</c:v>
                </c:pt>
                <c:pt idx="9027">
                  <c:v>-3.3469680366913446E-2</c:v>
                </c:pt>
                <c:pt idx="9028">
                  <c:v>-3.3308957803330493E-2</c:v>
                </c:pt>
                <c:pt idx="9029">
                  <c:v>-3.314951148223131E-2</c:v>
                </c:pt>
                <c:pt idx="9030">
                  <c:v>-3.2991269211862156E-2</c:v>
                </c:pt>
                <c:pt idx="9031">
                  <c:v>-3.2834157191403188E-2</c:v>
                </c:pt>
                <c:pt idx="9032">
                  <c:v>-3.2678100273445025E-2</c:v>
                </c:pt>
                <c:pt idx="9033">
                  <c:v>-3.2523022210358514E-2</c:v>
                </c:pt>
                <c:pt idx="9034">
                  <c:v>-3.2368845885243726E-2</c:v>
                </c:pt>
                <c:pt idx="9035">
                  <c:v>-3.2215493528124195E-2</c:v>
                </c:pt>
                <c:pt idx="9036">
                  <c:v>-3.2062886918032593E-2</c:v>
                </c:pt>
                <c:pt idx="9037">
                  <c:v>-3.1910947571614272E-2</c:v>
                </c:pt>
                <c:pt idx="9038">
                  <c:v>-3.1759596918854806E-2</c:v>
                </c:pt>
                <c:pt idx="9039">
                  <c:v>-3.1608756466520532E-2</c:v>
                </c:pt>
                <c:pt idx="9040">
                  <c:v>-3.1458349143077192E-2</c:v>
                </c:pt>
                <c:pt idx="9041">
                  <c:v>-3.1308302017208862E-2</c:v>
                </c:pt>
                <c:pt idx="9042">
                  <c:v>-3.1158546948747385E-2</c:v>
                </c:pt>
                <c:pt idx="9043">
                  <c:v>-3.1009018721122907E-2</c:v>
                </c:pt>
                <c:pt idx="9044">
                  <c:v>-3.085965393277243E-2</c:v>
                </c:pt>
                <c:pt idx="9045">
                  <c:v>-3.0710390952123998E-2</c:v>
                </c:pt>
                <c:pt idx="9046">
                  <c:v>-3.05611699125127E-2</c:v>
                </c:pt>
                <c:pt idx="9047">
                  <c:v>-3.0411932705787761E-2</c:v>
                </c:pt>
                <c:pt idx="9048">
                  <c:v>-3.0262622973179752E-2</c:v>
                </c:pt>
                <c:pt idx="9049">
                  <c:v>-3.0113186093578229E-2</c:v>
                </c:pt>
                <c:pt idx="9050">
                  <c:v>-2.9963569169422079E-2</c:v>
                </c:pt>
                <c:pt idx="9051">
                  <c:v>-2.9813721010397542E-2</c:v>
                </c:pt>
                <c:pt idx="9052">
                  <c:v>-2.9663592115129589E-2</c:v>
                </c:pt>
                <c:pt idx="9053">
                  <c:v>-2.9513134651042317E-2</c:v>
                </c:pt>
                <c:pt idx="9054">
                  <c:v>-2.9362302432555418E-2</c:v>
                </c:pt>
                <c:pt idx="9055">
                  <c:v>-2.9211050897774621E-2</c:v>
                </c:pt>
                <c:pt idx="9056">
                  <c:v>-2.9059337083826069E-2</c:v>
                </c:pt>
                <c:pt idx="9057">
                  <c:v>-2.8907119600976101E-2</c:v>
                </c:pt>
                <c:pt idx="9058">
                  <c:v>-2.8754358605670424E-2</c:v>
                </c:pt>
                <c:pt idx="9059">
                  <c:v>-2.8601015772618723E-2</c:v>
                </c:pt>
                <c:pt idx="9060">
                  <c:v>-2.84470542660442E-2</c:v>
                </c:pt>
                <c:pt idx="9061">
                  <c:v>-2.8292438710210324E-2</c:v>
                </c:pt>
                <c:pt idx="9062">
                  <c:v>-2.8137135159330019E-2</c:v>
                </c:pt>
                <c:pt idx="9063">
                  <c:v>-2.798111106695729E-2</c:v>
                </c:pt>
                <c:pt idx="9064">
                  <c:v>-2.7824335254953855E-2</c:v>
                </c:pt>
                <c:pt idx="9065">
                  <c:v>-2.7666777882118822E-2</c:v>
                </c:pt>
                <c:pt idx="9066">
                  <c:v>-2.7508410412562787E-2</c:v>
                </c:pt>
                <c:pt idx="9067">
                  <c:v>-2.7349205583903177E-2</c:v>
                </c:pt>
                <c:pt idx="9068">
                  <c:v>-2.7189137375352147E-2</c:v>
                </c:pt>
                <c:pt idx="9069">
                  <c:v>-2.7028180975764142E-2</c:v>
                </c:pt>
                <c:pt idx="9070">
                  <c:v>-2.6866312751703102E-2</c:v>
                </c:pt>
                <c:pt idx="9071">
                  <c:v>-2.6703510215591E-2</c:v>
                </c:pt>
                <c:pt idx="9072">
                  <c:v>-2.6539751993985922E-2</c:v>
                </c:pt>
                <c:pt idx="9073">
                  <c:v>-2.6375017796042656E-2</c:v>
                </c:pt>
                <c:pt idx="9074">
                  <c:v>-2.6209288382199734E-2</c:v>
                </c:pt>
                <c:pt idx="9075">
                  <c:v>-2.6042545533135175E-2</c:v>
                </c:pt>
                <c:pt idx="9076">
                  <c:v>-2.5874772019029223E-2</c:v>
                </c:pt>
                <c:pt idx="9077">
                  <c:v>-2.5705951569168956E-2</c:v>
                </c:pt>
                <c:pt idx="9078">
                  <c:v>-2.5536068841927276E-2</c:v>
                </c:pt>
                <c:pt idx="9079">
                  <c:v>-2.5365109395144553E-2</c:v>
                </c:pt>
                <c:pt idx="9080">
                  <c:v>-2.5193059656939909E-2</c:v>
                </c:pt>
                <c:pt idx="9081">
                  <c:v>-2.5019906896975138E-2</c:v>
                </c:pt>
                <c:pt idx="9082">
                  <c:v>-2.4845639198192548E-2</c:v>
                </c:pt>
                <c:pt idx="9083">
                  <c:v>-2.467024542904574E-2</c:v>
                </c:pt>
                <c:pt idx="9084">
                  <c:v>-2.4493715216238814E-2</c:v>
                </c:pt>
                <c:pt idx="9085">
                  <c:v>-2.4316038917989891E-2</c:v>
                </c:pt>
                <c:pt idx="9086">
                  <c:v>-2.4137207597829686E-2</c:v>
                </c:pt>
                <c:pt idx="9087">
                  <c:v>-2.3957212998946733E-2</c:v>
                </c:pt>
                <c:pt idx="9088">
                  <c:v>-2.3776047519087882E-2</c:v>
                </c:pt>
                <c:pt idx="9089">
                  <c:v>-2.3593704186020636E-2</c:v>
                </c:pt>
                <c:pt idx="9090">
                  <c:v>-2.3410176633563477E-2</c:v>
                </c:pt>
                <c:pt idx="9091">
                  <c:v>-2.3225459078187981E-2</c:v>
                </c:pt>
                <c:pt idx="9092">
                  <c:v>-2.3039546296195777E-2</c:v>
                </c:pt>
                <c:pt idx="9093">
                  <c:v>-2.2852433601471357E-2</c:v>
                </c:pt>
                <c:pt idx="9094">
                  <c:v>-2.2664116823811795E-2</c:v>
                </c:pt>
                <c:pt idx="9095">
                  <c:v>-2.2474592287831975E-2</c:v>
                </c:pt>
                <c:pt idx="9096">
                  <c:v>-2.2283856792444004E-2</c:v>
                </c:pt>
                <c:pt idx="9097">
                  <c:v>-2.2091907590907879E-2</c:v>
                </c:pt>
                <c:pt idx="9098">
                  <c:v>-2.1898742371449908E-2</c:v>
                </c:pt>
                <c:pt idx="9099">
                  <c:v>-2.1704359238444663E-2</c:v>
                </c:pt>
                <c:pt idx="9100">
                  <c:v>-2.1508756694155182E-2</c:v>
                </c:pt>
                <c:pt idx="9101">
                  <c:v>-2.1311933621025687E-2</c:v>
                </c:pt>
                <c:pt idx="9102">
                  <c:v>-2.1113889264520552E-2</c:v>
                </c:pt>
                <c:pt idx="9103">
                  <c:v>-2.0914630110269856E-2</c:v>
                </c:pt>
                <c:pt idx="9104">
                  <c:v>-2.071418476232403E-2</c:v>
                </c:pt>
                <c:pt idx="9105">
                  <c:v>-2.0512606937780831E-2</c:v>
                </c:pt>
                <c:pt idx="9106">
                  <c:v>-2.0309963969767652E-2</c:v>
                </c:pt>
                <c:pt idx="9107">
                  <c:v>-2.0106329751478146E-2</c:v>
                </c:pt>
                <c:pt idx="9108">
                  <c:v>-1.9901783878431296E-2</c:v>
                </c:pt>
                <c:pt idx="9109">
                  <c:v>-1.9696411072123155E-2</c:v>
                </c:pt>
                <c:pt idx="9110">
                  <c:v>-1.9490300644215225E-2</c:v>
                </c:pt>
                <c:pt idx="9111">
                  <c:v>-1.9283545990510256E-2</c:v>
                </c:pt>
                <c:pt idx="9112">
                  <c:v>-1.907624411318631E-2</c:v>
                </c:pt>
                <c:pt idx="9113">
                  <c:v>-1.8868495170154886E-2</c:v>
                </c:pt>
                <c:pt idx="9114">
                  <c:v>-1.8660402050453245E-2</c:v>
                </c:pt>
                <c:pt idx="9115">
                  <c:v>-1.8452069974610661E-2</c:v>
                </c:pt>
                <c:pt idx="9116">
                  <c:v>-1.8243606118957204E-2</c:v>
                </c:pt>
                <c:pt idx="9117">
                  <c:v>-1.8035119262872802E-2</c:v>
                </c:pt>
                <c:pt idx="9118">
                  <c:v>-1.7826719458002762E-2</c:v>
                </c:pt>
                <c:pt idx="9119">
                  <c:v>-1.7618517718494552E-2</c:v>
                </c:pt>
                <c:pt idx="9120">
                  <c:v>-1.7410625731338735E-2</c:v>
                </c:pt>
                <c:pt idx="9121">
                  <c:v>-1.720315558592472E-2</c:v>
                </c:pt>
                <c:pt idx="9122">
                  <c:v>-1.6996219521949858E-2</c:v>
                </c:pt>
                <c:pt idx="9123">
                  <c:v>-1.6789929694847053E-2</c:v>
                </c:pt>
                <c:pt idx="9124">
                  <c:v>-1.6584397957923307E-2</c:v>
                </c:pt>
                <c:pt idx="9125">
                  <c:v>-1.6379735660427955E-2</c:v>
                </c:pt>
                <c:pt idx="9126">
                  <c:v>-1.6176053460794714E-2</c:v>
                </c:pt>
                <c:pt idx="9127">
                  <c:v>-1.5973461154328225E-2</c:v>
                </c:pt>
                <c:pt idx="9128">
                  <c:v>-1.5772067514629666E-2</c:v>
                </c:pt>
                <c:pt idx="9129">
                  <c:v>-1.5571980148081505E-2</c:v>
                </c:pt>
                <c:pt idx="9130">
                  <c:v>-1.5373305360734973E-2</c:v>
                </c:pt>
                <c:pt idx="9131">
                  <c:v>-1.5176148036967714E-2</c:v>
                </c:pt>
                <c:pt idx="9132">
                  <c:v>-1.4980611529302003E-2</c:v>
                </c:pt>
                <c:pt idx="9133">
                  <c:v>-1.4786797558796659E-2</c:v>
                </c:pt>
                <c:pt idx="9134">
                  <c:v>-1.4594806125447618E-2</c:v>
                </c:pt>
                <c:pt idx="9135">
                  <c:v>-1.440473542805386E-2</c:v>
                </c:pt>
                <c:pt idx="9136">
                  <c:v>-1.4216681793026379E-2</c:v>
                </c:pt>
                <c:pt idx="9137">
                  <c:v>-1.4030739611638242E-2</c:v>
                </c:pt>
                <c:pt idx="9138">
                  <c:v>-1.3847001285233857E-2</c:v>
                </c:pt>
                <c:pt idx="9139">
                  <c:v>-1.3665557177935063E-2</c:v>
                </c:pt>
                <c:pt idx="9140">
                  <c:v>-1.3486488566109957E-2</c:v>
                </c:pt>
                <c:pt idx="9141">
                  <c:v>-1.3309852458660938E-2</c:v>
                </c:pt>
                <c:pt idx="9142">
                  <c:v>-1.31356785085595E-2</c:v>
                </c:pt>
                <c:pt idx="9143">
                  <c:v>-1.2963980667328944E-2</c:v>
                </c:pt>
                <c:pt idx="9144">
                  <c:v>-1.2794764329379871E-2</c:v>
                </c:pt>
                <c:pt idx="9145">
                  <c:v>-1.262802717896465E-2</c:v>
                </c:pt>
                <c:pt idx="9146">
                  <c:v>-1.2463759756239678E-2</c:v>
                </c:pt>
                <c:pt idx="9147">
                  <c:v>-1.2301945987028088E-2</c:v>
                </c:pt>
                <c:pt idx="9148">
                  <c:v>-1.2142563686892885E-2</c:v>
                </c:pt>
                <c:pt idx="9149">
                  <c:v>-1.1985585040769462E-2</c:v>
                </c:pt>
                <c:pt idx="9150">
                  <c:v>-1.1830977059018005E-2</c:v>
                </c:pt>
                <c:pt idx="9151">
                  <c:v>-1.1678702010725127E-2</c:v>
                </c:pt>
                <c:pt idx="9152">
                  <c:v>-1.1528717835066392E-2</c:v>
                </c:pt>
                <c:pt idx="9153">
                  <c:v>-1.1380978531524711E-2</c:v>
                </c:pt>
                <c:pt idx="9154">
                  <c:v>-1.1235434529742207E-2</c:v>
                </c:pt>
                <c:pt idx="9155">
                  <c:v>-1.1092033039765435E-2</c:v>
                </c:pt>
                <c:pt idx="9156">
                  <c:v>-1.0950718383426391E-2</c:v>
                </c:pt>
                <c:pt idx="9157">
                  <c:v>-1.0811432307583987E-2</c:v>
                </c:pt>
                <c:pt idx="9158">
                  <c:v>-1.0674114279932551E-2</c:v>
                </c:pt>
                <c:pt idx="9159">
                  <c:v>-1.0538701768066283E-2</c:v>
                </c:pt>
                <c:pt idx="9160">
                  <c:v>-1.0405130502470647E-2</c:v>
                </c:pt>
                <c:pt idx="9161">
                  <c:v>-1.0273334724093652E-2</c:v>
                </c:pt>
                <c:pt idx="9162">
                  <c:v>-1.014324741713237E-2</c:v>
                </c:pt>
                <c:pt idx="9163">
                  <c:v>-1.001480052765218E-2</c:v>
                </c:pt>
                <c:pt idx="9164">
                  <c:v>-9.8879251686387875E-3</c:v>
                </c:pt>
                <c:pt idx="9165">
                  <c:v>-9.7625518120653641E-3</c:v>
                </c:pt>
                <c:pt idx="9166">
                  <c:v>-9.6386104685400806E-3</c:v>
                </c:pt>
                <c:pt idx="9167">
                  <c:v>-9.5160308550822411E-3</c:v>
                </c:pt>
                <c:pt idx="9168">
                  <c:v>-9.3947425515578005E-3</c:v>
                </c:pt>
                <c:pt idx="9169">
                  <c:v>-9.2746751462892806E-3</c:v>
                </c:pt>
                <c:pt idx="9170">
                  <c:v>-9.1557583713376411E-3</c:v>
                </c:pt>
                <c:pt idx="9171">
                  <c:v>-9.0379222279380958E-3</c:v>
                </c:pt>
                <c:pt idx="9172">
                  <c:v>-8.9210971025558156E-3</c:v>
                </c:pt>
                <c:pt idx="9173">
                  <c:v>-8.8052138740114683E-3</c:v>
                </c:pt>
                <c:pt idx="9174">
                  <c:v>-8.6902040121115444E-3</c:v>
                </c:pt>
                <c:pt idx="9175">
                  <c:v>-8.5759996682030805E-3</c:v>
                </c:pt>
                <c:pt idx="9176">
                  <c:v>-8.4625337580575138E-3</c:v>
                </c:pt>
                <c:pt idx="9177">
                  <c:v>-8.3497400374741518E-3</c:v>
                </c:pt>
                <c:pt idx="9178">
                  <c:v>-8.2375531709792688E-3</c:v>
                </c:pt>
                <c:pt idx="9179">
                  <c:v>-8.1259087939831026E-3</c:v>
                </c:pt>
                <c:pt idx="9180">
                  <c:v>-8.0147435687433297E-3</c:v>
                </c:pt>
                <c:pt idx="9181">
                  <c:v>-7.9039952344705077E-3</c:v>
                </c:pt>
                <c:pt idx="9182">
                  <c:v>-7.7936026518978614E-3</c:v>
                </c:pt>
                <c:pt idx="9183">
                  <c:v>-7.6835058426252675E-3</c:v>
                </c:pt>
                <c:pt idx="9184">
                  <c:v>-7.5736460235349664E-3</c:v>
                </c:pt>
                <c:pt idx="9185">
                  <c:v>-7.4639656365645341E-3</c:v>
                </c:pt>
                <c:pt idx="9186">
                  <c:v>-7.3544083741111134E-3</c:v>
                </c:pt>
                <c:pt idx="9187">
                  <c:v>-7.2449192003293554E-3</c:v>
                </c:pt>
                <c:pt idx="9188">
                  <c:v>-7.1354443685747197E-3</c:v>
                </c:pt>
                <c:pt idx="9189">
                  <c:v>-7.0259314352329634E-3</c:v>
                </c:pt>
                <c:pt idx="9190">
                  <c:v>-6.9163292701662996E-3</c:v>
                </c:pt>
                <c:pt idx="9191">
                  <c:v>-6.8065880639966072E-3</c:v>
                </c:pt>
                <c:pt idx="9192">
                  <c:v>-6.6966593324363577E-3</c:v>
                </c:pt>
                <c:pt idx="9193">
                  <c:v>-6.5864959178683884E-3</c:v>
                </c:pt>
                <c:pt idx="9194">
                  <c:v>-6.4760519883665432E-3</c:v>
                </c:pt>
                <c:pt idx="9195">
                  <c:v>-6.3652830343402765E-3</c:v>
                </c:pt>
                <c:pt idx="9196">
                  <c:v>-6.2541458629778151E-3</c:v>
                </c:pt>
                <c:pt idx="9197">
                  <c:v>-6.1425985906540907E-3</c:v>
                </c:pt>
                <c:pt idx="9198">
                  <c:v>-6.0306006334616535E-3</c:v>
                </c:pt>
                <c:pt idx="9199">
                  <c:v>-5.9181126960151185E-3</c:v>
                </c:pt>
                <c:pt idx="9200">
                  <c:v>-5.8050967586721408E-3</c:v>
                </c:pt>
                <c:pt idx="9201">
                  <c:v>-5.6915160633066991E-3</c:v>
                </c:pt>
                <c:pt idx="9202">
                  <c:v>-5.5773350977636393E-3</c:v>
                </c:pt>
                <c:pt idx="9203">
                  <c:v>-5.4625271846203667E-3</c:v>
                </c:pt>
                <c:pt idx="9204">
                  <c:v>-5.3470908954527992E-3</c:v>
                </c:pt>
                <c:pt idx="9205">
                  <c:v>-5.2310533530169588E-3</c:v>
                </c:pt>
                <c:pt idx="9206">
                  <c:v>-5.1144575441811188E-3</c:v>
                </c:pt>
                <c:pt idx="9207">
                  <c:v>-4.9973545310935622E-3</c:v>
                </c:pt>
                <c:pt idx="9208">
                  <c:v>-4.879802499271382E-3</c:v>
                </c:pt>
                <c:pt idx="9209">
                  <c:v>-4.7618661150046968E-3</c:v>
                </c:pt>
                <c:pt idx="9210">
                  <c:v>-4.6436159264452775E-3</c:v>
                </c:pt>
                <c:pt idx="9211">
                  <c:v>-4.5251277966088599E-3</c:v>
                </c:pt>
                <c:pt idx="9212">
                  <c:v>-4.4064823666869965E-3</c:v>
                </c:pt>
                <c:pt idx="9213">
                  <c:v>-4.2877645484967709E-3</c:v>
                </c:pt>
                <c:pt idx="9214">
                  <c:v>-4.1690630449406031E-3</c:v>
                </c:pt>
                <c:pt idx="9215">
                  <c:v>-4.0504698973773618E-3</c:v>
                </c:pt>
                <c:pt idx="9216">
                  <c:v>-3.9320800588341694E-3</c:v>
                </c:pt>
                <c:pt idx="9217">
                  <c:v>-3.8139909920164115E-3</c:v>
                </c:pt>
                <c:pt idx="9218">
                  <c:v>-3.6963022911015758E-3</c:v>
                </c:pt>
                <c:pt idx="9219">
                  <c:v>-3.5791153263307492E-3</c:v>
                </c:pt>
                <c:pt idx="9220">
                  <c:v>-3.4625329104380478E-3</c:v>
                </c:pt>
                <c:pt idx="9221">
                  <c:v>-3.3466589859897098E-3</c:v>
                </c:pt>
                <c:pt idx="9222">
                  <c:v>-3.2315983327256608E-3</c:v>
                </c:pt>
                <c:pt idx="9223">
                  <c:v>-3.1174562940296659E-3</c:v>
                </c:pt>
                <c:pt idx="9224">
                  <c:v>-3.0043385216773338E-3</c:v>
                </c:pt>
                <c:pt idx="9225">
                  <c:v>-2.8923507380387834E-3</c:v>
                </c:pt>
                <c:pt idx="9226">
                  <c:v>-2.7815985149389232E-3</c:v>
                </c:pt>
                <c:pt idx="9227">
                  <c:v>-2.6721870684037565E-3</c:v>
                </c:pt>
                <c:pt idx="9228">
                  <c:v>-2.564221068546734E-3</c:v>
                </c:pt>
                <c:pt idx="9229">
                  <c:v>-2.4578044638738361E-3</c:v>
                </c:pt>
                <c:pt idx="9230">
                  <c:v>-2.353040319310737E-3</c:v>
                </c:pt>
                <c:pt idx="9231">
                  <c:v>-2.2500306672792497E-3</c:v>
                </c:pt>
                <c:pt idx="9232">
                  <c:v>-2.1488763711739892E-3</c:v>
                </c:pt>
                <c:pt idx="9233">
                  <c:v>-2.0496770006131603E-3</c:v>
                </c:pt>
                <c:pt idx="9234">
                  <c:v>-1.9525307178600323E-3</c:v>
                </c:pt>
                <c:pt idx="9235">
                  <c:v>-1.8575341748337886E-3</c:v>
                </c:pt>
                <c:pt idx="9236">
                  <c:v>-1.7647824201500776E-3</c:v>
                </c:pt>
                <c:pt idx="9237">
                  <c:v>-1.6743688156526841E-3</c:v>
                </c:pt>
                <c:pt idx="9238">
                  <c:v>-1.5863849619184142E-3</c:v>
                </c:pt>
                <c:pt idx="9239">
                  <c:v>-1.500920632237361E-3</c:v>
                </c:pt>
                <c:pt idx="9240">
                  <c:v>-1.4180597151744381E-3</c:v>
                </c:pt>
                <c:pt idx="9241">
                  <c:v>-1.3378715231375344E-3</c:v>
                </c:pt>
                <c:pt idx="9242">
                  <c:v>-1.2604090026286101E-3</c:v>
                </c:pt>
                <c:pt idx="9243">
                  <c:v>-1.1857153587904092E-3</c:v>
                </c:pt>
                <c:pt idx="9244">
                  <c:v>-1.1138281100417995E-3</c:v>
                </c:pt>
                <c:pt idx="9245">
                  <c:v>-1.044779552989068E-3</c:v>
                </c:pt>
                <c:pt idx="9246">
                  <c:v>-9.7859706988231597E-4</c:v>
                </c:pt>
                <c:pt idx="9247">
                  <c:v>-9.1530341798929998E-4</c:v>
                </c:pt>
                <c:pt idx="9248">
                  <c:v>-8.5491700677762627E-4</c:v>
                </c:pt>
                <c:pt idx="9249">
                  <c:v>-7.9745216346269339E-4</c:v>
                </c:pt>
                <c:pt idx="9250">
                  <c:v>-7.4291938726376975E-4</c:v>
                </c:pt>
                <c:pt idx="9251">
                  <c:v>-6.9132559269935868E-4</c:v>
                </c:pt>
                <c:pt idx="9252">
                  <c:v>-6.4267434224939005E-4</c:v>
                </c:pt>
                <c:pt idx="9253">
                  <c:v>-5.9696606870821901E-4</c:v>
                </c:pt>
                <c:pt idx="9254">
                  <c:v>-5.5419828754844826E-4</c:v>
                </c:pt>
                <c:pt idx="9255">
                  <c:v>-5.1436579961136445E-4</c:v>
                </c:pt>
                <c:pt idx="9256">
                  <c:v>-4.7746088443523514E-4</c:v>
                </c:pt>
                <c:pt idx="9257">
                  <c:v>-4.4347348452795628E-4</c:v>
                </c:pt>
                <c:pt idx="9258">
                  <c:v>-4.123913808855165E-4</c:v>
                </c:pt>
                <c:pt idx="9259">
                  <c:v>-3.8420036005255132E-4</c:v>
                </c:pt>
                <c:pt idx="9260">
                  <c:v>-3.5888437301587108E-4</c:v>
                </c:pt>
                <c:pt idx="9261">
                  <c:v>-3.3642568621631669E-4</c:v>
                </c:pt>
                <c:pt idx="9262">
                  <c:v>-3.1680502495861907E-4</c:v>
                </c:pt>
                <c:pt idx="9263">
                  <c:v>-3.0000170949315974E-4</c:v>
                </c:pt>
                <c:pt idx="9264">
                  <c:v>-2.8599378403764808E-4</c:v>
                </c:pt>
                <c:pt idx="9265">
                  <c:v>-2.7475813900077552E-4</c:v>
                </c:pt>
                <c:pt idx="9266">
                  <c:v>-2.662706266638864E-4</c:v>
                </c:pt>
                <c:pt idx="9267">
                  <c:v>-2.6050617057064802E-4</c:v>
                </c:pt>
                <c:pt idx="9268">
                  <c:v>-2.5743886886859721E-4</c:v>
                </c:pt>
                <c:pt idx="9269">
                  <c:v>-2.5704209184034156E-4</c:v>
                </c:pt>
                <c:pt idx="9270">
                  <c:v>-2.5928857385606259E-4</c:v>
                </c:pt>
                <c:pt idx="9271">
                  <c:v>-2.6415049997286551E-4</c:v>
                </c:pt>
                <c:pt idx="9272">
                  <c:v>-2.7159958740041989E-4</c:v>
                </c:pt>
                <c:pt idx="9273">
                  <c:v>-2.8160716204627295E-4</c:v>
                </c:pt>
                <c:pt idx="9274">
                  <c:v>-2.9414423034818089E-4</c:v>
                </c:pt>
                <c:pt idx="9275">
                  <c:v>-3.0918154659481965E-4</c:v>
                </c:pt>
                <c:pt idx="9276">
                  <c:v>-3.2668967593030431E-4</c:v>
                </c:pt>
                <c:pt idx="9277">
                  <c:v>-3.4663905323206875E-4</c:v>
                </c:pt>
                <c:pt idx="9278">
                  <c:v>-3.6898889523443292E-4</c:v>
                </c:pt>
                <c:pt idx="9279">
                  <c:v>-3.936631770716039E-4</c:v>
                </c:pt>
                <c:pt idx="9280">
                  <c:v>-4.2054581429887473E-4</c:v>
                </c:pt>
                <c:pt idx="9281">
                  <c:v>-4.4949926604039855E-4</c:v>
                </c:pt>
                <c:pt idx="9282">
                  <c:v>-4.8037595734748244E-4</c:v>
                </c:pt>
                <c:pt idx="9283">
                  <c:v>-5.1301968069346283E-4</c:v>
                </c:pt>
                <c:pt idx="9284">
                  <c:v>-5.4726654046793584E-4</c:v>
                </c:pt>
                <c:pt idx="9285">
                  <c:v>-5.829458299114002E-4</c:v>
                </c:pt>
                <c:pt idx="9286">
                  <c:v>-6.198808579888223E-4</c:v>
                </c:pt>
                <c:pt idx="9287">
                  <c:v>-6.5788972879366847E-4</c:v>
                </c:pt>
                <c:pt idx="9288">
                  <c:v>-6.9678607542923081E-4</c:v>
                </c:pt>
                <c:pt idx="9289">
                  <c:v>-7.363797502382732E-4</c:v>
                </c:pt>
                <c:pt idx="9290">
                  <c:v>-7.7647747319914331E-4</c:v>
                </c:pt>
                <c:pt idx="9291">
                  <c:v>-8.1688344025487077E-4</c:v>
                </c:pt>
                <c:pt idx="9292">
                  <c:v>-8.5739989329055373E-4</c:v>
                </c:pt>
                <c:pt idx="9293">
                  <c:v>-8.978276534236093E-4</c:v>
                </c:pt>
                <c:pt idx="9294">
                  <c:v>-9.3796661922123498E-4</c:v>
                </c:pt>
                <c:pt idx="9295">
                  <c:v>-9.7761623140979969E-4</c:v>
                </c:pt>
                <c:pt idx="9296">
                  <c:v>-1.0165759055918904E-3</c:v>
                </c:pt>
                <c:pt idx="9297">
                  <c:v>-1.054645434438381E-3</c:v>
                </c:pt>
                <c:pt idx="9298">
                  <c:v>-1.0916253607753195E-3</c:v>
                </c:pt>
                <c:pt idx="9299">
                  <c:v>-1.1273173229385386E-3</c:v>
                </c:pt>
                <c:pt idx="9300">
                  <c:v>-1.1615243737228391E-3</c:v>
                </c:pt>
                <c:pt idx="9301">
                  <c:v>-1.1940512742073528E-3</c:v>
                </c:pt>
                <c:pt idx="9302">
                  <c:v>-1.2247047636942399E-3</c:v>
                </c:pt>
                <c:pt idx="9303">
                  <c:v>-1.2533067270519551E-3</c:v>
                </c:pt>
                <c:pt idx="9304">
                  <c:v>-1.2797223349657069E-3</c:v>
                </c:pt>
                <c:pt idx="9305">
                  <c:v>-1.3038658908242351E-3</c:v>
                </c:pt>
                <c:pt idx="9306">
                  <c:v>-1.325679497457427E-3</c:v>
                </c:pt>
                <c:pt idx="9307">
                  <c:v>-1.3451200278830728E-3</c:v>
                </c:pt>
                <c:pt idx="9308">
                  <c:v>-1.3621576943006364E-3</c:v>
                </c:pt>
                <c:pt idx="9309">
                  <c:v>-1.3767751271525027E-3</c:v>
                </c:pt>
                <c:pt idx="9310">
                  <c:v>-1.3889665137783043E-3</c:v>
                </c:pt>
                <c:pt idx="9311">
                  <c:v>-1.3987367774135142E-3</c:v>
                </c:pt>
                <c:pt idx="9312">
                  <c:v>-1.4061007945270704E-3</c:v>
                </c:pt>
                <c:pt idx="9313">
                  <c:v>-1.4110826492003828E-3</c:v>
                </c:pt>
                <c:pt idx="9314">
                  <c:v>-1.4137149232990381E-3</c:v>
                </c:pt>
                <c:pt idx="9315">
                  <c:v>-1.4140380212119981E-3</c:v>
                </c:pt>
                <c:pt idx="9316">
                  <c:v>-1.4120995279561092E-3</c:v>
                </c:pt>
                <c:pt idx="9317">
                  <c:v>-1.4079535994674013E-3</c:v>
                </c:pt>
                <c:pt idx="9318">
                  <c:v>-1.4016603839247259E-3</c:v>
                </c:pt>
                <c:pt idx="9319">
                  <c:v>-1.3932854729758394E-3</c:v>
                </c:pt>
                <c:pt idx="9320">
                  <c:v>-1.3828993817608911E-3</c:v>
                </c:pt>
                <c:pt idx="9321">
                  <c:v>-1.3705770566534521E-3</c:v>
                </c:pt>
                <c:pt idx="9322">
                  <c:v>-1.3563974096645281E-3</c:v>
                </c:pt>
                <c:pt idx="9323">
                  <c:v>-1.3404428784805644E-3</c:v>
                </c:pt>
                <c:pt idx="9324">
                  <c:v>-1.3227990111319948E-3</c:v>
                </c:pt>
                <c:pt idx="9325">
                  <c:v>-1.3035540743145469E-3</c:v>
                </c:pt>
                <c:pt idx="9326">
                  <c:v>-1.2827986844111162E-3</c:v>
                </c:pt>
                <c:pt idx="9327">
                  <c:v>-1.2606254602875989E-3</c:v>
                </c:pt>
                <c:pt idx="9328">
                  <c:v>-1.2371193005269051E-3</c:v>
                </c:pt>
                <c:pt idx="9329">
                  <c:v>-1.2123367756059142E-3</c:v>
                </c:pt>
                <c:pt idx="9330">
                  <c:v>-1.1863017377137938E-3</c:v>
                </c:pt>
                <c:pt idx="9331">
                  <c:v>-1.15902070218868E-3</c:v>
                </c:pt>
                <c:pt idx="9332">
                  <c:v>-1.1304921938589669E-3</c:v>
                </c:pt>
                <c:pt idx="9333">
                  <c:v>-1.1007076624226968E-3</c:v>
                </c:pt>
                <c:pt idx="9334">
                  <c:v>-1.0696520309349542E-3</c:v>
                </c:pt>
                <c:pt idx="9335">
                  <c:v>-1.0373042049570853E-3</c:v>
                </c:pt>
                <c:pt idx="9336">
                  <c:v>-1.0036375563001261E-3</c:v>
                </c:pt>
                <c:pt idx="9337">
                  <c:v>-9.686203827514924E-4</c:v>
                </c:pt>
                <c:pt idx="9338">
                  <c:v>-9.3221634465721318E-4</c:v>
                </c:pt>
                <c:pt idx="9339">
                  <c:v>-8.9438487919402674E-4</c:v>
                </c:pt>
                <c:pt idx="9340">
                  <c:v>-8.5508159314811802E-4</c:v>
                </c:pt>
                <c:pt idx="9341">
                  <c:v>-8.1425863499714525E-4</c:v>
                </c:pt>
                <c:pt idx="9342">
                  <c:v>-7.7186504707578484E-4</c:v>
                </c:pt>
                <c:pt idx="9343">
                  <c:v>-7.278470985854085E-4</c:v>
                </c:pt>
                <c:pt idx="9344">
                  <c:v>-6.8214860019028922E-4</c:v>
                </c:pt>
                <c:pt idx="9345">
                  <c:v>-6.3471120092409143E-4</c:v>
                </c:pt>
                <c:pt idx="9346">
                  <c:v>-5.8547466811172154E-4</c:v>
                </c:pt>
                <c:pt idx="9347">
                  <c:v>-5.3437715099302857E-4</c:v>
                </c:pt>
                <c:pt idx="9348">
                  <c:v>-4.8135542871626419E-4</c:v>
                </c:pt>
                <c:pt idx="9349">
                  <c:v>-4.2634514335073499E-4</c:v>
                </c:pt>
                <c:pt idx="9350">
                  <c:v>-3.6928101854970588E-4</c:v>
                </c:pt>
                <c:pt idx="9351">
                  <c:v>-3.1009706447639499E-4</c:v>
                </c:pt>
                <c:pt idx="9352">
                  <c:v>-2.4872676958781497E-4</c:v>
                </c:pt>
                <c:pt idx="9353">
                  <c:v>-1.851117527472402E-4</c:v>
                </c:pt>
                <c:pt idx="9354">
                  <c:v>-1.1922023656729027E-4</c:v>
                </c:pt>
                <c:pt idx="9355">
                  <c:v>-5.1050902883519286E-5</c:v>
                </c:pt>
                <c:pt idx="9356">
                  <c:v>1.9381074531394395E-5</c:v>
                </c:pt>
                <c:pt idx="9357">
                  <c:v>9.2052549960082566E-5</c:v>
                </c:pt>
                <c:pt idx="9358">
                  <c:v>1.669333182634112E-4</c:v>
                </c:pt>
                <c:pt idx="9359">
                  <c:v>2.4398669162047413E-4</c:v>
                </c:pt>
                <c:pt idx="9360">
                  <c:v>3.2317003604432829E-4</c:v>
                </c:pt>
                <c:pt idx="9361">
                  <c:v>4.0443528043006396E-4</c:v>
                </c:pt>
                <c:pt idx="9362">
                  <c:v>4.877293995760444E-4</c:v>
                </c:pt>
                <c:pt idx="9363">
                  <c:v>5.7299487214783145E-4</c:v>
                </c:pt>
                <c:pt idx="9364">
                  <c:v>6.6017011451523135E-4</c:v>
                </c:pt>
                <c:pt idx="9365">
                  <c:v>7.4918989137082333E-4</c:v>
                </c:pt>
                <c:pt idx="9366">
                  <c:v>8.3998570401680884E-4</c:v>
                </c:pt>
                <c:pt idx="9367">
                  <c:v>9.3248615718538391E-4</c:v>
                </c:pt>
                <c:pt idx="9368">
                  <c:v>1.0266173052361663E-3</c:v>
                </c:pt>
                <c:pt idx="9369">
                  <c:v>1.1223029785524911E-3</c:v>
                </c:pt>
                <c:pt idx="9370">
                  <c:v>1.2194650909367404E-3</c:v>
                </c:pt>
                <c:pt idx="9371">
                  <c:v>1.3180239287832064E-3</c:v>
                </c:pt>
                <c:pt idx="9372">
                  <c:v>1.4178984227855079E-3</c:v>
                </c:pt>
                <c:pt idx="9373">
                  <c:v>1.5190064029141739E-3</c:v>
                </c:pt>
                <c:pt idx="9374">
                  <c:v>1.6212648373787465E-3</c:v>
                </c:pt>
                <c:pt idx="9375">
                  <c:v>1.7245900562677485E-3</c:v>
                </c:pt>
                <c:pt idx="9376">
                  <c:v>1.8288979605390078E-3</c:v>
                </c:pt>
                <c:pt idx="9377">
                  <c:v>1.9341042170122084E-3</c:v>
                </c:pt>
                <c:pt idx="9378">
                  <c:v>2.0401244399952541E-3</c:v>
                </c:pt>
                <c:pt idx="9379">
                  <c:v>2.1468743601558782E-3</c:v>
                </c:pt>
                <c:pt idx="9380">
                  <c:v>2.2542699812302647E-3</c:v>
                </c:pt>
                <c:pt idx="9381">
                  <c:v>2.3622277251408802E-3</c:v>
                </c:pt>
                <c:pt idx="9382">
                  <c:v>2.4706645660766409E-3</c:v>
                </c:pt>
                <c:pt idx="9383">
                  <c:v>2.5794981540697278E-3</c:v>
                </c:pt>
                <c:pt idx="9384">
                  <c:v>2.6886469285848755E-3</c:v>
                </c:pt>
                <c:pt idx="9385">
                  <c:v>2.7980302226188747E-3</c:v>
                </c:pt>
                <c:pt idx="9386">
                  <c:v>2.907568357790298E-3</c:v>
                </c:pt>
                <c:pt idx="9387">
                  <c:v>3.0171827308820886E-3</c:v>
                </c:pt>
                <c:pt idx="9388">
                  <c:v>3.1267958922826375E-3</c:v>
                </c:pt>
                <c:pt idx="9389">
                  <c:v>3.2363316167543939E-3</c:v>
                </c:pt>
                <c:pt idx="9390">
                  <c:v>3.3457149669428149E-3</c:v>
                </c:pt>
                <c:pt idx="9391">
                  <c:v>3.4548723500226306E-3</c:v>
                </c:pt>
                <c:pt idx="9392">
                  <c:v>3.563731567862943E-3</c:v>
                </c:pt>
                <c:pt idx="9393">
                  <c:v>3.6722218610776053E-3</c:v>
                </c:pt>
                <c:pt idx="9394">
                  <c:v>3.7802739473127458E-3</c:v>
                </c:pt>
                <c:pt idx="9395">
                  <c:v>3.8878200541088551E-3</c:v>
                </c:pt>
                <c:pt idx="9396">
                  <c:v>3.9947939466611591E-3</c:v>
                </c:pt>
                <c:pt idx="9397">
                  <c:v>4.101130950788354E-3</c:v>
                </c:pt>
                <c:pt idx="9398">
                  <c:v>4.2067679714067382E-3</c:v>
                </c:pt>
                <c:pt idx="9399">
                  <c:v>4.311643506793977E-3</c:v>
                </c:pt>
                <c:pt idx="9400">
                  <c:v>4.4156976589144678E-3</c:v>
                </c:pt>
                <c:pt idx="9401">
                  <c:v>4.5188721400661663E-3</c:v>
                </c:pt>
                <c:pt idx="9402">
                  <c:v>4.6211102760972296E-3</c:v>
                </c:pt>
                <c:pt idx="9403">
                  <c:v>4.7223570064295227E-3</c:v>
                </c:pt>
                <c:pt idx="9404">
                  <c:v>4.8225588811150605E-3</c:v>
                </c:pt>
                <c:pt idx="9405">
                  <c:v>4.9216640551412085E-3</c:v>
                </c:pt>
                <c:pt idx="9406">
                  <c:v>5.0196222801897989E-3</c:v>
                </c:pt>
                <c:pt idx="9407">
                  <c:v>5.1163848940460098E-3</c:v>
                </c:pt>
                <c:pt idx="9408">
                  <c:v>5.2119048078428714E-3</c:v>
                </c:pt>
                <c:pt idx="9409">
                  <c:v>5.3061364913183848E-3</c:v>
                </c:pt>
                <c:pt idx="9410">
                  <c:v>5.3990359562532788E-3</c:v>
                </c:pt>
                <c:pt idx="9411">
                  <c:v>5.490560738248859E-3</c:v>
                </c:pt>
                <c:pt idx="9412">
                  <c:v>5.580669876996203E-3</c:v>
                </c:pt>
                <c:pt idx="9413">
                  <c:v>5.6693238951800911E-3</c:v>
                </c:pt>
                <c:pt idx="9414">
                  <c:v>5.7564847761532624E-3</c:v>
                </c:pt>
                <c:pt idx="9415">
                  <c:v>5.8421232388490632E-3</c:v>
                </c:pt>
                <c:pt idx="9416">
                  <c:v>5.926234481819029E-3</c:v>
                </c:pt>
                <c:pt idx="9417">
                  <c:v>6.0088413448117902E-3</c:v>
                </c:pt>
                <c:pt idx="9418">
                  <c:v>6.089982126937267E-3</c:v>
                </c:pt>
                <c:pt idx="9419">
                  <c:v>6.1697031053239756E-3</c:v>
                </c:pt>
                <c:pt idx="9420">
                  <c:v>6.2480576146643338E-3</c:v>
                </c:pt>
                <c:pt idx="9421">
                  <c:v>6.3251054236798093E-3</c:v>
                </c:pt>
                <c:pt idx="9422">
                  <c:v>6.4009121536087732E-3</c:v>
                </c:pt>
                <c:pt idx="9423">
                  <c:v>6.4755487274269288E-3</c:v>
                </c:pt>
                <c:pt idx="9424">
                  <c:v>6.5490908482658018E-3</c:v>
                </c:pt>
                <c:pt idx="9425">
                  <c:v>6.6216185059087985E-3</c:v>
                </c:pt>
                <c:pt idx="9426">
                  <c:v>6.6932155102864006E-3</c:v>
                </c:pt>
                <c:pt idx="9427">
                  <c:v>6.7639690509192036E-3</c:v>
                </c:pt>
                <c:pt idx="9428">
                  <c:v>6.8339692812840148E-3</c:v>
                </c:pt>
                <c:pt idx="9429">
                  <c:v>6.903308927105012E-3</c:v>
                </c:pt>
                <c:pt idx="9430">
                  <c:v>6.9720829175983715E-3</c:v>
                </c:pt>
                <c:pt idx="9431">
                  <c:v>7.0403880387252494E-3</c:v>
                </c:pt>
                <c:pt idx="9432">
                  <c:v>7.1083226075344926E-3</c:v>
                </c:pt>
                <c:pt idx="9433">
                  <c:v>7.1759861667023877E-3</c:v>
                </c:pt>
                <c:pt idx="9434">
                  <c:v>7.243479198402911E-3</c:v>
                </c:pt>
                <c:pt idx="9435">
                  <c:v>7.3109028566675218E-3</c:v>
                </c:pt>
                <c:pt idx="9436">
                  <c:v>7.3783587174191161E-3</c:v>
                </c:pt>
                <c:pt idx="9437">
                  <c:v>7.44594854538969E-3</c:v>
                </c:pt>
                <c:pt idx="9438">
                  <c:v>7.5137740771563941E-3</c:v>
                </c:pt>
                <c:pt idx="9439">
                  <c:v>7.5819368195548468E-3</c:v>
                </c:pt>
                <c:pt idx="9440">
                  <c:v>7.6505264015262631E-3</c:v>
                </c:pt>
                <c:pt idx="9441">
                  <c:v>7.7195956385787924E-3</c:v>
                </c:pt>
                <c:pt idx="9442">
                  <c:v>7.7891553685320077E-3</c:v>
                </c:pt>
                <c:pt idx="9443">
                  <c:v>7.8591933938402091E-3</c:v>
                </c:pt>
                <c:pt idx="9444">
                  <c:v>7.9296860533128125E-3</c:v>
                </c:pt>
                <c:pt idx="9445">
                  <c:v>8.0005995012376978E-3</c:v>
                </c:pt>
                <c:pt idx="9446">
                  <c:v>8.0718905303297471E-3</c:v>
                </c:pt>
                <c:pt idx="9447">
                  <c:v>8.1435073383650906E-3</c:v>
                </c:pt>
                <c:pt idx="9448">
                  <c:v>8.2153902558161351E-3</c:v>
                </c:pt>
                <c:pt idx="9449">
                  <c:v>8.2874724364950005E-3</c:v>
                </c:pt>
                <c:pt idx="9450">
                  <c:v>8.3596805125745657E-3</c:v>
                </c:pt>
                <c:pt idx="9451">
                  <c:v>8.4319352153024649E-3</c:v>
                </c:pt>
                <c:pt idx="9452">
                  <c:v>8.5041519626927499E-3</c:v>
                </c:pt>
                <c:pt idx="9453">
                  <c:v>8.5762414154495967E-3</c:v>
                </c:pt>
                <c:pt idx="9454">
                  <c:v>8.6481100023472549E-3</c:v>
                </c:pt>
                <c:pt idx="9455">
                  <c:v>8.7196604162602578E-3</c:v>
                </c:pt>
                <c:pt idx="9456">
                  <c:v>8.7907920820070821E-3</c:v>
                </c:pt>
                <c:pt idx="9457">
                  <c:v>8.8614015971404773E-3</c:v>
                </c:pt>
                <c:pt idx="9458">
                  <c:v>8.9313831467869378E-3</c:v>
                </c:pt>
                <c:pt idx="9459">
                  <c:v>9.0006288936079239E-3</c:v>
                </c:pt>
                <c:pt idx="9460">
                  <c:v>9.0690293439250006E-3</c:v>
                </c:pt>
                <c:pt idx="9461">
                  <c:v>9.1364736910216141E-3</c:v>
                </c:pt>
                <c:pt idx="9462">
                  <c:v>9.202850136604249E-3</c:v>
                </c:pt>
                <c:pt idx="9463">
                  <c:v>9.2680461913765451E-3</c:v>
                </c:pt>
                <c:pt idx="9464">
                  <c:v>9.3319489556510649E-3</c:v>
                </c:pt>
                <c:pt idx="9465">
                  <c:v>9.3944453808944527E-3</c:v>
                </c:pt>
                <c:pt idx="9466">
                  <c:v>9.4554225130737725E-3</c:v>
                </c:pt>
                <c:pt idx="9467">
                  <c:v>9.5147677186436241E-3</c:v>
                </c:pt>
                <c:pt idx="9468">
                  <c:v>9.5723688939865405E-3</c:v>
                </c:pt>
                <c:pt idx="9469">
                  <c:v>9.6281146590916963E-3</c:v>
                </c:pt>
                <c:pt idx="9470">
                  <c:v>9.6818945362313058E-3</c:v>
                </c:pt>
                <c:pt idx="9471">
                  <c:v>9.7335991143660885E-3</c:v>
                </c:pt>
                <c:pt idx="9472">
                  <c:v>9.7831201999887731E-3</c:v>
                </c:pt>
                <c:pt idx="9473">
                  <c:v>9.8303509550862461E-3</c:v>
                </c:pt>
                <c:pt idx="9474">
                  <c:v>9.8751860228785543E-3</c:v>
                </c:pt>
                <c:pt idx="9475">
                  <c:v>9.9175216419681664E-3</c:v>
                </c:pt>
                <c:pt idx="9476">
                  <c:v>9.9572557495095186E-3</c:v>
                </c:pt>
                <c:pt idx="9477">
                  <c:v>9.9942880739859186E-3</c:v>
                </c:pt>
                <c:pt idx="9478">
                  <c:v>1.00285202181586E-2</c:v>
                </c:pt>
                <c:pt idx="9479">
                  <c:v>1.0059855732730643E-2</c:v>
                </c:pt>
                <c:pt idx="9480">
                  <c:v>1.0088200181247418E-2</c:v>
                </c:pt>
                <c:pt idx="9481">
                  <c:v>1.0113461196734156E-2</c:v>
                </c:pt>
                <c:pt idx="9482">
                  <c:v>1.0135548530551292E-2</c:v>
                </c:pt>
                <c:pt idx="9483">
                  <c:v>1.0154374093928517E-2</c:v>
                </c:pt>
                <c:pt idx="9484">
                  <c:v>1.0169851992619067E-2</c:v>
                </c:pt>
                <c:pt idx="9485">
                  <c:v>1.0181898555097615E-2</c:v>
                </c:pt>
                <c:pt idx="9486">
                  <c:v>1.0190432354706753E-2</c:v>
                </c:pt>
                <c:pt idx="9487">
                  <c:v>1.019537422613964E-2</c:v>
                </c:pt>
                <c:pt idx="9488">
                  <c:v>1.0196647276629422E-2</c:v>
                </c:pt>
                <c:pt idx="9489">
                  <c:v>1.0194176892199539E-2</c:v>
                </c:pt>
                <c:pt idx="9490">
                  <c:v>1.0187890739312984E-2</c:v>
                </c:pt>
                <c:pt idx="9491">
                  <c:v>1.0177718762243252E-2</c:v>
                </c:pt>
                <c:pt idx="9492">
                  <c:v>1.0163593176474752E-2</c:v>
                </c:pt>
                <c:pt idx="9493">
                  <c:v>1.014544845842574E-2</c:v>
                </c:pt>
                <c:pt idx="9494">
                  <c:v>1.0123221331773298E-2</c:v>
                </c:pt>
                <c:pt idx="9495">
                  <c:v>1.0096850750645914E-2</c:v>
                </c:pt>
                <c:pt idx="9496">
                  <c:v>1.0066277879936546E-2</c:v>
                </c:pt>
                <c:pt idx="9497">
                  <c:v>1.0031446072976135E-2</c:v>
                </c:pt>
                <c:pt idx="9498">
                  <c:v>9.9923008467957611E-3</c:v>
                </c:pt>
                <c:pt idx="9499">
                  <c:v>9.9487898551935162E-3</c:v>
                </c:pt>
                <c:pt idx="9500">
                  <c:v>9.900862859811399E-3</c:v>
                </c:pt>
                <c:pt idx="9501">
                  <c:v>9.848471699416125E-3</c:v>
                </c:pt>
                <c:pt idx="9502">
                  <c:v>9.7915702575678554E-3</c:v>
                </c:pt>
                <c:pt idx="9503">
                  <c:v>9.7301217886088757E-3</c:v>
                </c:pt>
                <c:pt idx="9504">
                  <c:v>9.6641147837629796E-3</c:v>
                </c:pt>
                <c:pt idx="9505">
                  <c:v>9.5935661486415535E-3</c:v>
                </c:pt>
                <c:pt idx="9506">
                  <c:v>9.5185089080029386E-3</c:v>
                </c:pt>
                <c:pt idx="9507">
                  <c:v>9.4389846503865407E-3</c:v>
                </c:pt>
                <c:pt idx="9508">
                  <c:v>9.3550425887053302E-3</c:v>
                </c:pt>
                <c:pt idx="9509">
                  <c:v>9.266738920144766E-3</c:v>
                </c:pt>
                <c:pt idx="9510">
                  <c:v>9.1741362283547043E-3</c:v>
                </c:pt>
                <c:pt idx="9511">
                  <c:v>9.0773029165756112E-3</c:v>
                </c:pt>
                <c:pt idx="9512">
                  <c:v>8.9763126701767979E-3</c:v>
                </c:pt>
                <c:pt idx="9513">
                  <c:v>8.8712439474998468E-3</c:v>
                </c:pt>
                <c:pt idx="9514">
                  <c:v>8.7621794979413949E-3</c:v>
                </c:pt>
                <c:pt idx="9515">
                  <c:v>8.6492059062350524E-3</c:v>
                </c:pt>
                <c:pt idx="9516">
                  <c:v>8.5324131619178185E-3</c:v>
                </c:pt>
                <c:pt idx="9517">
                  <c:v>8.4118942529914208E-3</c:v>
                </c:pt>
                <c:pt idx="9518">
                  <c:v>8.2877447828148508E-3</c:v>
                </c:pt>
                <c:pt idx="9519">
                  <c:v>8.1600626092895867E-3</c:v>
                </c:pt>
                <c:pt idx="9520">
                  <c:v>8.028947505424126E-3</c:v>
                </c:pt>
                <c:pt idx="9521">
                  <c:v>7.8945008403901902E-3</c:v>
                </c:pt>
                <c:pt idx="9522">
                  <c:v>7.7568252802075344E-3</c:v>
                </c:pt>
                <c:pt idx="9523">
                  <c:v>7.6160245072194903E-3</c:v>
                </c:pt>
                <c:pt idx="9524">
                  <c:v>7.4722029575460163E-3</c:v>
                </c:pt>
                <c:pt idx="9525">
                  <c:v>7.3254655757252415E-3</c:v>
                </c:pt>
                <c:pt idx="9526">
                  <c:v>7.1759175857790524E-3</c:v>
                </c:pt>
                <c:pt idx="9527">
                  <c:v>7.0236642779616179E-3</c:v>
                </c:pt>
                <c:pt idx="9528">
                  <c:v>6.8688108104737614E-3</c:v>
                </c:pt>
                <c:pt idx="9529">
                  <c:v>6.7114620254489291E-3</c:v>
                </c:pt>
                <c:pt idx="9530">
                  <c:v>6.5517222785394539E-3</c:v>
                </c:pt>
                <c:pt idx="9531">
                  <c:v>6.3896952814543728E-3</c:v>
                </c:pt>
                <c:pt idx="9532">
                  <c:v>6.2254839568217811E-3</c:v>
                </c:pt>
                <c:pt idx="9533">
                  <c:v>6.0591903047708517E-3</c:v>
                </c:pt>
                <c:pt idx="9534">
                  <c:v>5.890915280649266E-3</c:v>
                </c:pt>
                <c:pt idx="9535">
                  <c:v>5.72075868331325E-3</c:v>
                </c:pt>
                <c:pt idx="9536">
                  <c:v>5.5488190534471772E-3</c:v>
                </c:pt>
                <c:pt idx="9537">
                  <c:v>5.3751935813901525E-3</c:v>
                </c:pt>
                <c:pt idx="9538">
                  <c:v>5.1999780239660271E-3</c:v>
                </c:pt>
                <c:pt idx="9539">
                  <c:v>5.0232666298326723E-3</c:v>
                </c:pt>
                <c:pt idx="9540">
                  <c:v>4.8451520728846785E-3</c:v>
                </c:pt>
                <c:pt idx="9541">
                  <c:v>4.665725393261896E-3</c:v>
                </c:pt>
                <c:pt idx="9542">
                  <c:v>4.485075945533862E-3</c:v>
                </c:pt>
                <c:pt idx="9543">
                  <c:v>4.303291353647304E-3</c:v>
                </c:pt>
                <c:pt idx="9544">
                  <c:v>4.1204574722407761E-3</c:v>
                </c:pt>
                <c:pt idx="9545">
                  <c:v>3.9366583539466593E-3</c:v>
                </c:pt>
                <c:pt idx="9546">
                  <c:v>3.7519762223166648E-3</c:v>
                </c:pt>
                <c:pt idx="9547">
                  <c:v>3.5664914500223347E-3</c:v>
                </c:pt>
                <c:pt idx="9548">
                  <c:v>3.3802825419970289E-3</c:v>
                </c:pt>
                <c:pt idx="9549">
                  <c:v>3.1934261232002942E-3</c:v>
                </c:pt>
                <c:pt idx="9550">
                  <c:v>3.0059969306996687E-3</c:v>
                </c:pt>
                <c:pt idx="9551">
                  <c:v>2.8180678097785247E-3</c:v>
                </c:pt>
                <c:pt idx="9552">
                  <c:v>2.6297097137918434E-3</c:v>
                </c:pt>
                <c:pt idx="9553">
                  <c:v>2.4409917075044734E-3</c:v>
                </c:pt>
                <c:pt idx="9554">
                  <c:v>2.251980973658918E-3</c:v>
                </c:pt>
                <c:pt idx="9555">
                  <c:v>2.0627428225315652E-3</c:v>
                </c:pt>
                <c:pt idx="9556">
                  <c:v>1.8733407042478385E-3</c:v>
                </c:pt>
                <c:pt idx="9557">
                  <c:v>1.683836223637954E-3</c:v>
                </c:pt>
                <c:pt idx="9558">
                  <c:v>1.4942891574256992E-3</c:v>
                </c:pt>
                <c:pt idx="9559">
                  <c:v>1.3047574735530359E-3</c:v>
                </c:pt>
                <c:pt idx="9560">
                  <c:v>1.1152973524533858E-3</c:v>
                </c:pt>
                <c:pt idx="9561">
                  <c:v>9.2596321009609766E-4</c:v>
                </c:pt>
                <c:pt idx="9562">
                  <c:v>7.3680772263386553E-4</c:v>
                </c:pt>
                <c:pt idx="9563">
                  <c:v>5.4788185249388111E-4</c:v>
                </c:pt>
                <c:pt idx="9564">
                  <c:v>3.5923487576205597E-4</c:v>
                </c:pt>
                <c:pt idx="9565">
                  <c:v>1.7091469488434054E-4</c:v>
                </c:pt>
                <c:pt idx="9566">
                  <c:v>-1.7031517825699075E-5</c:v>
                </c:pt>
                <c:pt idx="9567">
                  <c:v>-2.0455716566358562E-4</c:v>
                </c:pt>
                <c:pt idx="9568">
                  <c:v>-3.9161666961845651E-4</c:v>
                </c:pt>
                <c:pt idx="9569">
                  <c:v>-5.7816572675705694E-4</c:v>
                </c:pt>
                <c:pt idx="9570">
                  <c:v>-7.6416131258068374E-4</c:v>
                </c:pt>
                <c:pt idx="9571">
                  <c:v>-9.495616713501104E-4</c:v>
                </c:pt>
                <c:pt idx="9572">
                  <c:v>-1.1343263043993776E-3</c:v>
                </c:pt>
                <c:pt idx="9573">
                  <c:v>-1.318415956968199E-3</c:v>
                </c:pt>
                <c:pt idx="9574">
                  <c:v>-1.5017926036970173E-3</c:v>
                </c:pt>
                <c:pt idx="9575">
                  <c:v>-1.6844194329070459E-3</c:v>
                </c:pt>
                <c:pt idx="9576">
                  <c:v>-1.8662608297806038E-3</c:v>
                </c:pt>
                <c:pt idx="9577">
                  <c:v>-2.0472823585509503E-3</c:v>
                </c:pt>
                <c:pt idx="9578">
                  <c:v>-2.2274507438048499E-3</c:v>
                </c:pt>
                <c:pt idx="9579">
                  <c:v>-2.4067338509954866E-3</c:v>
                </c:pt>
                <c:pt idx="9580">
                  <c:v>-2.5851006662578214E-3</c:v>
                </c:pt>
                <c:pt idx="9581">
                  <c:v>-2.7625212756133256E-3</c:v>
                </c:pt>
                <c:pt idx="9582">
                  <c:v>-2.9389668436458978E-3</c:v>
                </c:pt>
                <c:pt idx="9583">
                  <c:v>-3.1144095917260656E-3</c:v>
                </c:pt>
                <c:pt idx="9584">
                  <c:v>-3.2888227758558122E-3</c:v>
                </c:pt>
                <c:pt idx="9585">
                  <c:v>-3.4621806642020493E-3</c:v>
                </c:pt>
                <c:pt idx="9586">
                  <c:v>-3.6344585143824812E-3</c:v>
                </c:pt>
                <c:pt idx="9587">
                  <c:v>-3.8056325505635004E-3</c:v>
                </c:pt>
                <c:pt idx="9588">
                  <c:v>-3.9756799404256611E-3</c:v>
                </c:pt>
                <c:pt idx="9589">
                  <c:v>-4.1445787720504066E-3</c:v>
                </c:pt>
                <c:pt idx="9590">
                  <c:v>-4.312308030772624E-3</c:v>
                </c:pt>
                <c:pt idx="9591">
                  <c:v>-4.4788475760494271E-3</c:v>
                </c:pt>
                <c:pt idx="9592">
                  <c:v>-4.6441781183832074E-3</c:v>
                </c:pt>
                <c:pt idx="9593">
                  <c:v>-4.8082811963393235E-3</c:v>
                </c:pt>
                <c:pt idx="9594">
                  <c:v>-4.9711391536941003E-3</c:v>
                </c:pt>
                <c:pt idx="9595">
                  <c:v>-5.1327351167463021E-3</c:v>
                </c:pt>
                <c:pt idx="9596">
                  <c:v>-5.2930529718225629E-3</c:v>
                </c:pt>
                <c:pt idx="9597">
                  <c:v>-5.452077343004646E-3</c:v>
                </c:pt>
                <c:pt idx="9598">
                  <c:v>-5.6097935701042399E-3</c:v>
                </c:pt>
                <c:pt idx="9599">
                  <c:v>-5.7661876869084926E-3</c:v>
                </c:pt>
                <c:pt idx="9600">
                  <c:v>-5.9212463997174412E-3</c:v>
                </c:pt>
                <c:pt idx="9601">
                  <c:v>-6.0749570661924298E-3</c:v>
                </c:pt>
                <c:pt idx="9602">
                  <c:v>-6.2273076745327687E-3</c:v>
                </c:pt>
                <c:pt idx="9603">
                  <c:v>-6.3782868229958272E-3</c:v>
                </c:pt>
                <c:pt idx="9604">
                  <c:v>-6.527883699774333E-3</c:v>
                </c:pt>
                <c:pt idx="9605">
                  <c:v>-6.6760880632427775E-3</c:v>
                </c:pt>
                <c:pt idx="9606">
                  <c:v>-6.8228902225833925E-3</c:v>
                </c:pt>
                <c:pt idx="9607">
                  <c:v>-6.9682810188007732E-3</c:v>
                </c:pt>
                <c:pt idx="9608">
                  <c:v>-7.1122518061326797E-3</c:v>
                </c:pt>
                <c:pt idx="9609">
                  <c:v>-7.2547944338635321E-3</c:v>
                </c:pt>
                <c:pt idx="9610">
                  <c:v>-7.3959012285456475E-3</c:v>
                </c:pt>
                <c:pt idx="9611">
                  <c:v>-7.5355649766323703E-3</c:v>
                </c:pt>
                <c:pt idx="9612">
                  <c:v>-7.6737789075259806E-3</c:v>
                </c:pt>
                <c:pt idx="9613">
                  <c:v>-7.8105366770425495E-3</c:v>
                </c:pt>
                <c:pt idx="9614">
                  <c:v>-7.9458323512946998E-3</c:v>
                </c:pt>
                <c:pt idx="9615">
                  <c:v>-8.0796583355224917E-3</c:v>
                </c:pt>
                <c:pt idx="9616">
                  <c:v>-8.2120009178614575E-3</c:v>
                </c:pt>
                <c:pt idx="9617">
                  <c:v>-8.3428393569477989E-3</c:v>
                </c:pt>
                <c:pt idx="9618">
                  <c:v>-8.4721492909718595E-3</c:v>
                </c:pt>
                <c:pt idx="9619">
                  <c:v>-8.5999048231340681E-3</c:v>
                </c:pt>
                <c:pt idx="9620">
                  <c:v>-8.726078759573987E-3</c:v>
                </c:pt>
                <c:pt idx="9621">
                  <c:v>-8.8506427639489706E-3</c:v>
                </c:pt>
                <c:pt idx="9622">
                  <c:v>-8.9735675004697906E-3</c:v>
                </c:pt>
                <c:pt idx="9623">
                  <c:v>-9.0948227685908566E-3</c:v>
                </c:pt>
                <c:pt idx="9624">
                  <c:v>-9.2143776298028238E-3</c:v>
                </c:pt>
                <c:pt idx="9625">
                  <c:v>-9.3322005268573361E-3</c:v>
                </c:pt>
                <c:pt idx="9626">
                  <c:v>-9.4482593957401512E-3</c:v>
                </c:pt>
                <c:pt idx="9627">
                  <c:v>-9.5625217706997168E-3</c:v>
                </c:pt>
                <c:pt idx="9628">
                  <c:v>-9.674954882629077E-3</c:v>
                </c:pt>
                <c:pt idx="9629">
                  <c:v>-9.7855257510905749E-3</c:v>
                </c:pt>
                <c:pt idx="9630">
                  <c:v>-9.8942012702636986E-3</c:v>
                </c:pt>
                <c:pt idx="9631">
                  <c:v>-1.0000948289087791E-2</c:v>
                </c:pt>
                <c:pt idx="9632">
                  <c:v>-1.0105733685863124E-2</c:v>
                </c:pt>
                <c:pt idx="9633">
                  <c:v>-1.020852443756488E-2</c:v>
                </c:pt>
                <c:pt idx="9634">
                  <c:v>-1.0309287684116762E-2</c:v>
                </c:pt>
                <c:pt idx="9635">
                  <c:v>-1.0407990787862552E-2</c:v>
                </c:pt>
                <c:pt idx="9636">
                  <c:v>-1.0504601388465866E-2</c:v>
                </c:pt>
                <c:pt idx="9637">
                  <c:v>-1.05990874534607E-2</c:v>
                </c:pt>
                <c:pt idx="9638">
                  <c:v>-1.0691417324667414E-2</c:v>
                </c:pt>
                <c:pt idx="9639">
                  <c:v>-1.0781559760681179E-2</c:v>
                </c:pt>
                <c:pt idx="9640">
                  <c:v>-1.0869483975632799E-2</c:v>
                </c:pt>
                <c:pt idx="9641">
                  <c:v>-1.0955159674414263E-2</c:v>
                </c:pt>
                <c:pt idx="9642">
                  <c:v>-1.1038557084554141E-2</c:v>
                </c:pt>
                <c:pt idx="9643">
                  <c:v>-1.1119646984921605E-2</c:v>
                </c:pt>
                <c:pt idx="9644">
                  <c:v>-1.1198400731430335E-2</c:v>
                </c:pt>
                <c:pt idx="9645">
                  <c:v>-1.1274790279907281E-2</c:v>
                </c:pt>
                <c:pt idx="9646">
                  <c:v>-1.1348788206285125E-2</c:v>
                </c:pt>
                <c:pt idx="9647">
                  <c:v>-1.1420367724270212E-2</c:v>
                </c:pt>
                <c:pt idx="9648">
                  <c:v>-1.1489502700632427E-2</c:v>
                </c:pt>
                <c:pt idx="9649">
                  <c:v>-1.1556167668256827E-2</c:v>
                </c:pt>
                <c:pt idx="9650">
                  <c:v>-1.1620337837091663E-2</c:v>
                </c:pt>
                <c:pt idx="9651">
                  <c:v>-1.1681989103121225E-2</c:v>
                </c:pt>
                <c:pt idx="9652">
                  <c:v>-1.1741098055486919E-2</c:v>
                </c:pt>
                <c:pt idx="9653">
                  <c:v>-1.1797641981874354E-2</c:v>
                </c:pt>
                <c:pt idx="9654">
                  <c:v>-1.1851598872279358E-2</c:v>
                </c:pt>
                <c:pt idx="9655">
                  <c:v>-1.1902947421260392E-2</c:v>
                </c:pt>
                <c:pt idx="9656">
                  <c:v>-1.1951667028780642E-2</c:v>
                </c:pt>
                <c:pt idx="9657">
                  <c:v>-1.1997737799737731E-2</c:v>
                </c:pt>
                <c:pt idx="9658">
                  <c:v>-1.2041140542274799E-2</c:v>
                </c:pt>
                <c:pt idx="9659">
                  <c:v>-1.2081856764962427E-2</c:v>
                </c:pt>
                <c:pt idx="9660">
                  <c:v>-1.2119868672936109E-2</c:v>
                </c:pt>
                <c:pt idx="9661">
                  <c:v>-1.215515916307062E-2</c:v>
                </c:pt>
                <c:pt idx="9662">
                  <c:v>-1.2187711818267933E-2</c:v>
                </c:pt>
                <c:pt idx="9663">
                  <c:v>-1.2217510900932095E-2</c:v>
                </c:pt>
                <c:pt idx="9664">
                  <c:v>-1.2244541345700435E-2</c:v>
                </c:pt>
                <c:pt idx="9665">
                  <c:v>-1.2268788751497017E-2</c:v>
                </c:pt>
                <c:pt idx="9666">
                  <c:v>-1.229023937297097E-2</c:v>
                </c:pt>
                <c:pt idx="9667">
                  <c:v>-1.2308880111378801E-2</c:v>
                </c:pt>
                <c:pt idx="9668">
                  <c:v>-1.2324698504966746E-2</c:v>
                </c:pt>
                <c:pt idx="9669">
                  <c:v>-1.2337682718906234E-2</c:v>
                </c:pt>
                <c:pt idx="9670">
                  <c:v>-1.2347821534832461E-2</c:v>
                </c:pt>
                <c:pt idx="9671">
                  <c:v>-1.2355104340033281E-2</c:v>
                </c:pt>
                <c:pt idx="9672">
                  <c:v>-1.235952111633315E-2</c:v>
                </c:pt>
                <c:pt idx="9673">
                  <c:v>-1.2361062428713749E-2</c:v>
                </c:pt>
                <c:pt idx="9674">
                  <c:v>-1.23597194137111E-2</c:v>
                </c:pt>
                <c:pt idx="9675">
                  <c:v>-1.2355483767625974E-2</c:v>
                </c:pt>
                <c:pt idx="9676">
                  <c:v>-1.2348347734582498E-2</c:v>
                </c:pt>
                <c:pt idx="9677">
                  <c:v>-1.2338304094467623E-2</c:v>
                </c:pt>
                <c:pt idx="9678">
                  <c:v>-1.2325346150781787E-2</c:v>
                </c:pt>
                <c:pt idx="9679">
                  <c:v>-1.2309467718429522E-2</c:v>
                </c:pt>
                <c:pt idx="9680">
                  <c:v>-1.2290663111476278E-2</c:v>
                </c:pt>
                <c:pt idx="9681">
                  <c:v>-1.2268927130896652E-2</c:v>
                </c:pt>
                <c:pt idx="9682">
                  <c:v>-1.2244255052336636E-2</c:v>
                </c:pt>
                <c:pt idx="9683">
                  <c:v>-1.2216642613911576E-2</c:v>
                </c:pt>
                <c:pt idx="9684">
                  <c:v>-1.2186086004059469E-2</c:v>
                </c:pt>
                <c:pt idx="9685">
                  <c:v>-1.2152581849467891E-2</c:v>
                </c:pt>
                <c:pt idx="9686">
                  <c:v>-1.211612720309142E-2</c:v>
                </c:pt>
                <c:pt idx="9687">
                  <c:v>-1.2076719532275156E-2</c:v>
                </c:pt>
                <c:pt idx="9688">
                  <c:v>-1.2034356706998248E-2</c:v>
                </c:pt>
                <c:pt idx="9689">
                  <c:v>-1.19890369882507E-2</c:v>
                </c:pt>
                <c:pt idx="9690">
                  <c:v>-1.1940759016555016E-2</c:v>
                </c:pt>
                <c:pt idx="9691">
                  <c:v>-1.1889521800643491E-2</c:v>
                </c:pt>
                <c:pt idx="9692">
                  <c:v>-1.1835324706300811E-2</c:v>
                </c:pt>
                <c:pt idx="9693">
                  <c:v>-1.1778167445380438E-2</c:v>
                </c:pt>
                <c:pt idx="9694">
                  <c:v>-1.1718050065002695E-2</c:v>
                </c:pt>
                <c:pt idx="9695">
                  <c:v>-1.1654972936941278E-2</c:v>
                </c:pt>
                <c:pt idx="9696">
                  <c:v>-1.1588936747204195E-2</c:v>
                </c:pt>
                <c:pt idx="9697">
                  <c:v>-1.1519942485814332E-2</c:v>
                </c:pt>
                <c:pt idx="9698">
                  <c:v>-1.1447991436794151E-2</c:v>
                </c:pt>
                <c:pt idx="9699">
                  <c:v>-1.1373085168358263E-2</c:v>
                </c:pt>
                <c:pt idx="9700">
                  <c:v>-1.1295225523316951E-2</c:v>
                </c:pt>
                <c:pt idx="9701">
                  <c:v>-1.1214414609693303E-2</c:v>
                </c:pt>
                <c:pt idx="9702">
                  <c:v>-1.1130654791555627E-2</c:v>
                </c:pt>
                <c:pt idx="9703">
                  <c:v>-1.104394868006678E-2</c:v>
                </c:pt>
                <c:pt idx="9704">
                  <c:v>-1.0954299124751214E-2</c:v>
                </c:pt>
                <c:pt idx="9705">
                  <c:v>-1.0861709204980091E-2</c:v>
                </c:pt>
                <c:pt idx="9706">
                  <c:v>-1.0766182221674539E-2</c:v>
                </c:pt>
                <c:pt idx="9707">
                  <c:v>-1.0667721689226708E-2</c:v>
                </c:pt>
                <c:pt idx="9708">
                  <c:v>-1.0566331327637561E-2</c:v>
                </c:pt>
                <c:pt idx="9709">
                  <c:v>-1.0462015054870563E-2</c:v>
                </c:pt>
                <c:pt idx="9710">
                  <c:v>-1.0354776979419699E-2</c:v>
                </c:pt>
                <c:pt idx="9711">
                  <c:v>-1.0244621393089952E-2</c:v>
                </c:pt>
                <c:pt idx="9712">
                  <c:v>-1.0131552763988349E-2</c:v>
                </c:pt>
                <c:pt idx="9713">
                  <c:v>-1.0015575729723355E-2</c:v>
                </c:pt>
                <c:pt idx="9714">
                  <c:v>-9.8966950908099104E-3</c:v>
                </c:pt>
                <c:pt idx="9715">
                  <c:v>-9.7749158042775685E-3</c:v>
                </c:pt>
                <c:pt idx="9716">
                  <c:v>-9.6502429774788911E-3</c:v>
                </c:pt>
                <c:pt idx="9717">
                  <c:v>-9.5226818620947565E-3</c:v>
                </c:pt>
                <c:pt idx="9718">
                  <c:v>-9.392237848333802E-3</c:v>
                </c:pt>
                <c:pt idx="9719">
                  <c:v>-9.2589164593222459E-3</c:v>
                </c:pt>
                <c:pt idx="9720">
                  <c:v>-9.1227233456809362E-3</c:v>
                </c:pt>
                <c:pt idx="9721">
                  <c:v>-8.983664280285927E-3</c:v>
                </c:pt>
                <c:pt idx="9722">
                  <c:v>-8.8417451532088551E-3</c:v>
                </c:pt>
                <c:pt idx="9723">
                  <c:v>-8.696971966833663E-3</c:v>
                </c:pt>
                <c:pt idx="9724">
                  <c:v>-8.5493508311455732E-3</c:v>
                </c:pt>
                <c:pt idx="9725">
                  <c:v>-8.3988879591886459E-3</c:v>
                </c:pt>
                <c:pt idx="9726">
                  <c:v>-8.2455896626880062E-3</c:v>
                </c:pt>
                <c:pt idx="9727">
                  <c:v>-8.0894623478328619E-3</c:v>
                </c:pt>
                <c:pt idx="9728">
                  <c:v>-7.9305125112162714E-3</c:v>
                </c:pt>
                <c:pt idx="9729">
                  <c:v>-7.7687467359278334E-3</c:v>
                </c:pt>
                <c:pt idx="9730">
                  <c:v>-7.6041716877952468E-3</c:v>
                </c:pt>
                <c:pt idx="9731">
                  <c:v>-7.436794111770932E-3</c:v>
                </c:pt>
                <c:pt idx="9732">
                  <c:v>-7.2666208284595628E-3</c:v>
                </c:pt>
                <c:pt idx="9733">
                  <c:v>-7.0936587307828406E-3</c:v>
                </c:pt>
                <c:pt idx="9734">
                  <c:v>-6.9179147807773584E-3</c:v>
                </c:pt>
                <c:pt idx="9735">
                  <c:v>-6.7393960065219409E-3</c:v>
                </c:pt>
                <c:pt idx="9736">
                  <c:v>-6.5581094991903543E-3</c:v>
                </c:pt>
                <c:pt idx="9737">
                  <c:v>-6.3740624102258453E-3</c:v>
                </c:pt>
                <c:pt idx="9738">
                  <c:v>-6.1872619486335687E-3</c:v>
                </c:pt>
                <c:pt idx="9739">
                  <c:v>-5.997715378387284E-3</c:v>
                </c:pt>
                <c:pt idx="9740">
                  <c:v>-5.8054370353070248E-3</c:v>
                </c:pt>
                <c:pt idx="9741">
                  <c:v>-5.6104634903786938E-3</c:v>
                </c:pt>
                <c:pt idx="9742">
                  <c:v>-5.4128566125155892E-3</c:v>
                </c:pt>
                <c:pt idx="9743">
                  <c:v>-5.2126918752359985E-3</c:v>
                </c:pt>
                <c:pt idx="9744">
                  <c:v>-5.0100511848845909E-3</c:v>
                </c:pt>
                <c:pt idx="9745">
                  <c:v>-4.8050220195833869E-3</c:v>
                </c:pt>
                <c:pt idx="9746">
                  <c:v>-4.597696854294623E-3</c:v>
                </c:pt>
                <c:pt idx="9747">
                  <c:v>-4.3881726267572495E-3</c:v>
                </c:pt>
                <c:pt idx="9748">
                  <c:v>-4.1765502333592852E-3</c:v>
                </c:pt>
                <c:pt idx="9749">
                  <c:v>-3.9629340533955193E-3</c:v>
                </c:pt>
                <c:pt idx="9750">
                  <c:v>-3.7474315005633667E-3</c:v>
                </c:pt>
                <c:pt idx="9751">
                  <c:v>-3.5301526005943554E-3</c:v>
                </c:pt>
                <c:pt idx="9752">
                  <c:v>-3.3112095939491983E-3</c:v>
                </c:pt>
                <c:pt idx="9753">
                  <c:v>-3.0907165625341237E-3</c:v>
                </c:pt>
                <c:pt idx="9754">
                  <c:v>-2.8687890794256506E-3</c:v>
                </c:pt>
                <c:pt idx="9755">
                  <c:v>-2.6455438806203078E-3</c:v>
                </c:pt>
                <c:pt idx="9756">
                  <c:v>-2.4210985578547498E-3</c:v>
                </c:pt>
                <c:pt idx="9757">
                  <c:v>-2.1955712715705767E-3</c:v>
                </c:pt>
                <c:pt idx="9758">
                  <c:v>-1.9690804831264393E-3</c:v>
                </c:pt>
                <c:pt idx="9759">
                  <c:v>-1.7417447053881794E-3</c:v>
                </c:pt>
                <c:pt idx="9760">
                  <c:v>-1.5136822708553205E-3</c:v>
                </c:pt>
                <c:pt idx="9761">
                  <c:v>-1.2850111165095424E-3</c:v>
                </c:pt>
                <c:pt idx="9762">
                  <c:v>-1.0558485845975822E-3</c:v>
                </c:pt>
                <c:pt idx="9763">
                  <c:v>-8.2631123858738177E-4</c:v>
                </c:pt>
                <c:pt idx="9764">
                  <c:v>-5.9651469356221897E-4</c:v>
                </c:pt>
                <c:pt idx="9765">
                  <c:v>-3.6657346034299325E-4</c:v>
                </c:pt>
                <c:pt idx="9766">
                  <c:v>-1.3660080265379717E-4</c:v>
                </c:pt>
                <c:pt idx="9767">
                  <c:v>9.3291393329681242E-5</c:v>
                </c:pt>
                <c:pt idx="9768">
                  <c:v>3.2299273768543176E-4</c:v>
                </c:pt>
                <c:pt idx="9769">
                  <c:v>5.5239444431717907E-4</c:v>
                </c:pt>
                <c:pt idx="9770">
                  <c:v>7.813894279834518E-4</c:v>
                </c:pt>
                <c:pt idx="9771">
                  <c:v>1.0098723913515382E-3</c:v>
                </c:pt>
                <c:pt idx="9772">
                  <c:v>1.2377399026223966E-3</c:v>
                </c:pt>
                <c:pt idx="9773">
                  <c:v>1.4648904642513127E-3</c:v>
                </c:pt>
                <c:pt idx="9774">
                  <c:v>1.6912245732683443E-3</c:v>
                </c:pt>
                <c:pt idx="9775">
                  <c:v>1.9166447736824231E-3</c:v>
                </c:pt>
                <c:pt idx="9776">
                  <c:v>2.1410557014332992E-3</c:v>
                </c:pt>
                <c:pt idx="9777">
                  <c:v>2.3643641223363939E-3</c:v>
                </c:pt>
                <c:pt idx="9778">
                  <c:v>2.5864789634470384E-3</c:v>
                </c:pt>
                <c:pt idx="9779">
                  <c:v>2.8073113382525413E-3</c:v>
                </c:pt>
                <c:pt idx="9780">
                  <c:v>3.0267745660829044E-3</c:v>
                </c:pt>
                <c:pt idx="9781">
                  <c:v>3.2447841861141255E-3</c:v>
                </c:pt>
                <c:pt idx="9782">
                  <c:v>3.4612579663214045E-3</c:v>
                </c:pt>
                <c:pt idx="9783">
                  <c:v>3.6761159077236274E-3</c:v>
                </c:pt>
                <c:pt idx="9784">
                  <c:v>3.8892802442450471E-3</c:v>
                </c:pt>
                <c:pt idx="9785">
                  <c:v>4.1006754385050082E-3</c:v>
                </c:pt>
                <c:pt idx="9786">
                  <c:v>4.3102281738321572E-3</c:v>
                </c:pt>
                <c:pt idx="9787">
                  <c:v>4.5178673427854156E-3</c:v>
                </c:pt>
                <c:pt idx="9788">
                  <c:v>4.7235240324506617E-3</c:v>
                </c:pt>
                <c:pt idx="9789">
                  <c:v>4.9271315067686569E-3</c:v>
                </c:pt>
                <c:pt idx="9790">
                  <c:v>5.1286251861375086E-3</c:v>
                </c:pt>
                <c:pt idx="9791">
                  <c:v>5.327942624520369E-3</c:v>
                </c:pt>
                <c:pt idx="9792">
                  <c:v>5.5250234842776948E-3</c:v>
                </c:pt>
                <c:pt idx="9793">
                  <c:v>5.7198095089317502E-3</c:v>
                </c:pt>
                <c:pt idx="9794">
                  <c:v>5.9122444940603721E-3</c:v>
                </c:pt>
                <c:pt idx="9795">
                  <c:v>6.1022742565063444E-3</c:v>
                </c:pt>
                <c:pt idx="9796">
                  <c:v>6.2898466020787991E-3</c:v>
                </c:pt>
                <c:pt idx="9797">
                  <c:v>6.4749112919131133E-3</c:v>
                </c:pt>
                <c:pt idx="9798">
                  <c:v>6.6574200076467754E-3</c:v>
                </c:pt>
                <c:pt idx="9799">
                  <c:v>6.8373263155594322E-3</c:v>
                </c:pt>
                <c:pt idx="9800">
                  <c:v>7.0145856298168318E-3</c:v>
                </c:pt>
                <c:pt idx="9801">
                  <c:v>7.1891551749503025E-3</c:v>
                </c:pt>
                <c:pt idx="9802">
                  <c:v>7.3609939476951304E-3</c:v>
                </c:pt>
                <c:pt idx="9803">
                  <c:v>7.5300697452815105E-3</c:v>
                </c:pt>
                <c:pt idx="9804">
                  <c:v>7.6963743949062845E-3</c:v>
                </c:pt>
                <c:pt idx="9805">
                  <c:v>7.8599268001418397E-3</c:v>
                </c:pt>
                <c:pt idx="9806">
                  <c:v>8.0207611308406729E-3</c:v>
                </c:pt>
                <c:pt idx="9807">
                  <c:v>8.1789195650290181E-3</c:v>
                </c:pt>
                <c:pt idx="9808">
                  <c:v>8.3344513841985338E-3</c:v>
                </c:pt>
                <c:pt idx="9809">
                  <c:v>8.4874123565898078E-3</c:v>
                </c:pt>
                <c:pt idx="9810">
                  <c:v>8.6378641616404028E-3</c:v>
                </c:pt>
                <c:pt idx="9811">
                  <c:v>8.7858738446551128E-3</c:v>
                </c:pt>
                <c:pt idx="9812">
                  <c:v>8.9315133002014404E-3</c:v>
                </c:pt>
                <c:pt idx="9813">
                  <c:v>9.0748587831351573E-3</c:v>
                </c:pt>
                <c:pt idx="9814">
                  <c:v>9.2159904462006479E-3</c:v>
                </c:pt>
                <c:pt idx="9815">
                  <c:v>9.3549919031772968E-3</c:v>
                </c:pt>
                <c:pt idx="9816">
                  <c:v>9.4919498165690081E-3</c:v>
                </c:pt>
                <c:pt idx="9817">
                  <c:v>9.62695350885945E-3</c:v>
                </c:pt>
                <c:pt idx="9818">
                  <c:v>9.7600945963816632E-3</c:v>
                </c:pt>
                <c:pt idx="9819">
                  <c:v>9.8914666448759268E-3</c:v>
                </c:pt>
                <c:pt idx="9820">
                  <c:v>1.0021164845835977E-2</c:v>
                </c:pt>
                <c:pt idx="9821">
                  <c:v>1.0149285712768311E-2</c:v>
                </c:pt>
                <c:pt idx="9822">
                  <c:v>1.0275926796515181E-2</c:v>
                </c:pt>
                <c:pt idx="9823">
                  <c:v>1.0401186418816469E-2</c:v>
                </c:pt>
                <c:pt idx="9824">
                  <c:v>1.0525163423310634E-2</c:v>
                </c:pt>
                <c:pt idx="9825">
                  <c:v>1.0647956943199248E-2</c:v>
                </c:pt>
                <c:pt idx="9826">
                  <c:v>1.0769666184823857E-2</c:v>
                </c:pt>
                <c:pt idx="9827">
                  <c:v>1.0890390226427791E-2</c:v>
                </c:pt>
                <c:pt idx="9828">
                  <c:v>1.1010227831398892E-2</c:v>
                </c:pt>
                <c:pt idx="9829">
                  <c:v>1.1129277275312573E-2</c:v>
                </c:pt>
                <c:pt idx="9830">
                  <c:v>1.1247636186116879E-2</c:v>
                </c:pt>
                <c:pt idx="9831">
                  <c:v>1.1365401396824194E-2</c:v>
                </c:pt>
                <c:pt idx="9832">
                  <c:v>1.1482668810095423E-2</c:v>
                </c:pt>
                <c:pt idx="9833">
                  <c:v>1.1599533274124893E-2</c:v>
                </c:pt>
                <c:pt idx="9834">
                  <c:v>1.1716088469254361E-2</c:v>
                </c:pt>
                <c:pt idx="9835">
                  <c:v>1.1832426804765967E-2</c:v>
                </c:pt>
                <c:pt idx="9836">
                  <c:v>1.1948639325323621E-2</c:v>
                </c:pt>
                <c:pt idx="9837">
                  <c:v>1.2064815626552393E-2</c:v>
                </c:pt>
                <c:pt idx="9838">
                  <c:v>1.2181043779264541E-2</c:v>
                </c:pt>
                <c:pt idx="9839">
                  <c:v>1.2297410261859839E-2</c:v>
                </c:pt>
                <c:pt idx="9840">
                  <c:v>1.2413994397333187E-2</c:v>
                </c:pt>
                <c:pt idx="9841">
                  <c:v>1.2530856410915966E-2</c:v>
                </c:pt>
                <c:pt idx="9842">
                  <c:v>1.264803498138802E-2</c:v>
                </c:pt>
                <c:pt idx="9843">
                  <c:v>1.2765556367563219E-2</c:v>
                </c:pt>
                <c:pt idx="9844">
                  <c:v>1.2883439996080963E-2</c:v>
                </c:pt>
                <c:pt idx="9845">
                  <c:v>1.3001699107427081E-2</c:v>
                </c:pt>
                <c:pt idx="9846">
                  <c:v>1.3120341183071682E-2</c:v>
                </c:pt>
                <c:pt idx="9847">
                  <c:v>1.3239368345647623E-2</c:v>
                </c:pt>
                <c:pt idx="9848">
                  <c:v>1.3358777740418465E-2</c:v>
                </c:pt>
                <c:pt idx="9849">
                  <c:v>1.3478561898939621E-2</c:v>
                </c:pt>
                <c:pt idx="9850">
                  <c:v>1.3598709085514183E-2</c:v>
                </c:pt>
                <c:pt idx="9851">
                  <c:v>1.3719203627023139E-2</c:v>
                </c:pt>
                <c:pt idx="9852">
                  <c:v>1.3840026226698877E-2</c:v>
                </c:pt>
                <c:pt idx="9853">
                  <c:v>1.396115426240037E-2</c:v>
                </c:pt>
                <c:pt idx="9854">
                  <c:v>1.4082562069937117E-2</c:v>
                </c:pt>
                <c:pt idx="9855">
                  <c:v>1.4204221211978091E-2</c:v>
                </c:pt>
                <c:pt idx="9856">
                  <c:v>1.432610073307007E-2</c:v>
                </c:pt>
                <c:pt idx="9857">
                  <c:v>1.444816740127969E-2</c:v>
                </c:pt>
                <c:pt idx="9858">
                  <c:v>1.4570385936957905E-2</c:v>
                </c:pt>
                <c:pt idx="9859">
                  <c:v>1.4692719229120224E-2</c:v>
                </c:pt>
                <c:pt idx="9860">
                  <c:v>1.4815128539917923E-2</c:v>
                </c:pt>
                <c:pt idx="9861">
                  <c:v>1.4937573697667135E-2</c:v>
                </c:pt>
                <c:pt idx="9862">
                  <c:v>1.5060013278889953E-2</c:v>
                </c:pt>
                <c:pt idx="9863">
                  <c:v>1.5182404779809609E-2</c:v>
                </c:pt>
                <c:pt idx="9864">
                  <c:v>1.5304704777729964E-2</c:v>
                </c:pt>
                <c:pt idx="9865">
                  <c:v>1.5426869082718101E-2</c:v>
                </c:pt>
                <c:pt idx="9866">
                  <c:v>1.5548852879996437E-2</c:v>
                </c:pt>
                <c:pt idx="9867">
                  <c:v>1.5670610863439814E-2</c:v>
                </c:pt>
                <c:pt idx="9868">
                  <c:v>1.579209736056068E-2</c:v>
                </c:pt>
                <c:pt idx="9869">
                  <c:v>1.5913266449354757E-2</c:v>
                </c:pt>
                <c:pt idx="9870">
                  <c:v>1.6034072067367785E-2</c:v>
                </c:pt>
                <c:pt idx="9871">
                  <c:v>1.6154468113332751E-2</c:v>
                </c:pt>
                <c:pt idx="9872">
                  <c:v>1.6274408541716391E-2</c:v>
                </c:pt>
                <c:pt idx="9873">
                  <c:v>1.6393847450502187E-2</c:v>
                </c:pt>
                <c:pt idx="9874">
                  <c:v>1.6512739162527053E-2</c:v>
                </c:pt>
                <c:pt idx="9875">
                  <c:v>1.6631038300677723E-2</c:v>
                </c:pt>
                <c:pt idx="9876">
                  <c:v>1.6748699857243171E-2</c:v>
                </c:pt>
                <c:pt idx="9877">
                  <c:v>1.6865679257708446E-2</c:v>
                </c:pt>
                <c:pt idx="9878">
                  <c:v>1.6981938139983638E-2</c:v>
                </c:pt>
                <c:pt idx="9879">
                  <c:v>1.7097456767808581E-2</c:v>
                </c:pt>
                <c:pt idx="9880">
                  <c:v>1.7212236577463215E-2</c:v>
                </c:pt>
                <c:pt idx="9881">
                  <c:v>1.7326290693803401E-2</c:v>
                </c:pt>
                <c:pt idx="9882">
                  <c:v>1.7439638126961636E-2</c:v>
                </c:pt>
                <c:pt idx="9883">
                  <c:v>1.7552303108115421E-2</c:v>
                </c:pt>
                <c:pt idx="9884">
                  <c:v>1.7664314654534826E-2</c:v>
                </c:pt>
                <c:pt idx="9885">
                  <c:v>1.7775706164256829E-2</c:v>
                </c:pt>
                <c:pt idx="9886">
                  <c:v>1.7886515031677794E-2</c:v>
                </c:pt>
                <c:pt idx="9887">
                  <c:v>1.7996782282998437E-2</c:v>
                </c:pt>
                <c:pt idx="9888">
                  <c:v>1.8106552230776077E-2</c:v>
                </c:pt>
                <c:pt idx="9889">
                  <c:v>1.8215872146867523E-2</c:v>
                </c:pt>
                <c:pt idx="9890">
                  <c:v>1.8324791953063687E-2</c:v>
                </c:pt>
                <c:pt idx="9891">
                  <c:v>1.8433363928733525E-2</c:v>
                </c:pt>
                <c:pt idx="9892">
                  <c:v>1.8541642434811947E-2</c:v>
                </c:pt>
                <c:pt idx="9893">
                  <c:v>1.86496836534835E-2</c:v>
                </c:pt>
                <c:pt idx="9894">
                  <c:v>1.8757545342930344E-2</c:v>
                </c:pt>
                <c:pt idx="9895">
                  <c:v>1.8865286606530189E-2</c:v>
                </c:pt>
                <c:pt idx="9896">
                  <c:v>1.8972967675906543E-2</c:v>
                </c:pt>
                <c:pt idx="9897">
                  <c:v>1.908064970725051E-2</c:v>
                </c:pt>
                <c:pt idx="9898">
                  <c:v>1.9188394590349923E-2</c:v>
                </c:pt>
                <c:pt idx="9899">
                  <c:v>1.9296264769778401E-2</c:v>
                </c:pt>
                <c:pt idx="9900">
                  <c:v>1.9404323077712712E-2</c:v>
                </c:pt>
                <c:pt idx="9901">
                  <c:v>1.9512632577863662E-2</c:v>
                </c:pt>
                <c:pt idx="9902">
                  <c:v>1.962125642002124E-2</c:v>
                </c:pt>
                <c:pt idx="9903">
                  <c:v>1.9730257704730619E-2</c:v>
                </c:pt>
                <c:pt idx="9904">
                  <c:v>1.9839699357631319E-2</c:v>
                </c:pt>
                <c:pt idx="9905">
                  <c:v>1.9949644013007004E-2</c:v>
                </c:pt>
                <c:pt idx="9906">
                  <c:v>2.006015390610837E-2</c:v>
                </c:pt>
                <c:pt idx="9907">
                  <c:v>2.0171290773826615E-2</c:v>
                </c:pt>
                <c:pt idx="9908">
                  <c:v>2.0283115763309142E-2</c:v>
                </c:pt>
                <c:pt idx="9909">
                  <c:v>2.0395689348123931E-2</c:v>
                </c:pt>
                <c:pt idx="9910">
                  <c:v>2.0509071251592442E-2</c:v>
                </c:pt>
                <c:pt idx="9911">
                  <c:v>2.0623320376924811E-2</c:v>
                </c:pt>
                <c:pt idx="9912">
                  <c:v>2.0738494743804476E-2</c:v>
                </c:pt>
                <c:pt idx="9913">
                  <c:v>2.0854651431082963E-2</c:v>
                </c:pt>
                <c:pt idx="9914">
                  <c:v>2.0971846525256896E-2</c:v>
                </c:pt>
                <c:pt idx="9915">
                  <c:v>2.1090135074413749E-2</c:v>
                </c:pt>
                <c:pt idx="9916">
                  <c:v>2.12095710473434E-2</c:v>
                </c:pt>
                <c:pt idx="9917">
                  <c:v>2.13302072975254E-2</c:v>
                </c:pt>
                <c:pt idx="9918">
                  <c:v>2.1452095531712779E-2</c:v>
                </c:pt>
                <c:pt idx="9919">
                  <c:v>2.1575286282845246E-2</c:v>
                </c:pt>
                <c:pt idx="9920">
                  <c:v>2.1699828887034724E-2</c:v>
                </c:pt>
                <c:pt idx="9921">
                  <c:v>2.1825771464377499E-2</c:v>
                </c:pt>
                <c:pt idx="9922">
                  <c:v>2.1953160903357426E-2</c:v>
                </c:pt>
                <c:pt idx="9923">
                  <c:v>2.2082042848614428E-2</c:v>
                </c:pt>
                <c:pt idx="9924">
                  <c:v>2.221246169186258E-2</c:v>
                </c:pt>
                <c:pt idx="9925">
                  <c:v>2.2344460565751751E-2</c:v>
                </c:pt>
                <c:pt idx="9926">
                  <c:v>2.247808134047511E-2</c:v>
                </c:pt>
                <c:pt idx="9927">
                  <c:v>2.2613364622934805E-2</c:v>
                </c:pt>
                <c:pt idx="9928">
                  <c:v>2.2750349758285836E-2</c:v>
                </c:pt>
                <c:pt idx="9929">
                  <c:v>2.2889074833687038E-2</c:v>
                </c:pt>
                <c:pt idx="9930">
                  <c:v>2.3029576684095724E-2</c:v>
                </c:pt>
                <c:pt idx="9931">
                  <c:v>2.3171890899950712E-2</c:v>
                </c:pt>
                <c:pt idx="9932">
                  <c:v>2.3316051836595787E-2</c:v>
                </c:pt>
                <c:pt idx="9933">
                  <c:v>2.3462092625302976E-2</c:v>
                </c:pt>
                <c:pt idx="9934">
                  <c:v>2.3610045185761607E-2</c:v>
                </c:pt>
                <c:pt idx="9935">
                  <c:v>2.3759940239906976E-2</c:v>
                </c:pt>
                <c:pt idx="9936">
                  <c:v>2.3911807326967665E-2</c:v>
                </c:pt>
                <c:pt idx="9937">
                  <c:v>2.4065674819617484E-2</c:v>
                </c:pt>
                <c:pt idx="9938">
                  <c:v>2.422156994112434E-2</c:v>
                </c:pt>
                <c:pt idx="9939">
                  <c:v>2.4379518783393363E-2</c:v>
                </c:pt>
                <c:pt idx="9940">
                  <c:v>2.4539546060585865E-2</c:v>
                </c:pt>
                <c:pt idx="9941">
                  <c:v>2.4701674555641148E-2</c:v>
                </c:pt>
                <c:pt idx="9942">
                  <c:v>2.4865925024633879E-2</c:v>
                </c:pt>
                <c:pt idx="9943">
                  <c:v>2.5032316659223834E-2</c:v>
                </c:pt>
                <c:pt idx="9944">
                  <c:v>2.5200867378728297E-2</c:v>
                </c:pt>
                <c:pt idx="9945">
                  <c:v>2.5371593884142441E-2</c:v>
                </c:pt>
                <c:pt idx="9946">
                  <c:v>2.5544511701675744E-2</c:v>
                </c:pt>
                <c:pt idx="9947">
                  <c:v>2.5719635225007746E-2</c:v>
                </c:pt>
                <c:pt idx="9948">
                  <c:v>2.5896977756616736E-2</c:v>
                </c:pt>
                <c:pt idx="9949">
                  <c:v>2.6076551548184265E-2</c:v>
                </c:pt>
                <c:pt idx="9950">
                  <c:v>2.6258367840067371E-2</c:v>
                </c:pt>
                <c:pt idx="9951">
                  <c:v>2.6442436899831029E-2</c:v>
                </c:pt>
                <c:pt idx="9952">
                  <c:v>2.6628768059837181E-2</c:v>
                </c:pt>
                <c:pt idx="9953">
                  <c:v>2.6817369753886874E-2</c:v>
                </c:pt>
                <c:pt idx="9954">
                  <c:v>2.7008249552915749E-2</c:v>
                </c:pt>
                <c:pt idx="9955">
                  <c:v>2.720141419974359E-2</c:v>
                </c:pt>
                <c:pt idx="9956">
                  <c:v>2.7396869642881027E-2</c:v>
                </c:pt>
                <c:pt idx="9957">
                  <c:v>2.7594621069397769E-2</c:v>
                </c:pt>
                <c:pt idx="9958">
                  <c:v>2.7794672936858038E-2</c:v>
                </c:pt>
                <c:pt idx="9959">
                  <c:v>2.7997029004330706E-2</c:v>
                </c:pt>
                <c:pt idx="9960">
                  <c:v>2.8201692362482083E-2</c:v>
                </c:pt>
                <c:pt idx="9961">
                  <c:v>2.8408665462761148E-2</c:v>
                </c:pt>
                <c:pt idx="9962">
                  <c:v>2.8617950145687326E-2</c:v>
                </c:pt>
                <c:pt idx="9963">
                  <c:v>2.8829547668252652E-2</c:v>
                </c:pt>
                <c:pt idx="9964">
                  <c:v>2.904345873044999E-2</c:v>
                </c:pt>
                <c:pt idx="9965">
                  <c:v>2.9259673517229013E-2</c:v>
                </c:pt>
                <c:pt idx="9966">
                  <c:v>2.9478150152985008E-2</c:v>
                </c:pt>
                <c:pt idx="9967">
                  <c:v>2.9698810366116199E-2</c:v>
                </c:pt>
                <c:pt idx="9968">
                  <c:v>2.9921556140641712E-2</c:v>
                </c:pt>
                <c:pt idx="9969">
                  <c:v>3.0146279936113893E-2</c:v>
                </c:pt>
                <c:pt idx="9970">
                  <c:v>3.0372865931057022E-2</c:v>
                </c:pt>
                <c:pt idx="9971">
                  <c:v>3.0601190858822916E-2</c:v>
                </c:pt>
                <c:pt idx="9972">
                  <c:v>3.0831124784679493E-2</c:v>
                </c:pt>
                <c:pt idx="9973">
                  <c:v>3.1062531839701684E-2</c:v>
                </c:pt>
                <c:pt idx="9974">
                  <c:v>3.1295270913682206E-2</c:v>
                </c:pt>
                <c:pt idx="9975">
                  <c:v>3.1529196308705675E-2</c:v>
                </c:pt>
                <c:pt idx="9976">
                  <c:v>3.1764158354969894E-2</c:v>
                </c:pt>
                <c:pt idx="9977">
                  <c:v>3.2000003990385946E-2</c:v>
                </c:pt>
                <c:pt idx="9978">
                  <c:v>3.2236577305460208E-2</c:v>
                </c:pt>
                <c:pt idx="9979">
                  <c:v>3.2473720054906473E-2</c:v>
                </c:pt>
                <c:pt idx="9980">
                  <c:v>3.2711272137402755E-2</c:v>
                </c:pt>
                <c:pt idx="9981">
                  <c:v>3.2949072044862797E-2</c:v>
                </c:pt>
                <c:pt idx="9982">
                  <c:v>3.3186957282552755E-2</c:v>
                </c:pt>
                <c:pt idx="9983">
                  <c:v>3.3424764761342513E-2</c:v>
                </c:pt>
                <c:pt idx="9984">
                  <c:v>3.3662331163341185E-2</c:v>
                </c:pt>
                <c:pt idx="9985">
                  <c:v>3.3899493282127297E-2</c:v>
                </c:pt>
                <c:pt idx="9986">
                  <c:v>3.4136088338744972E-2</c:v>
                </c:pt>
                <c:pt idx="9987">
                  <c:v>3.4371954274599284E-2</c:v>
                </c:pt>
                <c:pt idx="9988">
                  <c:v>3.4606930022346376E-2</c:v>
                </c:pt>
                <c:pt idx="9989">
                  <c:v>3.4840855755836786E-2</c:v>
                </c:pt>
                <c:pt idx="9990">
                  <c:v>3.5073582082784827E-2</c:v>
                </c:pt>
                <c:pt idx="9991">
                  <c:v>3.5304989620124475E-2</c:v>
                </c:pt>
                <c:pt idx="9992">
                  <c:v>3.553499310068399E-2</c:v>
                </c:pt>
                <c:pt idx="9993">
                  <c:v>3.5763526621400248E-2</c:v>
                </c:pt>
                <c:pt idx="9994">
                  <c:v>3.5990534648545389E-2</c:v>
                </c:pt>
                <c:pt idx="9995">
                  <c:v>3.6215971065338179E-2</c:v>
                </c:pt>
                <c:pt idx="9996">
                  <c:v>3.6439798570247331E-2</c:v>
                </c:pt>
                <c:pt idx="9997">
                  <c:v>3.666198811364748E-2</c:v>
                </c:pt>
                <c:pt idx="9998">
                  <c:v>3.6882518359623237E-2</c:v>
                </c:pt>
                <c:pt idx="9999">
                  <c:v>3.7101375171673376E-2</c:v>
                </c:pt>
                <c:pt idx="10000">
                  <c:v>3.7318551121553155E-2</c:v>
                </c:pt>
                <c:pt idx="10001">
                  <c:v>3.7534045020521545E-2</c:v>
                </c:pt>
                <c:pt idx="10002">
                  <c:v>3.7747861472270862E-2</c:v>
                </c:pt>
                <c:pt idx="10003">
                  <c:v>3.7960010446829132E-2</c:v>
                </c:pt>
                <c:pt idx="10004">
                  <c:v>3.8170506874734826E-2</c:v>
                </c:pt>
                <c:pt idx="10005">
                  <c:v>3.8379370260798115E-2</c:v>
                </c:pt>
                <c:pt idx="10006">
                  <c:v>3.8586624316773351E-2</c:v>
                </c:pt>
                <c:pt idx="10007">
                  <c:v>3.8792296612281847E-2</c:v>
                </c:pt>
                <c:pt idx="10008">
                  <c:v>3.8996418243336321E-2</c:v>
                </c:pt>
                <c:pt idx="10009">
                  <c:v>3.9199023517832138E-2</c:v>
                </c:pt>
                <c:pt idx="10010">
                  <c:v>3.9400149657384205E-2</c:v>
                </c:pt>
                <c:pt idx="10011">
                  <c:v>3.9599836514902037E-2</c:v>
                </c:pt>
                <c:pt idx="10012">
                  <c:v>3.9798126307309827E-2</c:v>
                </c:pt>
                <c:pt idx="10013">
                  <c:v>3.9995063362831991E-2</c:v>
                </c:pt>
                <c:pt idx="10014">
                  <c:v>4.0190693882279117E-2</c:v>
                </c:pt>
                <c:pt idx="10015">
                  <c:v>4.0385065713783398E-2</c:v>
                </c:pt>
                <c:pt idx="10016">
                  <c:v>4.0578228140447099E-2</c:v>
                </c:pt>
                <c:pt idx="10017">
                  <c:v>4.0770231680380832E-2</c:v>
                </c:pt>
                <c:pt idx="10018">
                  <c:v>4.0961127898623932E-2</c:v>
                </c:pt>
                <c:pt idx="10019">
                  <c:v>4.1150969230452375E-2</c:v>
                </c:pt>
                <c:pt idx="10020">
                  <c:v>4.1339808815593827E-2</c:v>
                </c:pt>
                <c:pt idx="10021">
                  <c:v>4.1527700342883479E-2</c:v>
                </c:pt>
                <c:pt idx="10022">
                  <c:v>4.1714697904908137E-2</c:v>
                </c:pt>
                <c:pt idx="10023">
                  <c:v>4.1900855862199202E-2</c:v>
                </c:pt>
                <c:pt idx="10024">
                  <c:v>4.2086228716549878E-2</c:v>
                </c:pt>
                <c:pt idx="10025">
                  <c:v>4.2270870993042581E-2</c:v>
                </c:pt>
                <c:pt idx="10026">
                  <c:v>4.2454837130389805E-2</c:v>
                </c:pt>
                <c:pt idx="10027">
                  <c:v>4.2638181379199967E-2</c:v>
                </c:pt>
                <c:pt idx="10028">
                  <c:v>4.2820957707796523E-2</c:v>
                </c:pt>
                <c:pt idx="10029">
                  <c:v>4.3003219715228067E-2</c:v>
                </c:pt>
                <c:pt idx="10030">
                  <c:v>4.3185020551121646E-2</c:v>
                </c:pt>
                <c:pt idx="10031">
                  <c:v>4.3366412842042318E-2</c:v>
                </c:pt>
                <c:pt idx="10032">
                  <c:v>4.3547448624033876E-2</c:v>
                </c:pt>
                <c:pt idx="10033">
                  <c:v>4.372817928102856E-2</c:v>
                </c:pt>
                <c:pt idx="10034">
                  <c:v>4.3908655488822286E-2</c:v>
                </c:pt>
                <c:pt idx="10035">
                  <c:v>4.4088927164326386E-2</c:v>
                </c:pt>
                <c:pt idx="10036">
                  <c:v>4.4269043419814573E-2</c:v>
                </c:pt>
                <c:pt idx="10037">
                  <c:v>4.4449052521897153E-2</c:v>
                </c:pt>
                <c:pt idx="10038">
                  <c:v>4.4629001854961971E-2</c:v>
                </c:pt>
                <c:pt idx="10039">
                  <c:v>4.4808937888834596E-2</c:v>
                </c:pt>
                <c:pt idx="10040">
                  <c:v>4.4988906150418215E-2</c:v>
                </c:pt>
                <c:pt idx="10041">
                  <c:v>4.51689511990837E-2</c:v>
                </c:pt>
                <c:pt idx="10042">
                  <c:v>4.5349116605589747E-2</c:v>
                </c:pt>
                <c:pt idx="10043">
                  <c:v>4.5529444934322323E-2</c:v>
                </c:pt>
                <c:pt idx="10044">
                  <c:v>4.5709977728650722E-2</c:v>
                </c:pt>
                <c:pt idx="10045">
                  <c:v>4.5890755499207223E-2</c:v>
                </c:pt>
                <c:pt idx="10046">
                  <c:v>4.6071817714904241E-2</c:v>
                </c:pt>
                <c:pt idx="10047">
                  <c:v>4.6253202796512329E-2</c:v>
                </c:pt>
                <c:pt idx="10048">
                  <c:v>4.6434948112629305E-2</c:v>
                </c:pt>
                <c:pt idx="10049">
                  <c:v>4.6617089977878522E-2</c:v>
                </c:pt>
                <c:pt idx="10050">
                  <c:v>4.6799663653182083E-2</c:v>
                </c:pt>
                <c:pt idx="10051">
                  <c:v>4.6982703347961334E-2</c:v>
                </c:pt>
                <c:pt idx="10052">
                  <c:v>4.7166242224124237E-2</c:v>
                </c:pt>
                <c:pt idx="10053">
                  <c:v>4.7350312401705577E-2</c:v>
                </c:pt>
                <c:pt idx="10054">
                  <c:v>4.7534944966032937E-2</c:v>
                </c:pt>
                <c:pt idx="10055">
                  <c:v>4.7720169976296627E-2</c:v>
                </c:pt>
                <c:pt idx="10056">
                  <c:v>4.7906016475408805E-2</c:v>
                </c:pt>
                <c:pt idx="10057">
                  <c:v>4.8092512501042184E-2</c:v>
                </c:pt>
                <c:pt idx="10058">
                  <c:v>4.827968509774426E-2</c:v>
                </c:pt>
                <c:pt idx="10059">
                  <c:v>4.846756033002883E-2</c:v>
                </c:pt>
                <c:pt idx="10060">
                  <c:v>4.865616329635096E-2</c:v>
                </c:pt>
                <c:pt idx="10061">
                  <c:v>4.8845518143877935E-2</c:v>
                </c:pt>
                <c:pt idx="10062">
                  <c:v>4.9035648083971303E-2</c:v>
                </c:pt>
                <c:pt idx="10063">
                  <c:v>4.9226575408302227E-2</c:v>
                </c:pt>
                <c:pt idx="10064">
                  <c:v>4.9418321505525102E-2</c:v>
                </c:pt>
                <c:pt idx="10065">
                  <c:v>4.9610906878438756E-2</c:v>
                </c:pt>
                <c:pt idx="10066">
                  <c:v>4.9804351161569782E-2</c:v>
                </c:pt>
                <c:pt idx="10067">
                  <c:v>4.9998673139115206E-2</c:v>
                </c:pt>
                <c:pt idx="10068">
                  <c:v>5.0193890763185478E-2</c:v>
                </c:pt>
                <c:pt idx="10069">
                  <c:v>5.0390021172294235E-2</c:v>
                </c:pt>
                <c:pt idx="10070">
                  <c:v>5.0587080710041324E-2</c:v>
                </c:pt>
                <c:pt idx="10071">
                  <c:v>5.0785084943942772E-2</c:v>
                </c:pt>
                <c:pt idx="10072">
                  <c:v>5.0984048684360961E-2</c:v>
                </c:pt>
                <c:pt idx="10073">
                  <c:v>5.1183986003494497E-2</c:v>
                </c:pt>
                <c:pt idx="10074">
                  <c:v>5.1384910254386518E-2</c:v>
                </c:pt>
                <c:pt idx="10075">
                  <c:v>5.1586834089917245E-2</c:v>
                </c:pt>
                <c:pt idx="10076">
                  <c:v>5.1789769481745282E-2</c:v>
                </c:pt>
                <c:pt idx="10077">
                  <c:v>5.1993727739166794E-2</c:v>
                </c:pt>
                <c:pt idx="10078">
                  <c:v>5.219871347318239E-2</c:v>
                </c:pt>
                <c:pt idx="10079">
                  <c:v>5.2404711533652185E-2</c:v>
                </c:pt>
                <c:pt idx="10080">
                  <c:v>5.2611684383940815E-2</c:v>
                </c:pt>
                <c:pt idx="10081">
                  <c:v>5.2819582203601424E-2</c:v>
                </c:pt>
                <c:pt idx="10082">
                  <c:v>5.3028349090794701E-2</c:v>
                </c:pt>
                <c:pt idx="10083">
                  <c:v>5.3237923821125341E-2</c:v>
                </c:pt>
                <c:pt idx="10084">
                  <c:v>5.3448240359523155E-2</c:v>
                </c:pt>
                <c:pt idx="10085">
                  <c:v>5.3659228336686522E-2</c:v>
                </c:pt>
                <c:pt idx="10086">
                  <c:v>5.3870813499504677E-2</c:v>
                </c:pt>
                <c:pt idx="10087">
                  <c:v>5.4082918136782267E-2</c:v>
                </c:pt>
                <c:pt idx="10088">
                  <c:v>5.429546148124189E-2</c:v>
                </c:pt>
                <c:pt idx="10089">
                  <c:v>5.4508360088743726E-2</c:v>
                </c:pt>
                <c:pt idx="10090">
                  <c:v>5.4721528195635423E-2</c:v>
                </c:pt>
                <c:pt idx="10091">
                  <c:v>5.4934878055122337E-2</c:v>
                </c:pt>
                <c:pt idx="10092">
                  <c:v>5.5148320253522926E-2</c:v>
                </c:pt>
                <c:pt idx="10093">
                  <c:v>5.5361764007250583E-2</c:v>
                </c:pt>
                <c:pt idx="10094">
                  <c:v>5.5575117441338265E-2</c:v>
                </c:pt>
                <c:pt idx="10095">
                  <c:v>5.578828785029994E-2</c:v>
                </c:pt>
                <c:pt idx="10096">
                  <c:v>5.6001181942097591E-2</c:v>
                </c:pt>
                <c:pt idx="10097">
                  <c:v>5.6213706065960677E-2</c:v>
                </c:pt>
                <c:pt idx="10098">
                  <c:v>5.6425766424780616E-2</c:v>
                </c:pt>
                <c:pt idx="10099">
                  <c:v>5.6637269272781177E-2</c:v>
                </c:pt>
                <c:pt idx="10100">
                  <c:v>5.6848121099142453E-2</c:v>
                </c:pt>
                <c:pt idx="10101">
                  <c:v>5.7058228798234453E-2</c:v>
                </c:pt>
                <c:pt idx="10102">
                  <c:v>5.7267499827094413E-2</c:v>
                </c:pt>
                <c:pt idx="10103">
                  <c:v>5.747584235076024E-2</c:v>
                </c:pt>
                <c:pt idx="10104">
                  <c:v>5.7683165376052656E-2</c:v>
                </c:pt>
                <c:pt idx="10105">
                  <c:v>5.7889378874376035E-2</c:v>
                </c:pt>
                <c:pt idx="10106">
                  <c:v>5.8094393894089699E-2</c:v>
                </c:pt>
                <c:pt idx="10107">
                  <c:v>5.8298122662981962E-2</c:v>
                </c:pt>
                <c:pt idx="10108">
                  <c:v>5.850047868135478E-2</c:v>
                </c:pt>
                <c:pt idx="10109">
                  <c:v>5.8701376806217183E-2</c:v>
                </c:pt>
                <c:pt idx="10110">
                  <c:v>5.8900733327058238E-2</c:v>
                </c:pt>
                <c:pt idx="10111">
                  <c:v>5.909846603365717E-2</c:v>
                </c:pt>
                <c:pt idx="10112">
                  <c:v>5.9294494276369222E-2</c:v>
                </c:pt>
                <c:pt idx="10113">
                  <c:v>5.9488739019308769E-2</c:v>
                </c:pt>
                <c:pt idx="10114">
                  <c:v>5.9681122886834324E-2</c:v>
                </c:pt>
                <c:pt idx="10115">
                  <c:v>5.9871570203724474E-2</c:v>
                </c:pt>
                <c:pt idx="10116">
                  <c:v>6.0060007029416433E-2</c:v>
                </c:pt>
                <c:pt idx="10117">
                  <c:v>6.0246361186665202E-2</c:v>
                </c:pt>
                <c:pt idx="10118">
                  <c:v>6.0430562284965468E-2</c:v>
                </c:pt>
                <c:pt idx="10119">
                  <c:v>6.0612541739063039E-2</c:v>
                </c:pt>
                <c:pt idx="10120">
                  <c:v>6.0792232782870381E-2</c:v>
                </c:pt>
                <c:pt idx="10121">
                  <c:v>6.0969570479085168E-2</c:v>
                </c:pt>
                <c:pt idx="10122">
                  <c:v>6.1144491724798973E-2</c:v>
                </c:pt>
                <c:pt idx="10123">
                  <c:v>6.131693525336894E-2</c:v>
                </c:pt>
                <c:pt idx="10124">
                  <c:v>6.1486841632814086E-2</c:v>
                </c:pt>
                <c:pt idx="10125">
                  <c:v>6.1654153260985368E-2</c:v>
                </c:pt>
                <c:pt idx="10126">
                  <c:v>6.1818814357746041E-2</c:v>
                </c:pt>
                <c:pt idx="10127">
                  <c:v>6.1980770954388996E-2</c:v>
                </c:pt>
                <c:pt idx="10128">
                  <c:v>6.2139970880506545E-2</c:v>
                </c:pt>
                <c:pt idx="10129">
                  <c:v>6.2296363748516194E-2</c:v>
                </c:pt>
                <c:pt idx="10130">
                  <c:v>6.2449900936037687E-2</c:v>
                </c:pt>
                <c:pt idx="10131">
                  <c:v>6.2600535566305682E-2</c:v>
                </c:pt>
                <c:pt idx="10132">
                  <c:v>6.2748222486793362E-2</c:v>
                </c:pt>
                <c:pt idx="10133">
                  <c:v>6.2892918246212598E-2</c:v>
                </c:pt>
                <c:pt idx="10134">
                  <c:v>6.3034581070048584E-2</c:v>
                </c:pt>
                <c:pt idx="10135">
                  <c:v>6.3173170834777553E-2</c:v>
                </c:pt>
                <c:pt idx="10136">
                  <c:v>6.3308649040908299E-2</c:v>
                </c:pt>
                <c:pt idx="10137">
                  <c:v>6.3440978784980048E-2</c:v>
                </c:pt>
                <c:pt idx="10138">
                  <c:v>6.357012473064351E-2</c:v>
                </c:pt>
                <c:pt idx="10139">
                  <c:v>6.3696053078941439E-2</c:v>
                </c:pt>
                <c:pt idx="10140">
                  <c:v>6.3818744780054379E-2</c:v>
                </c:pt>
                <c:pt idx="10141">
                  <c:v>6.3938224112674469E-2</c:v>
                </c:pt>
                <c:pt idx="10142">
                  <c:v>6.4054564434772393E-2</c:v>
                </c:pt>
                <c:pt idx="10143">
                  <c:v>6.4167866096159362E-2</c:v>
                </c:pt>
                <c:pt idx="10144">
                  <c:v>6.4278242880536463E-2</c:v>
                </c:pt>
                <c:pt idx="10145">
                  <c:v>6.4385820352450635E-2</c:v>
                </c:pt>
                <c:pt idx="10146">
                  <c:v>6.4490734743687203E-2</c:v>
                </c:pt>
                <c:pt idx="10147">
                  <c:v>6.4593131916528837E-2</c:v>
                </c:pt>
                <c:pt idx="10148">
                  <c:v>6.4693166383318082E-2</c:v>
                </c:pt>
                <c:pt idx="10149">
                  <c:v>6.4791000379466154E-2</c:v>
                </c:pt>
                <c:pt idx="10150">
                  <c:v>6.4886802987804554E-2</c:v>
                </c:pt>
                <c:pt idx="10151">
                  <c:v>6.4980749312259611E-2</c:v>
                </c:pt>
                <c:pt idx="10152">
                  <c:v>6.5073019698879575E-2</c:v>
                </c:pt>
                <c:pt idx="10153">
                  <c:v>6.5163799002299086E-2</c:v>
                </c:pt>
                <c:pt idx="10154">
                  <c:v>6.525327589577562E-2</c:v>
                </c:pt>
                <c:pt idx="10155">
                  <c:v>6.5341642222986024E-2</c:v>
                </c:pt>
                <c:pt idx="10156">
                  <c:v>6.5429092389820448E-2</c:v>
                </c:pt>
                <c:pt idx="10157">
                  <c:v>6.551582279446426E-2</c:v>
                </c:pt>
                <c:pt idx="10158">
                  <c:v>6.5602031294107341E-2</c:v>
                </c:pt>
                <c:pt idx="10159">
                  <c:v>6.5687916706670804E-2</c:v>
                </c:pt>
                <c:pt idx="10160">
                  <c:v>6.5773678345991099E-2</c:v>
                </c:pt>
                <c:pt idx="10161">
                  <c:v>6.5859515588948578E-2</c:v>
                </c:pt>
                <c:pt idx="10162">
                  <c:v>6.5945627473078444E-2</c:v>
                </c:pt>
                <c:pt idx="10163">
                  <c:v>6.6032212323246312E-2</c:v>
                </c:pt>
                <c:pt idx="10164">
                  <c:v>6.6119467406019761E-2</c:v>
                </c:pt>
                <c:pt idx="10165">
                  <c:v>6.6207572931657674E-2</c:v>
                </c:pt>
                <c:pt idx="10166">
                  <c:v>6.6296657885177093E-2</c:v>
                </c:pt>
                <c:pt idx="10167">
                  <c:v>6.6386792909854372E-2</c:v>
                </c:pt>
                <c:pt idx="10168">
                  <c:v>6.6478016173461635E-2</c:v>
                </c:pt>
                <c:pt idx="10169">
                  <c:v>6.6570349156717751E-2</c:v>
                </c:pt>
                <c:pt idx="10170">
                  <c:v>6.6663798366434782E-2</c:v>
                </c:pt>
                <c:pt idx="10171">
                  <c:v>6.6758356429140409E-2</c:v>
                </c:pt>
                <c:pt idx="10172">
                  <c:v>6.6854003111916999E-2</c:v>
                </c:pt>
                <c:pt idx="10173">
                  <c:v>6.6950706293894852E-2</c:v>
                </c:pt>
                <c:pt idx="10174">
                  <c:v>6.7048422890905873E-2</c:v>
                </c:pt>
                <c:pt idx="10175">
                  <c:v>6.7147099734941068E-2</c:v>
                </c:pt>
                <c:pt idx="10176">
                  <c:v>6.7246674409992019E-2</c:v>
                </c:pt>
                <c:pt idx="10177">
                  <c:v>6.7347076045822393E-2</c:v>
                </c:pt>
                <c:pt idx="10178">
                  <c:v>6.7448226071184947E-2</c:v>
                </c:pt>
                <c:pt idx="10179">
                  <c:v>6.7550038927966308E-2</c:v>
                </c:pt>
                <c:pt idx="10180">
                  <c:v>6.7652422747708399E-2</c:v>
                </c:pt>
                <c:pt idx="10181">
                  <c:v>6.7755279991923809E-2</c:v>
                </c:pt>
                <c:pt idx="10182">
                  <c:v>6.785850805758642E-2</c:v>
                </c:pt>
                <c:pt idx="10183">
                  <c:v>6.7961999849147234E-2</c:v>
                </c:pt>
                <c:pt idx="10184">
                  <c:v>6.806564431838992E-2</c:v>
                </c:pt>
                <c:pt idx="10185">
                  <c:v>6.8169326973408037E-2</c:v>
                </c:pt>
                <c:pt idx="10186">
                  <c:v>6.8272930357950498E-2</c:v>
                </c:pt>
                <c:pt idx="10187">
                  <c:v>6.8376334502350186E-2</c:v>
                </c:pt>
                <c:pt idx="10188">
                  <c:v>6.8479417347215271E-2</c:v>
                </c:pt>
                <c:pt idx="10189">
                  <c:v>6.858205514103026E-2</c:v>
                </c:pt>
                <c:pt idx="10190">
                  <c:v>6.8684122812781079E-2</c:v>
                </c:pt>
                <c:pt idx="10191">
                  <c:v>6.8785494320684593E-2</c:v>
                </c:pt>
                <c:pt idx="10192">
                  <c:v>6.8886042978071368E-2</c:v>
                </c:pt>
                <c:pt idx="10193">
                  <c:v>6.8985641757438251E-2</c:v>
                </c:pt>
                <c:pt idx="10194">
                  <c:v>6.9084163573655336E-2</c:v>
                </c:pt>
                <c:pt idx="10195">
                  <c:v>6.9181481547280807E-2</c:v>
                </c:pt>
                <c:pt idx="10196">
                  <c:v>6.9277469248905904E-2</c:v>
                </c:pt>
                <c:pt idx="10197">
                  <c:v>6.9372000925423366E-2</c:v>
                </c:pt>
                <c:pt idx="10198">
                  <c:v>6.9464951709080111E-2</c:v>
                </c:pt>
                <c:pt idx="10199">
                  <c:v>6.9556197810149212E-2</c:v>
                </c:pt>
                <c:pt idx="10200">
                  <c:v>6.9645616694023499E-2</c:v>
                </c:pt>
                <c:pt idx="10201">
                  <c:v>6.9733087243508934E-2</c:v>
                </c:pt>
                <c:pt idx="10202">
                  <c:v>6.9818489907064296E-2</c:v>
                </c:pt>
                <c:pt idx="10203">
                  <c:v>6.9901713769612975E-2</c:v>
                </c:pt>
                <c:pt idx="10204">
                  <c:v>6.9982671660196422E-2</c:v>
                </c:pt>
                <c:pt idx="10205">
                  <c:v>7.0061303290870153E-2</c:v>
                </c:pt>
                <c:pt idx="10206">
                  <c:v>7.0137563803538708E-2</c:v>
                </c:pt>
                <c:pt idx="10207">
                  <c:v>7.0211416773773808E-2</c:v>
                </c:pt>
                <c:pt idx="10208">
                  <c:v>7.0282833440129144E-2</c:v>
                </c:pt>
                <c:pt idx="10209">
                  <c:v>7.0351792206537117E-2</c:v>
                </c:pt>
                <c:pt idx="10210">
                  <c:v>7.0418278176018756E-2</c:v>
                </c:pt>
                <c:pt idx="10211">
                  <c:v>7.0482282705427154E-2</c:v>
                </c:pt>
                <c:pt idx="10212">
                  <c:v>7.0543802980201228E-2</c:v>
                </c:pt>
                <c:pt idx="10213">
                  <c:v>7.0602841608481653E-2</c:v>
                </c:pt>
                <c:pt idx="10214">
                  <c:v>7.0659406233966729E-2</c:v>
                </c:pt>
                <c:pt idx="10215">
                  <c:v>7.0713509166894437E-2</c:v>
                </c:pt>
                <c:pt idx="10216">
                  <c:v>7.0765167032547815E-2</c:v>
                </c:pt>
                <c:pt idx="10217">
                  <c:v>7.0814400436690614E-2</c:v>
                </c:pt>
                <c:pt idx="10218">
                  <c:v>7.0861233647351932E-2</c:v>
                </c:pt>
                <c:pt idx="10219">
                  <c:v>7.0905694292388285E-2</c:v>
                </c:pt>
                <c:pt idx="10220">
                  <c:v>7.094781307226368E-2</c:v>
                </c:pt>
                <c:pt idx="10221">
                  <c:v>7.0987623487500345E-2</c:v>
                </c:pt>
                <c:pt idx="10222">
                  <c:v>7.1025161580262647E-2</c:v>
                </c:pt>
                <c:pt idx="10223">
                  <c:v>7.1060465689551461E-2</c:v>
                </c:pt>
                <c:pt idx="10224">
                  <c:v>7.1093576219495108E-2</c:v>
                </c:pt>
                <c:pt idx="10225">
                  <c:v>7.1124535420237903E-2</c:v>
                </c:pt>
                <c:pt idx="10226">
                  <c:v>7.1153387180937722E-2</c:v>
                </c:pt>
                <c:pt idx="10227">
                  <c:v>7.1180176834397008E-2</c:v>
                </c:pt>
                <c:pt idx="10228">
                  <c:v>7.1204950972863681E-2</c:v>
                </c:pt>
                <c:pt idx="10229">
                  <c:v>7.122775727455069E-2</c:v>
                </c:pt>
                <c:pt idx="10230">
                  <c:v>7.1248644340435041E-2</c:v>
                </c:pt>
                <c:pt idx="10231">
                  <c:v>7.1267661540909369E-2</c:v>
                </c:pt>
                <c:pt idx="10232">
                  <c:v>7.1284858871871096E-2</c:v>
                </c:pt>
                <c:pt idx="10233">
                  <c:v>7.1300286819846473E-2</c:v>
                </c:pt>
                <c:pt idx="10234">
                  <c:v>7.131399623575771E-2</c:v>
                </c:pt>
                <c:pt idx="10235">
                  <c:v>7.1326038216955212E-2</c:v>
                </c:pt>
                <c:pt idx="10236">
                  <c:v>7.1336463997145799E-2</c:v>
                </c:pt>
                <c:pt idx="10237">
                  <c:v>7.1345324843861163E-2</c:v>
                </c:pt>
                <c:pt idx="10238">
                  <c:v>7.1352671963122671E-2</c:v>
                </c:pt>
                <c:pt idx="10239">
                  <c:v>7.1358556410966542E-2</c:v>
                </c:pt>
                <c:pt idx="10240">
                  <c:v>7.1363029011509302E-2</c:v>
                </c:pt>
                <c:pt idx="10241">
                  <c:v>7.1366140281238763E-2</c:v>
                </c:pt>
                <c:pt idx="10242">
                  <c:v>7.1367940359231594E-2</c:v>
                </c:pt>
                <c:pt idx="10243">
                  <c:v>7.1368478943004798E-2</c:v>
                </c:pt>
                <c:pt idx="10244">
                  <c:v>7.136780522972111E-2</c:v>
                </c:pt>
                <c:pt idx="10245">
                  <c:v>7.1365967862477384E-2</c:v>
                </c:pt>
                <c:pt idx="10246">
                  <c:v>7.1363014881414888E-2</c:v>
                </c:pt>
                <c:pt idx="10247">
                  <c:v>7.1358993679400143E-2</c:v>
                </c:pt>
                <c:pt idx="10248">
                  <c:v>7.1353950962034729E-2</c:v>
                </c:pt>
                <c:pt idx="10249">
                  <c:v>7.1347932711760209E-2</c:v>
                </c:pt>
                <c:pt idx="10250">
                  <c:v>7.1340984155835313E-2</c:v>
                </c:pt>
                <c:pt idx="10251">
                  <c:v>7.133314973796917E-2</c:v>
                </c:pt>
                <c:pt idx="10252">
                  <c:v>7.1324473093405255E-2</c:v>
                </c:pt>
                <c:pt idx="10253">
                  <c:v>7.1314997027255203E-2</c:v>
                </c:pt>
                <c:pt idx="10254">
                  <c:v>7.1304763495895054E-2</c:v>
                </c:pt>
                <c:pt idx="10255">
                  <c:v>7.1293813591239E-2</c:v>
                </c:pt>
                <c:pt idx="10256">
                  <c:v>7.1282187527716687E-2</c:v>
                </c:pt>
                <c:pt idx="10257">
                  <c:v>7.1269924631786302E-2</c:v>
                </c:pt>
                <c:pt idx="10258">
                  <c:v>7.1257063333823631E-2</c:v>
                </c:pt>
                <c:pt idx="10259">
                  <c:v>7.1243641162232335E-2</c:v>
                </c:pt>
                <c:pt idx="10260">
                  <c:v>7.1229694739630381E-2</c:v>
                </c:pt>
                <c:pt idx="10261">
                  <c:v>7.1215259780971346E-2</c:v>
                </c:pt>
                <c:pt idx="10262">
                  <c:v>7.1200371093467801E-2</c:v>
                </c:pt>
                <c:pt idx="10263">
                  <c:v>7.1185062578188157E-2</c:v>
                </c:pt>
                <c:pt idx="10264">
                  <c:v>7.1169367233206257E-2</c:v>
                </c:pt>
                <c:pt idx="10265">
                  <c:v>7.1153311806387315E-2</c:v>
                </c:pt>
                <c:pt idx="10266">
                  <c:v>7.1136905238456283E-2</c:v>
                </c:pt>
                <c:pt idx="10267">
                  <c:v>7.1120136333244544E-2</c:v>
                </c:pt>
                <c:pt idx="10268">
                  <c:v>7.1102982679676491E-2</c:v>
                </c:pt>
                <c:pt idx="10269">
                  <c:v>7.1085416127476583E-2</c:v>
                </c:pt>
                <c:pt idx="10270">
                  <c:v>7.1067403452368685E-2</c:v>
                </c:pt>
                <c:pt idx="10271">
                  <c:v>7.1048906804053361E-2</c:v>
                </c:pt>
                <c:pt idx="10272">
                  <c:v>7.1029884123858536E-2</c:v>
                </c:pt>
                <c:pt idx="10273">
                  <c:v>7.1010289540322985E-2</c:v>
                </c:pt>
                <c:pt idx="10274">
                  <c:v>7.0990073743820728E-2</c:v>
                </c:pt>
                <c:pt idx="10275">
                  <c:v>7.0969184341030223E-2</c:v>
                </c:pt>
                <c:pt idx="10276">
                  <c:v>7.0947566190021558E-2</c:v>
                </c:pt>
                <c:pt idx="10277">
                  <c:v>7.0925161716716506E-2</c:v>
                </c:pt>
                <c:pt idx="10278">
                  <c:v>7.0901911213456029E-2</c:v>
                </c:pt>
                <c:pt idx="10279">
                  <c:v>7.0877753120391698E-2</c:v>
                </c:pt>
                <c:pt idx="10280">
                  <c:v>7.0852624290398125E-2</c:v>
                </c:pt>
                <c:pt idx="10281">
                  <c:v>7.0826460238184022E-2</c:v>
                </c:pt>
                <c:pt idx="10282">
                  <c:v>7.0799195374261673E-2</c:v>
                </c:pt>
                <c:pt idx="10283">
                  <c:v>7.0770763224414668E-2</c:v>
                </c:pt>
                <c:pt idx="10284">
                  <c:v>7.0741096635286355E-2</c:v>
                </c:pt>
                <c:pt idx="10285">
                  <c:v>7.0710127966691974E-2</c:v>
                </c:pt>
                <c:pt idx="10286">
                  <c:v>7.067778927123966E-2</c:v>
                </c:pt>
                <c:pt idx="10287">
                  <c:v>7.064401246182786E-2</c:v>
                </c:pt>
                <c:pt idx="10288">
                  <c:v>7.0608729467567855E-2</c:v>
                </c:pt>
                <c:pt idx="10289">
                  <c:v>7.0571872378663456E-2</c:v>
                </c:pt>
                <c:pt idx="10290">
                  <c:v>7.0533373580762865E-2</c:v>
                </c:pt>
                <c:pt idx="10291">
                  <c:v>7.0493165879279188E-2</c:v>
                </c:pt>
                <c:pt idx="10292">
                  <c:v>7.0451182614161181E-2</c:v>
                </c:pt>
                <c:pt idx="10293">
                  <c:v>7.0407357765578174E-2</c:v>
                </c:pt>
                <c:pt idx="10294">
                  <c:v>7.0361626050967449E-2</c:v>
                </c:pt>
                <c:pt idx="10295">
                  <c:v>7.0313923013876428E-2</c:v>
                </c:pt>
                <c:pt idx="10296">
                  <c:v>7.026418510501678E-2</c:v>
                </c:pt>
                <c:pt idx="10297">
                  <c:v>7.0212349755932033E-2</c:v>
                </c:pt>
                <c:pt idx="10298">
                  <c:v>7.0158355445665496E-2</c:v>
                </c:pt>
                <c:pt idx="10299">
                  <c:v>7.0102141760801429E-2</c:v>
                </c:pt>
                <c:pt idx="10300">
                  <c:v>7.0043649449237022E-2</c:v>
                </c:pt>
                <c:pt idx="10301">
                  <c:v>6.9982820468030629E-2</c:v>
                </c:pt>
                <c:pt idx="10302">
                  <c:v>6.9919598025656282E-2</c:v>
                </c:pt>
                <c:pt idx="10303">
                  <c:v>6.985392661898325E-2</c:v>
                </c:pt>
                <c:pt idx="10304">
                  <c:v>6.9785752065285131E-2</c:v>
                </c:pt>
                <c:pt idx="10305">
                  <c:v>6.9715021529571763E-2</c:v>
                </c:pt>
                <c:pt idx="10306">
                  <c:v>6.9641683547523647E-2</c:v>
                </c:pt>
                <c:pt idx="10307">
                  <c:v>6.956568804429912E-2</c:v>
                </c:pt>
                <c:pt idx="10308">
                  <c:v>6.9486986349470203E-2</c:v>
                </c:pt>
                <c:pt idx="10309">
                  <c:v>6.9405531208334453E-2</c:v>
                </c:pt>
                <c:pt idx="10310">
                  <c:v>6.9321276789838029E-2</c:v>
                </c:pt>
                <c:pt idx="10311">
                  <c:v>6.9234178691335135E-2</c:v>
                </c:pt>
                <c:pt idx="10312">
                  <c:v>6.9144193940399085E-2</c:v>
                </c:pt>
                <c:pt idx="10313">
                  <c:v>6.9051280993889658E-2</c:v>
                </c:pt>
                <c:pt idx="10314">
                  <c:v>6.8955399734473483E-2</c:v>
                </c:pt>
                <c:pt idx="10315">
                  <c:v>6.8856514903445618E-2</c:v>
                </c:pt>
                <c:pt idx="10316">
                  <c:v>6.8754603522115237E-2</c:v>
                </c:pt>
                <c:pt idx="10317">
                  <c:v>6.8649656383274818E-2</c:v>
                </c:pt>
                <c:pt idx="10318">
                  <c:v>6.8541672312018576E-2</c:v>
                </c:pt>
                <c:pt idx="10319">
                  <c:v>6.8430654639838842E-2</c:v>
                </c:pt>
                <c:pt idx="10320">
                  <c:v>6.8316610768639055E-2</c:v>
                </c:pt>
                <c:pt idx="10321">
                  <c:v>6.8199551873446729E-2</c:v>
                </c:pt>
                <c:pt idx="10322">
                  <c:v>6.8079492623821E-2</c:v>
                </c:pt>
                <c:pt idx="10323">
                  <c:v>6.79564509187221E-2</c:v>
                </c:pt>
                <c:pt idx="10324">
                  <c:v>6.7830447634201388E-2</c:v>
                </c:pt>
                <c:pt idx="10325">
                  <c:v>6.770150638346302E-2</c:v>
                </c:pt>
                <c:pt idx="10326">
                  <c:v>6.7569653288862622E-2</c:v>
                </c:pt>
                <c:pt idx="10327">
                  <c:v>6.7434916765418143E-2</c:v>
                </c:pt>
                <c:pt idx="10328">
                  <c:v>6.7297327315417224E-2</c:v>
                </c:pt>
                <c:pt idx="10329">
                  <c:v>6.7156917333713415E-2</c:v>
                </c:pt>
                <c:pt idx="10330">
                  <c:v>6.7013720923313855E-2</c:v>
                </c:pt>
                <c:pt idx="10331">
                  <c:v>6.686777372086912E-2</c:v>
                </c:pt>
                <c:pt idx="10332">
                  <c:v>6.6719112731686611E-2</c:v>
                </c:pt>
                <c:pt idx="10333">
                  <c:v>6.6567776173894949E-2</c:v>
                </c:pt>
                <c:pt idx="10334">
                  <c:v>6.6413803331403232E-2</c:v>
                </c:pt>
                <c:pt idx="10335">
                  <c:v>6.6257234415297878E-2</c:v>
                </c:pt>
                <c:pt idx="10336">
                  <c:v>6.609811043333938E-2</c:v>
                </c:pt>
                <c:pt idx="10337">
                  <c:v>6.5936473067223486E-2</c:v>
                </c:pt>
                <c:pt idx="10338">
                  <c:v>6.577236455728469E-2</c:v>
                </c:pt>
                <c:pt idx="10339">
                  <c:v>6.560582759432658E-2</c:v>
                </c:pt>
                <c:pt idx="10340">
                  <c:v>6.5436905218274291E-2</c:v>
                </c:pt>
                <c:pt idx="10341">
                  <c:v>6.526564072335235E-2</c:v>
                </c:pt>
                <c:pt idx="10342">
                  <c:v>6.5092077569501083E-2</c:v>
                </c:pt>
                <c:pt idx="10343">
                  <c:v>6.491625929975238E-2</c:v>
                </c:pt>
                <c:pt idx="10344">
                  <c:v>6.4738229463295938E-2</c:v>
                </c:pt>
                <c:pt idx="10345">
                  <c:v>6.4558031543973909E-2</c:v>
                </c:pt>
                <c:pt idx="10346">
                  <c:v>6.4375708893951514E-2</c:v>
                </c:pt>
                <c:pt idx="10347">
                  <c:v>6.4191304672320051E-2</c:v>
                </c:pt>
                <c:pt idx="10348">
                  <c:v>6.4004861788394721E-2</c:v>
                </c:pt>
                <c:pt idx="10349">
                  <c:v>6.3816422849480497E-2</c:v>
                </c:pt>
                <c:pt idx="10350">
                  <c:v>6.3626030112884854E-2</c:v>
                </c:pt>
                <c:pt idx="10351">
                  <c:v>6.3433725441966182E-2</c:v>
                </c:pt>
                <c:pt idx="10352">
                  <c:v>6.323955026601108E-2</c:v>
                </c:pt>
                <c:pt idx="10353">
                  <c:v>6.304354327963746E-2</c:v>
                </c:pt>
                <c:pt idx="10354">
                  <c:v>6.2845735518023527E-2</c:v>
                </c:pt>
                <c:pt idx="10355">
                  <c:v>6.264614933848818E-2</c:v>
                </c:pt>
                <c:pt idx="10356">
                  <c:v>6.2444802164789794E-2</c:v>
                </c:pt>
                <c:pt idx="10357">
                  <c:v>6.2241708775937772E-2</c:v>
                </c:pt>
                <c:pt idx="10358">
                  <c:v>6.2036881562247834E-2</c:v>
                </c:pt>
                <c:pt idx="10359">
                  <c:v>6.1830330691735678E-2</c:v>
                </c:pt>
                <c:pt idx="10360">
                  <c:v>6.1622064265799997E-2</c:v>
                </c:pt>
                <c:pt idx="10361">
                  <c:v>6.1412088467578223E-2</c:v>
                </c:pt>
                <c:pt idx="10362">
                  <c:v>6.1200407703335367E-2</c:v>
                </c:pt>
                <c:pt idx="10363">
                  <c:v>6.0987024737124161E-2</c:v>
                </c:pt>
                <c:pt idx="10364">
                  <c:v>6.077194081894359E-2</c:v>
                </c:pt>
                <c:pt idx="10365">
                  <c:v>6.0555155806619937E-2</c:v>
                </c:pt>
                <c:pt idx="10366">
                  <c:v>6.0336668281630111E-2</c:v>
                </c:pt>
                <c:pt idx="10367">
                  <c:v>6.01164756590815E-2</c:v>
                </c:pt>
                <c:pt idx="10368">
                  <c:v>5.9894574292060368E-2</c:v>
                </c:pt>
                <c:pt idx="10369">
                  <c:v>5.9670959570553475E-2</c:v>
                </c:pt>
                <c:pt idx="10370">
                  <c:v>5.9445626015145643E-2</c:v>
                </c:pt>
                <c:pt idx="10371">
                  <c:v>5.9218567365688993E-2</c:v>
                </c:pt>
                <c:pt idx="10372">
                  <c:v>5.8989776665137501E-2</c:v>
                </c:pt>
                <c:pt idx="10373">
                  <c:v>5.8759246338732952E-2</c:v>
                </c:pt>
                <c:pt idx="10374">
                  <c:v>5.8526968268725908E-2</c:v>
                </c:pt>
                <c:pt idx="10375">
                  <c:v>5.8292933864809923E-2</c:v>
                </c:pt>
                <c:pt idx="10376">
                  <c:v>5.8057134130441772E-2</c:v>
                </c:pt>
                <c:pt idx="10377">
                  <c:v>5.7819559725216768E-2</c:v>
                </c:pt>
                <c:pt idx="10378">
                  <c:v>5.7580208515983416E-2</c:v>
                </c:pt>
                <c:pt idx="10379">
                  <c:v>5.7339101819797594E-2</c:v>
                </c:pt>
                <c:pt idx="10380">
                  <c:v>5.709628772706965E-2</c:v>
                </c:pt>
                <c:pt idx="10381">
                  <c:v>5.6851828670529493E-2</c:v>
                </c:pt>
                <c:pt idx="10382">
                  <c:v>5.6605793817249173E-2</c:v>
                </c:pt>
                <c:pt idx="10383">
                  <c:v>5.6358258193657453E-2</c:v>
                </c:pt>
                <c:pt idx="10384">
                  <c:v>5.6109302112964769E-2</c:v>
                </c:pt>
                <c:pt idx="10385">
                  <c:v>5.5859010643363537E-2</c:v>
                </c:pt>
                <c:pt idx="10386">
                  <c:v>5.5607473105461096E-2</c:v>
                </c:pt>
                <c:pt idx="10387">
                  <c:v>5.5354782597417634E-2</c:v>
                </c:pt>
                <c:pt idx="10388">
                  <c:v>5.5101035546687202E-2</c:v>
                </c:pt>
                <c:pt idx="10389">
                  <c:v>5.4846331287303984E-2</c:v>
                </c:pt>
                <c:pt idx="10390">
                  <c:v>5.4590771661684294E-2</c:v>
                </c:pt>
                <c:pt idx="10391">
                  <c:v>5.4334460645942939E-2</c:v>
                </c:pt>
                <c:pt idx="10392">
                  <c:v>5.4077503997748806E-2</c:v>
                </c:pt>
                <c:pt idx="10393">
                  <c:v>5.3820008925773918E-2</c:v>
                </c:pt>
                <c:pt idx="10394">
                  <c:v>5.3562083779815833E-2</c:v>
                </c:pt>
                <c:pt idx="10395">
                  <c:v>5.3303837760700697E-2</c:v>
                </c:pt>
                <c:pt idx="10396">
                  <c:v>5.3045380649101553E-2</c:v>
                </c:pt>
                <c:pt idx="10397">
                  <c:v>5.2786822552432437E-2</c:v>
                </c:pt>
                <c:pt idx="10398">
                  <c:v>5.2528273669004415E-2</c:v>
                </c:pt>
                <c:pt idx="10399">
                  <c:v>5.2269844068656909E-2</c:v>
                </c:pt>
                <c:pt idx="10400">
                  <c:v>5.2011643489101304E-2</c:v>
                </c:pt>
                <c:pt idx="10401">
                  <c:v>5.1753781147240135E-2</c:v>
                </c:pt>
                <c:pt idx="10402">
                  <c:v>5.1496365564749381E-2</c:v>
                </c:pt>
                <c:pt idx="10403">
                  <c:v>5.1239504407235167E-2</c:v>
                </c:pt>
                <c:pt idx="10404">
                  <c:v>5.0983304336300078E-2</c:v>
                </c:pt>
                <c:pt idx="10405">
                  <c:v>5.0727870873877826E-2</c:v>
                </c:pt>
                <c:pt idx="10406">
                  <c:v>5.047330827821795E-2</c:v>
                </c:pt>
                <c:pt idx="10407">
                  <c:v>5.0219719430923411E-2</c:v>
                </c:pt>
                <c:pt idx="10408">
                  <c:v>4.9967205734467154E-2</c:v>
                </c:pt>
                <c:pt idx="10409">
                  <c:v>4.9715867019634527E-2</c:v>
                </c:pt>
                <c:pt idx="10410">
                  <c:v>4.9465801462358995E-2</c:v>
                </c:pt>
                <c:pt idx="10411">
                  <c:v>4.9217105509439425E-2</c:v>
                </c:pt>
                <c:pt idx="10412">
                  <c:v>4.896987381264678E-2</c:v>
                </c:pt>
                <c:pt idx="10413">
                  <c:v>4.8724199170747516E-2</c:v>
                </c:pt>
                <c:pt idx="10414">
                  <c:v>4.8480172478990446E-2</c:v>
                </c:pt>
                <c:pt idx="10415">
                  <c:v>4.8237882685620515E-2</c:v>
                </c:pt>
                <c:pt idx="10416">
                  <c:v>4.7997416755003061E-2</c:v>
                </c:pt>
                <c:pt idx="10417">
                  <c:v>4.7758859636957467E-2</c:v>
                </c:pt>
                <c:pt idx="10418">
                  <c:v>4.7522294241918048E-2</c:v>
                </c:pt>
                <c:pt idx="10419">
                  <c:v>4.7287801421553408E-2</c:v>
                </c:pt>
                <c:pt idx="10420">
                  <c:v>4.7055459954495726E-2</c:v>
                </c:pt>
                <c:pt idx="10421">
                  <c:v>4.6825346536841887E-2</c:v>
                </c:pt>
                <c:pt idx="10422">
                  <c:v>4.6597535777107985E-2</c:v>
                </c:pt>
                <c:pt idx="10423">
                  <c:v>4.6372100195329523E-2</c:v>
                </c:pt>
                <c:pt idx="10424">
                  <c:v>4.6149110226016296E-2</c:v>
                </c:pt>
                <c:pt idx="10425">
                  <c:v>4.5928634224682796E-2</c:v>
                </c:pt>
                <c:pt idx="10426">
                  <c:v>4.5710738477688972E-2</c:v>
                </c:pt>
                <c:pt idx="10427">
                  <c:v>4.5495487215138998E-2</c:v>
                </c:pt>
                <c:pt idx="10428">
                  <c:v>4.5282942626596677E-2</c:v>
                </c:pt>
                <c:pt idx="10429">
                  <c:v>4.5073164879390268E-2</c:v>
                </c:pt>
                <c:pt idx="10430">
                  <c:v>4.4866212139288056E-2</c:v>
                </c:pt>
                <c:pt idx="10431">
                  <c:v>4.4662140593339547E-2</c:v>
                </c:pt>
                <c:pt idx="10432">
                  <c:v>4.4461004474686532E-2</c:v>
                </c:pt>
                <c:pt idx="10433">
                  <c:v>4.4262856089158011E-2</c:v>
                </c:pt>
                <c:pt idx="10434">
                  <c:v>4.4067745843474414E-2</c:v>
                </c:pt>
                <c:pt idx="10435">
                  <c:v>4.3875722274894356E-2</c:v>
                </c:pt>
                <c:pt idx="10436">
                  <c:v>4.3686832082147402E-2</c:v>
                </c:pt>
                <c:pt idx="10437">
                  <c:v>4.3501120157504236E-2</c:v>
                </c:pt>
                <c:pt idx="10438">
                  <c:v>4.3318629619844916E-2</c:v>
                </c:pt>
                <c:pt idx="10439">
                  <c:v>4.3139401848592968E-2</c:v>
                </c:pt>
                <c:pt idx="10440">
                  <c:v>4.2963467426314364E-2</c:v>
                </c:pt>
                <c:pt idx="10441">
                  <c:v>4.2790826530110126E-2</c:v>
                </c:pt>
                <c:pt idx="10442">
                  <c:v>4.2621444997339587E-2</c:v>
                </c:pt>
                <c:pt idx="10443">
                  <c:v>4.2455269505231708E-2</c:v>
                </c:pt>
                <c:pt idx="10444">
                  <c:v>4.2292236894247021E-2</c:v>
                </c:pt>
                <c:pt idx="10445">
                  <c:v>4.2132275317589715E-2</c:v>
                </c:pt>
                <c:pt idx="10446">
                  <c:v>4.1975305020382769E-2</c:v>
                </c:pt>
                <c:pt idx="10447">
                  <c:v>4.1821239066077015E-2</c:v>
                </c:pt>
                <c:pt idx="10448">
                  <c:v>4.1669984024184717E-2</c:v>
                </c:pt>
                <c:pt idx="10449">
                  <c:v>4.1521440621275205E-2</c:v>
                </c:pt>
                <c:pt idx="10450">
                  <c:v>4.1375504356650515E-2</c:v>
                </c:pt>
                <c:pt idx="10451">
                  <c:v>4.1232066084068396E-2</c:v>
                </c:pt>
                <c:pt idx="10452">
                  <c:v>4.1091012560843097E-2</c:v>
                </c:pt>
                <c:pt idx="10453">
                  <c:v>4.095222696562198E-2</c:v>
                </c:pt>
                <c:pt idx="10454">
                  <c:v>4.0815589386099915E-2</c:v>
                </c:pt>
                <c:pt idx="10455">
                  <c:v>4.0680977277902118E-2</c:v>
                </c:pt>
                <c:pt idx="10456">
                  <c:v>4.0548265895828772E-2</c:v>
                </c:pt>
                <c:pt idx="10457">
                  <c:v>4.0417328698624737E-2</c:v>
                </c:pt>
                <c:pt idx="10458">
                  <c:v>4.0288037728400561E-2</c:v>
                </c:pt>
                <c:pt idx="10459">
                  <c:v>4.0160263965802828E-2</c:v>
                </c:pt>
                <c:pt idx="10460">
                  <c:v>4.0033877661992255E-2</c:v>
                </c:pt>
                <c:pt idx="10461">
                  <c:v>3.9908748648462035E-2</c:v>
                </c:pt>
                <c:pt idx="10462">
                  <c:v>3.978474662569325E-2</c:v>
                </c:pt>
                <c:pt idx="10463">
                  <c:v>3.9661741431613315E-2</c:v>
                </c:pt>
                <c:pt idx="10464">
                  <c:v>3.9539603290792626E-2</c:v>
                </c:pt>
                <c:pt idx="10465">
                  <c:v>3.9418203045283692E-2</c:v>
                </c:pt>
                <c:pt idx="10466">
                  <c:v>3.9297412367976611E-2</c:v>
                </c:pt>
                <c:pt idx="10467">
                  <c:v>3.9177103959315646E-2</c:v>
                </c:pt>
                <c:pt idx="10468">
                  <c:v>3.9057151728192116E-2</c:v>
                </c:pt>
                <c:pt idx="10469">
                  <c:v>3.8937430957800473E-2</c:v>
                </c:pt>
                <c:pt idx="10470">
                  <c:v>3.8817818457216248E-2</c:v>
                </c:pt>
                <c:pt idx="10471">
                  <c:v>3.8698192699427515E-2</c:v>
                </c:pt>
                <c:pt idx="10472">
                  <c:v>3.8578433946524535E-2</c:v>
                </c:pt>
                <c:pt idx="10473">
                  <c:v>3.8458424362725771E-2</c:v>
                </c:pt>
                <c:pt idx="10474">
                  <c:v>3.8338048115893371E-2</c:v>
                </c:pt>
                <c:pt idx="10475">
                  <c:v>3.8217191468165844E-2</c:v>
                </c:pt>
                <c:pt idx="10476">
                  <c:v>3.8095742856311537E-2</c:v>
                </c:pt>
                <c:pt idx="10477">
                  <c:v>3.7973592962382431E-2</c:v>
                </c:pt>
                <c:pt idx="10478">
                  <c:v>3.785064357289588E-2</c:v>
                </c:pt>
                <c:pt idx="10479">
                  <c:v>3.7726826639564531E-2</c:v>
                </c:pt>
                <c:pt idx="10480">
                  <c:v>3.7602108165642051E-2</c:v>
                </c:pt>
                <c:pt idx="10481">
                  <c:v>3.7476473590093012E-2</c:v>
                </c:pt>
                <c:pt idx="10482">
                  <c:v>3.7349918831553912E-2</c:v>
                </c:pt>
                <c:pt idx="10483">
                  <c:v>3.7222449235004458E-2</c:v>
                </c:pt>
                <c:pt idx="10484">
                  <c:v>3.7094078870666874E-2</c:v>
                </c:pt>
                <c:pt idx="10485">
                  <c:v>3.6964829878181039E-2</c:v>
                </c:pt>
                <c:pt idx="10486">
                  <c:v>3.6834731842744092E-2</c:v>
                </c:pt>
                <c:pt idx="10487">
                  <c:v>3.6703821201649854E-2</c:v>
                </c:pt>
                <c:pt idx="10488">
                  <c:v>3.6572140680152625E-2</c:v>
                </c:pt>
                <c:pt idx="10489">
                  <c:v>3.6439738755618498E-2</c:v>
                </c:pt>
                <c:pt idx="10490">
                  <c:v>3.6306669148949609E-2</c:v>
                </c:pt>
                <c:pt idx="10491">
                  <c:v>3.6172990342288283E-2</c:v>
                </c:pt>
                <c:pt idx="10492">
                  <c:v>3.6038765122029789E-2</c:v>
                </c:pt>
                <c:pt idx="10493">
                  <c:v>3.5904060146194683E-2</c:v>
                </c:pt>
                <c:pt idx="10494">
                  <c:v>3.5768945535234249E-2</c:v>
                </c:pt>
                <c:pt idx="10495">
                  <c:v>3.5633494485363994E-2</c:v>
                </c:pt>
                <c:pt idx="10496">
                  <c:v>3.5497782903543891E-2</c:v>
                </c:pt>
                <c:pt idx="10497">
                  <c:v>3.5361889063246117E-2</c:v>
                </c:pt>
                <c:pt idx="10498">
                  <c:v>3.5225893280172831E-2</c:v>
                </c:pt>
                <c:pt idx="10499">
                  <c:v>3.5089877607110208E-2</c:v>
                </c:pt>
                <c:pt idx="10500">
                  <c:v>3.4953925547126632E-2</c:v>
                </c:pt>
                <c:pt idx="10501">
                  <c:v>3.4818121784345284E-2</c:v>
                </c:pt>
                <c:pt idx="10502">
                  <c:v>3.4682551931543237E-2</c:v>
                </c:pt>
                <c:pt idx="10503">
                  <c:v>3.4547302293851896E-2</c:v>
                </c:pt>
                <c:pt idx="10504">
                  <c:v>3.4412459647854221E-2</c:v>
                </c:pt>
                <c:pt idx="10505">
                  <c:v>3.4278111035396457E-2</c:v>
                </c:pt>
                <c:pt idx="10506">
                  <c:v>3.4144343571452886E-2</c:v>
                </c:pt>
                <c:pt idx="10507">
                  <c:v>3.4011244265403182E-2</c:v>
                </c:pt>
                <c:pt idx="10508">
                  <c:v>3.387889985510234E-2</c:v>
                </c:pt>
                <c:pt idx="10509">
                  <c:v>3.3747396653144135E-2</c:v>
                </c:pt>
                <c:pt idx="10510">
                  <c:v>3.361682040473761E-2</c:v>
                </c:pt>
                <c:pt idx="10511">
                  <c:v>3.3487256156637675E-2</c:v>
                </c:pt>
                <c:pt idx="10512">
                  <c:v>3.3358788136588227E-2</c:v>
                </c:pt>
                <c:pt idx="10513">
                  <c:v>3.3231499642756575E-2</c:v>
                </c:pt>
                <c:pt idx="10514">
                  <c:v>3.3105472942655277E-2</c:v>
                </c:pt>
                <c:pt idx="10515">
                  <c:v>3.2980778459290837E-2</c:v>
                </c:pt>
                <c:pt idx="10516">
                  <c:v>3.2857451522664581E-2</c:v>
                </c:pt>
                <c:pt idx="10517">
                  <c:v>3.2735487612608173E-2</c:v>
                </c:pt>
                <c:pt idx="10518">
                  <c:v>3.26148601487182E-2</c:v>
                </c:pt>
                <c:pt idx="10519">
                  <c:v>3.2495531381206567E-2</c:v>
                </c:pt>
                <c:pt idx="10520">
                  <c:v>3.2377453649355417E-2</c:v>
                </c:pt>
                <c:pt idx="10521">
                  <c:v>3.2260570209536175E-2</c:v>
                </c:pt>
                <c:pt idx="10522">
                  <c:v>3.2144816007008754E-2</c:v>
                </c:pt>
                <c:pt idx="10523">
                  <c:v>3.20301184078495E-2</c:v>
                </c:pt>
                <c:pt idx="10524">
                  <c:v>3.1916397893030919E-2</c:v>
                </c:pt>
                <c:pt idx="10525">
                  <c:v>3.1803568716075856E-2</c:v>
                </c:pt>
                <c:pt idx="10526">
                  <c:v>3.1691539525652686E-2</c:v>
                </c:pt>
                <c:pt idx="10527">
                  <c:v>3.1580213954446996E-2</c:v>
                </c:pt>
                <c:pt idx="10528">
                  <c:v>3.1469491175610986E-2</c:v>
                </c:pt>
                <c:pt idx="10529">
                  <c:v>3.1359266428060688E-2</c:v>
                </c:pt>
                <c:pt idx="10530">
                  <c:v>3.1249431511857977E-2</c:v>
                </c:pt>
                <c:pt idx="10531">
                  <c:v>3.1139875254882338E-2</c:v>
                </c:pt>
                <c:pt idx="10532">
                  <c:v>3.1030483951964428E-2</c:v>
                </c:pt>
                <c:pt idx="10533">
                  <c:v>3.0921141777621848E-2</c:v>
                </c:pt>
                <c:pt idx="10534">
                  <c:v>3.0811731173505021E-2</c:v>
                </c:pt>
                <c:pt idx="10535">
                  <c:v>3.0702133211629564E-2</c:v>
                </c:pt>
                <c:pt idx="10536">
                  <c:v>3.0592227934439598E-2</c:v>
                </c:pt>
                <c:pt idx="10537">
                  <c:v>3.0481894672715847E-2</c:v>
                </c:pt>
                <c:pt idx="10538">
                  <c:v>3.0371012342310402E-2</c:v>
                </c:pt>
                <c:pt idx="10539">
                  <c:v>3.0259459720660978E-2</c:v>
                </c:pt>
                <c:pt idx="10540">
                  <c:v>3.0147125720344045E-2</c:v>
                </c:pt>
                <c:pt idx="10541">
                  <c:v>3.0033931268705912E-2</c:v>
                </c:pt>
                <c:pt idx="10542">
                  <c:v>2.9919833902803981E-2</c:v>
                </c:pt>
                <c:pt idx="10543">
                  <c:v>2.9804811291171473E-2</c:v>
                </c:pt>
                <c:pt idx="10544">
                  <c:v>2.9688851191597539E-2</c:v>
                </c:pt>
                <c:pt idx="10545">
                  <c:v>2.9571950398800326E-2</c:v>
                </c:pt>
                <c:pt idx="10546">
                  <c:v>2.9454114085866998E-2</c:v>
                </c:pt>
                <c:pt idx="10547">
                  <c:v>2.9335355190245348E-2</c:v>
                </c:pt>
                <c:pt idx="10548">
                  <c:v>2.9215693829381391E-2</c:v>
                </c:pt>
                <c:pt idx="10549">
                  <c:v>2.9095156744467946E-2</c:v>
                </c:pt>
                <c:pt idx="10550">
                  <c:v>2.8973776771318984E-2</c:v>
                </c:pt>
                <c:pt idx="10551">
                  <c:v>2.8851592337424046E-2</c:v>
                </c:pt>
                <c:pt idx="10552">
                  <c:v>2.8728646984256798E-2</c:v>
                </c:pt>
                <c:pt idx="10553">
                  <c:v>2.8604988913930048E-2</c:v>
                </c:pt>
                <c:pt idx="10554">
                  <c:v>2.8480670559310028E-2</c:v>
                </c:pt>
                <c:pt idx="10555">
                  <c:v>2.8355748176721349E-2</c:v>
                </c:pt>
                <c:pt idx="10556">
                  <c:v>2.8230281460394566E-2</c:v>
                </c:pt>
                <c:pt idx="10557">
                  <c:v>2.8104333177827744E-2</c:v>
                </c:pt>
                <c:pt idx="10558">
                  <c:v>2.7977968825253961E-2</c:v>
                </c:pt>
                <c:pt idx="10559">
                  <c:v>2.785125630242645E-2</c:v>
                </c:pt>
                <c:pt idx="10560">
                  <c:v>2.7724265605953806E-2</c:v>
                </c:pt>
                <c:pt idx="10561">
                  <c:v>2.7597068540436951E-2</c:v>
                </c:pt>
                <c:pt idx="10562">
                  <c:v>2.7469738446680811E-2</c:v>
                </c:pt>
                <c:pt idx="10563">
                  <c:v>2.7342349946272694E-2</c:v>
                </c:pt>
                <c:pt idx="10564">
                  <c:v>2.7214978701839983E-2</c:v>
                </c:pt>
                <c:pt idx="10565">
                  <c:v>2.7087701192318951E-2</c:v>
                </c:pt>
                <c:pt idx="10566">
                  <c:v>2.6960594502586876E-2</c:v>
                </c:pt>
                <c:pt idx="10567">
                  <c:v>2.6833736126828062E-2</c:v>
                </c:pt>
                <c:pt idx="10568">
                  <c:v>2.6707203785024371E-2</c:v>
                </c:pt>
                <c:pt idx="10569">
                  <c:v>2.6581075251979884E-2</c:v>
                </c:pt>
                <c:pt idx="10570">
                  <c:v>2.6455428198306347E-2</c:v>
                </c:pt>
                <c:pt idx="10571">
                  <c:v>2.6330340042818735E-2</c:v>
                </c:pt>
                <c:pt idx="10572">
                  <c:v>2.6205887815801725E-2</c:v>
                </c:pt>
                <c:pt idx="10573">
                  <c:v>2.6082148032632542E-2</c:v>
                </c:pt>
                <c:pt idx="10574">
                  <c:v>2.5959196577258904E-2</c:v>
                </c:pt>
                <c:pt idx="10575">
                  <c:v>2.5837108595049455E-2</c:v>
                </c:pt>
                <c:pt idx="10576">
                  <c:v>2.5715958394550931E-2</c:v>
                </c:pt>
                <c:pt idx="10577">
                  <c:v>2.5595819357702741E-2</c:v>
                </c:pt>
                <c:pt idx="10578">
                  <c:v>2.5476763858075652E-2</c:v>
                </c:pt>
                <c:pt idx="10579">
                  <c:v>2.5358863186717689E-2</c:v>
                </c:pt>
                <c:pt idx="10580">
                  <c:v>2.5242187485205278E-2</c:v>
                </c:pt>
                <c:pt idx="10581">
                  <c:v>2.5126805685512957E-2</c:v>
                </c:pt>
                <c:pt idx="10582">
                  <c:v>2.5012785456330396E-2</c:v>
                </c:pt>
                <c:pt idx="10583">
                  <c:v>2.4900193155468736E-2</c:v>
                </c:pt>
                <c:pt idx="10584">
                  <c:v>2.4789093788013344E-2</c:v>
                </c:pt>
                <c:pt idx="10585">
                  <c:v>2.4679550969893358E-2</c:v>
                </c:pt>
                <c:pt idx="10586">
                  <c:v>2.457162689655187E-2</c:v>
                </c:pt>
                <c:pt idx="10587">
                  <c:v>2.4465382316413205E-2</c:v>
                </c:pt>
                <c:pt idx="10588">
                  <c:v>2.4360876508856964E-2</c:v>
                </c:pt>
                <c:pt idx="10589">
                  <c:v>2.4258167266420452E-2</c:v>
                </c:pt>
                <c:pt idx="10590">
                  <c:v>2.4157310880962873E-2</c:v>
                </c:pt>
                <c:pt idx="10591">
                  <c:v>2.4058362133536463E-2</c:v>
                </c:pt>
                <c:pt idx="10592">
                  <c:v>2.3961374287721056E-2</c:v>
                </c:pt>
                <c:pt idx="10593">
                  <c:v>2.3866399086188917E-2</c:v>
                </c:pt>
                <c:pt idx="10594">
                  <c:v>2.3773486750277913E-2</c:v>
                </c:pt>
                <c:pt idx="10595">
                  <c:v>2.3682685982360646E-2</c:v>
                </c:pt>
                <c:pt idx="10596">
                  <c:v>2.3594043970807447E-2</c:v>
                </c:pt>
                <c:pt idx="10597">
                  <c:v>2.3507606397350528E-2</c:v>
                </c:pt>
                <c:pt idx="10598">
                  <c:v>2.3423417446665647E-2</c:v>
                </c:pt>
                <c:pt idx="10599">
                  <c:v>2.3341519817996887E-2</c:v>
                </c:pt>
                <c:pt idx="10600">
                  <c:v>2.3261954738658497E-2</c:v>
                </c:pt>
                <c:pt idx="10601">
                  <c:v>2.3184761979255987E-2</c:v>
                </c:pt>
                <c:pt idx="10602">
                  <c:v>2.3109979870476832E-2</c:v>
                </c:pt>
                <c:pt idx="10603">
                  <c:v>2.3037640282618149E-2</c:v>
                </c:pt>
                <c:pt idx="10604">
                  <c:v>2.2967757758743181E-2</c:v>
                </c:pt>
                <c:pt idx="10605">
                  <c:v>2.2900327335192271E-2</c:v>
                </c:pt>
                <c:pt idx="10606">
                  <c:v>2.2835332955535362E-2</c:v>
                </c:pt>
                <c:pt idx="10607">
                  <c:v>2.2772752639835445E-2</c:v>
                </c:pt>
                <c:pt idx="10608">
                  <c:v>2.2712559124786865E-2</c:v>
                </c:pt>
                <c:pt idx="10609">
                  <c:v>2.2654720299260706E-2</c:v>
                </c:pt>
                <c:pt idx="10610">
                  <c:v>2.2599199611198533E-2</c:v>
                </c:pt>
                <c:pt idx="10611">
                  <c:v>2.2545956453613684E-2</c:v>
                </c:pt>
                <c:pt idx="10612">
                  <c:v>2.2494946530725885E-2</c:v>
                </c:pt>
                <c:pt idx="10613">
                  <c:v>2.244612220497149E-2</c:v>
                </c:pt>
                <c:pt idx="10614">
                  <c:v>2.239943282560361E-2</c:v>
                </c:pt>
                <c:pt idx="10615">
                  <c:v>2.2354825039580223E-2</c:v>
                </c:pt>
                <c:pt idx="10616">
                  <c:v>2.2312243085420999E-2</c:v>
                </c:pt>
                <c:pt idx="10617">
                  <c:v>2.2271629070696696E-2</c:v>
                </c:pt>
                <c:pt idx="10618">
                  <c:v>2.2232923233799082E-2</c:v>
                </c:pt>
                <c:pt idx="10619">
                  <c:v>2.2196064190620868E-2</c:v>
                </c:pt>
                <c:pt idx="10620">
                  <c:v>2.2160989166760008E-2</c:v>
                </c:pt>
                <c:pt idx="10621">
                  <c:v>2.2127634215844842E-2</c:v>
                </c:pt>
                <c:pt idx="10622">
                  <c:v>2.2095934424560374E-2</c:v>
                </c:pt>
                <c:pt idx="10623">
                  <c:v>2.2065824104939111E-2</c:v>
                </c:pt>
                <c:pt idx="10624">
                  <c:v>2.2037236974464296E-2</c:v>
                </c:pt>
                <c:pt idx="10625">
                  <c:v>2.2010106324515319E-2</c:v>
                </c:pt>
                <c:pt idx="10626">
                  <c:v>2.1984365177671515E-2</c:v>
                </c:pt>
                <c:pt idx="10627">
                  <c:v>2.1959946434372098E-2</c:v>
                </c:pt>
                <c:pt idx="10628">
                  <c:v>2.1936783009416271E-2</c:v>
                </c:pt>
                <c:pt idx="10629">
                  <c:v>2.1914807958770804E-2</c:v>
                </c:pt>
                <c:pt idx="10630">
                  <c:v>2.1893954597137829E-2</c:v>
                </c:pt>
                <c:pt idx="10631">
                  <c:v>2.1874156606720385E-2</c:v>
                </c:pt>
                <c:pt idx="10632">
                  <c:v>2.1855348137608109E-2</c:v>
                </c:pt>
                <c:pt idx="10633">
                  <c:v>2.1837463900192138E-2</c:v>
                </c:pt>
                <c:pt idx="10634">
                  <c:v>2.1820439250002367E-2</c:v>
                </c:pt>
                <c:pt idx="10635">
                  <c:v>2.1804210265348026E-2</c:v>
                </c:pt>
                <c:pt idx="10636">
                  <c:v>2.1788713818127567E-2</c:v>
                </c:pt>
                <c:pt idx="10637">
                  <c:v>2.1773887638161359E-2</c:v>
                </c:pt>
                <c:pt idx="10638">
                  <c:v>2.1759670371387142E-2</c:v>
                </c:pt>
                <c:pt idx="10639">
                  <c:v>2.1746001632245597E-2</c:v>
                </c:pt>
                <c:pt idx="10640">
                  <c:v>2.173282205057098E-2</c:v>
                </c:pt>
                <c:pt idx="10641">
                  <c:v>2.1720073313289429E-2</c:v>
                </c:pt>
                <c:pt idx="10642">
                  <c:v>2.1707698201216187E-2</c:v>
                </c:pt>
                <c:pt idx="10643">
                  <c:v>2.1695640621230389E-2</c:v>
                </c:pt>
                <c:pt idx="10644">
                  <c:v>2.1683845634096196E-2</c:v>
                </c:pt>
                <c:pt idx="10645">
                  <c:v>2.1672259478187027E-2</c:v>
                </c:pt>
                <c:pt idx="10646">
                  <c:v>2.1660829589359297E-2</c:v>
                </c:pt>
                <c:pt idx="10647">
                  <c:v>2.1649504617212073E-2</c:v>
                </c:pt>
                <c:pt idx="10648">
                  <c:v>2.1638234437958471E-2</c:v>
                </c:pt>
                <c:pt idx="10649">
                  <c:v>2.1626970164125296E-2</c:v>
                </c:pt>
                <c:pt idx="10650">
                  <c:v>2.1615664151287569E-2</c:v>
                </c:pt>
                <c:pt idx="10651">
                  <c:v>2.1604270002035977E-2</c:v>
                </c:pt>
                <c:pt idx="10652">
                  <c:v>2.1592742567365476E-2</c:v>
                </c:pt>
                <c:pt idx="10653">
                  <c:v>2.1581037945665921E-2</c:v>
                </c:pt>
                <c:pt idx="10654">
                  <c:v>2.1569113479485945E-2</c:v>
                </c:pt>
                <c:pt idx="10655">
                  <c:v>2.1556927750234208E-2</c:v>
                </c:pt>
                <c:pt idx="10656">
                  <c:v>2.1544440570974054E-2</c:v>
                </c:pt>
                <c:pt idx="10657">
                  <c:v>2.1531612977459643E-2</c:v>
                </c:pt>
                <c:pt idx="10658">
                  <c:v>2.1518407217555369E-2</c:v>
                </c:pt>
                <c:pt idx="10659">
                  <c:v>2.1504786739172228E-2</c:v>
                </c:pt>
                <c:pt idx="10660">
                  <c:v>2.1490716176848765E-2</c:v>
                </c:pt>
                <c:pt idx="10661">
                  <c:v>2.1476161337097469E-2</c:v>
                </c:pt>
                <c:pt idx="10662">
                  <c:v>2.1461089182631354E-2</c:v>
                </c:pt>
                <c:pt idx="10663">
                  <c:v>2.1445467815579041E-2</c:v>
                </c:pt>
                <c:pt idx="10664">
                  <c:v>2.1429266459791194E-2</c:v>
                </c:pt>
                <c:pt idx="10665">
                  <c:v>2.141246146840765E-2</c:v>
                </c:pt>
                <c:pt idx="10666">
                  <c:v>2.1395049324276251E-2</c:v>
                </c:pt>
                <c:pt idx="10667">
                  <c:v>2.1377049251405194E-2</c:v>
                </c:pt>
                <c:pt idx="10668">
                  <c:v>2.1358493157782977E-2</c:v>
                </c:pt>
                <c:pt idx="10669">
                  <c:v>2.1339419459354813E-2</c:v>
                </c:pt>
                <c:pt idx="10670">
                  <c:v>2.1319872321233679E-2</c:v>
                </c:pt>
                <c:pt idx="10671">
                  <c:v>2.1299901144125288E-2</c:v>
                </c:pt>
                <c:pt idx="10672">
                  <c:v>2.127956008549749E-2</c:v>
                </c:pt>
                <c:pt idx="10673">
                  <c:v>2.1258907606166836E-2</c:v>
                </c:pt>
                <c:pt idx="10674">
                  <c:v>2.1238006041029697E-2</c:v>
                </c:pt>
                <c:pt idx="10675">
                  <c:v>2.1216921193007832E-2</c:v>
                </c:pt>
                <c:pt idx="10676">
                  <c:v>2.1195721949313191E-2</c:v>
                </c:pt>
                <c:pt idx="10677">
                  <c:v>2.1174479919159241E-2</c:v>
                </c:pt>
                <c:pt idx="10678">
                  <c:v>2.1153269092068883E-2</c:v>
                </c:pt>
                <c:pt idx="10679">
                  <c:v>2.1132165515950676E-2</c:v>
                </c:pt>
                <c:pt idx="10680">
                  <c:v>2.1111246994137391E-2</c:v>
                </c:pt>
                <c:pt idx="10681">
                  <c:v>2.1090592800603616E-2</c:v>
                </c:pt>
                <c:pt idx="10682">
                  <c:v>2.1070283412600036E-2</c:v>
                </c:pt>
                <c:pt idx="10683">
                  <c:v>2.1050400259964751E-2</c:v>
                </c:pt>
                <c:pt idx="10684">
                  <c:v>2.1031025490393443E-2</c:v>
                </c:pt>
                <c:pt idx="10685">
                  <c:v>2.1012241749970954E-2</c:v>
                </c:pt>
                <c:pt idx="10686">
                  <c:v>2.0994131978289306E-2</c:v>
                </c:pt>
                <c:pt idx="10687">
                  <c:v>2.0976779217496799E-2</c:v>
                </c:pt>
                <c:pt idx="10688">
                  <c:v>2.0960266434644409E-2</c:v>
                </c:pt>
                <c:pt idx="10689">
                  <c:v>2.0944676356715795E-2</c:v>
                </c:pt>
                <c:pt idx="10690">
                  <c:v>2.0930091317747104E-2</c:v>
                </c:pt>
                <c:pt idx="10691">
                  <c:v>2.0916593117462832E-2</c:v>
                </c:pt>
                <c:pt idx="10692">
                  <c:v>2.090426289087317E-2</c:v>
                </c:pt>
                <c:pt idx="10693">
                  <c:v>2.0893180988297188E-2</c:v>
                </c:pt>
                <c:pt idx="10694">
                  <c:v>2.0883426865295582E-2</c:v>
                </c:pt>
                <c:pt idx="10695">
                  <c:v>2.0875078982013861E-2</c:v>
                </c:pt>
                <c:pt idx="10696">
                  <c:v>2.086821471145581E-2</c:v>
                </c:pt>
                <c:pt idx="10697">
                  <c:v>2.0862910256224543E-2</c:v>
                </c:pt>
                <c:pt idx="10698">
                  <c:v>2.0859240573284404E-2</c:v>
                </c:pt>
                <c:pt idx="10699">
                  <c:v>2.0857279306315792E-2</c:v>
                </c:pt>
                <c:pt idx="10700">
                  <c:v>2.0857098725249445E-2</c:v>
                </c:pt>
                <c:pt idx="10701">
                  <c:v>2.0858769672583766E-2</c:v>
                </c:pt>
                <c:pt idx="10702">
                  <c:v>2.0862361516104096E-2</c:v>
                </c:pt>
                <c:pt idx="10703">
                  <c:v>2.0867929342086994E-2</c:v>
                </c:pt>
                <c:pt idx="10704">
                  <c:v>2.0875486339099497E-2</c:v>
                </c:pt>
                <c:pt idx="10705">
                  <c:v>2.0884998193654518E-2</c:v>
                </c:pt>
                <c:pt idx="10706">
                  <c:v>2.0896404326786428E-2</c:v>
                </c:pt>
                <c:pt idx="10707">
                  <c:v>2.0909630912547009E-2</c:v>
                </c:pt>
                <c:pt idx="10708">
                  <c:v>2.0924592424269937E-2</c:v>
                </c:pt>
                <c:pt idx="10709">
                  <c:v>2.0941192664806711E-2</c:v>
                </c:pt>
                <c:pt idx="10710">
                  <c:v>2.0959325726452437E-2</c:v>
                </c:pt>
                <c:pt idx="10711">
                  <c:v>2.0978876900188504E-2</c:v>
                </c:pt>
                <c:pt idx="10712">
                  <c:v>2.0999723536809352E-2</c:v>
                </c:pt>
                <c:pt idx="10713">
                  <c:v>2.1021735861778291E-2</c:v>
                </c:pt>
                <c:pt idx="10714">
                  <c:v>2.1044777745587474E-2</c:v>
                </c:pt>
                <c:pt idx="10715">
                  <c:v>2.106870743135145E-2</c:v>
                </c:pt>
                <c:pt idx="10716">
                  <c:v>2.109337822132161E-2</c:v>
                </c:pt>
                <c:pt idx="10717">
                  <c:v>2.1118639123963442E-2</c:v>
                </c:pt>
                <c:pt idx="10718">
                  <c:v>2.114433546319645E-2</c:v>
                </c:pt>
                <c:pt idx="10719">
                  <c:v>2.1170309451351656E-2</c:v>
                </c:pt>
                <c:pt idx="10720">
                  <c:v>2.1196400727359885E-2</c:v>
                </c:pt>
                <c:pt idx="10721">
                  <c:v>2.1222446861639585E-2</c:v>
                </c:pt>
                <c:pt idx="10722">
                  <c:v>2.1248283829111429E-2</c:v>
                </c:pt>
                <c:pt idx="10723">
                  <c:v>2.1273746451724002E-2</c:v>
                </c:pt>
                <c:pt idx="10724">
                  <c:v>2.1298668811833298E-2</c:v>
                </c:pt>
                <c:pt idx="10725">
                  <c:v>2.1322884637737748E-2</c:v>
                </c:pt>
                <c:pt idx="10726">
                  <c:v>2.1346227662628735E-2</c:v>
                </c:pt>
                <c:pt idx="10727">
                  <c:v>2.1368531958177405E-2</c:v>
                </c:pt>
                <c:pt idx="10728">
                  <c:v>2.1389647219506418E-2</c:v>
                </c:pt>
                <c:pt idx="10729">
                  <c:v>2.1409471407049491E-2</c:v>
                </c:pt>
                <c:pt idx="10730">
                  <c:v>2.1427957550121935E-2</c:v>
                </c:pt>
                <c:pt idx="10731">
                  <c:v>2.144508904779989E-2</c:v>
                </c:pt>
                <c:pt idx="10732">
                  <c:v>2.1460864596310952E-2</c:v>
                </c:pt>
                <c:pt idx="10733">
                  <c:v>2.1475296561102558E-2</c:v>
                </c:pt>
                <c:pt idx="10734">
                  <c:v>2.148840994123468E-2</c:v>
                </c:pt>
                <c:pt idx="10735">
                  <c:v>2.1500241403818558E-2</c:v>
                </c:pt>
                <c:pt idx="10736">
                  <c:v>2.1510838366060315E-2</c:v>
                </c:pt>
                <c:pt idx="10737">
                  <c:v>2.1520258122464296E-2</c:v>
                </c:pt>
                <c:pt idx="10738">
                  <c:v>2.152856701557641E-2</c:v>
                </c:pt>
                <c:pt idx="10739">
                  <c:v>2.1535839648713286E-2</c:v>
                </c:pt>
                <c:pt idx="10740">
                  <c:v>2.1542158139155804E-2</c:v>
                </c:pt>
                <c:pt idx="10741">
                  <c:v>2.1547611410319432E-2</c:v>
                </c:pt>
                <c:pt idx="10742">
                  <c:v>2.1552294521446448E-2</c:v>
                </c:pt>
                <c:pt idx="10743">
                  <c:v>2.155630803340023E-2</c:v>
                </c:pt>
                <c:pt idx="10744">
                  <c:v>2.1559757409174273E-2</c:v>
                </c:pt>
                <c:pt idx="10745">
                  <c:v>2.1562752447764091E-2</c:v>
                </c:pt>
                <c:pt idx="10746">
                  <c:v>2.1565406750083747E-2</c:v>
                </c:pt>
                <c:pt idx="10747">
                  <c:v>2.1567837215642947E-2</c:v>
                </c:pt>
                <c:pt idx="10748">
                  <c:v>2.1570163568735146E-2</c:v>
                </c:pt>
                <c:pt idx="10749">
                  <c:v>2.1572507912921188E-2</c:v>
                </c:pt>
                <c:pt idx="10750">
                  <c:v>2.1574994312626432E-2</c:v>
                </c:pt>
                <c:pt idx="10751">
                  <c:v>2.1577748400703686E-2</c:v>
                </c:pt>
                <c:pt idx="10752">
                  <c:v>2.1580897010846884E-2</c:v>
                </c:pt>
                <c:pt idx="10753">
                  <c:v>2.1584554913676952E-2</c:v>
                </c:pt>
                <c:pt idx="10754">
                  <c:v>2.1588796581098888E-2</c:v>
                </c:pt>
                <c:pt idx="10755">
                  <c:v>2.1593650245293909E-2</c:v>
                </c:pt>
                <c:pt idx="10756">
                  <c:v>2.1599119139216139E-2</c:v>
                </c:pt>
                <c:pt idx="10757">
                  <c:v>2.1605194434510738E-2</c:v>
                </c:pt>
                <c:pt idx="10758">
                  <c:v>2.1611856582683154E-2</c:v>
                </c:pt>
                <c:pt idx="10759">
                  <c:v>2.1619076147758952E-2</c:v>
                </c:pt>
                <c:pt idx="10760">
                  <c:v>2.162681458096145E-2</c:v>
                </c:pt>
                <c:pt idx="10761">
                  <c:v>2.1635024956701752E-2</c:v>
                </c:pt>
                <c:pt idx="10762">
                  <c:v>2.1643652671926781E-2</c:v>
                </c:pt>
                <c:pt idx="10763">
                  <c:v>2.165263611015605E-2</c:v>
                </c:pt>
                <c:pt idx="10764">
                  <c:v>2.1661907271484888E-2</c:v>
                </c:pt>
                <c:pt idx="10765">
                  <c:v>2.1671392369801357E-2</c:v>
                </c:pt>
                <c:pt idx="10766">
                  <c:v>2.1681012398438112E-2</c:v>
                </c:pt>
                <c:pt idx="10767">
                  <c:v>2.1690683665450485E-2</c:v>
                </c:pt>
                <c:pt idx="10768">
                  <c:v>2.170031829968461E-2</c:v>
                </c:pt>
                <c:pt idx="10769">
                  <c:v>2.1709824728770789E-2</c:v>
                </c:pt>
                <c:pt idx="10770">
                  <c:v>2.1719108130148334E-2</c:v>
                </c:pt>
                <c:pt idx="10771">
                  <c:v>2.1728070856199912E-2</c:v>
                </c:pt>
                <c:pt idx="10772">
                  <c:v>2.1736612834544349E-2</c:v>
                </c:pt>
                <c:pt idx="10773">
                  <c:v>2.1744631944508923E-2</c:v>
                </c:pt>
                <c:pt idx="10774">
                  <c:v>2.175202437077341E-2</c:v>
                </c:pt>
                <c:pt idx="10775">
                  <c:v>2.1758684935149951E-2</c:v>
                </c:pt>
                <c:pt idx="10776">
                  <c:v>2.1764507407435331E-2</c:v>
                </c:pt>
                <c:pt idx="10777">
                  <c:v>2.1769384796243702E-2</c:v>
                </c:pt>
                <c:pt idx="10778">
                  <c:v>2.177321857667831E-2</c:v>
                </c:pt>
                <c:pt idx="10779">
                  <c:v>2.1775938293598196E-2</c:v>
                </c:pt>
                <c:pt idx="10780">
                  <c:v>2.1777505708237915E-2</c:v>
                </c:pt>
                <c:pt idx="10781">
                  <c:v>2.1777900100808701E-2</c:v>
                </c:pt>
                <c:pt idx="10782">
                  <c:v>2.1777109326117251E-2</c:v>
                </c:pt>
                <c:pt idx="10783">
                  <c:v>2.1775128905771039E-2</c:v>
                </c:pt>
                <c:pt idx="10784">
                  <c:v>2.1771961470910418E-2</c:v>
                </c:pt>
                <c:pt idx="10785">
                  <c:v>2.17676162432726E-2</c:v>
                </c:pt>
                <c:pt idx="10786">
                  <c:v>2.1762108541311321E-2</c:v>
                </c:pt>
                <c:pt idx="10787">
                  <c:v>2.1755459310048967E-2</c:v>
                </c:pt>
                <c:pt idx="10788">
                  <c:v>2.1747694673829924E-2</c:v>
                </c:pt>
                <c:pt idx="10789">
                  <c:v>2.1738845511177034E-2</c:v>
                </c:pt>
                <c:pt idx="10790">
                  <c:v>2.1728947050970605E-2</c:v>
                </c:pt>
                <c:pt idx="10791">
                  <c:v>2.1718038489184403E-2</c:v>
                </c:pt>
                <c:pt idx="10792">
                  <c:v>2.1706162625430091E-2</c:v>
                </c:pt>
                <c:pt idx="10793">
                  <c:v>2.1693365518577829E-2</c:v>
                </c:pt>
                <c:pt idx="10794">
                  <c:v>2.1679696160737151E-2</c:v>
                </c:pt>
                <c:pt idx="10795">
                  <c:v>2.1665206168899828E-2</c:v>
                </c:pt>
                <c:pt idx="10796">
                  <c:v>2.1649949493562162E-2</c:v>
                </c:pt>
                <c:pt idx="10797">
                  <c:v>2.1633982143662436E-2</c:v>
                </c:pt>
                <c:pt idx="10798">
                  <c:v>2.1617361927185257E-2</c:v>
                </c:pt>
                <c:pt idx="10799">
                  <c:v>2.1600148206801947E-2</c:v>
                </c:pt>
                <c:pt idx="10800">
                  <c:v>2.1582401669933041E-2</c:v>
                </c:pt>
                <c:pt idx="10801">
                  <c:v>2.1564184112635821E-2</c:v>
                </c:pt>
                <c:pt idx="10802">
                  <c:v>2.1545558236736578E-2</c:v>
                </c:pt>
                <c:pt idx="10803">
                  <c:v>2.1526587459643792E-2</c:v>
                </c:pt>
                <c:pt idx="10804">
                  <c:v>2.1507335736295471E-2</c:v>
                </c:pt>
                <c:pt idx="10805">
                  <c:v>2.1487867392709588E-2</c:v>
                </c:pt>
                <c:pt idx="10806">
                  <c:v>2.1468246970623096E-2</c:v>
                </c:pt>
                <c:pt idx="10807">
                  <c:v>2.1448539082721159E-2</c:v>
                </c:pt>
                <c:pt idx="10808">
                  <c:v>2.1428808277973423E-2</c:v>
                </c:pt>
                <c:pt idx="10809">
                  <c:v>2.1409118916610417E-2</c:v>
                </c:pt>
                <c:pt idx="10810">
                  <c:v>2.1389535054287812E-2</c:v>
                </c:pt>
                <c:pt idx="10811">
                  <c:v>2.1370120335002078E-2</c:v>
                </c:pt>
                <c:pt idx="10812">
                  <c:v>2.1350937892334738E-2</c:v>
                </c:pt>
                <c:pt idx="10813">
                  <c:v>2.1332050258618306E-2</c:v>
                </c:pt>
                <c:pt idx="10814">
                  <c:v>2.1313519281630333E-2</c:v>
                </c:pt>
                <c:pt idx="10815">
                  <c:v>2.1295406048435956E-2</c:v>
                </c:pt>
                <c:pt idx="10816">
                  <c:v>2.1277770816013692E-2</c:v>
                </c:pt>
                <c:pt idx="10817">
                  <c:v>2.126067294831168E-2</c:v>
                </c:pt>
                <c:pt idx="10818">
                  <c:v>2.124417085939578E-2</c:v>
                </c:pt>
                <c:pt idx="10819">
                  <c:v>2.1228321962362188E-2</c:v>
                </c:pt>
                <c:pt idx="10820">
                  <c:v>2.1213182623701653E-2</c:v>
                </c:pt>
                <c:pt idx="10821">
                  <c:v>2.1198808122812489E-2</c:v>
                </c:pt>
                <c:pt idx="10822">
                  <c:v>2.1185252616373357E-2</c:v>
                </c:pt>
                <c:pt idx="10823">
                  <c:v>2.1172569107296584E-2</c:v>
                </c:pt>
                <c:pt idx="10824">
                  <c:v>2.1160809417995956E-2</c:v>
                </c:pt>
                <c:pt idx="10825">
                  <c:v>2.1150024167711647E-2</c:v>
                </c:pt>
                <c:pt idx="10826">
                  <c:v>2.1140262753647842E-2</c:v>
                </c:pt>
                <c:pt idx="10827">
                  <c:v>2.113157333568726E-2</c:v>
                </c:pt>
                <c:pt idx="10828">
                  <c:v>2.112399533667398E-2</c:v>
                </c:pt>
                <c:pt idx="10829">
                  <c:v>2.1117543255867934E-2</c:v>
                </c:pt>
                <c:pt idx="10830">
                  <c:v>2.111220339350613E-2</c:v>
                </c:pt>
                <c:pt idx="10831">
                  <c:v>2.1107946319007184E-2</c:v>
                </c:pt>
                <c:pt idx="10832">
                  <c:v>2.1104734518544742E-2</c:v>
                </c:pt>
                <c:pt idx="10833">
                  <c:v>2.1102523313223497E-2</c:v>
                </c:pt>
                <c:pt idx="10834">
                  <c:v>2.1101261474342162E-2</c:v>
                </c:pt>
                <c:pt idx="10835">
                  <c:v>2.1100891797180769E-2</c:v>
                </c:pt>
                <c:pt idx="10836">
                  <c:v>2.1101351644821877E-2</c:v>
                </c:pt>
                <c:pt idx="10837">
                  <c:v>2.1102573463508308E-2</c:v>
                </c:pt>
                <c:pt idx="10838">
                  <c:v>2.1104485270618149E-2</c:v>
                </c:pt>
                <c:pt idx="10839">
                  <c:v>2.1107011116296374E-2</c:v>
                </c:pt>
                <c:pt idx="10840">
                  <c:v>2.1110071519756874E-2</c:v>
                </c:pt>
                <c:pt idx="10841">
                  <c:v>2.111358388124435E-2</c:v>
                </c:pt>
                <c:pt idx="10842">
                  <c:v>2.1117462870619042E-2</c:v>
                </c:pt>
                <c:pt idx="10843">
                  <c:v>2.1121620793503382E-2</c:v>
                </c:pt>
                <c:pt idx="10844">
                  <c:v>2.1125967935903784E-2</c:v>
                </c:pt>
                <c:pt idx="10845">
                  <c:v>2.1130412888196132E-2</c:v>
                </c:pt>
                <c:pt idx="10846">
                  <c:v>2.1134862849338732E-2</c:v>
                </c:pt>
                <c:pt idx="10847">
                  <c:v>2.1139223912151391E-2</c:v>
                </c:pt>
                <c:pt idx="10848">
                  <c:v>2.114340133047525E-2</c:v>
                </c:pt>
                <c:pt idx="10849">
                  <c:v>2.1147299769003595E-2</c:v>
                </c:pt>
                <c:pt idx="10850">
                  <c:v>2.1150823536549571E-2</c:v>
                </c:pt>
                <c:pt idx="10851">
                  <c:v>2.1153876803493843E-2</c:v>
                </c:pt>
                <c:pt idx="10852">
                  <c:v>2.1156363804130527E-2</c:v>
                </c:pt>
                <c:pt idx="10853">
                  <c:v>2.1158197389339575E-2</c:v>
                </c:pt>
                <c:pt idx="10854">
                  <c:v>2.1159317273235546E-2</c:v>
                </c:pt>
                <c:pt idx="10855">
                  <c:v>2.1159693846791245E-2</c:v>
                </c:pt>
                <c:pt idx="10856">
                  <c:v>2.1159314394570191E-2</c:v>
                </c:pt>
                <c:pt idx="10857">
                  <c:v>2.1158174687668081E-2</c:v>
                </c:pt>
                <c:pt idx="10858">
                  <c:v>2.1156278085565697E-2</c:v>
                </c:pt>
                <c:pt idx="10859">
                  <c:v>2.1153634968131201E-2</c:v>
                </c:pt>
                <c:pt idx="10860">
                  <c:v>2.1150262206079601E-2</c:v>
                </c:pt>
                <c:pt idx="10861">
                  <c:v>2.1146182657383397E-2</c:v>
                </c:pt>
                <c:pt idx="10862">
                  <c:v>2.1141424688297331E-2</c:v>
                </c:pt>
                <c:pt idx="10863">
                  <c:v>2.1136021718119652E-2</c:v>
                </c:pt>
                <c:pt idx="10864">
                  <c:v>2.1130011786848396E-2</c:v>
                </c:pt>
                <c:pt idx="10865">
                  <c:v>2.1123437144908681E-2</c:v>
                </c:pt>
                <c:pt idx="10866">
                  <c:v>2.111634386414489E-2</c:v>
                </c:pt>
                <c:pt idx="10867">
                  <c:v>2.1108781469289066E-2</c:v>
                </c:pt>
                <c:pt idx="10868">
                  <c:v>2.1100802589135818E-2</c:v>
                </c:pt>
                <c:pt idx="10869">
                  <c:v>2.1092462626671148E-2</c:v>
                </c:pt>
                <c:pt idx="10870">
                  <c:v>2.108381944742176E-2</c:v>
                </c:pt>
                <c:pt idx="10871">
                  <c:v>2.1074933085309458E-2</c:v>
                </c:pt>
                <c:pt idx="10872">
                  <c:v>2.1065865465313471E-2</c:v>
                </c:pt>
                <c:pt idx="10873">
                  <c:v>2.1056680142262207E-2</c:v>
                </c:pt>
                <c:pt idx="10874">
                  <c:v>2.1047442055094165E-2</c:v>
                </c:pt>
                <c:pt idx="10875">
                  <c:v>2.1038217295945495E-2</c:v>
                </c:pt>
                <c:pt idx="10876">
                  <c:v>2.1029072893441046E-2</c:v>
                </c:pt>
                <c:pt idx="10877">
                  <c:v>2.1020076609582071E-2</c:v>
                </c:pt>
                <c:pt idx="10878">
                  <c:v>2.1011296749642881E-2</c:v>
                </c:pt>
                <c:pt idx="10879">
                  <c:v>2.1002801984506075E-2</c:v>
                </c:pt>
                <c:pt idx="10880">
                  <c:v>2.0994661184882902E-2</c:v>
                </c:pt>
                <c:pt idx="10881">
                  <c:v>2.0986943266883485E-2</c:v>
                </c:pt>
                <c:pt idx="10882">
                  <c:v>2.097971704841756E-2</c:v>
                </c:pt>
                <c:pt idx="10883">
                  <c:v>2.0973051115924204E-2</c:v>
                </c:pt>
                <c:pt idx="10884">
                  <c:v>2.0967013700944819E-2</c:v>
                </c:pt>
                <c:pt idx="10885">
                  <c:v>2.0961672566070032E-2</c:v>
                </c:pt>
                <c:pt idx="10886">
                  <c:v>2.0957094899807103E-2</c:v>
                </c:pt>
                <c:pt idx="10887">
                  <c:v>2.0953347219930564E-2</c:v>
                </c:pt>
                <c:pt idx="10888">
                  <c:v>2.0950495284892918E-2</c:v>
                </c:pt>
                <c:pt idx="10889">
                  <c:v>2.0948604012889113E-2</c:v>
                </c:pt>
                <c:pt idx="10890">
                  <c:v>2.0947729043449697E-2</c:v>
                </c:pt>
                <c:pt idx="10891">
                  <c:v>2.0947898598208111E-2</c:v>
                </c:pt>
                <c:pt idx="10892">
                  <c:v>2.0949109768130414E-2</c:v>
                </c:pt>
                <c:pt idx="10893">
                  <c:v>2.0951342391352254E-2</c:v>
                </c:pt>
                <c:pt idx="10894">
                  <c:v>2.095456754879281E-2</c:v>
                </c:pt>
                <c:pt idx="10895">
                  <c:v>2.0958748545106737E-2</c:v>
                </c:pt>
                <c:pt idx="10896">
                  <c:v>2.0963841553989525E-2</c:v>
                </c:pt>
                <c:pt idx="10897">
                  <c:v>2.0969796219776099E-2</c:v>
                </c:pt>
                <c:pt idx="10898">
                  <c:v>2.0976556228076378E-2</c:v>
                </c:pt>
                <c:pt idx="10899">
                  <c:v>2.098405984701705E-2</c:v>
                </c:pt>
                <c:pt idx="10900">
                  <c:v>2.0992240440190092E-2</c:v>
                </c:pt>
                <c:pt idx="10901">
                  <c:v>2.1001026952365682E-2</c:v>
                </c:pt>
                <c:pt idx="10902">
                  <c:v>2.1010344369002822E-2</c:v>
                </c:pt>
                <c:pt idx="10903">
                  <c:v>2.1020114150565157E-2</c:v>
                </c:pt>
                <c:pt idx="10904">
                  <c:v>2.1030254642625108E-2</c:v>
                </c:pt>
                <c:pt idx="10905">
                  <c:v>2.1040681462714487E-2</c:v>
                </c:pt>
                <c:pt idx="10906">
                  <c:v>2.1051307864854457E-2</c:v>
                </c:pt>
                <c:pt idx="10907">
                  <c:v>2.1062045082672995E-2</c:v>
                </c:pt>
                <c:pt idx="10908">
                  <c:v>2.1072802651993489E-2</c:v>
                </c:pt>
                <c:pt idx="10909">
                  <c:v>2.108348871375261E-2</c:v>
                </c:pt>
                <c:pt idx="10910">
                  <c:v>2.1094010298082038E-2</c:v>
                </c:pt>
                <c:pt idx="10911">
                  <c:v>2.1104273590363449E-2</c:v>
                </c:pt>
                <c:pt idx="10912">
                  <c:v>2.1114184180042687E-2</c:v>
                </c:pt>
                <c:pt idx="10913">
                  <c:v>2.1123647292964998E-2</c:v>
                </c:pt>
                <c:pt idx="10914">
                  <c:v>2.1132568007969178E-2</c:v>
                </c:pt>
                <c:pt idx="10915">
                  <c:v>2.1140853770277582E-2</c:v>
                </c:pt>
                <c:pt idx="10916">
                  <c:v>2.1148419573541789E-2</c:v>
                </c:pt>
                <c:pt idx="10917">
                  <c:v>2.1155189142880174E-2</c:v>
                </c:pt>
                <c:pt idx="10918">
                  <c:v>2.1161091244960406E-2</c:v>
                </c:pt>
                <c:pt idx="10919">
                  <c:v>2.1166057474826177E-2</c:v>
                </c:pt>
                <c:pt idx="10920">
                  <c:v>2.1170022109339992E-2</c:v>
                </c:pt>
                <c:pt idx="10921">
                  <c:v>2.1172922043623456E-2</c:v>
                </c:pt>
                <c:pt idx="10922">
                  <c:v>2.1174696730288531E-2</c:v>
                </c:pt>
                <c:pt idx="10923">
                  <c:v>2.1175288118401601E-2</c:v>
                </c:pt>
                <c:pt idx="10924">
                  <c:v>2.1174640592192418E-2</c:v>
                </c:pt>
                <c:pt idx="10925">
                  <c:v>2.1172700909634787E-2</c:v>
                </c:pt>
                <c:pt idx="10926">
                  <c:v>2.1169418141020684E-2</c:v>
                </c:pt>
                <c:pt idx="10927">
                  <c:v>2.116474360764178E-2</c:v>
                </c:pt>
                <c:pt idx="10928">
                  <c:v>2.1158630820683481E-2</c:v>
                </c:pt>
                <c:pt idx="10929">
                  <c:v>2.115103542042945E-2</c:v>
                </c:pt>
                <c:pt idx="10930">
                  <c:v>2.1141915115866283E-2</c:v>
                </c:pt>
                <c:pt idx="10931">
                  <c:v>2.1131229624771798E-2</c:v>
                </c:pt>
                <c:pt idx="10932">
                  <c:v>2.1118940614362744E-2</c:v>
                </c:pt>
                <c:pt idx="10933">
                  <c:v>2.110501164257195E-2</c:v>
                </c:pt>
                <c:pt idx="10934">
                  <c:v>2.1089408100018654E-2</c:v>
                </c:pt>
                <c:pt idx="10935">
                  <c:v>2.107209715272982E-2</c:v>
                </c:pt>
                <c:pt idx="10936">
                  <c:v>2.1053047685664822E-2</c:v>
                </c:pt>
                <c:pt idx="10937">
                  <c:v>2.1032230247090965E-2</c:v>
                </c:pt>
                <c:pt idx="10938">
                  <c:v>2.1009616993852051E-2</c:v>
                </c:pt>
                <c:pt idx="10939">
                  <c:v>2.0985181637567532E-2</c:v>
                </c:pt>
                <c:pt idx="10940">
                  <c:v>2.0958899391795745E-2</c:v>
                </c:pt>
                <c:pt idx="10941">
                  <c:v>2.0930746920190535E-2</c:v>
                </c:pt>
                <c:pt idx="10942">
                  <c:v>2.0900702285675969E-2</c:v>
                </c:pt>
                <c:pt idx="10943">
                  <c:v>2.086874490066154E-2</c:v>
                </c:pt>
                <c:pt idx="10944">
                  <c:v>2.0834855478315484E-2</c:v>
                </c:pt>
                <c:pt idx="10945">
                  <c:v>2.0799015984910844E-2</c:v>
                </c:pt>
                <c:pt idx="10946">
                  <c:v>2.076120959325747E-2</c:v>
                </c:pt>
                <c:pt idx="10947">
                  <c:v>2.0721420637227317E-2</c:v>
                </c:pt>
                <c:pt idx="10948">
                  <c:v>2.0679634567380544E-2</c:v>
                </c:pt>
                <c:pt idx="10949">
                  <c:v>2.0635837907695968E-2</c:v>
                </c:pt>
                <c:pt idx="10950">
                  <c:v>2.0590018213407536E-2</c:v>
                </c:pt>
                <c:pt idx="10951">
                  <c:v>2.0542164029946186E-2</c:v>
                </c:pt>
                <c:pt idx="10952">
                  <c:v>2.0492264852984422E-2</c:v>
                </c:pt>
                <c:pt idx="10953">
                  <c:v>2.0440311089579562E-2</c:v>
                </c:pt>
                <c:pt idx="10954">
                  <c:v>2.0386294020408948E-2</c:v>
                </c:pt>
                <c:pt idx="10955">
                  <c:v>2.0330205763090185E-2</c:v>
                </c:pt>
                <c:pt idx="10956">
                  <c:v>2.0272039236576257E-2</c:v>
                </c:pt>
                <c:pt idx="10957">
                  <c:v>2.0211788126616032E-2</c:v>
                </c:pt>
                <c:pt idx="10958">
                  <c:v>2.0149446852267532E-2</c:v>
                </c:pt>
                <c:pt idx="10959">
                  <c:v>2.0085010533451873E-2</c:v>
                </c:pt>
                <c:pt idx="10960">
                  <c:v>2.0018474959533392E-2</c:v>
                </c:pt>
                <c:pt idx="10961">
                  <c:v>1.9949836558911721E-2</c:v>
                </c:pt>
                <c:pt idx="10962">
                  <c:v>1.9879092369609729E-2</c:v>
                </c:pt>
                <c:pt idx="10963">
                  <c:v>1.9806240010841449E-2</c:v>
                </c:pt>
                <c:pt idx="10964">
                  <c:v>1.9731277655542719E-2</c:v>
                </c:pt>
                <c:pt idx="10965">
                  <c:v>1.9654204003847035E-2</c:v>
                </c:pt>
                <c:pt idx="10966">
                  <c:v>1.9575018257488662E-2</c:v>
                </c:pt>
                <c:pt idx="10967">
                  <c:v>1.9493720095114367E-2</c:v>
                </c:pt>
                <c:pt idx="10968">
                  <c:v>1.9410309648484999E-2</c:v>
                </c:pt>
                <c:pt idx="10969">
                  <c:v>1.9324787479547727E-2</c:v>
                </c:pt>
                <c:pt idx="10970">
                  <c:v>1.9237154558359493E-2</c:v>
                </c:pt>
                <c:pt idx="10971">
                  <c:v>1.9147412241842084E-2</c:v>
                </c:pt>
                <c:pt idx="10972">
                  <c:v>1.9055562253348961E-2</c:v>
                </c:pt>
                <c:pt idx="10973">
                  <c:v>1.8961606663024193E-2</c:v>
                </c:pt>
                <c:pt idx="10974">
                  <c:v>1.8865547868933318E-2</c:v>
                </c:pt>
                <c:pt idx="10975">
                  <c:v>1.8767388578946304E-2</c:v>
                </c:pt>
                <c:pt idx="10976">
                  <c:v>1.8667131793352786E-2</c:v>
                </c:pt>
                <c:pt idx="10977">
                  <c:v>1.8564780788189409E-2</c:v>
                </c:pt>
                <c:pt idx="10978">
                  <c:v>1.8460347064789103E-2</c:v>
                </c:pt>
                <c:pt idx="10979">
                  <c:v>1.8353867544416341E-2</c:v>
                </c:pt>
                <c:pt idx="10980">
                  <c:v>1.8245408031795859E-2</c:v>
                </c:pt>
                <c:pt idx="10981">
                  <c:v>1.8135049934044144E-2</c:v>
                </c:pt>
                <c:pt idx="10982">
                  <c:v>1.8022882111127861E-2</c:v>
                </c:pt>
                <c:pt idx="10983">
                  <c:v>1.7908999888191435E-2</c:v>
                </c:pt>
                <c:pt idx="10984">
                  <c:v>1.7793504393038236E-2</c:v>
                </c:pt>
                <c:pt idx="10985">
                  <c:v>1.7676501940455319E-2</c:v>
                </c:pt>
                <c:pt idx="10986">
                  <c:v>1.7558103450955324E-2</c:v>
                </c:pt>
                <c:pt idx="10987">
                  <c:v>1.7438423902161524E-2</c:v>
                </c:pt>
                <c:pt idx="10988">
                  <c:v>1.7317581811519985E-2</c:v>
                </c:pt>
                <c:pt idx="10989">
                  <c:v>1.7195698749073958E-2</c:v>
                </c:pt>
                <c:pt idx="10990">
                  <c:v>1.7072898879070177E-2</c:v>
                </c:pt>
                <c:pt idx="10991">
                  <c:v>1.6949308529200787E-2</c:v>
                </c:pt>
                <c:pt idx="10992">
                  <c:v>1.6825055786318526E-2</c:v>
                </c:pt>
                <c:pt idx="10993">
                  <c:v>1.6700270117495968E-2</c:v>
                </c:pt>
                <c:pt idx="10994">
                  <c:v>1.6575082015333243E-2</c:v>
                </c:pt>
                <c:pt idx="10995">
                  <c:v>1.6449622666451114E-2</c:v>
                </c:pt>
                <c:pt idx="10996">
                  <c:v>1.6324023642139081E-2</c:v>
                </c:pt>
                <c:pt idx="10997">
                  <c:v>1.6198416610160263E-2</c:v>
                </c:pt>
                <c:pt idx="10998">
                  <c:v>1.6072933066746377E-2</c:v>
                </c:pt>
                <c:pt idx="10999">
                  <c:v>1.5947704087847282E-2</c:v>
                </c:pt>
                <c:pt idx="11000">
                  <c:v>1.5822860098730566E-2</c:v>
                </c:pt>
                <c:pt idx="11001">
                  <c:v>1.5698530661056625E-2</c:v>
                </c:pt>
                <c:pt idx="11002">
                  <c:v>1.5574844276584445E-2</c:v>
                </c:pt>
                <c:pt idx="11003">
                  <c:v>1.545191881025776E-2</c:v>
                </c:pt>
                <c:pt idx="11004">
                  <c:v>1.5329841023265301E-2</c:v>
                </c:pt>
                <c:pt idx="11005">
                  <c:v>1.5208662318865088E-2</c:v>
                </c:pt>
                <c:pt idx="11006">
                  <c:v>1.5088414255044051E-2</c:v>
                </c:pt>
                <c:pt idx="11007">
                  <c:v>1.4969118017395432E-2</c:v>
                </c:pt>
                <c:pt idx="11008">
                  <c:v>1.4850785456445689E-2</c:v>
                </c:pt>
                <c:pt idx="11009">
                  <c:v>1.473341975360052E-2</c:v>
                </c:pt>
                <c:pt idx="11010">
                  <c:v>1.461701604336459E-2</c:v>
                </c:pt>
                <c:pt idx="11011">
                  <c:v>1.4501562005869323E-2</c:v>
                </c:pt>
                <c:pt idx="11012">
                  <c:v>1.4387038431200264E-2</c:v>
                </c:pt>
                <c:pt idx="11013">
                  <c:v>1.4273419756499279E-2</c:v>
                </c:pt>
                <c:pt idx="11014">
                  <c:v>1.416067457677949E-2</c:v>
                </c:pt>
                <c:pt idx="11015">
                  <c:v>1.4048766130372124E-2</c:v>
                </c:pt>
                <c:pt idx="11016">
                  <c:v>1.3937652759906187E-2</c:v>
                </c:pt>
                <c:pt idx="11017">
                  <c:v>1.3827288349703096E-2</c:v>
                </c:pt>
                <c:pt idx="11018">
                  <c:v>1.3717622740449457E-2</c:v>
                </c:pt>
                <c:pt idx="11019">
                  <c:v>1.3608602121992058E-2</c:v>
                </c:pt>
                <c:pt idx="11020">
                  <c:v>1.350016940507941E-2</c:v>
                </c:pt>
                <c:pt idx="11021">
                  <c:v>1.3392264572855016E-2</c:v>
                </c:pt>
                <c:pt idx="11022">
                  <c:v>1.3284825012887606E-2</c:v>
                </c:pt>
                <c:pt idx="11023">
                  <c:v>1.3177785830503783E-2</c:v>
                </c:pt>
                <c:pt idx="11024">
                  <c:v>1.3071080144169321E-2</c:v>
                </c:pt>
                <c:pt idx="11025">
                  <c:v>1.296463936364472E-2</c:v>
                </c:pt>
                <c:pt idx="11026">
                  <c:v>1.2858393451622012E-2</c:v>
                </c:pt>
                <c:pt idx="11027">
                  <c:v>1.2752271169529469E-2</c:v>
                </c:pt>
                <c:pt idx="11028">
                  <c:v>1.2646206313554367E-2</c:v>
                </c:pt>
                <c:pt idx="11029">
                  <c:v>1.2540150905710149E-2</c:v>
                </c:pt>
                <c:pt idx="11030">
                  <c:v>1.2434078018349018E-2</c:v>
                </c:pt>
                <c:pt idx="11031">
                  <c:v>1.232797196080984E-2</c:v>
                </c:pt>
                <c:pt idx="11032">
                  <c:v>1.2221822321684467E-2</c:v>
                </c:pt>
                <c:pt idx="11033">
                  <c:v>1.21156233980082E-2</c:v>
                </c:pt>
                <c:pt idx="11034">
                  <c:v>1.2009373857597093E-2</c:v>
                </c:pt>
                <c:pt idx="11035">
                  <c:v>1.1903076425259123E-2</c:v>
                </c:pt>
                <c:pt idx="11036">
                  <c:v>1.1796737584043119E-2</c:v>
                </c:pt>
                <c:pt idx="11037">
                  <c:v>1.169036729070347E-2</c:v>
                </c:pt>
                <c:pt idx="11038">
                  <c:v>1.1583978704886077E-2</c:v>
                </c:pt>
                <c:pt idx="11039">
                  <c:v>1.1477587931562928E-2</c:v>
                </c:pt>
                <c:pt idx="11040">
                  <c:v>1.1371213776251873E-2</c:v>
                </c:pt>
                <c:pt idx="11041">
                  <c:v>1.1264877512567552E-2</c:v>
                </c:pt>
                <c:pt idx="11042">
                  <c:v>1.1158602661658822E-2</c:v>
                </c:pt>
                <c:pt idx="11043">
                  <c:v>1.1052414783097935E-2</c:v>
                </c:pt>
                <c:pt idx="11044">
                  <c:v>1.0946341276795593E-2</c:v>
                </c:pt>
                <c:pt idx="11045">
                  <c:v>1.0840411195526855E-2</c:v>
                </c:pt>
                <c:pt idx="11046">
                  <c:v>1.0734655067661861E-2</c:v>
                </c:pt>
                <c:pt idx="11047">
                  <c:v>1.0629104729705801E-2</c:v>
                </c:pt>
                <c:pt idx="11048">
                  <c:v>1.0523793168262111E-2</c:v>
                </c:pt>
                <c:pt idx="11049">
                  <c:v>1.0418754371043275E-2</c:v>
                </c:pt>
                <c:pt idx="11050">
                  <c:v>1.0314023186563021E-2</c:v>
                </c:pt>
                <c:pt idx="11051">
                  <c:v>1.0209635192154022E-2</c:v>
                </c:pt>
                <c:pt idx="11052">
                  <c:v>1.0105626569964955E-2</c:v>
                </c:pt>
                <c:pt idx="11053">
                  <c:v>1.0002033990600404E-2</c:v>
                </c:pt>
                <c:pt idx="11054">
                  <c:v>9.8988945040771222E-3</c:v>
                </c:pt>
                <c:pt idx="11055">
                  <c:v>9.7962454377795057E-3</c:v>
                </c:pt>
                <c:pt idx="11056">
                  <c:v>9.6941243011069728E-3</c:v>
                </c:pt>
                <c:pt idx="11057">
                  <c:v>9.5925686965150289E-3</c:v>
                </c:pt>
                <c:pt idx="11058">
                  <c:v>9.4916162366614591E-3</c:v>
                </c:pt>
                <c:pt idx="11059">
                  <c:v>9.391304467378056E-3</c:v>
                </c:pt>
                <c:pt idx="11060">
                  <c:v>9.291670796197438E-3</c:v>
                </c:pt>
                <c:pt idx="11061">
                  <c:v>9.1927524261732965E-3</c:v>
                </c:pt>
                <c:pt idx="11062">
                  <c:v>9.094586294741391E-3</c:v>
                </c:pt>
                <c:pt idx="11063">
                  <c:v>8.9972090173770381E-3</c:v>
                </c:pt>
                <c:pt idx="11064">
                  <c:v>8.9006568358133281E-3</c:v>
                </c:pt>
                <c:pt idx="11065">
                  <c:v>8.8049655705925729E-3</c:v>
                </c:pt>
                <c:pt idx="11066">
                  <c:v>8.7101705777317927E-3</c:v>
                </c:pt>
                <c:pt idx="11067">
                  <c:v>8.6163067092905211E-3</c:v>
                </c:pt>
                <c:pt idx="11068">
                  <c:v>8.5234082776377111E-3</c:v>
                </c:pt>
                <c:pt idx="11069">
                  <c:v>8.4315090232212758E-3</c:v>
                </c:pt>
                <c:pt idx="11070">
                  <c:v>8.3406420856520537E-3</c:v>
                </c:pt>
                <c:pt idx="11071">
                  <c:v>8.2508399779204818E-3</c:v>
                </c:pt>
                <c:pt idx="11072">
                  <c:v>8.1621345635719163E-3</c:v>
                </c:pt>
                <c:pt idx="11073">
                  <c:v>8.0745570366730739E-3</c:v>
                </c:pt>
                <c:pt idx="11074">
                  <c:v>7.9881379044089134E-3</c:v>
                </c:pt>
                <c:pt idx="11075">
                  <c:v>7.9029069721557668E-3</c:v>
                </c:pt>
                <c:pt idx="11076">
                  <c:v>7.8188933308828978E-3</c:v>
                </c:pt>
                <c:pt idx="11077">
                  <c:v>7.7361253467408382E-3</c:v>
                </c:pt>
                <c:pt idx="11078">
                  <c:v>7.654630652700869E-3</c:v>
                </c:pt>
                <c:pt idx="11079">
                  <c:v>7.5744361421157484E-3</c:v>
                </c:pt>
                <c:pt idx="11080">
                  <c:v>7.495567964077578E-3</c:v>
                </c:pt>
                <c:pt idx="11081">
                  <c:v>7.4180515204540515E-3</c:v>
                </c:pt>
                <c:pt idx="11082">
                  <c:v>7.3419114644897483E-3</c:v>
                </c:pt>
                <c:pt idx="11083">
                  <c:v>7.2671717008641638E-3</c:v>
                </c:pt>
                <c:pt idx="11084">
                  <c:v>7.1938553871032694E-3</c:v>
                </c:pt>
                <c:pt idx="11085">
                  <c:v>7.1219849362461089E-3</c:v>
                </c:pt>
                <c:pt idx="11086">
                  <c:v>7.0515820206726683E-3</c:v>
                </c:pt>
                <c:pt idx="11087">
                  <c:v>6.982667577003665E-3</c:v>
                </c:pt>
                <c:pt idx="11088">
                  <c:v>6.9152618119874458E-3</c:v>
                </c:pt>
                <c:pt idx="11089">
                  <c:v>6.849384209293089E-3</c:v>
                </c:pt>
                <c:pt idx="11090">
                  <c:v>6.7850477790250994E-3</c:v>
                </c:pt>
                <c:pt idx="11091">
                  <c:v>6.7222466254092793E-3</c:v>
                </c:pt>
                <c:pt idx="11092">
                  <c:v>6.6609534415573695E-3</c:v>
                </c:pt>
                <c:pt idx="11093">
                  <c:v>6.6011291096180385E-3</c:v>
                </c:pt>
                <c:pt idx="11094">
                  <c:v>6.5427285924633599E-3</c:v>
                </c:pt>
                <c:pt idx="11095">
                  <c:v>6.4857016491482134E-3</c:v>
                </c:pt>
                <c:pt idx="11096">
                  <c:v>6.4299933161871339E-3</c:v>
                </c:pt>
                <c:pt idx="11097">
                  <c:v>6.3755443557669657E-3</c:v>
                </c:pt>
                <c:pt idx="11098">
                  <c:v>6.3222916798160774E-3</c:v>
                </c:pt>
                <c:pt idx="11099">
                  <c:v>6.2701687511529302E-3</c:v>
                </c:pt>
                <c:pt idx="11100">
                  <c:v>6.2191059626089795E-3</c:v>
                </c:pt>
                <c:pt idx="11101">
                  <c:v>6.1690309949868688E-3</c:v>
                </c:pt>
                <c:pt idx="11102">
                  <c:v>6.1198691546922989E-3</c:v>
                </c:pt>
                <c:pt idx="11103">
                  <c:v>6.0715436918563192E-3</c:v>
                </c:pt>
                <c:pt idx="11104">
                  <c:v>6.0239760997426684E-3</c:v>
                </c:pt>
                <c:pt idx="11105">
                  <c:v>5.9770863962132388E-3</c:v>
                </c:pt>
                <c:pt idx="11106">
                  <c:v>5.9307933880030014E-3</c:v>
                </c:pt>
                <c:pt idx="11107">
                  <c:v>5.8850149185338272E-3</c:v>
                </c:pt>
                <c:pt idx="11108">
                  <c:v>5.8396680999768151E-3</c:v>
                </c:pt>
                <c:pt idx="11109">
                  <c:v>5.7946695302490119E-3</c:v>
                </c:pt>
                <c:pt idx="11110">
                  <c:v>5.7499354956122061E-3</c:v>
                </c:pt>
                <c:pt idx="11111">
                  <c:v>5.7053821595190934E-3</c:v>
                </c:pt>
                <c:pt idx="11112">
                  <c:v>5.6609257383325147E-3</c:v>
                </c:pt>
                <c:pt idx="11113">
                  <c:v>5.6164826645230745E-3</c:v>
                </c:pt>
                <c:pt idx="11114">
                  <c:v>5.5719697379308141E-3</c:v>
                </c:pt>
                <c:pt idx="11115">
                  <c:v>5.5273042656571484E-3</c:v>
                </c:pt>
                <c:pt idx="11116">
                  <c:v>5.4824041911340996E-3</c:v>
                </c:pt>
                <c:pt idx="11117">
                  <c:v>5.4371882128990768E-3</c:v>
                </c:pt>
                <c:pt idx="11118">
                  <c:v>5.3915758935852076E-3</c:v>
                </c:pt>
                <c:pt idx="11119">
                  <c:v>5.3454877596188603E-3</c:v>
                </c:pt>
                <c:pt idx="11120">
                  <c:v>5.2988453920986339E-3</c:v>
                </c:pt>
                <c:pt idx="11121">
                  <c:v>5.2515715093125262E-3</c:v>
                </c:pt>
                <c:pt idx="11122">
                  <c:v>5.203590041333311E-3</c:v>
                </c:pt>
                <c:pt idx="11123">
                  <c:v>5.1548261971153487E-3</c:v>
                </c:pt>
                <c:pt idx="11124">
                  <c:v>5.1052065245001683E-3</c:v>
                </c:pt>
                <c:pt idx="11125">
                  <c:v>5.0546589635222013E-3</c:v>
                </c:pt>
                <c:pt idx="11126">
                  <c:v>5.0031128933908757E-3</c:v>
                </c:pt>
                <c:pt idx="11127">
                  <c:v>4.9504991735100888E-3</c:v>
                </c:pt>
                <c:pt idx="11128">
                  <c:v>4.8967570026136132E-3</c:v>
                </c:pt>
                <c:pt idx="11129">
                  <c:v>4.8418486919148103E-3</c:v>
                </c:pt>
                <c:pt idx="11130">
                  <c:v>4.7857626698732982E-3</c:v>
                </c:pt>
                <c:pt idx="11131">
                  <c:v>4.7285021373705853E-3</c:v>
                </c:pt>
                <c:pt idx="11132">
                  <c:v>4.6700781139533123E-3</c:v>
                </c:pt>
                <c:pt idx="11133">
                  <c:v>4.6105086147483895E-3</c:v>
                </c:pt>
                <c:pt idx="11134">
                  <c:v>4.5498181016080524E-3</c:v>
                </c:pt>
                <c:pt idx="11135">
                  <c:v>4.4880369703398692E-3</c:v>
                </c:pt>
                <c:pt idx="11136">
                  <c:v>4.4252010636357192E-3</c:v>
                </c:pt>
                <c:pt idx="11137">
                  <c:v>4.3613512084283374E-3</c:v>
                </c:pt>
                <c:pt idx="11138">
                  <c:v>4.2965327767849528E-3</c:v>
                </c:pt>
                <c:pt idx="11139">
                  <c:v>4.2307952694808333E-3</c:v>
                </c:pt>
                <c:pt idx="11140">
                  <c:v>4.1641919214147104E-3</c:v>
                </c:pt>
                <c:pt idx="11141">
                  <c:v>4.0967793280473957E-3</c:v>
                </c:pt>
                <c:pt idx="11142">
                  <c:v>4.0286170920638721E-3</c:v>
                </c:pt>
                <c:pt idx="11143">
                  <c:v>3.9597674894787304E-3</c:v>
                </c:pt>
                <c:pt idx="11144">
                  <c:v>3.8902951544239838E-3</c:v>
                </c:pt>
                <c:pt idx="11145">
                  <c:v>3.8202667818778686E-3</c:v>
                </c:pt>
                <c:pt idx="11146">
                  <c:v>3.7497508476126303E-3</c:v>
                </c:pt>
                <c:pt idx="11147">
                  <c:v>3.6788173446586237E-3</c:v>
                </c:pt>
                <c:pt idx="11148">
                  <c:v>3.6075375356014101E-3</c:v>
                </c:pt>
                <c:pt idx="11149">
                  <c:v>3.5359837200476577E-3</c:v>
                </c:pt>
                <c:pt idx="11150">
                  <c:v>3.4642290166147886E-3</c:v>
                </c:pt>
                <c:pt idx="11151">
                  <c:v>3.3923471588181444E-3</c:v>
                </c:pt>
                <c:pt idx="11152">
                  <c:v>3.3204123042481571E-3</c:v>
                </c:pt>
                <c:pt idx="11153">
                  <c:v>3.2484988564485799E-3</c:v>
                </c:pt>
                <c:pt idx="11154">
                  <c:v>3.1766812989250217E-3</c:v>
                </c:pt>
                <c:pt idx="11155">
                  <c:v>3.1050340407311606E-3</c:v>
                </c:pt>
                <c:pt idx="11156">
                  <c:v>3.0336312730976952E-3</c:v>
                </c:pt>
                <c:pt idx="11157">
                  <c:v>2.9625468365867048E-3</c:v>
                </c:pt>
                <c:pt idx="11158">
                  <c:v>2.8918540982712142E-3</c:v>
                </c:pt>
                <c:pt idx="11159">
                  <c:v>2.821625838456738E-3</c:v>
                </c:pt>
                <c:pt idx="11160">
                  <c:v>2.7519341464781999E-3</c:v>
                </c:pt>
                <c:pt idx="11161">
                  <c:v>2.6828503251218844E-3</c:v>
                </c:pt>
                <c:pt idx="11162">
                  <c:v>2.6144448032380868E-3</c:v>
                </c:pt>
                <c:pt idx="11163">
                  <c:v>2.5467870561257603E-3</c:v>
                </c:pt>
                <c:pt idx="11164">
                  <c:v>2.4799455332857644E-3</c:v>
                </c:pt>
                <c:pt idx="11165">
                  <c:v>2.4139875931543406E-3</c:v>
                </c:pt>
                <c:pt idx="11166">
                  <c:v>2.3489794444429292E-3</c:v>
                </c:pt>
                <c:pt idx="11167">
                  <c:v>2.284986093724942E-3</c:v>
                </c:pt>
                <c:pt idx="11168">
                  <c:v>2.2220712989237962E-3</c:v>
                </c:pt>
                <c:pt idx="11169">
                  <c:v>2.1602975283702883E-3</c:v>
                </c:pt>
                <c:pt idx="11170">
                  <c:v>2.0997259251105049E-3</c:v>
                </c:pt>
                <c:pt idx="11171">
                  <c:v>2.0404162761584244E-3</c:v>
                </c:pt>
                <c:pt idx="11172">
                  <c:v>1.9824269863998193E-3</c:v>
                </c:pt>
                <c:pt idx="11173">
                  <c:v>1.9258150568663625E-3</c:v>
                </c:pt>
                <c:pt idx="11174">
                  <c:v>1.8706360671105857E-3</c:v>
                </c:pt>
                <c:pt idx="11175">
                  <c:v>1.8169441614239086E-3</c:v>
                </c:pt>
                <c:pt idx="11176">
                  <c:v>1.7647920386510833E-3</c:v>
                </c:pt>
                <c:pt idx="11177">
                  <c:v>1.7142309453652563E-3</c:v>
                </c:pt>
                <c:pt idx="11178">
                  <c:v>1.6653106721783242E-3</c:v>
                </c:pt>
                <c:pt idx="11179">
                  <c:v>1.6180795529714387E-3</c:v>
                </c:pt>
                <c:pt idx="11180">
                  <c:v>1.5725844668403638E-3</c:v>
                </c:pt>
                <c:pt idx="11181">
                  <c:v>1.5288708425599082E-3</c:v>
                </c:pt>
                <c:pt idx="11182">
                  <c:v>1.4869826653808942E-3</c:v>
                </c:pt>
                <c:pt idx="11183">
                  <c:v>1.4469624859819773E-3</c:v>
                </c:pt>
                <c:pt idx="11184">
                  <c:v>1.4088514314073127E-3</c:v>
                </c:pt>
                <c:pt idx="11185">
                  <c:v>1.3726892178292909E-3</c:v>
                </c:pt>
                <c:pt idx="11186">
                  <c:v>1.3385141649836405E-3</c:v>
                </c:pt>
                <c:pt idx="11187">
                  <c:v>1.3063632121318794E-3</c:v>
                </c:pt>
                <c:pt idx="11188">
                  <c:v>1.2762719354135967E-3</c:v>
                </c:pt>
                <c:pt idx="11189">
                  <c:v>1.2482745664581546E-3</c:v>
                </c:pt>
                <c:pt idx="11190">
                  <c:v>1.2224054566447541E-3</c:v>
                </c:pt>
                <c:pt idx="11191">
                  <c:v>1.1987022188138471E-3</c:v>
                </c:pt>
                <c:pt idx="11192">
                  <c:v>1.1772063796952352E-3</c:v>
                </c:pt>
                <c:pt idx="11193">
                  <c:v>1.1579609964693142E-3</c:v>
                </c:pt>
                <c:pt idx="11194">
                  <c:v>1.1410092045018765E-3</c:v>
                </c:pt>
                <c:pt idx="11195">
                  <c:v>1.1263940643565081E-3</c:v>
                </c:pt>
                <c:pt idx="11196">
                  <c:v>1.1141584681934611E-3</c:v>
                </c:pt>
                <c:pt idx="11197">
                  <c:v>1.1043450550060755E-3</c:v>
                </c:pt>
                <c:pt idx="11198">
                  <c:v>1.0969961323674315E-3</c:v>
                </c:pt>
                <c:pt idx="11199">
                  <c:v>1.0921536042965067E-3</c:v>
                </c:pt>
                <c:pt idx="11200">
                  <c:v>1.0898589049406417E-3</c:v>
                </c:pt>
                <c:pt idx="11201">
                  <c:v>1.0901529377847208E-3</c:v>
                </c:pt>
                <c:pt idx="11202">
                  <c:v>1.0930760201078565E-3</c:v>
                </c:pt>
                <c:pt idx="11203">
                  <c:v>1.0986678324185308E-3</c:v>
                </c:pt>
                <c:pt idx="11204">
                  <c:v>1.1069673726089573E-3</c:v>
                </c:pt>
                <c:pt idx="11205">
                  <c:v>1.1180129145791425E-3</c:v>
                </c:pt>
                <c:pt idx="11206">
                  <c:v>1.1318419710904981E-3</c:v>
                </c:pt>
                <c:pt idx="11207">
                  <c:v>1.1484912606181212E-3</c:v>
                </c:pt>
                <c:pt idx="11208">
                  <c:v>1.1679966779797738E-3</c:v>
                </c:pt>
                <c:pt idx="11209">
                  <c:v>1.1903932685284123E-3</c:v>
                </c:pt>
                <c:pt idx="11210">
                  <c:v>1.215715205703582E-3</c:v>
                </c:pt>
                <c:pt idx="11211">
                  <c:v>1.2439957717453537E-3</c:v>
                </c:pt>
                <c:pt idx="11212">
                  <c:v>1.275267341382487E-3</c:v>
                </c:pt>
                <c:pt idx="11213">
                  <c:v>1.3095613683144138E-3</c:v>
                </c:pt>
                <c:pt idx="11214">
                  <c:v>1.3469083743142302E-3</c:v>
                </c:pt>
                <c:pt idx="11215">
                  <c:v>1.3873317883598725E-3</c:v>
                </c:pt>
                <c:pt idx="11216">
                  <c:v>1.4308346478487755E-3</c:v>
                </c:pt>
                <c:pt idx="11217">
                  <c:v>1.4773969081161955E-3</c:v>
                </c:pt>
                <c:pt idx="11218">
                  <c:v>1.526985687662193E-3</c:v>
                </c:pt>
                <c:pt idx="11219">
                  <c:v>1.5795615522207745E-3</c:v>
                </c:pt>
                <c:pt idx="11220">
                  <c:v>1.6350792693260387E-3</c:v>
                </c:pt>
                <c:pt idx="11221">
                  <c:v>1.6934883137883576E-3</c:v>
                </c:pt>
                <c:pt idx="11222">
                  <c:v>1.7547333389079981E-3</c:v>
                </c:pt>
                <c:pt idx="11223">
                  <c:v>1.8187546228965563E-3</c:v>
                </c:pt>
                <c:pt idx="11224">
                  <c:v>1.8854884917541143E-3</c:v>
                </c:pt>
                <c:pt idx="11225">
                  <c:v>1.9548677195021058E-3</c:v>
                </c:pt>
                <c:pt idx="11226">
                  <c:v>2.0268219066377742E-3</c:v>
                </c:pt>
                <c:pt idx="11227">
                  <c:v>2.1012778376545103E-3</c:v>
                </c:pt>
                <c:pt idx="11228">
                  <c:v>2.1781598184511487E-3</c:v>
                </c:pt>
                <c:pt idx="11229">
                  <c:v>2.2573899944320643E-3</c:v>
                </c:pt>
                <c:pt idx="11230">
                  <c:v>2.3388886500788145E-3</c:v>
                </c:pt>
                <c:pt idx="11231">
                  <c:v>2.4225744907528744E-3</c:v>
                </c:pt>
                <c:pt idx="11232">
                  <c:v>2.5083649074680386E-3</c:v>
                </c:pt>
                <c:pt idx="11233">
                  <c:v>2.5961762253502042E-3</c:v>
                </c:pt>
                <c:pt idx="11234">
                  <c:v>2.6859239364814325E-3</c:v>
                </c:pt>
                <c:pt idx="11235">
                  <c:v>2.7775229178047043E-3</c:v>
                </c:pt>
                <c:pt idx="11236">
                  <c:v>2.8708876347454289E-3</c:v>
                </c:pt>
                <c:pt idx="11237">
                  <c:v>2.9659323311856303E-3</c:v>
                </c:pt>
                <c:pt idx="11238">
                  <c:v>3.0625712064068951E-3</c:v>
                </c:pt>
                <c:pt idx="11239">
                  <c:v>3.1607185795985877E-3</c:v>
                </c:pt>
                <c:pt idx="11240">
                  <c:v>3.2602890425085175E-3</c:v>
                </c:pt>
                <c:pt idx="11241">
                  <c:v>3.3611976007942306E-3</c:v>
                </c:pt>
                <c:pt idx="11242">
                  <c:v>3.4633598046144819E-3</c:v>
                </c:pt>
                <c:pt idx="11243">
                  <c:v>3.5666918689819874E-3</c:v>
                </c:pt>
                <c:pt idx="11244">
                  <c:v>3.671110784380479E-3</c:v>
                </c:pt>
                <c:pt idx="11245">
                  <c:v>3.7765344181324889E-3</c:v>
                </c:pt>
                <c:pt idx="11246">
                  <c:v>3.8828816069835974E-3</c:v>
                </c:pt>
                <c:pt idx="11247">
                  <c:v>3.9900722413575866E-3</c:v>
                </c:pt>
                <c:pt idx="11248">
                  <c:v>4.0980273417147014E-3</c:v>
                </c:pt>
                <c:pt idx="11249">
                  <c:v>4.2066691274324402E-3</c:v>
                </c:pt>
                <c:pt idx="11250">
                  <c:v>4.3159210786112359E-3</c:v>
                </c:pt>
                <c:pt idx="11251">
                  <c:v>4.4257079911922724E-3</c:v>
                </c:pt>
                <c:pt idx="11252">
                  <c:v>4.5359560257593311E-3</c:v>
                </c:pt>
                <c:pt idx="11253">
                  <c:v>4.6465927503822353E-3</c:v>
                </c:pt>
                <c:pt idx="11254">
                  <c:v>4.7575471778447684E-3</c:v>
                </c:pt>
                <c:pt idx="11255">
                  <c:v>4.8687497975863124E-3</c:v>
                </c:pt>
                <c:pt idx="11256">
                  <c:v>4.9801326026727259E-3</c:v>
                </c:pt>
                <c:pt idx="11257">
                  <c:v>5.0916291120988574E-3</c:v>
                </c:pt>
                <c:pt idx="11258">
                  <c:v>5.2031743887123484E-3</c:v>
                </c:pt>
                <c:pt idx="11259">
                  <c:v>5.314705053035826E-3</c:v>
                </c:pt>
                <c:pt idx="11260">
                  <c:v>5.4261592932526703E-3</c:v>
                </c:pt>
                <c:pt idx="11261">
                  <c:v>5.5374768716096798E-3</c:v>
                </c:pt>
                <c:pt idx="11262">
                  <c:v>5.6485991274788927E-3</c:v>
                </c:pt>
                <c:pt idx="11263">
                  <c:v>5.7594689773094619E-3</c:v>
                </c:pt>
                <c:pt idx="11264">
                  <c:v>5.8700309116902398E-3</c:v>
                </c:pt>
                <c:pt idx="11265">
                  <c:v>5.9802309897331882E-3</c:v>
                </c:pt>
                <c:pt idx="11266">
                  <c:v>6.0900168309778856E-3</c:v>
                </c:pt>
                <c:pt idx="11267">
                  <c:v>6.1993376050078477E-3</c:v>
                </c:pt>
                <c:pt idx="11268">
                  <c:v>6.3081440189598969E-3</c:v>
                </c:pt>
                <c:pt idx="11269">
                  <c:v>6.4163883030992075E-3</c:v>
                </c:pt>
                <c:pt idx="11270">
                  <c:v>6.5240241946235809E-3</c:v>
                </c:pt>
                <c:pt idx="11271">
                  <c:v>6.6310069198526108E-3</c:v>
                </c:pt>
                <c:pt idx="11272">
                  <c:v>6.7372931749489834E-3</c:v>
                </c:pt>
                <c:pt idx="11273">
                  <c:v>6.8428411053117512E-3</c:v>
                </c:pt>
                <c:pt idx="11274">
                  <c:v>6.9476102837737171E-3</c:v>
                </c:pt>
                <c:pt idx="11275">
                  <c:v>7.0515616877280859E-3</c:v>
                </c:pt>
                <c:pt idx="11276">
                  <c:v>7.1546576753025795E-3</c:v>
                </c:pt>
                <c:pt idx="11277">
                  <c:v>7.2568619606925896E-3</c:v>
                </c:pt>
                <c:pt idx="11278">
                  <c:v>7.3581389685542474E-3</c:v>
                </c:pt>
                <c:pt idx="11279">
                  <c:v>7.4584524679813325E-3</c:v>
                </c:pt>
                <c:pt idx="11280">
                  <c:v>7.5577652751079843E-3</c:v>
                </c:pt>
                <c:pt idx="11281">
                  <c:v>7.6560402590570174E-3</c:v>
                </c:pt>
                <c:pt idx="11282">
                  <c:v>7.7532409480167881E-3</c:v>
                </c:pt>
                <c:pt idx="11283">
                  <c:v>7.8493315774378781E-3</c:v>
                </c:pt>
                <c:pt idx="11284">
                  <c:v>7.9442771127341324E-3</c:v>
                </c:pt>
                <c:pt idx="11285">
                  <c:v>8.0380432682236169E-3</c:v>
                </c:pt>
                <c:pt idx="11286">
                  <c:v>8.1305965233388535E-3</c:v>
                </c:pt>
                <c:pt idx="11287">
                  <c:v>8.221904136301578E-3</c:v>
                </c:pt>
                <c:pt idx="11288">
                  <c:v>8.3119341554180482E-3</c:v>
                </c:pt>
                <c:pt idx="11289">
                  <c:v>8.4006554281425248E-3</c:v>
                </c:pt>
                <c:pt idx="11290">
                  <c:v>8.488037608050716E-3</c:v>
                </c:pt>
                <c:pt idx="11291">
                  <c:v>8.5740511598582248E-3</c:v>
                </c:pt>
                <c:pt idx="11292">
                  <c:v>8.6586673626135712E-3</c:v>
                </c:pt>
                <c:pt idx="11293">
                  <c:v>8.7418583111891855E-3</c:v>
                </c:pt>
                <c:pt idx="11294">
                  <c:v>8.8235969161883521E-3</c:v>
                </c:pt>
                <c:pt idx="11295">
                  <c:v>8.9038569023806094E-3</c:v>
                </c:pt>
                <c:pt idx="11296">
                  <c:v>8.9826128057729684E-3</c:v>
                </c:pt>
                <c:pt idx="11297">
                  <c:v>9.0598399694187745E-3</c:v>
                </c:pt>
                <c:pt idx="11298">
                  <c:v>9.1355145380618997E-3</c:v>
                </c:pt>
                <c:pt idx="11299">
                  <c:v>9.209613451708407E-3</c:v>
                </c:pt>
                <c:pt idx="11300">
                  <c:v>9.2821144382139037E-3</c:v>
                </c:pt>
                <c:pt idx="11301">
                  <c:v>9.352996004969874E-3</c:v>
                </c:pt>
                <c:pt idx="11302">
                  <c:v>9.4222374297683754E-3</c:v>
                </c:pt>
                <c:pt idx="11303">
                  <c:v>9.4898187509203352E-3</c:v>
                </c:pt>
                <c:pt idx="11304">
                  <c:v>9.5557207566984194E-3</c:v>
                </c:pt>
                <c:pt idx="11305">
                  <c:v>9.6199249741721164E-3</c:v>
                </c:pt>
                <c:pt idx="11306">
                  <c:v>9.6824136574987212E-3</c:v>
                </c:pt>
                <c:pt idx="11307">
                  <c:v>9.7431697757303336E-3</c:v>
                </c:pt>
                <c:pt idx="11308">
                  <c:v>9.8021770001940067E-3</c:v>
                </c:pt>
                <c:pt idx="11309">
                  <c:v>9.8594196914983355E-3</c:v>
                </c:pt>
                <c:pt idx="11310">
                  <c:v>9.9148828862172349E-3</c:v>
                </c:pt>
                <c:pt idx="11311">
                  <c:v>9.968552283298392E-3</c:v>
                </c:pt>
                <c:pt idx="11312">
                  <c:v>1.0020414230240901E-2</c:v>
                </c:pt>
                <c:pt idx="11313">
                  <c:v>1.0070455709084209E-2</c:v>
                </c:pt>
                <c:pt idx="11314">
                  <c:v>1.0118664322247509E-2</c:v>
                </c:pt>
                <c:pt idx="11315">
                  <c:v>1.0165028278256482E-2</c:v>
                </c:pt>
                <c:pt idx="11316">
                  <c:v>1.0209536377391583E-2</c:v>
                </c:pt>
                <c:pt idx="11317">
                  <c:v>1.0252177997290307E-2</c:v>
                </c:pt>
                <c:pt idx="11318">
                  <c:v>1.0292943078532867E-2</c:v>
                </c:pt>
                <c:pt idx="11319">
                  <c:v>1.0331822110239535E-2</c:v>
                </c:pt>
                <c:pt idx="11320">
                  <c:v>1.0368806115705113E-2</c:v>
                </c:pt>
                <c:pt idx="11321">
                  <c:v>1.0403886638094681E-2</c:v>
                </c:pt>
                <c:pt idx="11322">
                  <c:v>1.04370557262226E-2</c:v>
                </c:pt>
                <c:pt idx="11323">
                  <c:v>1.0468305920435161E-2</c:v>
                </c:pt>
                <c:pt idx="11324">
                  <c:v>1.0497630238615621E-2</c:v>
                </c:pt>
                <c:pt idx="11325">
                  <c:v>1.0525022162328869E-2</c:v>
                </c:pt>
                <c:pt idx="11326">
                  <c:v>1.0550475623121362E-2</c:v>
                </c:pt>
                <c:pt idx="11327">
                  <c:v>1.0573984988990558E-2</c:v>
                </c:pt>
                <c:pt idx="11328">
                  <c:v>1.0595545051037053E-2</c:v>
                </c:pt>
                <c:pt idx="11329">
                  <c:v>1.0615151010310827E-2</c:v>
                </c:pt>
                <c:pt idx="11330">
                  <c:v>1.0632798464862389E-2</c:v>
                </c:pt>
                <c:pt idx="11331">
                  <c:v>1.0648483397008022E-2</c:v>
                </c:pt>
                <c:pt idx="11332">
                  <c:v>1.0662202160817561E-2</c:v>
                </c:pt>
                <c:pt idx="11333">
                  <c:v>1.0673951469831994E-2</c:v>
                </c:pt>
                <c:pt idx="11334">
                  <c:v>1.0683728385017245E-2</c:v>
                </c:pt>
                <c:pt idx="11335">
                  <c:v>1.0691530302959617E-2</c:v>
                </c:pt>
                <c:pt idx="11336">
                  <c:v>1.0697354944307669E-2</c:v>
                </c:pt>
                <c:pt idx="11337">
                  <c:v>1.0701200342464145E-2</c:v>
                </c:pt>
                <c:pt idx="11338">
                  <c:v>1.0703064832531261E-2</c:v>
                </c:pt>
                <c:pt idx="11339">
                  <c:v>1.0702947040511775E-2</c:v>
                </c:pt>
                <c:pt idx="11340">
                  <c:v>1.0700851177206401E-2</c:v>
                </c:pt>
                <c:pt idx="11341">
                  <c:v>1.0696798488448745E-2</c:v>
                </c:pt>
                <c:pt idx="11342">
                  <c:v>1.06908295612879E-2</c:v>
                </c:pt>
                <c:pt idx="11343">
                  <c:v>1.0682995479374898E-2</c:v>
                </c:pt>
                <c:pt idx="11344">
                  <c:v>1.0673352395407086E-2</c:v>
                </c:pt>
                <c:pt idx="11345">
                  <c:v>1.0661960872695716E-2</c:v>
                </c:pt>
                <c:pt idx="11346">
                  <c:v>1.0648885443133775E-2</c:v>
                </c:pt>
                <c:pt idx="11347">
                  <c:v>1.0634194196240995E-2</c:v>
                </c:pt>
                <c:pt idx="11348">
                  <c:v>1.0617958391021263E-2</c:v>
                </c:pt>
                <c:pt idx="11349">
                  <c:v>1.0600252089460365E-2</c:v>
                </c:pt>
                <c:pt idx="11350">
                  <c:v>1.0581151810797112E-2</c:v>
                </c:pt>
                <c:pt idx="11351">
                  <c:v>1.0560736205733594E-2</c:v>
                </c:pt>
                <c:pt idx="11352">
                  <c:v>1.0539085749774101E-2</c:v>
                </c:pt>
                <c:pt idx="11353">
                  <c:v>1.0516282454902904E-2</c:v>
                </c:pt>
                <c:pt idx="11354">
                  <c:v>1.049240959883475E-2</c:v>
                </c:pt>
                <c:pt idx="11355">
                  <c:v>1.0467551471092552E-2</c:v>
                </c:pt>
                <c:pt idx="11356">
                  <c:v>1.044179313518938E-2</c:v>
                </c:pt>
                <c:pt idx="11357">
                  <c:v>1.041522020621269E-2</c:v>
                </c:pt>
                <c:pt idx="11358">
                  <c:v>1.0387918643130462E-2</c:v>
                </c:pt>
                <c:pt idx="11359">
                  <c:v>1.0359974555159773E-2</c:v>
                </c:pt>
                <c:pt idx="11360">
                  <c:v>1.0331474021559164E-2</c:v>
                </c:pt>
                <c:pt idx="11361">
                  <c:v>1.0302502924226411E-2</c:v>
                </c:pt>
                <c:pt idx="11362">
                  <c:v>1.0273146792503888E-2</c:v>
                </c:pt>
                <c:pt idx="11363">
                  <c:v>1.0243490659613122E-2</c:v>
                </c:pt>
                <c:pt idx="11364">
                  <c:v>1.0213618930159766E-2</c:v>
                </c:pt>
                <c:pt idx="11365">
                  <c:v>1.0183614069632562E-2</c:v>
                </c:pt>
                <c:pt idx="11366">
                  <c:v>1.0153553924552619E-2</c:v>
                </c:pt>
                <c:pt idx="11367">
                  <c:v>1.0123511101047467E-2</c:v>
                </c:pt>
                <c:pt idx="11368">
                  <c:v>1.0093554851005293E-2</c:v>
                </c:pt>
                <c:pt idx="11369">
                  <c:v>1.0063752201202206E-2</c:v>
                </c:pt>
                <c:pt idx="11370">
                  <c:v>1.0034168022002595E-2</c:v>
                </c:pt>
                <c:pt idx="11371">
                  <c:v>1.0004865055304131E-2</c:v>
                </c:pt>
                <c:pt idx="11372">
                  <c:v>9.9759039428350856E-3</c:v>
                </c:pt>
                <c:pt idx="11373">
                  <c:v>9.9473432562554448E-3</c:v>
                </c:pt>
                <c:pt idx="11374">
                  <c:v>9.9192395289395396E-3</c:v>
                </c:pt>
                <c:pt idx="11375">
                  <c:v>9.8916472892647076E-3</c:v>
                </c:pt>
                <c:pt idx="11376">
                  <c:v>9.8646190952381071E-3</c:v>
                </c:pt>
                <c:pt idx="11377">
                  <c:v>9.8382055703028649E-3</c:v>
                </c:pt>
                <c:pt idx="11378">
                  <c:v>9.8124554401739922E-3</c:v>
                </c:pt>
                <c:pt idx="11379">
                  <c:v>9.7874155705630003E-3</c:v>
                </c:pt>
                <c:pt idx="11380">
                  <c:v>9.7631310056587057E-3</c:v>
                </c:pt>
                <c:pt idx="11381">
                  <c:v>9.73964500723957E-3</c:v>
                </c:pt>
                <c:pt idx="11382">
                  <c:v>9.7169990943005366E-3</c:v>
                </c:pt>
                <c:pt idx="11383">
                  <c:v>9.695233083084771E-3</c:v>
                </c:pt>
                <c:pt idx="11384">
                  <c:v>9.6743851274177142E-3</c:v>
                </c:pt>
                <c:pt idx="11385">
                  <c:v>9.6544917592474612E-3</c:v>
                </c:pt>
                <c:pt idx="11386">
                  <c:v>9.6355879293019489E-3</c:v>
                </c:pt>
                <c:pt idx="11387">
                  <c:v>9.6177070477796219E-3</c:v>
                </c:pt>
                <c:pt idx="11388">
                  <c:v>9.6008810249960143E-3</c:v>
                </c:pt>
                <c:pt idx="11389">
                  <c:v>9.5851403119142087E-3</c:v>
                </c:pt>
                <c:pt idx="11390">
                  <c:v>9.5705139404924991E-3</c:v>
                </c:pt>
                <c:pt idx="11391">
                  <c:v>9.5570295637878288E-3</c:v>
                </c:pt>
                <c:pt idx="11392">
                  <c:v>9.5447134957578773E-3</c:v>
                </c:pt>
                <c:pt idx="11393">
                  <c:v>9.533590750709935E-3</c:v>
                </c:pt>
                <c:pt idx="11394">
                  <c:v>9.523685082348337E-3</c:v>
                </c:pt>
                <c:pt idx="11395">
                  <c:v>9.5150190223770477E-3</c:v>
                </c:pt>
                <c:pt idx="11396">
                  <c:v>9.5076139186173227E-3</c:v>
                </c:pt>
                <c:pt idx="11397">
                  <c:v>9.5014899726044537E-3</c:v>
                </c:pt>
                <c:pt idx="11398">
                  <c:v>9.4966662766309291E-3</c:v>
                </c:pt>
                <c:pt idx="11399">
                  <c:v>9.4931608502068984E-3</c:v>
                </c:pt>
                <c:pt idx="11400">
                  <c:v>9.4909906759116317E-3</c:v>
                </c:pt>
                <c:pt idx="11401">
                  <c:v>9.4901717346129646E-3</c:v>
                </c:pt>
                <c:pt idx="11402">
                  <c:v>9.4907190400343507E-3</c:v>
                </c:pt>
                <c:pt idx="11403">
                  <c:v>9.4926466726518235E-3</c:v>
                </c:pt>
                <c:pt idx="11404">
                  <c:v>9.4959678129056899E-3</c:v>
                </c:pt>
                <c:pt idx="11405">
                  <c:v>9.5006947737140864E-3</c:v>
                </c:pt>
                <c:pt idx="11406">
                  <c:v>9.5068390322777582E-3</c:v>
                </c:pt>
                <c:pt idx="11407">
                  <c:v>9.5144112611674023E-3</c:v>
                </c:pt>
                <c:pt idx="11408">
                  <c:v>9.5234213586870061E-3</c:v>
                </c:pt>
                <c:pt idx="11409">
                  <c:v>9.5338784785082703E-3</c:v>
                </c:pt>
                <c:pt idx="11410">
                  <c:v>9.5457910585729881E-3</c:v>
                </c:pt>
                <c:pt idx="11411">
                  <c:v>9.5591668492617434E-3</c:v>
                </c:pt>
                <c:pt idx="11412">
                  <c:v>9.5740129408288955E-3</c:v>
                </c:pt>
                <c:pt idx="11413">
                  <c:v>9.5903357901050753E-3</c:v>
                </c:pt>
                <c:pt idx="11414">
                  <c:v>9.6081412464696109E-3</c:v>
                </c:pt>
                <c:pt idx="11415">
                  <c:v>9.6274345770967027E-3</c:v>
                </c:pt>
                <c:pt idx="11416">
                  <c:v>9.6482204914800432E-3</c:v>
                </c:pt>
                <c:pt idx="11417">
                  <c:v>9.6705031652417148E-3</c:v>
                </c:pt>
                <c:pt idx="11418">
                  <c:v>9.6942862632318806E-3</c:v>
                </c:pt>
                <c:pt idx="11419">
                  <c:v>9.7195729619269991E-3</c:v>
                </c:pt>
                <c:pt idx="11420">
                  <c:v>9.746365971134683E-3</c:v>
                </c:pt>
                <c:pt idx="11421">
                  <c:v>9.7746675550143183E-3</c:v>
                </c:pt>
                <c:pt idx="11422">
                  <c:v>9.8044795524228449E-3</c:v>
                </c:pt>
                <c:pt idx="11423">
                  <c:v>9.8358033965961246E-3</c:v>
                </c:pt>
                <c:pt idx="11424">
                  <c:v>9.8686401341764266E-3</c:v>
                </c:pt>
                <c:pt idx="11425">
                  <c:v>9.9029904435971594E-3</c:v>
                </c:pt>
                <c:pt idx="11426">
                  <c:v>9.9388546528364711E-3</c:v>
                </c:pt>
                <c:pt idx="11427">
                  <c:v>9.9762327565515539E-3</c:v>
                </c:pt>
                <c:pt idx="11428">
                  <c:v>1.0015125914781531E-2</c:v>
                </c:pt>
                <c:pt idx="11429">
                  <c:v>1.00555396711982E-2</c:v>
                </c:pt>
                <c:pt idx="11430">
                  <c:v>1.009748461565496E-2</c:v>
                </c:pt>
                <c:pt idx="11431">
                  <c:v>1.0140973930319101E-2</c:v>
                </c:pt>
                <c:pt idx="11432">
                  <c:v>1.0186021889975827E-2</c:v>
                </c:pt>
                <c:pt idx="11433">
                  <c:v>1.023264369431412E-2</c:v>
                </c:pt>
                <c:pt idx="11434">
                  <c:v>1.0280855360077832E-2</c:v>
                </c:pt>
                <c:pt idx="11435">
                  <c:v>1.033067362131251E-2</c:v>
                </c:pt>
                <c:pt idx="11436">
                  <c:v>1.0382115835412492E-2</c:v>
                </c:pt>
                <c:pt idx="11437">
                  <c:v>1.0435199894654442E-2</c:v>
                </c:pt>
                <c:pt idx="11438">
                  <c:v>1.0489944142989299E-2</c:v>
                </c:pt>
                <c:pt idx="11439">
                  <c:v>1.0546367297873303E-2</c:v>
                </c:pt>
                <c:pt idx="11440">
                  <c:v>1.0604488376925653E-2</c:v>
                </c:pt>
                <c:pt idx="11441">
                  <c:v>1.0664326629206185E-2</c:v>
                </c:pt>
                <c:pt idx="11442">
                  <c:v>1.0725901470912709E-2</c:v>
                </c:pt>
                <c:pt idx="11443">
                  <c:v>1.0789232425303582E-2</c:v>
                </c:pt>
                <c:pt idx="11444">
                  <c:v>1.0854339066657304E-2</c:v>
                </c:pt>
                <c:pt idx="11445">
                  <c:v>1.0921240968086393E-2</c:v>
                </c:pt>
                <c:pt idx="11446">
                  <c:v>1.0989957653029216E-2</c:v>
                </c:pt>
                <c:pt idx="11447">
                  <c:v>1.1060508550248494E-2</c:v>
                </c:pt>
                <c:pt idx="11448">
                  <c:v>1.113291295217146E-2</c:v>
                </c:pt>
                <c:pt idx="11449">
                  <c:v>1.1207189976411829E-2</c:v>
                </c:pt>
                <c:pt idx="11450">
                  <c:v>1.1283358530319136E-2</c:v>
                </c:pt>
                <c:pt idx="11451">
                  <c:v>1.1361437278406801E-2</c:v>
                </c:pt>
                <c:pt idx="11452">
                  <c:v>1.1441444612514956E-2</c:v>
                </c:pt>
                <c:pt idx="11453">
                  <c:v>1.1523389228134907E-2</c:v>
                </c:pt>
                <c:pt idx="11454">
                  <c:v>1.1607249798142377E-2</c:v>
                </c:pt>
                <c:pt idx="11455">
                  <c:v>1.1692970847359957E-2</c:v>
                </c:pt>
                <c:pt idx="11456">
                  <c:v>1.1780478382627748E-2</c:v>
                </c:pt>
                <c:pt idx="11457">
                  <c:v>1.1869689472350401E-2</c:v>
                </c:pt>
                <c:pt idx="11458">
                  <c:v>1.1960513380316328E-2</c:v>
                </c:pt>
                <c:pt idx="11459">
                  <c:v>1.2052852318501202E-2</c:v>
                </c:pt>
                <c:pt idx="11460">
                  <c:v>1.214660214703304E-2</c:v>
                </c:pt>
                <c:pt idx="11461">
                  <c:v>1.224165303585468E-2</c:v>
                </c:pt>
                <c:pt idx="11462">
                  <c:v>1.2337890090057937E-2</c:v>
                </c:pt>
                <c:pt idx="11463">
                  <c:v>1.243519394032752E-2</c:v>
                </c:pt>
                <c:pt idx="11464">
                  <c:v>1.2533441299878104E-2</c:v>
                </c:pt>
                <c:pt idx="11465">
                  <c:v>1.2632505489227844E-2</c:v>
                </c:pt>
                <c:pt idx="11466">
                  <c:v>1.2732256930121023E-2</c:v>
                </c:pt>
                <c:pt idx="11467">
                  <c:v>1.2832563609871209E-2</c:v>
                </c:pt>
                <c:pt idx="11468">
                  <c:v>1.29332915173639E-2</c:v>
                </c:pt>
                <c:pt idx="11469">
                  <c:v>1.3034305051921342E-2</c:v>
                </c:pt>
                <c:pt idx="11470">
                  <c:v>1.31354674061969E-2</c:v>
                </c:pt>
                <c:pt idx="11471">
                  <c:v>1.3236640924231853E-2</c:v>
                </c:pt>
                <c:pt idx="11472">
                  <c:v>1.3337687435772972E-2</c:v>
                </c:pt>
                <c:pt idx="11473">
                  <c:v>1.3438468567915201E-2</c:v>
                </c:pt>
                <c:pt idx="11474">
                  <c:v>1.3538846035100362E-2</c:v>
                </c:pt>
                <c:pt idx="11475">
                  <c:v>1.3638681908469581E-2</c:v>
                </c:pt>
                <c:pt idx="11476">
                  <c:v>1.3737838865534507E-2</c:v>
                </c:pt>
                <c:pt idx="11477">
                  <c:v>1.383618042110068E-2</c:v>
                </c:pt>
                <c:pt idx="11478">
                  <c:v>1.3933582042860803E-2</c:v>
                </c:pt>
                <c:pt idx="11479">
                  <c:v>1.4029954902953059E-2</c:v>
                </c:pt>
                <c:pt idx="11480">
                  <c:v>1.4125250818557712E-2</c:v>
                </c:pt>
                <c:pt idx="11481">
                  <c:v>1.4219444257767739E-2</c:v>
                </c:pt>
                <c:pt idx="11482">
                  <c:v>1.4312521353657879E-2</c:v>
                </c:pt>
                <c:pt idx="11483">
                  <c:v>1.4404478706285065E-2</c:v>
                </c:pt>
                <c:pt idx="11484">
                  <c:v>1.4495322615874964E-2</c:v>
                </c:pt>
                <c:pt idx="11485">
                  <c:v>1.4585068366992021E-2</c:v>
                </c:pt>
                <c:pt idx="11486">
                  <c:v>1.4673739547380164E-2</c:v>
                </c:pt>
                <c:pt idx="11487">
                  <c:v>1.4761367399716499E-2</c:v>
                </c:pt>
                <c:pt idx="11488">
                  <c:v>1.4847990205120346E-2</c:v>
                </c:pt>
                <c:pt idx="11489">
                  <c:v>1.4933652697305465E-2</c:v>
                </c:pt>
                <c:pt idx="11490">
                  <c:v>1.5018405506285876E-2</c:v>
                </c:pt>
                <c:pt idx="11491">
                  <c:v>1.5102304630568841E-2</c:v>
                </c:pt>
                <c:pt idx="11492">
                  <c:v>1.5185410936791243E-2</c:v>
                </c:pt>
                <c:pt idx="11493">
                  <c:v>1.5267789685779194E-2</c:v>
                </c:pt>
                <c:pt idx="11494">
                  <c:v>1.5349510084033747E-2</c:v>
                </c:pt>
                <c:pt idx="11495">
                  <c:v>1.5430644859670108E-2</c:v>
                </c:pt>
                <c:pt idx="11496">
                  <c:v>1.5511269861860594E-2</c:v>
                </c:pt>
                <c:pt idx="11497">
                  <c:v>1.5591463682856261E-2</c:v>
                </c:pt>
                <c:pt idx="11498">
                  <c:v>1.5671307301685561E-2</c:v>
                </c:pt>
                <c:pt idx="11499">
                  <c:v>1.5750883748652415E-2</c:v>
                </c:pt>
                <c:pt idx="11500">
                  <c:v>1.5830277789779846E-2</c:v>
                </c:pt>
                <c:pt idx="11501">
                  <c:v>1.5909575630369092E-2</c:v>
                </c:pt>
                <c:pt idx="11502">
                  <c:v>1.5988864636867293E-2</c:v>
                </c:pt>
                <c:pt idx="11503">
                  <c:v>1.6068233076260902E-2</c:v>
                </c:pt>
                <c:pt idx="11504">
                  <c:v>1.614776987223427E-2</c:v>
                </c:pt>
                <c:pt idx="11505">
                  <c:v>1.6227564377356347E-2</c:v>
                </c:pt>
                <c:pt idx="11506">
                  <c:v>1.6307706160580953E-2</c:v>
                </c:pt>
                <c:pt idx="11507">
                  <c:v>1.6388284809368266E-2</c:v>
                </c:pt>
                <c:pt idx="11508">
                  <c:v>1.6469389745757432E-2</c:v>
                </c:pt>
                <c:pt idx="11509">
                  <c:v>1.6551110055741728E-2</c:v>
                </c:pt>
                <c:pt idx="11510">
                  <c:v>1.6633534331319408E-2</c:v>
                </c:pt>
                <c:pt idx="11511">
                  <c:v>1.6716750524613765E-2</c:v>
                </c:pt>
                <c:pt idx="11512">
                  <c:v>1.6800845813477544E-2</c:v>
                </c:pt>
                <c:pt idx="11513">
                  <c:v>1.6885906478016011E-2</c:v>
                </c:pt>
                <c:pt idx="11514">
                  <c:v>1.6972017787483931E-2</c:v>
                </c:pt>
                <c:pt idx="11515">
                  <c:v>1.7059263897030177E-2</c:v>
                </c:pt>
                <c:pt idx="11516">
                  <c:v>1.7147727753783655E-2</c:v>
                </c:pt>
                <c:pt idx="11517">
                  <c:v>1.7237491011792137E-2</c:v>
                </c:pt>
                <c:pt idx="11518">
                  <c:v>1.7328633955344456E-2</c:v>
                </c:pt>
                <c:pt idx="11519">
                  <c:v>1.7421235430223714E-2</c:v>
                </c:pt>
                <c:pt idx="11520">
                  <c:v>1.7515372782457069E-2</c:v>
                </c:pt>
                <c:pt idx="11521">
                  <c:v>1.7611121804144265E-2</c:v>
                </c:pt>
                <c:pt idx="11522">
                  <c:v>1.7708556685963727E-2</c:v>
                </c:pt>
                <c:pt idx="11523">
                  <c:v>1.7807749975971079E-2</c:v>
                </c:pt>
                <c:pt idx="11524">
                  <c:v>1.7908772544320762E-2</c:v>
                </c:pt>
                <c:pt idx="11525">
                  <c:v>1.8011693553556252E-2</c:v>
                </c:pt>
                <c:pt idx="11526">
                  <c:v>1.811658043412984E-2</c:v>
                </c:pt>
                <c:pt idx="11527">
                  <c:v>1.8223498864826569E-2</c:v>
                </c:pt>
                <c:pt idx="11528">
                  <c:v>1.8332512757781572E-2</c:v>
                </c:pt>
                <c:pt idx="11529">
                  <c:v>1.8443684247793125E-2</c:v>
                </c:pt>
                <c:pt idx="11530">
                  <c:v>1.8557073685647001E-2</c:v>
                </c:pt>
                <c:pt idx="11531">
                  <c:v>1.8672739635180794E-2</c:v>
                </c:pt>
                <c:pt idx="11532">
                  <c:v>1.8790738873828407E-2</c:v>
                </c:pt>
                <c:pt idx="11533">
                  <c:v>1.8911126396397897E-2</c:v>
                </c:pt>
                <c:pt idx="11534">
                  <c:v>1.9033955421846362E-2</c:v>
                </c:pt>
                <c:pt idx="11535">
                  <c:v>1.9159277402827642E-2</c:v>
                </c:pt>
                <c:pt idx="11536">
                  <c:v>1.9287142037798643E-2</c:v>
                </c:pt>
                <c:pt idx="11537">
                  <c:v>1.9417597285481092E-2</c:v>
                </c:pt>
                <c:pt idx="11538">
                  <c:v>1.9550689381485215E-2</c:v>
                </c:pt>
                <c:pt idx="11539">
                  <c:v>1.9686462856911682E-2</c:v>
                </c:pt>
                <c:pt idx="11540">
                  <c:v>1.9824949949879836E-2</c:v>
                </c:pt>
                <c:pt idx="11541">
                  <c:v>1.9966147706536763E-2</c:v>
                </c:pt>
                <c:pt idx="11542">
                  <c:v>2.0110013372172025E-2</c:v>
                </c:pt>
                <c:pt idx="11543">
                  <c:v>2.0256482085776781E-2</c:v>
                </c:pt>
                <c:pt idx="11544">
                  <c:v>2.0405477742199096E-2</c:v>
                </c:pt>
                <c:pt idx="11545">
                  <c:v>2.0556914317629585E-2</c:v>
                </c:pt>
                <c:pt idx="11546">
                  <c:v>2.0710696763736752E-2</c:v>
                </c:pt>
                <c:pt idx="11547">
                  <c:v>2.0866721840975988E-2</c:v>
                </c:pt>
                <c:pt idx="11548">
                  <c:v>2.1024878907487332E-2</c:v>
                </c:pt>
                <c:pt idx="11549">
                  <c:v>2.1185050665816278E-2</c:v>
                </c:pt>
                <c:pt idx="11550">
                  <c:v>2.1347113869088698E-2</c:v>
                </c:pt>
                <c:pt idx="11551">
                  <c:v>2.1510939988209372E-2</c:v>
                </c:pt>
                <c:pt idx="11552">
                  <c:v>2.1676395841613561E-2</c:v>
                </c:pt>
                <c:pt idx="11553">
                  <c:v>2.184334418906209E-2</c:v>
                </c:pt>
                <c:pt idx="11554">
                  <c:v>2.2011644290930471E-2</c:v>
                </c:pt>
                <c:pt idx="11555">
                  <c:v>2.2181152434404338E-2</c:v>
                </c:pt>
                <c:pt idx="11556">
                  <c:v>2.2351722427953587E-2</c:v>
                </c:pt>
                <c:pt idx="11557">
                  <c:v>2.2523206065419958E-2</c:v>
                </c:pt>
                <c:pt idx="11558">
                  <c:v>2.2695453561013372E-2</c:v>
                </c:pt>
                <c:pt idx="11559">
                  <c:v>2.2868313956474796E-2</c:v>
                </c:pt>
                <c:pt idx="11560">
                  <c:v>2.3041635501625558E-2</c:v>
                </c:pt>
                <c:pt idx="11561">
                  <c:v>2.3215266009485737E-2</c:v>
                </c:pt>
                <c:pt idx="11562">
                  <c:v>2.3389053187107326E-2</c:v>
                </c:pt>
                <c:pt idx="11563">
                  <c:v>2.3562844943231628E-2</c:v>
                </c:pt>
                <c:pt idx="11564">
                  <c:v>2.3736489673844601E-2</c:v>
                </c:pt>
                <c:pt idx="11565">
                  <c:v>2.3909839463054038E-2</c:v>
                </c:pt>
                <c:pt idx="11566">
                  <c:v>2.4082756671736122E-2</c:v>
                </c:pt>
                <c:pt idx="11567">
                  <c:v>2.4255115445061867E-2</c:v>
                </c:pt>
                <c:pt idx="11568">
                  <c:v>2.4426797028963294E-2</c:v>
                </c:pt>
                <c:pt idx="11569">
                  <c:v>2.4597686960790982E-2</c:v>
                </c:pt>
                <c:pt idx="11570">
                  <c:v>2.4767674883499506E-2</c:v>
                </c:pt>
                <c:pt idx="11571">
                  <c:v>2.4936654463943206E-2</c:v>
                </c:pt>
                <c:pt idx="11572">
                  <c:v>2.5104523313503522E-2</c:v>
                </c:pt>
                <c:pt idx="11573">
                  <c:v>2.5271182907251888E-2</c:v>
                </c:pt>
                <c:pt idx="11574">
                  <c:v>2.543653850175058E-2</c:v>
                </c:pt>
                <c:pt idx="11575">
                  <c:v>2.5600499051733488E-2</c:v>
                </c:pt>
                <c:pt idx="11576">
                  <c:v>2.5762977125899755E-2</c:v>
                </c:pt>
                <c:pt idx="11577">
                  <c:v>2.5923888822037833E-2</c:v>
                </c:pt>
                <c:pt idx="11578">
                  <c:v>2.6083153681684838E-2</c:v>
                </c:pt>
                <c:pt idx="11579">
                  <c:v>2.6240694604510562E-2</c:v>
                </c:pt>
                <c:pt idx="11580">
                  <c:v>2.6396437762604478E-2</c:v>
                </c:pt>
                <c:pt idx="11581">
                  <c:v>2.655031251482998E-2</c:v>
                </c:pt>
                <c:pt idx="11582">
                  <c:v>2.6702251321399608E-2</c:v>
                </c:pt>
                <c:pt idx="11583">
                  <c:v>2.6852189658813235E-2</c:v>
                </c:pt>
                <c:pt idx="11584">
                  <c:v>2.700006593528988E-2</c:v>
                </c:pt>
                <c:pt idx="11585">
                  <c:v>2.7145821406815169E-2</c:v>
                </c:pt>
                <c:pt idx="11586">
                  <c:v>2.7289400093914864E-2</c:v>
                </c:pt>
                <c:pt idx="11587">
                  <c:v>2.7430748699257341E-2</c:v>
                </c:pt>
                <c:pt idx="11588">
                  <c:v>2.7569816526177803E-2</c:v>
                </c:pt>
                <c:pt idx="11589">
                  <c:v>2.770655539820983E-2</c:v>
                </c:pt>
                <c:pt idx="11590">
                  <c:v>2.7840920069098697E-2</c:v>
                </c:pt>
                <c:pt idx="11591">
                  <c:v>2.7972869201940209E-2</c:v>
                </c:pt>
                <c:pt idx="11592">
                  <c:v>2.8102365505864809E-2</c:v>
                </c:pt>
                <c:pt idx="11593">
                  <c:v>2.8229374845176475E-2</c:v>
                </c:pt>
                <c:pt idx="11594">
                  <c:v>2.8353865665054555E-2</c:v>
                </c:pt>
                <c:pt idx="11595">
                  <c:v>2.8475808858606018E-2</c:v>
                </c:pt>
                <c:pt idx="11596">
                  <c:v>2.859517765526386E-2</c:v>
                </c:pt>
                <c:pt idx="11597">
                  <c:v>2.8711947513466018E-2</c:v>
                </c:pt>
                <c:pt idx="11598">
                  <c:v>2.8826096016880531E-2</c:v>
                </c:pt>
                <c:pt idx="11599">
                  <c:v>2.8937602774092148E-2</c:v>
                </c:pt>
                <c:pt idx="11600">
                  <c:v>2.9046449321689208E-2</c:v>
                </c:pt>
                <c:pt idx="11601">
                  <c:v>2.915261903068922E-2</c:v>
                </c:pt>
                <c:pt idx="11602">
                  <c:v>2.925609701623887E-2</c:v>
                </c:pt>
                <c:pt idx="11603">
                  <c:v>2.9356870050523745E-2</c:v>
                </c:pt>
                <c:pt idx="11604">
                  <c:v>2.9454926478820753E-2</c:v>
                </c:pt>
                <c:pt idx="11605">
                  <c:v>2.9550256138626024E-2</c:v>
                </c:pt>
                <c:pt idx="11606">
                  <c:v>2.9642850281789469E-2</c:v>
                </c:pt>
                <c:pt idx="11607">
                  <c:v>2.9732701499586751E-2</c:v>
                </c:pt>
                <c:pt idx="11608">
                  <c:v>2.9819803650659289E-2</c:v>
                </c:pt>
                <c:pt idx="11609">
                  <c:v>2.9904151791751755E-2</c:v>
                </c:pt>
                <c:pt idx="11610">
                  <c:v>2.9985742111177167E-2</c:v>
                </c:pt>
                <c:pt idx="11611">
                  <c:v>3.0064571864938706E-2</c:v>
                </c:pt>
                <c:pt idx="11612">
                  <c:v>3.0140639315438835E-2</c:v>
                </c:pt>
                <c:pt idx="11613">
                  <c:v>3.021394367270458E-2</c:v>
                </c:pt>
                <c:pt idx="11614">
                  <c:v>3.0284485038059951E-2</c:v>
                </c:pt>
                <c:pt idx="11615">
                  <c:v>3.035226435017627E-2</c:v>
                </c:pt>
                <c:pt idx="11616">
                  <c:v>3.0417283333430769E-2</c:v>
                </c:pt>
                <c:pt idx="11617">
                  <c:v>3.0479544448506122E-2</c:v>
                </c:pt>
                <c:pt idx="11618">
                  <c:v>3.0539050845162879E-2</c:v>
                </c:pt>
                <c:pt idx="11619">
                  <c:v>3.0595806317118286E-2</c:v>
                </c:pt>
                <c:pt idx="11620">
                  <c:v>3.0649815258965742E-2</c:v>
                </c:pt>
                <c:pt idx="11621">
                  <c:v>3.0701082625068845E-2</c:v>
                </c:pt>
                <c:pt idx="11622">
                  <c:v>3.0749613890367792E-2</c:v>
                </c:pt>
                <c:pt idx="11623">
                  <c:v>3.0795415013033369E-2</c:v>
                </c:pt>
                <c:pt idx="11624">
                  <c:v>3.0838492398907399E-2</c:v>
                </c:pt>
                <c:pt idx="11625">
                  <c:v>3.0878852867668654E-2</c:v>
                </c:pt>
                <c:pt idx="11626">
                  <c:v>3.0916503620664088E-2</c:v>
                </c:pt>
                <c:pt idx="11627">
                  <c:v>3.0951452210347247E-2</c:v>
                </c:pt>
                <c:pt idx="11628">
                  <c:v>3.098370651126605E-2</c:v>
                </c:pt>
                <c:pt idx="11629">
                  <c:v>3.1013274692543658E-2</c:v>
                </c:pt>
                <c:pt idx="11630">
                  <c:v>3.1040165191797885E-2</c:v>
                </c:pt>
                <c:pt idx="11631">
                  <c:v>3.1064386690444746E-2</c:v>
                </c:pt>
                <c:pt idx="11632">
                  <c:v>3.1085948090333985E-2</c:v>
                </c:pt>
                <c:pt idx="11633">
                  <c:v>3.1104858491665159E-2</c:v>
                </c:pt>
                <c:pt idx="11634">
                  <c:v>3.1121127172134496E-2</c:v>
                </c:pt>
                <c:pt idx="11635">
                  <c:v>3.1134763567263357E-2</c:v>
                </c:pt>
                <c:pt idx="11636">
                  <c:v>3.1145777251861118E-2</c:v>
                </c:pt>
                <c:pt idx="11637">
                  <c:v>3.1154177922576354E-2</c:v>
                </c:pt>
                <c:pt idx="11638">
                  <c:v>3.1159975381490946E-2</c:v>
                </c:pt>
                <c:pt idx="11639">
                  <c:v>3.1163179520713895E-2</c:v>
                </c:pt>
                <c:pt idx="11640">
                  <c:v>3.1163800307931932E-2</c:v>
                </c:pt>
                <c:pt idx="11641">
                  <c:v>3.1161847772876183E-2</c:v>
                </c:pt>
                <c:pt idx="11642">
                  <c:v>3.1157331994664278E-2</c:v>
                </c:pt>
                <c:pt idx="11643">
                  <c:v>3.1150263089979893E-2</c:v>
                </c:pt>
                <c:pt idx="11644">
                  <c:v>3.1140651202051263E-2</c:v>
                </c:pt>
                <c:pt idx="11645">
                  <c:v>3.1128506490393133E-2</c:v>
                </c:pt>
                <c:pt idx="11646">
                  <c:v>3.1113839121276046E-2</c:v>
                </c:pt>
                <c:pt idx="11647">
                  <c:v>3.1096659258889669E-2</c:v>
                </c:pt>
                <c:pt idx="11648">
                  <c:v>3.1076977057166694E-2</c:v>
                </c:pt>
                <c:pt idx="11649">
                  <c:v>3.1054802652235414E-2</c:v>
                </c:pt>
                <c:pt idx="11650">
                  <c:v>3.1030146155470791E-2</c:v>
                </c:pt>
                <c:pt idx="11651">
                  <c:v>3.1003017647113478E-2</c:v>
                </c:pt>
                <c:pt idx="11652">
                  <c:v>3.0973427170428953E-2</c:v>
                </c:pt>
                <c:pt idx="11653">
                  <c:v>3.0941391871584106E-2</c:v>
                </c:pt>
                <c:pt idx="11654">
                  <c:v>3.090695143239415E-2</c:v>
                </c:pt>
                <c:pt idx="11655">
                  <c:v>3.0870171185923868E-2</c:v>
                </c:pt>
                <c:pt idx="11656">
                  <c:v>3.0831130211786996E-2</c:v>
                </c:pt>
                <c:pt idx="11657">
                  <c:v>3.0789914034366442E-2</c:v>
                </c:pt>
                <c:pt idx="11658">
                  <c:v>3.0746613745198336E-2</c:v>
                </c:pt>
                <c:pt idx="11659">
                  <c:v>3.0701325416872885E-2</c:v>
                </c:pt>
                <c:pt idx="11660">
                  <c:v>3.0654149558799183E-2</c:v>
                </c:pt>
                <c:pt idx="11661">
                  <c:v>3.0605190603683372E-2</c:v>
                </c:pt>
                <c:pt idx="11662">
                  <c:v>3.0554556423125236E-2</c:v>
                </c:pt>
                <c:pt idx="11663">
                  <c:v>3.0502357871150368E-2</c:v>
                </c:pt>
                <c:pt idx="11664">
                  <c:v>3.044870835454045E-2</c:v>
                </c:pt>
                <c:pt idx="11665">
                  <c:v>3.0393723428856857E-2</c:v>
                </c:pt>
                <c:pt idx="11666">
                  <c:v>3.03375204190824E-2</c:v>
                </c:pt>
                <c:pt idx="11667">
                  <c:v>3.0280218063838252E-2</c:v>
                </c:pt>
                <c:pt idx="11668">
                  <c:v>3.0221936182162009E-2</c:v>
                </c:pt>
                <c:pt idx="11669">
                  <c:v>3.0162795361864218E-2</c:v>
                </c:pt>
                <c:pt idx="11670">
                  <c:v>3.0102916668509859E-2</c:v>
                </c:pt>
                <c:pt idx="11671">
                  <c:v>3.0042421374100695E-2</c:v>
                </c:pt>
                <c:pt idx="11672">
                  <c:v>2.9981430704564212E-2</c:v>
                </c:pt>
                <c:pt idx="11673">
                  <c:v>2.992006560518233E-2</c:v>
                </c:pt>
                <c:pt idx="11674">
                  <c:v>2.9858446523122743E-2</c:v>
                </c:pt>
                <c:pt idx="11675">
                  <c:v>2.9796693206262236E-2</c:v>
                </c:pt>
                <c:pt idx="11676">
                  <c:v>2.9734924517519603E-2</c:v>
                </c:pt>
                <c:pt idx="11677">
                  <c:v>2.967325826394179E-2</c:v>
                </c:pt>
                <c:pt idx="11678">
                  <c:v>2.9611804447154451E-2</c:v>
                </c:pt>
                <c:pt idx="11679">
                  <c:v>2.955065087600571E-2</c:v>
                </c:pt>
                <c:pt idx="11680">
                  <c:v>2.9489860156924688E-2</c:v>
                </c:pt>
                <c:pt idx="11681">
                  <c:v>2.9429480555436243E-2</c:v>
                </c:pt>
                <c:pt idx="11682">
                  <c:v>2.9369552622441362E-2</c:v>
                </c:pt>
                <c:pt idx="11683">
                  <c:v>2.9310109904230733E-2</c:v>
                </c:pt>
                <c:pt idx="11684">
                  <c:v>2.9251179394032639E-2</c:v>
                </c:pt>
                <c:pt idx="11685">
                  <c:v>2.9192781954861653E-2</c:v>
                </c:pt>
                <c:pt idx="11686">
                  <c:v>2.913493272340004E-2</c:v>
                </c:pt>
                <c:pt idx="11687">
                  <c:v>2.9077641495847639E-2</c:v>
                </c:pt>
                <c:pt idx="11688">
                  <c:v>2.9020913096319323E-2</c:v>
                </c:pt>
                <c:pt idx="11689">
                  <c:v>2.8964747728346049E-2</c:v>
                </c:pt>
                <c:pt idx="11690">
                  <c:v>2.8909141310028062E-2</c:v>
                </c:pt>
                <c:pt idx="11691">
                  <c:v>2.8854085793379072E-2</c:v>
                </c:pt>
                <c:pt idx="11692">
                  <c:v>2.8799569468391913E-2</c:v>
                </c:pt>
                <c:pt idx="11693">
                  <c:v>2.8745577252346458E-2</c:v>
                </c:pt>
                <c:pt idx="11694">
                  <c:v>2.8692090964870756E-2</c:v>
                </c:pt>
                <c:pt idx="11695">
                  <c:v>2.8639089589256983E-2</c:v>
                </c:pt>
                <c:pt idx="11696">
                  <c:v>2.8586549520522968E-2</c:v>
                </c:pt>
                <c:pt idx="11697">
                  <c:v>2.8534444800700332E-2</c:v>
                </c:pt>
                <c:pt idx="11698">
                  <c:v>2.8482747341819277E-2</c:v>
                </c:pt>
                <c:pt idx="11699">
                  <c:v>2.8431427137049724E-2</c:v>
                </c:pt>
                <c:pt idx="11700">
                  <c:v>2.8380452460448007E-2</c:v>
                </c:pt>
                <c:pt idx="11701">
                  <c:v>2.832979005574688E-2</c:v>
                </c:pt>
                <c:pt idx="11702">
                  <c:v>2.8279405314616514E-2</c:v>
                </c:pt>
                <c:pt idx="11703">
                  <c:v>2.8229262444812751E-2</c:v>
                </c:pt>
                <c:pt idx="11704">
                  <c:v>2.81793246286186E-2</c:v>
                </c:pt>
                <c:pt idx="11705">
                  <c:v>2.8129554171973447E-2</c:v>
                </c:pt>
                <c:pt idx="11706">
                  <c:v>2.8079912644674323E-2</c:v>
                </c:pt>
                <c:pt idx="11707">
                  <c:v>2.8030361012022355E-2</c:v>
                </c:pt>
                <c:pt idx="11708">
                  <c:v>2.7980859758277171E-2</c:v>
                </c:pt>
                <c:pt idx="11709">
                  <c:v>2.7931369002271687E-2</c:v>
                </c:pt>
                <c:pt idx="11710">
                  <c:v>2.788184860552818E-2</c:v>
                </c:pt>
                <c:pt idx="11711">
                  <c:v>2.7832258273207511E-2</c:v>
                </c:pt>
                <c:pt idx="11712">
                  <c:v>2.7782557648212539E-2</c:v>
                </c:pt>
                <c:pt idx="11713">
                  <c:v>2.7732706398756236E-2</c:v>
                </c:pt>
                <c:pt idx="11714">
                  <c:v>2.7682664299695955E-2</c:v>
                </c:pt>
                <c:pt idx="11715">
                  <c:v>2.763239130792473E-2</c:v>
                </c:pt>
                <c:pt idx="11716">
                  <c:v>2.7581847632101159E-2</c:v>
                </c:pt>
                <c:pt idx="11717">
                  <c:v>2.7530993796990158E-2</c:v>
                </c:pt>
                <c:pt idx="11718">
                  <c:v>2.7479790702676858E-2</c:v>
                </c:pt>
                <c:pt idx="11719">
                  <c:v>2.7428199678907486E-2</c:v>
                </c:pt>
                <c:pt idx="11720">
                  <c:v>2.7376182534801979E-2</c:v>
                </c:pt>
                <c:pt idx="11721">
                  <c:v>2.7323701604173682E-2</c:v>
                </c:pt>
                <c:pt idx="11722">
                  <c:v>2.7270719786683866E-2</c:v>
                </c:pt>
                <c:pt idx="11723">
                  <c:v>2.7217200585049606E-2</c:v>
                </c:pt>
                <c:pt idx="11724">
                  <c:v>2.7163108138515642E-2</c:v>
                </c:pt>
                <c:pt idx="11725">
                  <c:v>2.7108407252793086E-2</c:v>
                </c:pt>
                <c:pt idx="11726">
                  <c:v>2.7053063426659335E-2</c:v>
                </c:pt>
                <c:pt idx="11727">
                  <c:v>2.6997042875406548E-2</c:v>
                </c:pt>
                <c:pt idx="11728">
                  <c:v>2.6940312551318742E-2</c:v>
                </c:pt>
                <c:pt idx="11729">
                  <c:v>2.6882840161349168E-2</c:v>
                </c:pt>
                <c:pt idx="11730">
                  <c:v>2.6824594182164211E-2</c:v>
                </c:pt>
                <c:pt idx="11731">
                  <c:v>2.6765543872711899E-2</c:v>
                </c:pt>
                <c:pt idx="11732">
                  <c:v>2.6705659284467057E-2</c:v>
                </c:pt>
                <c:pt idx="11733">
                  <c:v>2.6644911269498632E-2</c:v>
                </c:pt>
                <c:pt idx="11734">
                  <c:v>2.6583271486498267E-2</c:v>
                </c:pt>
                <c:pt idx="11735">
                  <c:v>2.6520712404903224E-2</c:v>
                </c:pt>
                <c:pt idx="11736">
                  <c:v>2.6457207307240868E-2</c:v>
                </c:pt>
                <c:pt idx="11737">
                  <c:v>2.6392730289816122E-2</c:v>
                </c:pt>
                <c:pt idx="11738">
                  <c:v>2.6327256261857772E-2</c:v>
                </c:pt>
                <c:pt idx="11739">
                  <c:v>2.6260760943234273E-2</c:v>
                </c:pt>
                <c:pt idx="11740">
                  <c:v>2.6193226866226944E-2</c:v>
                </c:pt>
                <c:pt idx="11741">
                  <c:v>2.6124656345638944E-2</c:v>
                </c:pt>
                <c:pt idx="11742">
                  <c:v>2.6055074095107978E-2</c:v>
                </c:pt>
                <c:pt idx="11743">
                  <c:v>2.5984517217792335E-2</c:v>
                </c:pt>
                <c:pt idx="11744">
                  <c:v>2.5913029064409485E-2</c:v>
                </c:pt>
                <c:pt idx="11745">
                  <c:v>2.5840658489441119E-2</c:v>
                </c:pt>
                <c:pt idx="11746">
                  <c:v>2.5767459351250497E-2</c:v>
                </c:pt>
                <c:pt idx="11747">
                  <c:v>2.5693490046376586E-2</c:v>
                </c:pt>
                <c:pt idx="11748">
                  <c:v>2.5618813068718882E-2</c:v>
                </c:pt>
                <c:pt idx="11749">
                  <c:v>2.5543494592356136E-2</c:v>
                </c:pt>
                <c:pt idx="11750">
                  <c:v>2.5467604077081648E-2</c:v>
                </c:pt>
                <c:pt idx="11751">
                  <c:v>2.5391213895774058E-2</c:v>
                </c:pt>
                <c:pt idx="11752">
                  <c:v>2.5314398982744256E-2</c:v>
                </c:pt>
                <c:pt idx="11753">
                  <c:v>2.5237236502221882E-2</c:v>
                </c:pt>
                <c:pt idx="11754">
                  <c:v>2.5159805536166188E-2</c:v>
                </c:pt>
                <c:pt idx="11755">
                  <c:v>2.5082186790609272E-2</c:v>
                </c:pt>
                <c:pt idx="11756">
                  <c:v>2.5004462319760314E-2</c:v>
                </c:pt>
                <c:pt idx="11757">
                  <c:v>2.4926715267122319E-2</c:v>
                </c:pt>
                <c:pt idx="11758">
                  <c:v>2.4849029622894148E-2</c:v>
                </c:pt>
                <c:pt idx="11759">
                  <c:v>2.4771489996951696E-2</c:v>
                </c:pt>
                <c:pt idx="11760">
                  <c:v>2.4694181406724389E-2</c:v>
                </c:pt>
                <c:pt idx="11761">
                  <c:v>2.4617189079302541E-2</c:v>
                </c:pt>
                <c:pt idx="11762">
                  <c:v>2.4540598267133847E-2</c:v>
                </c:pt>
                <c:pt idx="11763">
                  <c:v>2.4464494076685862E-2</c:v>
                </c:pt>
                <c:pt idx="11764">
                  <c:v>2.4388961309472677E-2</c:v>
                </c:pt>
                <c:pt idx="11765">
                  <c:v>2.4314076358656157E-2</c:v>
                </c:pt>
                <c:pt idx="11766">
                  <c:v>2.4239889883271401E-2</c:v>
                </c:pt>
                <c:pt idx="11767">
                  <c:v>2.4166423208817425E-2</c:v>
                </c:pt>
                <c:pt idx="11768">
                  <c:v>2.4093681463633401E-2</c:v>
                </c:pt>
                <c:pt idx="11769">
                  <c:v>2.4021661600011047E-2</c:v>
                </c:pt>
                <c:pt idx="11770">
                  <c:v>2.3950353271570596E-2</c:v>
                </c:pt>
                <c:pt idx="11771">
                  <c:v>2.3879739395125305E-2</c:v>
                </c:pt>
                <c:pt idx="11772">
                  <c:v>2.3809796674547086E-2</c:v>
                </c:pt>
                <c:pt idx="11773">
                  <c:v>2.374049609859083E-2</c:v>
                </c:pt>
                <c:pt idx="11774">
                  <c:v>2.3671803414011476E-2</c:v>
                </c:pt>
                <c:pt idx="11775">
                  <c:v>2.3603679574866684E-2</c:v>
                </c:pt>
                <c:pt idx="11776">
                  <c:v>2.3536081168864031E-2</c:v>
                </c:pt>
                <c:pt idx="11777">
                  <c:v>2.3468960821591132E-2</c:v>
                </c:pt>
                <c:pt idx="11778">
                  <c:v>2.3402267579449656E-2</c:v>
                </c:pt>
                <c:pt idx="11779">
                  <c:v>2.3335947272094749E-2</c:v>
                </c:pt>
                <c:pt idx="11780">
                  <c:v>2.3269942855162581E-2</c:v>
                </c:pt>
                <c:pt idx="11781">
                  <c:v>2.3204194734049565E-2</c:v>
                </c:pt>
                <c:pt idx="11782">
                  <c:v>2.3138641069487775E-2</c:v>
                </c:pt>
                <c:pt idx="11783">
                  <c:v>2.3073218065641762E-2</c:v>
                </c:pt>
                <c:pt idx="11784">
                  <c:v>2.3007860241433115E-2</c:v>
                </c:pt>
                <c:pt idx="11785">
                  <c:v>2.2942500685779896E-2</c:v>
                </c:pt>
                <c:pt idx="11786">
                  <c:v>2.2877071297418745E-2</c:v>
                </c:pt>
                <c:pt idx="11787">
                  <c:v>2.2811503009959353E-2</c:v>
                </c:pt>
                <c:pt idx="11788">
                  <c:v>2.2745726002801472E-2</c:v>
                </c:pt>
                <c:pt idx="11789">
                  <c:v>2.2679669898526572E-2</c:v>
                </c:pt>
                <c:pt idx="11790">
                  <c:v>2.2613263947357447E-2</c:v>
                </c:pt>
                <c:pt idx="11791">
                  <c:v>2.2546437199261551E-2</c:v>
                </c:pt>
                <c:pt idx="11792">
                  <c:v>2.247911866425507E-2</c:v>
                </c:pt>
                <c:pt idx="11793">
                  <c:v>2.2411237461447499E-2</c:v>
                </c:pt>
                <c:pt idx="11794">
                  <c:v>2.2342722957349348E-2</c:v>
                </c:pt>
                <c:pt idx="11795">
                  <c:v>2.2273504893947565E-2</c:v>
                </c:pt>
                <c:pt idx="11796">
                  <c:v>2.2203513507037063E-2</c:v>
                </c:pt>
                <c:pt idx="11797">
                  <c:v>2.213267963528007E-2</c:v>
                </c:pt>
                <c:pt idx="11798">
                  <c:v>2.2060934820448429E-2</c:v>
                </c:pt>
                <c:pt idx="11799">
                  <c:v>2.1988211399288214E-2</c:v>
                </c:pt>
                <c:pt idx="11800">
                  <c:v>2.1914442587430413E-2</c:v>
                </c:pt>
                <c:pt idx="11801">
                  <c:v>2.183956255575583E-2</c:v>
                </c:pt>
                <c:pt idx="11802">
                  <c:v>2.1763506499607854E-2</c:v>
                </c:pt>
                <c:pt idx="11803">
                  <c:v>2.1686210701231567E-2</c:v>
                </c:pt>
                <c:pt idx="11804">
                  <c:v>2.160761258580348E-2</c:v>
                </c:pt>
                <c:pt idx="11805">
                  <c:v>2.1527650771402531E-2</c:v>
                </c:pt>
                <c:pt idx="11806">
                  <c:v>2.1446265113259189E-2</c:v>
                </c:pt>
                <c:pt idx="11807">
                  <c:v>2.1363396742605453E-2</c:v>
                </c:pt>
                <c:pt idx="11808">
                  <c:v>2.1278988100437341E-2</c:v>
                </c:pt>
                <c:pt idx="11809">
                  <c:v>2.119298296648674E-2</c:v>
                </c:pt>
                <c:pt idx="11810">
                  <c:v>2.1105326483689096E-2</c:v>
                </c:pt>
                <c:pt idx="11811">
                  <c:v>2.1015965178420179E-2</c:v>
                </c:pt>
                <c:pt idx="11812">
                  <c:v>2.0924846976764295E-2</c:v>
                </c:pt>
                <c:pt idx="11813">
                  <c:v>2.0831921217065077E-2</c:v>
                </c:pt>
                <c:pt idx="11814">
                  <c:v>2.0737138658998195E-2</c:v>
                </c:pt>
                <c:pt idx="11815">
                  <c:v>2.0640451489396409E-2</c:v>
                </c:pt>
                <c:pt idx="11816">
                  <c:v>2.0541813325045309E-2</c:v>
                </c:pt>
                <c:pt idx="11817">
                  <c:v>2.0441179212659356E-2</c:v>
                </c:pt>
                <c:pt idx="11818">
                  <c:v>2.0338505626237936E-2</c:v>
                </c:pt>
                <c:pt idx="11819">
                  <c:v>2.023375046199161E-2</c:v>
                </c:pt>
                <c:pt idx="11820">
                  <c:v>2.0126873031019888E-2</c:v>
                </c:pt>
                <c:pt idx="11821">
                  <c:v>2.0017834049913408E-2</c:v>
                </c:pt>
                <c:pt idx="11822">
                  <c:v>1.9906595629444353E-2</c:v>
                </c:pt>
                <c:pt idx="11823">
                  <c:v>1.9793121261501831E-2</c:v>
                </c:pt>
                <c:pt idx="11824">
                  <c:v>1.9677375804419972E-2</c:v>
                </c:pt>
                <c:pt idx="11825">
                  <c:v>1.9559325466839986E-2</c:v>
                </c:pt>
                <c:pt idx="11826">
                  <c:v>1.9438937790239405E-2</c:v>
                </c:pt>
                <c:pt idx="11827">
                  <c:v>1.9316181630255246E-2</c:v>
                </c:pt>
                <c:pt idx="11828">
                  <c:v>1.9191033942254229E-2</c:v>
                </c:pt>
                <c:pt idx="11829">
                  <c:v>1.9063494463875647E-2</c:v>
                </c:pt>
                <c:pt idx="11830">
                  <c:v>1.8933588665007082E-2</c:v>
                </c:pt>
                <c:pt idx="11831">
                  <c:v>1.8801356390741479E-2</c:v>
                </c:pt>
                <c:pt idx="11832">
                  <c:v>1.8666844887248821E-2</c:v>
                </c:pt>
                <c:pt idx="11833">
                  <c:v>1.8530107945287273E-2</c:v>
                </c:pt>
                <c:pt idx="11834">
                  <c:v>1.8391205320520149E-2</c:v>
                </c:pt>
                <c:pt idx="11835">
                  <c:v>1.8250202192960769E-2</c:v>
                </c:pt>
                <c:pt idx="11836">
                  <c:v>1.8107168655018272E-2</c:v>
                </c:pt>
                <c:pt idx="11837">
                  <c:v>1.7962179226714406E-2</c:v>
                </c:pt>
                <c:pt idx="11838">
                  <c:v>1.7815312397027355E-2</c:v>
                </c:pt>
                <c:pt idx="11839">
                  <c:v>1.7666650190357937E-2</c:v>
                </c:pt>
                <c:pt idx="11840">
                  <c:v>1.751627775713846E-2</c:v>
                </c:pt>
                <c:pt idx="11841">
                  <c:v>1.7364282987630208E-2</c:v>
                </c:pt>
                <c:pt idx="11842">
                  <c:v>1.7210756147979379E-2</c:v>
                </c:pt>
                <c:pt idx="11843">
                  <c:v>1.7055789537626799E-2</c:v>
                </c:pt>
                <c:pt idx="11844">
                  <c:v>1.689947716719116E-2</c:v>
                </c:pt>
                <c:pt idx="11845">
                  <c:v>1.6741914455970067E-2</c:v>
                </c:pt>
                <c:pt idx="11846">
                  <c:v>1.6583197948227778E-2</c:v>
                </c:pt>
                <c:pt idx="11847">
                  <c:v>1.6423425047462435E-2</c:v>
                </c:pt>
                <c:pt idx="11848">
                  <c:v>1.6262693767869957E-2</c:v>
                </c:pt>
                <c:pt idx="11849">
                  <c:v>1.6101102502245182E-2</c:v>
                </c:pt>
                <c:pt idx="11850">
                  <c:v>1.5938749805584379E-2</c:v>
                </c:pt>
                <c:pt idx="11851">
                  <c:v>1.5775734193676467E-2</c:v>
                </c:pt>
                <c:pt idx="11852">
                  <c:v>1.5612153955993122E-2</c:v>
                </c:pt>
                <c:pt idx="11853">
                  <c:v>1.5448106982210223E-2</c:v>
                </c:pt>
                <c:pt idx="11854">
                  <c:v>1.5283690601715479E-2</c:v>
                </c:pt>
                <c:pt idx="11855">
                  <c:v>1.511900143547858E-2</c:v>
                </c:pt>
                <c:pt idx="11856">
                  <c:v>1.495413525968208E-2</c:v>
                </c:pt>
                <c:pt idx="11857">
                  <c:v>1.4789186880529947E-2</c:v>
                </c:pt>
                <c:pt idx="11858">
                  <c:v>1.4624250019677341E-2</c:v>
                </c:pt>
                <c:pt idx="11859">
                  <c:v>1.4459417209735348E-2</c:v>
                </c:pt>
                <c:pt idx="11860">
                  <c:v>1.4294779699334157E-2</c:v>
                </c:pt>
                <c:pt idx="11861">
                  <c:v>1.413042736724106E-2</c:v>
                </c:pt>
                <c:pt idx="11862">
                  <c:v>1.3966448645051012E-2</c:v>
                </c:pt>
                <c:pt idx="11863">
                  <c:v>1.3802930447984963E-2</c:v>
                </c:pt>
                <c:pt idx="11864">
                  <c:v>1.3639958113349837E-2</c:v>
                </c:pt>
                <c:pt idx="11865">
                  <c:v>1.3477615346230706E-2</c:v>
                </c:pt>
                <c:pt idx="11866">
                  <c:v>1.3315984172003432E-2</c:v>
                </c:pt>
                <c:pt idx="11867">
                  <c:v>1.3155144895272282E-2</c:v>
                </c:pt>
                <c:pt idx="11868">
                  <c:v>1.2995176064853172E-2</c:v>
                </c:pt>
                <c:pt idx="11869">
                  <c:v>1.2836154444439073E-2</c:v>
                </c:pt>
                <c:pt idx="11870">
                  <c:v>1.2678154988599224E-2</c:v>
                </c:pt>
                <c:pt idx="11871">
                  <c:v>1.2521250823778713E-2</c:v>
                </c:pt>
                <c:pt idx="11872">
                  <c:v>1.2365513233979221E-2</c:v>
                </c:pt>
                <c:pt idx="11873">
                  <c:v>1.2211011650815921E-2</c:v>
                </c:pt>
                <c:pt idx="11874">
                  <c:v>1.2057813647658901E-2</c:v>
                </c:pt>
                <c:pt idx="11875">
                  <c:v>1.1905984937580504E-2</c:v>
                </c:pt>
                <c:pt idx="11876">
                  <c:v>1.1755589374842987E-2</c:v>
                </c:pt>
                <c:pt idx="11877">
                  <c:v>1.1606688959672821E-2</c:v>
                </c:pt>
                <c:pt idx="11878">
                  <c:v>1.1459343846080104E-2</c:v>
                </c:pt>
                <c:pt idx="11879">
                  <c:v>1.131361235249297E-2</c:v>
                </c:pt>
                <c:pt idx="11880">
                  <c:v>1.1169550974987901E-2</c:v>
                </c:pt>
                <c:pt idx="11881">
                  <c:v>1.1027214402907697E-2</c:v>
                </c:pt>
                <c:pt idx="11882">
                  <c:v>1.0886655536669163E-2</c:v>
                </c:pt>
                <c:pt idx="11883">
                  <c:v>1.0747925507572441E-2</c:v>
                </c:pt>
                <c:pt idx="11884">
                  <c:v>1.0611073699433749E-2</c:v>
                </c:pt>
                <c:pt idx="11885">
                  <c:v>1.0476147771872299E-2</c:v>
                </c:pt>
                <c:pt idx="11886">
                  <c:v>1.0343193685091371E-2</c:v>
                </c:pt>
                <c:pt idx="11887">
                  <c:v>1.0212255726001779E-2</c:v>
                </c:pt>
                <c:pt idx="11888">
                  <c:v>1.0083376535544603E-2</c:v>
                </c:pt>
                <c:pt idx="11889">
                  <c:v>9.9565971370776333E-3</c:v>
                </c:pt>
                <c:pt idx="11890">
                  <c:v>9.8319501883298733E-3</c:v>
                </c:pt>
                <c:pt idx="11891">
                  <c:v>9.7094453686817506E-3</c:v>
                </c:pt>
                <c:pt idx="11892">
                  <c:v>9.5890664506384053E-3</c:v>
                </c:pt>
                <c:pt idx="11893">
                  <c:v>9.4707826193630787E-3</c:v>
                </c:pt>
                <c:pt idx="11894">
                  <c:v>9.3545554271352218E-3</c:v>
                </c:pt>
                <c:pt idx="11895">
                  <c:v>9.2403396551326688E-3</c:v>
                </c:pt>
                <c:pt idx="11896">
                  <c:v>9.1280838993655147E-3</c:v>
                </c:pt>
                <c:pt idx="11897">
                  <c:v>9.0177311174597027E-3</c:v>
                </c:pt>
                <c:pt idx="11898">
                  <c:v>8.9092191467710202E-3</c:v>
                </c:pt>
                <c:pt idx="11899">
                  <c:v>8.8024811952516907E-3</c:v>
                </c:pt>
                <c:pt idx="11900">
                  <c:v>8.6974463061073037E-3</c:v>
                </c:pt>
                <c:pt idx="11901">
                  <c:v>8.5940397972436577E-3</c:v>
                </c:pt>
                <c:pt idx="11902">
                  <c:v>8.4921836764779816E-3</c:v>
                </c:pt>
                <c:pt idx="11903">
                  <c:v>8.3917970334648206E-3</c:v>
                </c:pt>
                <c:pt idx="11904">
                  <c:v>8.2927964092625369E-3</c:v>
                </c:pt>
                <c:pt idx="11905">
                  <c:v>8.1950961444419591E-3</c:v>
                </c:pt>
                <c:pt idx="11906">
                  <c:v>8.0986087066144477E-3</c:v>
                </c:pt>
                <c:pt idx="11907">
                  <c:v>8.0032449982326039E-3</c:v>
                </c:pt>
                <c:pt idx="11908">
                  <c:v>7.9089146454925929E-3</c:v>
                </c:pt>
                <c:pt idx="11909">
                  <c:v>7.8155262691435145E-3</c:v>
                </c:pt>
                <c:pt idx="11910">
                  <c:v>7.7229877379852143E-3</c:v>
                </c:pt>
                <c:pt idx="11911">
                  <c:v>7.6312064058128961E-3</c:v>
                </c:pt>
                <c:pt idx="11912">
                  <c:v>7.5400893325434171E-3</c:v>
                </c:pt>
                <c:pt idx="11913">
                  <c:v>7.4495434902355972E-3</c:v>
                </c:pt>
                <c:pt idx="11914">
                  <c:v>7.3594759546939167E-3</c:v>
                </c:pt>
                <c:pt idx="11915">
                  <c:v>7.2698017458918572E-3</c:v>
                </c:pt>
                <c:pt idx="11916">
                  <c:v>7.1804605481033843E-3</c:v>
                </c:pt>
                <c:pt idx="11917">
                  <c:v>7.0914202080676319E-3</c:v>
                </c:pt>
                <c:pt idx="11918">
                  <c:v>7.0026641129324009E-3</c:v>
                </c:pt>
                <c:pt idx="11919">
                  <c:v>6.9141834926658924E-3</c:v>
                </c:pt>
                <c:pt idx="11920">
                  <c:v>6.8259766006369899E-3</c:v>
                </c:pt>
                <c:pt idx="11921">
                  <c:v>6.7380481962350022E-3</c:v>
                </c:pt>
                <c:pt idx="11922">
                  <c:v>6.650409062344308E-3</c:v>
                </c:pt>
                <c:pt idx="11923">
                  <c:v>6.5630755462402716E-3</c:v>
                </c:pt>
                <c:pt idx="11924">
                  <c:v>6.4760691227014446E-3</c:v>
                </c:pt>
                <c:pt idx="11925">
                  <c:v>6.3894159785550094E-3</c:v>
                </c:pt>
                <c:pt idx="11926">
                  <c:v>6.3031466179034757E-3</c:v>
                </c:pt>
                <c:pt idx="11927">
                  <c:v>6.217295487295973E-3</c:v>
                </c:pt>
                <c:pt idx="11928">
                  <c:v>6.1319006201234691E-3</c:v>
                </c:pt>
                <c:pt idx="11929">
                  <c:v>6.047003299532336E-3</c:v>
                </c:pt>
                <c:pt idx="11930">
                  <c:v>5.9626477391668082E-3</c:v>
                </c:pt>
                <c:pt idx="11931">
                  <c:v>5.8788807810667308E-3</c:v>
                </c:pt>
                <c:pt idx="11932">
                  <c:v>5.7957516100630635E-3</c:v>
                </c:pt>
                <c:pt idx="11933">
                  <c:v>5.7133114840297525E-3</c:v>
                </c:pt>
                <c:pt idx="11934">
                  <c:v>5.6316134793668194E-3</c:v>
                </c:pt>
                <c:pt idx="11935">
                  <c:v>5.5507122511056165E-3</c:v>
                </c:pt>
                <c:pt idx="11936">
                  <c:v>5.4706638070434188E-3</c:v>
                </c:pt>
                <c:pt idx="11937">
                  <c:v>5.3915252953306266E-3</c:v>
                </c:pt>
                <c:pt idx="11938">
                  <c:v>5.3133548049498925E-3</c:v>
                </c:pt>
                <c:pt idx="11939">
                  <c:v>5.2362111785424041E-3</c:v>
                </c:pt>
                <c:pt idx="11940">
                  <c:v>5.1601538370522962E-3</c:v>
                </c:pt>
                <c:pt idx="11941">
                  <c:v>5.0852426156760694E-3</c:v>
                </c:pt>
                <c:pt idx="11942">
                  <c:v>5.0115376106189737E-3</c:v>
                </c:pt>
                <c:pt idx="11943">
                  <c:v>4.9390990361761807E-3</c:v>
                </c:pt>
                <c:pt idx="11944">
                  <c:v>4.8679870916711774E-3</c:v>
                </c:pt>
                <c:pt idx="11945">
                  <c:v>4.798261837798602E-3</c:v>
                </c:pt>
                <c:pt idx="11946">
                  <c:v>4.7299830819351792E-3</c:v>
                </c:pt>
                <c:pt idx="11947">
                  <c:v>4.6632102719934227E-3</c:v>
                </c:pt>
                <c:pt idx="11948">
                  <c:v>4.5980023984106538E-3</c:v>
                </c:pt>
                <c:pt idx="11949">
                  <c:v>4.53441790387751E-3</c:v>
                </c:pt>
                <c:pt idx="11950">
                  <c:v>4.4725146004247684E-3</c:v>
                </c:pt>
                <c:pt idx="11951">
                  <c:v>4.412349593500401E-3</c:v>
                </c:pt>
                <c:pt idx="11952">
                  <c:v>4.3539792126821618E-3</c:v>
                </c:pt>
                <c:pt idx="11953">
                  <c:v>4.2974589486837154E-3</c:v>
                </c:pt>
                <c:pt idx="11954">
                  <c:v>4.2428433963250444E-3</c:v>
                </c:pt>
                <c:pt idx="11955">
                  <c:v>4.190186203150102E-3</c:v>
                </c:pt>
                <c:pt idx="11956">
                  <c:v>4.1395400233867957E-3</c:v>
                </c:pt>
                <c:pt idx="11957">
                  <c:v>4.0909564769560066E-3</c:v>
                </c:pt>
                <c:pt idx="11958">
                  <c:v>4.0444861132479717E-3</c:v>
                </c:pt>
                <c:pt idx="11959">
                  <c:v>4.0001783793952956E-3</c:v>
                </c:pt>
                <c:pt idx="11960">
                  <c:v>3.9580815927829603E-3</c:v>
                </c:pt>
                <c:pt idx="11961">
                  <c:v>3.9182429175460796E-3</c:v>
                </c:pt>
                <c:pt idx="11962">
                  <c:v>3.8807083448165846E-3</c:v>
                </c:pt>
                <c:pt idx="11963">
                  <c:v>3.8455226764898881E-3</c:v>
                </c:pt>
                <c:pt idx="11964">
                  <c:v>3.8127295122924528E-3</c:v>
                </c:pt>
                <c:pt idx="11965">
                  <c:v>3.7823712399404296E-3</c:v>
                </c:pt>
                <c:pt idx="11966">
                  <c:v>3.754489028188869E-3</c:v>
                </c:pt>
                <c:pt idx="11967">
                  <c:v>3.7291228225797509E-3</c:v>
                </c:pt>
                <c:pt idx="11968">
                  <c:v>3.7063113437056927E-3</c:v>
                </c:pt>
                <c:pt idx="11969">
                  <c:v>3.6860920878146125E-3</c:v>
                </c:pt>
                <c:pt idx="11970">
                  <c:v>3.668501329588565E-3</c:v>
                </c:pt>
                <c:pt idx="11971">
                  <c:v>3.6535741269378324E-3</c:v>
                </c:pt>
                <c:pt idx="11972">
                  <c:v>3.6413443276588782E-3</c:v>
                </c:pt>
                <c:pt idx="11973">
                  <c:v>3.6318445778120503E-3</c:v>
                </c:pt>
                <c:pt idx="11974">
                  <c:v>3.6251063316819531E-3</c:v>
                </c:pt>
                <c:pt idx="11975">
                  <c:v>3.6211598631901796E-3</c:v>
                </c:pt>
                <c:pt idx="11976">
                  <c:v>3.6200342786367064E-3</c:v>
                </c:pt>
                <c:pt idx="11977">
                  <c:v>3.6217575306524545E-3</c:v>
                </c:pt>
                <c:pt idx="11978">
                  <c:v>3.6263496515987858E-3</c:v>
                </c:pt>
                <c:pt idx="11979">
                  <c:v>3.6338081174982677E-3</c:v>
                </c:pt>
                <c:pt idx="11980">
                  <c:v>3.6441049037381303E-3</c:v>
                </c:pt>
                <c:pt idx="11981">
                  <c:v>3.6571977980462706E-3</c:v>
                </c:pt>
                <c:pt idx="11982">
                  <c:v>3.6730373458475503E-3</c:v>
                </c:pt>
                <c:pt idx="11983">
                  <c:v>3.691567699317133E-3</c:v>
                </c:pt>
                <c:pt idx="11984">
                  <c:v>3.7127271906450634E-3</c:v>
                </c:pt>
                <c:pt idx="11985">
                  <c:v>3.7364488663674611E-3</c:v>
                </c:pt>
                <c:pt idx="11986">
                  <c:v>3.7626609932583941E-3</c:v>
                </c:pt>
                <c:pt idx="11987">
                  <c:v>3.7912875372112347E-3</c:v>
                </c:pt>
                <c:pt idx="11988">
                  <c:v>3.8222486161529211E-3</c:v>
                </c:pt>
                <c:pt idx="11989">
                  <c:v>3.8554609279952867E-3</c:v>
                </c:pt>
                <c:pt idx="11990">
                  <c:v>3.8908381546019291E-3</c:v>
                </c:pt>
                <c:pt idx="11991">
                  <c:v>3.9282913427240804E-3</c:v>
                </c:pt>
                <c:pt idx="11992">
                  <c:v>3.9677292628338594E-3</c:v>
                </c:pt>
                <c:pt idx="11993">
                  <c:v>4.0090587467583134E-3</c:v>
                </c:pt>
                <c:pt idx="11994">
                  <c:v>4.0521850049927742E-3</c:v>
                </c:pt>
                <c:pt idx="11995">
                  <c:v>4.0970119245473027E-3</c:v>
                </c:pt>
                <c:pt idx="11996">
                  <c:v>4.1434423481554981E-3</c:v>
                </c:pt>
                <c:pt idx="11997">
                  <c:v>4.191378335650536E-3</c:v>
                </c:pt>
                <c:pt idx="11998">
                  <c:v>4.2407214082891814E-3</c:v>
                </c:pt>
                <c:pt idx="11999">
                  <c:v>4.2913727767808288E-3</c:v>
                </c:pt>
                <c:pt idx="12000">
                  <c:v>4.3432335537548277E-3</c:v>
                </c:pt>
                <c:pt idx="12001">
                  <c:v>4.3962049513763786E-3</c:v>
                </c:pt>
                <c:pt idx="12002">
                  <c:v>4.4501884647982024E-3</c:v>
                </c:pt>
                <c:pt idx="12003">
                  <c:v>4.5050925305781652E-3</c:v>
                </c:pt>
                <c:pt idx="12004">
                  <c:v>4.5608467024436253E-3</c:v>
                </c:pt>
                <c:pt idx="12005">
                  <c:v>4.6174046293668359E-3</c:v>
                </c:pt>
                <c:pt idx="12006">
                  <c:v>4.6747333818735175E-3</c:v>
                </c:pt>
                <c:pt idx="12007">
                  <c:v>4.7328069467699385E-3</c:v>
                </c:pt>
                <c:pt idx="12008">
                  <c:v>4.7916055447139718E-3</c:v>
                </c:pt>
                <c:pt idx="12009">
                  <c:v>4.8511152022125987E-3</c:v>
                </c:pt>
                <c:pt idx="12010">
                  <c:v>4.9113273518770293E-3</c:v>
                </c:pt>
                <c:pt idx="12011">
                  <c:v>4.9722384513262961E-3</c:v>
                </c:pt>
                <c:pt idx="12012">
                  <c:v>5.0338496197891557E-3</c:v>
                </c:pt>
                <c:pt idx="12013">
                  <c:v>5.0961662918080491E-3</c:v>
                </c:pt>
                <c:pt idx="12014">
                  <c:v>5.1591978874725181E-3</c:v>
                </c:pt>
                <c:pt idx="12015">
                  <c:v>5.2229574986199226E-3</c:v>
                </c:pt>
                <c:pt idx="12016">
                  <c:v>5.2874615904517502E-3</c:v>
                </c:pt>
                <c:pt idx="12017">
                  <c:v>5.3527297180244945E-3</c:v>
                </c:pt>
                <c:pt idx="12018">
                  <c:v>5.4187842570848884E-3</c:v>
                </c:pt>
                <c:pt idx="12019">
                  <c:v>5.485650148730448E-3</c:v>
                </c:pt>
                <c:pt idx="12020">
                  <c:v>5.5533546573874847E-3</c:v>
                </c:pt>
                <c:pt idx="12021">
                  <c:v>5.6219271416102579E-3</c:v>
                </c:pt>
                <c:pt idx="12022">
                  <c:v>5.691398837216287E-3</c:v>
                </c:pt>
                <c:pt idx="12023">
                  <c:v>5.7618026522846012E-3</c:v>
                </c:pt>
                <c:pt idx="12024">
                  <c:v>5.8331729735552089E-3</c:v>
                </c:pt>
                <c:pt idx="12025">
                  <c:v>5.9055454837798841E-3</c:v>
                </c:pt>
                <c:pt idx="12026">
                  <c:v>5.9789569895857967E-3</c:v>
                </c:pt>
                <c:pt idx="12027">
                  <c:v>6.0534452594255298E-3</c:v>
                </c:pt>
                <c:pt idx="12028">
                  <c:v>6.1290488711982201E-3</c:v>
                </c:pt>
                <c:pt idx="12029">
                  <c:v>6.2058070691384595E-3</c:v>
                </c:pt>
                <c:pt idx="12030">
                  <c:v>6.2837596295808942E-3</c:v>
                </c:pt>
                <c:pt idx="12031">
                  <c:v>6.3629467352198758E-3</c:v>
                </c:pt>
                <c:pt idx="12032">
                  <c:v>6.4434088574948714E-3</c:v>
                </c:pt>
                <c:pt idx="12033">
                  <c:v>6.525186646743379E-3</c:v>
                </c:pt>
                <c:pt idx="12034">
                  <c:v>6.6083208297743144E-3</c:v>
                </c:pt>
                <c:pt idx="12035">
                  <c:v>6.6928521145254915E-3</c:v>
                </c:pt>
                <c:pt idx="12036">
                  <c:v>6.7788211014798479E-3</c:v>
                </c:pt>
                <c:pt idx="12037">
                  <c:v>6.8662682015253242E-3</c:v>
                </c:pt>
                <c:pt idx="12038">
                  <c:v>6.9552335599540899E-3</c:v>
                </c:pt>
                <c:pt idx="12039">
                  <c:v>7.0457569863066512E-3</c:v>
                </c:pt>
                <c:pt idx="12040">
                  <c:v>7.1378778897767574E-3</c:v>
                </c:pt>
                <c:pt idx="12041">
                  <c:v>7.2316352199027299E-3</c:v>
                </c:pt>
                <c:pt idx="12042">
                  <c:v>7.3270674122804984E-3</c:v>
                </c:pt>
                <c:pt idx="12043">
                  <c:v>7.424212339043253E-3</c:v>
                </c:pt>
                <c:pt idx="12044">
                  <c:v>7.5231072638616584E-3</c:v>
                </c:pt>
                <c:pt idx="12045">
                  <c:v>7.6237888012278977E-3</c:v>
                </c:pt>
                <c:pt idx="12046">
                  <c:v>7.726292879795549E-3</c:v>
                </c:pt>
                <c:pt idx="12047">
                  <c:v>7.8306547095559169E-3</c:v>
                </c:pt>
                <c:pt idx="12048">
                  <c:v>7.9369087526400591E-3</c:v>
                </c:pt>
                <c:pt idx="12049">
                  <c:v>8.0450886975437733E-3</c:v>
                </c:pt>
                <c:pt idx="12050">
                  <c:v>8.1552274365810605E-3</c:v>
                </c:pt>
                <c:pt idx="12051">
                  <c:v>8.267357046379235E-3</c:v>
                </c:pt>
                <c:pt idx="12052">
                  <c:v>8.3815087712365201E-3</c:v>
                </c:pt>
                <c:pt idx="12053">
                  <c:v>8.4977130091704375E-3</c:v>
                </c:pt>
                <c:pt idx="12054">
                  <c:v>8.6159993004923767E-3</c:v>
                </c:pt>
                <c:pt idx="12055">
                  <c:v>8.7363963187507953E-3</c:v>
                </c:pt>
                <c:pt idx="12056">
                  <c:v>8.8589318638923227E-3</c:v>
                </c:pt>
                <c:pt idx="12057">
                  <c:v>8.9836328574965235E-3</c:v>
                </c:pt>
                <c:pt idx="12058">
                  <c:v>9.1105253399464559E-3</c:v>
                </c:pt>
                <c:pt idx="12059">
                  <c:v>9.2396344694036184E-3</c:v>
                </c:pt>
                <c:pt idx="12060">
                  <c:v>9.3709845224613404E-3</c:v>
                </c:pt>
                <c:pt idx="12061">
                  <c:v>9.5045988963570541E-3</c:v>
                </c:pt>
                <c:pt idx="12062">
                  <c:v>9.6405001126291211E-3</c:v>
                </c:pt>
                <c:pt idx="12063">
                  <c:v>9.7787098221093095E-3</c:v>
                </c:pt>
                <c:pt idx="12064">
                  <c:v>9.9192488111475713E-3</c:v>
                </c:pt>
                <c:pt idx="12065">
                  <c:v>1.0062135659180181E-2</c:v>
                </c:pt>
                <c:pt idx="12066">
                  <c:v>1.020738383083572E-2</c:v>
                </c:pt>
                <c:pt idx="12067">
                  <c:v>1.0355001095893051E-2</c:v>
                </c:pt>
                <c:pt idx="12068">
                  <c:v>1.0504991787651271E-2</c:v>
                </c:pt>
                <c:pt idx="12069">
                  <c:v>1.0657358192633339E-2</c:v>
                </c:pt>
                <c:pt idx="12070">
                  <c:v>1.0812100727494663E-2</c:v>
                </c:pt>
                <c:pt idx="12071">
                  <c:v>1.0969218061570382E-2</c:v>
                </c:pt>
                <c:pt idx="12072">
                  <c:v>1.1128707232150785E-2</c:v>
                </c:pt>
                <c:pt idx="12073">
                  <c:v>1.1290563754523733E-2</c:v>
                </c:pt>
                <c:pt idx="12074">
                  <c:v>1.1454781727021019E-2</c:v>
                </c:pt>
                <c:pt idx="12075">
                  <c:v>1.1621353931231641E-2</c:v>
                </c:pt>
                <c:pt idx="12076">
                  <c:v>1.1790271927539861E-2</c:v>
                </c:pt>
                <c:pt idx="12077">
                  <c:v>1.1961526146142943E-2</c:v>
                </c:pt>
                <c:pt idx="12078">
                  <c:v>1.2135105973701139E-2</c:v>
                </c:pt>
                <c:pt idx="12079">
                  <c:v>1.231099983576962E-2</c:v>
                </c:pt>
                <c:pt idx="12080">
                  <c:v>1.2489195275158987E-2</c:v>
                </c:pt>
                <c:pt idx="12081">
                  <c:v>1.2669679026368664E-2</c:v>
                </c:pt>
                <c:pt idx="12082">
                  <c:v>1.2852437086233921E-2</c:v>
                </c:pt>
                <c:pt idx="12083">
                  <c:v>1.3037454780924699E-2</c:v>
                </c:pt>
                <c:pt idx="12084">
                  <c:v>1.3224716829431124E-2</c:v>
                </c:pt>
                <c:pt idx="12085">
                  <c:v>1.3414207403667645E-2</c:v>
                </c:pt>
                <c:pt idx="12086">
                  <c:v>1.3605910185324541E-2</c:v>
                </c:pt>
                <c:pt idx="12087">
                  <c:v>1.3799808419592573E-2</c:v>
                </c:pt>
                <c:pt idx="12088">
                  <c:v>1.3995884965883122E-2</c:v>
                </c:pt>
                <c:pt idx="12089">
                  <c:v>1.4194122345663444E-2</c:v>
                </c:pt>
                <c:pt idx="12090">
                  <c:v>1.4394502787523144E-2</c:v>
                </c:pt>
                <c:pt idx="12091">
                  <c:v>1.4597008269585085E-2</c:v>
                </c:pt>
                <c:pt idx="12092">
                  <c:v>1.480162055937068E-2</c:v>
                </c:pt>
                <c:pt idx="12093">
                  <c:v>1.5008321251226708E-2</c:v>
                </c:pt>
                <c:pt idx="12094">
                  <c:v>1.5217091801417183E-2</c:v>
                </c:pt>
                <c:pt idx="12095">
                  <c:v>1.5427913560981445E-2</c:v>
                </c:pt>
                <c:pt idx="12096">
                  <c:v>1.5640767806456003E-2</c:v>
                </c:pt>
                <c:pt idx="12097">
                  <c:v>1.5855635768555035E-2</c:v>
                </c:pt>
                <c:pt idx="12098">
                  <c:v>1.6072498658901483E-2</c:v>
                </c:pt>
                <c:pt idx="12099">
                  <c:v>1.629133769489758E-2</c:v>
                </c:pt>
                <c:pt idx="12100">
                  <c:v>1.6512134122820935E-2</c:v>
                </c:pt>
                <c:pt idx="12101">
                  <c:v>1.6734869239229535E-2</c:v>
                </c:pt>
                <c:pt idx="12102">
                  <c:v>1.6959524410755943E-2</c:v>
                </c:pt>
                <c:pt idx="12103">
                  <c:v>1.718608109236875E-2</c:v>
                </c:pt>
                <c:pt idx="12104">
                  <c:v>1.7414520844176103E-2</c:v>
                </c:pt>
                <c:pt idx="12105">
                  <c:v>1.7644825346843925E-2</c:v>
                </c:pt>
                <c:pt idx="12106">
                  <c:v>1.7876976415698589E-2</c:v>
                </c:pt>
                <c:pt idx="12107">
                  <c:v>1.8110956013581647E-2</c:v>
                </c:pt>
                <c:pt idx="12108">
                  <c:v>1.8346746262521144E-2</c:v>
                </c:pt>
                <c:pt idx="12109">
                  <c:v>1.8584329454282365E-2</c:v>
                </c:pt>
                <c:pt idx="12110">
                  <c:v>1.8823688059857867E-2</c:v>
                </c:pt>
                <c:pt idx="12111">
                  <c:v>1.9064804737954889E-2</c:v>
                </c:pt>
                <c:pt idx="12112">
                  <c:v>1.9307662342535052E-2</c:v>
                </c:pt>
                <c:pt idx="12113">
                  <c:v>1.9552243929462226E-2</c:v>
                </c:pt>
                <c:pt idx="12114">
                  <c:v>1.9798532762304154E-2</c:v>
                </c:pt>
                <c:pt idx="12115">
                  <c:v>2.0046512317344379E-2</c:v>
                </c:pt>
                <c:pt idx="12116">
                  <c:v>2.0296166287846272E-2</c:v>
                </c:pt>
                <c:pt idx="12117">
                  <c:v>2.0547478587616436E-2</c:v>
                </c:pt>
                <c:pt idx="12118">
                  <c:v>2.0800433353910332E-2</c:v>
                </c:pt>
                <c:pt idx="12119">
                  <c:v>2.1055014949721979E-2</c:v>
                </c:pt>
                <c:pt idx="12120">
                  <c:v>2.1311207965496778E-2</c:v>
                </c:pt>
                <c:pt idx="12121">
                  <c:v>2.1568997220305912E-2</c:v>
                </c:pt>
                <c:pt idx="12122">
                  <c:v>2.1828367762518296E-2</c:v>
                </c:pt>
                <c:pt idx="12123">
                  <c:v>2.2089304870004548E-2</c:v>
                </c:pt>
                <c:pt idx="12124">
                  <c:v>2.2351794049906146E-2</c:v>
                </c:pt>
                <c:pt idx="12125">
                  <c:v>2.2615821038001402E-2</c:v>
                </c:pt>
                <c:pt idx="12126">
                  <c:v>2.2881371797697694E-2</c:v>
                </c:pt>
                <c:pt idx="12127">
                  <c:v>2.3148432518678971E-2</c:v>
                </c:pt>
                <c:pt idx="12128">
                  <c:v>2.3416989615235629E-2</c:v>
                </c:pt>
                <c:pt idx="12129">
                  <c:v>2.3687029724302391E-2</c:v>
                </c:pt>
                <c:pt idx="12130">
                  <c:v>2.3958539703228754E-2</c:v>
                </c:pt>
                <c:pt idx="12131">
                  <c:v>2.4231506627305603E-2</c:v>
                </c:pt>
                <c:pt idx="12132">
                  <c:v>2.4505917787069512E-2</c:v>
                </c:pt>
                <c:pt idx="12133">
                  <c:v>2.4781760685406332E-2</c:v>
                </c:pt>
                <c:pt idx="12134">
                  <c:v>2.5059023034473351E-2</c:v>
                </c:pt>
                <c:pt idx="12135">
                  <c:v>2.5337692752458996E-2</c:v>
                </c:pt>
                <c:pt idx="12136">
                  <c:v>2.5617757960197867E-2</c:v>
                </c:pt>
                <c:pt idx="12137">
                  <c:v>2.5899206977657688E-2</c:v>
                </c:pt>
                <c:pt idx="12138">
                  <c:v>2.6182028320314073E-2</c:v>
                </c:pt>
                <c:pt idx="12139">
                  <c:v>2.6466210695427983E-2</c:v>
                </c:pt>
                <c:pt idx="12140">
                  <c:v>2.6751742998239722E-2</c:v>
                </c:pt>
                <c:pt idx="12141">
                  <c:v>2.7038614308092929E-2</c:v>
                </c:pt>
                <c:pt idx="12142">
                  <c:v>2.7326813884500582E-2</c:v>
                </c:pt>
                <c:pt idx="12143">
                  <c:v>2.7616331163164882E-2</c:v>
                </c:pt>
                <c:pt idx="12144">
                  <c:v>2.7907155751961746E-2</c:v>
                </c:pt>
                <c:pt idx="12145">
                  <c:v>2.8199277426900069E-2</c:v>
                </c:pt>
                <c:pt idx="12146">
                  <c:v>2.8492686128065232E-2</c:v>
                </c:pt>
                <c:pt idx="12147">
                  <c:v>2.8787371955555811E-2</c:v>
                </c:pt>
                <c:pt idx="12148">
                  <c:v>2.9083325165421406E-2</c:v>
                </c:pt>
                <c:pt idx="12149">
                  <c:v>2.9380536165609632E-2</c:v>
                </c:pt>
                <c:pt idx="12150">
                  <c:v>2.9678995511929089E-2</c:v>
                </c:pt>
                <c:pt idx="12151">
                  <c:v>2.9978693904034744E-2</c:v>
                </c:pt>
                <c:pt idx="12152">
                  <c:v>3.0279622181442312E-2</c:v>
                </c:pt>
                <c:pt idx="12153">
                  <c:v>3.0581771319576363E-2</c:v>
                </c:pt>
                <c:pt idx="12154">
                  <c:v>3.0885132425858133E-2</c:v>
                </c:pt>
                <c:pt idx="12155">
                  <c:v>3.1189696735836929E-2</c:v>
                </c:pt>
                <c:pt idx="12156">
                  <c:v>3.1495455609370164E-2</c:v>
                </c:pt>
                <c:pt idx="12157">
                  <c:v>3.1802400526854964E-2</c:v>
                </c:pt>
                <c:pt idx="12158">
                  <c:v>3.2110523085515742E-2</c:v>
                </c:pt>
                <c:pt idx="12159">
                  <c:v>3.2419814995750355E-2</c:v>
                </c:pt>
                <c:pt idx="12160">
                  <c:v>3.2730268077537691E-2</c:v>
                </c:pt>
                <c:pt idx="12161">
                  <c:v>3.3041874256909402E-2</c:v>
                </c:pt>
                <c:pt idx="12162">
                  <c:v>3.3354625562487798E-2</c:v>
                </c:pt>
                <c:pt idx="12163">
                  <c:v>3.3668514122091861E-2</c:v>
                </c:pt>
                <c:pt idx="12164">
                  <c:v>3.3983532159413091E-2</c:v>
                </c:pt>
                <c:pt idx="12165">
                  <c:v>3.4299673284170579E-2</c:v>
                </c:pt>
                <c:pt idx="12166">
                  <c:v>3.4616935283406189E-2</c:v>
                </c:pt>
                <c:pt idx="12167">
                  <c:v>3.4935320683149508E-2</c:v>
                </c:pt>
                <c:pt idx="12168">
                  <c:v>3.5254834591138928E-2</c:v>
                </c:pt>
                <c:pt idx="12169">
                  <c:v>3.5575483372752681E-2</c:v>
                </c:pt>
                <c:pt idx="12170">
                  <c:v>3.58972744898313E-2</c:v>
                </c:pt>
                <c:pt idx="12171">
                  <c:v>3.6220216392278626E-2</c:v>
                </c:pt>
                <c:pt idx="12172">
                  <c:v>3.6544318417253897E-2</c:v>
                </c:pt>
                <c:pt idx="12173">
                  <c:v>3.6869590693939372E-2</c:v>
                </c:pt>
                <c:pt idx="12174">
                  <c:v>3.7196044053598998E-2</c:v>
                </c:pt>
                <c:pt idx="12175">
                  <c:v>3.7523689944716228E-2</c:v>
                </c:pt>
                <c:pt idx="12176">
                  <c:v>3.7852540353008245E-2</c:v>
                </c:pt>
                <c:pt idx="12177">
                  <c:v>3.8182607726119047E-2</c:v>
                </c:pt>
                <c:pt idx="12178">
                  <c:v>3.8513904902799066E-2</c:v>
                </c:pt>
                <c:pt idx="12179">
                  <c:v>3.8846445046384626E-2</c:v>
                </c:pt>
                <c:pt idx="12180">
                  <c:v>3.9180241582395373E-2</c:v>
                </c:pt>
                <c:pt idx="12181">
                  <c:v>3.9515308140073674E-2</c:v>
                </c:pt>
                <c:pt idx="12182">
                  <c:v>3.9851658497694835E-2</c:v>
                </c:pt>
                <c:pt idx="12183">
                  <c:v>4.0189306531481998E-2</c:v>
                </c:pt>
                <c:pt idx="12184">
                  <c:v>4.0528266167965322E-2</c:v>
                </c:pt>
                <c:pt idx="12185">
                  <c:v>4.0868551339628946E-2</c:v>
                </c:pt>
                <c:pt idx="12186">
                  <c:v>4.1210175943695693E-2</c:v>
                </c:pt>
                <c:pt idx="12187">
                  <c:v>4.1553153803903176E-2</c:v>
                </c:pt>
                <c:pt idx="12188">
                  <c:v>4.1897498635130183E-2</c:v>
                </c:pt>
                <c:pt idx="12189">
                  <c:v>4.2243224010736838E-2</c:v>
                </c:pt>
                <c:pt idx="12190">
                  <c:v>4.2590343332487325E-2</c:v>
                </c:pt>
                <c:pt idx="12191">
                  <c:v>4.2938869802927472E-2</c:v>
                </c:pt>
                <c:pt idx="12192">
                  <c:v>4.3288816400094479E-2</c:v>
                </c:pt>
                <c:pt idx="12193">
                  <c:v>4.3640195854441281E-2</c:v>
                </c:pt>
                <c:pt idx="12194">
                  <c:v>4.3993020627859473E-2</c:v>
                </c:pt>
                <c:pt idx="12195">
                  <c:v>4.4347302894696246E-2</c:v>
                </c:pt>
                <c:pt idx="12196">
                  <c:v>4.4703054524649455E-2</c:v>
                </c:pt>
                <c:pt idx="12197">
                  <c:v>4.5060287067451417E-2</c:v>
                </c:pt>
                <c:pt idx="12198">
                  <c:v>4.5419011739234898E-2</c:v>
                </c:pt>
                <c:pt idx="12199">
                  <c:v>4.5779239410490474E-2</c:v>
                </c:pt>
                <c:pt idx="12200">
                  <c:v>4.6140980595524905E-2</c:v>
                </c:pt>
                <c:pt idx="12201">
                  <c:v>4.6504245443333515E-2</c:v>
                </c:pt>
                <c:pt idx="12202">
                  <c:v>4.686904372980337E-2</c:v>
                </c:pt>
                <c:pt idx="12203">
                  <c:v>4.7235384851168238E-2</c:v>
                </c:pt>
                <c:pt idx="12204">
                  <c:v>4.7603277818638108E-2</c:v>
                </c:pt>
                <c:pt idx="12205">
                  <c:v>4.7972731254130714E-2</c:v>
                </c:pt>
                <c:pt idx="12206">
                  <c:v>4.8343753387034942E-2</c:v>
                </c:pt>
                <c:pt idx="12207">
                  <c:v>4.8716352051939457E-2</c:v>
                </c:pt>
                <c:pt idx="12208">
                  <c:v>4.9090534687261628E-2</c:v>
                </c:pt>
                <c:pt idx="12209">
                  <c:v>4.946630833471715E-2</c:v>
                </c:pt>
                <c:pt idx="12210">
                  <c:v>4.9843679639570884E-2</c:v>
                </c:pt>
                <c:pt idx="12211">
                  <c:v>5.0222654851613611E-2</c:v>
                </c:pt>
                <c:pt idx="12212">
                  <c:v>5.0603239826811752E-2</c:v>
                </c:pt>
                <c:pt idx="12213">
                  <c:v>5.0985440029579616E-2</c:v>
                </c:pt>
                <c:pt idx="12214">
                  <c:v>5.1369260535625884E-2</c:v>
                </c:pt>
                <c:pt idx="12215">
                  <c:v>5.1754706035328418E-2</c:v>
                </c:pt>
                <c:pt idx="12216">
                  <c:v>5.214178083759443E-2</c:v>
                </c:pt>
                <c:pt idx="12217">
                  <c:v>5.2530488874164435E-2</c:v>
                </c:pt>
                <c:pt idx="12218">
                  <c:v>5.2920833704320484E-2</c:v>
                </c:pt>
                <c:pt idx="12219">
                  <c:v>5.3312818519962064E-2</c:v>
                </c:pt>
                <c:pt idx="12220">
                  <c:v>5.3706446151014053E-2</c:v>
                </c:pt>
                <c:pt idx="12221">
                  <c:v>5.4101719071133564E-2</c:v>
                </c:pt>
                <c:pt idx="12222">
                  <c:v>5.449863940368424E-2</c:v>
                </c:pt>
                <c:pt idx="12223">
                  <c:v>5.4897208927947777E-2</c:v>
                </c:pt>
                <c:pt idx="12224">
                  <c:v>5.5297429085545087E-2</c:v>
                </c:pt>
                <c:pt idx="12225">
                  <c:v>5.569930098704045E-2</c:v>
                </c:pt>
                <c:pt idx="12226">
                  <c:v>5.61028254187034E-2</c:v>
                </c:pt>
                <c:pt idx="12227">
                  <c:v>5.6508002849405083E-2</c:v>
                </c:pt>
                <c:pt idx="12228">
                  <c:v>5.6914826389849967E-2</c:v>
                </c:pt>
                <c:pt idx="12229">
                  <c:v>5.7323266572585338E-2</c:v>
                </c:pt>
                <c:pt idx="12230">
                  <c:v>5.7733268281731705E-2</c:v>
                </c:pt>
                <c:pt idx="12231">
                  <c:v>5.8144762498688871E-2</c:v>
                </c:pt>
                <c:pt idx="12232">
                  <c:v>5.8557673508127975E-2</c:v>
                </c:pt>
                <c:pt idx="12233">
                  <c:v>5.8971919767819694E-2</c:v>
                </c:pt>
                <c:pt idx="12234">
                  <c:v>5.938741449129014E-2</c:v>
                </c:pt>
                <c:pt idx="12235">
                  <c:v>5.9804066189516107E-2</c:v>
                </c:pt>
                <c:pt idx="12236">
                  <c:v>6.022177918262777E-2</c:v>
                </c:pt>
                <c:pt idx="12237">
                  <c:v>6.0640454083159386E-2</c:v>
                </c:pt>
                <c:pt idx="12238">
                  <c:v>6.1059988251986483E-2</c:v>
                </c:pt>
                <c:pt idx="12239">
                  <c:v>6.1480276228043231E-2</c:v>
                </c:pt>
                <c:pt idx="12240">
                  <c:v>6.1901210132884507E-2</c:v>
                </c:pt>
                <c:pt idx="12241">
                  <c:v>6.2322680051127829E-2</c:v>
                </c:pt>
                <c:pt idx="12242">
                  <c:v>6.2744574387780694E-2</c:v>
                </c:pt>
                <c:pt idx="12243">
                  <c:v>6.3166780203432971E-2</c:v>
                </c:pt>
                <c:pt idx="12244">
                  <c:v>6.3589183528261567E-2</c:v>
                </c:pt>
                <c:pt idx="12245">
                  <c:v>6.4011669655770154E-2</c:v>
                </c:pt>
                <c:pt idx="12246">
                  <c:v>6.4434123417156111E-2</c:v>
                </c:pt>
                <c:pt idx="12247">
                  <c:v>6.485642943717175E-2</c:v>
                </c:pt>
                <c:pt idx="12248">
                  <c:v>6.5278472372316793E-2</c:v>
                </c:pt>
                <c:pt idx="12249">
                  <c:v>6.5700137132175956E-2</c:v>
                </c:pt>
                <c:pt idx="12250">
                  <c:v>6.6121309084684665E-2</c:v>
                </c:pt>
                <c:pt idx="12251">
                  <c:v>6.6541874246084889E-2</c:v>
                </c:pt>
                <c:pt idx="12252">
                  <c:v>6.6961719456302624E-2</c:v>
                </c:pt>
                <c:pt idx="12253">
                  <c:v>6.7380732540457511E-2</c:v>
                </c:pt>
                <c:pt idx="12254">
                  <c:v>6.7798802457188237E-2</c:v>
                </c:pt>
                <c:pt idx="12255">
                  <c:v>6.8215819434453318E-2</c:v>
                </c:pt>
                <c:pt idx="12256">
                  <c:v>6.8631675093444741E-2</c:v>
                </c:pt>
                <c:pt idx="12257">
                  <c:v>6.9046262561226493E-2</c:v>
                </c:pt>
                <c:pt idx="12258">
                  <c:v>6.9459476572689624E-2</c:v>
                </c:pt>
                <c:pt idx="12259">
                  <c:v>6.9871213562392176E-2</c:v>
                </c:pt>
                <c:pt idx="12260">
                  <c:v>7.0281371746830329E-2</c:v>
                </c:pt>
                <c:pt idx="12261">
                  <c:v>7.0689851197667394E-2</c:v>
                </c:pt>
                <c:pt idx="12262">
                  <c:v>7.1096553906425594E-2</c:v>
                </c:pt>
                <c:pt idx="12263">
                  <c:v>7.1501383841125504E-2</c:v>
                </c:pt>
                <c:pt idx="12264">
                  <c:v>7.1904246995339899E-2</c:v>
                </c:pt>
                <c:pt idx="12265">
                  <c:v>7.2305051430107889E-2</c:v>
                </c:pt>
                <c:pt idx="12266">
                  <c:v>7.270370730913768E-2</c:v>
                </c:pt>
                <c:pt idx="12267">
                  <c:v>7.3100126927708939E-2</c:v>
                </c:pt>
                <c:pt idx="12268">
                  <c:v>7.3494224735667329E-2</c:v>
                </c:pt>
                <c:pt idx="12269">
                  <c:v>7.3885917354886615E-2</c:v>
                </c:pt>
                <c:pt idx="12270">
                  <c:v>7.4275123591559009E-2</c:v>
                </c:pt>
                <c:pt idx="12271">
                  <c:v>7.4661764443656839E-2</c:v>
                </c:pt>
                <c:pt idx="12272">
                  <c:v>7.5045763103893035E-2</c:v>
                </c:pt>
                <c:pt idx="12273">
                  <c:v>7.5427044958495518E-2</c:v>
                </c:pt>
                <c:pt idx="12274">
                  <c:v>7.5805537582092214E-2</c:v>
                </c:pt>
                <c:pt idx="12275">
                  <c:v>7.6181170728993344E-2</c:v>
                </c:pt>
                <c:pt idx="12276">
                  <c:v>7.6553876321140787E-2</c:v>
                </c:pt>
                <c:pt idx="12277">
                  <c:v>7.6923588432983872E-2</c:v>
                </c:pt>
                <c:pt idx="12278">
                  <c:v>7.7290243273526599E-2</c:v>
                </c:pt>
                <c:pt idx="12279">
                  <c:v>7.7653779165779965E-2</c:v>
                </c:pt>
                <c:pt idx="12280">
                  <c:v>7.8014136523841052E-2</c:v>
                </c:pt>
                <c:pt idx="12281">
                  <c:v>7.8371257827809085E-2</c:v>
                </c:pt>
                <c:pt idx="12282">
                  <c:v>7.8725087596738366E-2</c:v>
                </c:pt>
                <c:pt idx="12283">
                  <c:v>7.907557235981641E-2</c:v>
                </c:pt>
                <c:pt idx="12284">
                  <c:v>7.9422660625946703E-2</c:v>
                </c:pt>
                <c:pt idx="12285">
                  <c:v>7.9766302851904752E-2</c:v>
                </c:pt>
                <c:pt idx="12286">
                  <c:v>8.0106451409227647E-2</c:v>
                </c:pt>
                <c:pt idx="12287">
                  <c:v>8.0443060549987733E-2</c:v>
                </c:pt>
                <c:pt idx="12288">
                  <c:v>8.077608637159199E-2</c:v>
                </c:pt>
                <c:pt idx="12289">
                  <c:v>8.1105486780742225E-2</c:v>
                </c:pt>
                <c:pt idx="12290">
                  <c:v>8.1431221513063229E-2</c:v>
                </c:pt>
                <c:pt idx="12291">
                  <c:v>8.1753252217570016E-2</c:v>
                </c:pt>
                <c:pt idx="12292">
                  <c:v>8.207154244345323E-2</c:v>
                </c:pt>
                <c:pt idx="12293">
                  <c:v>8.23860575079568E-2</c:v>
                </c:pt>
                <c:pt idx="12294">
                  <c:v>8.2696764400291223E-2</c:v>
                </c:pt>
                <c:pt idx="12295">
                  <c:v>8.3003631736043096E-2</c:v>
                </c:pt>
                <c:pt idx="12296">
                  <c:v>8.3306629713776545E-2</c:v>
                </c:pt>
                <c:pt idx="12297">
                  <c:v>8.3605730071933365E-2</c:v>
                </c:pt>
                <c:pt idx="12298">
                  <c:v>8.3900906046019033E-2</c:v>
                </c:pt>
                <c:pt idx="12299">
                  <c:v>8.4192132326129918E-2</c:v>
                </c:pt>
                <c:pt idx="12300">
                  <c:v>8.4479385014875896E-2</c:v>
                </c:pt>
                <c:pt idx="12301">
                  <c:v>8.4762641585747797E-2</c:v>
                </c:pt>
                <c:pt idx="12302">
                  <c:v>8.5041880841974699E-2</c:v>
                </c:pt>
                <c:pt idx="12303">
                  <c:v>8.5317082875913081E-2</c:v>
                </c:pt>
                <c:pt idx="12304">
                  <c:v>8.5588229029003871E-2</c:v>
                </c:pt>
                <c:pt idx="12305">
                  <c:v>8.5855301852331728E-2</c:v>
                </c:pt>
                <c:pt idx="12306">
                  <c:v>8.6118285067816464E-2</c:v>
                </c:pt>
                <c:pt idx="12307">
                  <c:v>8.6377163530063208E-2</c:v>
                </c:pt>
                <c:pt idx="12308">
                  <c:v>8.6631923188894774E-2</c:v>
                </c:pt>
                <c:pt idx="12309">
                  <c:v>8.6882551052587659E-2</c:v>
                </c:pt>
                <c:pt idx="12310">
                  <c:v>8.7129035151828724E-2</c:v>
                </c:pt>
                <c:pt idx="12311">
                  <c:v>8.737136450440805E-2</c:v>
                </c:pt>
                <c:pt idx="12312">
                  <c:v>8.7609529080661747E-2</c:v>
                </c:pt>
                <c:pt idx="12313">
                  <c:v>8.7843519769673625E-2</c:v>
                </c:pt>
                <c:pt idx="12314">
                  <c:v>8.8073328346246052E-2</c:v>
                </c:pt>
                <c:pt idx="12315">
                  <c:v>8.8298947438644318E-2</c:v>
                </c:pt>
                <c:pt idx="12316">
                  <c:v>8.8520370497121581E-2</c:v>
                </c:pt>
                <c:pt idx="12317">
                  <c:v>8.8737591763223933E-2</c:v>
                </c:pt>
                <c:pt idx="12318">
                  <c:v>8.8950606239879881E-2</c:v>
                </c:pt>
                <c:pt idx="12319">
                  <c:v>8.9159409662271177E-2</c:v>
                </c:pt>
                <c:pt idx="12320">
                  <c:v>8.93639984694862E-2</c:v>
                </c:pt>
                <c:pt idx="12321">
                  <c:v>8.9564369776947692E-2</c:v>
                </c:pt>
                <c:pt idx="12322">
                  <c:v>8.9760521349616498E-2</c:v>
                </c:pt>
                <c:pt idx="12323">
                  <c:v>8.9952451575961795E-2</c:v>
                </c:pt>
                <c:pt idx="12324">
                  <c:v>9.0140159442692547E-2</c:v>
                </c:pt>
                <c:pt idx="12325">
                  <c:v>9.0323644510241927E-2</c:v>
                </c:pt>
                <c:pt idx="12326">
                  <c:v>9.0502906888998022E-2</c:v>
                </c:pt>
                <c:pt idx="12327">
                  <c:v>9.0677947216269955E-2</c:v>
                </c:pt>
                <c:pt idx="12328">
                  <c:v>9.0848766633980033E-2</c:v>
                </c:pt>
                <c:pt idx="12329">
                  <c:v>9.1015366767072725E-2</c:v>
                </c:pt>
                <c:pt idx="12330">
                  <c:v>9.1177749702626307E-2</c:v>
                </c:pt>
                <c:pt idx="12331">
                  <c:v>9.1335917969660146E-2</c:v>
                </c:pt>
                <c:pt idx="12332">
                  <c:v>9.1489874519620193E-2</c:v>
                </c:pt>
                <c:pt idx="12333">
                  <c:v>9.1639622707535007E-2</c:v>
                </c:pt>
                <c:pt idx="12334">
                  <c:v>9.1785166273826241E-2</c:v>
                </c:pt>
                <c:pt idx="12335">
                  <c:v>9.192650932676194E-2</c:v>
                </c:pt>
                <c:pt idx="12336">
                  <c:v>9.2063656325539173E-2</c:v>
                </c:pt>
                <c:pt idx="12337">
                  <c:v>9.2196612063981692E-2</c:v>
                </c:pt>
                <c:pt idx="12338">
                  <c:v>9.2325381654839445E-2</c:v>
                </c:pt>
                <c:pt idx="12339">
                  <c:v>9.2449970514675336E-2</c:v>
                </c:pt>
                <c:pt idx="12340">
                  <c:v>9.2570384349326823E-2</c:v>
                </c:pt>
                <c:pt idx="12341">
                  <c:v>9.2686629139925494E-2</c:v>
                </c:pt>
                <c:pt idx="12342">
                  <c:v>9.2798711129463432E-2</c:v>
                </c:pt>
                <c:pt idx="12343">
                  <c:v>9.2906636809889573E-2</c:v>
                </c:pt>
                <c:pt idx="12344">
                  <c:v>9.3010412909724366E-2</c:v>
                </c:pt>
                <c:pt idx="12345">
                  <c:v>9.3110046382176515E-2</c:v>
                </c:pt>
                <c:pt idx="12346">
                  <c:v>9.3205544393748854E-2</c:v>
                </c:pt>
                <c:pt idx="12347">
                  <c:v>9.3296914313319726E-2</c:v>
                </c:pt>
                <c:pt idx="12348">
                  <c:v>9.338416370168498E-2</c:v>
                </c:pt>
                <c:pt idx="12349">
                  <c:v>9.3467300301547165E-2</c:v>
                </c:pt>
                <c:pt idx="12350">
                  <c:v>9.3546332027939563E-2</c:v>
                </c:pt>
                <c:pt idx="12351">
                  <c:v>9.3621266959069679E-2</c:v>
                </c:pt>
                <c:pt idx="12352">
                  <c:v>9.3692113327570228E-2</c:v>
                </c:pt>
                <c:pt idx="12353">
                  <c:v>9.3758886531504979E-2</c:v>
                </c:pt>
                <c:pt idx="12354">
                  <c:v>9.3821624292090053E-2</c:v>
                </c:pt>
                <c:pt idx="12355">
                  <c:v>9.3880389711122725E-2</c:v>
                </c:pt>
                <c:pt idx="12356">
                  <c:v>9.3935259572582627E-2</c:v>
                </c:pt>
                <c:pt idx="12357">
                  <c:v>9.3986317166023264E-2</c:v>
                </c:pt>
                <c:pt idx="12358">
                  <c:v>9.4033651420932812E-2</c:v>
                </c:pt>
                <c:pt idx="12359">
                  <c:v>9.4077356327436287E-2</c:v>
                </c:pt>
                <c:pt idx="12360">
                  <c:v>9.4117530398093077E-2</c:v>
                </c:pt>
                <c:pt idx="12361">
                  <c:v>9.4154276159845077E-2</c:v>
                </c:pt>
                <c:pt idx="12362">
                  <c:v>9.4187699674554884E-2</c:v>
                </c:pt>
                <c:pt idx="12363">
                  <c:v>9.4217910086980897E-2</c:v>
                </c:pt>
                <c:pt idx="12364">
                  <c:v>9.4245019199077934E-2</c:v>
                </c:pt>
                <c:pt idx="12365">
                  <c:v>9.4269141069544801E-2</c:v>
                </c:pt>
                <c:pt idx="12366">
                  <c:v>9.4290391637569138E-2</c:v>
                </c:pt>
                <c:pt idx="12367">
                  <c:v>9.4308888369748628E-2</c:v>
                </c:pt>
                <c:pt idx="12368">
                  <c:v>9.4324749929200272E-2</c:v>
                </c:pt>
                <c:pt idx="12369">
                  <c:v>9.4338095865893992E-2</c:v>
                </c:pt>
                <c:pt idx="12370">
                  <c:v>9.4349046327280681E-2</c:v>
                </c:pt>
                <c:pt idx="12371">
                  <c:v>9.4357721788309562E-2</c:v>
                </c:pt>
                <c:pt idx="12372">
                  <c:v>9.4364242799960071E-2</c:v>
                </c:pt>
                <c:pt idx="12373">
                  <c:v>9.4368729755439751E-2</c:v>
                </c:pt>
                <c:pt idx="12374">
                  <c:v>9.4371302673230142E-2</c:v>
                </c:pt>
                <c:pt idx="12375">
                  <c:v>9.4372080996184549E-2</c:v>
                </c:pt>
                <c:pt idx="12376">
                  <c:v>9.4371183405913855E-2</c:v>
                </c:pt>
                <c:pt idx="12377">
                  <c:v>9.4368727651717874E-2</c:v>
                </c:pt>
                <c:pt idx="12378">
                  <c:v>9.436481541778087E-2</c:v>
                </c:pt>
                <c:pt idx="12379">
                  <c:v>9.4359499823578608E-2</c:v>
                </c:pt>
                <c:pt idx="12380">
                  <c:v>9.4352778753114097E-2</c:v>
                </c:pt>
                <c:pt idx="12381">
                  <c:v>9.4344619677806427E-2</c:v>
                </c:pt>
                <c:pt idx="12382">
                  <c:v>9.4334974844243316E-2</c:v>
                </c:pt>
                <c:pt idx="12383">
                  <c:v>9.4323783009027579E-2</c:v>
                </c:pt>
                <c:pt idx="12384">
                  <c:v>9.4310970573456998E-2</c:v>
                </c:pt>
                <c:pt idx="12385">
                  <c:v>9.4296452640686965E-2</c:v>
                </c:pt>
                <c:pt idx="12386">
                  <c:v>9.42801340181776E-2</c:v>
                </c:pt>
                <c:pt idx="12387">
                  <c:v>9.4261910168218027E-2</c:v>
                </c:pt>
                <c:pt idx="12388">
                  <c:v>9.4241668108480059E-2</c:v>
                </c:pt>
                <c:pt idx="12389">
                  <c:v>9.4219287264483156E-2</c:v>
                </c:pt>
                <c:pt idx="12390">
                  <c:v>9.4194640275799962E-2</c:v>
                </c:pt>
                <c:pt idx="12391">
                  <c:v>9.4167593757791462E-2</c:v>
                </c:pt>
                <c:pt idx="12392">
                  <c:v>9.4138009020616795E-2</c:v>
                </c:pt>
                <c:pt idx="12393">
                  <c:v>9.4105742747214602E-2</c:v>
                </c:pt>
                <c:pt idx="12394">
                  <c:v>9.4070647631910601E-2</c:v>
                </c:pt>
                <c:pt idx="12395">
                  <c:v>9.4032572981262483E-2</c:v>
                </c:pt>
                <c:pt idx="12396">
                  <c:v>9.3991365278704719E-2</c:v>
                </c:pt>
                <c:pt idx="12397">
                  <c:v>9.394686871451785E-2</c:v>
                </c:pt>
                <c:pt idx="12398">
                  <c:v>9.3898925682596321E-2</c:v>
                </c:pt>
                <c:pt idx="12399">
                  <c:v>9.3847377245451599E-2</c:v>
                </c:pt>
                <c:pt idx="12400">
                  <c:v>9.3792063568840275E-2</c:v>
                </c:pt>
                <c:pt idx="12401">
                  <c:v>9.3732824327365655E-2</c:v>
                </c:pt>
                <c:pt idx="12402">
                  <c:v>9.3669499082360982E-2</c:v>
                </c:pt>
                <c:pt idx="12403">
                  <c:v>9.3601944058133241E-2</c:v>
                </c:pt>
                <c:pt idx="12404">
                  <c:v>9.3530067954836732E-2</c:v>
                </c:pt>
                <c:pt idx="12405">
                  <c:v>9.3453839422592347E-2</c:v>
                </c:pt>
                <c:pt idx="12406">
                  <c:v>9.337325998426016E-2</c:v>
                </c:pt>
                <c:pt idx="12407">
                  <c:v>9.3288347516290046E-2</c:v>
                </c:pt>
                <c:pt idx="12408">
                  <c:v>9.319913447529618E-2</c:v>
                </c:pt>
                <c:pt idx="12409">
                  <c:v>9.3105666774207299E-2</c:v>
                </c:pt>
                <c:pt idx="12410">
                  <c:v>9.300800273515257E-2</c:v>
                </c:pt>
                <c:pt idx="12411">
                  <c:v>9.2906212094455209E-2</c:v>
                </c:pt>
                <c:pt idx="12412">
                  <c:v>9.2800375057036186E-2</c:v>
                </c:pt>
                <c:pt idx="12413">
                  <c:v>9.2690581398437888E-2</c:v>
                </c:pt>
                <c:pt idx="12414">
                  <c:v>9.2576929612752268E-2</c:v>
                </c:pt>
                <c:pt idx="12415">
                  <c:v>9.245952610477122E-2</c:v>
                </c:pt>
                <c:pt idx="12416">
                  <c:v>9.2338484424719022E-2</c:v>
                </c:pt>
                <c:pt idx="12417">
                  <c:v>9.2213924543962128E-2</c:v>
                </c:pt>
                <c:pt idx="12418">
                  <c:v>9.2085972170129302E-2</c:v>
                </c:pt>
                <c:pt idx="12419">
                  <c:v>9.1954758100115427E-2</c:v>
                </c:pt>
                <c:pt idx="12420">
                  <c:v>9.1820417609478192E-2</c:v>
                </c:pt>
                <c:pt idx="12421">
                  <c:v>9.1683089876777132E-2</c:v>
                </c:pt>
                <c:pt idx="12422">
                  <c:v>9.1542917441441315E-2</c:v>
                </c:pt>
                <c:pt idx="12423">
                  <c:v>9.1400045693792245E-2</c:v>
                </c:pt>
                <c:pt idx="12424">
                  <c:v>9.1254622395883805E-2</c:v>
                </c:pt>
                <c:pt idx="12425">
                  <c:v>9.1106797231861603E-2</c:v>
                </c:pt>
                <c:pt idx="12426">
                  <c:v>9.0956721386580258E-2</c:v>
                </c:pt>
                <c:pt idx="12427">
                  <c:v>9.0804547151253273E-2</c:v>
                </c:pt>
                <c:pt idx="12428">
                  <c:v>9.0650427554950536E-2</c:v>
                </c:pt>
                <c:pt idx="12429">
                  <c:v>9.0494516020790366E-2</c:v>
                </c:pt>
                <c:pt idx="12430">
                  <c:v>9.0336966045712536E-2</c:v>
                </c:pt>
                <c:pt idx="12431">
                  <c:v>9.0177930902752376E-2</c:v>
                </c:pt>
                <c:pt idx="12432">
                  <c:v>9.0017563364770875E-2</c:v>
                </c:pt>
                <c:pt idx="12433">
                  <c:v>8.9856015448632823E-2</c:v>
                </c:pt>
                <c:pt idx="12434">
                  <c:v>8.9693438178853321E-2</c:v>
                </c:pt>
                <c:pt idx="12435">
                  <c:v>8.9529981369772721E-2</c:v>
                </c:pt>
                <c:pt idx="12436">
                  <c:v>8.936579342534727E-2</c:v>
                </c:pt>
                <c:pt idx="12437">
                  <c:v>8.9201021155678725E-2</c:v>
                </c:pt>
                <c:pt idx="12438">
                  <c:v>8.9035809609434038E-2</c:v>
                </c:pt>
                <c:pt idx="12439">
                  <c:v>8.8870301921340294E-2</c:v>
                </c:pt>
                <c:pt idx="12440">
                  <c:v>8.8704639173967398E-2</c:v>
                </c:pt>
                <c:pt idx="12441">
                  <c:v>8.8538960273041256E-2</c:v>
                </c:pt>
                <c:pt idx="12442">
                  <c:v>8.8373401835559903E-2</c:v>
                </c:pt>
                <c:pt idx="12443">
                  <c:v>8.82080980900114E-2</c:v>
                </c:pt>
                <c:pt idx="12444">
                  <c:v>8.8043180788019704E-2</c:v>
                </c:pt>
                <c:pt idx="12445">
                  <c:v>8.7878779126773512E-2</c:v>
                </c:pt>
                <c:pt idx="12446">
                  <c:v>8.7715019681615519E-2</c:v>
                </c:pt>
                <c:pt idx="12447">
                  <c:v>8.7552026348198142E-2</c:v>
                </c:pt>
                <c:pt idx="12448">
                  <c:v>8.7389920293632753E-2</c:v>
                </c:pt>
                <c:pt idx="12449">
                  <c:v>8.7228819916088177E-2</c:v>
                </c:pt>
                <c:pt idx="12450">
                  <c:v>8.7068840812310991E-2</c:v>
                </c:pt>
                <c:pt idx="12451">
                  <c:v>8.6910095752569014E-2</c:v>
                </c:pt>
                <c:pt idx="12452">
                  <c:v>8.6752694662536364E-2</c:v>
                </c:pt>
                <c:pt idx="12453">
                  <c:v>8.6596744611663029E-2</c:v>
                </c:pt>
                <c:pt idx="12454">
                  <c:v>8.6442349807589428E-2</c:v>
                </c:pt>
                <c:pt idx="12455">
                  <c:v>8.628961159618917E-2</c:v>
                </c:pt>
                <c:pt idx="12456">
                  <c:v>8.6138628466840297E-2</c:v>
                </c:pt>
                <c:pt idx="12457">
                  <c:v>8.5989496062544551E-2</c:v>
                </c:pt>
                <c:pt idx="12458">
                  <c:v>8.5842307194533451E-2</c:v>
                </c:pt>
                <c:pt idx="12459">
                  <c:v>8.5697151861014328E-2</c:v>
                </c:pt>
                <c:pt idx="12460">
                  <c:v>8.5554117269730515E-2</c:v>
                </c:pt>
                <c:pt idx="12461">
                  <c:v>8.5413287864021123E-2</c:v>
                </c:pt>
                <c:pt idx="12462">
                  <c:v>8.5274745352087247E-2</c:v>
                </c:pt>
                <c:pt idx="12463">
                  <c:v>8.5138568739178855E-2</c:v>
                </c:pt>
                <c:pt idx="12464">
                  <c:v>8.5004834362441356E-2</c:v>
                </c:pt>
                <c:pt idx="12465">
                  <c:v>8.4873606125670548E-2</c:v>
                </c:pt>
                <c:pt idx="12466">
                  <c:v>8.4744914359926621E-2</c:v>
                </c:pt>
                <c:pt idx="12467">
                  <c:v>8.4618751584585192E-2</c:v>
                </c:pt>
                <c:pt idx="12468">
                  <c:v>8.4495088877033012E-2</c:v>
                </c:pt>
                <c:pt idx="12469">
                  <c:v>8.4373885929711956E-2</c:v>
                </c:pt>
                <c:pt idx="12470">
                  <c:v>8.4255092295731901E-2</c:v>
                </c:pt>
                <c:pt idx="12471">
                  <c:v>8.4138648236206717E-2</c:v>
                </c:pt>
                <c:pt idx="12472">
                  <c:v>8.4024485511616967E-2</c:v>
                </c:pt>
                <c:pt idx="12473">
                  <c:v>8.3912528132307956E-2</c:v>
                </c:pt>
                <c:pt idx="12474">
                  <c:v>8.3802693070137685E-2</c:v>
                </c:pt>
                <c:pt idx="12475">
                  <c:v>8.3694890932730581E-2</c:v>
                </c:pt>
                <c:pt idx="12476">
                  <c:v>8.3589026601743249E-2</c:v>
                </c:pt>
                <c:pt idx="12477">
                  <c:v>8.3484999836513502E-2</c:v>
                </c:pt>
                <c:pt idx="12478">
                  <c:v>8.3382705844428112E-2</c:v>
                </c:pt>
                <c:pt idx="12479">
                  <c:v>8.3282035819316175E-2</c:v>
                </c:pt>
                <c:pt idx="12480">
                  <c:v>8.3182877449136994E-2</c:v>
                </c:pt>
                <c:pt idx="12481">
                  <c:v>8.3085115394201034E-2</c:v>
                </c:pt>
                <c:pt idx="12482">
                  <c:v>8.2988631737127644E-2</c:v>
                </c:pt>
                <c:pt idx="12483">
                  <c:v>8.2893306405711256E-2</c:v>
                </c:pt>
                <c:pt idx="12484">
                  <c:v>8.2799017569832864E-2</c:v>
                </c:pt>
                <c:pt idx="12485">
                  <c:v>8.2705642013523775E-2</c:v>
                </c:pt>
                <c:pt idx="12486">
                  <c:v>8.2613055483253775E-2</c:v>
                </c:pt>
                <c:pt idx="12487">
                  <c:v>8.2521133013484224E-2</c:v>
                </c:pt>
                <c:pt idx="12488">
                  <c:v>8.2429749230495883E-2</c:v>
                </c:pt>
                <c:pt idx="12489">
                  <c:v>8.233877863546861E-2</c:v>
                </c:pt>
                <c:pt idx="12490">
                  <c:v>8.224809586776001E-2</c:v>
                </c:pt>
                <c:pt idx="12491">
                  <c:v>8.2157575949298942E-2</c:v>
                </c:pt>
                <c:pt idx="12492">
                  <c:v>8.2067094510980126E-2</c:v>
                </c:pt>
                <c:pt idx="12493">
                  <c:v>8.1976528001917168E-2</c:v>
                </c:pt>
                <c:pt idx="12494">
                  <c:v>8.1885753882380133E-2</c:v>
                </c:pt>
                <c:pt idx="12495">
                  <c:v>8.1794650801218324E-2</c:v>
                </c:pt>
                <c:pt idx="12496">
                  <c:v>8.1703098758538373E-2</c:v>
                </c:pt>
                <c:pt idx="12497">
                  <c:v>8.1610979254381849E-2</c:v>
                </c:pt>
                <c:pt idx="12498">
                  <c:v>8.1518175424119294E-2</c:v>
                </c:pt>
                <c:pt idx="12499">
                  <c:v>8.1424572161250833E-2</c:v>
                </c:pt>
                <c:pt idx="12500">
                  <c:v>8.1330056228279005E-2</c:v>
                </c:pt>
                <c:pt idx="12501">
                  <c:v>8.1234516356293751E-2</c:v>
                </c:pt>
                <c:pt idx="12502">
                  <c:v>8.1137843333883741E-2</c:v>
                </c:pt>
                <c:pt idx="12503">
                  <c:v>8.1039641276960811E-2</c:v>
                </c:pt>
                <c:pt idx="12504">
                  <c:v>8.0938897349696282E-2</c:v>
                </c:pt>
                <c:pt idx="12505">
                  <c:v>8.0834490136714413E-2</c:v>
                </c:pt>
                <c:pt idx="12506">
                  <c:v>8.0725798941627722E-2</c:v>
                </c:pt>
                <c:pt idx="12507">
                  <c:v>8.0612509753763467E-2</c:v>
                </c:pt>
                <c:pt idx="12508">
                  <c:v>8.0494350702825249E-2</c:v>
                </c:pt>
                <c:pt idx="12509">
                  <c:v>8.0371079729056813E-2</c:v>
                </c:pt>
                <c:pt idx="12510">
                  <c:v>8.0242482533742401E-2</c:v>
                </c:pt>
                <c:pt idx="12511">
                  <c:v>8.0108371001538184E-2</c:v>
                </c:pt>
                <c:pt idx="12512">
                  <c:v>7.9968581701273883E-2</c:v>
                </c:pt>
                <c:pt idx="12513">
                  <c:v>7.982297444796034E-2</c:v>
                </c:pt>
                <c:pt idx="12514">
                  <c:v>7.9671430923745096E-2</c:v>
                </c:pt>
                <c:pt idx="12515">
                  <c:v>7.9513853356159889E-2</c:v>
                </c:pt>
                <c:pt idx="12516">
                  <c:v>7.9350163252040806E-2</c:v>
                </c:pt>
                <c:pt idx="12517">
                  <c:v>7.918030018551199E-2</c:v>
                </c:pt>
                <c:pt idx="12518">
                  <c:v>7.9004220638441355E-2</c:v>
                </c:pt>
                <c:pt idx="12519">
                  <c:v>7.8821896891789006E-2</c:v>
                </c:pt>
                <c:pt idx="12520">
                  <c:v>7.8633315966290737E-2</c:v>
                </c:pt>
                <c:pt idx="12521">
                  <c:v>7.8438478610935239E-2</c:v>
                </c:pt>
                <c:pt idx="12522">
                  <c:v>7.8237398337717007E-2</c:v>
                </c:pt>
                <c:pt idx="12523">
                  <c:v>7.8030100501168181E-2</c:v>
                </c:pt>
                <c:pt idx="12524">
                  <c:v>7.7816621421195262E-2</c:v>
                </c:pt>
                <c:pt idx="12525">
                  <c:v>7.7597007547772573E-2</c:v>
                </c:pt>
                <c:pt idx="12526">
                  <c:v>7.7371314666069488E-2</c:v>
                </c:pt>
                <c:pt idx="12527">
                  <c:v>7.7139607140613117E-2</c:v>
                </c:pt>
                <c:pt idx="12528">
                  <c:v>7.6901957197117038E-2</c:v>
                </c:pt>
                <c:pt idx="12529">
                  <c:v>7.6658444240634019E-2</c:v>
                </c:pt>
                <c:pt idx="12530">
                  <c:v>7.6409154208716773E-2</c:v>
                </c:pt>
                <c:pt idx="12531">
                  <c:v>7.6154178958302177E-2</c:v>
                </c:pt>
                <c:pt idx="12532">
                  <c:v>7.589361568506113E-2</c:v>
                </c:pt>
                <c:pt idx="12533">
                  <c:v>7.562756637398628E-2</c:v>
                </c:pt>
                <c:pt idx="12534">
                  <c:v>7.5356137280018956E-2</c:v>
                </c:pt>
                <c:pt idx="12535">
                  <c:v>7.5079438437546386E-2</c:v>
                </c:pt>
                <c:pt idx="12536">
                  <c:v>7.4797583197629317E-2</c:v>
                </c:pt>
                <c:pt idx="12537">
                  <c:v>7.4510687791850244E-2</c:v>
                </c:pt>
                <c:pt idx="12538">
                  <c:v>7.4218870921701652E-2</c:v>
                </c:pt>
                <c:pt idx="12539">
                  <c:v>7.3922253372462957E-2</c:v>
                </c:pt>
                <c:pt idx="12540">
                  <c:v>7.3620957650544772E-2</c:v>
                </c:pt>
                <c:pt idx="12541">
                  <c:v>7.3315107643307037E-2</c:v>
                </c:pt>
                <c:pt idx="12542">
                  <c:v>7.3004828300387667E-2</c:v>
                </c:pt>
                <c:pt idx="12543">
                  <c:v>7.2690245335606099E-2</c:v>
                </c:pt>
                <c:pt idx="12544">
                  <c:v>7.2371484948534473E-2</c:v>
                </c:pt>
                <c:pt idx="12545">
                  <c:v>7.2048673564857738E-2</c:v>
                </c:pt>
                <c:pt idx="12546">
                  <c:v>7.1721937594670923E-2</c:v>
                </c:pt>
                <c:pt idx="12547">
                  <c:v>7.1391403207888823E-2</c:v>
                </c:pt>
                <c:pt idx="12548">
                  <c:v>7.1057196125971292E-2</c:v>
                </c:pt>
                <c:pt idx="12549">
                  <c:v>7.0719441429192634E-2</c:v>
                </c:pt>
                <c:pt idx="12550">
                  <c:v>7.0378263378709671E-2</c:v>
                </c:pt>
                <c:pt idx="12551">
                  <c:v>7.0033785252709022E-2</c:v>
                </c:pt>
                <c:pt idx="12552">
                  <c:v>6.9686129195938487E-2</c:v>
                </c:pt>
                <c:pt idx="12553">
                  <c:v>6.9335416081952678E-2</c:v>
                </c:pt>
                <c:pt idx="12554">
                  <c:v>6.8981765387426189E-2</c:v>
                </c:pt>
                <c:pt idx="12555">
                  <c:v>6.8625295077911902E-2</c:v>
                </c:pt>
                <c:pt idx="12556">
                  <c:v>6.8266121504444111E-2</c:v>
                </c:pt>
                <c:pt idx="12557">
                  <c:v>6.7904359310409695E-2</c:v>
                </c:pt>
                <c:pt idx="12558">
                  <c:v>6.7540121348131685E-2</c:v>
                </c:pt>
                <c:pt idx="12559">
                  <c:v>6.7173518604630805E-2</c:v>
                </c:pt>
                <c:pt idx="12560">
                  <c:v>6.6804660136052949E-2</c:v>
                </c:pt>
                <c:pt idx="12561">
                  <c:v>6.6433653010268295E-2</c:v>
                </c:pt>
                <c:pt idx="12562">
                  <c:v>6.6060602257170323E-2</c:v>
                </c:pt>
                <c:pt idx="12563">
                  <c:v>6.5685610826220694E-2</c:v>
                </c:pt>
                <c:pt idx="12564">
                  <c:v>6.5308779550804413E-2</c:v>
                </c:pt>
                <c:pt idx="12565">
                  <c:v>6.4930207118979885E-2</c:v>
                </c:pt>
                <c:pt idx="12566">
                  <c:v>6.4549990050223036E-2</c:v>
                </c:pt>
                <c:pt idx="12567">
                  <c:v>6.4168222677785589E-2</c:v>
                </c:pt>
                <c:pt idx="12568">
                  <c:v>6.378499713630105E-2</c:v>
                </c:pt>
                <c:pt idx="12569">
                  <c:v>6.3400403354289536E-2</c:v>
                </c:pt>
                <c:pt idx="12570">
                  <c:v>6.3014529051229104E-2</c:v>
                </c:pt>
                <c:pt idx="12571">
                  <c:v>6.2627459738874028E-2</c:v>
                </c:pt>
                <c:pt idx="12572">
                  <c:v>6.2239278726517716E-2</c:v>
                </c:pt>
                <c:pt idx="12573">
                  <c:v>6.185006712991048E-2</c:v>
                </c:pt>
                <c:pt idx="12574">
                  <c:v>6.1459903883556599E-2</c:v>
                </c:pt>
                <c:pt idx="12575">
                  <c:v>6.1068865756128951E-2</c:v>
                </c:pt>
                <c:pt idx="12576">
                  <c:v>6.0677027368750955E-2</c:v>
                </c:pt>
                <c:pt idx="12577">
                  <c:v>6.0284461215909614E-2</c:v>
                </c:pt>
                <c:pt idx="12578">
                  <c:v>5.9891237688773802E-2</c:v>
                </c:pt>
                <c:pt idx="12579">
                  <c:v>5.9497425100704784E-2</c:v>
                </c:pt>
                <c:pt idx="12580">
                  <c:v>5.9103089714755988E-2</c:v>
                </c:pt>
                <c:pt idx="12581">
                  <c:v>5.8708295772970362E-2</c:v>
                </c:pt>
                <c:pt idx="12582">
                  <c:v>5.8313105527293387E-2</c:v>
                </c:pt>
                <c:pt idx="12583">
                  <c:v>5.7917579271930565E-2</c:v>
                </c:pt>
                <c:pt idx="12584">
                  <c:v>5.7521775376986654E-2</c:v>
                </c:pt>
                <c:pt idx="12585">
                  <c:v>5.7125750323233776E-2</c:v>
                </c:pt>
                <c:pt idx="12586">
                  <c:v>5.6729558737863728E-2</c:v>
                </c:pt>
                <c:pt idx="12587">
                  <c:v>5.6333253431089234E-2</c:v>
                </c:pt>
                <c:pt idx="12588">
                  <c:v>5.5936885433465103E-2</c:v>
                </c:pt>
                <c:pt idx="12589">
                  <c:v>5.5540504033810521E-2</c:v>
                </c:pt>
                <c:pt idx="12590">
                  <c:v>5.514415681761841E-2</c:v>
                </c:pt>
                <c:pt idx="12591">
                  <c:v>5.4747889705847014E-2</c:v>
                </c:pt>
                <c:pt idx="12592">
                  <c:v>5.4351746993994414E-2</c:v>
                </c:pt>
                <c:pt idx="12593">
                  <c:v>5.3955771391363816E-2</c:v>
                </c:pt>
                <c:pt idx="12594">
                  <c:v>5.356000406043307E-2</c:v>
                </c:pt>
                <c:pt idx="12595">
                  <c:v>5.3164484656248234E-2</c:v>
                </c:pt>
                <c:pt idx="12596">
                  <c:v>5.2769251365766719E-2</c:v>
                </c:pt>
                <c:pt idx="12597">
                  <c:v>5.2374340947080503E-2</c:v>
                </c:pt>
                <c:pt idx="12598">
                  <c:v>5.1979788768455132E-2</c:v>
                </c:pt>
                <c:pt idx="12599">
                  <c:v>5.1585628847125677E-2</c:v>
                </c:pt>
                <c:pt idx="12600">
                  <c:v>5.1191893887794104E-2</c:v>
                </c:pt>
                <c:pt idx="12601">
                  <c:v>5.0798615320779693E-2</c:v>
                </c:pt>
                <c:pt idx="12602">
                  <c:v>5.0405823339773767E-2</c:v>
                </c:pt>
                <c:pt idx="12603">
                  <c:v>5.0013546939159527E-2</c:v>
                </c:pt>
                <c:pt idx="12604">
                  <c:v>4.9621813950856714E-2</c:v>
                </c:pt>
                <c:pt idx="12605">
                  <c:v>4.9230651080657328E-2</c:v>
                </c:pt>
                <c:pt idx="12606">
                  <c:v>4.8840083944021236E-2</c:v>
                </c:pt>
                <c:pt idx="12607">
                  <c:v>4.845013710130297E-2</c:v>
                </c:pt>
                <c:pt idx="12608">
                  <c:v>4.8060834092385797E-2</c:v>
                </c:pt>
                <c:pt idx="12609">
                  <c:v>4.7672197470699389E-2</c:v>
                </c:pt>
                <c:pt idx="12610">
                  <c:v>4.7284248836603399E-2</c:v>
                </c:pt>
                <c:pt idx="12611">
                  <c:v>4.6897008870118488E-2</c:v>
                </c:pt>
                <c:pt idx="12612">
                  <c:v>4.6510497362991565E-2</c:v>
                </c:pt>
                <c:pt idx="12613">
                  <c:v>4.6124733250082185E-2</c:v>
                </c:pt>
                <c:pt idx="12614">
                  <c:v>4.573973464006046E-2</c:v>
                </c:pt>
                <c:pt idx="12615">
                  <c:v>4.5355518845408054E-2</c:v>
                </c:pt>
                <c:pt idx="12616">
                  <c:v>4.4972102411716466E-2</c:v>
                </c:pt>
                <c:pt idx="12617">
                  <c:v>4.4589501146277584E-2</c:v>
                </c:pt>
                <c:pt idx="12618">
                  <c:v>4.4207730145964033E-2</c:v>
                </c:pt>
                <c:pt idx="12619">
                  <c:v>4.3826803824397666E-2</c:v>
                </c:pt>
                <c:pt idx="12620">
                  <c:v>4.3446735938406519E-2</c:v>
                </c:pt>
                <c:pt idx="12621">
                  <c:v>4.3067539613771466E-2</c:v>
                </c:pt>
                <c:pt idx="12622">
                  <c:v>4.2689227370265169E-2</c:v>
                </c:pt>
                <c:pt idx="12623">
                  <c:v>4.231181114598704E-2</c:v>
                </c:pt>
                <c:pt idx="12624">
                  <c:v>4.1935302320998881E-2</c:v>
                </c:pt>
                <c:pt idx="12625">
                  <c:v>4.1559711740267402E-2</c:v>
                </c:pt>
                <c:pt idx="12626">
                  <c:v>4.1185049735919355E-2</c:v>
                </c:pt>
                <c:pt idx="12627">
                  <c:v>4.0811326148817433E-2</c:v>
                </c:pt>
                <c:pt idx="12628">
                  <c:v>4.0438550349464752E-2</c:v>
                </c:pt>
                <c:pt idx="12629">
                  <c:v>4.0066731258246953E-2</c:v>
                </c:pt>
                <c:pt idx="12630">
                  <c:v>3.9695877365020553E-2</c:v>
                </c:pt>
                <c:pt idx="12631">
                  <c:v>3.932599674805904E-2</c:v>
                </c:pt>
                <c:pt idx="12632">
                  <c:v>3.8957097092365299E-2</c:v>
                </c:pt>
                <c:pt idx="12633">
                  <c:v>3.8589185707362604E-2</c:v>
                </c:pt>
                <c:pt idx="12634">
                  <c:v>3.8222269543974931E-2</c:v>
                </c:pt>
                <c:pt idx="12635">
                  <c:v>3.7856355211108091E-2</c:v>
                </c:pt>
                <c:pt idx="12636">
                  <c:v>3.7491448991543892E-2</c:v>
                </c:pt>
                <c:pt idx="12637">
                  <c:v>3.7127556857259034E-2</c:v>
                </c:pt>
                <c:pt idx="12638">
                  <c:v>3.6764684484181472E-2</c:v>
                </c:pt>
                <c:pt idx="12639">
                  <c:v>3.6402837266396454E-2</c:v>
                </c:pt>
                <c:pt idx="12640">
                  <c:v>3.604202032981503E-2</c:v>
                </c:pt>
                <c:pt idx="12641">
                  <c:v>3.5682238545317817E-2</c:v>
                </c:pt>
                <c:pt idx="12642">
                  <c:v>3.5323496541386584E-2</c:v>
                </c:pt>
                <c:pt idx="12643">
                  <c:v>3.4965798716236902E-2</c:v>
                </c:pt>
                <c:pt idx="12644">
                  <c:v>3.4609149249464212E-2</c:v>
                </c:pt>
                <c:pt idx="12645">
                  <c:v>3.4253552113216706E-2</c:v>
                </c:pt>
                <c:pt idx="12646">
                  <c:v>3.3899011082907611E-2</c:v>
                </c:pt>
                <c:pt idx="12647">
                  <c:v>3.3545529747479409E-2</c:v>
                </c:pt>
                <c:pt idx="12648">
                  <c:v>3.3193111519233251E-2</c:v>
                </c:pt>
                <c:pt idx="12649">
                  <c:v>3.2841759643235602E-2</c:v>
                </c:pt>
                <c:pt idx="12650">
                  <c:v>3.2491477206315032E-2</c:v>
                </c:pt>
                <c:pt idx="12651">
                  <c:v>3.2142267145661332E-2</c:v>
                </c:pt>
                <c:pt idx="12652">
                  <c:v>3.1794132257039212E-2</c:v>
                </c:pt>
                <c:pt idx="12653">
                  <c:v>3.1447075202628808E-2</c:v>
                </c:pt>
                <c:pt idx="12654">
                  <c:v>3.1101098518504566E-2</c:v>
                </c:pt>
                <c:pt idx="12655">
                  <c:v>3.075620462176484E-2</c:v>
                </c:pt>
                <c:pt idx="12656">
                  <c:v>3.0412395817323214E-2</c:v>
                </c:pt>
                <c:pt idx="12657">
                  <c:v>3.0069674304373153E-2</c:v>
                </c:pt>
                <c:pt idx="12658">
                  <c:v>2.9728042182537353E-2</c:v>
                </c:pt>
                <c:pt idx="12659">
                  <c:v>2.9387501457712382E-2</c:v>
                </c:pt>
                <c:pt idx="12660">
                  <c:v>2.9048054047619638E-2</c:v>
                </c:pt>
                <c:pt idx="12661">
                  <c:v>2.8709701787073192E-2</c:v>
                </c:pt>
                <c:pt idx="12662">
                  <c:v>2.8372446432974607E-2</c:v>
                </c:pt>
                <c:pt idx="12663">
                  <c:v>2.8036289669045231E-2</c:v>
                </c:pt>
                <c:pt idx="12664">
                  <c:v>2.7701233110305389E-2</c:v>
                </c:pt>
                <c:pt idx="12665">
                  <c:v>2.7367278307310394E-2</c:v>
                </c:pt>
                <c:pt idx="12666">
                  <c:v>2.7034426750152909E-2</c:v>
                </c:pt>
                <c:pt idx="12667">
                  <c:v>2.6702679872240512E-2</c:v>
                </c:pt>
                <c:pt idx="12668">
                  <c:v>2.6372039053857627E-2</c:v>
                </c:pt>
                <c:pt idx="12669">
                  <c:v>2.6042505625520632E-2</c:v>
                </c:pt>
                <c:pt idx="12670">
                  <c:v>2.571408087113438E-2</c:v>
                </c:pt>
                <c:pt idx="12671">
                  <c:v>2.5386766030958689E-2</c:v>
                </c:pt>
                <c:pt idx="12672">
                  <c:v>2.5060562304392565E-2</c:v>
                </c:pt>
                <c:pt idx="12673">
                  <c:v>2.4735470852584041E-2</c:v>
                </c:pt>
                <c:pt idx="12674">
                  <c:v>2.4411492800873451E-2</c:v>
                </c:pt>
                <c:pt idx="12675">
                  <c:v>2.4088629241077037E-2</c:v>
                </c:pt>
                <c:pt idx="12676">
                  <c:v>2.37668812336185E-2</c:v>
                </c:pt>
                <c:pt idx="12677">
                  <c:v>2.3446249809514996E-2</c:v>
                </c:pt>
                <c:pt idx="12678">
                  <c:v>2.3126735972224362E-2</c:v>
                </c:pt>
                <c:pt idx="12679">
                  <c:v>2.2808340699360528E-2</c:v>
                </c:pt>
                <c:pt idx="12680">
                  <c:v>2.2491064944282407E-2</c:v>
                </c:pt>
                <c:pt idx="12681">
                  <c:v>2.2174909637563502E-2</c:v>
                </c:pt>
                <c:pt idx="12682">
                  <c:v>2.185987568834688E-2</c:v>
                </c:pt>
                <c:pt idx="12683">
                  <c:v>2.1545963985592175E-2</c:v>
                </c:pt>
                <c:pt idx="12684">
                  <c:v>2.1233175399219591E-2</c:v>
                </c:pt>
                <c:pt idx="12685">
                  <c:v>2.0921510781156002E-2</c:v>
                </c:pt>
                <c:pt idx="12686">
                  <c:v>2.0610970966288826E-2</c:v>
                </c:pt>
                <c:pt idx="12687">
                  <c:v>2.0301556773331824E-2</c:v>
                </c:pt>
                <c:pt idx="12688">
                  <c:v>1.9993269005608168E-2</c:v>
                </c:pt>
                <c:pt idx="12689">
                  <c:v>1.9686108451754881E-2</c:v>
                </c:pt>
                <c:pt idx="12690">
                  <c:v>1.93800758863533E-2</c:v>
                </c:pt>
                <c:pt idx="12691">
                  <c:v>1.9075172070489435E-2</c:v>
                </c:pt>
                <c:pt idx="12692">
                  <c:v>1.8771397752248637E-2</c:v>
                </c:pt>
                <c:pt idx="12693">
                  <c:v>1.8468753667148053E-2</c:v>
                </c:pt>
                <c:pt idx="12694">
                  <c:v>1.8167240538510793E-2</c:v>
                </c:pt>
                <c:pt idx="12695">
                  <c:v>1.786685907778544E-2</c:v>
                </c:pt>
                <c:pt idx="12696">
                  <c:v>1.7567609984813975E-2</c:v>
                </c:pt>
                <c:pt idx="12697">
                  <c:v>1.7269493948051818E-2</c:v>
                </c:pt>
                <c:pt idx="12698">
                  <c:v>1.6972511644742731E-2</c:v>
                </c:pt>
                <c:pt idx="12699">
                  <c:v>1.6676663741051725E-2</c:v>
                </c:pt>
                <c:pt idx="12700">
                  <c:v>1.6381950892159023E-2</c:v>
                </c:pt>
                <c:pt idx="12701">
                  <c:v>1.6088373742317336E-2</c:v>
                </c:pt>
                <c:pt idx="12702">
                  <c:v>1.579593292487547E-2</c:v>
                </c:pt>
                <c:pt idx="12703">
                  <c:v>1.5504629062270752E-2</c:v>
                </c:pt>
                <c:pt idx="12704">
                  <c:v>1.5214462765992164E-2</c:v>
                </c:pt>
                <c:pt idx="12705">
                  <c:v>1.4925434636517153E-2</c:v>
                </c:pt>
                <c:pt idx="12706">
                  <c:v>1.4637545263223601E-2</c:v>
                </c:pt>
                <c:pt idx="12707">
                  <c:v>1.435079522427953E-2</c:v>
                </c:pt>
                <c:pt idx="12708">
                  <c:v>1.4065185086512083E-2</c:v>
                </c:pt>
                <c:pt idx="12709">
                  <c:v>1.3780715405257857E-2</c:v>
                </c:pt>
                <c:pt idx="12710">
                  <c:v>1.3497386724196302E-2</c:v>
                </c:pt>
                <c:pt idx="12711">
                  <c:v>1.3215199575167843E-2</c:v>
                </c:pt>
                <c:pt idx="12712">
                  <c:v>1.2934154477978141E-2</c:v>
                </c:pt>
                <c:pt idx="12713">
                  <c:v>1.2654251940190283E-2</c:v>
                </c:pt>
                <c:pt idx="12714">
                  <c:v>1.2375492456906114E-2</c:v>
                </c:pt>
                <c:pt idx="12715">
                  <c:v>1.2097876510537967E-2</c:v>
                </c:pt>
                <c:pt idx="12716">
                  <c:v>1.1821404570572304E-2</c:v>
                </c:pt>
                <c:pt idx="12717">
                  <c:v>1.1546077093326203E-2</c:v>
                </c:pt>
                <c:pt idx="12718">
                  <c:v>1.1271894521697932E-2</c:v>
                </c:pt>
                <c:pt idx="12719">
                  <c:v>1.0998857284912707E-2</c:v>
                </c:pt>
                <c:pt idx="12720">
                  <c:v>1.0726965798264378E-2</c:v>
                </c:pt>
                <c:pt idx="12721">
                  <c:v>1.045622046285432E-2</c:v>
                </c:pt>
                <c:pt idx="12722">
                  <c:v>1.0186621665328129E-2</c:v>
                </c:pt>
                <c:pt idx="12723">
                  <c:v>9.918169777610935E-3</c:v>
                </c:pt>
                <c:pt idx="12724">
                  <c:v>9.6508651566423534E-3</c:v>
                </c:pt>
                <c:pt idx="12725">
                  <c:v>9.3847081441114193E-3</c:v>
                </c:pt>
                <c:pt idx="12726">
                  <c:v>9.1196990661924597E-3</c:v>
                </c:pt>
                <c:pt idx="12727">
                  <c:v>8.8558382332823149E-3</c:v>
                </c:pt>
                <c:pt idx="12728">
                  <c:v>8.5931259397395536E-3</c:v>
                </c:pt>
                <c:pt idx="12729">
                  <c:v>8.3315624636263515E-3</c:v>
                </c:pt>
                <c:pt idx="12730">
                  <c:v>8.0711480664531036E-3</c:v>
                </c:pt>
                <c:pt idx="12731">
                  <c:v>7.8118829929267547E-3</c:v>
                </c:pt>
                <c:pt idx="12732">
                  <c:v>7.5537674707027852E-3</c:v>
                </c:pt>
                <c:pt idx="12733">
                  <c:v>7.2968017101415362E-3</c:v>
                </c:pt>
                <c:pt idx="12734">
                  <c:v>7.0409859040690614E-3</c:v>
                </c:pt>
                <c:pt idx="12735">
                  <c:v>6.7863202275428719E-3</c:v>
                </c:pt>
                <c:pt idx="12736">
                  <c:v>6.5328048376228033E-3</c:v>
                </c:pt>
                <c:pt idx="12737">
                  <c:v>6.2804398731473596E-3</c:v>
                </c:pt>
                <c:pt idx="12738">
                  <c:v>6.0292254545156101E-3</c:v>
                </c:pt>
                <c:pt idx="12739">
                  <c:v>5.7791616834749863E-3</c:v>
                </c:pt>
                <c:pt idx="12740">
                  <c:v>5.5302486429150413E-3</c:v>
                </c:pt>
                <c:pt idx="12741">
                  <c:v>5.2824863966674171E-3</c:v>
                </c:pt>
                <c:pt idx="12742">
                  <c:v>5.0358749893120672E-3</c:v>
                </c:pt>
                <c:pt idx="12743">
                  <c:v>4.7904144459898872E-3</c:v>
                </c:pt>
                <c:pt idx="12744">
                  <c:v>4.5461047722218867E-3</c:v>
                </c:pt>
                <c:pt idx="12745">
                  <c:v>4.3029459537348904E-3</c:v>
                </c:pt>
                <c:pt idx="12746">
                  <c:v>4.0609379562939057E-3</c:v>
                </c:pt>
                <c:pt idx="12747">
                  <c:v>3.8200807255411601E-3</c:v>
                </c:pt>
                <c:pt idx="12748">
                  <c:v>3.5803741868418192E-3</c:v>
                </c:pt>
                <c:pt idx="12749">
                  <c:v>3.3418182451364887E-3</c:v>
                </c:pt>
                <c:pt idx="12750">
                  <c:v>3.1044127848003883E-3</c:v>
                </c:pt>
                <c:pt idx="12751">
                  <c:v>2.8681576695092654E-3</c:v>
                </c:pt>
                <c:pt idx="12752">
                  <c:v>2.6330527421120145E-3</c:v>
                </c:pt>
                <c:pt idx="12753">
                  <c:v>2.3990978245099315E-3</c:v>
                </c:pt>
                <c:pt idx="12754">
                  <c:v>2.1662927175426492E-3</c:v>
                </c:pt>
                <c:pt idx="12755">
                  <c:v>1.9346372008805909E-3</c:v>
                </c:pt>
                <c:pt idx="12756">
                  <c:v>1.7041310329240021E-3</c:v>
                </c:pt>
                <c:pt idx="12757">
                  <c:v>1.4747739507084067E-3</c:v>
                </c:pt>
                <c:pt idx="12758">
                  <c:v>1.2465656698164671E-3</c:v>
                </c:pt>
                <c:pt idx="12759">
                  <c:v>1.0195058842961523E-3</c:v>
                </c:pt>
                <c:pt idx="12760">
                  <c:v>7.9359426658514372E-4</c:v>
                </c:pt>
                <c:pt idx="12761">
                  <c:v>5.6883046744137249E-4</c:v>
                </c:pt>
                <c:pt idx="12762">
                  <c:v>3.4521411587962132E-4</c:v>
                </c:pt>
                <c:pt idx="12763">
                  <c:v>1.2274481911407126E-4</c:v>
                </c:pt>
                <c:pt idx="12764">
                  <c:v>-9.8577837493289794E-5</c:v>
                </c:pt>
                <c:pt idx="12765">
                  <c:v>-3.1875429047850782E-4</c:v>
                </c:pt>
                <c:pt idx="12766">
                  <c:v>-5.3778499831585579E-4</c:v>
                </c:pt>
                <c:pt idx="12767">
                  <c:v>-7.5567044145248726E-4</c:v>
                </c:pt>
                <c:pt idx="12768">
                  <c:v>-9.7241112233766198E-4</c:v>
                </c:pt>
                <c:pt idx="12769">
                  <c:v>-1.1880075654466574E-3</c:v>
                </c:pt>
                <c:pt idx="12770">
                  <c:v>-1.4024603172994646E-3</c:v>
                </c:pt>
                <c:pt idx="12771">
                  <c:v>-1.6157699464744216E-3</c:v>
                </c:pt>
                <c:pt idx="12772">
                  <c:v>-1.8279370436168397E-3</c:v>
                </c:pt>
                <c:pt idx="12773">
                  <c:v>-2.0389622214428012E-3</c:v>
                </c:pt>
                <c:pt idx="12774">
                  <c:v>-2.2488461147382047E-3</c:v>
                </c:pt>
                <c:pt idx="12775">
                  <c:v>-2.4575893803531882E-3</c:v>
                </c:pt>
                <c:pt idx="12776">
                  <c:v>-2.6651926971920457E-3</c:v>
                </c:pt>
                <c:pt idx="12777">
                  <c:v>-2.8716567661987457E-3</c:v>
                </c:pt>
                <c:pt idx="12778">
                  <c:v>-3.076982310338202E-3</c:v>
                </c:pt>
                <c:pt idx="12779">
                  <c:v>-3.2811700745733487E-3</c:v>
                </c:pt>
                <c:pt idx="12780">
                  <c:v>-3.4842208258381892E-3</c:v>
                </c:pt>
                <c:pt idx="12781">
                  <c:v>-3.6861353530069311E-3</c:v>
                </c:pt>
                <c:pt idx="12782">
                  <c:v>-3.8869144668592613E-3</c:v>
                </c:pt>
                <c:pt idx="12783">
                  <c:v>-4.0865590000419621E-3</c:v>
                </c:pt>
                <c:pt idx="12784">
                  <c:v>-4.2850698070268905E-3</c:v>
                </c:pt>
                <c:pt idx="12785">
                  <c:v>-4.482447764065498E-3</c:v>
                </c:pt>
                <c:pt idx="12786">
                  <c:v>-4.6786937691399664E-3</c:v>
                </c:pt>
                <c:pt idx="12787">
                  <c:v>-4.8738087419110442E-3</c:v>
                </c:pt>
                <c:pt idx="12788">
                  <c:v>-5.0677936236627518E-3</c:v>
                </c:pt>
                <c:pt idx="12789">
                  <c:v>-5.2606493772440043E-3</c:v>
                </c:pt>
                <c:pt idx="12790">
                  <c:v>-5.4523769870072477E-3</c:v>
                </c:pt>
                <c:pt idx="12791">
                  <c:v>-5.6429774587442704E-3</c:v>
                </c:pt>
                <c:pt idx="12792">
                  <c:v>-5.8324518196192074E-3</c:v>
                </c:pt>
                <c:pt idx="12793">
                  <c:v>-6.0208011180988936E-3</c:v>
                </c:pt>
                <c:pt idx="12794">
                  <c:v>-6.2080264238806296E-3</c:v>
                </c:pt>
                <c:pt idx="12795">
                  <c:v>-6.3941288278174385E-3</c:v>
                </c:pt>
                <c:pt idx="12796">
                  <c:v>-6.5791094418410018E-3</c:v>
                </c:pt>
                <c:pt idx="12797">
                  <c:v>-6.7629693988821571E-3</c:v>
                </c:pt>
                <c:pt idx="12798">
                  <c:v>-6.9457098527892884E-3</c:v>
                </c:pt>
                <c:pt idx="12799">
                  <c:v>-7.1273319782445155E-3</c:v>
                </c:pt>
                <c:pt idx="12800">
                  <c:v>-7.3078369706778487E-3</c:v>
                </c:pt>
                <c:pt idx="12801">
                  <c:v>-7.4872260461793317E-3</c:v>
                </c:pt>
                <c:pt idx="12802">
                  <c:v>-7.6655004414093097E-3</c:v>
                </c:pt>
                <c:pt idx="12803">
                  <c:v>-7.8426614135068979E-3</c:v>
                </c:pt>
                <c:pt idx="12804">
                  <c:v>-8.0187102399966216E-3</c:v>
                </c:pt>
                <c:pt idx="12805">
                  <c:v>-8.1936482186934535E-3</c:v>
                </c:pt>
                <c:pt idx="12806">
                  <c:v>-8.367476667606219E-3</c:v>
                </c:pt>
                <c:pt idx="12807">
                  <c:v>-8.5401969248394046E-3</c:v>
                </c:pt>
                <c:pt idx="12808">
                  <c:v>-8.7118103484936198E-3</c:v>
                </c:pt>
                <c:pt idx="12809">
                  <c:v>-8.8823183165645039E-3</c:v>
                </c:pt>
                <c:pt idx="12810">
                  <c:v>-9.0517222268403676E-3</c:v>
                </c:pt>
                <c:pt idx="12811">
                  <c:v>-9.2200234967985406E-3</c:v>
                </c:pt>
                <c:pt idx="12812">
                  <c:v>-9.3872235635004998E-3</c:v>
                </c:pt>
                <c:pt idx="12813">
                  <c:v>-9.5533238834857627E-3</c:v>
                </c:pt>
                <c:pt idx="12814">
                  <c:v>-9.7183259326647509E-3</c:v>
                </c:pt>
                <c:pt idx="12815">
                  <c:v>-9.8822312062105538E-3</c:v>
                </c:pt>
                <c:pt idx="12816">
                  <c:v>-1.0045041218449643E-2</c:v>
                </c:pt>
                <c:pt idx="12817">
                  <c:v>-1.0206757502751738E-2</c:v>
                </c:pt>
                <c:pt idx="12818">
                  <c:v>-1.0367381611418645E-2</c:v>
                </c:pt>
                <c:pt idx="12819">
                  <c:v>-1.0526915115572267E-2</c:v>
                </c:pt>
                <c:pt idx="12820">
                  <c:v>-1.0685359605041878E-2</c:v>
                </c:pt>
                <c:pt idx="12821">
                  <c:v>-1.0842716688250485E-2</c:v>
                </c:pt>
                <c:pt idx="12822">
                  <c:v>-1.0998987992100587E-2</c:v>
                </c:pt>
                <c:pt idx="12823">
                  <c:v>-1.1154175161859185E-2</c:v>
                </c:pt>
                <c:pt idx="12824">
                  <c:v>-1.1308279861042093E-2</c:v>
                </c:pt>
                <c:pt idx="12825">
                  <c:v>-1.1461303771297794E-2</c:v>
                </c:pt>
                <c:pt idx="12826">
                  <c:v>-1.161324859229055E-2</c:v>
                </c:pt>
                <c:pt idx="12827">
                  <c:v>-1.1764116041583101E-2</c:v>
                </c:pt>
                <c:pt idx="12828">
                  <c:v>-1.1913907854518747E-2</c:v>
                </c:pt>
                <c:pt idx="12829">
                  <c:v>-1.2062625784103121E-2</c:v>
                </c:pt>
                <c:pt idx="12830">
                  <c:v>-1.221027160088535E-2</c:v>
                </c:pt>
                <c:pt idx="12831">
                  <c:v>-1.2356847092838911E-2</c:v>
                </c:pt>
                <c:pt idx="12832">
                  <c:v>-1.2502354065242124E-2</c:v>
                </c:pt>
                <c:pt idx="12833">
                  <c:v>-1.2646794340558222E-2</c:v>
                </c:pt>
                <c:pt idx="12834">
                  <c:v>-1.2790169758315161E-2</c:v>
                </c:pt>
                <c:pt idx="12835">
                  <c:v>-1.2932482174985117E-2</c:v>
                </c:pt>
                <c:pt idx="12836">
                  <c:v>-1.3073733463863747E-2</c:v>
                </c:pt>
                <c:pt idx="12837">
                  <c:v>-1.3213925514949126E-2</c:v>
                </c:pt>
                <c:pt idx="12838">
                  <c:v>-1.3353060234820559E-2</c:v>
                </c:pt>
                <c:pt idx="12839">
                  <c:v>-1.349113954651714E-2</c:v>
                </c:pt>
                <c:pt idx="12840">
                  <c:v>-1.3628165389416138E-2</c:v>
                </c:pt>
                <c:pt idx="12841">
                  <c:v>-1.376413971911129E-2</c:v>
                </c:pt>
                <c:pt idx="12842">
                  <c:v>-1.3899064507290858E-2</c:v>
                </c:pt>
                <c:pt idx="12843">
                  <c:v>-1.4032941741615705E-2</c:v>
                </c:pt>
                <c:pt idx="12844">
                  <c:v>-1.4165773425597101E-2</c:v>
                </c:pt>
                <c:pt idx="12845">
                  <c:v>-1.4297561578474621E-2</c:v>
                </c:pt>
                <c:pt idx="12846">
                  <c:v>-1.4428308235093921E-2</c:v>
                </c:pt>
                <c:pt idx="12847">
                  <c:v>-1.45580154457844E-2</c:v>
                </c:pt>
                <c:pt idx="12848">
                  <c:v>-1.4686685276236972E-2</c:v>
                </c:pt>
                <c:pt idx="12849">
                  <c:v>-1.4814319807381678E-2</c:v>
                </c:pt>
                <c:pt idx="12850">
                  <c:v>-1.4940921135265449E-2</c:v>
                </c:pt>
                <c:pt idx="12851">
                  <c:v>-1.5066491370929724E-2</c:v>
                </c:pt>
                <c:pt idx="12852">
                  <c:v>-1.5191032640288279E-2</c:v>
                </c:pt>
                <c:pt idx="12853">
                  <c:v>-1.5314547084004896E-2</c:v>
                </c:pt>
                <c:pt idx="12854">
                  <c:v>-1.5437036857371281E-2</c:v>
                </c:pt>
                <c:pt idx="12855">
                  <c:v>-1.5558504130184917E-2</c:v>
                </c:pt>
                <c:pt idx="12856">
                  <c:v>-1.5678951086627011E-2</c:v>
                </c:pt>
                <c:pt idx="12857">
                  <c:v>-1.5798379925140608E-2</c:v>
                </c:pt>
                <c:pt idx="12858">
                  <c:v>-1.5916792858308708E-2</c:v>
                </c:pt>
                <c:pt idx="12859">
                  <c:v>-1.6034192112732555E-2</c:v>
                </c:pt>
                <c:pt idx="12860">
                  <c:v>-1.6150579928910017E-2</c:v>
                </c:pt>
                <c:pt idx="12861">
                  <c:v>-1.6265958561114055E-2</c:v>
                </c:pt>
                <c:pt idx="12862">
                  <c:v>-1.638033027727144E-2</c:v>
                </c:pt>
                <c:pt idx="12863">
                  <c:v>-1.6493697358841507E-2</c:v>
                </c:pt>
                <c:pt idx="12864">
                  <c:v>-1.6606062100695079E-2</c:v>
                </c:pt>
                <c:pt idx="12865">
                  <c:v>-1.6717426810993589E-2</c:v>
                </c:pt>
                <c:pt idx="12866">
                  <c:v>-1.6827793811068355E-2</c:v>
                </c:pt>
                <c:pt idx="12867">
                  <c:v>-1.6937165435299977E-2</c:v>
                </c:pt>
                <c:pt idx="12868">
                  <c:v>-1.7045544030998019E-2</c:v>
                </c:pt>
                <c:pt idx="12869">
                  <c:v>-1.7152931958280777E-2</c:v>
                </c:pt>
                <c:pt idx="12870">
                  <c:v>-1.7259331589955299E-2</c:v>
                </c:pt>
                <c:pt idx="12871">
                  <c:v>-1.7364745311397541E-2</c:v>
                </c:pt>
                <c:pt idx="12872">
                  <c:v>-1.7469175520432843E-2</c:v>
                </c:pt>
                <c:pt idx="12873">
                  <c:v>-1.7572624627216461E-2</c:v>
                </c:pt>
                <c:pt idx="12874">
                  <c:v>-1.7675095054114461E-2</c:v>
                </c:pt>
                <c:pt idx="12875">
                  <c:v>-1.7776589235584742E-2</c:v>
                </c:pt>
                <c:pt idx="12876">
                  <c:v>-1.7877109618058284E-2</c:v>
                </c:pt>
                <c:pt idx="12877">
                  <c:v>-1.797665865982068E-2</c:v>
                </c:pt>
                <c:pt idx="12878">
                  <c:v>-1.8075238830893875E-2</c:v>
                </c:pt>
                <c:pt idx="12879">
                  <c:v>-1.8172852612918112E-2</c:v>
                </c:pt>
                <c:pt idx="12880">
                  <c:v>-1.8269502499034137E-2</c:v>
                </c:pt>
                <c:pt idx="12881">
                  <c:v>-1.8365190993765702E-2</c:v>
                </c:pt>
                <c:pt idx="12882">
                  <c:v>-1.8459920612902241E-2</c:v>
                </c:pt>
                <c:pt idx="12883">
                  <c:v>-1.8553693883381826E-2</c:v>
                </c:pt>
                <c:pt idx="12884">
                  <c:v>-1.8646513343174423E-2</c:v>
                </c:pt>
                <c:pt idx="12885">
                  <c:v>-1.8738381541165319E-2</c:v>
                </c:pt>
                <c:pt idx="12886">
                  <c:v>-1.8829301037038875E-2</c:v>
                </c:pt>
                <c:pt idx="12887">
                  <c:v>-1.8919274401162547E-2</c:v>
                </c:pt>
                <c:pt idx="12888">
                  <c:v>-1.9008304214471174E-2</c:v>
                </c:pt>
                <c:pt idx="12889">
                  <c:v>-1.9096393068351449E-2</c:v>
                </c:pt>
                <c:pt idx="12890">
                  <c:v>-1.9183543564526843E-2</c:v>
                </c:pt>
                <c:pt idx="12891">
                  <c:v>-1.9269758314942594E-2</c:v>
                </c:pt>
                <c:pt idx="12892">
                  <c:v>-1.9355039941651161E-2</c:v>
                </c:pt>
                <c:pt idx="12893">
                  <c:v>-1.9439391076697857E-2</c:v>
                </c:pt>
                <c:pt idx="12894">
                  <c:v>-1.9522814362006775E-2</c:v>
                </c:pt>
                <c:pt idx="12895">
                  <c:v>-1.9605312449267026E-2</c:v>
                </c:pt>
                <c:pt idx="12896">
                  <c:v>-1.9686887999819241E-2</c:v>
                </c:pt>
                <c:pt idx="12897">
                  <c:v>-1.9767543684542428E-2</c:v>
                </c:pt>
                <c:pt idx="12898">
                  <c:v>-1.9847282183740999E-2</c:v>
                </c:pt>
                <c:pt idx="12899">
                  <c:v>-1.992610618703225E-2</c:v>
                </c:pt>
                <c:pt idx="12900">
                  <c:v>-2.0004018393233951E-2</c:v>
                </c:pt>
                <c:pt idx="12901">
                  <c:v>-2.0081021510252432E-2</c:v>
                </c:pt>
                <c:pt idx="12902">
                  <c:v>-2.015711825497082E-2</c:v>
                </c:pt>
                <c:pt idx="12903">
                  <c:v>-2.023231135313764E-2</c:v>
                </c:pt>
                <c:pt idx="12904">
                  <c:v>-2.0306603539255751E-2</c:v>
                </c:pt>
                <c:pt idx="12905">
                  <c:v>-2.0379997556471519E-2</c:v>
                </c:pt>
                <c:pt idx="12906">
                  <c:v>-2.0452496156464269E-2</c:v>
                </c:pt>
                <c:pt idx="12907">
                  <c:v>-2.0524102099336278E-2</c:v>
                </c:pt>
                <c:pt idx="12908">
                  <c:v>-2.0594818153502746E-2</c:v>
                </c:pt>
                <c:pt idx="12909">
                  <c:v>-2.0664647095582283E-2</c:v>
                </c:pt>
                <c:pt idx="12910">
                  <c:v>-2.0733591710287734E-2</c:v>
                </c:pt>
                <c:pt idx="12911">
                  <c:v>-2.0801654790317172E-2</c:v>
                </c:pt>
                <c:pt idx="12912">
                  <c:v>-2.0868839136245331E-2</c:v>
                </c:pt>
                <c:pt idx="12913">
                  <c:v>-2.0935147556415352E-2</c:v>
                </c:pt>
                <c:pt idx="12914">
                  <c:v>-2.100058286683067E-2</c:v>
                </c:pt>
                <c:pt idx="12915">
                  <c:v>-2.1065147891047638E-2</c:v>
                </c:pt>
                <c:pt idx="12916">
                  <c:v>-2.1128845460067901E-2</c:v>
                </c:pt>
                <c:pt idx="12917">
                  <c:v>-2.1191678412231602E-2</c:v>
                </c:pt>
                <c:pt idx="12918">
                  <c:v>-2.1253649593110612E-2</c:v>
                </c:pt>
                <c:pt idx="12919">
                  <c:v>-2.1314761855402237E-2</c:v>
                </c:pt>
                <c:pt idx="12920">
                  <c:v>-2.1375018058823192E-2</c:v>
                </c:pt>
                <c:pt idx="12921">
                  <c:v>-2.1434421070003776E-2</c:v>
                </c:pt>
                <c:pt idx="12922">
                  <c:v>-2.149297376238278E-2</c:v>
                </c:pt>
                <c:pt idx="12923">
                  <c:v>-2.155067901610222E-2</c:v>
                </c:pt>
                <c:pt idx="12924">
                  <c:v>-2.1607539717902781E-2</c:v>
                </c:pt>
                <c:pt idx="12925">
                  <c:v>-2.1663558761019355E-2</c:v>
                </c:pt>
                <c:pt idx="12926">
                  <c:v>-2.1718739045077068E-2</c:v>
                </c:pt>
                <c:pt idx="12927">
                  <c:v>-2.1773083475987675E-2</c:v>
                </c:pt>
                <c:pt idx="12928">
                  <c:v>-2.1826594965845995E-2</c:v>
                </c:pt>
                <c:pt idx="12929">
                  <c:v>-2.1879276432827187E-2</c:v>
                </c:pt>
                <c:pt idx="12930">
                  <c:v>-2.1931130801083741E-2</c:v>
                </c:pt>
                <c:pt idx="12931">
                  <c:v>-2.198216100064344E-2</c:v>
                </c:pt>
                <c:pt idx="12932">
                  <c:v>-2.2032369967307251E-2</c:v>
                </c:pt>
                <c:pt idx="12933">
                  <c:v>-2.2081760642547653E-2</c:v>
                </c:pt>
                <c:pt idx="12934">
                  <c:v>-2.2130335973407366E-2</c:v>
                </c:pt>
                <c:pt idx="12935">
                  <c:v>-2.2178098912398386E-2</c:v>
                </c:pt>
                <c:pt idx="12936">
                  <c:v>-2.2225052417401435E-2</c:v>
                </c:pt>
                <c:pt idx="12937">
                  <c:v>-2.2271199451565582E-2</c:v>
                </c:pt>
                <c:pt idx="12938">
                  <c:v>-2.2316542983208384E-2</c:v>
                </c:pt>
                <c:pt idx="12939">
                  <c:v>-2.2361085985716393E-2</c:v>
                </c:pt>
                <c:pt idx="12940">
                  <c:v>-2.2404831437445819E-2</c:v>
                </c:pt>
                <c:pt idx="12941">
                  <c:v>-2.2447782321623769E-2</c:v>
                </c:pt>
                <c:pt idx="12942">
                  <c:v>-2.2489941626249607E-2</c:v>
                </c:pt>
                <c:pt idx="12943">
                  <c:v>-2.2531312343996912E-2</c:v>
                </c:pt>
                <c:pt idx="12944">
                  <c:v>-2.2571897472115687E-2</c:v>
                </c:pt>
                <c:pt idx="12945">
                  <c:v>-2.2611700012334753E-2</c:v>
                </c:pt>
                <c:pt idx="12946">
                  <c:v>-2.2650722970764842E-2</c:v>
                </c:pt>
                <c:pt idx="12947">
                  <c:v>-2.2688969357801743E-2</c:v>
                </c:pt>
                <c:pt idx="12948">
                  <c:v>-2.2726442188029956E-2</c:v>
                </c:pt>
                <c:pt idx="12949">
                  <c:v>-2.2763144480126653E-2</c:v>
                </c:pt>
                <c:pt idx="12950">
                  <c:v>-2.2799079256766032E-2</c:v>
                </c:pt>
                <c:pt idx="12951">
                  <c:v>-2.2834249544524055E-2</c:v>
                </c:pt>
                <c:pt idx="12952">
                  <c:v>-2.2868658373783372E-2</c:v>
                </c:pt>
                <c:pt idx="12953">
                  <c:v>-2.2902308778638959E-2</c:v>
                </c:pt>
                <c:pt idx="12954">
                  <c:v>-2.2935203796803666E-2</c:v>
                </c:pt>
                <c:pt idx="12955">
                  <c:v>-2.2967346469514541E-2</c:v>
                </c:pt>
                <c:pt idx="12956">
                  <c:v>-2.2998739841439197E-2</c:v>
                </c:pt>
                <c:pt idx="12957">
                  <c:v>-2.302938696058288E-2</c:v>
                </c:pt>
                <c:pt idx="12958">
                  <c:v>-2.3059290878195544E-2</c:v>
                </c:pt>
                <c:pt idx="12959">
                  <c:v>-2.3088454648679427E-2</c:v>
                </c:pt>
                <c:pt idx="12960">
                  <c:v>-2.3116881329497234E-2</c:v>
                </c:pt>
                <c:pt idx="12961">
                  <c:v>-2.314457398108034E-2</c:v>
                </c:pt>
                <c:pt idx="12962">
                  <c:v>-2.3171535666737436E-2</c:v>
                </c:pt>
                <c:pt idx="12963">
                  <c:v>-2.3197769452563757E-2</c:v>
                </c:pt>
                <c:pt idx="12964">
                  <c:v>-2.3223278407350476E-2</c:v>
                </c:pt>
                <c:pt idx="12965">
                  <c:v>-2.3248065602494476E-2</c:v>
                </c:pt>
                <c:pt idx="12966">
                  <c:v>-2.3272134111908652E-2</c:v>
                </c:pt>
                <c:pt idx="12967">
                  <c:v>-2.3295487011932389E-2</c:v>
                </c:pt>
                <c:pt idx="12968">
                  <c:v>-2.3318127381242493E-2</c:v>
                </c:pt>
                <c:pt idx="12969">
                  <c:v>-2.3340058300764594E-2</c:v>
                </c:pt>
                <c:pt idx="12970">
                  <c:v>-2.3361282853584721E-2</c:v>
                </c:pt>
                <c:pt idx="12971">
                  <c:v>-2.3381804124861454E-2</c:v>
                </c:pt>
                <c:pt idx="12972">
                  <c:v>-2.3401625201738295E-2</c:v>
                </c:pt>
                <c:pt idx="12973">
                  <c:v>-2.3420749173256549E-2</c:v>
                </c:pt>
                <c:pt idx="12974">
                  <c:v>-2.3439179130268408E-2</c:v>
                </c:pt>
                <c:pt idx="12975">
                  <c:v>-2.3456918165350647E-2</c:v>
                </c:pt>
                <c:pt idx="12976">
                  <c:v>-2.3473969372718416E-2</c:v>
                </c:pt>
                <c:pt idx="12977">
                  <c:v>-2.3490335848139712E-2</c:v>
                </c:pt>
                <c:pt idx="12978">
                  <c:v>-2.350602068884998E-2</c:v>
                </c:pt>
                <c:pt idx="12979">
                  <c:v>-2.3521026993467167E-2</c:v>
                </c:pt>
                <c:pt idx="12980">
                  <c:v>-2.3535357861907337E-2</c:v>
                </c:pt>
                <c:pt idx="12981">
                  <c:v>-2.3549016395300257E-2</c:v>
                </c:pt>
                <c:pt idx="12982">
                  <c:v>-2.3562005695905868E-2</c:v>
                </c:pt>
                <c:pt idx="12983">
                  <c:v>-2.357432886703071E-2</c:v>
                </c:pt>
                <c:pt idx="12984">
                  <c:v>-2.3585989012944977E-2</c:v>
                </c:pt>
                <c:pt idx="12985">
                  <c:v>-2.3596989238799815E-2</c:v>
                </c:pt>
                <c:pt idx="12986">
                  <c:v>-2.360733265054521E-2</c:v>
                </c:pt>
                <c:pt idx="12987">
                  <c:v>-2.3617022354847854E-2</c:v>
                </c:pt>
                <c:pt idx="12988">
                  <c:v>-2.3626061459009952E-2</c:v>
                </c:pt>
                <c:pt idx="12989">
                  <c:v>-2.3634453070887868E-2</c:v>
                </c:pt>
                <c:pt idx="12990">
                  <c:v>-2.3642200298811551E-2</c:v>
                </c:pt>
                <c:pt idx="12991">
                  <c:v>-2.3649306251504104E-2</c:v>
                </c:pt>
                <c:pt idx="12992">
                  <c:v>-2.3655774038001866E-2</c:v>
                </c:pt>
                <c:pt idx="12993">
                  <c:v>-2.3661606767574842E-2</c:v>
                </c:pt>
                <c:pt idx="12994">
                  <c:v>-2.3666807549647489E-2</c:v>
                </c:pt>
                <c:pt idx="12995">
                  <c:v>-2.3671379493719957E-2</c:v>
                </c:pt>
                <c:pt idx="12996">
                  <c:v>-2.3675325709289537E-2</c:v>
                </c:pt>
                <c:pt idx="12997">
                  <c:v>-2.367864930577283E-2</c:v>
                </c:pt>
                <c:pt idx="12998">
                  <c:v>-2.3681353392427978E-2</c:v>
                </c:pt>
                <c:pt idx="12999">
                  <c:v>-2.3683441078277381E-2</c:v>
                </c:pt>
                <c:pt idx="13000">
                  <c:v>-2.3684915472030849E-2</c:v>
                </c:pt>
                <c:pt idx="13001">
                  <c:v>-2.3685779682009186E-2</c:v>
                </c:pt>
                <c:pt idx="13002">
                  <c:v>-2.3686036816067929E-2</c:v>
                </c:pt>
                <c:pt idx="13003">
                  <c:v>-2.3685689981521804E-2</c:v>
                </c:pt>
                <c:pt idx="13004">
                  <c:v>-2.36847422850693E-2</c:v>
                </c:pt>
                <c:pt idx="13005">
                  <c:v>-2.3683196832717676E-2</c:v>
                </c:pt>
                <c:pt idx="13006">
                  <c:v>-2.3681056729708556E-2</c:v>
                </c:pt>
                <c:pt idx="13007">
                  <c:v>-2.3678325080443648E-2</c:v>
                </c:pt>
                <c:pt idx="13008">
                  <c:v>-2.3675004988410957E-2</c:v>
                </c:pt>
                <c:pt idx="13009">
                  <c:v>-2.3671099556111456E-2</c:v>
                </c:pt>
                <c:pt idx="13010">
                  <c:v>-2.3666611884986047E-2</c:v>
                </c:pt>
                <c:pt idx="13011">
                  <c:v>-2.3661545075342977E-2</c:v>
                </c:pt>
                <c:pt idx="13012">
                  <c:v>-2.3655902226285514E-2</c:v>
                </c:pt>
                <c:pt idx="13013">
                  <c:v>-2.364968643564019E-2</c:v>
                </c:pt>
                <c:pt idx="13014">
                  <c:v>-2.364290079988535E-2</c:v>
                </c:pt>
                <c:pt idx="13015">
                  <c:v>-2.3635548414080054E-2</c:v>
                </c:pt>
                <c:pt idx="13016">
                  <c:v>-2.3627632371793349E-2</c:v>
                </c:pt>
                <c:pt idx="13017">
                  <c:v>-2.3619155765034091E-2</c:v>
                </c:pt>
                <c:pt idx="13018">
                  <c:v>-2.3610121684180981E-2</c:v>
                </c:pt>
                <c:pt idx="13019">
                  <c:v>-2.360053321791301E-2</c:v>
                </c:pt>
                <c:pt idx="13020">
                  <c:v>-2.3590393453140391E-2</c:v>
                </c:pt>
                <c:pt idx="13021">
                  <c:v>-2.357970547493583E-2</c:v>
                </c:pt>
                <c:pt idx="13022">
                  <c:v>-2.3568472366466073E-2</c:v>
                </c:pt>
                <c:pt idx="13023">
                  <c:v>-2.3556697208924088E-2</c:v>
                </c:pt>
                <c:pt idx="13024">
                  <c:v>-2.3544383081461378E-2</c:v>
                </c:pt>
                <c:pt idx="13025">
                  <c:v>-2.3531533061120796E-2</c:v>
                </c:pt>
                <c:pt idx="13026">
                  <c:v>-2.3518150222769808E-2</c:v>
                </c:pt>
                <c:pt idx="13027">
                  <c:v>-2.3504237639034049E-2</c:v>
                </c:pt>
                <c:pt idx="13028">
                  <c:v>-2.3489798380231248E-2</c:v>
                </c:pt>
                <c:pt idx="13029">
                  <c:v>-2.347483551430566E-2</c:v>
                </c:pt>
                <c:pt idx="13030">
                  <c:v>-2.3459352106762733E-2</c:v>
                </c:pt>
                <c:pt idx="13031">
                  <c:v>-2.3443351220604338E-2</c:v>
                </c:pt>
                <c:pt idx="13032">
                  <c:v>-2.3426835916264162E-2</c:v>
                </c:pt>
                <c:pt idx="13033">
                  <c:v>-2.3409809251543751E-2</c:v>
                </c:pt>
                <c:pt idx="13034">
                  <c:v>-2.3392274281548685E-2</c:v>
                </c:pt>
                <c:pt idx="13035">
                  <c:v>-2.3374234058625352E-2</c:v>
                </c:pt>
                <c:pt idx="13036">
                  <c:v>-2.3355691632297872E-2</c:v>
                </c:pt>
                <c:pt idx="13037">
                  <c:v>-2.3336650049205737E-2</c:v>
                </c:pt>
                <c:pt idx="13038">
                  <c:v>-2.3317112353041437E-2</c:v>
                </c:pt>
                <c:pt idx="13039">
                  <c:v>-2.3297081584488837E-2</c:v>
                </c:pt>
                <c:pt idx="13040">
                  <c:v>-2.3276560781161713E-2</c:v>
                </c:pt>
                <c:pt idx="13041">
                  <c:v>-2.3255552977542705E-2</c:v>
                </c:pt>
                <c:pt idx="13042">
                  <c:v>-2.323406120492278E-2</c:v>
                </c:pt>
                <c:pt idx="13043">
                  <c:v>-2.3212088491340901E-2</c:v>
                </c:pt>
                <c:pt idx="13044">
                  <c:v>-2.3189637861524198E-2</c:v>
                </c:pt>
                <c:pt idx="13045">
                  <c:v>-2.3166712336828467E-2</c:v>
                </c:pt>
                <c:pt idx="13046">
                  <c:v>-2.3143314935179151E-2</c:v>
                </c:pt>
                <c:pt idx="13047">
                  <c:v>-2.3119448671012476E-2</c:v>
                </c:pt>
                <c:pt idx="13048">
                  <c:v>-2.3095116555217291E-2</c:v>
                </c:pt>
                <c:pt idx="13049">
                  <c:v>-2.3070321595076992E-2</c:v>
                </c:pt>
                <c:pt idx="13050">
                  <c:v>-2.3045066794211998E-2</c:v>
                </c:pt>
                <c:pt idx="13051">
                  <c:v>-2.3019355152522583E-2</c:v>
                </c:pt>
                <c:pt idx="13052">
                  <c:v>-2.2993189666131994E-2</c:v>
                </c:pt>
                <c:pt idx="13053">
                  <c:v>-2.2966573327330146E-2</c:v>
                </c:pt>
                <c:pt idx="13054">
                  <c:v>-2.2939509124517452E-2</c:v>
                </c:pt>
                <c:pt idx="13055">
                  <c:v>-2.2912000042149227E-2</c:v>
                </c:pt>
                <c:pt idx="13056">
                  <c:v>-2.2884049060680377E-2</c:v>
                </c:pt>
                <c:pt idx="13057">
                  <c:v>-2.2855659156510472E-2</c:v>
                </c:pt>
                <c:pt idx="13058">
                  <c:v>-2.2826833301929274E-2</c:v>
                </c:pt>
                <c:pt idx="13059">
                  <c:v>-2.2797574465062486E-2</c:v>
                </c:pt>
                <c:pt idx="13060">
                  <c:v>-2.2767885609818087E-2</c:v>
                </c:pt>
                <c:pt idx="13061">
                  <c:v>-2.273776969583282E-2</c:v>
                </c:pt>
                <c:pt idx="13062">
                  <c:v>-2.2707229678419281E-2</c:v>
                </c:pt>
                <c:pt idx="13063">
                  <c:v>-2.2676268508513144E-2</c:v>
                </c:pt>
                <c:pt idx="13064">
                  <c:v>-2.264488913262095E-2</c:v>
                </c:pt>
                <c:pt idx="13065">
                  <c:v>-2.2613094492768323E-2</c:v>
                </c:pt>
                <c:pt idx="13066">
                  <c:v>-2.2580887526448212E-2</c:v>
                </c:pt>
                <c:pt idx="13067">
                  <c:v>-2.2548271166569944E-2</c:v>
                </c:pt>
                <c:pt idx="13068">
                  <c:v>-2.2515248341408271E-2</c:v>
                </c:pt>
                <c:pt idx="13069">
                  <c:v>-2.2481821974553201E-2</c:v>
                </c:pt>
                <c:pt idx="13070">
                  <c:v>-2.2447994984859693E-2</c:v>
                </c:pt>
                <c:pt idx="13071">
                  <c:v>-2.2413770286398203E-2</c:v>
                </c:pt>
                <c:pt idx="13072">
                  <c:v>-2.237915078840531E-2</c:v>
                </c:pt>
                <c:pt idx="13073">
                  <c:v>-2.2344139395234778E-2</c:v>
                </c:pt>
                <c:pt idx="13074">
                  <c:v>-2.230873900630909E-2</c:v>
                </c:pt>
                <c:pt idx="13075">
                  <c:v>-2.2272952516071195E-2</c:v>
                </c:pt>
                <c:pt idx="13076">
                  <c:v>-2.2236782813936644E-2</c:v>
                </c:pt>
                <c:pt idx="13077">
                  <c:v>-2.2200232784246349E-2</c:v>
                </c:pt>
                <c:pt idx="13078">
                  <c:v>-2.2163305306219249E-2</c:v>
                </c:pt>
                <c:pt idx="13079">
                  <c:v>-2.2126003253905829E-2</c:v>
                </c:pt>
                <c:pt idx="13080">
                  <c:v>-2.2088329496141666E-2</c:v>
                </c:pt>
                <c:pt idx="13081">
                  <c:v>-2.2050286896501407E-2</c:v>
                </c:pt>
                <c:pt idx="13082">
                  <c:v>-2.2011878313253293E-2</c:v>
                </c:pt>
                <c:pt idx="13083">
                  <c:v>-2.1973106599313758E-2</c:v>
                </c:pt>
                <c:pt idx="13084">
                  <c:v>-2.1933974602202661E-2</c:v>
                </c:pt>
                <c:pt idx="13085">
                  <c:v>-2.1894485163998764E-2</c:v>
                </c:pt>
                <c:pt idx="13086">
                  <c:v>-2.1854641121295513E-2</c:v>
                </c:pt>
                <c:pt idx="13087">
                  <c:v>-2.1814445305157235E-2</c:v>
                </c:pt>
                <c:pt idx="13088">
                  <c:v>-2.1773900541075808E-2</c:v>
                </c:pt>
                <c:pt idx="13089">
                  <c:v>-2.1733009648927416E-2</c:v>
                </c:pt>
                <c:pt idx="13090">
                  <c:v>-2.1691775442930054E-2</c:v>
                </c:pt>
                <c:pt idx="13091">
                  <c:v>-2.1650200731600948E-2</c:v>
                </c:pt>
                <c:pt idx="13092">
                  <c:v>-2.1608288317714736E-2</c:v>
                </c:pt>
                <c:pt idx="13093">
                  <c:v>-2.1566040998261687E-2</c:v>
                </c:pt>
                <c:pt idx="13094">
                  <c:v>-2.1523461564406581E-2</c:v>
                </c:pt>
                <c:pt idx="13095">
                  <c:v>-2.1480552801447599E-2</c:v>
                </c:pt>
                <c:pt idx="13096">
                  <c:v>-2.1437317488775916E-2</c:v>
                </c:pt>
                <c:pt idx="13097">
                  <c:v>-2.1393758399835264E-2</c:v>
                </c:pt>
                <c:pt idx="13098">
                  <c:v>-2.1349878302082431E-2</c:v>
                </c:pt>
                <c:pt idx="13099">
                  <c:v>-2.130567995694738E-2</c:v>
                </c:pt>
                <c:pt idx="13100">
                  <c:v>-2.1261166119794315E-2</c:v>
                </c:pt>
                <c:pt idx="13101">
                  <c:v>-2.1216339539882754E-2</c:v>
                </c:pt>
                <c:pt idx="13102">
                  <c:v>-2.1171202960329219E-2</c:v>
                </c:pt>
                <c:pt idx="13103">
                  <c:v>-2.1125759118068931E-2</c:v>
                </c:pt>
                <c:pt idx="13104">
                  <c:v>-2.1080010743818291E-2</c:v>
                </c:pt>
                <c:pt idx="13105">
                  <c:v>-2.1033960562037272E-2</c:v>
                </c:pt>
                <c:pt idx="13106">
                  <c:v>-2.0987611290892431E-2</c:v>
                </c:pt>
                <c:pt idx="13107">
                  <c:v>-2.0940965642220314E-2</c:v>
                </c:pt>
                <c:pt idx="13108">
                  <c:v>-2.0894026321490837E-2</c:v>
                </c:pt>
                <c:pt idx="13109">
                  <c:v>-2.0846796027771553E-2</c:v>
                </c:pt>
                <c:pt idx="13110">
                  <c:v>-2.0799277453691752E-2</c:v>
                </c:pt>
                <c:pt idx="13111">
                  <c:v>-2.0751473285407239E-2</c:v>
                </c:pt>
                <c:pt idx="13112">
                  <c:v>-2.0703386202565385E-2</c:v>
                </c:pt>
                <c:pt idx="13113">
                  <c:v>-2.0655018878270346E-2</c:v>
                </c:pt>
                <c:pt idx="13114">
                  <c:v>-2.0606373979048846E-2</c:v>
                </c:pt>
                <c:pt idx="13115">
                  <c:v>-2.0557454164816243E-2</c:v>
                </c:pt>
                <c:pt idx="13116">
                  <c:v>-2.0508262088842891E-2</c:v>
                </c:pt>
                <c:pt idx="13117">
                  <c:v>-2.0458800397720737E-2</c:v>
                </c:pt>
                <c:pt idx="13118">
                  <c:v>-2.0409071731330528E-2</c:v>
                </c:pt>
                <c:pt idx="13119">
                  <c:v>-2.0359078722809149E-2</c:v>
                </c:pt>
                <c:pt idx="13120">
                  <c:v>-2.0308823998517272E-2</c:v>
                </c:pt>
                <c:pt idx="13121">
                  <c:v>-2.0258310178007614E-2</c:v>
                </c:pt>
                <c:pt idx="13122">
                  <c:v>-2.0207539873993055E-2</c:v>
                </c:pt>
                <c:pt idx="13123">
                  <c:v>-2.0156515692315632E-2</c:v>
                </c:pt>
                <c:pt idx="13124">
                  <c:v>-2.0105240231915435E-2</c:v>
                </c:pt>
                <c:pt idx="13125">
                  <c:v>-2.0053716084800055E-2</c:v>
                </c:pt>
                <c:pt idx="13126">
                  <c:v>-2.0001945836014341E-2</c:v>
                </c:pt>
                <c:pt idx="13127">
                  <c:v>-1.9949932063610357E-2</c:v>
                </c:pt>
                <c:pt idx="13128">
                  <c:v>-1.9897677338617928E-2</c:v>
                </c:pt>
                <c:pt idx="13129">
                  <c:v>-1.9845184225015185E-2</c:v>
                </c:pt>
                <c:pt idx="13130">
                  <c:v>-1.9792455279699698E-2</c:v>
                </c:pt>
                <c:pt idx="13131">
                  <c:v>-1.9739493052459832E-2</c:v>
                </c:pt>
                <c:pt idx="13132">
                  <c:v>-1.9686300085946441E-2</c:v>
                </c:pt>
                <c:pt idx="13133">
                  <c:v>-1.9632878915644851E-2</c:v>
                </c:pt>
                <c:pt idx="13134">
                  <c:v>-1.9579232069847227E-2</c:v>
                </c:pt>
                <c:pt idx="13135">
                  <c:v>-1.9525362069625272E-2</c:v>
                </c:pt>
                <c:pt idx="13136">
                  <c:v>-1.9471271428803127E-2</c:v>
                </c:pt>
                <c:pt idx="13137">
                  <c:v>-1.9416962653930753E-2</c:v>
                </c:pt>
                <c:pt idx="13138">
                  <c:v>-1.9362438244257558E-2</c:v>
                </c:pt>
                <c:pt idx="13139">
                  <c:v>-1.9307700691706248E-2</c:v>
                </c:pt>
                <c:pt idx="13140">
                  <c:v>-1.9252752480847221E-2</c:v>
                </c:pt>
                <c:pt idx="13141">
                  <c:v>-1.9197596088873062E-2</c:v>
                </c:pt>
                <c:pt idx="13142">
                  <c:v>-1.9142233985573475E-2</c:v>
                </c:pt>
                <c:pt idx="13143">
                  <c:v>-1.9086668633310475E-2</c:v>
                </c:pt>
                <c:pt idx="13144">
                  <c:v>-1.9030902486993916E-2</c:v>
                </c:pt>
                <c:pt idx="13145">
                  <c:v>-1.8974937994057375E-2</c:v>
                </c:pt>
                <c:pt idx="13146">
                  <c:v>-1.8918777594434243E-2</c:v>
                </c:pt>
                <c:pt idx="13147">
                  <c:v>-1.8862423720534215E-2</c:v>
                </c:pt>
                <c:pt idx="13148">
                  <c:v>-1.8805878797220083E-2</c:v>
                </c:pt>
                <c:pt idx="13149">
                  <c:v>-1.8749145241784771E-2</c:v>
                </c:pt>
                <c:pt idx="13150">
                  <c:v>-1.8692225463928801E-2</c:v>
                </c:pt>
                <c:pt idx="13151">
                  <c:v>-1.863512186573793E-2</c:v>
                </c:pt>
                <c:pt idx="13152">
                  <c:v>-1.8577836841661165E-2</c:v>
                </c:pt>
                <c:pt idx="13153">
                  <c:v>-1.8520372778489121E-2</c:v>
                </c:pt>
                <c:pt idx="13154">
                  <c:v>-1.8462732055332564E-2</c:v>
                </c:pt>
                <c:pt idx="13155">
                  <c:v>-1.8404917043601393E-2</c:v>
                </c:pt>
                <c:pt idx="13156">
                  <c:v>-1.8346930106983853E-2</c:v>
                </c:pt>
                <c:pt idx="13157">
                  <c:v>-1.8288773601426021E-2</c:v>
                </c:pt>
                <c:pt idx="13158">
                  <c:v>-1.8230449875111659E-2</c:v>
                </c:pt>
                <c:pt idx="13159">
                  <c:v>-1.8171961268442359E-2</c:v>
                </c:pt>
                <c:pt idx="13160">
                  <c:v>-1.8113310114017907E-2</c:v>
                </c:pt>
                <c:pt idx="13161">
                  <c:v>-1.8054498736617085E-2</c:v>
                </c:pt>
                <c:pt idx="13162">
                  <c:v>-1.7995529453178592E-2</c:v>
                </c:pt>
                <c:pt idx="13163">
                  <c:v>-1.7936404572782425E-2</c:v>
                </c:pt>
                <c:pt idx="13164">
                  <c:v>-1.7877126396631495E-2</c:v>
                </c:pt>
                <c:pt idx="13165">
                  <c:v>-1.7817697218033442E-2</c:v>
                </c:pt>
                <c:pt idx="13166">
                  <c:v>-1.7758119322382939E-2</c:v>
                </c:pt>
                <c:pt idx="13167">
                  <c:v>-1.769839498714406E-2</c:v>
                </c:pt>
                <c:pt idx="13168">
                  <c:v>-1.76385264818332E-2</c:v>
                </c:pt>
                <c:pt idx="13169">
                  <c:v>-1.7578516068001961E-2</c:v>
                </c:pt>
                <c:pt idx="13170">
                  <c:v>-1.7518365999220655E-2</c:v>
                </c:pt>
                <c:pt idx="13171">
                  <c:v>-1.7458078521061866E-2</c:v>
                </c:pt>
                <c:pt idx="13172">
                  <c:v>-1.739765587108439E-2</c:v>
                </c:pt>
                <c:pt idx="13173">
                  <c:v>-1.7337100278817467E-2</c:v>
                </c:pt>
                <c:pt idx="13174">
                  <c:v>-1.7276413965745217E-2</c:v>
                </c:pt>
                <c:pt idx="13175">
                  <c:v>-1.7215599145291516E-2</c:v>
                </c:pt>
                <c:pt idx="13176">
                  <c:v>-1.7154658022804956E-2</c:v>
                </c:pt>
                <c:pt idx="13177">
                  <c:v>-1.7093592795544236E-2</c:v>
                </c:pt>
                <c:pt idx="13178">
                  <c:v>-1.7032405652663781E-2</c:v>
                </c:pt>
                <c:pt idx="13179">
                  <c:v>-1.6971098775199631E-2</c:v>
                </c:pt>
                <c:pt idx="13180">
                  <c:v>-1.6909674336055627E-2</c:v>
                </c:pt>
                <c:pt idx="13181">
                  <c:v>-1.6848134499989849E-2</c:v>
                </c:pt>
                <c:pt idx="13182">
                  <c:v>-1.6786481423601358E-2</c:v>
                </c:pt>
                <c:pt idx="13183">
                  <c:v>-1.6724717255317219E-2</c:v>
                </c:pt>
                <c:pt idx="13184">
                  <c:v>-1.6662844135379721E-2</c:v>
                </c:pt>
                <c:pt idx="13185">
                  <c:v>-1.6600864195834026E-2</c:v>
                </c:pt>
                <c:pt idx="13186">
                  <c:v>-1.6538779560515863E-2</c:v>
                </c:pt>
                <c:pt idx="13187">
                  <c:v>-1.6476592345039721E-2</c:v>
                </c:pt>
                <c:pt idx="13188">
                  <c:v>-1.6414304656787202E-2</c:v>
                </c:pt>
                <c:pt idx="13189">
                  <c:v>-1.6351918594895563E-2</c:v>
                </c:pt>
                <c:pt idx="13190">
                  <c:v>-1.6289436250246741E-2</c:v>
                </c:pt>
                <c:pt idx="13191">
                  <c:v>-1.6226859705456426E-2</c:v>
                </c:pt>
                <c:pt idx="13192">
                  <c:v>-1.6164191034863488E-2</c:v>
                </c:pt>
                <c:pt idx="13193">
                  <c:v>-1.6101432304519738E-2</c:v>
                </c:pt>
                <c:pt idx="13194">
                  <c:v>-1.6038585572179812E-2</c:v>
                </c:pt>
                <c:pt idx="13195">
                  <c:v>-1.5975652887291442E-2</c:v>
                </c:pt>
                <c:pt idx="13196">
                  <c:v>-1.5912636290985889E-2</c:v>
                </c:pt>
                <c:pt idx="13197">
                  <c:v>-1.5849537816068706E-2</c:v>
                </c:pt>
                <c:pt idx="13198">
                  <c:v>-1.5786359487010713E-2</c:v>
                </c:pt>
                <c:pt idx="13199">
                  <c:v>-1.5723103319939286E-2</c:v>
                </c:pt>
                <c:pt idx="13200">
                  <c:v>-1.5659771322629804E-2</c:v>
                </c:pt>
                <c:pt idx="13201">
                  <c:v>-1.5596365494497522E-2</c:v>
                </c:pt>
                <c:pt idx="13202">
                  <c:v>-1.5532887826589452E-2</c:v>
                </c:pt>
                <c:pt idx="13203">
                  <c:v>-1.5469340301576739E-2</c:v>
                </c:pt>
                <c:pt idx="13204">
                  <c:v>-1.5405724893747157E-2</c:v>
                </c:pt>
                <c:pt idx="13205">
                  <c:v>-1.5342043568997831E-2</c:v>
                </c:pt>
                <c:pt idx="13206">
                  <c:v>-1.5278298284828367E-2</c:v>
                </c:pt>
                <c:pt idx="13207">
                  <c:v>-1.5214490990334026E-2</c:v>
                </c:pt>
                <c:pt idx="13208">
                  <c:v>-1.5150623626199306E-2</c:v>
                </c:pt>
                <c:pt idx="13209">
                  <c:v>-1.5086698124691664E-2</c:v>
                </c:pt>
                <c:pt idx="13210">
                  <c:v>-1.5022716409655587E-2</c:v>
                </c:pt>
                <c:pt idx="13211">
                  <c:v>-1.4958680396506783E-2</c:v>
                </c:pt>
                <c:pt idx="13212">
                  <c:v>-1.489459199222673E-2</c:v>
                </c:pt>
                <c:pt idx="13213">
                  <c:v>-1.483045309535741E-2</c:v>
                </c:pt>
                <c:pt idx="13214">
                  <c:v>-1.476626559599626E-2</c:v>
                </c:pt>
                <c:pt idx="13215">
                  <c:v>-1.4702031375791453E-2</c:v>
                </c:pt>
                <c:pt idx="13216">
                  <c:v>-1.4637752307937311E-2</c:v>
                </c:pt>
                <c:pt idx="13217">
                  <c:v>-1.4573430257170025E-2</c:v>
                </c:pt>
                <c:pt idx="13218">
                  <c:v>-1.4509067079763597E-2</c:v>
                </c:pt>
                <c:pt idx="13219">
                  <c:v>-1.4444664623525992E-2</c:v>
                </c:pt>
                <c:pt idx="13220">
                  <c:v>-1.4380224727795579E-2</c:v>
                </c:pt>
                <c:pt idx="13221">
                  <c:v>-1.4315749223437741E-2</c:v>
                </c:pt>
                <c:pt idx="13222">
                  <c:v>-1.425123993284174E-2</c:v>
                </c:pt>
                <c:pt idx="13223">
                  <c:v>-1.4186698669917897E-2</c:v>
                </c:pt>
                <c:pt idx="13224">
                  <c:v>-1.4122127240094783E-2</c:v>
                </c:pt>
                <c:pt idx="13225">
                  <c:v>-1.4057527440316941E-2</c:v>
                </c:pt>
                <c:pt idx="13226">
                  <c:v>-1.3992901059042554E-2</c:v>
                </c:pt>
                <c:pt idx="13227">
                  <c:v>-1.3928249876241531E-2</c:v>
                </c:pt>
                <c:pt idx="13228">
                  <c:v>-1.3863575663393751E-2</c:v>
                </c:pt>
                <c:pt idx="13229">
                  <c:v>-1.3798880183487445E-2</c:v>
                </c:pt>
                <c:pt idx="13230">
                  <c:v>-1.3734165191018012E-2</c:v>
                </c:pt>
                <c:pt idx="13231">
                  <c:v>-1.3669432431986837E-2</c:v>
                </c:pt>
                <c:pt idx="13232">
                  <c:v>-1.3604683643900484E-2</c:v>
                </c:pt>
                <c:pt idx="13233">
                  <c:v>-1.3539920555769995E-2</c:v>
                </c:pt>
                <c:pt idx="13234">
                  <c:v>-1.3475144888110521E-2</c:v>
                </c:pt>
                <c:pt idx="13235">
                  <c:v>-1.3410358352941071E-2</c:v>
                </c:pt>
                <c:pt idx="13236">
                  <c:v>-1.334556265378454E-2</c:v>
                </c:pt>
                <c:pt idx="13237">
                  <c:v>-1.3280759485667936E-2</c:v>
                </c:pt>
                <c:pt idx="13238">
                  <c:v>-1.3215950535122771E-2</c:v>
                </c:pt>
                <c:pt idx="13239">
                  <c:v>-1.3151137480185818E-2</c:v>
                </c:pt>
                <c:pt idx="13240">
                  <c:v>-1.3086321990399857E-2</c:v>
                </c:pt>
                <c:pt idx="13241">
                  <c:v>-1.3021505726814825E-2</c:v>
                </c:pt>
                <c:pt idx="13242">
                  <c:v>-1.2956690341989065E-2</c:v>
                </c:pt>
                <c:pt idx="13243">
                  <c:v>-1.2891877479990861E-2</c:v>
                </c:pt>
                <c:pt idx="13244">
                  <c:v>-1.2827068776400089E-2</c:v>
                </c:pt>
                <c:pt idx="13245">
                  <c:v>-1.276226585831017E-2</c:v>
                </c:pt>
                <c:pt idx="13246">
                  <c:v>-1.2697470344330154E-2</c:v>
                </c:pt>
                <c:pt idx="13247">
                  <c:v>-1.2632683844587057E-2</c:v>
                </c:pt>
                <c:pt idx="13248">
                  <c:v>-1.2567907960728378E-2</c:v>
                </c:pt>
                <c:pt idx="13249">
                  <c:v>-1.2503144285924857E-2</c:v>
                </c:pt>
                <c:pt idx="13250">
                  <c:v>-1.2438394404873321E-2</c:v>
                </c:pt>
                <c:pt idx="13251">
                  <c:v>-1.2373659893799913E-2</c:v>
                </c:pt>
                <c:pt idx="13252">
                  <c:v>-1.2308942320463329E-2</c:v>
                </c:pt>
                <c:pt idx="13253">
                  <c:v>-1.2244243244158418E-2</c:v>
                </c:pt>
                <c:pt idx="13254">
                  <c:v>-1.2179564215719833E-2</c:v>
                </c:pt>
                <c:pt idx="13255">
                  <c:v>-1.2114906777525993E-2</c:v>
                </c:pt>
                <c:pt idx="13256">
                  <c:v>-1.2050272463503217E-2</c:v>
                </c:pt>
                <c:pt idx="13257">
                  <c:v>-1.1985662799129951E-2</c:v>
                </c:pt>
                <c:pt idx="13258">
                  <c:v>-1.1921079301441347E-2</c:v>
                </c:pt>
                <c:pt idx="13259">
                  <c:v>-1.1856523479033893E-2</c:v>
                </c:pt>
                <c:pt idx="13260">
                  <c:v>-1.179199683207033E-2</c:v>
                </c:pt>
                <c:pt idx="13261">
                  <c:v>-1.1727500852284726E-2</c:v>
                </c:pt>
                <c:pt idx="13262">
                  <c:v>-1.1663037022987688E-2</c:v>
                </c:pt>
                <c:pt idx="13263">
                  <c:v>-1.1598606819071841E-2</c:v>
                </c:pt>
                <c:pt idx="13264">
                  <c:v>-1.1534211707017489E-2</c:v>
                </c:pt>
                <c:pt idx="13265">
                  <c:v>-1.1469853144898344E-2</c:v>
                </c:pt>
                <c:pt idx="13266">
                  <c:v>-1.1405532582387603E-2</c:v>
                </c:pt>
                <c:pt idx="13267">
                  <c:v>-1.1341251460764088E-2</c:v>
                </c:pt>
                <c:pt idx="13268">
                  <c:v>-1.1277011212918648E-2</c:v>
                </c:pt>
                <c:pt idx="13269">
                  <c:v>-1.1212813263360653E-2</c:v>
                </c:pt>
                <c:pt idx="13270">
                  <c:v>-1.1148659028224744E-2</c:v>
                </c:pt>
                <c:pt idx="13271">
                  <c:v>-1.1084549915277762E-2</c:v>
                </c:pt>
                <c:pt idx="13272">
                  <c:v>-1.102048732392576E-2</c:v>
                </c:pt>
                <c:pt idx="13273">
                  <c:v>-1.0956472645221319E-2</c:v>
                </c:pt>
                <c:pt idx="13274">
                  <c:v>-1.0892507261870951E-2</c:v>
                </c:pt>
                <c:pt idx="13275">
                  <c:v>-1.0828592548242701E-2</c:v>
                </c:pt>
                <c:pt idx="13276">
                  <c:v>-1.0764729870373945E-2</c:v>
                </c:pt>
                <c:pt idx="13277">
                  <c:v>-1.0700920585979313E-2</c:v>
                </c:pt>
                <c:pt idx="13278">
                  <c:v>-1.0637166044458822E-2</c:v>
                </c:pt>
                <c:pt idx="13279">
                  <c:v>-1.0573467586906166E-2</c:v>
                </c:pt>
                <c:pt idx="13280">
                  <c:v>-1.0509826546117177E-2</c:v>
                </c:pt>
                <c:pt idx="13281">
                  <c:v>-1.0446244246598421E-2</c:v>
                </c:pt>
                <c:pt idx="13282">
                  <c:v>-1.038272200457604E-2</c:v>
                </c:pt>
                <c:pt idx="13283">
                  <c:v>-1.0319261128004676E-2</c:v>
                </c:pt>
                <c:pt idx="13284">
                  <c:v>-1.0255862916576614E-2</c:v>
                </c:pt>
                <c:pt idx="13285">
                  <c:v>-1.0192528661731025E-2</c:v>
                </c:pt>
                <c:pt idx="13286">
                  <c:v>-1.0129259646663452E-2</c:v>
                </c:pt>
                <c:pt idx="13287">
                  <c:v>-1.0066057146335407E-2</c:v>
                </c:pt>
                <c:pt idx="13288">
                  <c:v>-1.0002922427484146E-2</c:v>
                </c:pt>
                <c:pt idx="13289">
                  <c:v>-9.9398567486325921E-3</c:v>
                </c:pt>
                <c:pt idx="13290">
                  <c:v>-9.8768613600994058E-3</c:v>
                </c:pt>
                <c:pt idx="13291">
                  <c:v>-9.8139375040092562E-3</c:v>
                </c:pt>
                <c:pt idx="13292">
                  <c:v>-9.7510864143031655E-3</c:v>
                </c:pt>
                <c:pt idx="13293">
                  <c:v>-9.6883093167491347E-3</c:v>
                </c:pt>
                <c:pt idx="13294">
                  <c:v>-9.6256074289528086E-3</c:v>
                </c:pt>
                <c:pt idx="13295">
                  <c:v>-9.562981960368323E-3</c:v>
                </c:pt>
                <c:pt idx="13296">
                  <c:v>-9.5004341123093375E-3</c:v>
                </c:pt>
                <c:pt idx="13297">
                  <c:v>-9.4379650779601709E-3</c:v>
                </c:pt>
                <c:pt idx="13298">
                  <c:v>-9.3755760423871841E-3</c:v>
                </c:pt>
                <c:pt idx="13299">
                  <c:v>-9.3132681825500996E-3</c:v>
                </c:pt>
                <c:pt idx="13300">
                  <c:v>-9.2510426673137851E-3</c:v>
                </c:pt>
                <c:pt idx="13301">
                  <c:v>-9.1889006574598347E-3</c:v>
                </c:pt>
                <c:pt idx="13302">
                  <c:v>-9.1268433056985784E-3</c:v>
                </c:pt>
                <c:pt idx="13303">
                  <c:v>-9.0648717566810949E-3</c:v>
                </c:pt>
                <c:pt idx="13304">
                  <c:v>-9.0029871470113706E-3</c:v>
                </c:pt>
                <c:pt idx="13305">
                  <c:v>-8.9411906052586556E-3</c:v>
                </c:pt>
                <c:pt idx="13306">
                  <c:v>-8.8794832519699454E-3</c:v>
                </c:pt>
                <c:pt idx="13307">
                  <c:v>-8.817866199682502E-3</c:v>
                </c:pt>
                <c:pt idx="13308">
                  <c:v>-8.7563405529367342E-3</c:v>
                </c:pt>
                <c:pt idx="13309">
                  <c:v>-8.6949074082889773E-3</c:v>
                </c:pt>
                <c:pt idx="13310">
                  <c:v>-8.6335678543245694E-3</c:v>
                </c:pt>
                <c:pt idx="13311">
                  <c:v>-8.5723229716709592E-3</c:v>
                </c:pt>
                <c:pt idx="13312">
                  <c:v>-8.511173833011065E-3</c:v>
                </c:pt>
                <c:pt idx="13313">
                  <c:v>-8.4501215030966508E-3</c:v>
                </c:pt>
                <c:pt idx="13314">
                  <c:v>-8.3891670387619063E-3</c:v>
                </c:pt>
                <c:pt idx="13315">
                  <c:v>-8.3283114889370971E-3</c:v>
                </c:pt>
                <c:pt idx="13316">
                  <c:v>-8.2675558946625032E-3</c:v>
                </c:pt>
                <c:pt idx="13317">
                  <c:v>-8.2069012891021961E-3</c:v>
                </c:pt>
                <c:pt idx="13318">
                  <c:v>-8.1463486975582797E-3</c:v>
                </c:pt>
                <c:pt idx="13319">
                  <c:v>-8.0858991374850083E-3</c:v>
                </c:pt>
                <c:pt idx="13320">
                  <c:v>-8.0255536185031371E-3</c:v>
                </c:pt>
                <c:pt idx="13321">
                  <c:v>-7.9653131424143944E-3</c:v>
                </c:pt>
                <c:pt idx="13322">
                  <c:v>-7.9051787032160779E-3</c:v>
                </c:pt>
                <c:pt idx="13323">
                  <c:v>-7.8451512871157252E-3</c:v>
                </c:pt>
                <c:pt idx="13324">
                  <c:v>-7.7852318725459922E-3</c:v>
                </c:pt>
                <c:pt idx="13325">
                  <c:v>-7.7254214301795687E-3</c:v>
                </c:pt>
                <c:pt idx="13326">
                  <c:v>-7.6657209229442592E-3</c:v>
                </c:pt>
                <c:pt idx="13327">
                  <c:v>-7.6061313060382021E-3</c:v>
                </c:pt>
                <c:pt idx="13328">
                  <c:v>-7.5466535269451537E-3</c:v>
                </c:pt>
                <c:pt idx="13329">
                  <c:v>-7.487288525449924E-3</c:v>
                </c:pt>
                <c:pt idx="13330">
                  <c:v>-7.4280372336539341E-3</c:v>
                </c:pt>
                <c:pt idx="13331">
                  <c:v>-7.3689005759908673E-3</c:v>
                </c:pt>
                <c:pt idx="13332">
                  <c:v>-7.3098794692424522E-3</c:v>
                </c:pt>
                <c:pt idx="13333">
                  <c:v>-7.2509748225543479E-3</c:v>
                </c:pt>
                <c:pt idx="13334">
                  <c:v>-7.1921875374521566E-3</c:v>
                </c:pt>
                <c:pt idx="13335">
                  <c:v>-7.1335185078575314E-3</c:v>
                </c:pt>
                <c:pt idx="13336">
                  <c:v>-7.0749686201044019E-3</c:v>
                </c:pt>
                <c:pt idx="13337">
                  <c:v>-7.0165387529553093E-3</c:v>
                </c:pt>
                <c:pt idx="13338">
                  <c:v>-6.9582297776178588E-3</c:v>
                </c:pt>
                <c:pt idx="13339">
                  <c:v>-6.9000425577612585E-3</c:v>
                </c:pt>
                <c:pt idx="13340">
                  <c:v>-6.8419779495329965E-3</c:v>
                </c:pt>
                <c:pt idx="13341">
                  <c:v>-6.7840368015755874E-3</c:v>
                </c:pt>
                <c:pt idx="13342">
                  <c:v>-6.7262199550434595E-3</c:v>
                </c:pt>
                <c:pt idx="13343">
                  <c:v>-6.6685282436199037E-3</c:v>
                </c:pt>
                <c:pt idx="13344">
                  <c:v>-6.6109624935341916E-3</c:v>
                </c:pt>
                <c:pt idx="13345">
                  <c:v>-6.5535235235786981E-3</c:v>
                </c:pt>
                <c:pt idx="13346">
                  <c:v>-6.4962121451262438E-3</c:v>
                </c:pt>
                <c:pt idx="13347">
                  <c:v>-6.4390291621474203E-3</c:v>
                </c:pt>
                <c:pt idx="13348">
                  <c:v>-6.3819753712281036E-3</c:v>
                </c:pt>
                <c:pt idx="13349">
                  <c:v>-6.3250515615870216E-3</c:v>
                </c:pt>
                <c:pt idx="13350">
                  <c:v>-6.2682585150934302E-3</c:v>
                </c:pt>
                <c:pt idx="13351">
                  <c:v>-6.2115970062848721E-3</c:v>
                </c:pt>
                <c:pt idx="13352">
                  <c:v>-6.1550678023850561E-3</c:v>
                </c:pt>
                <c:pt idx="13353">
                  <c:v>-6.0986716633218323E-3</c:v>
                </c:pt>
                <c:pt idx="13354">
                  <c:v>-6.042409341745201E-3</c:v>
                </c:pt>
                <c:pt idx="13355">
                  <c:v>-5.9862815830455177E-3</c:v>
                </c:pt>
                <c:pt idx="13356">
                  <c:v>-5.9302891253716792E-3</c:v>
                </c:pt>
                <c:pt idx="13357">
                  <c:v>-5.874432699649477E-3</c:v>
                </c:pt>
                <c:pt idx="13358">
                  <c:v>-5.8187130296000304E-3</c:v>
                </c:pt>
                <c:pt idx="13359">
                  <c:v>-5.763130831758269E-3</c:v>
                </c:pt>
                <c:pt idx="13360">
                  <c:v>-5.707686815491538E-3</c:v>
                </c:pt>
                <c:pt idx="13361">
                  <c:v>-5.6523816830182771E-3</c:v>
                </c:pt>
                <c:pt idx="13362">
                  <c:v>-5.5972161294267925E-3</c:v>
                </c:pt>
                <c:pt idx="13363">
                  <c:v>-5.5421908426941261E-3</c:v>
                </c:pt>
                <c:pt idx="13364">
                  <c:v>-5.4873065037049536E-3</c:v>
                </c:pt>
                <c:pt idx="13365">
                  <c:v>-5.4325637862706532E-3</c:v>
                </c:pt>
                <c:pt idx="13366">
                  <c:v>-5.3779633571483633E-3</c:v>
                </c:pt>
                <c:pt idx="13367">
                  <c:v>-5.3235058760602158E-3</c:v>
                </c:pt>
                <c:pt idx="13368">
                  <c:v>-5.2691919957125717E-3</c:v>
                </c:pt>
                <c:pt idx="13369">
                  <c:v>-5.2150223618153482E-3</c:v>
                </c:pt>
                <c:pt idx="13370">
                  <c:v>-5.1609976131014954E-3</c:v>
                </c:pt>
                <c:pt idx="13371">
                  <c:v>-5.1071183813464613E-3</c:v>
                </c:pt>
                <c:pt idx="13372">
                  <c:v>-5.0533852913877721E-3</c:v>
                </c:pt>
                <c:pt idx="13373">
                  <c:v>-4.9997989611447061E-3</c:v>
                </c:pt>
                <c:pt idx="13374">
                  <c:v>-4.9463600016379991E-3</c:v>
                </c:pt>
                <c:pt idx="13375">
                  <c:v>-4.8930690170096783E-3</c:v>
                </c:pt>
                <c:pt idx="13376">
                  <c:v>-4.8399266045429145E-3</c:v>
                </c:pt>
                <c:pt idx="13377">
                  <c:v>-4.7869333546819914E-3</c:v>
                </c:pt>
                <c:pt idx="13378">
                  <c:v>-4.7340898510523184E-3</c:v>
                </c:pt>
                <c:pt idx="13379">
                  <c:v>-4.6813966704805235E-3</c:v>
                </c:pt>
                <c:pt idx="13380">
                  <c:v>-4.6288543830146226E-3</c:v>
                </c:pt>
                <c:pt idx="13381">
                  <c:v>-4.576463551944244E-3</c:v>
                </c:pt>
                <c:pt idx="13382">
                  <c:v>-4.5242247338209383E-3</c:v>
                </c:pt>
                <c:pt idx="13383">
                  <c:v>-4.472138478478542E-3</c:v>
                </c:pt>
                <c:pt idx="13384">
                  <c:v>-4.4202053290536081E-3</c:v>
                </c:pt>
                <c:pt idx="13385">
                  <c:v>-4.3684258220059065E-3</c:v>
                </c:pt>
                <c:pt idx="13386">
                  <c:v>-4.3168004871389993E-3</c:v>
                </c:pt>
                <c:pt idx="13387">
                  <c:v>-4.2653298476208554E-3</c:v>
                </c:pt>
                <c:pt idx="13388">
                  <c:v>-4.2140144200045505E-3</c:v>
                </c:pt>
                <c:pt idx="13389">
                  <c:v>-4.1628547142490173E-3</c:v>
                </c:pt>
                <c:pt idx="13390">
                  <c:v>-4.1118512337398674E-3</c:v>
                </c:pt>
                <c:pt idx="13391">
                  <c:v>-4.061004475310253E-3</c:v>
                </c:pt>
                <c:pt idx="13392">
                  <c:v>-4.0103149292618177E-3</c:v>
                </c:pt>
                <c:pt idx="13393">
                  <c:v>-3.9597830793856818E-3</c:v>
                </c:pt>
                <c:pt idx="13394">
                  <c:v>-3.9094094029834972E-3</c:v>
                </c:pt>
                <c:pt idx="13395">
                  <c:v>-3.859194370888558E-3</c:v>
                </c:pt>
                <c:pt idx="13396">
                  <c:v>-3.8091384474869591E-3</c:v>
                </c:pt>
                <c:pt idx="13397">
                  <c:v>-3.7592420907388248E-3</c:v>
                </c:pt>
                <c:pt idx="13398">
                  <c:v>-3.7095057521995952E-3</c:v>
                </c:pt>
                <c:pt idx="13399">
                  <c:v>-3.6599298770413221E-3</c:v>
                </c:pt>
                <c:pt idx="13400">
                  <c:v>-3.6105149040740882E-3</c:v>
                </c:pt>
                <c:pt idx="13401">
                  <c:v>-3.561261265767425E-3</c:v>
                </c:pt>
                <c:pt idx="13402">
                  <c:v>-3.5121693882717952E-3</c:v>
                </c:pt>
                <c:pt idx="13403">
                  <c:v>-3.4632396914401464E-3</c:v>
                </c:pt>
                <c:pt idx="13404">
                  <c:v>-3.4144725888494796E-3</c:v>
                </c:pt>
                <c:pt idx="13405">
                  <c:v>-3.3658684878224952E-3</c:v>
                </c:pt>
                <c:pt idx="13406">
                  <c:v>-3.3174277894492772E-3</c:v>
                </c:pt>
                <c:pt idx="13407">
                  <c:v>-3.2691508886090199E-3</c:v>
                </c:pt>
                <c:pt idx="13408">
                  <c:v>-3.2210381739918082E-3</c:v>
                </c:pt>
                <c:pt idx="13409">
                  <c:v>-3.1730900281204486E-3</c:v>
                </c:pt>
                <c:pt idx="13410">
                  <c:v>-3.1253068273723217E-3</c:v>
                </c:pt>
                <c:pt idx="13411">
                  <c:v>-3.0776889420013093E-3</c:v>
                </c:pt>
                <c:pt idx="13412">
                  <c:v>-3.0302367361597494E-3</c:v>
                </c:pt>
                <c:pt idx="13413">
                  <c:v>-2.9829505679204349E-3</c:v>
                </c:pt>
                <c:pt idx="13414">
                  <c:v>-2.9358307892986407E-3</c:v>
                </c:pt>
                <c:pt idx="13415">
                  <c:v>-2.8888777462742362E-3</c:v>
                </c:pt>
                <c:pt idx="13416">
                  <c:v>-2.8420917788137736E-3</c:v>
                </c:pt>
                <c:pt idx="13417">
                  <c:v>-2.7954732208926737E-3</c:v>
                </c:pt>
                <c:pt idx="13418">
                  <c:v>-2.7490224005174216E-3</c:v>
                </c:pt>
                <c:pt idx="13419">
                  <c:v>-2.702739639747799E-3</c:v>
                </c:pt>
                <c:pt idx="13420">
                  <c:v>-2.6566252547191691E-3</c:v>
                </c:pt>
                <c:pt idx="13421">
                  <c:v>-2.6106795556647857E-3</c:v>
                </c:pt>
                <c:pt idx="13422">
                  <c:v>-2.5649028469381416E-3</c:v>
                </c:pt>
                <c:pt idx="13423">
                  <c:v>-2.5192954270353484E-3</c:v>
                </c:pt>
                <c:pt idx="13424">
                  <c:v>-2.4738575886175686E-3</c:v>
                </c:pt>
                <c:pt idx="13425">
                  <c:v>-2.4285896185334476E-3</c:v>
                </c:pt>
                <c:pt idx="13426">
                  <c:v>-2.3834917978416146E-3</c:v>
                </c:pt>
                <c:pt idx="13427">
                  <c:v>-2.3385644018331848E-3</c:v>
                </c:pt>
                <c:pt idx="13428">
                  <c:v>-2.2938077000543284E-3</c:v>
                </c:pt>
                <c:pt idx="13429">
                  <c:v>-2.2492219563288191E-3</c:v>
                </c:pt>
                <c:pt idx="13430">
                  <c:v>-2.2048074287806681E-3</c:v>
                </c:pt>
                <c:pt idx="13431">
                  <c:v>-2.1605643698567483E-3</c:v>
                </c:pt>
                <c:pt idx="13432">
                  <c:v>-2.1164930263494613E-3</c:v>
                </c:pt>
                <c:pt idx="13433">
                  <c:v>-2.0725936394194386E-3</c:v>
                </c:pt>
                <c:pt idx="13434">
                  <c:v>-2.0288664446182487E-3</c:v>
                </c:pt>
                <c:pt idx="13435">
                  <c:v>-1.9853116719111574E-3</c:v>
                </c:pt>
                <c:pt idx="13436">
                  <c:v>-1.9419295456998844E-3</c:v>
                </c:pt>
                <c:pt idx="13437">
                  <c:v>-1.8987202848454161E-3</c:v>
                </c:pt>
                <c:pt idx="13438">
                  <c:v>-1.8556841026908183E-3</c:v>
                </c:pt>
                <c:pt idx="13439">
                  <c:v>-1.8128212070840778E-3</c:v>
                </c:pt>
                <c:pt idx="13440">
                  <c:v>-1.7701318004009787E-3</c:v>
                </c:pt>
                <c:pt idx="13441">
                  <c:v>-1.7276160795679813E-3</c:v>
                </c:pt>
                <c:pt idx="13442">
                  <c:v>-1.68527423608514E-3</c:v>
                </c:pt>
                <c:pt idx="13443">
                  <c:v>-1.6431064560490315E-3</c:v>
                </c:pt>
                <c:pt idx="13444">
                  <c:v>-1.6011129201757061E-3</c:v>
                </c:pt>
                <c:pt idx="13445">
                  <c:v>-1.5592938038236539E-3</c:v>
                </c:pt>
                <c:pt idx="13446">
                  <c:v>-1.5176492770168041E-3</c:v>
                </c:pt>
                <c:pt idx="13447">
                  <c:v>-1.4761795044675209E-3</c:v>
                </c:pt>
                <c:pt idx="13448">
                  <c:v>-1.4348846455996317E-3</c:v>
                </c:pt>
                <c:pt idx="13449">
                  <c:v>-1.3937648545714687E-3</c:v>
                </c:pt>
                <c:pt idx="13450">
                  <c:v>-1.3528202802989236E-3</c:v>
                </c:pt>
                <c:pt idx="13451">
                  <c:v>-1.3120510664785185E-3</c:v>
                </c:pt>
                <c:pt idx="13452">
                  <c:v>-1.2714573516104917E-3</c:v>
                </c:pt>
                <c:pt idx="13453">
                  <c:v>-1.2310392690219024E-3</c:v>
                </c:pt>
                <c:pt idx="13454">
                  <c:v>-1.1907969468897375E-3</c:v>
                </c:pt>
                <c:pt idx="13455">
                  <c:v>-1.1507305082640391E-3</c:v>
                </c:pt>
                <c:pt idx="13456">
                  <c:v>-1.1108400710910459E-3</c:v>
                </c:pt>
                <c:pt idx="13457">
                  <c:v>-1.0711257482363347E-3</c:v>
                </c:pt>
                <c:pt idx="13458">
                  <c:v>-1.0315876475079887E-3</c:v>
                </c:pt>
                <c:pt idx="13459">
                  <c:v>-9.9222587167976093E-4</c:v>
                </c:pt>
                <c:pt idx="13460">
                  <c:v>-9.5304051851425166E-4</c:v>
                </c:pt>
                <c:pt idx="13461">
                  <c:v>-9.140316807861018E-4</c:v>
                </c:pt>
                <c:pt idx="13462">
                  <c:v>-8.751994463051839E-4</c:v>
                </c:pt>
                <c:pt idx="13463">
                  <c:v>-8.3654389793980815E-4</c:v>
                </c:pt>
                <c:pt idx="13464">
                  <c:v>-7.9806511363992607E-4</c:v>
                </c:pt>
                <c:pt idx="13465">
                  <c:v>-7.597631664603558E-4</c:v>
                </c:pt>
                <c:pt idx="13466">
                  <c:v>-7.2163812458399528E-4</c:v>
                </c:pt>
                <c:pt idx="13467">
                  <c:v>-6.8369005134505303E-4</c:v>
                </c:pt>
                <c:pt idx="13468">
                  <c:v>-6.4591900525227681E-4</c:v>
                </c:pt>
                <c:pt idx="13469">
                  <c:v>-6.0832504001218915E-4</c:v>
                </c:pt>
                <c:pt idx="13470">
                  <c:v>-5.7090820455232459E-4</c:v>
                </c:pt>
                <c:pt idx="13471">
                  <c:v>-5.3366854304446936E-4</c:v>
                </c:pt>
                <c:pt idx="13472">
                  <c:v>-4.9660609492790323E-4</c:v>
                </c:pt>
                <c:pt idx="13473">
                  <c:v>-4.5972089493264356E-4</c:v>
                </c:pt>
                <c:pt idx="13474">
                  <c:v>-4.2301297310268796E-4</c:v>
                </c:pt>
                <c:pt idx="13475">
                  <c:v>-3.8648235481925829E-4</c:v>
                </c:pt>
                <c:pt idx="13476">
                  <c:v>-3.5012906082404499E-4</c:v>
                </c:pt>
                <c:pt idx="13477">
                  <c:v>-3.1395310724244876E-4</c:v>
                </c:pt>
                <c:pt idx="13478">
                  <c:v>-2.7795450560682091E-4</c:v>
                </c:pt>
                <c:pt idx="13479">
                  <c:v>-2.4213326287970323E-4</c:v>
                </c:pt>
                <c:pt idx="13480">
                  <c:v>-2.0648938147706101E-4</c:v>
                </c:pt>
                <c:pt idx="13481">
                  <c:v>-1.7102285929151783E-4</c:v>
                </c:pt>
                <c:pt idx="13482">
                  <c:v>-1.3573368971558209E-4</c:v>
                </c:pt>
                <c:pt idx="13483">
                  <c:v>-1.0062186166487117E-4</c:v>
                </c:pt>
                <c:pt idx="13484">
                  <c:v>-6.5687359601329518E-5</c:v>
                </c:pt>
                <c:pt idx="13485">
                  <c:v>-3.0930163556442238E-5</c:v>
                </c:pt>
                <c:pt idx="13486">
                  <c:v>3.6497508455592311E-6</c:v>
                </c:pt>
                <c:pt idx="13487">
                  <c:v>3.8052412364496873E-5</c:v>
                </c:pt>
                <c:pt idx="13488">
                  <c:v>7.2277854121053899E-5</c:v>
                </c:pt>
                <c:pt idx="13489">
                  <c:v>1.0632611357359021E-4</c:v>
                </c:pt>
                <c:pt idx="13490">
                  <c:v>1.4019723249496653E-4</c:v>
                </c:pt>
                <c:pt idx="13491">
                  <c:v>1.7389125694937732E-4</c:v>
                </c:pt>
                <c:pt idx="13492">
                  <c:v>2.0740823726919313E-4</c:v>
                </c:pt>
                <c:pt idx="13493">
                  <c:v>2.4074822803181375E-4</c:v>
                </c:pt>
                <c:pt idx="13494">
                  <c:v>2.7391128803653115E-4</c:v>
                </c:pt>
                <c:pt idx="13495">
                  <c:v>3.068974802814041E-4</c:v>
                </c:pt>
                <c:pt idx="13496">
                  <c:v>3.3970687194014363E-4</c:v>
                </c:pt>
                <c:pt idx="13497">
                  <c:v>3.7233953433901305E-4</c:v>
                </c:pt>
                <c:pt idx="13498">
                  <c:v>4.0479554293373682E-4</c:v>
                </c:pt>
                <c:pt idx="13499">
                  <c:v>4.3707497728642748E-4</c:v>
                </c:pt>
                <c:pt idx="13500">
                  <c:v>4.6917792104252028E-4</c:v>
                </c:pt>
                <c:pt idx="13501">
                  <c:v>5.0110446190773064E-4</c:v>
                </c:pt>
                <c:pt idx="13502">
                  <c:v>5.3285469162501586E-4</c:v>
                </c:pt>
                <c:pt idx="13503">
                  <c:v>5.6442870595156257E-4</c:v>
                </c:pt>
                <c:pt idx="13504">
                  <c:v>5.9582660463578169E-4</c:v>
                </c:pt>
                <c:pt idx="13505">
                  <c:v>6.2704849139432492E-4</c:v>
                </c:pt>
                <c:pt idx="13506">
                  <c:v>6.5809447388911666E-4</c:v>
                </c:pt>
                <c:pt idx="13507">
                  <c:v>6.8896466370440147E-4</c:v>
                </c:pt>
                <c:pt idx="13508">
                  <c:v>7.1965917632381209E-4</c:v>
                </c:pt>
                <c:pt idx="13509">
                  <c:v>7.5017813110745454E-4</c:v>
                </c:pt>
                <c:pt idx="13510">
                  <c:v>7.8052165126901035E-4</c:v>
                </c:pt>
                <c:pt idx="13511">
                  <c:v>8.1068986385286301E-4</c:v>
                </c:pt>
                <c:pt idx="13512">
                  <c:v>8.4068289971123665E-4</c:v>
                </c:pt>
                <c:pt idx="13513">
                  <c:v>8.7050089348136449E-4</c:v>
                </c:pt>
                <c:pt idx="13514">
                  <c:v>9.0014398356266789E-4</c:v>
                </c:pt>
                <c:pt idx="13515">
                  <c:v>9.2961231209396169E-4</c:v>
                </c:pt>
                <c:pt idx="13516">
                  <c:v>9.589060249306895E-4</c:v>
                </c:pt>
                <c:pt idx="13517">
                  <c:v>9.8802527162215946E-4</c:v>
                </c:pt>
                <c:pt idx="13518">
                  <c:v>1.016970205388826E-3</c:v>
                </c:pt>
                <c:pt idx="13519">
                  <c:v>1.0457409830995814E-3</c:v>
                </c:pt>
                <c:pt idx="13520">
                  <c:v>1.0743377652490721E-3</c:v>
                </c:pt>
                <c:pt idx="13521">
                  <c:v>1.102760715935044E-3</c:v>
                </c:pt>
                <c:pt idx="13522">
                  <c:v>1.1310100028357082E-3</c:v>
                </c:pt>
                <c:pt idx="13523">
                  <c:v>1.159085797187129E-3</c:v>
                </c:pt>
                <c:pt idx="13524">
                  <c:v>1.1869882737606501E-3</c:v>
                </c:pt>
                <c:pt idx="13525">
                  <c:v>1.2147176108403246E-3</c:v>
                </c:pt>
                <c:pt idx="13526">
                  <c:v>1.2422739902003951E-3</c:v>
                </c:pt>
                <c:pt idx="13527">
                  <c:v>1.2696575970827838E-3</c:v>
                </c:pt>
                <c:pt idx="13528">
                  <c:v>1.2968686201746144E-3</c:v>
                </c:pt>
                <c:pt idx="13529">
                  <c:v>1.323907251585767E-3</c:v>
                </c:pt>
                <c:pt idx="13530">
                  <c:v>1.3507736868264503E-3</c:v>
                </c:pt>
                <c:pt idx="13531">
                  <c:v>1.3774681247848153E-3</c:v>
                </c:pt>
                <c:pt idx="13532">
                  <c:v>1.4039907677045808E-3</c:v>
                </c:pt>
                <c:pt idx="13533">
                  <c:v>1.4303418211627128E-3</c:v>
                </c:pt>
                <c:pt idx="13534">
                  <c:v>1.4565214940470998E-3</c:v>
                </c:pt>
                <c:pt idx="13535">
                  <c:v>1.4825299985342963E-3</c:v>
                </c:pt>
                <c:pt idx="13536">
                  <c:v>1.5083675500672643E-3</c:v>
                </c:pt>
                <c:pt idx="13537">
                  <c:v>1.534034367333164E-3</c:v>
                </c:pt>
                <c:pt idx="13538">
                  <c:v>1.5595306722411709E-3</c:v>
                </c:pt>
                <c:pt idx="13539">
                  <c:v>1.5848566899003245E-3</c:v>
                </c:pt>
                <c:pt idx="13540">
                  <c:v>1.6100126485974083E-3</c:v>
                </c:pt>
                <c:pt idx="13541">
                  <c:v>1.6349987797748624E-3</c:v>
                </c:pt>
                <c:pt idx="13542">
                  <c:v>1.6598153180087344E-3</c:v>
                </c:pt>
                <c:pt idx="13543">
                  <c:v>1.6844625009866526E-3</c:v>
                </c:pt>
                <c:pt idx="13544">
                  <c:v>1.7089405694858423E-3</c:v>
                </c:pt>
                <c:pt idx="13545">
                  <c:v>1.733249767351174E-3</c:v>
                </c:pt>
                <c:pt idx="13546">
                  <c:v>1.7573903414732457E-3</c:v>
                </c:pt>
                <c:pt idx="13547">
                  <c:v>1.7813625417664957E-3</c:v>
                </c:pt>
                <c:pt idx="13548">
                  <c:v>1.8051666211473562E-3</c:v>
                </c:pt>
                <c:pt idx="13549">
                  <c:v>1.8288028355124436E-3</c:v>
                </c:pt>
                <c:pt idx="13550">
                  <c:v>1.8522714437167785E-3</c:v>
                </c:pt>
                <c:pt idx="13551">
                  <c:v>1.8755727075520435E-3</c:v>
                </c:pt>
                <c:pt idx="13552">
                  <c:v>1.8987068917248871E-3</c:v>
                </c:pt>
                <c:pt idx="13553">
                  <c:v>1.921674263835249E-3</c:v>
                </c:pt>
                <c:pt idx="13554">
                  <c:v>1.944475094354736E-3</c:v>
                </c:pt>
                <c:pt idx="13555">
                  <c:v>1.9671096566050263E-3</c:v>
                </c:pt>
                <c:pt idx="13556">
                  <c:v>1.989578226736323E-3</c:v>
                </c:pt>
                <c:pt idx="13557">
                  <c:v>2.0118810837058301E-3</c:v>
                </c:pt>
                <c:pt idx="13558">
                  <c:v>2.0340185092562867E-3</c:v>
                </c:pt>
                <c:pt idx="13559">
                  <c:v>2.0559907878945232E-3</c:v>
                </c:pt>
                <c:pt idx="13560">
                  <c:v>2.0777982068700632E-3</c:v>
                </c:pt>
                <c:pt idx="13561">
                  <c:v>2.0994410561537714E-3</c:v>
                </c:pt>
                <c:pt idx="13562">
                  <c:v>2.120919628416539E-3</c:v>
                </c:pt>
                <c:pt idx="13563">
                  <c:v>2.1422342190079891E-3</c:v>
                </c:pt>
                <c:pt idx="13564">
                  <c:v>2.1633851259352682E-3</c:v>
                </c:pt>
                <c:pt idx="13565">
                  <c:v>2.1843726498418292E-3</c:v>
                </c:pt>
                <c:pt idx="13566">
                  <c:v>2.20519709398629E-3</c:v>
                </c:pt>
                <c:pt idx="13567">
                  <c:v>2.2258587642213167E-3</c:v>
                </c:pt>
                <c:pt idx="13568">
                  <c:v>2.2463579689725598E-3</c:v>
                </c:pt>
                <c:pt idx="13569">
                  <c:v>2.2666950192176179E-3</c:v>
                </c:pt>
                <c:pt idx="13570">
                  <c:v>2.286870228465074E-3</c:v>
                </c:pt>
                <c:pt idx="13571">
                  <c:v>2.3068839127335277E-3</c:v>
                </c:pt>
                <c:pt idx="13572">
                  <c:v>2.3267363905307248E-3</c:v>
                </c:pt>
                <c:pt idx="13573">
                  <c:v>2.3464279828326862E-3</c:v>
                </c:pt>
                <c:pt idx="13574">
                  <c:v>2.365959013062901E-3</c:v>
                </c:pt>
                <c:pt idx="13575">
                  <c:v>2.3853298070715735E-3</c:v>
                </c:pt>
                <c:pt idx="13576">
                  <c:v>2.404540693114882E-3</c:v>
                </c:pt>
                <c:pt idx="13577">
                  <c:v>2.4235920018343339E-3</c:v>
                </c:pt>
                <c:pt idx="13578">
                  <c:v>2.4424840662360977E-3</c:v>
                </c:pt>
                <c:pt idx="13579">
                  <c:v>2.4612172216704523E-3</c:v>
                </c:pt>
                <c:pt idx="13580">
                  <c:v>2.4797918058112292E-3</c:v>
                </c:pt>
                <c:pt idx="13581">
                  <c:v>2.4982081586353302E-3</c:v>
                </c:pt>
                <c:pt idx="13582">
                  <c:v>2.5164666224022705E-3</c:v>
                </c:pt>
                <c:pt idx="13583">
                  <c:v>2.5345675416337927E-3</c:v>
                </c:pt>
                <c:pt idx="13584">
                  <c:v>2.5525112630934983E-3</c:v>
                </c:pt>
                <c:pt idx="13585">
                  <c:v>2.5702981357665598E-3</c:v>
                </c:pt>
                <c:pt idx="13586">
                  <c:v>2.5879285108394551E-3</c:v>
                </c:pt>
                <c:pt idx="13587">
                  <c:v>2.6054027416797469E-3</c:v>
                </c:pt>
                <c:pt idx="13588">
                  <c:v>2.622721183815944E-3</c:v>
                </c:pt>
                <c:pt idx="13589">
                  <c:v>2.6398841949173703E-3</c:v>
                </c:pt>
                <c:pt idx="13590">
                  <c:v>2.6568921347741034E-3</c:v>
                </c:pt>
                <c:pt idx="13591">
                  <c:v>2.6737453652769679E-3</c:v>
                </c:pt>
                <c:pt idx="13592">
                  <c:v>2.6904442503975514E-3</c:v>
                </c:pt>
                <c:pt idx="13593">
                  <c:v>2.7069891561683009E-3</c:v>
                </c:pt>
                <c:pt idx="13594">
                  <c:v>2.7233804506626557E-3</c:v>
                </c:pt>
                <c:pt idx="13595">
                  <c:v>2.7396185039752132E-3</c:v>
                </c:pt>
                <c:pt idx="13596">
                  <c:v>2.7557036882019876E-3</c:v>
                </c:pt>
                <c:pt idx="13597">
                  <c:v>2.7716363774206642E-3</c:v>
                </c:pt>
                <c:pt idx="13598">
                  <c:v>2.7874169476709543E-3</c:v>
                </c:pt>
                <c:pt idx="13599">
                  <c:v>2.8030457769349635E-3</c:v>
                </c:pt>
                <c:pt idx="13600">
                  <c:v>2.8185232451176435E-3</c:v>
                </c:pt>
                <c:pt idx="13601">
                  <c:v>2.8338497340272585E-3</c:v>
                </c:pt>
                <c:pt idx="13602">
                  <c:v>2.8490256273559444E-3</c:v>
                </c:pt>
                <c:pt idx="13603">
                  <c:v>2.8640513106602786E-3</c:v>
                </c:pt>
                <c:pt idx="13604">
                  <c:v>2.8789271713419396E-3</c:v>
                </c:pt>
                <c:pt idx="13605">
                  <c:v>2.8936535986283842E-3</c:v>
                </c:pt>
                <c:pt idx="13606">
                  <c:v>2.9082309835536122E-3</c:v>
                </c:pt>
                <c:pt idx="13607">
                  <c:v>2.9226597189389485E-3</c:v>
                </c:pt>
                <c:pt idx="13608">
                  <c:v>2.9369401993739048E-3</c:v>
                </c:pt>
                <c:pt idx="13609">
                  <c:v>2.9510728211970885E-3</c:v>
                </c:pt>
                <c:pt idx="13610">
                  <c:v>2.9650579824771492E-3</c:v>
                </c:pt>
                <c:pt idx="13611">
                  <c:v>2.9788960829937989E-3</c:v>
                </c:pt>
                <c:pt idx="13612">
                  <c:v>2.9925875242188776E-3</c:v>
                </c:pt>
                <c:pt idx="13613">
                  <c:v>3.0061327092974774E-3</c:v>
                </c:pt>
                <c:pt idx="13614">
                  <c:v>3.0195320430290991E-3</c:v>
                </c:pt>
                <c:pt idx="13615">
                  <c:v>3.0327859318489045E-3</c:v>
                </c:pt>
                <c:pt idx="13616">
                  <c:v>3.0458947838089868E-3</c:v>
                </c:pt>
                <c:pt idx="13617">
                  <c:v>3.0588590085597017E-3</c:v>
                </c:pt>
                <c:pt idx="13618">
                  <c:v>3.0716790173310783E-3</c:v>
                </c:pt>
                <c:pt idx="13619">
                  <c:v>3.0843552229142491E-3</c:v>
                </c:pt>
                <c:pt idx="13620">
                  <c:v>3.0968880396429642E-3</c:v>
                </c:pt>
                <c:pt idx="13621">
                  <c:v>3.1092778833751479E-3</c:v>
                </c:pt>
                <c:pt idx="13622">
                  <c:v>3.1215251714745099E-3</c:v>
                </c:pt>
                <c:pt idx="13623">
                  <c:v>3.1336303227922206E-3</c:v>
                </c:pt>
                <c:pt idx="13624">
                  <c:v>3.1455937576486321E-3</c:v>
                </c:pt>
                <c:pt idx="13625">
                  <c:v>3.1574158978150638E-3</c:v>
                </c:pt>
                <c:pt idx="13626">
                  <c:v>3.1690971664956472E-3</c:v>
                </c:pt>
                <c:pt idx="13627">
                  <c:v>3.1806379883092097E-3</c:v>
                </c:pt>
                <c:pt idx="13628">
                  <c:v>3.1920387892712342E-3</c:v>
                </c:pt>
                <c:pt idx="13629">
                  <c:v>3.2032999967758747E-3</c:v>
                </c:pt>
                <c:pt idx="13630">
                  <c:v>3.2144220395780047E-3</c:v>
                </c:pt>
                <c:pt idx="13631">
                  <c:v>3.2254053477753677E-3</c:v>
                </c:pt>
                <c:pt idx="13632">
                  <c:v>3.236250352790725E-3</c:v>
                </c:pt>
                <c:pt idx="13633">
                  <c:v>3.2469574873541266E-3</c:v>
                </c:pt>
                <c:pt idx="13634">
                  <c:v>3.2575271854851907E-3</c:v>
                </c:pt>
                <c:pt idx="13635">
                  <c:v>3.2679598824754594E-3</c:v>
                </c:pt>
                <c:pt idx="13636">
                  <c:v>3.2782560148708101E-3</c:v>
                </c:pt>
                <c:pt idx="13637">
                  <c:v>3.2884160204539425E-3</c:v>
                </c:pt>
                <c:pt idx="13638">
                  <c:v>3.2984403382268802E-3</c:v>
                </c:pt>
                <c:pt idx="13639">
                  <c:v>3.3083294083935838E-3</c:v>
                </c:pt>
                <c:pt idx="13640">
                  <c:v>3.3180836723425782E-3</c:v>
                </c:pt>
                <c:pt idx="13641">
                  <c:v>3.3277035726296702E-3</c:v>
                </c:pt>
                <c:pt idx="13642">
                  <c:v>3.3371895529607084E-3</c:v>
                </c:pt>
                <c:pt idx="13643">
                  <c:v>3.3465420581744012E-3</c:v>
                </c:pt>
                <c:pt idx="13644">
                  <c:v>3.3557615342252119E-3</c:v>
                </c:pt>
                <c:pt idx="13645">
                  <c:v>3.3648484281662847E-3</c:v>
                </c:pt>
                <c:pt idx="13646">
                  <c:v>3.3738031881324587E-3</c:v>
                </c:pt>
                <c:pt idx="13647">
                  <c:v>3.3826262633233142E-3</c:v>
                </c:pt>
                <c:pt idx="13648">
                  <c:v>3.3913181039863082E-3</c:v>
                </c:pt>
                <c:pt idx="13649">
                  <c:v>3.3998791613999491E-3</c:v>
                </c:pt>
                <c:pt idx="13650">
                  <c:v>3.4083098878570314E-3</c:v>
                </c:pt>
                <c:pt idx="13651">
                  <c:v>3.4166107366479397E-3</c:v>
                </c:pt>
                <c:pt idx="13652">
                  <c:v>3.4247821620440109E-3</c:v>
                </c:pt>
                <c:pt idx="13653">
                  <c:v>3.432824619280953E-3</c:v>
                </c:pt>
                <c:pt idx="13654">
                  <c:v>3.4407385645423279E-3</c:v>
                </c:pt>
                <c:pt idx="13655">
                  <c:v>3.4485244549430842E-3</c:v>
                </c:pt>
                <c:pt idx="13656">
                  <c:v>3.456182748513175E-3</c:v>
                </c:pt>
                <c:pt idx="13657">
                  <c:v>3.4637139041812045E-3</c:v>
                </c:pt>
                <c:pt idx="13658">
                  <c:v>3.4711183817581655E-3</c:v>
                </c:pt>
                <c:pt idx="13659">
                  <c:v>3.4783966419212175E-3</c:v>
                </c:pt>
                <c:pt idx="13660">
                  <c:v>3.485549146197526E-3</c:v>
                </c:pt>
                <c:pt idx="13661">
                  <c:v>3.4925763569481822E-3</c:v>
                </c:pt>
                <c:pt idx="13662">
                  <c:v>3.4994787373521666E-3</c:v>
                </c:pt>
                <c:pt idx="13663">
                  <c:v>3.5062567513903724E-3</c:v>
                </c:pt>
                <c:pt idx="13664">
                  <c:v>3.5129108638297002E-3</c:v>
                </c:pt>
                <c:pt idx="13665">
                  <c:v>3.5194415402072196E-3</c:v>
                </c:pt>
                <c:pt idx="13666">
                  <c:v>3.5258492468143647E-3</c:v>
                </c:pt>
                <c:pt idx="13667">
                  <c:v>3.5321344506812251E-3</c:v>
                </c:pt>
                <c:pt idx="13668">
                  <c:v>3.5382976195608763E-3</c:v>
                </c:pt>
                <c:pt idx="13669">
                  <c:v>3.5443392219137843E-3</c:v>
                </c:pt>
                <c:pt idx="13670">
                  <c:v>3.5502597268922582E-3</c:v>
                </c:pt>
                <c:pt idx="13671">
                  <c:v>3.5560596043249797E-3</c:v>
                </c:pt>
                <c:pt idx="13672">
                  <c:v>3.5617393247015954E-3</c:v>
                </c:pt>
                <c:pt idx="13673">
                  <c:v>3.5672993591573427E-3</c:v>
                </c:pt>
                <c:pt idx="13674">
                  <c:v>3.5727401794577803E-3</c:v>
                </c:pt>
                <c:pt idx="13675">
                  <c:v>3.5780622579835589E-3</c:v>
                </c:pt>
                <c:pt idx="13676">
                  <c:v>3.5832660677152391E-3</c:v>
                </c:pt>
                <c:pt idx="13677">
                  <c:v>3.5883520822182018E-3</c:v>
                </c:pt>
                <c:pt idx="13678">
                  <c:v>3.5933207756276117E-3</c:v>
                </c:pt>
                <c:pt idx="13679">
                  <c:v>3.598172622633422E-3</c:v>
                </c:pt>
                <c:pt idx="13680">
                  <c:v>3.6029080984654781E-3</c:v>
                </c:pt>
                <c:pt idx="13681">
                  <c:v>3.60752767887865E-3</c:v>
                </c:pt>
                <c:pt idx="13682">
                  <c:v>3.612031840138048E-3</c:v>
                </c:pt>
                <c:pt idx="13683">
                  <c:v>3.6164210590043022E-3</c:v>
                </c:pt>
                <c:pt idx="13684">
                  <c:v>3.6206958127188854E-3</c:v>
                </c:pt>
                <c:pt idx="13685">
                  <c:v>3.6248565789895209E-3</c:v>
                </c:pt>
                <c:pt idx="13686">
                  <c:v>3.6289038359756365E-3</c:v>
                </c:pt>
                <c:pt idx="13687">
                  <c:v>3.6328380622738981E-3</c:v>
                </c:pt>
                <c:pt idx="13688">
                  <c:v>3.6366597369037932E-3</c:v>
                </c:pt>
                <c:pt idx="13689">
                  <c:v>3.6403693392932758E-3</c:v>
                </c:pt>
                <c:pt idx="13690">
                  <c:v>3.6439673492644916E-3</c:v>
                </c:pt>
                <c:pt idx="13691">
                  <c:v>3.6474542470195407E-3</c:v>
                </c:pt>
                <c:pt idx="13692">
                  <c:v>3.6508305131263282E-3</c:v>
                </c:pt>
                <c:pt idx="13693">
                  <c:v>3.654096628504468E-3</c:v>
                </c:pt>
                <c:pt idx="13694">
                  <c:v>3.6572530744112442E-3</c:v>
                </c:pt>
                <c:pt idx="13695">
                  <c:v>3.6603003324276449E-3</c:v>
                </c:pt>
                <c:pt idx="13696">
                  <c:v>3.6632388844444457E-3</c:v>
                </c:pt>
                <c:pt idx="13697">
                  <c:v>3.6660692126483821E-3</c:v>
                </c:pt>
                <c:pt idx="13698">
                  <c:v>3.6687917995083617E-3</c:v>
                </c:pt>
                <c:pt idx="13699">
                  <c:v>3.6714071277617385E-3</c:v>
                </c:pt>
                <c:pt idx="13700">
                  <c:v>3.6739156804006805E-3</c:v>
                </c:pt>
                <c:pt idx="13701">
                  <c:v>3.6763179406585616E-3</c:v>
                </c:pt>
                <c:pt idx="13702">
                  <c:v>3.678614391996442E-3</c:v>
                </c:pt>
                <c:pt idx="13703">
                  <c:v>3.6808055180896082E-3</c:v>
                </c:pt>
                <c:pt idx="13704">
                  <c:v>3.6828918028141686E-3</c:v>
                </c:pt>
                <c:pt idx="13705">
                  <c:v>3.6848737302337237E-3</c:v>
                </c:pt>
                <c:pt idx="13706">
                  <c:v>3.6867517845860891E-3</c:v>
                </c:pt>
                <c:pt idx="13707">
                  <c:v>3.68852645027009E-3</c:v>
                </c:pt>
                <c:pt idx="13708">
                  <c:v>3.690198211832414E-3</c:v>
                </c:pt>
                <c:pt idx="13709">
                  <c:v>3.6917675539545297E-3</c:v>
                </c:pt>
                <c:pt idx="13710">
                  <c:v>3.6932349614396758E-3</c:v>
                </c:pt>
                <c:pt idx="13711">
                  <c:v>3.6946009191998947E-3</c:v>
                </c:pt>
                <c:pt idx="13712">
                  <c:v>3.6958659122431578E-3</c:v>
                </c:pt>
                <c:pt idx="13713">
                  <c:v>3.6970304256605199E-3</c:v>
                </c:pt>
                <c:pt idx="13714">
                  <c:v>3.6980949446133692E-3</c:v>
                </c:pt>
                <c:pt idx="13715">
                  <c:v>3.6990599543207242E-3</c:v>
                </c:pt>
                <c:pt idx="13716">
                  <c:v>3.6999259400466006E-3</c:v>
                </c:pt>
                <c:pt idx="13717">
                  <c:v>3.7006933870874299E-3</c:v>
                </c:pt>
                <c:pt idx="13718">
                  <c:v>3.701362780759557E-3</c:v>
                </c:pt>
                <c:pt idx="13719">
                  <c:v>3.7019346063867985E-3</c:v>
                </c:pt>
                <c:pt idx="13720">
                  <c:v>3.702409349288048E-3</c:v>
                </c:pt>
                <c:pt idx="13721">
                  <c:v>3.7027874947649767E-3</c:v>
                </c:pt>
                <c:pt idx="13722">
                  <c:v>3.7030695280897597E-3</c:v>
                </c:pt>
                <c:pt idx="13723">
                  <c:v>3.7032559344928957E-3</c:v>
                </c:pt>
                <c:pt idx="13724">
                  <c:v>3.7033471991510802E-3</c:v>
                </c:pt>
                <c:pt idx="13725">
                  <c:v>3.7033438071751332E-3</c:v>
                </c:pt>
                <c:pt idx="13726">
                  <c:v>3.7032462435980041E-3</c:v>
                </c:pt>
                <c:pt idx="13727">
                  <c:v>3.7030549933628385E-3</c:v>
                </c:pt>
                <c:pt idx="13728">
                  <c:v>3.7027705413110981E-3</c:v>
                </c:pt>
                <c:pt idx="13729">
                  <c:v>3.7023933721707439E-3</c:v>
                </c:pt>
                <c:pt idx="13730">
                  <c:v>3.70192397054451E-3</c:v>
                </c:pt>
                <c:pt idx="13731">
                  <c:v>3.7013628208982007E-3</c:v>
                </c:pt>
                <c:pt idx="13732">
                  <c:v>3.7007104075490798E-3</c:v>
                </c:pt>
                <c:pt idx="13733">
                  <c:v>3.6999672146543071E-3</c:v>
                </c:pt>
                <c:pt idx="13734">
                  <c:v>3.699133726199452E-3</c:v>
                </c:pt>
                <c:pt idx="13735">
                  <c:v>3.6982104259870581E-3</c:v>
                </c:pt>
                <c:pt idx="13736">
                  <c:v>3.6971977976252807E-3</c:v>
                </c:pt>
                <c:pt idx="13737">
                  <c:v>3.6960963245165732E-3</c:v>
                </c:pt>
                <c:pt idx="13738">
                  <c:v>3.6949064898464615E-3</c:v>
                </c:pt>
                <c:pt idx="13739">
                  <c:v>3.6936287765723524E-3</c:v>
                </c:pt>
                <c:pt idx="13740">
                  <c:v>3.6922636674124217E-3</c:v>
                </c:pt>
                <c:pt idx="13741">
                  <c:v>3.6908116448345716E-3</c:v>
                </c:pt>
                <c:pt idx="13742">
                  <c:v>3.6892731910454311E-3</c:v>
                </c:pt>
                <c:pt idx="13743">
                  <c:v>3.6876487879794377E-3</c:v>
                </c:pt>
                <c:pt idx="13744">
                  <c:v>3.6859389172879662E-3</c:v>
                </c:pt>
                <c:pt idx="13745">
                  <c:v>3.6841440603285393E-3</c:v>
                </c:pt>
                <c:pt idx="13746">
                  <c:v>3.6822646981540812E-3</c:v>
                </c:pt>
                <c:pt idx="13747">
                  <c:v>3.6803013115022558E-3</c:v>
                </c:pt>
                <c:pt idx="13748">
                  <c:v>3.6782543807848292E-3</c:v>
                </c:pt>
                <c:pt idx="13749">
                  <c:v>3.6761243860771596E-3</c:v>
                </c:pt>
                <c:pt idx="13750">
                  <c:v>3.67391180710767E-3</c:v>
                </c:pt>
                <c:pt idx="13751">
                  <c:v>3.6716171232474542E-3</c:v>
                </c:pt>
                <c:pt idx="13752">
                  <c:v>3.6692408134999014E-3</c:v>
                </c:pt>
                <c:pt idx="13753">
                  <c:v>3.6667833564904039E-3</c:v>
                </c:pt>
                <c:pt idx="13754">
                  <c:v>3.6642452304561082E-3</c:v>
                </c:pt>
                <c:pt idx="13755">
                  <c:v>3.6616269132357603E-3</c:v>
                </c:pt>
                <c:pt idx="13756">
                  <c:v>3.658928882259578E-3</c:v>
                </c:pt>
                <c:pt idx="13757">
                  <c:v>3.6561516145392011E-3</c:v>
                </c:pt>
                <c:pt idx="13758">
                  <c:v>3.6532955866577206E-3</c:v>
                </c:pt>
                <c:pt idx="13759">
                  <c:v>3.6503612747597301E-3</c:v>
                </c:pt>
                <c:pt idx="13760">
                  <c:v>3.6473491545414784E-3</c:v>
                </c:pt>
                <c:pt idx="13761">
                  <c:v>3.6442597012410608E-3</c:v>
                </c:pt>
                <c:pt idx="13762">
                  <c:v>3.6410933896286819E-3</c:v>
                </c:pt>
                <c:pt idx="13763">
                  <c:v>3.6378506939969807E-3</c:v>
                </c:pt>
                <c:pt idx="13764">
                  <c:v>3.6345320881514057E-3</c:v>
                </c:pt>
                <c:pt idx="13765">
                  <c:v>3.6311380454006614E-3</c:v>
                </c:pt>
                <c:pt idx="13766">
                  <c:v>3.6276690385472297E-3</c:v>
                </c:pt>
                <c:pt idx="13767">
                  <c:v>3.6241255398779203E-3</c:v>
                </c:pt>
                <c:pt idx="13768">
                  <c:v>3.6205080211545058E-3</c:v>
                </c:pt>
                <c:pt idx="13769">
                  <c:v>3.6168169536044221E-3</c:v>
                </c:pt>
                <c:pt idx="13770">
                  <c:v>3.6130528079115127E-3</c:v>
                </c:pt>
                <c:pt idx="13771">
                  <c:v>3.6092160542068371E-3</c:v>
                </c:pt>
                <c:pt idx="13772">
                  <c:v>3.6053071620595592E-3</c:v>
                </c:pt>
                <c:pt idx="13773">
                  <c:v>3.6013266004678718E-3</c:v>
                </c:pt>
                <c:pt idx="13774">
                  <c:v>3.5972748378500022E-3</c:v>
                </c:pt>
                <c:pt idx="13775">
                  <c:v>3.5931523420352622E-3</c:v>
                </c:pt>
                <c:pt idx="13776">
                  <c:v>3.5889595802551734E-3</c:v>
                </c:pt>
                <c:pt idx="13777">
                  <c:v>3.5846970191346396E-3</c:v>
                </c:pt>
                <c:pt idx="13778">
                  <c:v>3.5803651246831911E-3</c:v>
                </c:pt>
                <c:pt idx="13779">
                  <c:v>3.5759643622862896E-3</c:v>
                </c:pt>
                <c:pt idx="13780">
                  <c:v>3.5714951966966742E-3</c:v>
                </c:pt>
                <c:pt idx="13781">
                  <c:v>3.5669580920258009E-3</c:v>
                </c:pt>
                <c:pt idx="13782">
                  <c:v>3.5623535117353133E-3</c:v>
                </c:pt>
                <c:pt idx="13783">
                  <c:v>3.5576819186285786E-3</c:v>
                </c:pt>
                <c:pt idx="13784">
                  <c:v>3.5529437748423069E-3</c:v>
                </c:pt>
                <c:pt idx="13785">
                  <c:v>3.5481395418381998E-3</c:v>
                </c:pt>
                <c:pt idx="13786">
                  <c:v>3.5432696803946702E-3</c:v>
                </c:pt>
                <c:pt idx="13787">
                  <c:v>3.5383346505986381E-3</c:v>
                </c:pt>
                <c:pt idx="13788">
                  <c:v>3.5333349118373525E-3</c:v>
                </c:pt>
                <c:pt idx="13789">
                  <c:v>3.5282709227903056E-3</c:v>
                </c:pt>
                <c:pt idx="13790">
                  <c:v>3.523143141421191E-3</c:v>
                </c:pt>
                <c:pt idx="13791">
                  <c:v>3.517952024969918E-3</c:v>
                </c:pt>
                <c:pt idx="13792">
                  <c:v>3.5126980299446946E-3</c:v>
                </c:pt>
                <c:pt idx="13793">
                  <c:v>3.5073816121141696E-3</c:v>
                </c:pt>
                <c:pt idx="13794">
                  <c:v>3.5020032264996147E-3</c:v>
                </c:pt>
                <c:pt idx="13795">
                  <c:v>3.4965633273671961E-3</c:v>
                </c:pt>
                <c:pt idx="13796">
                  <c:v>3.4910623682202851E-3</c:v>
                </c:pt>
                <c:pt idx="13797">
                  <c:v>3.4855008017918316E-3</c:v>
                </c:pt>
                <c:pt idx="13798">
                  <c:v>3.4798790800367888E-3</c:v>
                </c:pt>
                <c:pt idx="13799">
                  <c:v>3.4741976541246204E-3</c:v>
                </c:pt>
                <c:pt idx="13800">
                  <c:v>3.4684569744318329E-3</c:v>
                </c:pt>
                <c:pt idx="13801">
                  <c:v>3.4626574905345943E-3</c:v>
                </c:pt>
                <c:pt idx="13802">
                  <c:v>3.4567996512013996E-3</c:v>
                </c:pt>
                <c:pt idx="13803">
                  <c:v>3.4508839043857847E-3</c:v>
                </c:pt>
                <c:pt idx="13804">
                  <c:v>3.444910697219126E-3</c:v>
                </c:pt>
                <c:pt idx="13805">
                  <c:v>3.4388804760034602E-3</c:v>
                </c:pt>
                <c:pt idx="13806">
                  <c:v>3.4327936862043992E-3</c:v>
                </c:pt>
                <c:pt idx="13807">
                  <c:v>3.4266507724440786E-3</c:v>
                </c:pt>
                <c:pt idx="13808">
                  <c:v>3.4204521784941635E-3</c:v>
                </c:pt>
                <c:pt idx="13809">
                  <c:v>3.4141983472689369E-3</c:v>
                </c:pt>
                <c:pt idx="13810">
                  <c:v>3.4078897208184075E-3</c:v>
                </c:pt>
                <c:pt idx="13811">
                  <c:v>3.4015267403215083E-3</c:v>
                </c:pt>
                <c:pt idx="13812">
                  <c:v>3.3951098460793306E-3</c:v>
                </c:pt>
                <c:pt idx="13813">
                  <c:v>3.3886394775084296E-3</c:v>
                </c:pt>
                <c:pt idx="13814">
                  <c:v>3.3821160731341781E-3</c:v>
                </c:pt>
                <c:pt idx="13815">
                  <c:v>3.3755400705841741E-3</c:v>
                </c:pt>
                <c:pt idx="13816">
                  <c:v>3.3689119065817147E-3</c:v>
                </c:pt>
                <c:pt idx="13817">
                  <c:v>3.3622320169393177E-3</c:v>
                </c:pt>
                <c:pt idx="13818">
                  <c:v>3.3555008365523109E-3</c:v>
                </c:pt>
                <c:pt idx="13819">
                  <c:v>3.3487187993924629E-3</c:v>
                </c:pt>
                <c:pt idx="13820">
                  <c:v>3.3418863385016795E-3</c:v>
                </c:pt>
                <c:pt idx="13821">
                  <c:v>3.3350038859857535E-3</c:v>
                </c:pt>
                <c:pt idx="13822">
                  <c:v>3.3280718730081742E-3</c:v>
                </c:pt>
                <c:pt idx="13823">
                  <c:v>3.3210907297839807E-3</c:v>
                </c:pt>
                <c:pt idx="13824">
                  <c:v>3.3140608855736866E-3</c:v>
                </c:pt>
                <c:pt idx="13825">
                  <c:v>3.3069827686772551E-3</c:v>
                </c:pt>
                <c:pt idx="13826">
                  <c:v>3.2998568064281082E-3</c:v>
                </c:pt>
                <c:pt idx="13827">
                  <c:v>3.2926834251872407E-3</c:v>
                </c:pt>
                <c:pt idx="13828">
                  <c:v>3.2854630503373343E-3</c:v>
                </c:pt>
                <c:pt idx="13829">
                  <c:v>3.2781961062769501E-3</c:v>
                </c:pt>
                <c:pt idx="13830">
                  <c:v>3.2708830164147936E-3</c:v>
                </c:pt>
                <c:pt idx="13831">
                  <c:v>3.2635242031640067E-3</c:v>
                </c:pt>
                <c:pt idx="13832">
                  <c:v>3.2561200879365221E-3</c:v>
                </c:pt>
                <c:pt idx="13833">
                  <c:v>3.2486710911374807E-3</c:v>
                </c:pt>
                <c:pt idx="13834">
                  <c:v>3.2411776321596909E-3</c:v>
                </c:pt>
                <c:pt idx="13835">
                  <c:v>3.2336401293781574E-3</c:v>
                </c:pt>
                <c:pt idx="13836">
                  <c:v>3.2260590001446485E-3</c:v>
                </c:pt>
                <c:pt idx="13837">
                  <c:v>3.2184346607823247E-3</c:v>
                </c:pt>
                <c:pt idx="13838">
                  <c:v>3.2107675265804127E-3</c:v>
                </c:pt>
                <c:pt idx="13839">
                  <c:v>3.2030580117889578E-3</c:v>
                </c:pt>
                <c:pt idx="13840">
                  <c:v>3.1953065296135954E-3</c:v>
                </c:pt>
                <c:pt idx="13841">
                  <c:v>3.1875134922104034E-3</c:v>
                </c:pt>
                <c:pt idx="13842">
                  <c:v>3.1796793106807822E-3</c:v>
                </c:pt>
                <c:pt idx="13843">
                  <c:v>3.1718043950664269E-3</c:v>
                </c:pt>
                <c:pt idx="13844">
                  <c:v>3.1638891543443E-3</c:v>
                </c:pt>
                <c:pt idx="13845">
                  <c:v>3.1559339964217009E-3</c:v>
                </c:pt>
                <c:pt idx="13846">
                  <c:v>3.1479393281313721E-3</c:v>
                </c:pt>
                <c:pt idx="13847">
                  <c:v>3.1399055552266426E-3</c:v>
                </c:pt>
                <c:pt idx="13848">
                  <c:v>3.1318330823766616E-3</c:v>
                </c:pt>
                <c:pt idx="13849">
                  <c:v>3.1237223131616375E-3</c:v>
                </c:pt>
                <c:pt idx="13850">
                  <c:v>3.1155736500681642E-3</c:v>
                </c:pt>
                <c:pt idx="13851">
                  <c:v>3.1073874944845931E-3</c:v>
                </c:pt>
                <c:pt idx="13852">
                  <c:v>3.0991642466964317E-3</c:v>
                </c:pt>
                <c:pt idx="13853">
                  <c:v>3.0909043058818292E-3</c:v>
                </c:pt>
                <c:pt idx="13854">
                  <c:v>3.0826080701070991E-3</c:v>
                </c:pt>
                <c:pt idx="13855">
                  <c:v>3.0742759363222732E-3</c:v>
                </c:pt>
                <c:pt idx="13856">
                  <c:v>3.0659083003567456E-3</c:v>
                </c:pt>
                <c:pt idx="13857">
                  <c:v>3.0575055569149337E-3</c:v>
                </c:pt>
                <c:pt idx="13858">
                  <c:v>3.0490680995720002E-3</c:v>
                </c:pt>
                <c:pt idx="13859">
                  <c:v>3.0405963207696474E-3</c:v>
                </c:pt>
                <c:pt idx="13860">
                  <c:v>3.0320906118119183E-3</c:v>
                </c:pt>
                <c:pt idx="13861">
                  <c:v>3.0235513628610916E-3</c:v>
                </c:pt>
                <c:pt idx="13862">
                  <c:v>3.0149789629335972E-3</c:v>
                </c:pt>
                <c:pt idx="13863">
                  <c:v>3.0063737998960007E-3</c:v>
                </c:pt>
                <c:pt idx="13864">
                  <c:v>2.9977362604610221E-3</c:v>
                </c:pt>
                <c:pt idx="13865">
                  <c:v>2.9890667301836144E-3</c:v>
                </c:pt>
                <c:pt idx="13866">
                  <c:v>2.9803655934570929E-3</c:v>
                </c:pt>
                <c:pt idx="13867">
                  <c:v>2.9716332335093022E-3</c:v>
                </c:pt>
                <c:pt idx="13868">
                  <c:v>2.9628700323988491E-3</c:v>
                </c:pt>
                <c:pt idx="13869">
                  <c:v>2.9540763710113726E-3</c:v>
                </c:pt>
                <c:pt idx="13870">
                  <c:v>2.9452526290558536E-3</c:v>
                </c:pt>
                <c:pt idx="13871">
                  <c:v>2.9363991850610148E-3</c:v>
                </c:pt>
                <c:pt idx="13872">
                  <c:v>2.9275164163717069E-3</c:v>
                </c:pt>
                <c:pt idx="13873">
                  <c:v>2.9186046991453982E-3</c:v>
                </c:pt>
                <c:pt idx="13874">
                  <c:v>2.9096644083486858E-3</c:v>
                </c:pt>
                <c:pt idx="13875">
                  <c:v>2.9006959177538582E-3</c:v>
                </c:pt>
                <c:pt idx="13876">
                  <c:v>2.8916995999355051E-3</c:v>
                </c:pt>
                <c:pt idx="13877">
                  <c:v>2.8826758262671844E-3</c:v>
                </c:pt>
                <c:pt idx="13878">
                  <c:v>2.8736249669181241E-3</c:v>
                </c:pt>
                <c:pt idx="13879">
                  <c:v>2.8645473908499811E-3</c:v>
                </c:pt>
                <c:pt idx="13880">
                  <c:v>2.8554434658136399E-3</c:v>
                </c:pt>
                <c:pt idx="13881">
                  <c:v>2.846313558346073E-3</c:v>
                </c:pt>
                <c:pt idx="13882">
                  <c:v>2.8371580337672132E-3</c:v>
                </c:pt>
                <c:pt idx="13883">
                  <c:v>2.8279772561769344E-3</c:v>
                </c:pt>
                <c:pt idx="13884">
                  <c:v>2.818771588452004E-3</c:v>
                </c:pt>
                <c:pt idx="13885">
                  <c:v>2.8095413922431456E-3</c:v>
                </c:pt>
                <c:pt idx="13886">
                  <c:v>2.8002870279721184E-3</c:v>
                </c:pt>
                <c:pt idx="13887">
                  <c:v>2.7910088548288282E-3</c:v>
                </c:pt>
                <c:pt idx="13888">
                  <c:v>2.7817072307685349E-3</c:v>
                </c:pt>
                <c:pt idx="13889">
                  <c:v>2.772382512509036E-3</c:v>
                </c:pt>
                <c:pt idx="13890">
                  <c:v>2.7630350555279564E-3</c:v>
                </c:pt>
                <c:pt idx="13891">
                  <c:v>2.7536652140600711E-3</c:v>
                </c:pt>
                <c:pt idx="13892">
                  <c:v>2.7442733410946545E-3</c:v>
                </c:pt>
                <c:pt idx="13893">
                  <c:v>2.7348597883728606E-3</c:v>
                </c:pt>
                <c:pt idx="13894">
                  <c:v>2.7254249063852014E-3</c:v>
                </c:pt>
                <c:pt idx="13895">
                  <c:v>2.7159690443690257E-3</c:v>
                </c:pt>
                <c:pt idx="13896">
                  <c:v>2.7064925503060598E-3</c:v>
                </c:pt>
                <c:pt idx="13897">
                  <c:v>2.6969957709199882E-3</c:v>
                </c:pt>
                <c:pt idx="13898">
                  <c:v>2.6874790516740843E-3</c:v>
                </c:pt>
                <c:pt idx="13899">
                  <c:v>2.6779427367688772E-3</c:v>
                </c:pt>
                <c:pt idx="13900">
                  <c:v>2.6683871691398743E-3</c:v>
                </c:pt>
                <c:pt idx="13901">
                  <c:v>2.6588126904553049E-3</c:v>
                </c:pt>
                <c:pt idx="13902">
                  <c:v>2.649219641113944E-3</c:v>
                </c:pt>
                <c:pt idx="13903">
                  <c:v>2.6396083602429387E-3</c:v>
                </c:pt>
                <c:pt idx="13904">
                  <c:v>2.6299791856957072E-3</c:v>
                </c:pt>
                <c:pt idx="13905">
                  <c:v>2.6203324540498766E-3</c:v>
                </c:pt>
                <c:pt idx="13906">
                  <c:v>2.6106685006052448E-3</c:v>
                </c:pt>
                <c:pt idx="13907">
                  <c:v>2.6009876593818151E-3</c:v>
                </c:pt>
                <c:pt idx="13908">
                  <c:v>2.59129026311784E-3</c:v>
                </c:pt>
                <c:pt idx="13909">
                  <c:v>2.5815766432679449E-3</c:v>
                </c:pt>
                <c:pt idx="13910">
                  <c:v>2.5718471300012532E-3</c:v>
                </c:pt>
                <c:pt idx="13911">
                  <c:v>2.5621020521996007E-3</c:v>
                </c:pt>
                <c:pt idx="13912">
                  <c:v>2.552341737455735E-3</c:v>
                </c:pt>
                <c:pt idx="13913">
                  <c:v>2.5425665120716143E-3</c:v>
                </c:pt>
                <c:pt idx="13914">
                  <c:v>2.5327767010567058E-3</c:v>
                </c:pt>
                <c:pt idx="13915">
                  <c:v>2.5229726281263509E-3</c:v>
                </c:pt>
                <c:pt idx="13916">
                  <c:v>2.513154615700155E-3</c:v>
                </c:pt>
                <c:pt idx="13917">
                  <c:v>2.5033229849004295E-3</c:v>
                </c:pt>
                <c:pt idx="13918">
                  <c:v>2.4934780555506656E-3</c:v>
                </c:pt>
                <c:pt idx="13919">
                  <c:v>2.4836201461740652E-3</c:v>
                </c:pt>
                <c:pt idx="13920">
                  <c:v>2.473749573992089E-3</c:v>
                </c:pt>
                <c:pt idx="13921">
                  <c:v>2.463866654923064E-3</c:v>
                </c:pt>
                <c:pt idx="13922">
                  <c:v>2.4539717035808252E-3</c:v>
                </c:pt>
                <c:pt idx="13923">
                  <c:v>2.4440650332733919E-3</c:v>
                </c:pt>
                <c:pt idx="13924">
                  <c:v>2.4341469560016983E-3</c:v>
                </c:pt>
                <c:pt idx="13925">
                  <c:v>2.4242177824583449E-3</c:v>
                </c:pt>
                <c:pt idx="13926">
                  <c:v>2.4142778220264012E-3</c:v>
                </c:pt>
                <c:pt idx="13927">
                  <c:v>2.4043273827782561E-3</c:v>
                </c:pt>
                <c:pt idx="13928">
                  <c:v>2.3943667714744839E-3</c:v>
                </c:pt>
                <c:pt idx="13929">
                  <c:v>2.3843962935627696E-3</c:v>
                </c:pt>
                <c:pt idx="13930">
                  <c:v>2.3744162531768678E-3</c:v>
                </c:pt>
                <c:pt idx="13931">
                  <c:v>2.3644269531355954E-3</c:v>
                </c:pt>
                <c:pt idx="13932">
                  <c:v>2.3544286949418645E-3</c:v>
                </c:pt>
                <c:pt idx="13933">
                  <c:v>2.3444217787817702E-3</c:v>
                </c:pt>
                <c:pt idx="13934">
                  <c:v>2.3344065035236748E-3</c:v>
                </c:pt>
                <c:pt idx="13935">
                  <c:v>2.3243831667173909E-3</c:v>
                </c:pt>
                <c:pt idx="13936">
                  <c:v>2.3143520645933389E-3</c:v>
                </c:pt>
                <c:pt idx="13937">
                  <c:v>2.3043134920617951E-3</c:v>
                </c:pt>
                <c:pt idx="13938">
                  <c:v>2.2942677427121388E-3</c:v>
                </c:pt>
                <c:pt idx="13939">
                  <c:v>2.2842151088121568E-3</c:v>
                </c:pt>
                <c:pt idx="13940">
                  <c:v>2.274155881307389E-3</c:v>
                </c:pt>
                <c:pt idx="13941">
                  <c:v>2.2640903498204936E-3</c:v>
                </c:pt>
                <c:pt idx="13942">
                  <c:v>2.2540188026506577E-3</c:v>
                </c:pt>
                <c:pt idx="13943">
                  <c:v>2.243941526773052E-3</c:v>
                </c:pt>
                <c:pt idx="13944">
                  <c:v>2.2338588078383132E-3</c:v>
                </c:pt>
                <c:pt idx="13945">
                  <c:v>2.2237709301720595E-3</c:v>
                </c:pt>
                <c:pt idx="13946">
                  <c:v>2.2136781767744512E-3</c:v>
                </c:pt>
                <c:pt idx="13947">
                  <c:v>2.2035808293197883E-3</c:v>
                </c:pt>
                <c:pt idx="13948">
                  <c:v>2.1934791681561322E-3</c:v>
                </c:pt>
                <c:pt idx="13949">
                  <c:v>2.1833734723049696E-3</c:v>
                </c:pt>
                <c:pt idx="13950">
                  <c:v>2.1732640194609201E-3</c:v>
                </c:pt>
                <c:pt idx="13951">
                  <c:v>2.1631510859914634E-3</c:v>
                </c:pt>
                <c:pt idx="13952">
                  <c:v>2.1530349469367134E-3</c:v>
                </c:pt>
                <c:pt idx="13953">
                  <c:v>2.1429158760092192E-3</c:v>
                </c:pt>
                <c:pt idx="13954">
                  <c:v>2.1327941455938182E-3</c:v>
                </c:pt>
                <c:pt idx="13955">
                  <c:v>2.1226700267474893E-3</c:v>
                </c:pt>
                <c:pt idx="13956">
                  <c:v>2.1125437891992777E-3</c:v>
                </c:pt>
                <c:pt idx="13957">
                  <c:v>2.1024157013502351E-3</c:v>
                </c:pt>
                <c:pt idx="13958">
                  <c:v>2.0922860302733932E-3</c:v>
                </c:pt>
                <c:pt idx="13959">
                  <c:v>2.082155041713777E-3</c:v>
                </c:pt>
                <c:pt idx="13960">
                  <c:v>2.0720230000884484E-3</c:v>
                </c:pt>
                <c:pt idx="13961">
                  <c:v>2.0618901684865899E-3</c:v>
                </c:pt>
                <c:pt idx="13962">
                  <c:v>2.051756808669607E-3</c:v>
                </c:pt>
                <c:pt idx="13963">
                  <c:v>2.0416231810712806E-3</c:v>
                </c:pt>
                <c:pt idx="13964">
                  <c:v>2.0314895447979451E-3</c:v>
                </c:pt>
                <c:pt idx="13965">
                  <c:v>2.0213561576286911E-3</c:v>
                </c:pt>
                <c:pt idx="13966">
                  <c:v>2.0112232760156191E-3</c:v>
                </c:pt>
                <c:pt idx="13967">
                  <c:v>2.0010911550841109E-3</c:v>
                </c:pt>
                <c:pt idx="13968">
                  <c:v>1.9909600486331339E-3</c:v>
                </c:pt>
                <c:pt idx="13969">
                  <c:v>1.9808302091355889E-3</c:v>
                </c:pt>
                <c:pt idx="13970">
                  <c:v>1.9707018877386786E-3</c:v>
                </c:pt>
                <c:pt idx="13971">
                  <c:v>1.9605753342643124E-3</c:v>
                </c:pt>
                <c:pt idx="13972">
                  <c:v>1.9504507972095424E-3</c:v>
                </c:pt>
                <c:pt idx="13973">
                  <c:v>1.940328523747031E-3</c:v>
                </c:pt>
                <c:pt idx="13974">
                  <c:v>1.930208759725548E-3</c:v>
                </c:pt>
                <c:pt idx="13975">
                  <c:v>1.9200917496705039E-3</c:v>
                </c:pt>
                <c:pt idx="13976">
                  <c:v>1.9099777367845071E-3</c:v>
                </c:pt>
                <c:pt idx="13977">
                  <c:v>1.8998669629479565E-3</c:v>
                </c:pt>
                <c:pt idx="13978">
                  <c:v>1.8897596687196647E-3</c:v>
                </c:pt>
                <c:pt idx="13979">
                  <c:v>1.8796560933375089E-3</c:v>
                </c:pt>
                <c:pt idx="13980">
                  <c:v>1.8695564747191148E-3</c:v>
                </c:pt>
                <c:pt idx="13981">
                  <c:v>1.8594610494625679E-3</c:v>
                </c:pt>
                <c:pt idx="13982">
                  <c:v>1.8493700528471584E-3</c:v>
                </c:pt>
                <c:pt idx="13983">
                  <c:v>1.8392837188341538E-3</c:v>
                </c:pt>
                <c:pt idx="13984">
                  <c:v>1.8292022800675963E-3</c:v>
                </c:pt>
                <c:pt idx="13985">
                  <c:v>1.8191259678751422E-3</c:v>
                </c:pt>
                <c:pt idx="13986">
                  <c:v>1.8090550122689131E-3</c:v>
                </c:pt>
                <c:pt idx="13987">
                  <c:v>1.7989896419463949E-3</c:v>
                </c:pt>
                <c:pt idx="13988">
                  <c:v>1.7889300842913504E-3</c:v>
                </c:pt>
                <c:pt idx="13989">
                  <c:v>1.778876565374768E-3</c:v>
                </c:pt>
                <c:pt idx="13990">
                  <c:v>1.7688293099558377E-3</c:v>
                </c:pt>
                <c:pt idx="13991">
                  <c:v>1.7587885414829573E-3</c:v>
                </c:pt>
                <c:pt idx="13992">
                  <c:v>1.7487544820947601E-3</c:v>
                </c:pt>
                <c:pt idx="13993">
                  <c:v>1.7387273526211803E-3</c:v>
                </c:pt>
                <c:pt idx="13994">
                  <c:v>1.7287073725845393E-3</c:v>
                </c:pt>
                <c:pt idx="13995">
                  <c:v>1.7186947602006589E-3</c:v>
                </c:pt>
                <c:pt idx="13996">
                  <c:v>1.7086897323800106E-3</c:v>
                </c:pt>
                <c:pt idx="13997">
                  <c:v>1.6986925047288812E-3</c:v>
                </c:pt>
                <c:pt idx="13998">
                  <c:v>1.688703291550571E-3</c:v>
                </c:pt>
                <c:pt idx="13999">
                  <c:v>1.6787223058466255E-3</c:v>
                </c:pt>
                <c:pt idx="14000">
                  <c:v>1.6687497593180771E-3</c:v>
                </c:pt>
                <c:pt idx="14001">
                  <c:v>1.6587858623667334E-3</c:v>
                </c:pt>
                <c:pt idx="14002">
                  <c:v>1.648830824096471E-3</c:v>
                </c:pt>
                <c:pt idx="14003">
                  <c:v>1.6388848523145785E-3</c:v>
                </c:pt>
                <c:pt idx="14004">
                  <c:v>1.6289481535331097E-3</c:v>
                </c:pt>
                <c:pt idx="14005">
                  <c:v>1.6190209329702606E-3</c:v>
                </c:pt>
                <c:pt idx="14006">
                  <c:v>1.6091033945517877E-3</c:v>
                </c:pt>
                <c:pt idx="14007">
                  <c:v>1.599195740912438E-3</c:v>
                </c:pt>
                <c:pt idx="14008">
                  <c:v>1.5892981733974126E-3</c:v>
                </c:pt>
                <c:pt idx="14009">
                  <c:v>1.5794108920638482E-3</c:v>
                </c:pt>
                <c:pt idx="14010">
                  <c:v>1.5695340956823299E-3</c:v>
                </c:pt>
                <c:pt idx="14011">
                  <c:v>1.5596679817384317E-3</c:v>
                </c:pt>
                <c:pt idx="14012">
                  <c:v>1.5498127464342658E-3</c:v>
                </c:pt>
                <c:pt idx="14013">
                  <c:v>1.5399685846900809E-3</c:v>
                </c:pt>
                <c:pt idx="14014">
                  <c:v>1.5301356901458629E-3</c:v>
                </c:pt>
                <c:pt idx="14015">
                  <c:v>1.5203142551629739E-3</c:v>
                </c:pt>
                <c:pt idx="14016">
                  <c:v>1.5105044708258073E-3</c:v>
                </c:pt>
                <c:pt idx="14017">
                  <c:v>1.5007065269434716E-3</c:v>
                </c:pt>
                <c:pt idx="14018">
                  <c:v>1.4909206120514952E-3</c:v>
                </c:pt>
                <c:pt idx="14019">
                  <c:v>1.4811469134135605E-3</c:v>
                </c:pt>
                <c:pt idx="14020">
                  <c:v>1.4713856170232489E-3</c:v>
                </c:pt>
                <c:pt idx="14021">
                  <c:v>1.4616369076058261E-3</c:v>
                </c:pt>
                <c:pt idx="14022">
                  <c:v>1.4519009686200361E-3</c:v>
                </c:pt>
                <c:pt idx="14023">
                  <c:v>1.4421779822599244E-3</c:v>
                </c:pt>
                <c:pt idx="14024">
                  <c:v>1.4324681294566861E-3</c:v>
                </c:pt>
                <c:pt idx="14025">
                  <c:v>1.4227715898805313E-3</c:v>
                </c:pt>
                <c:pt idx="14026">
                  <c:v>1.4130885419425785E-3</c:v>
                </c:pt>
                <c:pt idx="14027">
                  <c:v>1.4034191627967645E-3</c:v>
                </c:pt>
                <c:pt idx="14028">
                  <c:v>1.3937636283417815E-3</c:v>
                </c:pt>
                <c:pt idx="14029">
                  <c:v>1.3841221132230347E-3</c:v>
                </c:pt>
                <c:pt idx="14030">
                  <c:v>1.374494790834617E-3</c:v>
                </c:pt>
                <c:pt idx="14031">
                  <c:v>1.3648818333213191E-3</c:v>
                </c:pt>
                <c:pt idx="14032">
                  <c:v>1.3552834115806399E-3</c:v>
                </c:pt>
                <c:pt idx="14033">
                  <c:v>1.3456996952648378E-3</c:v>
                </c:pt>
                <c:pt idx="14034">
                  <c:v>1.3361308527829964E-3</c:v>
                </c:pt>
                <c:pt idx="14035">
                  <c:v>1.3265770513031044E-3</c:v>
                </c:pt>
                <c:pt idx="14036">
                  <c:v>1.3170384567541644E-3</c:v>
                </c:pt>
                <c:pt idx="14037">
                  <c:v>1.3075152338283263E-3</c:v>
                </c:pt>
                <c:pt idx="14038">
                  <c:v>1.2980075459830247E-3</c:v>
                </c:pt>
                <c:pt idx="14039">
                  <c:v>1.2885155554431555E-3</c:v>
                </c:pt>
                <c:pt idx="14040">
                  <c:v>1.2790394232032631E-3</c:v>
                </c:pt>
                <c:pt idx="14041">
                  <c:v>1.2695793090297461E-3</c:v>
                </c:pt>
                <c:pt idx="14042">
                  <c:v>1.2601353714630885E-3</c:v>
                </c:pt>
                <c:pt idx="14043">
                  <c:v>1.2507077678201065E-3</c:v>
                </c:pt>
                <c:pt idx="14044">
                  <c:v>1.2412966541962189E-3</c:v>
                </c:pt>
                <c:pt idx="14045">
                  <c:v>1.2319021854677321E-3</c:v>
                </c:pt>
                <c:pt idx="14046">
                  <c:v>1.2225245152941457E-3</c:v>
                </c:pt>
                <c:pt idx="14047">
                  <c:v>1.2131637961204848E-3</c:v>
                </c:pt>
                <c:pt idx="14048">
                  <c:v>1.2038201791796368E-3</c:v>
                </c:pt>
                <c:pt idx="14049">
                  <c:v>1.1944938144947197E-3</c:v>
                </c:pt>
                <c:pt idx="14050">
                  <c:v>1.1851848508814614E-3</c:v>
                </c:pt>
                <c:pt idx="14051">
                  <c:v>1.1758934359506056E-3</c:v>
                </c:pt>
                <c:pt idx="14052">
                  <c:v>1.1666197161103262E-3</c:v>
                </c:pt>
                <c:pt idx="14053">
                  <c:v>1.1573638365686648E-3</c:v>
                </c:pt>
                <c:pt idx="14054">
                  <c:v>1.1481259413359903E-3</c:v>
                </c:pt>
                <c:pt idx="14055">
                  <c:v>1.1389061732274661E-3</c:v>
                </c:pt>
                <c:pt idx="14056">
                  <c:v>1.1297046738655463E-3</c:v>
                </c:pt>
                <c:pt idx="14057">
                  <c:v>1.1205215836824821E-3</c:v>
                </c:pt>
                <c:pt idx="14058">
                  <c:v>1.1113570419228485E-3</c:v>
                </c:pt>
                <c:pt idx="14059">
                  <c:v>1.1022111866460843E-3</c:v>
                </c:pt>
                <c:pt idx="14060">
                  <c:v>1.0930841547290566E-3</c:v>
                </c:pt>
                <c:pt idx="14061">
                  <c:v>1.0839760818686375E-3</c:v>
                </c:pt>
                <c:pt idx="14062">
                  <c:v>1.0748871025842966E-3</c:v>
                </c:pt>
                <c:pt idx="14063">
                  <c:v>1.0658173502207113E-3</c:v>
                </c:pt>
                <c:pt idx="14064">
                  <c:v>1.0567669569503976E-3</c:v>
                </c:pt>
                <c:pt idx="14065">
                  <c:v>1.0477360537763491E-3</c:v>
                </c:pt>
                <c:pt idx="14066">
                  <c:v>1.0387247705347013E-3</c:v>
                </c:pt>
                <c:pt idx="14067">
                  <c:v>1.0297332358974033E-3</c:v>
                </c:pt>
                <c:pt idx="14068">
                  <c:v>1.0207615773749137E-3</c:v>
                </c:pt>
                <c:pt idx="14069">
                  <c:v>1.0118099213189044E-3</c:v>
                </c:pt>
                <c:pt idx="14070">
                  <c:v>1.0028783929249838E-3</c:v>
                </c:pt>
                <c:pt idx="14071">
                  <c:v>9.9396711623544218E-4</c:v>
                </c:pt>
                <c:pt idx="14072">
                  <c:v>9.850762141419959E-4</c:v>
                </c:pt>
                <c:pt idx="14073">
                  <c:v>9.7620580838856167E-4</c:v>
                </c:pt>
                <c:pt idx="14074">
                  <c:v>9.6735601957404036E-4</c:v>
                </c:pt>
                <c:pt idx="14075">
                  <c:v>9.5852696715511545E-4</c:v>
                </c:pt>
                <c:pt idx="14076">
                  <c:v>9.497187694490674E-4</c:v>
                </c:pt>
                <c:pt idx="14077">
                  <c:v>9.409315436365996E-4</c:v>
                </c:pt>
                <c:pt idx="14078">
                  <c:v>9.3216540576468269E-4</c:v>
                </c:pt>
                <c:pt idx="14079">
                  <c:v>9.2342047074941026E-4</c:v>
                </c:pt>
                <c:pt idx="14080">
                  <c:v>9.1469685237887484E-4</c:v>
                </c:pt>
                <c:pt idx="14081">
                  <c:v>9.0599466331604437E-4</c:v>
                </c:pt>
                <c:pt idx="14082">
                  <c:v>8.9731401510166544E-4</c:v>
                </c:pt>
                <c:pt idx="14083">
                  <c:v>8.8865501815717761E-4</c:v>
                </c:pt>
                <c:pt idx="14084">
                  <c:v>8.8001778178763927E-4</c:v>
                </c:pt>
                <c:pt idx="14085">
                  <c:v>8.714024141846606E-4</c:v>
                </c:pt>
                <c:pt idx="14086">
                  <c:v>8.6280902242936574E-4</c:v>
                </c:pt>
                <c:pt idx="14087">
                  <c:v>8.5423771249535123E-4</c:v>
                </c:pt>
                <c:pt idx="14088">
                  <c:v>8.4568858925167039E-4</c:v>
                </c:pt>
                <c:pt idx="14089">
                  <c:v>8.3716175646581675E-4</c:v>
                </c:pt>
                <c:pt idx="14090">
                  <c:v>8.2865731680674003E-4</c:v>
                </c:pt>
                <c:pt idx="14091">
                  <c:v>8.2017537184785234E-4</c:v>
                </c:pt>
                <c:pt idx="14092">
                  <c:v>8.1171602207006602E-4</c:v>
                </c:pt>
                <c:pt idx="14093">
                  <c:v>8.0327936686482688E-4</c:v>
                </c:pt>
                <c:pt idx="14094">
                  <c:v>7.9486550453717361E-4</c:v>
                </c:pt>
                <c:pt idx="14095">
                  <c:v>7.8647453230880273E-4</c:v>
                </c:pt>
                <c:pt idx="14096">
                  <c:v>7.7810654632114499E-4</c:v>
                </c:pt>
                <c:pt idx="14097">
                  <c:v>7.6976164163845351E-4</c:v>
                </c:pt>
                <c:pt idx="14098">
                  <c:v>7.614399122509081E-4</c:v>
                </c:pt>
                <c:pt idx="14099">
                  <c:v>7.5314145107772306E-4</c:v>
                </c:pt>
                <c:pt idx="14100">
                  <c:v>7.4486634997027504E-4</c:v>
                </c:pt>
                <c:pt idx="14101">
                  <c:v>7.3661469971523315E-4</c:v>
                </c:pt>
                <c:pt idx="14102">
                  <c:v>7.2838659003770948E-4</c:v>
                </c:pt>
                <c:pt idx="14103">
                  <c:v>7.2018210960441234E-4</c:v>
                </c:pt>
                <c:pt idx="14104">
                  <c:v>7.120013460268133E-4</c:v>
                </c:pt>
                <c:pt idx="14105">
                  <c:v>7.0384438586432868E-4</c:v>
                </c:pt>
                <c:pt idx="14106">
                  <c:v>6.9571131462750364E-4</c:v>
                </c:pt>
                <c:pt idx="14107">
                  <c:v>6.8760221678121445E-4</c:v>
                </c:pt>
                <c:pt idx="14108">
                  <c:v>6.7951717574787408E-4</c:v>
                </c:pt>
                <c:pt idx="14109">
                  <c:v>6.7145627391065486E-4</c:v>
                </c:pt>
                <c:pt idx="14110">
                  <c:v>6.6341959261671443E-4</c:v>
                </c:pt>
                <c:pt idx="14111">
                  <c:v>6.5540721218043695E-4</c:v>
                </c:pt>
                <c:pt idx="14112">
                  <c:v>6.4741921188667822E-4</c:v>
                </c:pt>
                <c:pt idx="14113">
                  <c:v>6.3945566999402774E-4</c:v>
                </c:pt>
                <c:pt idx="14114">
                  <c:v>6.3151666373807388E-4</c:v>
                </c:pt>
                <c:pt idx="14115">
                  <c:v>6.2360226933468E-4</c:v>
                </c:pt>
                <c:pt idx="14116">
                  <c:v>6.157125619832706E-4</c:v>
                </c:pt>
                <c:pt idx="14117">
                  <c:v>6.0784761587012932E-4</c:v>
                </c:pt>
                <c:pt idx="14118">
                  <c:v>6.0000750417169718E-4</c:v>
                </c:pt>
                <c:pt idx="14119">
                  <c:v>5.921922990578893E-4</c:v>
                </c:pt>
                <c:pt idx="14120">
                  <c:v>5.8440207169541429E-4</c:v>
                </c:pt>
                <c:pt idx="14121">
                  <c:v>5.7663689225110433E-4</c:v>
                </c:pt>
                <c:pt idx="14122">
                  <c:v>5.6889682989525294E-4</c:v>
                </c:pt>
                <c:pt idx="14123">
                  <c:v>5.6118195280496102E-4</c:v>
                </c:pt>
                <c:pt idx="14124">
                  <c:v>5.5349232816749312E-4</c:v>
                </c:pt>
                <c:pt idx="14125">
                  <c:v>5.4582802218363529E-4</c:v>
                </c:pt>
                <c:pt idx="14126">
                  <c:v>5.3818910007107134E-4</c:v>
                </c:pt>
                <c:pt idx="14127">
                  <c:v>5.3057562606775507E-4</c:v>
                </c:pt>
                <c:pt idx="14128">
                  <c:v>5.2298766343530033E-4</c:v>
                </c:pt>
                <c:pt idx="14129">
                  <c:v>5.1542527446237049E-4</c:v>
                </c:pt>
                <c:pt idx="14130">
                  <c:v>5.0788852046808124E-4</c:v>
                </c:pt>
                <c:pt idx="14131">
                  <c:v>5.0037746180540802E-4</c:v>
                </c:pt>
                <c:pt idx="14132">
                  <c:v>4.9289215786459876E-4</c:v>
                </c:pt>
                <c:pt idx="14133">
                  <c:v>4.8543266707659871E-4</c:v>
                </c:pt>
                <c:pt idx="14134">
                  <c:v>4.7799904691647716E-4</c:v>
                </c:pt>
                <c:pt idx="14135">
                  <c:v>4.7059135390686109E-4</c:v>
                </c:pt>
                <c:pt idx="14136">
                  <c:v>4.6320964362138234E-4</c:v>
                </c:pt>
                <c:pt idx="14137">
                  <c:v>4.5585397068812004E-4</c:v>
                </c:pt>
                <c:pt idx="14138">
                  <c:v>4.4852438879306106E-4</c:v>
                </c:pt>
                <c:pt idx="14139">
                  <c:v>4.4122095068355503E-4</c:v>
                </c:pt>
                <c:pt idx="14140">
                  <c:v>4.3394370817178895E-4</c:v>
                </c:pt>
                <c:pt idx="14141">
                  <c:v>4.2669271213825359E-4</c:v>
                </c:pt>
                <c:pt idx="14142">
                  <c:v>4.1946801253522691E-4</c:v>
                </c:pt>
                <c:pt idx="14143">
                  <c:v>4.1226965839025783E-4</c:v>
                </c:pt>
                <c:pt idx="14144">
                  <c:v>4.050976978096558E-4</c:v>
                </c:pt>
                <c:pt idx="14145">
                  <c:v>3.9795217798199039E-4</c:v>
                </c:pt>
                <c:pt idx="14146">
                  <c:v>3.9083314518158755E-4</c:v>
                </c:pt>
                <c:pt idx="14147">
                  <c:v>3.837406447720414E-4</c:v>
                </c:pt>
                <c:pt idx="14148">
                  <c:v>3.7667472120972418E-4</c:v>
                </c:pt>
                <c:pt idx="14149">
                  <c:v>3.6963541804730353E-4</c:v>
                </c:pt>
                <c:pt idx="14150">
                  <c:v>3.6262277793726549E-4</c:v>
                </c:pt>
                <c:pt idx="14151">
                  <c:v>3.5563684263543972E-4</c:v>
                </c:pt>
                <c:pt idx="14152">
                  <c:v>3.4867765300453411E-4</c:v>
                </c:pt>
                <c:pt idx="14153">
                  <c:v>3.4174524901766826E-4</c:v>
                </c:pt>
                <c:pt idx="14154">
                  <c:v>3.3483966976191663E-4</c:v>
                </c:pt>
                <c:pt idx="14155">
                  <c:v>3.2796095344185186E-4</c:v>
                </c:pt>
                <c:pt idx="14156">
                  <c:v>3.211091373830962E-4</c:v>
                </c:pt>
                <c:pt idx="14157">
                  <c:v>3.1428425803587361E-4</c:v>
                </c:pt>
                <c:pt idx="14158">
                  <c:v>3.0748635097856933E-4</c:v>
                </c:pt>
                <c:pt idx="14159">
                  <c:v>3.0071545092128968E-4</c:v>
                </c:pt>
                <c:pt idx="14160">
                  <c:v>2.9397159170942871E-4</c:v>
                </c:pt>
                <c:pt idx="14161">
                  <c:v>2.8725480632723802E-4</c:v>
                </c:pt>
                <c:pt idx="14162">
                  <c:v>2.8056512690139839E-4</c:v>
                </c:pt>
                <c:pt idx="14163">
                  <c:v>2.7390258470459699E-4</c:v>
                </c:pt>
                <c:pt idx="14164">
                  <c:v>2.6726721015910682E-4</c:v>
                </c:pt>
                <c:pt idx="14165">
                  <c:v>2.6065903284037083E-4</c:v>
                </c:pt>
                <c:pt idx="14166">
                  <c:v>2.5407808148058647E-4</c:v>
                </c:pt>
                <c:pt idx="14167">
                  <c:v>2.475243839722965E-4</c:v>
                </c:pt>
                <c:pt idx="14168">
                  <c:v>2.4099796737198101E-4</c:v>
                </c:pt>
                <c:pt idx="14169">
                  <c:v>2.3449885790365212E-4</c:v>
                </c:pt>
                <c:pt idx="14170">
                  <c:v>2.2802708096245224E-4</c:v>
                </c:pt>
                <c:pt idx="14171">
                  <c:v>2.2158266111825477E-4</c:v>
                </c:pt>
                <c:pt idx="14172">
                  <c:v>2.1516562211926695E-4</c:v>
                </c:pt>
                <c:pt idx="14173">
                  <c:v>2.0877598689563636E-4</c:v>
                </c:pt>
                <c:pt idx="14174">
                  <c:v>2.0241377756305678E-4</c:v>
                </c:pt>
                <c:pt idx="14175">
                  <c:v>1.9607901542638054E-4</c:v>
                </c:pt>
                <c:pt idx="14176">
                  <c:v>1.8977172098322986E-4</c:v>
                </c:pt>
                <c:pt idx="14177">
                  <c:v>1.834919139276109E-4</c:v>
                </c:pt>
                <c:pt idx="14178">
                  <c:v>1.7723961315353027E-4</c:v>
                </c:pt>
                <c:pt idx="14179">
                  <c:v>1.7101483675861301E-4</c:v>
                </c:pt>
                <c:pt idx="14180">
                  <c:v>1.6481760204772246E-4</c:v>
                </c:pt>
                <c:pt idx="14181">
                  <c:v>1.5864792553658125E-4</c:v>
                </c:pt>
                <c:pt idx="14182">
                  <c:v>1.5250582295539496E-4</c:v>
                </c:pt>
                <c:pt idx="14183">
                  <c:v>1.4639130925247522E-4</c:v>
                </c:pt>
                <c:pt idx="14184">
                  <c:v>1.4030439859786674E-4</c:v>
                </c:pt>
                <c:pt idx="14185">
                  <c:v>1.342451043869729E-4</c:v>
                </c:pt>
                <c:pt idx="14186">
                  <c:v>1.2821343924418441E-4</c:v>
                </c:pt>
                <c:pt idx="14187">
                  <c:v>1.2220941502650835E-4</c:v>
                </c:pt>
                <c:pt idx="14188">
                  <c:v>1.1623304282719773E-4</c:v>
                </c:pt>
                <c:pt idx="14189">
                  <c:v>1.1028433297938213E-4</c:v>
                </c:pt>
                <c:pt idx="14190">
                  <c:v>1.043632950596997E-4</c:v>
                </c:pt>
                <c:pt idx="14191">
                  <c:v>9.8469937891928965E-5</c:v>
                </c:pt>
                <c:pt idx="14192">
                  <c:v>9.260426955062139E-5</c:v>
                </c:pt>
                <c:pt idx="14193">
                  <c:v>8.6766297364734469E-5</c:v>
                </c:pt>
                <c:pt idx="14194">
                  <c:v>8.0956027921265494E-5</c:v>
                </c:pt>
                <c:pt idx="14195">
                  <c:v>7.5173467068884715E-5</c:v>
                </c:pt>
                <c:pt idx="14196">
                  <c:v>6.9418619921569826E-5</c:v>
                </c:pt>
                <c:pt idx="14197">
                  <c:v>6.3691490862239239E-5</c:v>
                </c:pt>
                <c:pt idx="14198">
                  <c:v>5.7992083546386555E-5</c:v>
                </c:pt>
                <c:pt idx="14199">
                  <c:v>5.2320400905713941E-5</c:v>
                </c:pt>
                <c:pt idx="14200">
                  <c:v>4.6676445151765918E-5</c:v>
                </c:pt>
                <c:pt idx="14201">
                  <c:v>4.1060217779562704E-5</c:v>
                </c:pt>
                <c:pt idx="14202">
                  <c:v>3.5471719571232846E-5</c:v>
                </c:pt>
                <c:pt idx="14203">
                  <c:v>2.9910950599645776E-5</c:v>
                </c:pt>
                <c:pt idx="14204">
                  <c:v>2.4377910232043751E-5</c:v>
                </c:pt>
                <c:pt idx="14205">
                  <c:v>1.8872597133672825E-5</c:v>
                </c:pt>
                <c:pt idx="14206">
                  <c:v>1.339500927141345E-5</c:v>
                </c:pt>
                <c:pt idx="14207">
                  <c:v>7.9451439174099575E-6</c:v>
                </c:pt>
                <c:pt idx="14208">
                  <c:v>2.5229976526992627E-6</c:v>
                </c:pt>
                <c:pt idx="14209">
                  <c:v>-2.871433629161475E-6</c:v>
                </c:pt>
                <c:pt idx="14210">
                  <c:v>-8.2381547184683207E-6</c:v>
                </c:pt>
                <c:pt idx="14211">
                  <c:v>-1.3577171085745181E-5</c:v>
                </c:pt>
                <c:pt idx="14212">
                  <c:v>-1.8888488878119711E-5</c:v>
                </c:pt>
                <c:pt idx="14213">
                  <c:v>-2.4172114915700607E-5</c:v>
                </c:pt>
                <c:pt idx="14214">
                  <c:v>-2.9428056687956297E-5</c:v>
                </c:pt>
                <c:pt idx="14215">
                  <c:v>-3.4656322350095172E-5</c:v>
                </c:pt>
                <c:pt idx="14216">
                  <c:v>-3.9856920719447447E-5</c:v>
                </c:pt>
                <c:pt idx="14217">
                  <c:v>-4.5029861271848699E-5</c:v>
                </c:pt>
                <c:pt idx="14218">
                  <c:v>-5.0175154138025226E-5</c:v>
                </c:pt>
                <c:pt idx="14219">
                  <c:v>-5.5292810099981202E-5</c:v>
                </c:pt>
                <c:pt idx="14220">
                  <c:v>-6.0382840587387788E-5</c:v>
                </c:pt>
                <c:pt idx="14221">
                  <c:v>-6.5445257673974383E-5</c:v>
                </c:pt>
                <c:pt idx="14222">
                  <c:v>-7.0480074073921912E-5</c:v>
                </c:pt>
                <c:pt idx="14223">
                  <c:v>-7.5487303138257921E-5</c:v>
                </c:pt>
                <c:pt idx="14224">
                  <c:v>-8.0466958851254999E-5</c:v>
                </c:pt>
                <c:pt idx="14225">
                  <c:v>-8.5419055826830046E-5</c:v>
                </c:pt>
                <c:pt idx="14226">
                  <c:v>-9.0343609304947573E-5</c:v>
                </c:pt>
                <c:pt idx="14227">
                  <c:v>-9.5240635148024144E-5</c:v>
                </c:pt>
                <c:pt idx="14228">
                  <c:v>-1.00110149837336E-4</c:v>
                </c:pt>
                <c:pt idx="14229">
                  <c:v>-1.0495217046942984E-4</c:v>
                </c:pt>
                <c:pt idx="14230">
                  <c:v>-1.0976671475253531E-4</c:v>
                </c:pt>
                <c:pt idx="14231">
                  <c:v>-1.1455380100298085E-4</c:v>
                </c:pt>
                <c:pt idx="14232">
                  <c:v>-1.1931344814161289E-4</c:v>
                </c:pt>
                <c:pt idx="14233">
                  <c:v>-1.2404567569021689E-4</c:v>
                </c:pt>
                <c:pt idx="14234">
                  <c:v>-1.2875050376794277E-4</c:v>
                </c:pt>
                <c:pt idx="14235">
                  <c:v>-1.3342795308773225E-4</c:v>
                </c:pt>
                <c:pt idx="14236">
                  <c:v>-1.3807804495274994E-4</c:v>
                </c:pt>
                <c:pt idx="14237">
                  <c:v>-1.4270080125281816E-4</c:v>
                </c:pt>
                <c:pt idx="14238">
                  <c:v>-1.4729624446085428E-4</c:v>
                </c:pt>
                <c:pt idx="14239">
                  <c:v>-1.5186439762931157E-4</c:v>
                </c:pt>
                <c:pt idx="14240">
                  <c:v>-1.5640528438662442E-4</c:v>
                </c:pt>
                <c:pt idx="14241">
                  <c:v>-1.6091892893365585E-4</c:v>
                </c:pt>
                <c:pt idx="14242">
                  <c:v>-1.6540535604015017E-4</c:v>
                </c:pt>
                <c:pt idx="14243">
                  <c:v>-1.698645910411873E-4</c:v>
                </c:pt>
                <c:pt idx="14244">
                  <c:v>-1.7429665983364321E-4</c:v>
                </c:pt>
                <c:pt idx="14245">
                  <c:v>-1.787015888726527E-4</c:v>
                </c:pt>
                <c:pt idx="14246">
                  <c:v>-1.8307940516807585E-4</c:v>
                </c:pt>
                <c:pt idx="14247">
                  <c:v>-1.8743013628096997E-4</c:v>
                </c:pt>
                <c:pt idx="14248">
                  <c:v>-1.9175381032006435E-4</c:v>
                </c:pt>
                <c:pt idx="14249">
                  <c:v>-1.9605045593823925E-4</c:v>
                </c:pt>
                <c:pt idx="14250">
                  <c:v>-2.0032010232900986E-4</c:v>
                </c:pt>
                <c:pt idx="14251">
                  <c:v>-2.0456277922301357E-4</c:v>
                </c:pt>
                <c:pt idx="14252">
                  <c:v>-2.0877851688450225E-4</c:v>
                </c:pt>
                <c:pt idx="14253">
                  <c:v>-2.1296734610783878E-4</c:v>
                </c:pt>
                <c:pt idx="14254">
                  <c:v>-2.1712929821399781E-4</c:v>
                </c:pt>
                <c:pt idx="14255">
                  <c:v>-2.212644050470709E-4</c:v>
                </c:pt>
                <c:pt idx="14256">
                  <c:v>-2.2537269897077758E-4</c:v>
                </c:pt>
                <c:pt idx="14257">
                  <c:v>-2.2945421286497836E-4</c:v>
                </c:pt>
                <c:pt idx="14258">
                  <c:v>-2.3350898012219635E-4</c:v>
                </c:pt>
                <c:pt idx="14259">
                  <c:v>-2.3753703464413949E-4</c:v>
                </c:pt>
                <c:pt idx="14260">
                  <c:v>-2.4153841083823059E-4</c:v>
                </c:pt>
                <c:pt idx="14261">
                  <c:v>-2.4551314361414146E-4</c:v>
                </c:pt>
                <c:pt idx="14262">
                  <c:v>-2.4946126838033144E-4</c:v>
                </c:pt>
                <c:pt idx="14263">
                  <c:v>-2.533828210405922E-4</c:v>
                </c:pt>
                <c:pt idx="14264">
                  <c:v>-2.5727783799059546E-4</c:v>
                </c:pt>
                <c:pt idx="14265">
                  <c:v>-2.6114635611444888E-4</c:v>
                </c:pt>
                <c:pt idx="14266">
                  <c:v>-2.6498841278125456E-4</c:v>
                </c:pt>
                <c:pt idx="14267">
                  <c:v>-2.6880404584167435E-4</c:v>
                </c:pt>
                <c:pt idx="14268">
                  <c:v>-2.7259329362449989E-4</c:v>
                </c:pt>
                <c:pt idx="14269">
                  <c:v>-2.7635619493322815E-4</c:v>
                </c:pt>
                <c:pt idx="14270">
                  <c:v>-2.8009278904264265E-4</c:v>
                </c:pt>
                <c:pt idx="14271">
                  <c:v>-2.8380311569539999E-4</c:v>
                </c:pt>
                <c:pt idx="14272">
                  <c:v>-2.8748721509862176E-4</c:v>
                </c:pt>
                <c:pt idx="14273">
                  <c:v>-2.9114512792049346E-4</c:v>
                </c:pt>
                <c:pt idx="14274">
                  <c:v>-2.9477689528686614E-4</c:v>
                </c:pt>
                <c:pt idx="14275">
                  <c:v>-2.9838255877786738E-4</c:v>
                </c:pt>
                <c:pt idx="14276">
                  <c:v>-3.0196216042451554E-4</c:v>
                </c:pt>
                <c:pt idx="14277">
                  <c:v>-3.055157427053412E-4</c:v>
                </c:pt>
                <c:pt idx="14278">
                  <c:v>-3.0904334854301379E-4</c:v>
                </c:pt>
                <c:pt idx="14279">
                  <c:v>-3.125450213009744E-4</c:v>
                </c:pt>
                <c:pt idx="14280">
                  <c:v>-3.1602080478007529E-4</c:v>
                </c:pt>
                <c:pt idx="14281">
                  <c:v>-3.1947074321522399E-4</c:v>
                </c:pt>
                <c:pt idx="14282">
                  <c:v>-3.2289488127203555E-4</c:v>
                </c:pt>
                <c:pt idx="14283">
                  <c:v>-3.262932640434888E-4</c:v>
                </c:pt>
                <c:pt idx="14284">
                  <c:v>-3.2966593704659124E-4</c:v>
                </c:pt>
                <c:pt idx="14285">
                  <c:v>-3.3301294621904798E-4</c:v>
                </c:pt>
                <c:pt idx="14286">
                  <c:v>-3.3633433791593827E-4</c:v>
                </c:pt>
                <c:pt idx="14287">
                  <c:v>-3.3963015890639878E-4</c:v>
                </c:pt>
                <c:pt idx="14288">
                  <c:v>-3.4290045637031202E-4</c:v>
                </c:pt>
                <c:pt idx="14289">
                  <c:v>-3.461452778950027E-4</c:v>
                </c:pt>
                <c:pt idx="14290">
                  <c:v>-3.4936467147193921E-4</c:v>
                </c:pt>
                <c:pt idx="14291">
                  <c:v>-3.5255868549344363E-4</c:v>
                </c:pt>
                <c:pt idx="14292">
                  <c:v>-3.5572736874940587E-4</c:v>
                </c:pt>
                <c:pt idx="14293">
                  <c:v>-3.5887077042400759E-4</c:v>
                </c:pt>
                <c:pt idx="14294">
                  <c:v>-3.6198894009244924E-4</c:v>
                </c:pt>
                <c:pt idx="14295">
                  <c:v>-3.6508192771768827E-4</c:v>
                </c:pt>
                <c:pt idx="14296">
                  <c:v>-3.6814978364717993E-4</c:v>
                </c:pt>
                <c:pt idx="14297">
                  <c:v>-3.7119255860962704E-4</c:v>
                </c:pt>
                <c:pt idx="14298">
                  <c:v>-3.742103037117382E-4</c:v>
                </c:pt>
                <c:pt idx="14299">
                  <c:v>-3.7720307043498884E-4</c:v>
                </c:pt>
                <c:pt idx="14300">
                  <c:v>-3.8017091063239456E-4</c:v>
                </c:pt>
                <c:pt idx="14301">
                  <c:v>-3.8311387652528674E-4</c:v>
                </c:pt>
                <c:pt idx="14302">
                  <c:v>-3.8603202070009823E-4</c:v>
                </c:pt>
                <c:pt idx="14303">
                  <c:v>-3.8892539610515511E-4</c:v>
                </c:pt>
                <c:pt idx="14304">
                  <c:v>-3.9179405604747688E-4</c:v>
                </c:pt>
                <c:pt idx="14305">
                  <c:v>-3.946380541895818E-4</c:v>
                </c:pt>
                <c:pt idx="14306">
                  <c:v>-3.9745744454630085E-4</c:v>
                </c:pt>
                <c:pt idx="14307">
                  <c:v>-4.0025228148160021E-4</c:v>
                </c:pt>
                <c:pt idx="14308">
                  <c:v>-4.0302261970540923E-4</c:v>
                </c:pt>
                <c:pt idx="14309">
                  <c:v>-4.0576851427045433E-4</c:v>
                </c:pt>
                <c:pt idx="14310">
                  <c:v>-4.0849002056910752E-4</c:v>
                </c:pt>
                <c:pt idx="14311">
                  <c:v>-4.1118719433023249E-4</c:v>
                </c:pt>
                <c:pt idx="14312">
                  <c:v>-4.138600916160458E-4</c:v>
                </c:pt>
                <c:pt idx="14313">
                  <c:v>-4.1650876881898363E-4</c:v>
                </c:pt>
                <c:pt idx="14314">
                  <c:v>-4.191332826585735E-4</c:v>
                </c:pt>
                <c:pt idx="14315">
                  <c:v>-4.2173369017831872E-4</c:v>
                </c:pt>
                <c:pt idx="14316">
                  <c:v>-4.2431004874258501E-4</c:v>
                </c:pt>
                <c:pt idx="14317">
                  <c:v>-4.2686241603349977E-4</c:v>
                </c:pt>
                <c:pt idx="14318">
                  <c:v>-4.2939085004785609E-4</c:v>
                </c:pt>
                <c:pt idx="14319">
                  <c:v>-4.3189540909402586E-4</c:v>
                </c:pt>
                <c:pt idx="14320">
                  <c:v>-4.3437615178888072E-4</c:v>
                </c:pt>
                <c:pt idx="14321">
                  <c:v>-4.3683313705471916E-4</c:v>
                </c:pt>
                <c:pt idx="14322">
                  <c:v>-4.392664241162063E-4</c:v>
                </c:pt>
                <c:pt idx="14323">
                  <c:v>-4.4167607249731518E-4</c:v>
                </c:pt>
                <c:pt idx="14324">
                  <c:v>-4.4406214201828055E-4</c:v>
                </c:pt>
                <c:pt idx="14325">
                  <c:v>-4.4642469279256069E-4</c:v>
                </c:pt>
                <c:pt idx="14326">
                  <c:v>-4.4876378522380582E-4</c:v>
                </c:pt>
                <c:pt idx="14327">
                  <c:v>-4.5107948000283431E-4</c:v>
                </c:pt>
                <c:pt idx="14328">
                  <c:v>-4.5337183810461825E-4</c:v>
                </c:pt>
                <c:pt idx="14329">
                  <c:v>-4.5564092078527631E-4</c:v>
                </c:pt>
                <c:pt idx="14330">
                  <c:v>-4.5788678957907732E-4</c:v>
                </c:pt>
                <c:pt idx="14331">
                  <c:v>-4.6010950629544735E-4</c:v>
                </c:pt>
                <c:pt idx="14332">
                  <c:v>-4.6230913301599107E-4</c:v>
                </c:pt>
                <c:pt idx="14333">
                  <c:v>-4.644857320915162E-4</c:v>
                </c:pt>
                <c:pt idx="14334">
                  <c:v>-4.6663936613906902E-4</c:v>
                </c:pt>
                <c:pt idx="14335">
                  <c:v>-4.6877009803897725E-4</c:v>
                </c:pt>
                <c:pt idx="14336">
                  <c:v>-4.7087799093190421E-4</c:v>
                </c:pt>
                <c:pt idx="14337">
                  <c:v>-4.7296310821590614E-4</c:v>
                </c:pt>
                <c:pt idx="14338">
                  <c:v>-4.7502551354350304E-4</c:v>
                </c:pt>
                <c:pt idx="14339">
                  <c:v>-4.7706527081875543E-4</c:v>
                </c:pt>
                <c:pt idx="14340">
                  <c:v>-4.7908244419435082E-4</c:v>
                </c:pt>
                <c:pt idx="14341">
                  <c:v>-4.8107709806869726E-4</c:v>
                </c:pt>
                <c:pt idx="14342">
                  <c:v>-4.8304929708302793E-4</c:v>
                </c:pt>
                <c:pt idx="14343">
                  <c:v>-4.8499910611851177E-4</c:v>
                </c:pt>
                <c:pt idx="14344">
                  <c:v>-4.8692659029337526E-4</c:v>
                </c:pt>
                <c:pt idx="14345">
                  <c:v>-4.8883181496003024E-4</c:v>
                </c:pt>
                <c:pt idx="14346">
                  <c:v>-4.9071484570221437E-4</c:v>
                </c:pt>
                <c:pt idx="14347">
                  <c:v>-4.9257574833213484E-4</c:v>
                </c:pt>
                <c:pt idx="14348">
                  <c:v>-4.9441458888762604E-4</c:v>
                </c:pt>
                <c:pt idx="14349">
                  <c:v>-4.9623143362931483E-4</c:v>
                </c:pt>
                <c:pt idx="14350">
                  <c:v>-4.980263490377921E-4</c:v>
                </c:pt>
                <c:pt idx="14351">
                  <c:v>-4.9979940181079372E-4</c:v>
                </c:pt>
                <c:pt idx="14352">
                  <c:v>-5.0155065886039693E-4</c:v>
                </c:pt>
                <c:pt idx="14353">
                  <c:v>-5.0328018731021513E-4</c:v>
                </c:pt>
                <c:pt idx="14354">
                  <c:v>-5.0498805449260861E-4</c:v>
                </c:pt>
                <c:pt idx="14355">
                  <c:v>-5.0667432794590397E-4</c:v>
                </c:pt>
                <c:pt idx="14356">
                  <c:v>-5.0833907541161913E-4</c:v>
                </c:pt>
                <c:pt idx="14357">
                  <c:v>-5.0998236483170074E-4</c:v>
                </c:pt>
                <c:pt idx="14358">
                  <c:v>-5.1160426434576915E-4</c:v>
                </c:pt>
                <c:pt idx="14359">
                  <c:v>-5.1320484228837247E-4</c:v>
                </c:pt>
                <c:pt idx="14360">
                  <c:v>-5.1478416718624869E-4</c:v>
                </c:pt>
                <c:pt idx="14361">
                  <c:v>-5.1634230775560153E-4</c:v>
                </c:pt>
                <c:pt idx="14362">
                  <c:v>-5.1787933289937848E-4</c:v>
                </c:pt>
                <c:pt idx="14363">
                  <c:v>-5.1939531170456285E-4</c:v>
                </c:pt>
                <c:pt idx="14364">
                  <c:v>-5.2089031343947488E-4</c:v>
                </c:pt>
                <c:pt idx="14365">
                  <c:v>-5.2236440755107903E-4</c:v>
                </c:pt>
                <c:pt idx="14366">
                  <c:v>-5.2381766366230479E-4</c:v>
                </c:pt>
                <c:pt idx="14367">
                  <c:v>-5.2525015156937218E-4</c:v>
                </c:pt>
                <c:pt idx="14368">
                  <c:v>-5.2666194123913003E-4</c:v>
                </c:pt>
                <c:pt idx="14369">
                  <c:v>-5.2805310280640196E-4</c:v>
                </c:pt>
                <c:pt idx="14370">
                  <c:v>-5.2942370657134213E-4</c:v>
                </c:pt>
                <c:pt idx="14371">
                  <c:v>-5.3077382299679962E-4</c:v>
                </c:pt>
                <c:pt idx="14372">
                  <c:v>-5.3210352270569472E-4</c:v>
                </c:pt>
                <c:pt idx="14373">
                  <c:v>-5.3341287647840031E-4</c:v>
                </c:pt>
                <c:pt idx="14374">
                  <c:v>-5.3470195525013491E-4</c:v>
                </c:pt>
                <c:pt idx="14375">
                  <c:v>-5.3597083010836874E-4</c:v>
                </c:pt>
                <c:pt idx="14376">
                  <c:v>-5.3721957229023063E-4</c:v>
                </c:pt>
                <c:pt idx="14377">
                  <c:v>-5.384482531799338E-4</c:v>
                </c:pt>
                <c:pt idx="14378">
                  <c:v>-5.3965694430620507E-4</c:v>
                </c:pt>
                <c:pt idx="14379">
                  <c:v>-5.4084571733972373E-4</c:v>
                </c:pt>
                <c:pt idx="14380">
                  <c:v>-5.4201464409057412E-4</c:v>
                </c:pt>
                <c:pt idx="14381">
                  <c:v>-5.4316379650570443E-4</c:v>
                </c:pt>
                <c:pt idx="14382">
                  <c:v>-5.442932466663931E-4</c:v>
                </c:pt>
                <c:pt idx="14383">
                  <c:v>-5.4540306678573078E-4</c:v>
                </c:pt>
                <c:pt idx="14384">
                  <c:v>-5.4649332920610704E-4</c:v>
                </c:pt>
                <c:pt idx="14385">
                  <c:v>-5.4756410639670704E-4</c:v>
                </c:pt>
                <c:pt idx="14386">
                  <c:v>-5.4861547095101919E-4</c:v>
                </c:pt>
                <c:pt idx="14387">
                  <c:v>-5.4964749558435405E-4</c:v>
                </c:pt>
                <c:pt idx="14388">
                  <c:v>-5.5066025313136821E-4</c:v>
                </c:pt>
                <c:pt idx="14389">
                  <c:v>-5.5165381654360079E-4</c:v>
                </c:pt>
                <c:pt idx="14390">
                  <c:v>-5.5262825888702119E-4</c:v>
                </c:pt>
                <c:pt idx="14391">
                  <c:v>-5.5358365333958194E-4</c:v>
                </c:pt>
                <c:pt idx="14392">
                  <c:v>-5.5452007318878616E-4</c:v>
                </c:pt>
                <c:pt idx="14393">
                  <c:v>-5.5543759182925909E-4</c:v>
                </c:pt>
                <c:pt idx="14394">
                  <c:v>-5.5633628276033722E-4</c:v>
                </c:pt>
                <c:pt idx="14395">
                  <c:v>-5.5721621958365825E-4</c:v>
                </c:pt>
                <c:pt idx="14396">
                  <c:v>-5.580774760007665E-4</c:v>
                </c:pt>
                <c:pt idx="14397">
                  <c:v>-5.5892012581072812E-4</c:v>
                </c:pt>
                <c:pt idx="14398">
                  <c:v>-5.5974424290775222E-4</c:v>
                </c:pt>
                <c:pt idx="14399">
                  <c:v>-5.6054990127882504E-4</c:v>
                </c:pt>
                <c:pt idx="14400">
                  <c:v>-5.6133717500135311E-4</c:v>
                </c:pt>
                <c:pt idx="14401">
                  <c:v>-5.62106138240815E-4</c:v>
                </c:pt>
                <c:pt idx="14402">
                  <c:v>-5.6285686524842459E-4</c:v>
                </c:pt>
                <c:pt idx="14403">
                  <c:v>-5.6358943035880412E-4</c:v>
                </c:pt>
                <c:pt idx="14404">
                  <c:v>-5.643039079876647E-4</c:v>
                </c:pt>
                <c:pt idx="14405">
                  <c:v>-5.6500037262949851E-4</c:v>
                </c:pt>
                <c:pt idx="14406">
                  <c:v>-5.6567889885528134E-4</c:v>
                </c:pt>
                <c:pt idx="14407">
                  <c:v>-5.6633956131018389E-4</c:v>
                </c:pt>
                <c:pt idx="14408">
                  <c:v>-5.6698243471129187E-4</c:v>
                </c:pt>
                <c:pt idx="14409">
                  <c:v>-5.6760759384534023E-4</c:v>
                </c:pt>
                <c:pt idx="14410">
                  <c:v>-5.6821511356645101E-4</c:v>
                </c:pt>
                <c:pt idx="14411">
                  <c:v>-5.6880506879388511E-4</c:v>
                </c:pt>
                <c:pt idx="14412">
                  <c:v>-5.6937753450980537E-4</c:v>
                </c:pt>
                <c:pt idx="14413">
                  <c:v>-5.6993258575704377E-4</c:v>
                </c:pt>
                <c:pt idx="14414">
                  <c:v>-5.7047029763688498E-4</c:v>
                </c:pt>
                <c:pt idx="14415">
                  <c:v>-5.709907453068547E-4</c:v>
                </c:pt>
                <c:pt idx="14416">
                  <c:v>-5.7149400397852083E-4</c:v>
                </c:pt>
                <c:pt idx="14417">
                  <c:v>-5.7198014891530514E-4</c:v>
                </c:pt>
                <c:pt idx="14418">
                  <c:v>-5.7244925543029925E-4</c:v>
                </c:pt>
                <c:pt idx="14419">
                  <c:v>-5.7290139888410056E-4</c:v>
                </c:pt>
                <c:pt idx="14420">
                  <c:v>-5.7333665468264634E-4</c:v>
                </c:pt>
                <c:pt idx="14421">
                  <c:v>-5.73755098275068E-4</c:v>
                </c:pt>
                <c:pt idx="14422">
                  <c:v>-5.741568051515479E-4</c:v>
                </c:pt>
                <c:pt idx="14423">
                  <c:v>-5.7454185084119093E-4</c:v>
                </c:pt>
                <c:pt idx="14424">
                  <c:v>-5.7491031090990425E-4</c:v>
                </c:pt>
                <c:pt idx="14425">
                  <c:v>-5.7526226095828438E-4</c:v>
                </c:pt>
                <c:pt idx="14426">
                  <c:v>-5.7559777661951887E-4</c:v>
                </c:pt>
                <c:pt idx="14427">
                  <c:v>-5.7591693355729667E-4</c:v>
                </c:pt>
                <c:pt idx="14428">
                  <c:v>-5.7621980746372327E-4</c:v>
                </c:pt>
                <c:pt idx="14429">
                  <c:v>-5.7650647405725532E-4</c:v>
                </c:pt>
                <c:pt idx="14430">
                  <c:v>-5.7677700908063587E-4</c:v>
                </c:pt>
                <c:pt idx="14431">
                  <c:v>-5.7703148829884492E-4</c:v>
                </c:pt>
                <c:pt idx="14432">
                  <c:v>-5.772699874970591E-4</c:v>
                </c:pt>
                <c:pt idx="14433">
                  <c:v>-5.7749258247861892E-4</c:v>
                </c:pt>
                <c:pt idx="14434">
                  <c:v>-5.7769934906301134E-4</c:v>
                </c:pt>
                <c:pt idx="14435">
                  <c:v>-5.7789036308385265E-4</c:v>
                </c:pt>
                <c:pt idx="14436">
                  <c:v>-5.7806570038689432E-4</c:v>
                </c:pt>
                <c:pt idx="14437">
                  <c:v>-5.7822543682802701E-4</c:v>
                </c:pt>
                <c:pt idx="14438">
                  <c:v>-5.7836964827130124E-4</c:v>
                </c:pt>
                <c:pt idx="14439">
                  <c:v>-5.7849841058695418E-4</c:v>
                </c:pt>
                <c:pt idx="14440">
                  <c:v>-5.7861179964945248E-4</c:v>
                </c:pt>
                <c:pt idx="14441">
                  <c:v>-5.787098913355356E-4</c:v>
                </c:pt>
                <c:pt idx="14442">
                  <c:v>-5.7879276152227868E-4</c:v>
                </c:pt>
                <c:pt idx="14443">
                  <c:v>-5.7886048608515796E-4</c:v>
                </c:pt>
                <c:pt idx="14444">
                  <c:v>-5.7891314089613115E-4</c:v>
                </c:pt>
                <c:pt idx="14445">
                  <c:v>-5.7895080182172464E-4</c:v>
                </c:pt>
                <c:pt idx="14446">
                  <c:v>-5.7897354472113245E-4</c:v>
                </c:pt>
                <c:pt idx="14447">
                  <c:v>-5.7898144544432412E-4</c:v>
                </c:pt>
                <c:pt idx="14448">
                  <c:v>-5.7897457983016294E-4</c:v>
                </c:pt>
                <c:pt idx="14449">
                  <c:v>-5.7895302370453269E-4</c:v>
                </c:pt>
                <c:pt idx="14450">
                  <c:v>-5.7891685287847895E-4</c:v>
                </c:pt>
                <c:pt idx="14451">
                  <c:v>-5.7886614314635386E-4</c:v>
                </c:pt>
                <c:pt idx="14452">
                  <c:v>-5.788009702839738E-4</c:v>
                </c:pt>
                <c:pt idx="14453">
                  <c:v>-5.7872141004678974E-4</c:v>
                </c:pt>
                <c:pt idx="14454">
                  <c:v>-5.7862753816806346E-4</c:v>
                </c:pt>
                <c:pt idx="14455">
                  <c:v>-5.7851943035705294E-4</c:v>
                </c:pt>
                <c:pt idx="14456">
                  <c:v>-5.7839716229721443E-4</c:v>
                </c:pt>
                <c:pt idx="14457">
                  <c:v>-5.7826080964440483E-4</c:v>
                </c:pt>
                <c:pt idx="14458">
                  <c:v>-5.7811044802510232E-4</c:v>
                </c:pt>
                <c:pt idx="14459">
                  <c:v>-5.7794615303463192E-4</c:v>
                </c:pt>
                <c:pt idx="14460">
                  <c:v>-5.7776800023540272E-4</c:v>
                </c:pt>
                <c:pt idx="14461">
                  <c:v>-5.7757606515515471E-4</c:v>
                </c:pt>
                <c:pt idx="14462">
                  <c:v>-5.7737042328521548E-4</c:v>
                </c:pt>
                <c:pt idx="14463">
                  <c:v>-5.771511500787665E-4</c:v>
                </c:pt>
                <c:pt idx="14464">
                  <c:v>-5.769183209491203E-4</c:v>
                </c:pt>
                <c:pt idx="14465">
                  <c:v>-5.7667201126800592E-4</c:v>
                </c:pt>
                <c:pt idx="14466">
                  <c:v>-5.7641229636386433E-4</c:v>
                </c:pt>
                <c:pt idx="14467">
                  <c:v>-5.7613925152015706E-4</c:v>
                </c:pt>
                <c:pt idx="14468">
                  <c:v>-5.7585295197367769E-4</c:v>
                </c:pt>
                <c:pt idx="14469">
                  <c:v>-5.7555347291288151E-4</c:v>
                </c:pt>
                <c:pt idx="14470">
                  <c:v>-5.7524088947621922E-4</c:v>
                </c:pt>
                <c:pt idx="14471">
                  <c:v>-5.7491527675047991E-4</c:v>
                </c:pt>
                <c:pt idx="14472">
                  <c:v>-5.7457670976915061E-4</c:v>
                </c:pt>
                <c:pt idx="14473">
                  <c:v>-5.7422526351077661E-4</c:v>
                </c:pt>
                <c:pt idx="14474">
                  <c:v>-5.7386101289733852E-4</c:v>
                </c:pt>
                <c:pt idx="14475">
                  <c:v>-5.7348403279263566E-4</c:v>
                </c:pt>
                <c:pt idx="14476">
                  <c:v>-5.7309439800068082E-4</c:v>
                </c:pt>
                <c:pt idx="14477">
                  <c:v>-5.72692183264102E-4</c:v>
                </c:pt>
                <c:pt idx="14478">
                  <c:v>-5.7227746326255868E-4</c:v>
                </c:pt>
                <c:pt idx="14479">
                  <c:v>-5.7185031261116389E-4</c:v>
                </c:pt>
                <c:pt idx="14480">
                  <c:v>-5.7141080585891492E-4</c:v>
                </c:pt>
                <c:pt idx="14481">
                  <c:v>-5.7095901748714119E-4</c:v>
                </c:pt>
                <c:pt idx="14482">
                  <c:v>-5.7049502190795014E-4</c:v>
                </c:pt>
                <c:pt idx="14483">
                  <c:v>-5.7001889346269569E-4</c:v>
                </c:pt>
                <c:pt idx="14484">
                  <c:v>-5.6953070642044509E-4</c:v>
                </c:pt>
                <c:pt idx="14485">
                  <c:v>-5.6903053497646243E-4</c:v>
                </c:pt>
                <c:pt idx="14486">
                  <c:v>-5.685184532506993E-4</c:v>
                </c:pt>
                <c:pt idx="14487">
                  <c:v>-5.6799453528629722E-4</c:v>
                </c:pt>
                <c:pt idx="14488">
                  <c:v>-5.6745885504809359E-4</c:v>
                </c:pt>
                <c:pt idx="14489">
                  <c:v>-5.6691148642114687E-4</c:v>
                </c:pt>
                <c:pt idx="14490">
                  <c:v>-5.6635250320926289E-4</c:v>
                </c:pt>
                <c:pt idx="14491">
                  <c:v>-5.657819791335337E-4</c:v>
                </c:pt>
                <c:pt idx="14492">
                  <c:v>-5.6519998783088931E-4</c:v>
                </c:pt>
                <c:pt idx="14493">
                  <c:v>-5.6460660285265381E-4</c:v>
                </c:pt>
                <c:pt idx="14494">
                  <c:v>-5.6400189766311274E-4</c:v>
                </c:pt>
                <c:pt idx="14495">
                  <c:v>-5.6338594563809226E-4</c:v>
                </c:pt>
                <c:pt idx="14496">
                  <c:v>-5.6275882006354475E-4</c:v>
                </c:pt>
                <c:pt idx="14497">
                  <c:v>-5.6212059413414774E-4</c:v>
                </c:pt>
                <c:pt idx="14498">
                  <c:v>-5.6147134095190518E-4</c:v>
                </c:pt>
                <c:pt idx="14499">
                  <c:v>-5.6081113352476832E-4</c:v>
                </c:pt>
                <c:pt idx="14500">
                  <c:v>-5.6014004476525768E-4</c:v>
                </c:pt>
                <c:pt idx="14501">
                  <c:v>-5.5945814748909698E-4</c:v>
                </c:pt>
                <c:pt idx="14502">
                  <c:v>-5.5876551441386049E-4</c:v>
                </c:pt>
                <c:pt idx="14503">
                  <c:v>-5.5806221815762251E-4</c:v>
                </c:pt>
                <c:pt idx="14504">
                  <c:v>-5.5734833123762179E-4</c:v>
                </c:pt>
                <c:pt idx="14505">
                  <c:v>-5.5662392606893498E-4</c:v>
                </c:pt>
                <c:pt idx="14506">
                  <c:v>-5.5588907496315662E-4</c:v>
                </c:pt>
                <c:pt idx="14507">
                  <c:v>-5.5514385012709016E-4</c:v>
                </c:pt>
                <c:pt idx="14508">
                  <c:v>-5.5438832366144926E-4</c:v>
                </c:pt>
                <c:pt idx="14509">
                  <c:v>-5.5362256755956795E-4</c:v>
                </c:pt>
                <c:pt idx="14510">
                  <c:v>-5.5284665370611687E-4</c:v>
                </c:pt>
                <c:pt idx="14511">
                  <c:v>-5.5206065387583515E-4</c:v>
                </c:pt>
                <c:pt idx="14512">
                  <c:v>-5.5126463973226736E-4</c:v>
                </c:pt>
                <c:pt idx="14513">
                  <c:v>-5.5045868282650701E-4</c:v>
                </c:pt>
                <c:pt idx="14514">
                  <c:v>-5.4964285459595968E-4</c:v>
                </c:pt>
                <c:pt idx="14515">
                  <c:v>-5.4881722636310074E-4</c:v>
                </c:pt>
                <c:pt idx="14516">
                  <c:v>-5.4798186933425672E-4</c:v>
                </c:pt>
                <c:pt idx="14517">
                  <c:v>-5.4713685459838461E-4</c:v>
                </c:pt>
                <c:pt idx="14518">
                  <c:v>-5.4628225312586818E-4</c:v>
                </c:pt>
                <c:pt idx="14519">
                  <c:v>-5.4541813576731979E-4</c:v>
                </c:pt>
                <c:pt idx="14520">
                  <c:v>-5.4454457325239141E-4</c:v>
                </c:pt>
                <c:pt idx="14521">
                  <c:v>-5.4366163618859461E-4</c:v>
                </c:pt>
                <c:pt idx="14522">
                  <c:v>-5.4276939506013252E-4</c:v>
                </c:pt>
                <c:pt idx="14523">
                  <c:v>-5.4186792022673717E-4</c:v>
                </c:pt>
                <c:pt idx="14524">
                  <c:v>-5.4095728192251897E-4</c:v>
                </c:pt>
                <c:pt idx="14525">
                  <c:v>-5.400375502548232E-4</c:v>
                </c:pt>
                <c:pt idx="14526">
                  <c:v>-5.391087952030969E-4</c:v>
                </c:pt>
                <c:pt idx="14527">
                  <c:v>-5.3817108661776325E-4</c:v>
                </c:pt>
                <c:pt idx="14528">
                  <c:v>-5.3722449421910801E-4</c:v>
                </c:pt>
                <c:pt idx="14529">
                  <c:v>-5.3626908759617014E-4</c:v>
                </c:pt>
                <c:pt idx="14530">
                  <c:v>-5.3530493620564774E-4</c:v>
                </c:pt>
                <c:pt idx="14531">
                  <c:v>-5.3433210937080624E-4</c:v>
                </c:pt>
                <c:pt idx="14532">
                  <c:v>-5.3335067628040075E-4</c:v>
                </c:pt>
                <c:pt idx="14533">
                  <c:v>-5.3236070598760568E-4</c:v>
                </c:pt>
                <c:pt idx="14534">
                  <c:v>-5.3136226740895193E-4</c:v>
                </c:pt>
                <c:pt idx="14535">
                  <c:v>-5.3035542932327489E-4</c:v>
                </c:pt>
                <c:pt idx="14536">
                  <c:v>-5.2934026037067033E-4</c:v>
                </c:pt>
                <c:pt idx="14537">
                  <c:v>-5.2831682905145956E-4</c:v>
                </c:pt>
                <c:pt idx="14538">
                  <c:v>-5.2728520372516321E-4</c:v>
                </c:pt>
                <c:pt idx="14539">
                  <c:v>-5.2624545260948337E-4</c:v>
                </c:pt>
                <c:pt idx="14540">
                  <c:v>-5.2519764377929759E-4</c:v>
                </c:pt>
                <c:pt idx="14541">
                  <c:v>-5.2414184516565523E-4</c:v>
                </c:pt>
                <c:pt idx="14542">
                  <c:v>-5.2307812455479026E-4</c:v>
                </c:pt>
                <c:pt idx="14543">
                  <c:v>-5.2200654958713718E-4</c:v>
                </c:pt>
                <c:pt idx="14544">
                  <c:v>-5.2092718775635703E-4</c:v>
                </c:pt>
                <c:pt idx="14545">
                  <c:v>-5.198401064083752E-4</c:v>
                </c:pt>
                <c:pt idx="14546">
                  <c:v>-5.1874537274042439E-4</c:v>
                </c:pt>
                <c:pt idx="14547">
                  <c:v>-5.1764305380009549E-4</c:v>
                </c:pt>
                <c:pt idx="14548">
                  <c:v>-5.165332164844017E-4</c:v>
                </c:pt>
                <c:pt idx="14549">
                  <c:v>-5.1541592753884616E-4</c:v>
                </c:pt>
                <c:pt idx="14550">
                  <c:v>-5.142912535565031E-4</c:v>
                </c:pt>
                <c:pt idx="14551">
                  <c:v>-5.1315926097710311E-4</c:v>
                </c:pt>
                <c:pt idx="14552">
                  <c:v>-5.1202001608612871E-4</c:v>
                </c:pt>
                <c:pt idx="14553">
                  <c:v>-5.1087358501392078E-4</c:v>
                </c:pt>
                <c:pt idx="14554">
                  <c:v>-5.097200337347901E-4</c:v>
                </c:pt>
                <c:pt idx="14555">
                  <c:v>-5.0855942806613864E-4</c:v>
                </c:pt>
                <c:pt idx="14556">
                  <c:v>-5.07391833667589E-4</c:v>
                </c:pt>
                <c:pt idx="14557">
                  <c:v>-5.0621731604012516E-4</c:v>
                </c:pt>
                <c:pt idx="14558">
                  <c:v>-5.050359405252365E-4</c:v>
                </c:pt>
                <c:pt idx="14559">
                  <c:v>-5.0384777230407364E-4</c:v>
                </c:pt>
                <c:pt idx="14560">
                  <c:v>-5.0265287639661427E-4</c:v>
                </c:pt>
                <c:pt idx="14561">
                  <c:v>-5.0145131766083251E-4</c:v>
                </c:pt>
                <c:pt idx="14562">
                  <c:v>-5.0024316079188115E-4</c:v>
                </c:pt>
                <c:pt idx="14563">
                  <c:v>-4.9902847032127899E-4</c:v>
                </c:pt>
                <c:pt idx="14564">
                  <c:v>-4.9780731061610821E-4</c:v>
                </c:pt>
                <c:pt idx="14565">
                  <c:v>-4.9657974587822087E-4</c:v>
                </c:pt>
                <c:pt idx="14566">
                  <c:v>-4.9534584014345178E-4</c:v>
                </c:pt>
                <c:pt idx="14567">
                  <c:v>-4.9410565728083924E-4</c:v>
                </c:pt>
                <c:pt idx="14568">
                  <c:v>-4.9285926099185812E-4</c:v>
                </c:pt>
                <c:pt idx="14569">
                  <c:v>-4.9160671480965462E-4</c:v>
                </c:pt>
                <c:pt idx="14570">
                  <c:v>-4.9034808209829478E-4</c:v>
                </c:pt>
                <c:pt idx="14571">
                  <c:v>-4.8908342605201926E-4</c:v>
                </c:pt>
                <c:pt idx="14572">
                  <c:v>-4.8781280969450633E-4</c:v>
                </c:pt>
                <c:pt idx="14573">
                  <c:v>-4.8653629587814011E-4</c:v>
                </c:pt>
                <c:pt idx="14574">
                  <c:v>-4.8525394728329374E-4</c:v>
                </c:pt>
                <c:pt idx="14575">
                  <c:v>-4.8396582641761326E-4</c:v>
                </c:pt>
                <c:pt idx="14576">
                  <c:v>-4.8267199561531334E-4</c:v>
                </c:pt>
                <c:pt idx="14577">
                  <c:v>-4.8137251703648273E-4</c:v>
                </c:pt>
                <c:pt idx="14578">
                  <c:v>-4.8006745266639101E-4</c:v>
                </c:pt>
                <c:pt idx="14579">
                  <c:v>-4.7875686431481297E-4</c:v>
                </c:pt>
                <c:pt idx="14580">
                  <c:v>-4.7744081361535058E-4</c:v>
                </c:pt>
                <c:pt idx="14581">
                  <c:v>-4.7611936202477149E-4</c:v>
                </c:pt>
                <c:pt idx="14582">
                  <c:v>-4.7479257082235122E-4</c:v>
                </c:pt>
                <c:pt idx="14583">
                  <c:v>-4.7346050110922289E-4</c:v>
                </c:pt>
                <c:pt idx="14584">
                  <c:v>-4.7212321380773591E-4</c:v>
                </c:pt>
                <c:pt idx="14585">
                  <c:v>-4.7078076966082424E-4</c:v>
                </c:pt>
                <c:pt idx="14586">
                  <c:v>-4.6943322923137922E-4</c:v>
                </c:pt>
                <c:pt idx="14587">
                  <c:v>-4.6808065290163115E-4</c:v>
                </c:pt>
                <c:pt idx="14588">
                  <c:v>-4.6672310087254062E-4</c:v>
                </c:pt>
                <c:pt idx="14589">
                  <c:v>-4.6536063316319522E-4</c:v>
                </c:pt>
                <c:pt idx="14590">
                  <c:v>-4.6399330961021442E-4</c:v>
                </c:pt>
                <c:pt idx="14591">
                  <c:v>-4.6262118986716304E-4</c:v>
                </c:pt>
                <c:pt idx="14592">
                  <c:v>-4.6124433340397194E-4</c:v>
                </c:pt>
                <c:pt idx="14593">
                  <c:v>-4.5986279950636748E-4</c:v>
                </c:pt>
                <c:pt idx="14594">
                  <c:v>-4.5847664727530332E-4</c:v>
                </c:pt>
                <c:pt idx="14595">
                  <c:v>-4.5708593562640917E-4</c:v>
                </c:pt>
                <c:pt idx="14596">
                  <c:v>-4.5569072328943862E-4</c:v>
                </c:pt>
                <c:pt idx="14597">
                  <c:v>-4.5429106880772764E-4</c:v>
                </c:pt>
                <c:pt idx="14598">
                  <c:v>-4.5288703053766302E-4</c:v>
                </c:pt>
                <c:pt idx="14599">
                  <c:v>-4.5147866664815216E-4</c:v>
                </c:pt>
                <c:pt idx="14600">
                  <c:v>-4.5006603512010886E-4</c:v>
                </c:pt>
                <c:pt idx="14601">
                  <c:v>-4.4864919374593707E-4</c:v>
                </c:pt>
                <c:pt idx="14602">
                  <c:v>-4.4722820012903003E-4</c:v>
                </c:pt>
                <c:pt idx="14603">
                  <c:v>-4.458031116832727E-4</c:v>
                </c:pt>
                <c:pt idx="14604">
                  <c:v>-4.4437398563255135E-4</c:v>
                </c:pt>
                <c:pt idx="14605">
                  <c:v>-4.4294087901027408E-4</c:v>
                </c:pt>
                <c:pt idx="14606">
                  <c:v>-4.4150384865889212E-4</c:v>
                </c:pt>
                <c:pt idx="14607">
                  <c:v>-4.4006295122943725E-4</c:v>
                </c:pt>
                <c:pt idx="14608">
                  <c:v>-4.3861824318105667E-4</c:v>
                </c:pt>
                <c:pt idx="14609">
                  <c:v>-4.3716978078056493E-4</c:v>
                </c:pt>
                <c:pt idx="14610">
                  <c:v>-4.3571762010199402E-4</c:v>
                </c:pt>
                <c:pt idx="14611">
                  <c:v>-4.3426181702615904E-4</c:v>
                </c:pt>
                <c:pt idx="14612">
                  <c:v>-4.3280242724022218E-4</c:v>
                </c:pt>
                <c:pt idx="14613">
                  <c:v>-4.3133950623727236E-4</c:v>
                </c:pt>
                <c:pt idx="14614">
                  <c:v>-4.2987310931590593E-4</c:v>
                </c:pt>
                <c:pt idx="14615">
                  <c:v>-4.2840329157981785E-4</c:v>
                </c:pt>
                <c:pt idx="14616">
                  <c:v>-4.2693010793739801E-4</c:v>
                </c:pt>
                <c:pt idx="14617">
                  <c:v>-4.2545361310133582E-4</c:v>
                </c:pt>
                <c:pt idx="14618">
                  <c:v>-4.2397386158823138E-4</c:v>
                </c:pt>
                <c:pt idx="14619">
                  <c:v>-4.2249090771821171E-4</c:v>
                </c:pt>
                <c:pt idx="14620">
                  <c:v>-4.2100480561455927E-4</c:v>
                </c:pt>
                <c:pt idx="14621">
                  <c:v>-4.1951560920334074E-4</c:v>
                </c:pt>
                <c:pt idx="14622">
                  <c:v>-4.1802337221304723E-4</c:v>
                </c:pt>
                <c:pt idx="14623">
                  <c:v>-4.1652814817423904E-4</c:v>
                </c:pt>
                <c:pt idx="14624">
                  <c:v>-4.1502999041920024E-4</c:v>
                </c:pt>
                <c:pt idx="14625">
                  <c:v>-4.1352895208159567E-4</c:v>
                </c:pt>
                <c:pt idx="14626">
                  <c:v>-4.1202508609613922E-4</c:v>
                </c:pt>
                <c:pt idx="14627">
                  <c:v>-4.1051844519826537E-4</c:v>
                </c:pt>
                <c:pt idx="14628">
                  <c:v>-4.0900908192380883E-4</c:v>
                </c:pt>
                <c:pt idx="14629">
                  <c:v>-4.0749704860869177E-4</c:v>
                </c:pt>
                <c:pt idx="14630">
                  <c:v>-4.0598239738861723E-4</c:v>
                </c:pt>
                <c:pt idx="14631">
                  <c:v>-4.0446518019876684E-4</c:v>
                </c:pt>
                <c:pt idx="14632">
                  <c:v>-4.0294544877350971E-4</c:v>
                </c:pt>
                <c:pt idx="14633">
                  <c:v>-4.0142325464611461E-4</c:v>
                </c:pt>
                <c:pt idx="14634">
                  <c:v>-3.9989864914846863E-4</c:v>
                </c:pt>
                <c:pt idx="14635">
                  <c:v>-3.983716834108043E-4</c:v>
                </c:pt>
                <c:pt idx="14636">
                  <c:v>-3.9684240836143208E-4</c:v>
                </c:pt>
                <c:pt idx="14637">
                  <c:v>-3.9531087472647963E-4</c:v>
                </c:pt>
                <c:pt idx="14638">
                  <c:v>-3.9377713302963716E-4</c:v>
                </c:pt>
                <c:pt idx="14639">
                  <c:v>-3.9224123359190985E-4</c:v>
                </c:pt>
                <c:pt idx="14640">
                  <c:v>-3.9070322653137705E-4</c:v>
                </c:pt>
                <c:pt idx="14641">
                  <c:v>-3.8916316176295545E-4</c:v>
                </c:pt>
                <c:pt idx="14642">
                  <c:v>-3.8762108899817194E-4</c:v>
                </c:pt>
                <c:pt idx="14643">
                  <c:v>-3.8607705774494139E-4</c:v>
                </c:pt>
                <c:pt idx="14644">
                  <c:v>-3.8453111730734881E-4</c:v>
                </c:pt>
                <c:pt idx="14645">
                  <c:v>-3.8298331678544238E-4</c:v>
                </c:pt>
                <c:pt idx="14646">
                  <c:v>-3.8143370507502764E-4</c:v>
                </c:pt>
                <c:pt idx="14647">
                  <c:v>-3.7988233086747101E-4</c:v>
                </c:pt>
                <c:pt idx="14648">
                  <c:v>-3.7832924264950965E-4</c:v>
                </c:pt>
                <c:pt idx="14649">
                  <c:v>-3.7677448870306534E-4</c:v>
                </c:pt>
                <c:pt idx="14650">
                  <c:v>-3.7521811710506628E-4</c:v>
                </c:pt>
                <c:pt idx="14651">
                  <c:v>-3.7366017572727512E-4</c:v>
                </c:pt>
                <c:pt idx="14652">
                  <c:v>-3.721007122361218E-4</c:v>
                </c:pt>
                <c:pt idx="14653">
                  <c:v>-3.7053977409254345E-4</c:v>
                </c:pt>
                <c:pt idx="14654">
                  <c:v>-3.6897740855182951E-4</c:v>
                </c:pt>
                <c:pt idx="14655">
                  <c:v>-3.6741366266347496E-4</c:v>
                </c:pt>
                <c:pt idx="14656">
                  <c:v>-3.658485832710365E-4</c:v>
                </c:pt>
                <c:pt idx="14657">
                  <c:v>-3.6428221701199649E-4</c:v>
                </c:pt>
                <c:pt idx="14658">
                  <c:v>-3.6271461031763355E-4</c:v>
                </c:pt>
                <c:pt idx="14659">
                  <c:v>-3.6114580941289614E-4</c:v>
                </c:pt>
                <c:pt idx="14660">
                  <c:v>-3.5957586031628658E-4</c:v>
                </c:pt>
                <c:pt idx="14661">
                  <c:v>-3.5800480883974619E-4</c:v>
                </c:pt>
                <c:pt idx="14662">
                  <c:v>-3.5643270058854866E-4</c:v>
                </c:pt>
                <c:pt idx="14663">
                  <c:v>-3.548595809611999E-4</c:v>
                </c:pt>
                <c:pt idx="14664">
                  <c:v>-3.5328549514934194E-4</c:v>
                </c:pt>
                <c:pt idx="14665">
                  <c:v>-3.5171048813766417E-4</c:v>
                </c:pt>
                <c:pt idx="14666">
                  <c:v>-3.5013460470381804E-4</c:v>
                </c:pt>
                <c:pt idx="14667">
                  <c:v>-3.4855788941834024E-4</c:v>
                </c:pt>
                <c:pt idx="14668">
                  <c:v>-3.4698038664457989E-4</c:v>
                </c:pt>
                <c:pt idx="14669">
                  <c:v>-3.454021405386311E-4</c:v>
                </c:pt>
                <c:pt idx="14670">
                  <c:v>-3.4382319504927251E-4</c:v>
                </c:pt>
                <c:pt idx="14671">
                  <c:v>-3.4224359391791078E-4</c:v>
                </c:pt>
                <c:pt idx="14672">
                  <c:v>-3.4066338067853215E-4</c:v>
                </c:pt>
                <c:pt idx="14673">
                  <c:v>-3.3908259865765512E-4</c:v>
                </c:pt>
                <c:pt idx="14674">
                  <c:v>-3.375012909742945E-4</c:v>
                </c:pt>
                <c:pt idx="14675">
                  <c:v>-3.359195005399257E-4</c:v>
                </c:pt>
                <c:pt idx="14676">
                  <c:v>-3.3433727005845708E-4</c:v>
                </c:pt>
                <c:pt idx="14677">
                  <c:v>-3.3275464202620764E-4</c:v>
                </c:pt>
                <c:pt idx="14678">
                  <c:v>-3.3117165873188968E-4</c:v>
                </c:pt>
                <c:pt idx="14679">
                  <c:v>-3.2958836225659648E-4</c:v>
                </c:pt>
                <c:pt idx="14680">
                  <c:v>-3.2800479447379601E-4</c:v>
                </c:pt>
                <c:pt idx="14681">
                  <c:v>-3.264209970493289E-4</c:v>
                </c:pt>
                <c:pt idx="14682">
                  <c:v>-3.2483701144141446E-4</c:v>
                </c:pt>
                <c:pt idx="14683">
                  <c:v>-3.2325287890065744E-4</c:v>
                </c:pt>
                <c:pt idx="14684">
                  <c:v>-3.2166864047006375E-4</c:v>
                </c:pt>
                <c:pt idx="14685">
                  <c:v>-3.2008433698506056E-4</c:v>
                </c:pt>
                <c:pt idx="14686">
                  <c:v>-3.1850000907352068E-4</c:v>
                </c:pt>
                <c:pt idx="14687">
                  <c:v>-3.1691569715579216E-4</c:v>
                </c:pt>
                <c:pt idx="14688">
                  <c:v>-3.1533144144473403E-4</c:v>
                </c:pt>
                <c:pt idx="14689">
                  <c:v>-3.1374728194575653E-4</c:v>
                </c:pt>
                <c:pt idx="14690">
                  <c:v>-3.1216325845686654E-4</c:v>
                </c:pt>
                <c:pt idx="14691">
                  <c:v>-3.105794105687176E-4</c:v>
                </c:pt>
                <c:pt idx="14692">
                  <c:v>-3.0899577766466504E-4</c:v>
                </c:pt>
                <c:pt idx="14693">
                  <c:v>-3.0741239892082711E-4</c:v>
                </c:pt>
                <c:pt idx="14694">
                  <c:v>-3.058293133061501E-4</c:v>
                </c:pt>
                <c:pt idx="14695">
                  <c:v>-3.0424655958247838E-4</c:v>
                </c:pt>
                <c:pt idx="14696">
                  <c:v>-3.0266417630462949E-4</c:v>
                </c:pt>
                <c:pt idx="14697">
                  <c:v>-3.0108220182047427E-4</c:v>
                </c:pt>
                <c:pt idx="14698">
                  <c:v>-2.9950067427102206E-4</c:v>
                </c:pt>
                <c:pt idx="14699">
                  <c:v>-2.9791963159051026E-4</c:v>
                </c:pt>
                <c:pt idx="14700">
                  <c:v>-2.9633911150649881E-4</c:v>
                </c:pt>
                <c:pt idx="14701">
                  <c:v>-2.9475915153996928E-4</c:v>
                </c:pt>
                <c:pt idx="14702">
                  <c:v>-2.9317978900542937E-4</c:v>
                </c:pt>
                <c:pt idx="14703">
                  <c:v>-2.916010610110217E-4</c:v>
                </c:pt>
                <c:pt idx="14704">
                  <c:v>-2.9002300445863695E-4</c:v>
                </c:pt>
                <c:pt idx="14705">
                  <c:v>-2.8844565604403151E-4</c:v>
                </c:pt>
                <c:pt idx="14706">
                  <c:v>-2.8686905225695157E-4</c:v>
                </c:pt>
                <c:pt idx="14707">
                  <c:v>-2.8529322938125942E-4</c:v>
                </c:pt>
                <c:pt idx="14708">
                  <c:v>-2.8371822349506585E-4</c:v>
                </c:pt>
                <c:pt idx="14709">
                  <c:v>-2.8214407047086624E-4</c:v>
                </c:pt>
                <c:pt idx="14710">
                  <c:v>-2.8057080597568241E-4</c:v>
                </c:pt>
                <c:pt idx="14711">
                  <c:v>-2.7899846547120756E-4</c:v>
                </c:pt>
                <c:pt idx="14712">
                  <c:v>-2.7742708421395554E-4</c:v>
                </c:pt>
                <c:pt idx="14713">
                  <c:v>-2.7585669725541741E-4</c:v>
                </c:pt>
                <c:pt idx="14714">
                  <c:v>-2.7428733944221854E-4</c:v>
                </c:pt>
                <c:pt idx="14715">
                  <c:v>-2.727190454162827E-4</c:v>
                </c:pt>
                <c:pt idx="14716">
                  <c:v>-2.7115184961499898E-4</c:v>
                </c:pt>
                <c:pt idx="14717">
                  <c:v>-2.6958578627139513E-4</c:v>
                </c:pt>
                <c:pt idx="14718">
                  <c:v>-2.6802088941431238E-4</c:v>
                </c:pt>
                <c:pt idx="14719">
                  <c:v>-2.6645719286858726E-4</c:v>
                </c:pt>
                <c:pt idx="14720">
                  <c:v>-2.6489473025523557E-4</c:v>
                </c:pt>
                <c:pt idx="14721">
                  <c:v>-2.6333353499164206E-4</c:v>
                </c:pt>
                <c:pt idx="14722">
                  <c:v>-2.6177364029175362E-4</c:v>
                </c:pt>
                <c:pt idx="14723">
                  <c:v>-2.6021507916627673E-4</c:v>
                </c:pt>
                <c:pt idx="14724">
                  <c:v>-2.5865788442287914E-4</c:v>
                </c:pt>
                <c:pt idx="14725">
                  <c:v>-2.5710208866639589E-4</c:v>
                </c:pt>
                <c:pt idx="14726">
                  <c:v>-2.5554772429903851E-4</c:v>
                </c:pt>
                <c:pt idx="14727">
                  <c:v>-2.5399482352060962E-4</c:v>
                </c:pt>
                <c:pt idx="14728">
                  <c:v>-2.5244341832872158E-4</c:v>
                </c:pt>
                <c:pt idx="14729">
                  <c:v>-2.5089354051901645E-4</c:v>
                </c:pt>
                <c:pt idx="14730">
                  <c:v>-2.4934522168539459E-4</c:v>
                </c:pt>
                <c:pt idx="14731">
                  <c:v>-2.47798493220243E-4</c:v>
                </c:pt>
                <c:pt idx="14732">
                  <c:v>-2.4625338631466932E-4</c:v>
                </c:pt>
                <c:pt idx="14733">
                  <c:v>-2.4470993195874088E-4</c:v>
                </c:pt>
                <c:pt idx="14734">
                  <c:v>-2.4316816094172548E-4</c:v>
                </c:pt>
                <c:pt idx="14735">
                  <c:v>-2.4162810385233745E-4</c:v>
                </c:pt>
                <c:pt idx="14736">
                  <c:v>-2.4008979107898685E-4</c:v>
                </c:pt>
                <c:pt idx="14737">
                  <c:v>-2.3855325281003351E-4</c:v>
                </c:pt>
                <c:pt idx="14738">
                  <c:v>-2.3701851903404255E-4</c:v>
                </c:pt>
                <c:pt idx="14739">
                  <c:v>-2.3548561954004761E-4</c:v>
                </c:pt>
                <c:pt idx="14740">
                  <c:v>-2.3395458391781325E-4</c:v>
                </c:pt>
                <c:pt idx="14741">
                  <c:v>-2.3242544155810472E-4</c:v>
                </c:pt>
                <c:pt idx="14742">
                  <c:v>-2.3089822165295903E-4</c:v>
                </c:pt>
                <c:pt idx="14743">
                  <c:v>-2.2937295319596119E-4</c:v>
                </c:pt>
                <c:pt idx="14744">
                  <c:v>-2.2784966498252314E-4</c:v>
                </c:pt>
                <c:pt idx="14745">
                  <c:v>-2.263283856101675E-4</c:v>
                </c:pt>
                <c:pt idx="14746">
                  <c:v>-2.248091434788123E-4</c:v>
                </c:pt>
                <c:pt idx="14747">
                  <c:v>-2.2329196679106357E-4</c:v>
                </c:pt>
                <c:pt idx="14748">
                  <c:v>-2.2177688355250633E-4</c:v>
                </c:pt>
                <c:pt idx="14749">
                  <c:v>-2.2026392157200369E-4</c:v>
                </c:pt>
                <c:pt idx="14750">
                  <c:v>-2.1875310846199611E-4</c:v>
                </c:pt>
                <c:pt idx="14751">
                  <c:v>-2.1724447163880579E-4</c:v>
                </c:pt>
                <c:pt idx="14752">
                  <c:v>-2.1573803832294498E-4</c:v>
                </c:pt>
                <c:pt idx="14753">
                  <c:v>-2.1423383553942558E-4</c:v>
                </c:pt>
                <c:pt idx="14754">
                  <c:v>-2.1273189011807413E-4</c:v>
                </c:pt>
                <c:pt idx="14755">
                  <c:v>-2.1123222869384915E-4</c:v>
                </c:pt>
                <c:pt idx="14756">
                  <c:v>-2.0973487770716215E-4</c:v>
                </c:pt>
                <c:pt idx="14757">
                  <c:v>-2.0823986340420188E-4</c:v>
                </c:pt>
                <c:pt idx="14758">
                  <c:v>-2.0674721183726189E-4</c:v>
                </c:pt>
                <c:pt idx="14759">
                  <c:v>-2.0525694886507081E-4</c:v>
                </c:pt>
                <c:pt idx="14760">
                  <c:v>-2.037691001531277E-4</c:v>
                </c:pt>
                <c:pt idx="14761">
                  <c:v>-2.0228369117403715E-4</c:v>
                </c:pt>
                <c:pt idx="14762">
                  <c:v>-2.008007472078515E-4</c:v>
                </c:pt>
                <c:pt idx="14763">
                  <c:v>-1.993202933424136E-4</c:v>
                </c:pt>
                <c:pt idx="14764">
                  <c:v>-1.9784235447370334E-4</c:v>
                </c:pt>
                <c:pt idx="14765">
                  <c:v>-1.9636695530618782E-4</c:v>
                </c:pt>
                <c:pt idx="14766">
                  <c:v>-1.9489412035317386E-4</c:v>
                </c:pt>
                <c:pt idx="14767">
                  <c:v>-1.9342387393716409E-4</c:v>
                </c:pt>
                <c:pt idx="14768">
                  <c:v>-1.9195624019021563E-4</c:v>
                </c:pt>
                <c:pt idx="14769">
                  <c:v>-1.9049124305430256E-4</c:v>
                </c:pt>
                <c:pt idx="14770">
                  <c:v>-1.8902890628167999E-4</c:v>
                </c:pt>
                <c:pt idx="14771">
                  <c:v>-1.8756925343525266E-4</c:v>
                </c:pt>
                <c:pt idx="14772">
                  <c:v>-1.8611230788894545E-4</c:v>
                </c:pt>
                <c:pt idx="14773">
                  <c:v>-1.846580928280774E-4</c:v>
                </c:pt>
                <c:pt idx="14774">
                  <c:v>-1.8320663124973707E-4</c:v>
                </c:pt>
                <c:pt idx="14775">
                  <c:v>-1.8175794596316414E-4</c:v>
                </c:pt>
                <c:pt idx="14776">
                  <c:v>-1.8031205959012945E-4</c:v>
                </c:pt>
                <c:pt idx="14777">
                  <c:v>-1.788689945653217E-4</c:v>
                </c:pt>
                <c:pt idx="14778">
                  <c:v>-1.774287731367343E-4</c:v>
                </c:pt>
                <c:pt idx="14779">
                  <c:v>-1.7599141736605669E-4</c:v>
                </c:pt>
                <c:pt idx="14780">
                  <c:v>-1.7455694912906741E-4</c:v>
                </c:pt>
                <c:pt idx="14781">
                  <c:v>-1.7312539011603024E-4</c:v>
                </c:pt>
                <c:pt idx="14782">
                  <c:v>-1.716967618320926E-4</c:v>
                </c:pt>
                <c:pt idx="14783">
                  <c:v>-1.702710855976879E-4</c:v>
                </c:pt>
                <c:pt idx="14784">
                  <c:v>-1.6884838254893855E-4</c:v>
                </c:pt>
                <c:pt idx="14785">
                  <c:v>-1.6742867363806336E-4</c:v>
                </c:pt>
                <c:pt idx="14786">
                  <c:v>-1.6601197963378661E-4</c:v>
                </c:pt>
                <c:pt idx="14787">
                  <c:v>-1.6459832112174989E-4</c:v>
                </c:pt>
                <c:pt idx="14788">
                  <c:v>-1.631877185049268E-4</c:v>
                </c:pt>
                <c:pt idx="14789">
                  <c:v>-1.6178019200403909E-4</c:v>
                </c:pt>
                <c:pt idx="14790">
                  <c:v>-1.6037576165797707E-4</c:v>
                </c:pt>
                <c:pt idx="14791">
                  <c:v>-1.5897444732422086E-4</c:v>
                </c:pt>
                <c:pt idx="14792">
                  <c:v>-1.5757626867926491E-4</c:v>
                </c:pt>
                <c:pt idx="14793">
                  <c:v>-1.5618124521904499E-4</c:v>
                </c:pt>
                <c:pt idx="14794">
                  <c:v>-1.5478939625936721E-4</c:v>
                </c:pt>
                <c:pt idx="14795">
                  <c:v>-1.534007409363394E-4</c:v>
                </c:pt>
                <c:pt idx="14796">
                  <c:v>-1.5201529820680525E-4</c:v>
                </c:pt>
                <c:pt idx="14797">
                  <c:v>-1.506330868487808E-4</c:v>
                </c:pt>
                <c:pt idx="14798">
                  <c:v>-1.4925412546189256E-4</c:v>
                </c:pt>
                <c:pt idx="14799">
                  <c:v>-1.4787843246781885E-4</c:v>
                </c:pt>
                <c:pt idx="14800">
                  <c:v>-1.4650602611073241E-4</c:v>
                </c:pt>
                <c:pt idx="14801">
                  <c:v>-1.451369244577463E-4</c:v>
                </c:pt>
                <c:pt idx="14802">
                  <c:v>-1.4377114539936131E-4</c:v>
                </c:pt>
                <c:pt idx="14803">
                  <c:v>-1.4240870664991559E-4</c:v>
                </c:pt>
                <c:pt idx="14804">
                  <c:v>-1.4104962574803658E-4</c:v>
                </c:pt>
                <c:pt idx="14805">
                  <c:v>-1.3969392005709597E-4</c:v>
                </c:pt>
                <c:pt idx="14806">
                  <c:v>-1.3834160676566478E-4</c:v>
                </c:pt>
                <c:pt idx="14807">
                  <c:v>-1.3699270288797241E-4</c:v>
                </c:pt>
                <c:pt idx="14808">
                  <c:v>-1.35647225264367E-4</c:v>
                </c:pt>
                <c:pt idx="14809">
                  <c:v>-1.3430519056177809E-4</c:v>
                </c:pt>
                <c:pt idx="14810">
                  <c:v>-1.3296661527418077E-4</c:v>
                </c:pt>
                <c:pt idx="14811">
                  <c:v>-1.3163151572306267E-4</c:v>
                </c:pt>
                <c:pt idx="14812">
                  <c:v>-1.3029990805789226E-4</c:v>
                </c:pt>
                <c:pt idx="14813">
                  <c:v>-1.2897180825658977E-4</c:v>
                </c:pt>
                <c:pt idx="14814">
                  <c:v>-1.2764723212599911E-4</c:v>
                </c:pt>
                <c:pt idx="14815">
                  <c:v>-1.2632619530236281E-4</c:v>
                </c:pt>
                <c:pt idx="14816">
                  <c:v>-1.2500871325179827E-4</c:v>
                </c:pt>
                <c:pt idx="14817">
                  <c:v>-1.2369480127077576E-4</c:v>
                </c:pt>
                <c:pt idx="14818">
                  <c:v>-1.2238447448659871E-4</c:v>
                </c:pt>
                <c:pt idx="14819">
                  <c:v>-1.2107774785788584E-4</c:v>
                </c:pt>
                <c:pt idx="14820">
                  <c:v>-1.1977463617505427E-4</c:v>
                </c:pt>
                <c:pt idx="14821">
                  <c:v>-1.1847515406080579E-4</c:v>
                </c:pt>
                <c:pt idx="14822">
                  <c:v>-1.1717931597061371E-4</c:v>
                </c:pt>
                <c:pt idx="14823">
                  <c:v>-1.1588713619321248E-4</c:v>
                </c:pt>
                <c:pt idx="14824">
                  <c:v>-1.1459862885108781E-4</c:v>
                </c:pt>
                <c:pt idx="14825">
                  <c:v>-1.1331380790096981E-4</c:v>
                </c:pt>
                <c:pt idx="14826">
                  <c:v>-1.1203268713432692E-4</c:v>
                </c:pt>
                <c:pt idx="14827">
                  <c:v>-1.1075528017786185E-4</c:v>
                </c:pt>
                <c:pt idx="14828">
                  <c:v>-1.0948160049400923E-4</c:v>
                </c:pt>
                <c:pt idx="14829">
                  <c:v>-1.0821166138143463E-4</c:v>
                </c:pt>
                <c:pt idx="14830">
                  <c:v>-1.0694547597553581E-4</c:v>
                </c:pt>
                <c:pt idx="14831">
                  <c:v>-1.0568305724894435E-4</c:v>
                </c:pt>
                <c:pt idx="14832">
                  <c:v>-1.0442441801203022E-4</c:v>
                </c:pt>
                <c:pt idx="14833">
                  <c:v>-1.0316957091340686E-4</c:v>
                </c:pt>
                <c:pt idx="14834">
                  <c:v>-1.0191852844043863E-4</c:v>
                </c:pt>
                <c:pt idx="14835">
                  <c:v>-1.0067130291974898E-4</c:v>
                </c:pt>
                <c:pt idx="14836">
                  <c:v>-9.9427906517730383E-5</c:v>
                </c:pt>
                <c:pt idx="14837">
                  <c:v>-9.818835124105614E-5</c:v>
                </c:pt>
                <c:pt idx="14838">
                  <c:v>-9.6952648937193074E-5</c:v>
                </c:pt>
                <c:pt idx="14839">
                  <c:v>-9.5720811294915795E-5</c:v>
                </c:pt>
                <c:pt idx="14840">
                  <c:v>-9.4492849844822799E-5</c:v>
                </c:pt>
                <c:pt idx="14841">
                  <c:v>-9.3268775959852947E-5</c:v>
                </c:pt>
                <c:pt idx="14842">
                  <c:v>-9.2048600855804358E-5</c:v>
                </c:pt>
                <c:pt idx="14843">
                  <c:v>-9.0832335591854518E-5</c:v>
                </c:pt>
                <c:pt idx="14844">
                  <c:v>-8.9619991071080424E-5</c:v>
                </c:pt>
                <c:pt idx="14845">
                  <c:v>-8.8411578040982082E-5</c:v>
                </c:pt>
                <c:pt idx="14846">
                  <c:v>-8.72071070940056E-5</c:v>
                </c:pt>
                <c:pt idx="14847">
                  <c:v>-8.600658866806845E-5</c:v>
                </c:pt>
                <c:pt idx="14848">
                  <c:v>-8.4810033047085247E-5</c:v>
                </c:pt>
                <c:pt idx="14849">
                  <c:v>-8.3617450361495881E-5</c:v>
                </c:pt>
                <c:pt idx="14850">
                  <c:v>-8.2428850588793374E-5</c:v>
                </c:pt>
                <c:pt idx="14851">
                  <c:v>-8.1244243554054254E-5</c:v>
                </c:pt>
                <c:pt idx="14852">
                  <c:v>-8.0063638930469495E-5</c:v>
                </c:pt>
                <c:pt idx="14853">
                  <c:v>-7.8887046239876205E-5</c:v>
                </c:pt>
                <c:pt idx="14854">
                  <c:v>-7.7714474853291408E-5</c:v>
                </c:pt>
                <c:pt idx="14855">
                  <c:v>-7.6545933991445836E-5</c:v>
                </c:pt>
                <c:pt idx="14856">
                  <c:v>-7.5381432725320083E-5</c:v>
                </c:pt>
                <c:pt idx="14857">
                  <c:v>-7.4220979976680334E-5</c:v>
                </c:pt>
                <c:pt idx="14858">
                  <c:v>-7.3064584518616428E-5</c:v>
                </c:pt>
                <c:pt idx="14859">
                  <c:v>-7.1912254976080206E-5</c:v>
                </c:pt>
                <c:pt idx="14860">
                  <c:v>-7.0763999826425197E-5</c:v>
                </c:pt>
                <c:pt idx="14861">
                  <c:v>-6.9619827399947017E-5</c:v>
                </c:pt>
                <c:pt idx="14862">
                  <c:v>-6.8479745880425179E-5</c:v>
                </c:pt>
                <c:pt idx="14863">
                  <c:v>-6.7343763305665401E-5</c:v>
                </c:pt>
                <c:pt idx="14864">
                  <c:v>-6.6211887568042981E-5</c:v>
                </c:pt>
                <c:pt idx="14865">
                  <c:v>-6.5084126415047337E-5</c:v>
                </c:pt>
                <c:pt idx="14866">
                  <c:v>-6.3960487449827048E-5</c:v>
                </c:pt>
                <c:pt idx="14867">
                  <c:v>-6.2840978131736009E-5</c:v>
                </c:pt>
                <c:pt idx="14868">
                  <c:v>-6.1725605776880558E-5</c:v>
                </c:pt>
                <c:pt idx="14869">
                  <c:v>-6.0614377558667184E-5</c:v>
                </c:pt>
                <c:pt idx="14870">
                  <c:v>-5.9507300508351016E-5</c:v>
                </c:pt>
                <c:pt idx="14871">
                  <c:v>-5.8404381515585527E-5</c:v>
                </c:pt>
                <c:pt idx="14872">
                  <c:v>-5.7305627328972617E-5</c:v>
                </c:pt>
                <c:pt idx="14873">
                  <c:v>-5.6211044556613574E-5</c:v>
                </c:pt>
                <c:pt idx="14874">
                  <c:v>-5.512063966666097E-5</c:v>
                </c:pt>
                <c:pt idx="14875">
                  <c:v>-5.4034418987871041E-5</c:v>
                </c:pt>
                <c:pt idx="14876">
                  <c:v>-5.2952388710156799E-5</c:v>
                </c:pt>
                <c:pt idx="14877">
                  <c:v>-5.1874554885142132E-5</c:v>
                </c:pt>
                <c:pt idx="14878">
                  <c:v>-5.0800923426716306E-5</c:v>
                </c:pt>
                <c:pt idx="14879">
                  <c:v>-4.973150011158891E-5</c:v>
                </c:pt>
                <c:pt idx="14880">
                  <c:v>-4.8666290579846255E-5</c:v>
                </c:pt>
                <c:pt idx="14881">
                  <c:v>-4.7605300335507422E-5</c:v>
                </c:pt>
                <c:pt idx="14882">
                  <c:v>-4.6548534747081721E-5</c:v>
                </c:pt>
                <c:pt idx="14883">
                  <c:v>-4.5495999048126125E-5</c:v>
                </c:pt>
                <c:pt idx="14884">
                  <c:v>-4.4447698337803603E-5</c:v>
                </c:pt>
                <c:pt idx="14885">
                  <c:v>-4.3403637581442182E-5</c:v>
                </c:pt>
                <c:pt idx="14886">
                  <c:v>-4.2363821611094041E-5</c:v>
                </c:pt>
                <c:pt idx="14887">
                  <c:v>-4.1328255126095591E-5</c:v>
                </c:pt>
                <c:pt idx="14888">
                  <c:v>-4.0296942693627866E-5</c:v>
                </c:pt>
                <c:pt idx="14889">
                  <c:v>-3.9269888749277297E-5</c:v>
                </c:pt>
                <c:pt idx="14890">
                  <c:v>-3.8247097597597269E-5</c:v>
                </c:pt>
                <c:pt idx="14891">
                  <c:v>-3.7228573412669848E-5</c:v>
                </c:pt>
                <c:pt idx="14892">
                  <c:v>-3.6214320238668017E-5</c:v>
                </c:pt>
                <c:pt idx="14893">
                  <c:v>-3.5204341990418512E-5</c:v>
                </c:pt>
                <c:pt idx="14894">
                  <c:v>-3.419864245396479E-5</c:v>
                </c:pt>
                <c:pt idx="14895">
                  <c:v>-3.3197225287130532E-5</c:v>
                </c:pt>
                <c:pt idx="14896">
                  <c:v>-3.2200094020083619E-5</c:v>
                </c:pt>
                <c:pt idx="14897">
                  <c:v>-3.1207252055900255E-5</c:v>
                </c:pt>
                <c:pt idx="14898">
                  <c:v>-3.0218702671129525E-5</c:v>
                </c:pt>
                <c:pt idx="14899">
                  <c:v>-2.9234449016358347E-5</c:v>
                </c:pt>
                <c:pt idx="14900">
                  <c:v>-2.8254494116776664E-5</c:v>
                </c:pt>
                <c:pt idx="14901">
                  <c:v>-2.7278840872742942E-5</c:v>
                </c:pt>
                <c:pt idx="14902">
                  <c:v>-2.6307492060349847E-5</c:v>
                </c:pt>
                <c:pt idx="14903">
                  <c:v>-2.5340450331990395E-5</c:v>
                </c:pt>
                <c:pt idx="14904">
                  <c:v>-2.4377718216924295E-5</c:v>
                </c:pt>
                <c:pt idx="14905">
                  <c:v>-2.3419298121844181E-5</c:v>
                </c:pt>
                <c:pt idx="14906">
                  <c:v>-2.2465192331442611E-5</c:v>
                </c:pt>
                <c:pt idx="14907">
                  <c:v>-2.1515403008978945E-5</c:v>
                </c:pt>
                <c:pt idx="14908">
                  <c:v>-2.0569932196846315E-5</c:v>
                </c:pt>
                <c:pt idx="14909">
                  <c:v>-1.9628781817139076E-5</c:v>
                </c:pt>
                <c:pt idx="14910">
                  <c:v>-1.8691953672220087E-5</c:v>
                </c:pt>
                <c:pt idx="14911">
                  <c:v>-1.7759449445288428E-5</c:v>
                </c:pt>
                <c:pt idx="14912">
                  <c:v>-1.6831270700946974E-5</c:v>
                </c:pt>
                <c:pt idx="14913">
                  <c:v>-1.590741888577025E-5</c:v>
                </c:pt>
                <c:pt idx="14914">
                  <c:v>-1.4987895328872313E-5</c:v>
                </c:pt>
                <c:pt idx="14915">
                  <c:v>-1.4072701242474726E-5</c:v>
                </c:pt>
                <c:pt idx="14916">
                  <c:v>-1.3161837722474597E-5</c:v>
                </c:pt>
                <c:pt idx="14917">
                  <c:v>-1.2255305749012665E-5</c:v>
                </c:pt>
                <c:pt idx="14918">
                  <c:v>-1.1353106187041378E-5</c:v>
                </c:pt>
                <c:pt idx="14919">
                  <c:v>-1.0455239786893103E-5</c:v>
                </c:pt>
                <c:pt idx="14920">
                  <c:v>-9.5617071848482096E-6</c:v>
                </c:pt>
                <c:pt idx="14921">
                  <c:v>-8.6725089037031942E-6</c:v>
                </c:pt>
                <c:pt idx="14922">
                  <c:v>-7.7876453533388329E-6</c:v>
                </c:pt>
                <c:pt idx="14923">
                  <c:v>-6.9071168312882022E-6</c:v>
                </c:pt>
                <c:pt idx="14924">
                  <c:v>-6.0309235233047515E-6</c:v>
                </c:pt>
                <c:pt idx="14925">
                  <c:v>-5.1590655039301703E-6</c:v>
                </c:pt>
                <c:pt idx="14926">
                  <c:v>-4.2915427370623237E-6</c:v>
                </c:pt>
                <c:pt idx="14927">
                  <c:v>-3.4283550765229884E-6</c:v>
                </c:pt>
                <c:pt idx="14928">
                  <c:v>-2.5695022666255322E-6</c:v>
                </c:pt>
                <c:pt idx="14929">
                  <c:v>-1.7149839427424363E-6</c:v>
                </c:pt>
                <c:pt idx="14930">
                  <c:v>-8.647996318727117E-7</c:v>
                </c:pt>
                <c:pt idx="14931">
                  <c:v>-1.8948753209139413E-8</c:v>
                </c:pt>
                <c:pt idx="14932">
                  <c:v>8.2256938129463498E-7</c:v>
                </c:pt>
                <c:pt idx="14933">
                  <c:v>1.6597555663571933E-6</c:v>
                </c:pt>
                <c:pt idx="14934">
                  <c:v>2.492610702802632E-6</c:v>
                </c:pt>
                <c:pt idx="14935">
                  <c:v>3.321135796994042E-6</c:v>
                </c:pt>
                <c:pt idx="14936">
                  <c:v>4.145331960267215E-6</c:v>
                </c:pt>
                <c:pt idx="14937">
                  <c:v>4.9652004083645944E-6</c:v>
                </c:pt>
                <c:pt idx="14938">
                  <c:v>5.7807424608694283E-6</c:v>
                </c:pt>
                <c:pt idx="14939">
                  <c:v>6.5919595406402255E-6</c:v>
                </c:pt>
                <c:pt idx="14940">
                  <c:v>7.3988531732454759E-6</c:v>
                </c:pt>
                <c:pt idx="14941">
                  <c:v>8.2014249863986253E-6</c:v>
                </c:pt>
                <c:pt idx="14942">
                  <c:v>8.9996767093933618E-6</c:v>
                </c:pt>
                <c:pt idx="14943">
                  <c:v>9.7936101725392455E-6</c:v>
                </c:pt>
                <c:pt idx="14944">
                  <c:v>1.0583227306597595E-5</c:v>
                </c:pt>
                <c:pt idx="14945">
                  <c:v>1.1368530142217774E-5</c:v>
                </c:pt>
                <c:pt idx="14946">
                  <c:v>1.2149520809373753E-5</c:v>
                </c:pt>
                <c:pt idx="14947">
                  <c:v>1.2926201536801148E-5</c:v>
                </c:pt>
                <c:pt idx="14948">
                  <c:v>1.3698574651434498E-5</c:v>
                </c:pt>
                <c:pt idx="14949">
                  <c:v>1.446664257784497E-5</c:v>
                </c:pt>
                <c:pt idx="14950">
                  <c:v>1.5230407837678588E-5</c:v>
                </c:pt>
                <c:pt idx="14951">
                  <c:v>1.5989873049094619E-5</c:v>
                </c:pt>
                <c:pt idx="14952">
                  <c:v>1.6745040926204601E-5</c:v>
                </c:pt>
                <c:pt idx="14953">
                  <c:v>1.749591427851178E-5</c:v>
                </c:pt>
                <c:pt idx="14954">
                  <c:v>1.8242496010350827E-5</c:v>
                </c:pt>
                <c:pt idx="14955">
                  <c:v>1.8984789120328204E-5</c:v>
                </c:pt>
                <c:pt idx="14956">
                  <c:v>1.9722796700762906E-5</c:v>
                </c:pt>
                <c:pt idx="14957">
                  <c:v>2.0456521937127678E-5</c:v>
                </c:pt>
                <c:pt idx="14958">
                  <c:v>2.1185968107490852E-5</c:v>
                </c:pt>
                <c:pt idx="14959">
                  <c:v>2.191113858195841E-5</c:v>
                </c:pt>
                <c:pt idx="14960">
                  <c:v>2.2632036822116868E-5</c:v>
                </c:pt>
                <c:pt idx="14961">
                  <c:v>2.3348666380476543E-5</c:v>
                </c:pt>
                <c:pt idx="14962">
                  <c:v>2.4061030899915394E-5</c:v>
                </c:pt>
                <c:pt idx="14963">
                  <c:v>2.4769134113123289E-5</c:v>
                </c:pt>
                <c:pt idx="14964">
                  <c:v>2.5472979842047109E-5</c:v>
                </c:pt>
                <c:pt idx="14965">
                  <c:v>2.6172571997336113E-5</c:v>
                </c:pt>
                <c:pt idx="14966">
                  <c:v>2.6867914577788118E-5</c:v>
                </c:pt>
                <c:pt idx="14967">
                  <c:v>2.7559011669796157E-5</c:v>
                </c:pt>
                <c:pt idx="14968">
                  <c:v>2.8245867446795785E-5</c:v>
                </c:pt>
                <c:pt idx="14969">
                  <c:v>2.8928486168712969E-5</c:v>
                </c:pt>
                <c:pt idx="14970">
                  <c:v>2.9606872181412796E-5</c:v>
                </c:pt>
                <c:pt idx="14971">
                  <c:v>3.0281029916148304E-5</c:v>
                </c:pt>
                <c:pt idx="14972">
                  <c:v>3.0950963889010736E-5</c:v>
                </c:pt>
                <c:pt idx="14973">
                  <c:v>3.1616678700379707E-5</c:v>
                </c:pt>
                <c:pt idx="14974">
                  <c:v>3.2278179034374557E-5</c:v>
                </c:pt>
                <c:pt idx="14975">
                  <c:v>3.2935469658306131E-5</c:v>
                </c:pt>
                <c:pt idx="14976">
                  <c:v>3.3588555422129348E-5</c:v>
                </c:pt>
                <c:pt idx="14977">
                  <c:v>3.4237441257896397E-5</c:v>
                </c:pt>
                <c:pt idx="14978">
                  <c:v>3.4882132179210769E-5</c:v>
                </c:pt>
                <c:pt idx="14979">
                  <c:v>3.5522633280681831E-5</c:v>
                </c:pt>
                <c:pt idx="14980">
                  <c:v>3.615894973738043E-5</c:v>
                </c:pt>
                <c:pt idx="14981">
                  <c:v>3.6791086804294798E-5</c:v>
                </c:pt>
                <c:pt idx="14982">
                  <c:v>3.7419049815787653E-5</c:v>
                </c:pt>
                <c:pt idx="14983">
                  <c:v>3.8042844185053803E-5</c:v>
                </c:pt>
                <c:pt idx="14984">
                  <c:v>3.8662475403578608E-5</c:v>
                </c:pt>
                <c:pt idx="14985">
                  <c:v>3.9277949040597232E-5</c:v>
                </c:pt>
                <c:pt idx="14986">
                  <c:v>3.988927074255462E-5</c:v>
                </c:pt>
              </c:numCache>
            </c:numRef>
          </c:yVal>
        </c:ser>
        <c:ser>
          <c:idx val="3"/>
          <c:order val="3"/>
          <c:tx>
            <c:strRef>
              <c:f>Tabelle1!$O$6</c:f>
              <c:strCache>
                <c:ptCount val="1"/>
                <c:pt idx="0">
                  <c:v>Vertikal-Auslenkung Fahrer</c:v>
                </c:pt>
              </c:strCache>
            </c:strRef>
          </c:tx>
          <c:spPr>
            <a:ln w="9525" cap="rnd">
              <a:solidFill>
                <a:schemeClr val="bg1">
                  <a:lumMod val="65000"/>
                </a:schemeClr>
              </a:solidFill>
              <a:prstDash val="dash"/>
              <a:round/>
            </a:ln>
            <a:effectLst/>
          </c:spPr>
          <c:marker>
            <c:symbol val="none"/>
          </c:marker>
          <c:xVal>
            <c:numRef>
              <c:f>Tabelle1!$I$15:$I$15001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Tabelle1!$M$15:$M$15001</c:f>
              <c:numCache>
                <c:formatCode>General</c:formatCode>
                <c:ptCount val="14987"/>
                <c:pt idx="0">
                  <c:v>0</c:v>
                </c:pt>
                <c:pt idx="1">
                  <c:v>0</c:v>
                </c:pt>
                <c:pt idx="2">
                  <c:v>0</c:v>
                </c:pt>
                <c:pt idx="3">
                  <c:v>0</c:v>
                </c:pt>
                <c:pt idx="4">
                  <c:v>5.2861033491196236E-17</c:v>
                </c:pt>
                <c:pt idx="5">
                  <c:v>4.3100676416921362E-16</c:v>
                </c:pt>
                <c:pt idx="6">
                  <c:v>1.7618034138228846E-15</c:v>
                </c:pt>
                <c:pt idx="7">
                  <c:v>4.958543496118677E-15</c:v>
                </c:pt>
                <c:pt idx="8">
                  <c:v>1.1073860537500088E-14</c:v>
                </c:pt>
                <c:pt idx="9">
                  <c:v>2.1236236215408424E-14</c:v>
                </c:pt>
                <c:pt idx="10">
                  <c:v>3.6637683370490124E-14</c:v>
                </c:pt>
                <c:pt idx="11">
                  <c:v>5.852443318777163E-14</c:v>
                </c:pt>
                <c:pt idx="12">
                  <c:v>8.8188307949179766E-14</c:v>
                </c:pt>
                <c:pt idx="13">
                  <c:v>1.2695865894757666E-13</c:v>
                </c:pt>
                <c:pt idx="14">
                  <c:v>1.7619484041713055E-13</c:v>
                </c:pt>
                <c:pt idx="15">
                  <c:v>2.3727919477725347E-13</c:v>
                </c:pt>
                <c:pt idx="16">
                  <c:v>3.1161052543481314E-13</c:v>
                </c:pt>
                <c:pt idx="17">
                  <c:v>4.0059803418464643E-13</c:v>
                </c:pt>
                <c:pt idx="18">
                  <c:v>5.0565570102448402E-13</c:v>
                </c:pt>
                <c:pt idx="19">
                  <c:v>6.2819708496211772E-13</c:v>
                </c:pt>
                <c:pt idx="20">
                  <c:v>7.6963052513981213E-13</c:v>
                </c:pt>
                <c:pt idx="21">
                  <c:v>9.3135472233322803E-13</c:v>
                </c:pt>
                <c:pt idx="22">
                  <c:v>1.114754681599215E-12</c:v>
                </c:pt>
                <c:pt idx="23">
                  <c:v>1.3211979975485155E-12</c:v>
                </c:pt>
                <c:pt idx="24">
                  <c:v>1.5520314644054279E-12</c:v>
                </c:pt>
                <c:pt idx="25">
                  <c:v>1.8085779936867643E-12</c:v>
                </c:pt>
                <c:pt idx="26">
                  <c:v>2.0921338229867709E-12</c:v>
                </c:pt>
                <c:pt idx="27">
                  <c:v>2.4039659999930962E-12</c:v>
                </c:pt>
                <c:pt idx="28">
                  <c:v>2.7453101264812113E-12</c:v>
                </c:pt>
                <c:pt idx="29">
                  <c:v>3.1173683476410396E-12</c:v>
                </c:pt>
                <c:pt idx="30">
                  <c:v>3.5213075726799182E-12</c:v>
                </c:pt>
                <c:pt idx="31">
                  <c:v>3.9582579132202713E-12</c:v>
                </c:pt>
                <c:pt idx="32">
                  <c:v>4.4293113265689542E-12</c:v>
                </c:pt>
                <c:pt idx="33">
                  <c:v>4.9355204514777915E-12</c:v>
                </c:pt>
                <c:pt idx="34">
                  <c:v>5.4778976245419178E-12</c:v>
                </c:pt>
                <c:pt idx="35">
                  <c:v>6.0574140658939746E-12</c:v>
                </c:pt>
                <c:pt idx="36">
                  <c:v>6.6749992233482537E-12</c:v>
                </c:pt>
                <c:pt idx="37">
                  <c:v>7.3315402646297952E-12</c:v>
                </c:pt>
                <c:pt idx="38">
                  <c:v>8.0278817077893826E-12</c:v>
                </c:pt>
                <c:pt idx="39">
                  <c:v>8.7648251803563579E-12</c:v>
                </c:pt>
                <c:pt idx="40">
                  <c:v>9.5431292982177379E-12</c:v>
                </c:pt>
                <c:pt idx="41">
                  <c:v>1.0363509655634157E-11</c:v>
                </c:pt>
                <c:pt idx="42">
                  <c:v>1.1226638918211329E-11</c:v>
                </c:pt>
                <c:pt idx="43">
                  <c:v>1.2133147011039721E-11</c:v>
                </c:pt>
                <c:pt idx="44">
                  <c:v>1.3083621394595667E-11</c:v>
                </c:pt>
                <c:pt idx="45">
                  <c:v>1.4078607421364413E-11</c:v>
                </c:pt>
                <c:pt idx="46">
                  <c:v>1.5118608766499783E-11</c:v>
                </c:pt>
                <c:pt idx="47">
                  <c:v>1.6204087926175989E-11</c:v>
                </c:pt>
                <c:pt idx="48">
                  <c:v>1.7335466777616559E-11</c:v>
                </c:pt>
                <c:pt idx="49">
                  <c:v>1.8513127195101377E-11</c:v>
                </c:pt>
                <c:pt idx="50">
                  <c:v>1.973741171655739E-11</c:v>
                </c:pt>
                <c:pt idx="51">
                  <c:v>2.1008624255631923E-11</c:v>
                </c:pt>
                <c:pt idx="52">
                  <c:v>2.2327030854428407E-11</c:v>
                </c:pt>
                <c:pt idx="53">
                  <c:v>2.3692860472354976E-11</c:v>
                </c:pt>
                <c:pt idx="54">
                  <c:v>2.5106305806796285E-11</c:v>
                </c:pt>
                <c:pt idx="55">
                  <c:v>2.6567524141567555E-11</c:v>
                </c:pt>
                <c:pt idx="56">
                  <c:v>2.8076638219348581E-11</c:v>
                </c:pt>
                <c:pt idx="57">
                  <c:v>2.963373713452493E-11</c:v>
                </c:pt>
                <c:pt idx="58">
                  <c:v>3.1238877243082091E-11</c:v>
                </c:pt>
                <c:pt idx="59">
                  <c:v>3.2892083086408698E-11</c:v>
                </c:pt>
                <c:pt idx="60">
                  <c:v>3.4593348326065027E-11</c:v>
                </c:pt>
                <c:pt idx="61">
                  <c:v>3.6342636686765538E-11</c:v>
                </c:pt>
                <c:pt idx="62">
                  <c:v>3.8139882905007232E-11</c:v>
                </c:pt>
                <c:pt idx="63">
                  <c:v>3.9984993680950326E-11</c:v>
                </c:pt>
                <c:pt idx="64">
                  <c:v>4.1877848631325227E-11</c:v>
                </c:pt>
                <c:pt idx="65">
                  <c:v>4.381830124129902E-11</c:v>
                </c:pt>
                <c:pt idx="66">
                  <c:v>6.2499137757973749E-11</c:v>
                </c:pt>
                <c:pt idx="67">
                  <c:v>2.0064164556754734E-10</c:v>
                </c:pt>
                <c:pt idx="68">
                  <c:v>7.5908273774151851E-10</c:v>
                </c:pt>
                <c:pt idx="69">
                  <c:v>2.327067467191161E-9</c:v>
                </c:pt>
                <c:pt idx="70">
                  <c:v>5.8262514526757319E-9</c:v>
                </c:pt>
                <c:pt idx="71">
                  <c:v>1.2534652927396193E-8</c:v>
                </c:pt>
                <c:pt idx="72">
                  <c:v>2.4106715212484902E-8</c:v>
                </c:pt>
                <c:pt idx="73">
                  <c:v>4.2590428300327268E-8</c:v>
                </c:pt>
                <c:pt idx="74">
                  <c:v>7.0441726043928758E-8</c:v>
                </c:pt>
                <c:pt idx="75">
                  <c:v>1.1053633742438391E-7</c:v>
                </c:pt>
                <c:pt idx="76">
                  <c:v>1.6617926116476362E-7</c:v>
                </c:pt>
                <c:pt idx="77">
                  <c:v>2.4111202515785704E-7</c:v>
                </c:pt>
                <c:pt idx="78">
                  <c:v>3.3951788467355564E-7</c:v>
                </c:pt>
                <c:pt idx="79">
                  <c:v>4.6602510606109514E-7</c:v>
                </c:pt>
                <c:pt idx="80">
                  <c:v>6.2570847565602917E-7</c:v>
                </c:pt>
                <c:pt idx="81">
                  <c:v>8.2408916683676909E-7</c:v>
                </c:pt>
                <c:pt idx="82">
                  <c:v>1.0671330916467689E-6</c:v>
                </c:pt>
                <c:pt idx="83">
                  <c:v>1.3612478571004914E-6</c:v>
                </c:pt>
                <c:pt idx="84">
                  <c:v>1.7132784402203089E-6</c:v>
                </c:pt>
                <c:pt idx="85">
                  <c:v>2.1305016900015566E-6</c:v>
                </c:pt>
                <c:pt idx="86">
                  <c:v>2.6206197588701149E-6</c:v>
                </c:pt>
                <c:pt idx="87">
                  <c:v>3.1917525607754205E-6</c:v>
                </c:pt>
                <c:pt idx="88">
                  <c:v>3.8524293478471418E-6</c:v>
                </c:pt>
                <c:pt idx="89">
                  <c:v>4.6115794925305329E-6</c:v>
                </c:pt>
                <c:pt idx="90">
                  <c:v>5.4785225572989583E-6</c:v>
                </c:pt>
                <c:pt idx="91">
                  <c:v>6.4629577294169444E-6</c:v>
                </c:pt>
                <c:pt idx="92">
                  <c:v>7.5749526937883273E-6</c:v>
                </c:pt>
                <c:pt idx="93">
                  <c:v>8.8249320126667933E-6</c:v>
                </c:pt>
                <c:pt idx="94">
                  <c:v>1.0223665076925184E-5</c:v>
                </c:pt>
                <c:pt idx="95">
                  <c:v>1.1782253689670203E-5</c:v>
                </c:pt>
                <c:pt idx="96">
                  <c:v>1.3512119339245997E-5</c:v>
                </c:pt>
                <c:pt idx="97">
                  <c:v>1.5424990215088633E-5</c:v>
                </c:pt>
                <c:pt idx="98">
                  <c:v>1.7532888016468055E-5</c:v>
                </c:pt>
                <c:pt idx="99">
                  <c:v>1.9848114600881421E-5</c:v>
                </c:pt>
                <c:pt idx="100">
                  <c:v>2.2383238515735305E-5</c:v>
                </c:pt>
                <c:pt idx="101">
                  <c:v>2.5151081453970884E-5</c:v>
                </c:pt>
                <c:pt idx="102">
                  <c:v>2.8164704671440462E-5</c:v>
                </c:pt>
                <c:pt idx="103">
                  <c:v>3.1437395401131098E-5</c:v>
                </c:pt>
                <c:pt idx="104">
                  <c:v>3.498261784664859E-5</c:v>
                </c:pt>
                <c:pt idx="105">
                  <c:v>3.8813852440325388E-5</c:v>
                </c:pt>
                <c:pt idx="106">
                  <c:v>4.2944344398859624E-5</c:v>
                </c:pt>
                <c:pt idx="107">
                  <c:v>4.7386898675825667E-5</c:v>
                </c:pt>
                <c:pt idx="108">
                  <c:v>5.2153773354401094E-5</c:v>
                </c:pt>
                <c:pt idx="109">
                  <c:v>5.7256615777571479E-5</c:v>
                </c:pt>
                <c:pt idx="110">
                  <c:v>6.2706407115304582E-5</c:v>
                </c:pt>
                <c:pt idx="111">
                  <c:v>6.8513413371692805E-5</c:v>
                </c:pt>
                <c:pt idx="112">
                  <c:v>7.4687142388271921E-5</c:v>
                </c:pt>
                <c:pt idx="113">
                  <c:v>8.123630647886924E-5</c:v>
                </c:pt>
                <c:pt idx="114">
                  <c:v>8.8168790349348982E-5</c:v>
                </c:pt>
                <c:pt idx="115">
                  <c:v>9.549162397076492E-5</c:v>
                </c:pt>
                <c:pt idx="116">
                  <c:v>1.0321096008899117E-4</c:v>
                </c:pt>
                <c:pt idx="117">
                  <c:v>1.1133205606803964E-4</c:v>
                </c:pt>
                <c:pt idx="118">
                  <c:v>1.1985925977793382E-4</c:v>
                </c:pt>
                <c:pt idx="119">
                  <c:v>1.2879599925126137E-4</c:v>
                </c:pt>
                <c:pt idx="120">
                  <c:v>1.3814477584531961E-4</c:v>
                </c:pt>
                <c:pt idx="121">
                  <c:v>1.4790716065916237E-4</c:v>
                </c:pt>
                <c:pt idx="122">
                  <c:v>1.5808379396680904E-4</c:v>
                </c:pt>
                <c:pt idx="123">
                  <c:v>1.6867438743944113E-4</c:v>
                </c:pt>
                <c:pt idx="124">
                  <c:v>1.7967772894055261E-4</c:v>
                </c:pt>
                <c:pt idx="125">
                  <c:v>1.9109168968878802E-4</c:v>
                </c:pt>
                <c:pt idx="126">
                  <c:v>2.0291323359356296E-4</c:v>
                </c:pt>
                <c:pt idx="127">
                  <c:v>2.1513842857856798E-4</c:v>
                </c:pt>
                <c:pt idx="128">
                  <c:v>2.2776245971786377E-4</c:v>
                </c:pt>
                <c:pt idx="129">
                  <c:v>2.4077964401856007E-4</c:v>
                </c:pt>
                <c:pt idx="130">
                  <c:v>2.5418344669295747E-4</c:v>
                </c:pt>
                <c:pt idx="131">
                  <c:v>2.6796649877161842E-4</c:v>
                </c:pt>
                <c:pt idx="132">
                  <c:v>2.8212061591705452E-4</c:v>
                </c:pt>
                <c:pt idx="133">
                  <c:v>2.9663681830561958E-4</c:v>
                </c:pt>
                <c:pt idx="134">
                  <c:v>3.115053514527926E-4</c:v>
                </c:pt>
                <c:pt idx="135">
                  <c:v>3.2671570786430725E-4</c:v>
                </c:pt>
                <c:pt idx="136">
                  <c:v>3.4225664940255981E-4</c:v>
                </c:pt>
                <c:pt idx="137">
                  <c:v>3.5811623026441231E-4</c:v>
                </c:pt>
                <c:pt idx="138">
                  <c:v>3.742818204729015E-4</c:v>
                </c:pt>
                <c:pt idx="139">
                  <c:v>3.9074012979150295E-4</c:v>
                </c:pt>
                <c:pt idx="140">
                  <c:v>4.0747723197543718E-4</c:v>
                </c:pt>
                <c:pt idx="141">
                  <c:v>4.2447858928010989E-4</c:v>
                </c:pt>
                <c:pt idx="142">
                  <c:v>4.4172907715212933E-4</c:v>
                </c:pt>
                <c:pt idx="143">
                  <c:v>4.5921300903343251E-4</c:v>
                </c:pt>
                <c:pt idx="144">
                  <c:v>4.7691416121393575E-4</c:v>
                </c:pt>
                <c:pt idx="145">
                  <c:v>4.9481579767274634E-4</c:v>
                </c:pt>
                <c:pt idx="146">
                  <c:v>5.1290069485240906E-4</c:v>
                </c:pt>
                <c:pt idx="147">
                  <c:v>5.3115116631484612E-4</c:v>
                </c:pt>
                <c:pt idx="148">
                  <c:v>5.4954908723167976E-4</c:v>
                </c:pt>
                <c:pt idx="149">
                  <c:v>5.6807591866539432E-4</c:v>
                </c:pt>
                <c:pt idx="150">
                  <c:v>5.8671273160144054E-4</c:v>
                </c:pt>
                <c:pt idx="151">
                  <c:v>6.0544023069478614E-4</c:v>
                </c:pt>
                <c:pt idx="152">
                  <c:v>6.2423877769768462E-4</c:v>
                </c:pt>
                <c:pt idx="153">
                  <c:v>6.4308841453849911E-4</c:v>
                </c:pt>
                <c:pt idx="154">
                  <c:v>6.619688860243538E-4</c:v>
                </c:pt>
                <c:pt idx="155">
                  <c:v>6.8085966214311271E-4</c:v>
                </c:pt>
                <c:pt idx="156">
                  <c:v>6.9973995994282413E-4</c:v>
                </c:pt>
                <c:pt idx="157">
                  <c:v>7.1858876496919664E-4</c:v>
                </c:pt>
                <c:pt idx="158">
                  <c:v>7.3738485224401906E-4</c:v>
                </c:pt>
                <c:pt idx="159">
                  <c:v>7.5610680676959686E-4</c:v>
                </c:pt>
                <c:pt idx="160">
                  <c:v>7.74733043546355E-4</c:v>
                </c:pt>
                <c:pt idx="161">
                  <c:v>7.9324182709266549E-4</c:v>
                </c:pt>
                <c:pt idx="162">
                  <c:v>8.116112904577998E-4</c:v>
                </c:pt>
                <c:pt idx="163">
                  <c:v>8.2981945372057617E-4</c:v>
                </c:pt>
                <c:pt idx="164">
                  <c:v>8.4784424196788491E-4</c:v>
                </c:pt>
                <c:pt idx="165">
                  <c:v>8.6566350274875801E-4</c:v>
                </c:pt>
                <c:pt idx="166">
                  <c:v>8.8325501849931525E-4</c:v>
                </c:pt>
                <c:pt idx="167">
                  <c:v>9.0059650424213484E-4</c:v>
                </c:pt>
                <c:pt idx="168">
                  <c:v>9.1766559322697787E-4</c:v>
                </c:pt>
                <c:pt idx="169">
                  <c:v>9.3443982792020593E-4</c:v>
                </c:pt>
                <c:pt idx="170">
                  <c:v>9.5089666295044368E-4</c:v>
                </c:pt>
                <c:pt idx="171">
                  <c:v>9.6701347293692342E-4</c:v>
                </c:pt>
                <c:pt idx="172">
                  <c:v>9.8276756084582557E-4</c:v>
                </c:pt>
                <c:pt idx="173">
                  <c:v>9.9813616662317202E-4</c:v>
                </c:pt>
                <c:pt idx="174">
                  <c:v>1.0130964760509612E-3</c:v>
                </c:pt>
                <c:pt idx="175">
                  <c:v>1.0276256297842225E-3</c:v>
                </c:pt>
                <c:pt idx="176">
                  <c:v>1.0417007325297541E-3</c:v>
                </c:pt>
                <c:pt idx="177">
                  <c:v>1.0552988623299688E-3</c:v>
                </c:pt>
                <c:pt idx="178">
                  <c:v>1.0683970799178137E-3</c:v>
                </c:pt>
                <c:pt idx="179">
                  <c:v>1.0809724381111443E-3</c:v>
                </c:pt>
                <c:pt idx="180">
                  <c:v>1.0930019912172345E-3</c:v>
                </c:pt>
                <c:pt idx="181">
                  <c:v>1.104462804420287E-3</c:v>
                </c:pt>
                <c:pt idx="182">
                  <c:v>1.1153319631268823E-3</c:v>
                </c:pt>
                <c:pt idx="183">
                  <c:v>1.1255865822463217E-3</c:v>
                </c:pt>
                <c:pt idx="184">
                  <c:v>1.1352038153846454E-3</c:v>
                </c:pt>
                <c:pt idx="185">
                  <c:v>1.1441608639329319E-3</c:v>
                </c:pt>
                <c:pt idx="186">
                  <c:v>1.1524349860321504E-3</c:v>
                </c:pt>
                <c:pt idx="187">
                  <c:v>1.1600035053984713E-3</c:v>
                </c:pt>
                <c:pt idx="188">
                  <c:v>1.1668438199944086E-3</c:v>
                </c:pt>
                <c:pt idx="189">
                  <c:v>1.1729334105326553E-3</c:v>
                </c:pt>
                <c:pt idx="190">
                  <c:v>1.1782498488007945E-3</c:v>
                </c:pt>
                <c:pt idx="191">
                  <c:v>1.1827708290552059E-3</c:v>
                </c:pt>
                <c:pt idx="192">
                  <c:v>1.1864742725647102E-3</c:v>
                </c:pt>
                <c:pt idx="193">
                  <c:v>1.1893384915142254E-3</c:v>
                </c:pt>
                <c:pt idx="194">
                  <c:v>1.1913423223269875E-3</c:v>
                </c:pt>
                <c:pt idx="195">
                  <c:v>1.1924651942688764E-3</c:v>
                </c:pt>
                <c:pt idx="196">
                  <c:v>1.1926871698903373E-3</c:v>
                </c:pt>
                <c:pt idx="197">
                  <c:v>1.1919889798190045E-3</c:v>
                </c:pt>
                <c:pt idx="198">
                  <c:v>1.1903520532214231E-3</c:v>
                </c:pt>
                <c:pt idx="199">
                  <c:v>1.1877585442328171E-3</c:v>
                </c:pt>
                <c:pt idx="200">
                  <c:v>1.1841913546016623E-3</c:v>
                </c:pt>
                <c:pt idx="201">
                  <c:v>1.1796341527836045E-3</c:v>
                </c:pt>
                <c:pt idx="202">
                  <c:v>1.1740713897090691E-3</c:v>
                </c:pt>
                <c:pt idx="203">
                  <c:v>1.1674883114390097E-3</c:v>
                </c:pt>
                <c:pt idx="204">
                  <c:v>1.1598709689137113E-3</c:v>
                </c:pt>
                <c:pt idx="205">
                  <c:v>1.1512062249902657E-3</c:v>
                </c:pt>
                <c:pt idx="206">
                  <c:v>1.1414817589554085E-3</c:v>
                </c:pt>
                <c:pt idx="207">
                  <c:v>1.1306860686917126E-3</c:v>
                </c:pt>
                <c:pt idx="208">
                  <c:v>1.1188084706667391E-3</c:v>
                </c:pt>
                <c:pt idx="209">
                  <c:v>1.1058390979066979E-3</c:v>
                </c:pt>
                <c:pt idx="210">
                  <c:v>1.0917688961082626E-3</c:v>
                </c:pt>
                <c:pt idx="211">
                  <c:v>1.0765896180346959E-3</c:v>
                </c:pt>
                <c:pt idx="212">
                  <c:v>1.0602938163351454E-3</c:v>
                </c:pt>
                <c:pt idx="213">
                  <c:v>1.0428748349189097E-3</c:v>
                </c:pt>
                <c:pt idx="214">
                  <c:v>1.0243267990097458E-3</c:v>
                </c:pt>
                <c:pt idx="215">
                  <c:v>1.0046446039987617E-3</c:v>
                </c:pt>
                <c:pt idx="216">
                  <c:v>9.8382390320812048E-4</c:v>
                </c:pt>
                <c:pt idx="217">
                  <c:v>9.6186109467183217E-4</c:v>
                </c:pt>
                <c:pt idx="218">
                  <c:v>9.3875330703401428E-4</c:v>
                </c:pt>
                <c:pt idx="219">
                  <c:v>9.1449838465947585E-4</c:v>
                </c:pt>
                <c:pt idx="220">
                  <c:v>8.8909487204613864E-4</c:v>
                </c:pt>
                <c:pt idx="221">
                  <c:v>8.6254199762361543E-4</c:v>
                </c:pt>
                <c:pt idx="222">
                  <c:v>8.3483965701737722E-4</c:v>
                </c:pt>
                <c:pt idx="223">
                  <c:v>8.0598839585321988E-4</c:v>
                </c:pt>
                <c:pt idx="224">
                  <c:v>7.7598939217217585E-4</c:v>
                </c:pt>
                <c:pt idx="225">
                  <c:v>7.4484443852170445E-4</c:v>
                </c:pt>
                <c:pt idx="226">
                  <c:v>7.1255592378485788E-4</c:v>
                </c:pt>
                <c:pt idx="227">
                  <c:v>6.7912681480512382E-4</c:v>
                </c:pt>
                <c:pt idx="228">
                  <c:v>6.4456063786086284E-4</c:v>
                </c:pt>
                <c:pt idx="229">
                  <c:v>6.0886143289481248E-4</c:v>
                </c:pt>
                <c:pt idx="230">
                  <c:v>5.7203362208678844E-4</c:v>
                </c:pt>
                <c:pt idx="231">
                  <c:v>5.3408180889727571E-4</c:v>
                </c:pt>
                <c:pt idx="232">
                  <c:v>4.9501061258248543E-4</c:v>
                </c:pt>
                <c:pt idx="233">
                  <c:v>4.5482457805105011E-4</c:v>
                </c:pt>
                <c:pt idx="234">
                  <c:v>4.1352811842779733E-4</c:v>
                </c:pt>
                <c:pt idx="235">
                  <c:v>3.7112546407699155E-4</c:v>
                </c:pt>
                <c:pt idx="236">
                  <c:v>3.2762061657159639E-4</c:v>
                </c:pt>
                <c:pt idx="237">
                  <c:v>2.8301730728335842E-4</c:v>
                </c:pt>
                <c:pt idx="238">
                  <c:v>2.3731896032795819E-4</c:v>
                </c:pt>
                <c:pt idx="239">
                  <c:v>1.9052865961231911E-4</c:v>
                </c:pt>
                <c:pt idx="240">
                  <c:v>1.4264911974168389E-4</c:v>
                </c:pt>
                <c:pt idx="241">
                  <c:v>9.3682660554356698E-5</c:v>
                </c:pt>
                <c:pt idx="242">
                  <c:v>4.3631185061861868E-5</c:v>
                </c:pt>
                <c:pt idx="243">
                  <c:v>-7.5038394180119649E-6</c:v>
                </c:pt>
                <c:pt idx="244">
                  <c:v>-5.9721397138570537E-5</c:v>
                </c:pt>
                <c:pt idx="245">
                  <c:v>-1.1302093700614405E-4</c:v>
                </c:pt>
                <c:pt idx="246">
                  <c:v>-1.6740238305207054E-4</c:v>
                </c:pt>
                <c:pt idx="247">
                  <c:v>-2.2286614247164058E-4</c:v>
                </c:pt>
                <c:pt idx="248">
                  <c:v>-2.7941311139880002E-4</c:v>
                </c:pt>
                <c:pt idx="249">
                  <c:v>-3.3704467857740075E-4</c:v>
                </c:pt>
                <c:pt idx="250">
                  <c:v>-3.9576272708220707E-4</c:v>
                </c:pt>
                <c:pt idx="251">
                  <c:v>-4.5556963423535235E-4</c:v>
                </c:pt>
                <c:pt idx="252">
                  <c:v>-5.1646826985691087E-4</c:v>
                </c:pt>
                <c:pt idx="253">
                  <c:v>-5.784619929812665E-4</c:v>
                </c:pt>
                <c:pt idx="254">
                  <c:v>-6.4155464716440032E-4</c:v>
                </c:pt>
                <c:pt idx="255">
                  <c:v>-7.0575055450071693E-4</c:v>
                </c:pt>
                <c:pt idx="256">
                  <c:v>-7.7105450846195382E-4</c:v>
                </c:pt>
                <c:pt idx="257">
                  <c:v>-8.3747176566473323E-4</c:v>
                </c:pt>
                <c:pt idx="258">
                  <c:v>-9.0500803666760754E-4</c:v>
                </c:pt>
                <c:pt idx="259">
                  <c:v>-9.7366947589301155E-4</c:v>
                </c:pt>
                <c:pt idx="260">
                  <c:v>-1.0434626707641658E-3</c:v>
                </c:pt>
                <c:pt idx="261">
                  <c:v>-1.1143946301419916E-3</c:v>
                </c:pt>
                <c:pt idx="262">
                  <c:v>-1.1864727721422332E-3</c:v>
                </c:pt>
                <c:pt idx="263">
                  <c:v>-1.2597049114082496E-3</c:v>
                </c:pt>
                <c:pt idx="264">
                  <c:v>-1.3340992459105541E-3</c:v>
                </c:pt>
                <c:pt idx="265">
                  <c:v>-1.4096643433398155E-3</c:v>
                </c:pt>
                <c:pt idx="266">
                  <c:v>-1.4864091025283829E-3</c:v>
                </c:pt>
                <c:pt idx="267">
                  <c:v>-1.5643426369212825E-3</c:v>
                </c:pt>
                <c:pt idx="268">
                  <c:v>-1.6434740947443367E-3</c:v>
                </c:pt>
                <c:pt idx="269">
                  <c:v>-1.7238125111477957E-3</c:v>
                </c:pt>
                <c:pt idx="270">
                  <c:v>-1.8053667285124599E-3</c:v>
                </c:pt>
                <c:pt idx="271">
                  <c:v>-1.8881453462506568E-3</c:v>
                </c:pt>
                <c:pt idx="272">
                  <c:v>-1.9721566763011037E-3</c:v>
                </c:pt>
                <c:pt idx="273">
                  <c:v>-2.0574087029566106E-3</c:v>
                </c:pt>
                <c:pt idx="274">
                  <c:v>-2.1439090467410458E-3</c:v>
                </c:pt>
                <c:pt idx="275">
                  <c:v>-2.2316649321052311E-3</c:v>
                </c:pt>
                <c:pt idx="276">
                  <c:v>-2.3206831587226449E-3</c:v>
                </c:pt>
                <c:pt idx="277">
                  <c:v>-2.4109700761746748E-3</c:v>
                </c:pt>
                <c:pt idx="278">
                  <c:v>-2.502531561824152E-3</c:v>
                </c:pt>
                <c:pt idx="279">
                  <c:v>-2.5953730016841253E-3</c:v>
                </c:pt>
                <c:pt idx="280">
                  <c:v>-2.689499274097337E-3</c:v>
                </c:pt>
                <c:pt idx="281">
                  <c:v>-2.7849147360496556E-3</c:v>
                </c:pt>
                <c:pt idx="282">
                  <c:v>-2.8816232119487093E-3</c:v>
                </c:pt>
                <c:pt idx="283">
                  <c:v>-2.9796279847062288E-3</c:v>
                </c:pt>
                <c:pt idx="284">
                  <c:v>-3.0789317889701171E-3</c:v>
                </c:pt>
                <c:pt idx="285">
                  <c:v>-3.1795368063591472E-3</c:v>
                </c:pt>
                <c:pt idx="286">
                  <c:v>-3.2814446625602342E-3</c:v>
                </c:pt>
                <c:pt idx="287">
                  <c:v>-3.3846564261544821E-3</c:v>
                </c:pt>
                <c:pt idx="288">
                  <c:v>-3.489172609044956E-3</c:v>
                </c:pt>
                <c:pt idx="289">
                  <c:v>-3.594993168364972E-3</c:v>
                </c:pt>
                <c:pt idx="290">
                  <c:v>-3.7021175097519212E-3</c:v>
                </c:pt>
                <c:pt idx="291">
                  <c:v>-3.8105444918770889E-3</c:v>
                </c:pt>
                <c:pt idx="292">
                  <c:v>-3.9202724321277076E-3</c:v>
                </c:pt>
                <c:pt idx="293">
                  <c:v>-4.031299113342623E-3</c:v>
                </c:pt>
                <c:pt idx="294">
                  <c:v>-4.1436217915082237E-3</c:v>
                </c:pt>
                <c:pt idx="295">
                  <c:v>-4.2572372043261589E-3</c:v>
                </c:pt>
                <c:pt idx="296">
                  <c:v>-4.3721415805690333E-3</c:v>
                </c:pt>
                <c:pt idx="297">
                  <c:v>-4.4883306501449791E-3</c:v>
                </c:pt>
                <c:pt idx="298">
                  <c:v>-4.6057996547963723E-3</c:v>
                </c:pt>
                <c:pt idx="299">
                  <c:v>-4.7245433593620526E-3</c:v>
                </c:pt>
                <c:pt idx="300">
                  <c:v>-4.844556063536557E-3</c:v>
                </c:pt>
                <c:pt idx="301">
                  <c:v>-4.9658316140637265E-3</c:v>
                </c:pt>
                <c:pt idx="302">
                  <c:v>-5.08836341730579E-3</c:v>
                </c:pt>
                <c:pt idx="303">
                  <c:v>-5.2121444521325538E-3</c:v>
                </c:pt>
                <c:pt idx="304">
                  <c:v>-5.3371672830787257E-3</c:v>
                </c:pt>
                <c:pt idx="305">
                  <c:v>-5.4634240737206812E-3</c:v>
                </c:pt>
                <c:pt idx="306">
                  <c:v>-5.5909066002272374E-3</c:v>
                </c:pt>
                <c:pt idx="307">
                  <c:v>-5.7196062650416747E-3</c:v>
                </c:pt>
                <c:pt idx="308">
                  <c:v>-5.8495141106553903E-3</c:v>
                </c:pt>
                <c:pt idx="309">
                  <c:v>-5.9806208334361732E-3</c:v>
                </c:pt>
                <c:pt idx="310">
                  <c:v>-6.1129167974766727E-3</c:v>
                </c:pt>
                <c:pt idx="311">
                  <c:v>-6.2463920484311236E-3</c:v>
                </c:pt>
                <c:pt idx="312">
                  <c:v>-6.3810363273106791E-3</c:v>
                </c:pt>
                <c:pt idx="313">
                  <c:v>-6.5168390842102256E-3</c:v>
                </c:pt>
                <c:pt idx="314">
                  <c:v>-6.6537894919411755E-3</c:v>
                </c:pt>
                <c:pt idx="315">
                  <c:v>-6.7918764595473122E-3</c:v>
                </c:pt>
                <c:pt idx="316">
                  <c:v>-6.9310886456823134E-3</c:v>
                </c:pt>
                <c:pt idx="317">
                  <c:v>-7.0714144718295084E-3</c:v>
                </c:pt>
                <c:pt idx="318">
                  <c:v>-7.2128421353463389E-3</c:v>
                </c:pt>
                <c:pt idx="319">
                  <c:v>-7.3553596223172504E-3</c:v>
                </c:pt>
                <c:pt idx="320">
                  <c:v>-7.4989547202006781E-3</c:v>
                </c:pt>
                <c:pt idx="321">
                  <c:v>-7.6436150302570914E-3</c:v>
                </c:pt>
                <c:pt idx="322">
                  <c:v>-7.7893279797463964E-3</c:v>
                </c:pt>
                <c:pt idx="323">
                  <c:v>-7.936080833884418E-3</c:v>
                </c:pt>
                <c:pt idx="324">
                  <c:v>-8.0838607075493941E-3</c:v>
                </c:pt>
                <c:pt idx="325">
                  <c:v>-8.2326545767304991E-3</c:v>
                </c:pt>
                <c:pt idx="326">
                  <c:v>-8.3824492897116906E-3</c:v>
                </c:pt>
                <c:pt idx="327">
                  <c:v>-8.5332315779849018E-3</c:v>
                </c:pt>
                <c:pt idx="328">
                  <c:v>-8.6849880668879668E-3</c:v>
                </c:pt>
                <c:pt idx="329">
                  <c:v>-8.8377052464432941E-3</c:v>
                </c:pt>
                <c:pt idx="330">
                  <c:v>-8.9913693172848468E-3</c:v>
                </c:pt>
                <c:pt idx="331">
                  <c:v>-9.1459659350880147E-3</c:v>
                </c:pt>
                <c:pt idx="332">
                  <c:v>-9.3014800063109682E-3</c:v>
                </c:pt>
                <c:pt idx="333">
                  <c:v>-9.4578955932391948E-3</c:v>
                </c:pt>
                <c:pt idx="334">
                  <c:v>-9.6151958662111098E-3</c:v>
                </c:pt>
                <c:pt idx="335">
                  <c:v>-9.7733630647653218E-3</c:v>
                </c:pt>
                <c:pt idx="336">
                  <c:v>-9.9323784654644851E-3</c:v>
                </c:pt>
                <c:pt idx="337">
                  <c:v>-1.0092222355884596E-2</c:v>
                </c:pt>
                <c:pt idx="338">
                  <c:v>-1.0252874014349185E-2</c:v>
                </c:pt>
                <c:pt idx="339">
                  <c:v>-1.0414311695009991E-2</c:v>
                </c:pt>
                <c:pt idx="340">
                  <c:v>-1.0576512617894719E-2</c:v>
                </c:pt>
                <c:pt idx="341">
                  <c:v>-1.0739452963560331E-2</c:v>
                </c:pt>
                <c:pt idx="342">
                  <c:v>-1.0903107872008105E-2</c:v>
                </c:pt>
                <c:pt idx="343">
                  <c:v>-1.1067451445533479E-2</c:v>
                </c:pt>
                <c:pt idx="344">
                  <c:v>-1.1232456755199811E-2</c:v>
                </c:pt>
                <c:pt idx="345">
                  <c:v>-1.1398095850641334E-2</c:v>
                </c:pt>
                <c:pt idx="346">
                  <c:v>-1.1564339772915037E-2</c:v>
                </c:pt>
                <c:pt idx="347">
                  <c:v>-1.1731158570136532E-2</c:v>
                </c:pt>
                <c:pt idx="348">
                  <c:v>-1.1898521315648437E-2</c:v>
                </c:pt>
                <c:pt idx="349">
                  <c:v>-1.2066396128483379E-2</c:v>
                </c:pt>
                <c:pt idx="350">
                  <c:v>-1.2234750195897041E-2</c:v>
                </c:pt>
                <c:pt idx="351">
                  <c:v>-1.2403549797758548E-2</c:v>
                </c:pt>
                <c:pt idx="352">
                  <c:v>-1.2572760332598069E-2</c:v>
                </c:pt>
                <c:pt idx="353">
                  <c:v>-1.2742346345122441E-2</c:v>
                </c:pt>
                <c:pt idx="354">
                  <c:v>-1.291227155502103E-2</c:v>
                </c:pt>
                <c:pt idx="355">
                  <c:v>-1.30824988868944E-2</c:v>
                </c:pt>
                <c:pt idx="356">
                  <c:v>-1.3252990501148417E-2</c:v>
                </c:pt>
                <c:pt idx="357">
                  <c:v>-1.3423707825706423E-2</c:v>
                </c:pt>
                <c:pt idx="358">
                  <c:v>-1.3594611588400828E-2</c:v>
                </c:pt>
                <c:pt idx="359">
                  <c:v>-1.3765661849914953E-2</c:v>
                </c:pt>
                <c:pt idx="360">
                  <c:v>-1.393681803715385E-2</c:v>
                </c:pt>
                <c:pt idx="361">
                  <c:v>-1.4108038976931298E-2</c:v>
                </c:pt>
                <c:pt idx="362">
                  <c:v>-1.4279282929867807E-2</c:v>
                </c:pt>
                <c:pt idx="363">
                  <c:v>-1.4450507624401537E-2</c:v>
                </c:pt>
                <c:pt idx="364">
                  <c:v>-1.4621670290821511E-2</c:v>
                </c:pt>
                <c:pt idx="365">
                  <c:v>-1.47927276952389E-2</c:v>
                </c:pt>
                <c:pt idx="366">
                  <c:v>-1.4963636173418457E-2</c:v>
                </c:pt>
                <c:pt idx="367">
                  <c:v>-1.513435166439844E-2</c:v>
                </c:pt>
                <c:pt idx="368">
                  <c:v>-1.5304829743832991E-2</c:v>
                </c:pt>
                <c:pt idx="369">
                  <c:v>-1.5475025656996325E-2</c:v>
                </c:pt>
                <c:pt idx="370">
                  <c:v>-1.5644894351393566E-2</c:v>
                </c:pt>
                <c:pt idx="371">
                  <c:v>-1.5814390508927363E-2</c:v>
                </c:pt>
                <c:pt idx="372">
                  <c:v>-1.5983468577574947E-2</c:v>
                </c:pt>
                <c:pt idx="373">
                  <c:v>-1.6152082802533843E-2</c:v>
                </c:pt>
                <c:pt idx="374">
                  <c:v>-1.6320187256799172E-2</c:v>
                </c:pt>
                <c:pt idx="375">
                  <c:v>-1.6487735871139102E-2</c:v>
                </c:pt>
                <c:pt idx="376">
                  <c:v>-1.6654682463439062E-2</c:v>
                </c:pt>
                <c:pt idx="377">
                  <c:v>-1.6820980767388371E-2</c:v>
                </c:pt>
                <c:pt idx="378">
                  <c:v>-1.6986584460486568E-2</c:v>
                </c:pt>
                <c:pt idx="379">
                  <c:v>-1.7151447279099147E-2</c:v>
                </c:pt>
                <c:pt idx="380">
                  <c:v>-1.7315523409521239E-2</c:v>
                </c:pt>
                <c:pt idx="381">
                  <c:v>-1.7478768103041012E-2</c:v>
                </c:pt>
                <c:pt idx="382">
                  <c:v>-1.7641138175693964E-2</c:v>
                </c:pt>
                <c:pt idx="383">
                  <c:v>-1.7802592263934165E-2</c:v>
                </c:pt>
                <c:pt idx="384">
                  <c:v>-1.7963090974149332E-2</c:v>
                </c:pt>
                <c:pt idx="385">
                  <c:v>-1.8122597010966697E-2</c:v>
                </c:pt>
                <c:pt idx="386">
                  <c:v>-1.8281075289333933E-2</c:v>
                </c:pt>
                <c:pt idx="387">
                  <c:v>-1.8438493031512203E-2</c:v>
                </c:pt>
                <c:pt idx="388">
                  <c:v>-1.859481984992039E-2</c:v>
                </c:pt>
                <c:pt idx="389">
                  <c:v>-1.8750027816722175E-2</c:v>
                </c:pt>
                <c:pt idx="390">
                  <c:v>-1.8904091521008984E-2</c:v>
                </c:pt>
                <c:pt idx="391">
                  <c:v>-1.9056988114392853E-2</c:v>
                </c:pt>
                <c:pt idx="392">
                  <c:v>-1.9208697345786941E-2</c:v>
                </c:pt>
                <c:pt idx="393">
                  <c:v>-1.9359201586115381E-2</c:v>
                </c:pt>
                <c:pt idx="394">
                  <c:v>-1.9508485843659967E-2</c:v>
                </c:pt>
                <c:pt idx="395">
                  <c:v>-1.9656537770717339E-2</c:v>
                </c:pt>
                <c:pt idx="396">
                  <c:v>-1.9803347662208527E-2</c:v>
                </c:pt>
                <c:pt idx="397">
                  <c:v>-1.9948908446851373E-2</c:v>
                </c:pt>
                <c:pt idx="398">
                  <c:v>-2.009321567147614E-2</c:v>
                </c:pt>
                <c:pt idx="399">
                  <c:v>-2.0236267479035813E-2</c:v>
                </c:pt>
                <c:pt idx="400">
                  <c:v>-2.0378064580834934E-2</c:v>
                </c:pt>
                <c:pt idx="401">
                  <c:v>-2.0518610223473007E-2</c:v>
                </c:pt>
                <c:pt idx="402">
                  <c:v>-2.0657910150973617E-2</c:v>
                </c:pt>
                <c:pt idx="403">
                  <c:v>-2.0795972562544646E-2</c:v>
                </c:pt>
                <c:pt idx="404">
                  <c:v>-2.093280801052947E-2</c:v>
                </c:pt>
                <c:pt idx="405">
                  <c:v>-2.1068429118643602E-2</c:v>
                </c:pt>
                <c:pt idx="406">
                  <c:v>-2.1202850153973579E-2</c:v>
                </c:pt>
                <c:pt idx="407">
                  <c:v>-2.1336086669093313E-2</c:v>
                </c:pt>
                <c:pt idx="408">
                  <c:v>-2.1468155296606565E-2</c:v>
                </c:pt>
                <c:pt idx="409">
                  <c:v>-2.159907360861972E-2</c:v>
                </c:pt>
                <c:pt idx="410">
                  <c:v>-2.1728859987360502E-2</c:v>
                </c:pt>
                <c:pt idx="411">
                  <c:v>-2.1857533504046411E-2</c:v>
                </c:pt>
                <c:pt idx="412">
                  <c:v>-2.1985113805539015E-2</c:v>
                </c:pt>
                <c:pt idx="413">
                  <c:v>-2.2111621008432072E-2</c:v>
                </c:pt>
                <c:pt idx="414">
                  <c:v>-2.2237075600235856E-2</c:v>
                </c:pt>
                <c:pt idx="415">
                  <c:v>-2.2361498347330748E-2</c:v>
                </c:pt>
                <c:pt idx="416">
                  <c:v>-2.2484910209375403E-2</c:v>
                </c:pt>
                <c:pt idx="417">
                  <c:v>-2.2607332259862986E-2</c:v>
                </c:pt>
                <c:pt idx="418">
                  <c:v>-2.2728785612531797E-2</c:v>
                </c:pt>
                <c:pt idx="419">
                  <c:v>-2.2849291353344979E-2</c:v>
                </c:pt>
                <c:pt idx="420">
                  <c:v>-2.2968870477764577E-2</c:v>
                </c:pt>
                <c:pt idx="421">
                  <c:v>-2.3087543833055432E-2</c:v>
                </c:pt>
                <c:pt idx="422">
                  <c:v>-2.3205332065363276E-2</c:v>
                </c:pt>
                <c:pt idx="423">
                  <c:v>-2.3322255571320689E-2</c:v>
                </c:pt>
                <c:pt idx="424">
                  <c:v>-2.3438334453944918E-2</c:v>
                </c:pt>
                <c:pt idx="425">
                  <c:v>-2.3553588482598482E-2</c:v>
                </c:pt>
                <c:pt idx="426">
                  <c:v>-2.3668037056794489E-2</c:v>
                </c:pt>
                <c:pt idx="427">
                  <c:v>-2.3781699173634922E-2</c:v>
                </c:pt>
                <c:pt idx="428">
                  <c:v>-2.3894593398680247E-2</c:v>
                </c:pt>
                <c:pt idx="429">
                  <c:v>-2.4006737840055668E-2</c:v>
                </c:pt>
                <c:pt idx="430">
                  <c:v>-2.4118150125607307E-2</c:v>
                </c:pt>
                <c:pt idx="431">
                  <c:v>-2.4228847382930178E-2</c:v>
                </c:pt>
                <c:pt idx="432">
                  <c:v>-2.4338846222095614E-2</c:v>
                </c:pt>
                <c:pt idx="433">
                  <c:v>-2.4448162720914938E-2</c:v>
                </c:pt>
                <c:pt idx="434">
                  <c:v>-2.4556812412581272E-2</c:v>
                </c:pt>
                <c:pt idx="435">
                  <c:v>-2.4664810275540055E-2</c:v>
                </c:pt>
                <c:pt idx="436">
                  <c:v>-2.4772170725443694E-2</c:v>
                </c:pt>
                <c:pt idx="437">
                  <c:v>-2.4878907609053445E-2</c:v>
                </c:pt>
                <c:pt idx="438">
                  <c:v>-2.4985034199957352E-2</c:v>
                </c:pt>
                <c:pt idx="439">
                  <c:v>-2.5090563195978993E-2</c:v>
                </c:pt>
                <c:pt idx="440">
                  <c:v>-2.5195506718157401E-2</c:v>
                </c:pt>
                <c:pt idx="441">
                  <c:v>-2.5299876311185077E-2</c:v>
                </c:pt>
                <c:pt idx="442">
                  <c:v>-2.5403682945195041E-2</c:v>
                </c:pt>
                <c:pt idx="443">
                  <c:v>-2.5506937018794463E-2</c:v>
                </c:pt>
                <c:pt idx="444">
                  <c:v>-2.5609648363246251E-2</c:v>
                </c:pt>
                <c:pt idx="445">
                  <c:v>-2.5711826247706047E-2</c:v>
                </c:pt>
                <c:pt idx="446">
                  <c:v>-2.5813479385425785E-2</c:v>
                </c:pt>
                <c:pt idx="447">
                  <c:v>-2.591461594083987E-2</c:v>
                </c:pt>
                <c:pt idx="448">
                  <c:v>-2.6015243537454966E-2</c:v>
                </c:pt>
                <c:pt idx="449">
                  <c:v>-2.611536926646725E-2</c:v>
                </c:pt>
                <c:pt idx="450">
                  <c:v>-2.6214999696036613E-2</c:v>
                </c:pt>
                <c:pt idx="451">
                  <c:v>-2.6314140881149917E-2</c:v>
                </c:pt>
                <c:pt idx="452">
                  <c:v>-2.6412798374009679E-2</c:v>
                </c:pt>
                <c:pt idx="453">
                  <c:v>-2.6510977234888509E-2</c:v>
                </c:pt>
                <c:pt idx="454">
                  <c:v>-2.6608682043392153E-2</c:v>
                </c:pt>
                <c:pt idx="455">
                  <c:v>-2.6705916910078058E-2</c:v>
                </c:pt>
                <c:pt idx="456">
                  <c:v>-2.6802685488379357E-2</c:v>
                </c:pt>
                <c:pt idx="457">
                  <c:v>-2.6898990986787046E-2</c:v>
                </c:pt>
                <c:pt idx="458">
                  <c:v>-2.6994836181246276E-2</c:v>
                </c:pt>
                <c:pt idx="459">
                  <c:v>-2.7090223427725015E-2</c:v>
                </c:pt>
                <c:pt idx="460">
                  <c:v>-2.7185154674916608E-2</c:v>
                </c:pt>
                <c:pt idx="461">
                  <c:v>-2.7279631477040149E-2</c:v>
                </c:pt>
                <c:pt idx="462">
                  <c:v>-2.7373655006704252E-2</c:v>
                </c:pt>
                <c:pt idx="463">
                  <c:v>-2.7467226067803482E-2</c:v>
                </c:pt>
                <c:pt idx="464">
                  <c:v>-2.7560345108417605E-2</c:v>
                </c:pt>
                <c:pt idx="465">
                  <c:v>-2.765301223368689E-2</c:v>
                </c:pt>
                <c:pt idx="466">
                  <c:v>-2.7745227274500271E-2</c:v>
                </c:pt>
                <c:pt idx="467">
                  <c:v>-2.7836990032276878E-2</c:v>
                </c:pt>
                <c:pt idx="468">
                  <c:v>-2.7928300666719998E-2</c:v>
                </c:pt>
                <c:pt idx="469">
                  <c:v>-2.8019160010522473E-2</c:v>
                </c:pt>
                <c:pt idx="470">
                  <c:v>-2.8109569729033276E-2</c:v>
                </c:pt>
                <c:pt idx="471">
                  <c:v>-2.8199532412678165E-2</c:v>
                </c:pt>
                <c:pt idx="472">
                  <c:v>-2.8289051656201047E-2</c:v>
                </c:pt>
                <c:pt idx="473">
                  <c:v>-2.8378132127887257E-2</c:v>
                </c:pt>
                <c:pt idx="474">
                  <c:v>-2.8466779629480542E-2</c:v>
                </c:pt>
                <c:pt idx="475">
                  <c:v>-2.8555001147380528E-2</c:v>
                </c:pt>
                <c:pt idx="476">
                  <c:v>-2.8642804895676995E-2</c:v>
                </c:pt>
                <c:pt idx="477">
                  <c:v>-2.8730200351552448E-2</c:v>
                </c:pt>
                <c:pt idx="478">
                  <c:v>-2.8817198283561045E-2</c:v>
                </c:pt>
                <c:pt idx="479">
                  <c:v>-2.8903810773267636E-2</c:v>
                </c:pt>
                <c:pt idx="480">
                  <c:v>-2.899005123070918E-2</c:v>
                </c:pt>
                <c:pt idx="481">
                  <c:v>-2.9075934404118431E-2</c:v>
                </c:pt>
                <c:pt idx="482">
                  <c:v>-2.9161476384328588E-2</c:v>
                </c:pt>
                <c:pt idx="483">
                  <c:v>-2.9246694604258411E-2</c:v>
                </c:pt>
                <c:pt idx="484">
                  <c:v>-2.9331607833856143E-2</c:v>
                </c:pt>
                <c:pt idx="485">
                  <c:v>-2.9416236170862808E-2</c:v>
                </c:pt>
                <c:pt idx="486">
                  <c:v>-2.9500601027737189E-2</c:v>
                </c:pt>
                <c:pt idx="487">
                  <c:v>-2.9584725115066372E-2</c:v>
                </c:pt>
                <c:pt idx="488">
                  <c:v>-2.9668632421769821E-2</c:v>
                </c:pt>
                <c:pt idx="489">
                  <c:v>-2.9752348192388239E-2</c:v>
                </c:pt>
                <c:pt idx="490">
                  <c:v>-2.9835898901732872E-2</c:v>
                </c:pt>
                <c:pt idx="491">
                  <c:v>-2.99193121931902E-2</c:v>
                </c:pt>
                <c:pt idx="492">
                  <c:v>-3.0002616707781801E-2</c:v>
                </c:pt>
                <c:pt idx="493">
                  <c:v>-3.0085841824336417E-2</c:v>
                </c:pt>
                <c:pt idx="494">
                  <c:v>-3.0169017442326203E-2</c:v>
                </c:pt>
                <c:pt idx="495">
                  <c:v>-3.0252173857414483E-2</c:v>
                </c:pt>
                <c:pt idx="496">
                  <c:v>-3.0335341676518732E-2</c:v>
                </c:pt>
                <c:pt idx="497">
                  <c:v>-3.0418551739688431E-2</c:v>
                </c:pt>
                <c:pt idx="498">
                  <c:v>-3.0501835047038874E-2</c:v>
                </c:pt>
                <c:pt idx="499">
                  <c:v>-3.058522269045983E-2</c:v>
                </c:pt>
                <c:pt idx="500">
                  <c:v>-3.0668745789886986E-2</c:v>
                </c:pt>
                <c:pt idx="501">
                  <c:v>-3.0752435433931063E-2</c:v>
                </c:pt>
                <c:pt idx="502">
                  <c:v>-3.0836322624667335E-2</c:v>
                </c:pt>
                <c:pt idx="503">
                  <c:v>-3.0920438226393648E-2</c:v>
                </c:pt>
                <c:pt idx="504">
                  <c:v>-3.1004812918172548E-2</c:v>
                </c:pt>
                <c:pt idx="505">
                  <c:v>-3.108947714997715E-2</c:v>
                </c:pt>
                <c:pt idx="506">
                  <c:v>-3.1174461102269086E-2</c:v>
                </c:pt>
                <c:pt idx="507">
                  <c:v>-3.125979464884019E-2</c:v>
                </c:pt>
                <c:pt idx="508">
                  <c:v>-3.1345507322757191E-2</c:v>
                </c:pt>
                <c:pt idx="509">
                  <c:v>-3.1431628285253442E-2</c:v>
                </c:pt>
                <c:pt idx="510">
                  <c:v>-3.1518186297417705E-2</c:v>
                </c:pt>
                <c:pt idx="511">
                  <c:v>-3.1605209694535404E-2</c:v>
                </c:pt>
                <c:pt idx="512">
                  <c:v>-3.1692726362942444E-2</c:v>
                </c:pt>
                <c:pt idx="513">
                  <c:v>-3.1780763719258545E-2</c:v>
                </c:pt>
                <c:pt idx="514">
                  <c:v>-3.1869348691869824E-2</c:v>
                </c:pt>
                <c:pt idx="515">
                  <c:v>-3.1958507704537516E-2</c:v>
                </c:pt>
                <c:pt idx="516">
                  <c:v>-3.2048266662013367E-2</c:v>
                </c:pt>
                <c:pt idx="517">
                  <c:v>-3.2138650937546649E-2</c:v>
                </c:pt>
                <c:pt idx="518">
                  <c:v>-3.2229685362174111E-2</c:v>
                </c:pt>
                <c:pt idx="519">
                  <c:v>-3.2321394215685979E-2</c:v>
                </c:pt>
                <c:pt idx="520">
                  <c:v>-3.2413801219168363E-2</c:v>
                </c:pt>
                <c:pt idx="521">
                  <c:v>-3.2506929529024176E-2</c:v>
                </c:pt>
                <c:pt idx="522">
                  <c:v>-3.2600801732380454E-2</c:v>
                </c:pt>
                <c:pt idx="523">
                  <c:v>-3.2695439843793347E-2</c:v>
                </c:pt>
                <c:pt idx="524">
                  <c:v>-3.2790865303165481E-2</c:v>
                </c:pt>
                <c:pt idx="525">
                  <c:v>-3.2887098974795255E-2</c:v>
                </c:pt>
                <c:pt idx="526">
                  <c:v>-3.2984161147480005E-2</c:v>
                </c:pt>
                <c:pt idx="527">
                  <c:v>-3.3082071535599784E-2</c:v>
                </c:pt>
                <c:pt idx="528">
                  <c:v>-3.3180849281110536E-2</c:v>
                </c:pt>
                <c:pt idx="529">
                  <c:v>-3.3280512956380057E-2</c:v>
                </c:pt>
                <c:pt idx="530">
                  <c:v>-3.3381080567802458E-2</c:v>
                </c:pt>
                <c:pt idx="531">
                  <c:v>-3.3482569560130133E-2</c:v>
                </c:pt>
                <c:pt idx="532">
                  <c:v>-3.3584996821465575E-2</c:v>
                </c:pt>
                <c:pt idx="533">
                  <c:v>-3.3688378688857608E-2</c:v>
                </c:pt>
                <c:pt idx="534">
                  <c:v>-3.3792730954450109E-2</c:v>
                </c:pt>
                <c:pt idx="535">
                  <c:v>-3.3898068872133251E-2</c:v>
                </c:pt>
                <c:pt idx="536">
                  <c:v>-3.4004407164650384E-2</c:v>
                </c:pt>
                <c:pt idx="537">
                  <c:v>-3.4111760031116004E-2</c:v>
                </c:pt>
                <c:pt idx="538">
                  <c:v>-3.4220141154902628E-2</c:v>
                </c:pt>
                <c:pt idx="539">
                  <c:v>-3.4329563711856484E-2</c:v>
                </c:pt>
                <c:pt idx="540">
                  <c:v>-3.4440040378804715E-2</c:v>
                </c:pt>
                <c:pt idx="541">
                  <c:v>-3.4551583342317983E-2</c:v>
                </c:pt>
                <c:pt idx="542">
                  <c:v>-3.4664204307695796E-2</c:v>
                </c:pt>
                <c:pt idx="543">
                  <c:v>-3.4777914508141841E-2</c:v>
                </c:pt>
                <c:pt idx="544">
                  <c:v>-3.4892724714100744E-2</c:v>
                </c:pt>
                <c:pt idx="545">
                  <c:v>-3.500864524272769E-2</c:v>
                </c:pt>
                <c:pt idx="546">
                  <c:v>-3.5125685967464841E-2</c:v>
                </c:pt>
                <c:pt idx="547">
                  <c:v>-3.5243856327700204E-2</c:v>
                </c:pt>
                <c:pt idx="548">
                  <c:v>-3.5363165338485762E-2</c:v>
                </c:pt>
                <c:pt idx="549">
                  <c:v>-3.5483621600293683E-2</c:v>
                </c:pt>
                <c:pt idx="550">
                  <c:v>-3.5605233308790216E-2</c:v>
                </c:pt>
                <c:pt idx="551">
                  <c:v>-3.5728008264609104E-2</c:v>
                </c:pt>
                <c:pt idx="552">
                  <c:v>-3.5851953883106816E-2</c:v>
                </c:pt>
                <c:pt idx="553">
                  <c:v>-3.5977077204083725E-2</c:v>
                </c:pt>
                <c:pt idx="554">
                  <c:v>-3.6103384852958366E-2</c:v>
                </c:pt>
                <c:pt idx="555">
                  <c:v>-3.623088284893701E-2</c:v>
                </c:pt>
                <c:pt idx="556">
                  <c:v>-3.6359576288901956E-2</c:v>
                </c:pt>
                <c:pt idx="557">
                  <c:v>-3.6489469094532614E-2</c:v>
                </c:pt>
                <c:pt idx="558">
                  <c:v>-3.6620563893815176E-2</c:v>
                </c:pt>
                <c:pt idx="559">
                  <c:v>-3.6752861960696832E-2</c:v>
                </c:pt>
                <c:pt idx="560">
                  <c:v>-3.6886363165924446E-2</c:v>
                </c:pt>
                <c:pt idx="561">
                  <c:v>-3.7021065936302812E-2</c:v>
                </c:pt>
                <c:pt idx="562">
                  <c:v>-3.715696722173685E-2</c:v>
                </c:pt>
                <c:pt idx="563">
                  <c:v>-3.7294062469532291E-2</c:v>
                </c:pt>
                <c:pt idx="564">
                  <c:v>-3.7432345605457759E-2</c:v>
                </c:pt>
                <c:pt idx="565">
                  <c:v>-3.75718090210935E-2</c:v>
                </c:pt>
                <c:pt idx="566">
                  <c:v>-3.7712443567015606E-2</c:v>
                </c:pt>
                <c:pt idx="567">
                  <c:v>-3.7854238551385123E-2</c:v>
                </c:pt>
                <c:pt idx="568">
                  <c:v>-3.7997181743532844E-2</c:v>
                </c:pt>
                <c:pt idx="569">
                  <c:v>-3.8141259382151176E-2</c:v>
                </c:pt>
                <c:pt idx="570">
                  <c:v>-3.8286456187722945E-2</c:v>
                </c:pt>
                <c:pt idx="571">
                  <c:v>-3.8432755378836773E-2</c:v>
                </c:pt>
                <c:pt idx="572">
                  <c:v>-3.8580138692055996E-2</c:v>
                </c:pt>
                <c:pt idx="573">
                  <c:v>-3.8728586405025994E-2</c:v>
                </c:pt>
                <c:pt idx="574">
                  <c:v>-3.8878077362521052E-2</c:v>
                </c:pt>
                <c:pt idx="575">
                  <c:v>-3.9028589005148648E-2</c:v>
                </c:pt>
                <c:pt idx="576">
                  <c:v>-3.9180097400443821E-2</c:v>
                </c:pt>
                <c:pt idx="577">
                  <c:v>-3.9332577276101441E-2</c:v>
                </c:pt>
                <c:pt idx="578">
                  <c:v>-3.9486002055109062E-2</c:v>
                </c:pt>
                <c:pt idx="579">
                  <c:v>-3.9640343932797945E-2</c:v>
                </c:pt>
                <c:pt idx="580">
                  <c:v>-3.9795574082267658E-2</c:v>
                </c:pt>
                <c:pt idx="581">
                  <c:v>-3.9951662964140537E-2</c:v>
                </c:pt>
                <c:pt idx="582">
                  <c:v>-4.0108580584854774E-2</c:v>
                </c:pt>
                <c:pt idx="583">
                  <c:v>-4.0266296644269312E-2</c:v>
                </c:pt>
                <c:pt idx="584">
                  <c:v>-4.0424780635673112E-2</c:v>
                </c:pt>
                <c:pt idx="585">
                  <c:v>-4.0584001937006536E-2</c:v>
                </c:pt>
                <c:pt idx="586">
                  <c:v>-4.0743929895437819E-2</c:v>
                </c:pt>
                <c:pt idx="587">
                  <c:v>-4.0904533905683424E-2</c:v>
                </c:pt>
                <c:pt idx="588">
                  <c:v>-4.1065783482378382E-2</c:v>
                </c:pt>
                <c:pt idx="589">
                  <c:v>-4.1227648326788616E-2</c:v>
                </c:pt>
                <c:pt idx="590">
                  <c:v>-4.1390098388147882E-2</c:v>
                </c:pt>
                <c:pt idx="591">
                  <c:v>-4.1553103919891018E-2</c:v>
                </c:pt>
                <c:pt idx="592">
                  <c:v>-4.1716635531045598E-2</c:v>
                </c:pt>
                <c:pt idx="593">
                  <c:v>-4.1880664233034104E-2</c:v>
                </c:pt>
                <c:pt idx="594">
                  <c:v>-4.2045161482130375E-2</c:v>
                </c:pt>
                <c:pt idx="595">
                  <c:v>-4.2210099217802492E-2</c:v>
                </c:pt>
                <c:pt idx="596">
                  <c:v>-4.2375449897168224E-2</c:v>
                </c:pt>
                <c:pt idx="597">
                  <c:v>-4.2541186525778082E-2</c:v>
                </c:pt>
                <c:pt idx="598">
                  <c:v>-4.2707282684933436E-2</c:v>
                </c:pt>
                <c:pt idx="599">
                  <c:v>-4.2873712555738422E-2</c:v>
                </c:pt>
                <c:pt idx="600">
                  <c:v>-4.3040450940077017E-2</c:v>
                </c:pt>
                <c:pt idx="601">
                  <c:v>-4.3207473278697651E-2</c:v>
                </c:pt>
                <c:pt idx="602">
                  <c:v>-4.337475566658066E-2</c:v>
                </c:pt>
                <c:pt idx="603">
                  <c:v>-4.3542274865756903E-2</c:v>
                </c:pt>
                <c:pt idx="604">
                  <c:v>-4.3710008315737257E-2</c:v>
                </c:pt>
                <c:pt idx="605">
                  <c:v>-4.3877934141707493E-2</c:v>
                </c:pt>
                <c:pt idx="606">
                  <c:v>-4.4046031160634519E-2</c:v>
                </c:pt>
                <c:pt idx="607">
                  <c:v>-4.4214278885424528E-2</c:v>
                </c:pt>
                <c:pt idx="608">
                  <c:v>-4.4382657527266979E-2</c:v>
                </c:pt>
                <c:pt idx="609">
                  <c:v>-4.4551147996291188E-2</c:v>
                </c:pt>
                <c:pt idx="610">
                  <c:v>-4.4719731900658845E-2</c:v>
                </c:pt>
                <c:pt idx="611">
                  <c:v>-4.4888391544205992E-2</c:v>
                </c:pt>
                <c:pt idx="612">
                  <c:v>-4.5057109922747134E-2</c:v>
                </c:pt>
                <c:pt idx="613">
                  <c:v>-4.5225870719144703E-2</c:v>
                </c:pt>
                <c:pt idx="614">
                  <c:v>-4.5394658297244241E-2</c:v>
                </c:pt>
                <c:pt idx="615">
                  <c:v>-4.5563457694769841E-2</c:v>
                </c:pt>
                <c:pt idx="616">
                  <c:v>-4.5732254615270168E-2</c:v>
                </c:pt>
                <c:pt idx="617">
                  <c:v>-4.5901035419199293E-2</c:v>
                </c:pt>
                <c:pt idx="618">
                  <c:v>-4.6069787114214222E-2</c:v>
                </c:pt>
                <c:pt idx="619">
                  <c:v>-4.6238497344764505E-2</c:v>
                </c:pt>
                <c:pt idx="620">
                  <c:v>-4.6407154381047006E-2</c:v>
                </c:pt>
                <c:pt idx="621">
                  <c:v>-4.6575747107393511E-2</c:v>
                </c:pt>
                <c:pt idx="622">
                  <c:v>-4.6744265010156105E-2</c:v>
                </c:pt>
                <c:pt idx="623">
                  <c:v>-4.6912698165150563E-2</c:v>
                </c:pt>
                <c:pt idx="624">
                  <c:v>-4.7081037224715717E-2</c:v>
                </c:pt>
                <c:pt idx="625">
                  <c:v>-4.7249273404441731E-2</c:v>
                </c:pt>
                <c:pt idx="626">
                  <c:v>-4.7417398469619093E-2</c:v>
                </c:pt>
                <c:pt idx="627">
                  <c:v>-4.7585404721454415E-2</c:v>
                </c:pt>
                <c:pt idx="628">
                  <c:v>-4.775328498309897E-2</c:v>
                </c:pt>
                <c:pt idx="629">
                  <c:v>-4.7921032585530474E-2</c:v>
                </c:pt>
                <c:pt idx="630">
                  <c:v>-4.808864135332834E-2</c:v>
                </c:pt>
                <c:pt idx="631">
                  <c:v>-4.825610559037713E-2</c:v>
                </c:pt>
                <c:pt idx="632">
                  <c:v>-4.8423420065534344E-2</c:v>
                </c:pt>
                <c:pt idx="633">
                  <c:v>-4.8590579998291181E-2</c:v>
                </c:pt>
                <c:pt idx="634">
                  <c:v>-4.8757581044458688E-2</c:v>
                </c:pt>
                <c:pt idx="635">
                  <c:v>-4.89244192819039E-2</c:v>
                </c:pt>
                <c:pt idx="636">
                  <c:v>-4.9091091196362596E-2</c:v>
                </c:pt>
                <c:pt idx="637">
                  <c:v>-4.9257593667350698E-2</c:v>
                </c:pt>
                <c:pt idx="638">
                  <c:v>-4.9423923954196709E-2</c:v>
                </c:pt>
                <c:pt idx="639">
                  <c:v>-4.9590079682213344E-2</c:v>
                </c:pt>
                <c:pt idx="640">
                  <c:v>-4.9756058829028178E-2</c:v>
                </c:pt>
                <c:pt idx="641">
                  <c:v>-4.9921859730382379E-2</c:v>
                </c:pt>
                <c:pt idx="642">
                  <c:v>-5.0087481146970106E-2</c:v>
                </c:pt>
                <c:pt idx="643">
                  <c:v>-5.0252922380895772E-2</c:v>
                </c:pt>
                <c:pt idx="644">
                  <c:v>-5.0418183367153986E-2</c:v>
                </c:pt>
                <c:pt idx="645">
                  <c:v>-5.0583264711825983E-2</c:v>
                </c:pt>
                <c:pt idx="646">
                  <c:v>-5.0748167707334209E-2</c:v>
                </c:pt>
                <c:pt idx="647">
                  <c:v>-5.0912894343443774E-2</c:v>
                </c:pt>
                <c:pt idx="648">
                  <c:v>-5.1077447315113884E-2</c:v>
                </c:pt>
                <c:pt idx="649">
                  <c:v>-5.1241830027457212E-2</c:v>
                </c:pt>
                <c:pt idx="650">
                  <c:v>-5.1406046598017167E-2</c:v>
                </c:pt>
                <c:pt idx="651">
                  <c:v>-5.1570101856564486E-2</c:v>
                </c:pt>
                <c:pt idx="652">
                  <c:v>-5.1734001342602934E-2</c:v>
                </c:pt>
                <c:pt idx="653">
                  <c:v>-5.1897751300764829E-2</c:v>
                </c:pt>
                <c:pt idx="654">
                  <c:v>-5.2061358674268247E-2</c:v>
                </c:pt>
                <c:pt idx="655">
                  <c:v>-5.2224831096598784E-2</c:v>
                </c:pt>
                <c:pt idx="656">
                  <c:v>-5.2388176881570367E-2</c:v>
                </c:pt>
                <c:pt idx="657">
                  <c:v>-5.255140501191137E-2</c:v>
                </c:pt>
                <c:pt idx="658">
                  <c:v>-5.2714525126514589E-2</c:v>
                </c:pt>
                <c:pt idx="659">
                  <c:v>-5.2877547506482096E-2</c:v>
                </c:pt>
                <c:pt idx="660">
                  <c:v>-5.3040483060088552E-2</c:v>
                </c:pt>
                <c:pt idx="661">
                  <c:v>-5.3203343306779734E-2</c:v>
                </c:pt>
                <c:pt idx="662">
                  <c:v>-5.3366140360316894E-2</c:v>
                </c:pt>
                <c:pt idx="663">
                  <c:v>-5.3528886911169672E-2</c:v>
                </c:pt>
                <c:pt idx="664">
                  <c:v>-5.3691596208256462E-2</c:v>
                </c:pt>
                <c:pt idx="665">
                  <c:v>-5.3854282040122645E-2</c:v>
                </c:pt>
                <c:pt idx="666">
                  <c:v>-5.401695871564359E-2</c:v>
                </c:pt>
                <c:pt idx="667">
                  <c:v>-5.4179641044332996E-2</c:v>
                </c:pt>
                <c:pt idx="668">
                  <c:v>-5.4342344316331906E-2</c:v>
                </c:pt>
                <c:pt idx="669">
                  <c:v>-5.450508428214898E-2</c:v>
                </c:pt>
                <c:pt idx="670">
                  <c:v>-5.4667877132218518E-2</c:v>
                </c:pt>
                <c:pt idx="671">
                  <c:v>-5.4830739476336862E-2</c:v>
                </c:pt>
                <c:pt idx="672">
                  <c:v>-5.499368832303491E-2</c:v>
                </c:pt>
                <c:pt idx="673">
                  <c:v>-5.5156741058939675E-2</c:v>
                </c:pt>
                <c:pt idx="674">
                  <c:v>-5.5319915428173876E-2</c:v>
                </c:pt>
                <c:pt idx="675">
                  <c:v>-5.5483229511839524E-2</c:v>
                </c:pt>
                <c:pt idx="676">
                  <c:v>-5.5646701707626714E-2</c:v>
                </c:pt>
                <c:pt idx="677">
                  <c:v>-5.581035070958705E-2</c:v>
                </c:pt>
                <c:pt idx="678">
                  <c:v>-5.5974195488106719E-2</c:v>
                </c:pt>
                <c:pt idx="679">
                  <c:v>-5.6138255220974889E-2</c:v>
                </c:pt>
                <c:pt idx="680">
                  <c:v>-5.6302549069758165E-2</c:v>
                </c:pt>
                <c:pt idx="681">
                  <c:v>-5.6467095830621865E-2</c:v>
                </c:pt>
                <c:pt idx="682">
                  <c:v>-5.6631913649617782E-2</c:v>
                </c:pt>
                <c:pt idx="683">
                  <c:v>-5.6797019874564064E-2</c:v>
                </c:pt>
                <c:pt idx="684">
                  <c:v>-5.6962430966297904E-2</c:v>
                </c:pt>
                <c:pt idx="685">
                  <c:v>-5.7128162421749396E-2</c:v>
                </c:pt>
                <c:pt idx="686">
                  <c:v>-5.729422870605929E-2</c:v>
                </c:pt>
                <c:pt idx="687">
                  <c:v>-5.7460643193115758E-2</c:v>
                </c:pt>
                <c:pt idx="688">
                  <c:v>-5.7627418113997853E-2</c:v>
                </c:pt>
                <c:pt idx="689">
                  <c:v>-5.7794564512836634E-2</c:v>
                </c:pt>
                <c:pt idx="690">
                  <c:v>-5.7962092209626427E-2</c:v>
                </c:pt>
                <c:pt idx="691">
                  <c:v>-5.8130009769541274E-2</c:v>
                </c:pt>
                <c:pt idx="692">
                  <c:v>-5.8298324478328632E-2</c:v>
                </c:pt>
                <c:pt idx="693">
                  <c:v>-5.8467042323373852E-2</c:v>
                </c:pt>
                <c:pt idx="694">
                  <c:v>-5.8636167980047359E-2</c:v>
                </c:pt>
                <c:pt idx="695">
                  <c:v>-5.8805704802963106E-2</c:v>
                </c:pt>
                <c:pt idx="696">
                  <c:v>-5.8975654821796501E-2</c:v>
                </c:pt>
                <c:pt idx="697">
                  <c:v>-5.9146018741324954E-2</c:v>
                </c:pt>
                <c:pt idx="698">
                  <c:v>-5.9316795945371828E-2</c:v>
                </c:pt>
                <c:pt idx="699">
                  <c:v>-5.9487984504349271E-2</c:v>
                </c:pt>
                <c:pt idx="700">
                  <c:v>-5.9659581186111983E-2</c:v>
                </c:pt>
                <c:pt idx="701">
                  <c:v>-5.9831581469846823E-2</c:v>
                </c:pt>
                <c:pt idx="702">
                  <c:v>-6.0003979562738383E-2</c:v>
                </c:pt>
                <c:pt idx="703">
                  <c:v>-6.0176768419164667E-2</c:v>
                </c:pt>
                <c:pt idx="704">
                  <c:v>-6.0349939762188609E-2</c:v>
                </c:pt>
                <c:pt idx="705">
                  <c:v>-6.0523484107124811E-2</c:v>
                </c:pt>
                <c:pt idx="706">
                  <c:v>-6.0697390786972789E-2</c:v>
                </c:pt>
                <c:pt idx="707">
                  <c:v>-6.0871647979519793E-2</c:v>
                </c:pt>
                <c:pt idx="708">
                  <c:v>-6.1046242735926161E-2</c:v>
                </c:pt>
                <c:pt idx="709">
                  <c:v>-6.1221161010619134E-2</c:v>
                </c:pt>
                <c:pt idx="710">
                  <c:v>-6.1396387692329114E-2</c:v>
                </c:pt>
                <c:pt idx="711">
                  <c:v>-6.1571906636113095E-2</c:v>
                </c:pt>
                <c:pt idx="712">
                  <c:v>-6.1747700696220202E-2</c:v>
                </c:pt>
                <c:pt idx="713">
                  <c:v>-6.1923751759661527E-2</c:v>
                </c:pt>
                <c:pt idx="714">
                  <c:v>-6.2100040780356573E-2</c:v>
                </c:pt>
                <c:pt idx="715">
                  <c:v>-6.2276547813736385E-2</c:v>
                </c:pt>
                <c:pt idx="716">
                  <c:v>-6.2453252051690687E-2</c:v>
                </c:pt>
                <c:pt idx="717">
                  <c:v>-6.2630131857755511E-2</c:v>
                </c:pt>
                <c:pt idx="718">
                  <c:v>-6.2807164802442875E-2</c:v>
                </c:pt>
                <c:pt idx="719">
                  <c:v>-6.2984327698622444E-2</c:v>
                </c:pt>
                <c:pt idx="720">
                  <c:v>-6.3161596636871584E-2</c:v>
                </c:pt>
                <c:pt idx="721">
                  <c:v>-6.3338947020715172E-2</c:v>
                </c:pt>
                <c:pt idx="722">
                  <c:v>-6.3516353601683909E-2</c:v>
                </c:pt>
                <c:pt idx="723">
                  <c:v>-6.3693790514125131E-2</c:v>
                </c:pt>
                <c:pt idx="724">
                  <c:v>-6.3871231309704374E-2</c:v>
                </c:pt>
                <c:pt idx="725">
                  <c:v>-6.4048648991542764E-2</c:v>
                </c:pt>
                <c:pt idx="726">
                  <c:v>-6.4226016047939025E-2</c:v>
                </c:pt>
                <c:pt idx="727">
                  <c:v>-6.440330448562917E-2</c:v>
                </c:pt>
                <c:pt idx="728">
                  <c:v>-6.4580485862543016E-2</c:v>
                </c:pt>
                <c:pt idx="729">
                  <c:v>-6.4757531320018033E-2</c:v>
                </c:pt>
                <c:pt idx="730">
                  <c:v>-6.4934411614437818E-2</c:v>
                </c:pt>
                <c:pt idx="731">
                  <c:v>-6.5111097148263894E-2</c:v>
                </c:pt>
                <c:pt idx="732">
                  <c:v>-6.5287558000434343E-2</c:v>
                </c:pt>
                <c:pt idx="733">
                  <c:v>-6.5463763956105217E-2</c:v>
                </c:pt>
                <c:pt idx="734">
                  <c:v>-6.5639684535714171E-2</c:v>
                </c:pt>
                <c:pt idx="735">
                  <c:v>-6.5815289023349058E-2</c:v>
                </c:pt>
                <c:pt idx="736">
                  <c:v>-6.5990546494405444E-2</c:v>
                </c:pt>
                <c:pt idx="737">
                  <c:v>-6.6165425842521816E-2</c:v>
                </c:pt>
                <c:pt idx="738">
                  <c:v>-6.6339895805780799E-2</c:v>
                </c:pt>
                <c:pt idx="739">
                  <c:v>-6.6513924992170473E-2</c:v>
                </c:pt>
                <c:pt idx="740">
                  <c:v>-6.6687481904297921E-2</c:v>
                </c:pt>
                <c:pt idx="741">
                  <c:v>-6.6860534976277267E-2</c:v>
                </c:pt>
                <c:pt idx="742">
                  <c:v>-6.7033052650622232E-2</c:v>
                </c:pt>
                <c:pt idx="743">
                  <c:v>-6.720500348748619E-2</c:v>
                </c:pt>
                <c:pt idx="744">
                  <c:v>-6.7376356256275777E-2</c:v>
                </c:pt>
                <c:pt idx="745">
                  <c:v>-6.7547079990676231E-2</c:v>
                </c:pt>
                <c:pt idx="746">
                  <c:v>-6.7717144027408027E-2</c:v>
                </c:pt>
                <c:pt idx="747">
                  <c:v>-6.7886518041232177E-2</c:v>
                </c:pt>
                <c:pt idx="748">
                  <c:v>-6.8055172076945294E-2</c:v>
                </c:pt>
                <c:pt idx="749">
                  <c:v>-6.8223076578539418E-2</c:v>
                </c:pt>
                <c:pt idx="750">
                  <c:v>-6.8390202415673076E-2</c:v>
                </c:pt>
                <c:pt idx="751">
                  <c:v>-6.8556520907593996E-2</c:v>
                </c:pt>
                <c:pt idx="752">
                  <c:v>-6.8722003844648716E-2</c:v>
                </c:pt>
                <c:pt idx="753">
                  <c:v>-6.8886623507508488E-2</c:v>
                </c:pt>
                <c:pt idx="754">
                  <c:v>-6.9050352684237412E-2</c:v>
                </c:pt>
                <c:pt idx="755">
                  <c:v>-6.9213164685321724E-2</c:v>
                </c:pt>
                <c:pt idx="756">
                  <c:v>-6.9375033356776791E-2</c:v>
                </c:pt>
                <c:pt idx="757">
                  <c:v>-6.9535933091441737E-2</c:v>
                </c:pt>
                <c:pt idx="758">
                  <c:v>-6.9695838838568766E-2</c:v>
                </c:pt>
                <c:pt idx="759">
                  <c:v>-6.985472611180861E-2</c:v>
                </c:pt>
                <c:pt idx="760">
                  <c:v>-7.0012570995689735E-2</c:v>
                </c:pt>
                <c:pt idx="761">
                  <c:v>-7.0169350150685372E-2</c:v>
                </c:pt>
                <c:pt idx="762">
                  <c:v>-7.0325040816957618E-2</c:v>
                </c:pt>
                <c:pt idx="763">
                  <c:v>-7.047962081686418E-2</c:v>
                </c:pt>
                <c:pt idx="764">
                  <c:v>-7.0633068556309964E-2</c:v>
                </c:pt>
                <c:pt idx="765">
                  <c:v>-7.0785363025021683E-2</c:v>
                </c:pt>
                <c:pt idx="766">
                  <c:v>-7.0936483795819794E-2</c:v>
                </c:pt>
                <c:pt idx="767">
                  <c:v>-7.1086411022960122E-2</c:v>
                </c:pt>
                <c:pt idx="768">
                  <c:v>-7.1235125439611635E-2</c:v>
                </c:pt>
                <c:pt idx="769">
                  <c:v>-7.1382608354536414E-2</c:v>
                </c:pt>
                <c:pt idx="770">
                  <c:v>-7.1528841648032693E-2</c:v>
                </c:pt>
                <c:pt idx="771">
                  <c:v>-7.1673807767200448E-2</c:v>
                </c:pt>
                <c:pt idx="772">
                  <c:v>-7.181748972058416E-2</c:v>
                </c:pt>
                <c:pt idx="773">
                  <c:v>-7.1959871072246689E-2</c:v>
                </c:pt>
                <c:pt idx="774">
                  <c:v>-7.210093593532442E-2</c:v>
                </c:pt>
                <c:pt idx="775">
                  <c:v>-7.2240668965110805E-2</c:v>
                </c:pt>
                <c:pt idx="776">
                  <c:v>-7.2379055351714433E-2</c:v>
                </c:pt>
                <c:pt idx="777">
                  <c:v>-7.2516080812333392E-2</c:v>
                </c:pt>
                <c:pt idx="778">
                  <c:v>-7.2651731583187093E-2</c:v>
                </c:pt>
                <c:pt idx="779">
                  <c:v>-7.2785994411144306E-2</c:v>
                </c:pt>
                <c:pt idx="780">
                  <c:v>-7.2918856545081498E-2</c:v>
                </c:pt>
                <c:pt idx="781">
                  <c:v>-7.3050305727008713E-2</c:v>
                </c:pt>
                <c:pt idx="782">
                  <c:v>-7.3180330182991762E-2</c:v>
                </c:pt>
                <c:pt idx="783">
                  <c:v>-7.3308918613903401E-2</c:v>
                </c:pt>
                <c:pt idx="784">
                  <c:v>-7.3436060186030994E-2</c:v>
                </c:pt>
                <c:pt idx="785">
                  <c:v>-7.3561744521566844E-2</c:v>
                </c:pt>
                <c:pt idx="786">
                  <c:v>-7.3685961689007262E-2</c:v>
                </c:pt>
                <c:pt idx="787">
                  <c:v>-7.3808702193482831E-2</c:v>
                </c:pt>
                <c:pt idx="788">
                  <c:v>-7.3929956967042298E-2</c:v>
                </c:pt>
                <c:pt idx="789">
                  <c:v>-7.4049717358910486E-2</c:v>
                </c:pt>
                <c:pt idx="790">
                  <c:v>-7.4167975125738833E-2</c:v>
                </c:pt>
                <c:pt idx="791">
                  <c:v>-7.4284722421866872E-2</c:v>
                </c:pt>
                <c:pt idx="792">
                  <c:v>-7.4399951789611035E-2</c:v>
                </c:pt>
                <c:pt idx="793">
                  <c:v>-7.4513656149595084E-2</c:v>
                </c:pt>
                <c:pt idx="794">
                  <c:v>-7.4625828791137716E-2</c:v>
                </c:pt>
                <c:pt idx="795">
                  <c:v>-7.4736463362709532E-2</c:v>
                </c:pt>
                <c:pt idx="796">
                  <c:v>-7.4845553862470826E-2</c:v>
                </c:pt>
                <c:pt idx="797">
                  <c:v>-7.4953094628902636E-2</c:v>
                </c:pt>
                <c:pt idx="798">
                  <c:v>-7.5059080331539463E-2</c:v>
                </c:pt>
                <c:pt idx="799">
                  <c:v>-7.516350596181412E-2</c:v>
                </c:pt>
                <c:pt idx="800">
                  <c:v>-7.5266366824022032E-2</c:v>
                </c:pt>
                <c:pt idx="801">
                  <c:v>-7.5367658526412903E-2</c:v>
                </c:pt>
                <c:pt idx="802">
                  <c:v>-7.54673769724169E-2</c:v>
                </c:pt>
                <c:pt idx="803">
                  <c:v>-7.5565518352010239E-2</c:v>
                </c:pt>
                <c:pt idx="804">
                  <c:v>-7.5662079133091503E-2</c:v>
                </c:pt>
                <c:pt idx="805">
                  <c:v>-7.5757056052580776E-2</c:v>
                </c:pt>
                <c:pt idx="806">
                  <c:v>-7.5850446107326885E-2</c:v>
                </c:pt>
                <c:pt idx="807">
                  <c:v>-7.5942246545348646E-2</c:v>
                </c:pt>
                <c:pt idx="808">
                  <c:v>-7.6032454857612453E-2</c:v>
                </c:pt>
                <c:pt idx="809">
                  <c:v>-7.6121068770135289E-2</c:v>
                </c:pt>
                <c:pt idx="810">
                  <c:v>-7.6208086236285263E-2</c:v>
                </c:pt>
                <c:pt idx="811">
                  <c:v>-7.6293505429271588E-2</c:v>
                </c:pt>
                <c:pt idx="812">
                  <c:v>-7.6377324734825822E-2</c:v>
                </c:pt>
                <c:pt idx="813">
                  <c:v>-7.6459542744071796E-2</c:v>
                </c:pt>
                <c:pt idx="814">
                  <c:v>-7.6540158246584347E-2</c:v>
                </c:pt>
                <c:pt idx="815">
                  <c:v>-7.6619170223634958E-2</c:v>
                </c:pt>
                <c:pt idx="816">
                  <c:v>-7.6696577841623398E-2</c:v>
                </c:pt>
                <c:pt idx="817">
                  <c:v>-7.6772380445692984E-2</c:v>
                </c:pt>
                <c:pt idx="818">
                  <c:v>-7.6846577553528764E-2</c:v>
                </c:pt>
                <c:pt idx="819">
                  <c:v>-7.691916884933446E-2</c:v>
                </c:pt>
                <c:pt idx="820">
                  <c:v>-7.6990154177988171E-2</c:v>
                </c:pt>
                <c:pt idx="821">
                  <c:v>-7.7059533539372713E-2</c:v>
                </c:pt>
                <c:pt idx="822">
                  <c:v>-7.7127307082878682E-2</c:v>
                </c:pt>
                <c:pt idx="823">
                  <c:v>-7.7193475102077483E-2</c:v>
                </c:pt>
                <c:pt idx="824">
                  <c:v>-7.7258038029561479E-2</c:v>
                </c:pt>
                <c:pt idx="825">
                  <c:v>-7.7320996431948077E-2</c:v>
                </c:pt>
                <c:pt idx="826">
                  <c:v>-7.7382351005044842E-2</c:v>
                </c:pt>
                <c:pt idx="827">
                  <c:v>-7.7442102569172985E-2</c:v>
                </c:pt>
                <c:pt idx="828">
                  <c:v>-7.7500252064645364E-2</c:v>
                </c:pt>
                <c:pt idx="829">
                  <c:v>-7.755680054739568E-2</c:v>
                </c:pt>
                <c:pt idx="830">
                  <c:v>-7.7611749184756731E-2</c:v>
                </c:pt>
                <c:pt idx="831">
                  <c:v>-7.7665099251383235E-2</c:v>
                </c:pt>
                <c:pt idx="832">
                  <c:v>-7.7716852125316052E-2</c:v>
                </c:pt>
                <c:pt idx="833">
                  <c:v>-7.7767009284185215E-2</c:v>
                </c:pt>
                <c:pt idx="834">
                  <c:v>-7.7815572301547412E-2</c:v>
                </c:pt>
                <c:pt idx="835">
                  <c:v>-7.7862542843355351E-2</c:v>
                </c:pt>
                <c:pt idx="836">
                  <c:v>-7.7907922664554777E-2</c:v>
                </c:pt>
                <c:pt idx="837">
                  <c:v>-7.7951713605806952E-2</c:v>
                </c:pt>
                <c:pt idx="838">
                  <c:v>-7.7993917590331946E-2</c:v>
                </c:pt>
                <c:pt idx="839">
                  <c:v>-7.8034536620870204E-2</c:v>
                </c:pt>
                <c:pt idx="840">
                  <c:v>-7.8073572776759165E-2</c:v>
                </c:pt>
                <c:pt idx="841">
                  <c:v>-7.8111028211120981E-2</c:v>
                </c:pt>
                <c:pt idx="842">
                  <c:v>-7.8146905148158391E-2</c:v>
                </c:pt>
                <c:pt idx="843">
                  <c:v>-7.8181205880556173E-2</c:v>
                </c:pt>
                <c:pt idx="844">
                  <c:v>-7.8213932766983782E-2</c:v>
                </c:pt>
                <c:pt idx="845">
                  <c:v>-7.8245088229696919E-2</c:v>
                </c:pt>
                <c:pt idx="846">
                  <c:v>-7.8274674752234874E-2</c:v>
                </c:pt>
                <c:pt idx="847">
                  <c:v>-7.8302694877209936E-2</c:v>
                </c:pt>
                <c:pt idx="848">
                  <c:v>-7.8329151204186681E-2</c:v>
                </c:pt>
                <c:pt idx="849">
                  <c:v>-7.8354046387647883E-2</c:v>
                </c:pt>
                <c:pt idx="850">
                  <c:v>-7.8377383135043846E-2</c:v>
                </c:pt>
                <c:pt idx="851">
                  <c:v>-7.8399164204922614E-2</c:v>
                </c:pt>
                <c:pt idx="852">
                  <c:v>-7.8419392405138483E-2</c:v>
                </c:pt>
                <c:pt idx="853">
                  <c:v>-7.8438070591135653E-2</c:v>
                </c:pt>
                <c:pt idx="854">
                  <c:v>-7.8455201664304378E-2</c:v>
                </c:pt>
                <c:pt idx="855">
                  <c:v>-7.8470788570407568E-2</c:v>
                </c:pt>
                <c:pt idx="856">
                  <c:v>-7.8484834298074471E-2</c:v>
                </c:pt>
                <c:pt idx="857">
                  <c:v>-7.8497341877359517E-2</c:v>
                </c:pt>
                <c:pt idx="858">
                  <c:v>-7.8508314378363794E-2</c:v>
                </c:pt>
                <c:pt idx="859">
                  <c:v>-7.8517754909916637E-2</c:v>
                </c:pt>
                <c:pt idx="860">
                  <c:v>-7.8525666618314852E-2</c:v>
                </c:pt>
                <c:pt idx="861">
                  <c:v>-7.8532052686118264E-2</c:v>
                </c:pt>
                <c:pt idx="862">
                  <c:v>-7.8536916330997769E-2</c:v>
                </c:pt>
                <c:pt idx="863">
                  <c:v>-7.8540260804635331E-2</c:v>
                </c:pt>
                <c:pt idx="864">
                  <c:v>-7.8542089391673009E-2</c:v>
                </c:pt>
                <c:pt idx="865">
                  <c:v>-7.854240540870927E-2</c:v>
                </c:pt>
                <c:pt idx="866">
                  <c:v>-7.8541212224452261E-2</c:v>
                </c:pt>
                <c:pt idx="867">
                  <c:v>-7.8538513346494906E-2</c:v>
                </c:pt>
                <c:pt idx="868">
                  <c:v>-7.853431256220024E-2</c:v>
                </c:pt>
                <c:pt idx="869">
                  <c:v>-7.8528614052062323E-2</c:v>
                </c:pt>
                <c:pt idx="870">
                  <c:v>-7.852142244456109E-2</c:v>
                </c:pt>
                <c:pt idx="871">
                  <c:v>-7.8512742845695704E-2</c:v>
                </c:pt>
                <c:pt idx="872">
                  <c:v>-7.850258086363289E-2</c:v>
                </c:pt>
                <c:pt idx="873">
                  <c:v>-7.8490942629669547E-2</c:v>
                </c:pt>
                <c:pt idx="874">
                  <c:v>-7.8477834815781133E-2</c:v>
                </c:pt>
                <c:pt idx="875">
                  <c:v>-7.8463264648980235E-2</c:v>
                </c:pt>
                <c:pt idx="876">
                  <c:v>-7.8447239922698517E-2</c:v>
                </c:pt>
                <c:pt idx="877">
                  <c:v>-7.8429769005394098E-2</c:v>
                </c:pt>
                <c:pt idx="878">
                  <c:v>-7.841086084657857E-2</c:v>
                </c:pt>
                <c:pt idx="879">
                  <c:v>-7.8390524980446935E-2</c:v>
                </c:pt>
                <c:pt idx="880">
                  <c:v>-7.836877152728719E-2</c:v>
                </c:pt>
                <c:pt idx="881">
                  <c:v>-7.8345611192835743E-2</c:v>
                </c:pt>
                <c:pt idx="882">
                  <c:v>-7.8321055265737127E-2</c:v>
                </c:pt>
                <c:pt idx="883">
                  <c:v>-7.829511561325983E-2</c:v>
                </c:pt>
                <c:pt idx="884">
                  <c:v>-7.8267804675410627E-2</c:v>
                </c:pt>
                <c:pt idx="885">
                  <c:v>-7.8239135457583278E-2</c:v>
                </c:pt>
                <c:pt idx="886">
                  <c:v>-7.8209121521871108E-2</c:v>
                </c:pt>
                <c:pt idx="887">
                  <c:v>-7.8177776977164451E-2</c:v>
                </c:pt>
                <c:pt idx="888">
                  <c:v>-7.8145116468148895E-2</c:v>
                </c:pt>
                <c:pt idx="889">
                  <c:v>-7.8111155163313239E-2</c:v>
                </c:pt>
                <c:pt idx="890">
                  <c:v>-7.8075908742070266E-2</c:v>
                </c:pt>
                <c:pt idx="891">
                  <c:v>-7.8039393381087382E-2</c:v>
                </c:pt>
                <c:pt idx="892">
                  <c:v>-7.8001625739918964E-2</c:v>
                </c:pt>
                <c:pt idx="893">
                  <c:v>-7.7962622946026489E-2</c:v>
                </c:pt>
                <c:pt idx="894">
                  <c:v>-7.7922402579267469E-2</c:v>
                </c:pt>
                <c:pt idx="895">
                  <c:v>-7.7880982655930339E-2</c:v>
                </c:pt>
                <c:pt idx="896">
                  <c:v>-7.7838381612384988E-2</c:v>
                </c:pt>
                <c:pt idx="897">
                  <c:v>-7.7794618288418174E-2</c:v>
                </c:pt>
                <c:pt idx="898">
                  <c:v>-7.774971191031449E-2</c:v>
                </c:pt>
                <c:pt idx="899">
                  <c:v>-7.7703682073743313E-2</c:v>
                </c:pt>
                <c:pt idx="900">
                  <c:v>-7.7656548726504696E-2</c:v>
                </c:pt>
                <c:pt idx="901">
                  <c:v>-7.7608332151186885E-2</c:v>
                </c:pt>
                <c:pt idx="902">
                  <c:v>-7.7559052947780774E-2</c:v>
                </c:pt>
                <c:pt idx="903">
                  <c:v>-7.7508732016297599E-2</c:v>
                </c:pt>
                <c:pt idx="904">
                  <c:v>-7.7457390539428392E-2</c:v>
                </c:pt>
                <c:pt idx="905">
                  <c:v>-7.7405049965284176E-2</c:v>
                </c:pt>
                <c:pt idx="906">
                  <c:v>-7.7351731990251402E-2</c:v>
                </c:pt>
                <c:pt idx="907">
                  <c:v>-7.7297458541993519E-2</c:v>
                </c:pt>
                <c:pt idx="908">
                  <c:v>-7.7242251762629652E-2</c:v>
                </c:pt>
                <c:pt idx="909">
                  <c:v>-7.7186133992115394E-2</c:v>
                </c:pt>
                <c:pt idx="910">
                  <c:v>-7.7129127751850809E-2</c:v>
                </c:pt>
                <c:pt idx="911">
                  <c:v>-7.7071255728538401E-2</c:v>
                </c:pt>
                <c:pt idx="912">
                  <c:v>-7.7012540758309336E-2</c:v>
                </c:pt>
                <c:pt idx="913">
                  <c:v>-7.6953005811137232E-2</c:v>
                </c:pt>
                <c:pt idx="914">
                  <c:v>-7.6892673975555298E-2</c:v>
                </c:pt>
                <c:pt idx="915">
                  <c:v>-7.6831568443690115E-2</c:v>
                </c:pt>
                <c:pt idx="916">
                  <c:v>-7.6769712496626022E-2</c:v>
                </c:pt>
                <c:pt idx="917">
                  <c:v>-7.670712949010948E-2</c:v>
                </c:pt>
                <c:pt idx="918">
                  <c:v>-7.6643842840603979E-2</c:v>
                </c:pt>
                <c:pt idx="919">
                  <c:v>-7.6579876011702949E-2</c:v>
                </c:pt>
                <c:pt idx="920">
                  <c:v>-7.6515252500907419E-2</c:v>
                </c:pt>
                <c:pt idx="921">
                  <c:v>-7.644999582677367E-2</c:v>
                </c:pt>
                <c:pt idx="922">
                  <c:v>-7.638412951643532E-2</c:v>
                </c:pt>
                <c:pt idx="923">
                  <c:v>-7.6317677093503414E-2</c:v>
                </c:pt>
                <c:pt idx="924">
                  <c:v>-7.6250662066345148E-2</c:v>
                </c:pt>
                <c:pt idx="925">
                  <c:v>-7.6183107916744805E-2</c:v>
                </c:pt>
                <c:pt idx="926">
                  <c:v>-7.6115038088944514E-2</c:v>
                </c:pt>
                <c:pt idx="927">
                  <c:v>-7.6046475979066802E-2</c:v>
                </c:pt>
                <c:pt idx="928">
                  <c:v>-7.5977444924915816E-2</c:v>
                </c:pt>
                <c:pt idx="929">
                  <c:v>-7.5907968156082403E-2</c:v>
                </c:pt>
                <c:pt idx="930">
                  <c:v>-7.5838068618048801E-2</c:v>
                </c:pt>
                <c:pt idx="931">
                  <c:v>-7.5767768694033358E-2</c:v>
                </c:pt>
                <c:pt idx="932">
                  <c:v>-7.5697089979524554E-2</c:v>
                </c:pt>
                <c:pt idx="933">
                  <c:v>-7.5626053168303967E-2</c:v>
                </c:pt>
                <c:pt idx="934">
                  <c:v>-7.5554677986961971E-2</c:v>
                </c:pt>
                <c:pt idx="935">
                  <c:v>-7.5482983139104398E-2</c:v>
                </c:pt>
                <c:pt idx="936">
                  <c:v>-7.5410986256967891E-2</c:v>
                </c:pt>
                <c:pt idx="937">
                  <c:v>-7.5338703859917894E-2</c:v>
                </c:pt>
                <c:pt idx="938">
                  <c:v>-7.5266151319394639E-2</c:v>
                </c:pt>
                <c:pt idx="939">
                  <c:v>-7.5193342829894996E-2</c:v>
                </c:pt>
                <c:pt idx="940">
                  <c:v>-7.5120291385595311E-2</c:v>
                </c:pt>
                <c:pt idx="941">
                  <c:v>-7.5047008762238979E-2</c:v>
                </c:pt>
                <c:pt idx="942">
                  <c:v>-7.4973505503930088E-2</c:v>
                </c:pt>
                <c:pt idx="943">
                  <c:v>-7.4899790914489617E-2</c:v>
                </c:pt>
                <c:pt idx="944">
                  <c:v>-7.48258730530484E-2</c:v>
                </c:pt>
                <c:pt idx="945">
                  <c:v>-7.4751758733566293E-2</c:v>
                </c:pt>
                <c:pt idx="946">
                  <c:v>-7.4677453527980969E-2</c:v>
                </c:pt>
                <c:pt idx="947">
                  <c:v>-7.4602961772705423E-2</c:v>
                </c:pt>
                <c:pt idx="948">
                  <c:v>-7.4528286578207106E-2</c:v>
                </c:pt>
                <c:pt idx="949">
                  <c:v>-7.44534298414148E-2</c:v>
                </c:pt>
                <c:pt idx="950">
                  <c:v>-7.4378392260711801E-2</c:v>
                </c:pt>
                <c:pt idx="951">
                  <c:v>-7.4303173353288773E-2</c:v>
                </c:pt>
                <c:pt idx="952">
                  <c:v>-7.422777147463773E-2</c:v>
                </c:pt>
                <c:pt idx="953">
                  <c:v>-7.4152183839985147E-2</c:v>
                </c:pt>
                <c:pt idx="954">
                  <c:v>-7.4076406596386424E-2</c:v>
                </c:pt>
                <c:pt idx="955">
                  <c:v>-7.4000435050649266E-2</c:v>
                </c:pt>
                <c:pt idx="956">
                  <c:v>-7.3924264023927072E-2</c:v>
                </c:pt>
                <c:pt idx="957">
                  <c:v>-7.3847888143671769E-2</c:v>
                </c:pt>
                <c:pt idx="958">
                  <c:v>-7.3771302001008773E-2</c:v>
                </c:pt>
                <c:pt idx="959">
                  <c:v>-7.36945002502854E-2</c:v>
                </c:pt>
                <c:pt idx="960">
                  <c:v>-7.3617477698015285E-2</c:v>
                </c:pt>
                <c:pt idx="961">
                  <c:v>-7.3540229383872086E-2</c:v>
                </c:pt>
                <c:pt idx="962">
                  <c:v>-7.3462750654248204E-2</c:v>
                </c:pt>
                <c:pt idx="963">
                  <c:v>-7.3385037228789279E-2</c:v>
                </c:pt>
                <c:pt idx="964">
                  <c:v>-7.3307085260297639E-2</c:v>
                </c:pt>
                <c:pt idx="965">
                  <c:v>-7.322889138837986E-2</c:v>
                </c:pt>
                <c:pt idx="966">
                  <c:v>-7.315045278719938E-2</c:v>
                </c:pt>
                <c:pt idx="967">
                  <c:v>-7.3071767207680188E-2</c:v>
                </c:pt>
                <c:pt idx="968">
                  <c:v>-7.2992833014492706E-2</c:v>
                </c:pt>
                <c:pt idx="969">
                  <c:v>-7.2913649218139087E-2</c:v>
                </c:pt>
                <c:pt idx="970">
                  <c:v>-7.2834215502442012E-2</c:v>
                </c:pt>
                <c:pt idx="971">
                  <c:v>-7.2754532247726503E-2</c:v>
                </c:pt>
                <c:pt idx="972">
                  <c:v>-7.2674600549972684E-2</c:v>
                </c:pt>
                <c:pt idx="973">
                  <c:v>-7.2594422236205144E-2</c:v>
                </c:pt>
                <c:pt idx="974">
                  <c:v>-7.2513999876370888E-2</c:v>
                </c:pt>
                <c:pt idx="975">
                  <c:v>-7.2433336791947869E-2</c:v>
                </c:pt>
                <c:pt idx="976">
                  <c:v>-7.2352437061514341E-2</c:v>
                </c:pt>
                <c:pt idx="977">
                  <c:v>-7.2271305523497656E-2</c:v>
                </c:pt>
                <c:pt idx="978">
                  <c:v>-7.2189947776311936E-2</c:v>
                </c:pt>
                <c:pt idx="979">
                  <c:v>-7.2108370176082376E-2</c:v>
                </c:pt>
                <c:pt idx="980">
                  <c:v>-7.2026579832145707E-2</c:v>
                </c:pt>
                <c:pt idx="981">
                  <c:v>-7.1944584600505235E-2</c:v>
                </c:pt>
                <c:pt idx="982">
                  <c:v>-7.1862393075411757E-2</c:v>
                </c:pt>
                <c:pt idx="983">
                  <c:v>-7.178001457923007E-2</c:v>
                </c:pt>
                <c:pt idx="984">
                  <c:v>-7.1697459150745921E-2</c:v>
                </c:pt>
                <c:pt idx="985">
                  <c:v>-7.1614737532056591E-2</c:v>
                </c:pt>
                <c:pt idx="986">
                  <c:v>-7.1531861154183127E-2</c:v>
                </c:pt>
                <c:pt idx="987">
                  <c:v>-7.144884212153306E-2</c:v>
                </c:pt>
                <c:pt idx="988">
                  <c:v>-7.1365693195336116E-2</c:v>
                </c:pt>
                <c:pt idx="989">
                  <c:v>-7.1282427776168042E-2</c:v>
                </c:pt>
                <c:pt idx="990">
                  <c:v>-7.1199059885671809E-2</c:v>
                </c:pt>
                <c:pt idx="991">
                  <c:v>-7.1115604103492311E-2</c:v>
                </c:pt>
                <c:pt idx="992">
                  <c:v>-7.1032075364581684E-2</c:v>
                </c:pt>
                <c:pt idx="993">
                  <c:v>-7.0948488643086213E-2</c:v>
                </c:pt>
                <c:pt idx="994">
                  <c:v>-7.0864858693361676E-2</c:v>
                </c:pt>
                <c:pt idx="995">
                  <c:v>-7.0781199912886741E-2</c:v>
                </c:pt>
                <c:pt idx="996">
                  <c:v>-7.0697526257851903E-2</c:v>
                </c:pt>
                <c:pt idx="997">
                  <c:v>-7.0613851168813704E-2</c:v>
                </c:pt>
                <c:pt idx="998">
                  <c:v>-7.0530187503973038E-2</c:v>
                </c:pt>
                <c:pt idx="999">
                  <c:v>-7.0446547479566662E-2</c:v>
                </c:pt>
                <c:pt idx="1000">
                  <c:v>-7.0362942616955623E-2</c:v>
                </c:pt>
                <c:pt idx="1001">
                  <c:v>-7.0279383696016287E-2</c:v>
                </c:pt>
                <c:pt idx="1002">
                  <c:v>-7.0195880714454859E-2</c:v>
                </c:pt>
                <c:pt idx="1003">
                  <c:v>-7.0112442852683518E-2</c:v>
                </c:pt>
                <c:pt idx="1004">
                  <c:v>-7.0029078443911125E-2</c:v>
                </c:pt>
                <c:pt idx="1005">
                  <c:v>-6.9945794949117804E-2</c:v>
                </c:pt>
                <c:pt idx="1006">
                  <c:v>-6.9862598936595133E-2</c:v>
                </c:pt>
                <c:pt idx="1007">
                  <c:v>-6.9779496065751637E-2</c:v>
                </c:pt>
                <c:pt idx="1008">
                  <c:v>-6.9696491074892647E-2</c:v>
                </c:pt>
                <c:pt idx="1009">
                  <c:v>-6.9613587772700533E-2</c:v>
                </c:pt>
                <c:pt idx="1010">
                  <c:v>-6.9530789033152893E-2</c:v>
                </c:pt>
                <c:pt idx="1011">
                  <c:v>-6.9448096793627401E-2</c:v>
                </c:pt>
                <c:pt idx="1012">
                  <c:v>-6.9365512055957396E-2</c:v>
                </c:pt>
                <c:pt idx="1013">
                  <c:v>-6.9283034890209955E-2</c:v>
                </c:pt>
                <c:pt idx="1014">
                  <c:v>-6.9200664440972823E-2</c:v>
                </c:pt>
                <c:pt idx="1015">
                  <c:v>-6.9118398935945208E-2</c:v>
                </c:pt>
                <c:pt idx="1016">
                  <c:v>-6.9036235696638609E-2</c:v>
                </c:pt>
                <c:pt idx="1017">
                  <c:v>-6.8954171151004467E-2</c:v>
                </c:pt>
                <c:pt idx="1018">
                  <c:v>-6.8872200847813952E-2</c:v>
                </c:pt>
                <c:pt idx="1019">
                  <c:v>-6.8790319472624983E-2</c:v>
                </c:pt>
                <c:pt idx="1020">
                  <c:v>-6.8708520865181616E-2</c:v>
                </c:pt>
                <c:pt idx="1021">
                  <c:v>-6.8626798038097028E-2</c:v>
                </c:pt>
                <c:pt idx="1022">
                  <c:v>-6.8545143196682548E-2</c:v>
                </c:pt>
                <c:pt idx="1023">
                  <c:v>-6.8463547759790591E-2</c:v>
                </c:pt>
                <c:pt idx="1024">
                  <c:v>-6.8382002381548443E-2</c:v>
                </c:pt>
                <c:pt idx="1025">
                  <c:v>-6.8300496973866795E-2</c:v>
                </c:pt>
                <c:pt idx="1026">
                  <c:v>-6.8219020729613639E-2</c:v>
                </c:pt>
                <c:pt idx="1027">
                  <c:v>-6.8137562146351138E-2</c:v>
                </c:pt>
                <c:pt idx="1028">
                  <c:v>-6.8056109050538965E-2</c:v>
                </c:pt>
                <c:pt idx="1029">
                  <c:v>-6.7974648622114608E-2</c:v>
                </c:pt>
                <c:pt idx="1030">
                  <c:v>-6.7893167419366712E-2</c:v>
                </c:pt>
                <c:pt idx="1031">
                  <c:v>-6.7811651404021484E-2</c:v>
                </c:pt>
                <c:pt idx="1032">
                  <c:v>-6.7730085966471162E-2</c:v>
                </c:pt>
                <c:pt idx="1033">
                  <c:v>-6.7648455951074452E-2</c:v>
                </c:pt>
                <c:pt idx="1034">
                  <c:v>-6.75667456814667E-2</c:v>
                </c:pt>
                <c:pt idx="1035">
                  <c:v>-6.748493898582085E-2</c:v>
                </c:pt>
                <c:pt idx="1036">
                  <c:v>-6.7403019222005103E-2</c:v>
                </c:pt>
                <c:pt idx="1037">
                  <c:v>-6.7320969302587283E-2</c:v>
                </c:pt>
                <c:pt idx="1038">
                  <c:v>-6.7238771719639184E-2</c:v>
                </c:pt>
                <c:pt idx="1039">
                  <c:v>-6.7156408569300038E-2</c:v>
                </c:pt>
                <c:pt idx="1040">
                  <c:v>-6.7073861576058547E-2</c:v>
                </c:pt>
                <c:pt idx="1041">
                  <c:v>-6.699111211672E-2</c:v>
                </c:pt>
                <c:pt idx="1042">
                  <c:v>-6.6908141244025138E-2</c:v>
                </c:pt>
                <c:pt idx="1043">
                  <c:v>-6.6824929709892442E-2</c:v>
                </c:pt>
                <c:pt idx="1044">
                  <c:v>-6.6741457988257633E-2</c:v>
                </c:pt>
                <c:pt idx="1045">
                  <c:v>-6.6657706297486671E-2</c:v>
                </c:pt>
                <c:pt idx="1046">
                  <c:v>-6.6573654622342007E-2</c:v>
                </c:pt>
                <c:pt idx="1047">
                  <c:v>-6.6489282735483421E-2</c:v>
                </c:pt>
                <c:pt idx="1048">
                  <c:v>-6.6404570218487238E-2</c:v>
                </c:pt>
                <c:pt idx="1049">
                  <c:v>-6.6319496482370469E-2</c:v>
                </c:pt>
                <c:pt idx="1050">
                  <c:v>-6.6234040787607529E-2</c:v>
                </c:pt>
                <c:pt idx="1051">
                  <c:v>-6.6148182263630215E-2</c:v>
                </c:pt>
                <c:pt idx="1052">
                  <c:v>-6.6061899927801662E-2</c:v>
                </c:pt>
                <c:pt idx="1053">
                  <c:v>-6.5975172703858942E-2</c:v>
                </c:pt>
                <c:pt idx="1054">
                  <c:v>-6.5887979439215122E-2</c:v>
                </c:pt>
                <c:pt idx="1055">
                  <c:v>-6.5800298919814787E-2</c:v>
                </c:pt>
                <c:pt idx="1056">
                  <c:v>-6.5712109882901229E-2</c:v>
                </c:pt>
                <c:pt idx="1057">
                  <c:v>-6.5623391030028441E-2</c:v>
                </c:pt>
                <c:pt idx="1058">
                  <c:v>-6.5534121041205914E-2</c:v>
                </c:pt>
                <c:pt idx="1059">
                  <c:v>-6.5444278589227425E-2</c:v>
                </c:pt>
                <c:pt idx="1060">
                  <c:v>-6.5353842353601685E-2</c:v>
                </c:pt>
                <c:pt idx="1061">
                  <c:v>-6.5262791034053733E-2</c:v>
                </c:pt>
                <c:pt idx="1062">
                  <c:v>-6.5171103363593857E-2</c:v>
                </c:pt>
                <c:pt idx="1063">
                  <c:v>-6.5078758121152117E-2</c:v>
                </c:pt>
                <c:pt idx="1064">
                  <c:v>-6.4985734143778298E-2</c:v>
                </c:pt>
                <c:pt idx="1065">
                  <c:v>-6.4892010338407538E-2</c:v>
                </c:pt>
                <c:pt idx="1066">
                  <c:v>-6.4797565693194337E-2</c:v>
                </c:pt>
                <c:pt idx="1067">
                  <c:v>-6.4702379288415324E-2</c:v>
                </c:pt>
                <c:pt idx="1068">
                  <c:v>-6.4606430306944823E-2</c:v>
                </c:pt>
                <c:pt idx="1069">
                  <c:v>-6.4509698044307229E-2</c:v>
                </c:pt>
                <c:pt idx="1070">
                  <c:v>-6.4412161918309591E-2</c:v>
                </c:pt>
                <c:pt idx="1071">
                  <c:v>-6.4313801478259686E-2</c:v>
                </c:pt>
                <c:pt idx="1072">
                  <c:v>-6.421459641377511E-2</c:v>
                </c:pt>
                <c:pt idx="1073">
                  <c:v>-6.4114526563189042E-2</c:v>
                </c:pt>
                <c:pt idx="1074">
                  <c:v>-6.4013571921559084E-2</c:v>
                </c:pt>
                <c:pt idx="1075">
                  <c:v>-6.3911712648285351E-2</c:v>
                </c:pt>
                <c:pt idx="1076">
                  <c:v>-6.3808929074346168E-2</c:v>
                </c:pt>
                <c:pt idx="1077">
                  <c:v>-6.3705201709156598E-2</c:v>
                </c:pt>
                <c:pt idx="1078">
                  <c:v>-6.3600511247059621E-2</c:v>
                </c:pt>
                <c:pt idx="1079">
                  <c:v>-6.3494838573456072E-2</c:v>
                </c:pt>
                <c:pt idx="1080">
                  <c:v>-6.3388164770582109E-2</c:v>
                </c:pt>
                <c:pt idx="1081">
                  <c:v>-6.3280471122942647E-2</c:v>
                </c:pt>
                <c:pt idx="1082">
                  <c:v>-6.3171739122407991E-2</c:v>
                </c:pt>
                <c:pt idx="1083">
                  <c:v>-6.3061950472984005E-2</c:v>
                </c:pt>
                <c:pt idx="1084">
                  <c:v>-6.2951087095261982E-2</c:v>
                </c:pt>
                <c:pt idx="1085">
                  <c:v>-6.2839131130558903E-2</c:v>
                </c:pt>
                <c:pt idx="1086">
                  <c:v>-6.2726064944755466E-2</c:v>
                </c:pt>
                <c:pt idx="1087">
                  <c:v>-6.2611871131841246E-2</c:v>
                </c:pt>
                <c:pt idx="1088">
                  <c:v>-6.2496532517175171E-2</c:v>
                </c:pt>
                <c:pt idx="1089">
                  <c:v>-6.2380032160470368E-2</c:v>
                </c:pt>
                <c:pt idx="1090">
                  <c:v>-6.2262353358511789E-2</c:v>
                </c:pt>
                <c:pt idx="1091">
                  <c:v>-6.2143479647615275E-2</c:v>
                </c:pt>
                <c:pt idx="1092">
                  <c:v>-6.2023394805836768E-2</c:v>
                </c:pt>
                <c:pt idx="1093">
                  <c:v>-6.1902082854939741E-2</c:v>
                </c:pt>
                <c:pt idx="1094">
                  <c:v>-6.1779528062129746E-2</c:v>
                </c:pt>
                <c:pt idx="1095">
                  <c:v>-6.1655714941564098E-2</c:v>
                </c:pt>
                <c:pt idx="1096">
                  <c:v>-6.1530628255644558E-2</c:v>
                </c:pt>
                <c:pt idx="1097">
                  <c:v>-6.1404253016101903E-2</c:v>
                </c:pt>
                <c:pt idx="1098">
                  <c:v>-6.1276574484879699E-2</c:v>
                </c:pt>
                <c:pt idx="1099">
                  <c:v>-6.1147578174825475E-2</c:v>
                </c:pt>
                <c:pt idx="1100">
                  <c:v>-6.1017249850196437E-2</c:v>
                </c:pt>
                <c:pt idx="1101">
                  <c:v>-6.0885575526988055E-2</c:v>
                </c:pt>
                <c:pt idx="1102">
                  <c:v>-6.0752541473092773E-2</c:v>
                </c:pt>
                <c:pt idx="1103">
                  <c:v>-6.0618134208295336E-2</c:v>
                </c:pt>
                <c:pt idx="1104">
                  <c:v>-6.0482340546129013E-2</c:v>
                </c:pt>
                <c:pt idx="1105">
                  <c:v>-6.0345147768083612E-2</c:v>
                </c:pt>
                <c:pt idx="1106">
                  <c:v>-6.020654390527716E-2</c:v>
                </c:pt>
                <c:pt idx="1107">
                  <c:v>-6.0066517965135131E-2</c:v>
                </c:pt>
                <c:pt idx="1108">
                  <c:v>-5.9925060041429695E-2</c:v>
                </c:pt>
                <c:pt idx="1109">
                  <c:v>-5.9782161373729728E-2</c:v>
                </c:pt>
                <c:pt idx="1110">
                  <c:v>-5.9637814396944433E-2</c:v>
                </c:pt>
                <c:pt idx="1111">
                  <c:v>-5.9492012783354704E-2</c:v>
                </c:pt>
                <c:pt idx="1112">
                  <c:v>-5.9344751477682763E-2</c:v>
                </c:pt>
                <c:pt idx="1113">
                  <c:v>-5.9196026725654584E-2</c:v>
                </c:pt>
                <c:pt idx="1114">
                  <c:v>-5.9045836096487461E-2</c:v>
                </c:pt>
                <c:pt idx="1115">
                  <c:v>-5.889417849971381E-2</c:v>
                </c:pt>
                <c:pt idx="1116">
                  <c:v>-5.8741054196734095E-2</c:v>
                </c:pt>
                <c:pt idx="1117">
                  <c:v>-5.8586464807473183E-2</c:v>
                </c:pt>
                <c:pt idx="1118">
                  <c:v>-5.8430413312496481E-2</c:v>
                </c:pt>
                <c:pt idx="1119">
                  <c:v>-5.8272904050925729E-2</c:v>
                </c:pt>
                <c:pt idx="1120">
                  <c:v>-5.8113942714476279E-2</c:v>
                </c:pt>
                <c:pt idx="1121">
                  <c:v>-5.7953536337923189E-2</c:v>
                </c:pt>
                <c:pt idx="1122">
                  <c:v>-5.7791693286287277E-2</c:v>
                </c:pt>
                <c:pt idx="1123">
                  <c:v>-5.7628423239017477E-2</c:v>
                </c:pt>
                <c:pt idx="1124">
                  <c:v>-5.7463737171431863E-2</c:v>
                </c:pt>
                <c:pt idx="1125">
                  <c:v>-5.7297647333664707E-2</c:v>
                </c:pt>
                <c:pt idx="1126">
                  <c:v>-5.7130167227356164E-2</c:v>
                </c:pt>
                <c:pt idx="1127">
                  <c:v>-5.6961311580305152E-2</c:v>
                </c:pt>
                <c:pt idx="1128">
                  <c:v>-5.679109631929681E-2</c:v>
                </c:pt>
                <c:pt idx="1129">
                  <c:v>-5.6619538541301577E-2</c:v>
                </c:pt>
                <c:pt idx="1130">
                  <c:v>-5.6446656483234124E-2</c:v>
                </c:pt>
                <c:pt idx="1131">
                  <c:v>-5.6272469490446828E-2</c:v>
                </c:pt>
                <c:pt idx="1132">
                  <c:v>-5.6096997984124437E-2</c:v>
                </c:pt>
                <c:pt idx="1133">
                  <c:v>-5.5920263427735373E-2</c:v>
                </c:pt>
                <c:pt idx="1134">
                  <c:v>-5.5742288292685765E-2</c:v>
                </c:pt>
                <c:pt idx="1135">
                  <c:v>-5.5563096023313274E-2</c:v>
                </c:pt>
                <c:pt idx="1136">
                  <c:v>-5.5382711001348874E-2</c:v>
                </c:pt>
                <c:pt idx="1137">
                  <c:v>-5.5201158509967242E-2</c:v>
                </c:pt>
                <c:pt idx="1138">
                  <c:v>-5.5018464697536858E-2</c:v>
                </c:pt>
                <c:pt idx="1139">
                  <c:v>-5.4834656541174191E-2</c:v>
                </c:pt>
                <c:pt idx="1140">
                  <c:v>-5.4649761810200412E-2</c:v>
                </c:pt>
                <c:pt idx="1141">
                  <c:v>-5.4463809029589076E-2</c:v>
                </c:pt>
                <c:pt idx="1142">
                  <c:v>-5.4276827443489196E-2</c:v>
                </c:pt>
                <c:pt idx="1143">
                  <c:v>-5.4088846978901456E-2</c:v>
                </c:pt>
                <c:pt idx="1144">
                  <c:v>-5.3899898209577697E-2</c:v>
                </c:pt>
                <c:pt idx="1145">
                  <c:v>-5.3710012320210845E-2</c:v>
                </c:pt>
                <c:pt idx="1146">
                  <c:v>-5.3519221070973594E-2</c:v>
                </c:pt>
                <c:pt idx="1147">
                  <c:v>-5.3327556762463244E-2</c:v>
                </c:pt>
                <c:pt idx="1148">
                  <c:v>-5.3135052201100902E-2</c:v>
                </c:pt>
                <c:pt idx="1149">
                  <c:v>-5.2941740665032266E-2</c:v>
                </c:pt>
                <c:pt idx="1150">
                  <c:v>-5.2747655870569871E-2</c:v>
                </c:pt>
                <c:pt idx="1151">
                  <c:v>-5.2552831939215533E-2</c:v>
                </c:pt>
                <c:pt idx="1152">
                  <c:v>-5.2357303365294726E-2</c:v>
                </c:pt>
                <c:pt idx="1153">
                  <c:v>-5.2161104984234173E-2</c:v>
                </c:pt>
                <c:pt idx="1154">
                  <c:v>-5.1964271941506567E-2</c:v>
                </c:pt>
                <c:pt idx="1155">
                  <c:v>-5.1766839662267576E-2</c:v>
                </c:pt>
                <c:pt idx="1156">
                  <c:v>-5.1568843821703687E-2</c:v>
                </c:pt>
                <c:pt idx="1157">
                  <c:v>-5.1370320316107498E-2</c:v>
                </c:pt>
                <c:pt idx="1158">
                  <c:v>-5.1171305234695555E-2</c:v>
                </c:pt>
                <c:pt idx="1159">
                  <c:v>-5.0971834832179784E-2</c:v>
                </c:pt>
                <c:pt idx="1160">
                  <c:v>-5.0771945502101477E-2</c:v>
                </c:pt>
                <c:pt idx="1161">
                  <c:v>-5.0571673750935964E-2</c:v>
                </c:pt>
                <c:pt idx="1162">
                  <c:v>-5.0371056172971107E-2</c:v>
                </c:pt>
                <c:pt idx="1163">
                  <c:v>-5.0170129425964383E-2</c:v>
                </c:pt>
                <c:pt idx="1164">
                  <c:v>-4.9968930207578532E-2</c:v>
                </c:pt>
                <c:pt idx="1165">
                  <c:v>-4.9767495232595403E-2</c:v>
                </c:pt>
                <c:pt idx="1166">
                  <c:v>-4.9565861174065508E-2</c:v>
                </c:pt>
                <c:pt idx="1167">
                  <c:v>-4.9364064489048259E-2</c:v>
                </c:pt>
                <c:pt idx="1168">
                  <c:v>-4.916214115076762E-2</c:v>
                </c:pt>
                <c:pt idx="1169">
                  <c:v>-4.8960126429630865E-2</c:v>
                </c:pt>
                <c:pt idx="1170">
                  <c:v>-4.8758054777163017E-2</c:v>
                </c:pt>
                <c:pt idx="1171">
                  <c:v>-4.8555959754938802E-2</c:v>
                </c:pt>
                <c:pt idx="1172">
                  <c:v>-4.8353873972835928E-2</c:v>
                </c:pt>
                <c:pt idx="1173">
                  <c:v>-4.8151829034506356E-2</c:v>
                </c:pt>
                <c:pt idx="1174">
                  <c:v>-4.7949855489576282E-2</c:v>
                </c:pt>
                <c:pt idx="1175">
                  <c:v>-4.77479827921699E-2</c:v>
                </c:pt>
                <c:pt idx="1176">
                  <c:v>-4.7546239265370972E-2</c:v>
                </c:pt>
                <c:pt idx="1177">
                  <c:v>-4.7344652071253372E-2</c:v>
                </c:pt>
                <c:pt idx="1178">
                  <c:v>-4.7143247186127779E-2</c:v>
                </c:pt>
                <c:pt idx="1179">
                  <c:v>-4.6942049380666394E-2</c:v>
                </c:pt>
                <c:pt idx="1180">
                  <c:v>-4.6741082204584214E-2</c:v>
                </c:pt>
                <c:pt idx="1181">
                  <c:v>-4.654036797556859E-2</c:v>
                </c:pt>
                <c:pt idx="1182">
                  <c:v>-4.6339927772163975E-2</c:v>
                </c:pt>
                <c:pt idx="1183">
                  <c:v>-4.6139781430331234E-2</c:v>
                </c:pt>
                <c:pt idx="1184">
                  <c:v>-4.5939947543415703E-2</c:v>
                </c:pt>
                <c:pt idx="1185">
                  <c:v>-4.574044346526978E-2</c:v>
                </c:pt>
                <c:pt idx="1186">
                  <c:v>-4.5541285316288156E-2</c:v>
                </c:pt>
                <c:pt idx="1187">
                  <c:v>-4.5342487992126611E-2</c:v>
                </c:pt>
                <c:pt idx="1188">
                  <c:v>-4.5144065174885541E-2</c:v>
                </c:pt>
                <c:pt idx="1189">
                  <c:v>-4.4946029346552521E-2</c:v>
                </c:pt>
                <c:pt idx="1190">
                  <c:v>-4.474839180450519E-2</c:v>
                </c:pt>
                <c:pt idx="1191">
                  <c:v>-4.4551162678890789E-2</c:v>
                </c:pt>
                <c:pt idx="1192">
                  <c:v>-4.4354350951704501E-2</c:v>
                </c:pt>
                <c:pt idx="1193">
                  <c:v>-4.4157964477399982E-2</c:v>
                </c:pt>
                <c:pt idx="1194">
                  <c:v>-4.3962010004875582E-2</c:v>
                </c:pt>
                <c:pt idx="1195">
                  <c:v>-4.3766493200686082E-2</c:v>
                </c:pt>
                <c:pt idx="1196">
                  <c:v>-4.3571418673340009E-2</c:v>
                </c:pt>
                <c:pt idx="1197">
                  <c:v>-4.3376789998551171E-2</c:v>
                </c:pt>
                <c:pt idx="1198">
                  <c:v>-4.3182609745317742E-2</c:v>
                </c:pt>
                <c:pt idx="1199">
                  <c:v>-4.2988879502714503E-2</c:v>
                </c:pt>
                <c:pt idx="1200">
                  <c:v>-4.2795599907285896E-2</c:v>
                </c:pt>
                <c:pt idx="1201">
                  <c:v>-4.2602770670937783E-2</c:v>
                </c:pt>
                <c:pt idx="1202">
                  <c:v>-4.24103906092319E-2</c:v>
                </c:pt>
                <c:pt idx="1203">
                  <c:v>-4.2218457669991029E-2</c:v>
                </c:pt>
                <c:pt idx="1204">
                  <c:v>-4.2026968965722077E-2</c:v>
                </c:pt>
                <c:pt idx="1205">
                  <c:v>-4.1835920817507734E-2</c:v>
                </c:pt>
                <c:pt idx="1206">
                  <c:v>-4.1645308808168059E-2</c:v>
                </c:pt>
                <c:pt idx="1207">
                  <c:v>-4.1455127830741734E-2</c:v>
                </c:pt>
                <c:pt idx="1208">
                  <c:v>-4.1265372126956093E-2</c:v>
                </c:pt>
                <c:pt idx="1209">
                  <c:v>-4.1076035321271527E-2</c:v>
                </c:pt>
                <c:pt idx="1210">
                  <c:v>-4.0887110453919961E-2</c:v>
                </c:pt>
                <c:pt idx="1211">
                  <c:v>-4.0698590013093318E-2</c:v>
                </c:pt>
                <c:pt idx="1212">
                  <c:v>-4.051046596628198E-2</c:v>
                </c:pt>
                <c:pt idx="1213">
                  <c:v>-4.0322729790759966E-2</c:v>
                </c:pt>
                <c:pt idx="1214">
                  <c:v>-4.013537250321509E-2</c:v>
                </c:pt>
                <c:pt idx="1215">
                  <c:v>-3.994838468852422E-2</c:v>
                </c:pt>
                <c:pt idx="1216">
                  <c:v>-3.9761756527675038E-2</c:v>
                </c:pt>
                <c:pt idx="1217">
                  <c:v>-3.9575477824837751E-2</c:v>
                </c:pt>
                <c:pt idx="1218">
                  <c:v>-3.9389538033591229E-2</c:v>
                </c:pt>
                <c:pt idx="1219">
                  <c:v>-3.9203926282309606E-2</c:v>
                </c:pt>
                <c:pt idx="1220">
                  <c:v>-3.9018631398716398E-2</c:v>
                </c:pt>
                <c:pt idx="1221">
                  <c:v>-3.8833641933614473E-2</c:v>
                </c:pt>
                <c:pt idx="1222">
                  <c:v>-3.8648946183800999E-2</c:v>
                </c:pt>
                <c:pt idx="1223">
                  <c:v>-3.84645322141779E-2</c:v>
                </c:pt>
                <c:pt idx="1224">
                  <c:v>-3.8280387879068643E-2</c:v>
                </c:pt>
                <c:pt idx="1225">
                  <c:v>-3.8096500842752665E-2</c:v>
                </c:pt>
                <c:pt idx="1226">
                  <c:v>-3.7912858599231089E-2</c:v>
                </c:pt>
                <c:pt idx="1227">
                  <c:v>-3.7729448491235551E-2</c:v>
                </c:pt>
                <c:pt idx="1228">
                  <c:v>-3.7546257728494757E-2</c:v>
                </c:pt>
                <c:pt idx="1229">
                  <c:v>-3.7363273405271923E-2</c:v>
                </c:pt>
                <c:pt idx="1230">
                  <c:v>-3.7180482517188647E-2</c:v>
                </c:pt>
                <c:pt idx="1231">
                  <c:v>-3.6997871977349321E-2</c:v>
                </c:pt>
                <c:pt idx="1232">
                  <c:v>-3.6815428631781326E-2</c:v>
                </c:pt>
                <c:pt idx="1233">
                  <c:v>-3.6633139274207187E-2</c:v>
                </c:pt>
                <c:pt idx="1234">
                  <c:v>-3.645099066016292E-2</c:v>
                </c:pt>
                <c:pt idx="1235">
                  <c:v>-3.6268969520480046E-2</c:v>
                </c:pt>
                <c:pt idx="1236">
                  <c:v>-3.6087062574145866E-2</c:v>
                </c:pt>
                <c:pt idx="1237">
                  <c:v>-3.590525654055865E-2</c:v>
                </c:pt>
                <c:pt idx="1238">
                  <c:v>-3.5723538151193626E-2</c:v>
                </c:pt>
                <c:pt idx="1239">
                  <c:v>-3.5541894160695808E-2</c:v>
                </c:pt>
                <c:pt idx="1240">
                  <c:v>-3.5360311357415776E-2</c:v>
                </c:pt>
                <c:pt idx="1241">
                  <c:v>-3.5178776573404479E-2</c:v>
                </c:pt>
                <c:pt idx="1242">
                  <c:v>-3.4997276693882536E-2</c:v>
                </c:pt>
                <c:pt idx="1243">
                  <c:v>-3.4815798666200604E-2</c:v>
                </c:pt>
                <c:pt idx="1244">
                  <c:v>-3.4634329508305702E-2</c:v>
                </c:pt>
                <c:pt idx="1245">
                  <c:v>-3.4452856316729841E-2</c:v>
                </c:pt>
                <c:pt idx="1246">
                  <c:v>-3.4271366274115457E-2</c:v>
                </c:pt>
                <c:pt idx="1247">
                  <c:v>-3.4089846656293749E-2</c:v>
                </c:pt>
                <c:pt idx="1248">
                  <c:v>-3.3908284838930179E-2</c:v>
                </c:pt>
                <c:pt idx="1249">
                  <c:v>-3.3726668303752788E-2</c:v>
                </c:pt>
                <c:pt idx="1250">
                  <c:v>-3.3544984644376559E-2</c:v>
                </c:pt>
                <c:pt idx="1251">
                  <c:v>-3.3363221571739696E-2</c:v>
                </c:pt>
                <c:pt idx="1252">
                  <c:v>-3.3181366919164915E-2</c:v>
                </c:pt>
                <c:pt idx="1253">
                  <c:v>-3.2999408647059934E-2</c:v>
                </c:pt>
                <c:pt idx="1254">
                  <c:v>-3.2817334847270493E-2</c:v>
                </c:pt>
                <c:pt idx="1255">
                  <c:v>-3.2635133747099553E-2</c:v>
                </c:pt>
                <c:pt idx="1256">
                  <c:v>-3.245279371300535E-2</c:v>
                </c:pt>
                <c:pt idx="1257">
                  <c:v>-3.2270303253991502E-2</c:v>
                </c:pt>
                <c:pt idx="1258">
                  <c:v>-3.2087651024700771E-2</c:v>
                </c:pt>
                <c:pt idx="1259">
                  <c:v>-3.1904825828225708E-2</c:v>
                </c:pt>
                <c:pt idx="1260">
                  <c:v>-3.1721816618647203E-2</c:v>
                </c:pt>
                <c:pt idx="1261">
                  <c:v>-3.15386125033131E-2</c:v>
                </c:pt>
                <c:pt idx="1262">
                  <c:v>-3.1355202744867527E-2</c:v>
                </c:pt>
                <c:pt idx="1263">
                  <c:v>-3.1171576763042601E-2</c:v>
                </c:pt>
                <c:pt idx="1264">
                  <c:v>-3.098772413622277E-2</c:v>
                </c:pt>
                <c:pt idx="1265">
                  <c:v>-3.0803634602792191E-2</c:v>
                </c:pt>
                <c:pt idx="1266">
                  <c:v>-3.0619298119058606E-2</c:v>
                </c:pt>
                <c:pt idx="1267">
                  <c:v>-3.0434705096049557E-2</c:v>
                </c:pt>
                <c:pt idx="1268">
                  <c:v>-3.0249846781545839E-2</c:v>
                </c:pt>
                <c:pt idx="1269">
                  <c:v>-3.0064715567799643E-2</c:v>
                </c:pt>
                <c:pt idx="1270">
                  <c:v>-2.9879305141622656E-2</c:v>
                </c:pt>
                <c:pt idx="1271">
                  <c:v>-2.9693610566109561E-2</c:v>
                </c:pt>
                <c:pt idx="1272">
                  <c:v>-2.9507628348978687E-2</c:v>
                </c:pt>
                <c:pt idx="1273">
                  <c:v>-2.9321356500764846E-2</c:v>
                </c:pt>
                <c:pt idx="1274">
                  <c:v>-2.9134794583608226E-2</c:v>
                </c:pt>
                <c:pt idx="1275">
                  <c:v>-2.8947943751254361E-2</c:v>
                </c:pt>
                <c:pt idx="1276">
                  <c:v>-2.8760806780848268E-2</c:v>
                </c:pt>
                <c:pt idx="1277">
                  <c:v>-2.8573388097078978E-2</c:v>
                </c:pt>
                <c:pt idx="1278">
                  <c:v>-2.8385693789204865E-2</c:v>
                </c:pt>
                <c:pt idx="1279">
                  <c:v>-2.8197731621465431E-2</c:v>
                </c:pt>
                <c:pt idx="1280">
                  <c:v>-2.8009511037361299E-2</c:v>
                </c:pt>
                <c:pt idx="1281">
                  <c:v>-2.7821043158260433E-2</c:v>
                </c:pt>
                <c:pt idx="1282">
                  <c:v>-2.7632340776766611E-2</c:v>
                </c:pt>
                <c:pt idx="1283">
                  <c:v>-2.7443418345264044E-2</c:v>
                </c:pt>
                <c:pt idx="1284">
                  <c:v>-2.7254291960032033E-2</c:v>
                </c:pt>
                <c:pt idx="1285">
                  <c:v>-2.7064979341302253E-2</c:v>
                </c:pt>
                <c:pt idx="1286">
                  <c:v>-2.6875499809612912E-2</c:v>
                </c:pt>
                <c:pt idx="1287">
                  <c:v>-2.6685874258794623E-2</c:v>
                </c:pt>
                <c:pt idx="1288">
                  <c:v>-2.6496125125905684E-2</c:v>
                </c:pt>
                <c:pt idx="1289">
                  <c:v>-2.630627635841638E-2</c:v>
                </c:pt>
                <c:pt idx="1290">
                  <c:v>-2.6116353378925802E-2</c:v>
                </c:pt>
                <c:pt idx="1291">
                  <c:v>-2.5926382990287E-2</c:v>
                </c:pt>
                <c:pt idx="1292">
                  <c:v>-2.5736393097793801E-2</c:v>
                </c:pt>
                <c:pt idx="1293">
                  <c:v>-2.5546412282673743E-2</c:v>
                </c:pt>
                <c:pt idx="1294">
                  <c:v>-2.5356469449026402E-2</c:v>
                </c:pt>
                <c:pt idx="1295">
                  <c:v>-2.5166593628635065E-2</c:v>
                </c:pt>
                <c:pt idx="1296">
                  <c:v>-2.4976813853633494E-2</c:v>
                </c:pt>
                <c:pt idx="1297">
                  <c:v>-2.4787159041651578E-2</c:v>
                </c:pt>
                <c:pt idx="1298">
                  <c:v>-2.4597657890350101E-2</c:v>
                </c:pt>
                <c:pt idx="1299">
                  <c:v>-2.4408338780762723E-2</c:v>
                </c:pt>
                <c:pt idx="1300">
                  <c:v>-2.421922968898188E-2</c:v>
                </c:pt>
                <c:pt idx="1301">
                  <c:v>-2.4030358105748249E-2</c:v>
                </c:pt>
                <c:pt idx="1302">
                  <c:v>-2.3841750963518617E-2</c:v>
                </c:pt>
                <c:pt idx="1303">
                  <c:v>-2.3653434570605064E-2</c:v>
                </c:pt>
                <c:pt idx="1304">
                  <c:v>-2.3465434551992938E-2</c:v>
                </c:pt>
                <c:pt idx="1305">
                  <c:v>-2.3277775796462282E-2</c:v>
                </c:pt>
                <c:pt idx="1306">
                  <c:v>-2.3090482409650927E-2</c:v>
                </c:pt>
                <c:pt idx="1307">
                  <c:v>-2.2903577672713674E-2</c:v>
                </c:pt>
                <c:pt idx="1308">
                  <c:v>-2.2717084006244972E-2</c:v>
                </c:pt>
                <c:pt idx="1309">
                  <c:v>-2.2531022939148208E-2</c:v>
                </c:pt>
                <c:pt idx="1310">
                  <c:v>-2.2345415082146176E-2</c:v>
                </c:pt>
                <c:pt idx="1311">
                  <c:v>-2.2160280105642235E-2</c:v>
                </c:pt>
                <c:pt idx="1312">
                  <c:v>-2.1975636721653976E-2</c:v>
                </c:pt>
                <c:pt idx="1313">
                  <c:v>-2.1791502669551929E-2</c:v>
                </c:pt>
                <c:pt idx="1314">
                  <c:v>-2.1607894705351283E-2</c:v>
                </c:pt>
                <c:pt idx="1315">
                  <c:v>-2.1424828594312311E-2</c:v>
                </c:pt>
                <c:pt idx="1316">
                  <c:v>-2.1242319106619431E-2</c:v>
                </c:pt>
                <c:pt idx="1317">
                  <c:v>-2.1060380015917538E-2</c:v>
                </c:pt>
                <c:pt idx="1318">
                  <c:v>-2.087902410049667E-2</c:v>
                </c:pt>
                <c:pt idx="1319">
                  <c:v>-2.0698263146924335E-2</c:v>
                </c:pt>
                <c:pt idx="1320">
                  <c:v>-2.0518107955936008E-2</c:v>
                </c:pt>
                <c:pt idx="1321">
                  <c:v>-2.0338568350402871E-2</c:v>
                </c:pt>
                <c:pt idx="1322">
                  <c:v>-2.0159653185205573E-2</c:v>
                </c:pt>
                <c:pt idx="1323">
                  <c:v>-1.9981370358850975E-2</c:v>
                </c:pt>
                <c:pt idx="1324">
                  <c:v>-1.9803726826678129E-2</c:v>
                </c:pt>
                <c:pt idx="1325">
                  <c:v>-1.9626728615506486E-2</c:v>
                </c:pt>
                <c:pt idx="1326">
                  <c:v>-1.9450380839588804E-2</c:v>
                </c:pt>
                <c:pt idx="1327">
                  <c:v>-1.9274687717737545E-2</c:v>
                </c:pt>
                <c:pt idx="1328">
                  <c:v>-1.9099652591501304E-2</c:v>
                </c:pt>
                <c:pt idx="1329">
                  <c:v>-1.8925277944274357E-2</c:v>
                </c:pt>
                <c:pt idx="1330">
                  <c:v>-1.8751565421229726E-2</c:v>
                </c:pt>
                <c:pt idx="1331">
                  <c:v>-1.8578515849972038E-2</c:v>
                </c:pt>
                <c:pt idx="1332">
                  <c:v>-1.8406129261812464E-2</c:v>
                </c:pt>
                <c:pt idx="1333">
                  <c:v>-1.8234404913574656E-2</c:v>
                </c:pt>
                <c:pt idx="1334">
                  <c:v>-1.8063341309845164E-2</c:v>
                </c:pt>
                <c:pt idx="1335">
                  <c:v>-1.7892936225588085E-2</c:v>
                </c:pt>
                <c:pt idx="1336">
                  <c:v>-1.7723186729048573E-2</c:v>
                </c:pt>
                <c:pt idx="1337">
                  <c:v>-1.7554089204874553E-2</c:v>
                </c:pt>
                <c:pt idx="1338">
                  <c:v>-1.7385639377390631E-2</c:v>
                </c:pt>
                <c:pt idx="1339">
                  <c:v>-1.7217832333963439E-2</c:v>
                </c:pt>
                <c:pt idx="1340">
                  <c:v>-1.7050662548400833E-2</c:v>
                </c:pt>
                <c:pt idx="1341">
                  <c:v>-1.6884123904332488E-2</c:v>
                </c:pt>
                <c:pt idx="1342">
                  <c:v>-1.6718209718522132E-2</c:v>
                </c:pt>
                <c:pt idx="1343">
                  <c:v>-1.6552912764066955E-2</c:v>
                </c:pt>
                <c:pt idx="1344">
                  <c:v>-1.6388225293441659E-2</c:v>
                </c:pt>
                <c:pt idx="1345">
                  <c:v>-1.6224139061349046E-2</c:v>
                </c:pt>
                <c:pt idx="1346">
                  <c:v>-1.6060645347341525E-2</c:v>
                </c:pt>
                <c:pt idx="1347">
                  <c:v>-1.5897734978181706E-2</c:v>
                </c:pt>
                <c:pt idx="1348">
                  <c:v>-1.5735398349912208E-2</c:v>
                </c:pt>
                <c:pt idx="1349">
                  <c:v>-1.5573625449608398E-2</c:v>
                </c:pt>
                <c:pt idx="1350">
                  <c:v>-1.5412405876789485E-2</c:v>
                </c:pt>
                <c:pt idx="1351">
                  <c:v>-1.525172886446674E-2</c:v>
                </c:pt>
                <c:pt idx="1352">
                  <c:v>-1.5091583299809081E-2</c:v>
                </c:pt>
                <c:pt idx="1353">
                  <c:v>-1.4931957744408983E-2</c:v>
                </c:pt>
                <c:pt idx="1354">
                  <c:v>-1.4772840497372521E-2</c:v>
                </c:pt>
                <c:pt idx="1355">
                  <c:v>-1.4614219794338168E-2</c:v>
                </c:pt>
                <c:pt idx="1356">
                  <c:v>-1.4456084116793435E-2</c:v>
                </c:pt>
                <c:pt idx="1357">
                  <c:v>-1.4298422444488602E-2</c:v>
                </c:pt>
                <c:pt idx="1358">
                  <c:v>-1.4141224387490471E-2</c:v>
                </c:pt>
                <c:pt idx="1359">
                  <c:v>-1.3984480265836369E-2</c:v>
                </c:pt>
                <c:pt idx="1360">
                  <c:v>-1.3828181178644162E-2</c:v>
                </c:pt>
                <c:pt idx="1361">
                  <c:v>-1.3672319065131448E-2</c:v>
                </c:pt>
                <c:pt idx="1362">
                  <c:v>-1.3516886758101997E-2</c:v>
                </c:pt>
                <c:pt idx="1363">
                  <c:v>-1.3361878030360185E-2</c:v>
                </c:pt>
                <c:pt idx="1364">
                  <c:v>-1.3207287634491575E-2</c:v>
                </c:pt>
                <c:pt idx="1365">
                  <c:v>-1.3053111336428402E-2</c:v>
                </c:pt>
                <c:pt idx="1366">
                  <c:v>-1.2899345943200028E-2</c:v>
                </c:pt>
                <c:pt idx="1367">
                  <c:v>-1.2745989325250787E-2</c:v>
                </c:pt>
                <c:pt idx="1368">
                  <c:v>-1.259304043369032E-2</c:v>
                </c:pt>
                <c:pt idx="1369">
                  <c:v>-1.2440499312824432E-2</c:v>
                </c:pt>
                <c:pt idx="1370">
                  <c:v>-1.228836710829845E-2</c:v>
                </c:pt>
                <c:pt idx="1371">
                  <c:v>-1.2136646071169148E-2</c:v>
                </c:pt>
                <c:pt idx="1372">
                  <c:v>-1.1985339558206541E-2</c:v>
                </c:pt>
                <c:pt idx="1373">
                  <c:v>-1.1834452028711641E-2</c:v>
                </c:pt>
                <c:pt idx="1374">
                  <c:v>-1.1683989038122893E-2</c:v>
                </c:pt>
                <c:pt idx="1375">
                  <c:v>-1.1533957228669092E-2</c:v>
                </c:pt>
                <c:pt idx="1376">
                  <c:v>-1.1384364317315248E-2</c:v>
                </c:pt>
                <c:pt idx="1377">
                  <c:v>-1.123521908123344E-2</c:v>
                </c:pt>
                <c:pt idx="1378">
                  <c:v>-1.1086531341019872E-2</c:v>
                </c:pt>
                <c:pt idx="1379">
                  <c:v>-1.0938311941866324E-2</c:v>
                </c:pt>
                <c:pt idx="1380">
                  <c:v>-1.0790572732884534E-2</c:v>
                </c:pt>
                <c:pt idx="1381">
                  <c:v>-1.0643326544769455E-2</c:v>
                </c:pt>
                <c:pt idx="1382">
                  <c:v>-1.0496587165978278E-2</c:v>
                </c:pt>
                <c:pt idx="1383">
                  <c:v>-1.03503693175915E-2</c:v>
                </c:pt>
                <c:pt idx="1384">
                  <c:v>-1.0204688627012461E-2</c:v>
                </c:pt>
                <c:pt idx="1385">
                  <c:v>-1.0059561600653449E-2</c:v>
                </c:pt>
                <c:pt idx="1386">
                  <c:v>-9.9150055957468262E-3</c:v>
                </c:pt>
                <c:pt idx="1387">
                  <c:v>-9.771038791411538E-3</c:v>
                </c:pt>
                <c:pt idx="1388">
                  <c:v>-9.6276801590971257E-3</c:v>
                </c:pt>
                <c:pt idx="1389">
                  <c:v>-9.484949432519995E-3</c:v>
                </c:pt>
                <c:pt idx="1390">
                  <c:v>-9.3428670771987798E-3</c:v>
                </c:pt>
                <c:pt idx="1391">
                  <c:v>-9.2014542596891239E-3</c:v>
                </c:pt>
                <c:pt idx="1392">
                  <c:v>-9.0607328166105918E-3</c:v>
                </c:pt>
                <c:pt idx="1393">
                  <c:v>-8.9207252235533625E-3</c:v>
                </c:pt>
                <c:pt idx="1394">
                  <c:v>-8.7814545639447305E-3</c:v>
                </c:pt>
                <c:pt idx="1395">
                  <c:v>-8.6429444979506734E-3</c:v>
                </c:pt>
                <c:pt idx="1396">
                  <c:v>-8.5052192314814656E-3</c:v>
                </c:pt>
                <c:pt idx="1397">
                  <c:v>-8.3683034853656024E-3</c:v>
                </c:pt>
                <c:pt idx="1398">
                  <c:v>-8.2322224647508671E-3</c:v>
                </c:pt>
                <c:pt idx="1399">
                  <c:v>-8.0970018287867176E-3</c:v>
                </c:pt>
                <c:pt idx="1400">
                  <c:v>-7.9626676606372824E-3</c:v>
                </c:pt>
                <c:pt idx="1401">
                  <c:v>-7.829246437870958E-3</c:v>
                </c:pt>
                <c:pt idx="1402">
                  <c:v>-7.6967650032670389E-3</c:v>
                </c:pt>
                <c:pt idx="1403">
                  <c:v>-7.56525053607733E-3</c:v>
                </c:pt>
                <c:pt idx="1404">
                  <c:v>-7.4347305237758322E-3</c:v>
                </c:pt>
                <c:pt idx="1405">
                  <c:v>-7.3052327343271989E-3</c:v>
                </c:pt>
                <c:pt idx="1406">
                  <c:v>-7.176785189000591E-3</c:v>
                </c:pt>
                <c:pt idx="1407">
                  <c:v>-7.0494161357529499E-3</c:v>
                </c:pt>
                <c:pt idx="1408">
                  <c:v>-6.923154023202243E-3</c:v>
                </c:pt>
                <c:pt idx="1409">
                  <c:v>-6.7980274752094247E-3</c:v>
                </c:pt>
                <c:pt idx="1410">
                  <c:v>-6.6740652660841771E-3</c:v>
                </c:pt>
                <c:pt idx="1411">
                  <c:v>-6.5512962964280842E-3</c:v>
                </c:pt>
                <c:pt idx="1412">
                  <c:v>-6.4297495696255804E-3</c:v>
                </c:pt>
                <c:pt idx="1413">
                  <c:v>-6.3094541689920798E-3</c:v>
                </c:pt>
                <c:pt idx="1414">
                  <c:v>-6.1904392355855995E-3</c:v>
                </c:pt>
                <c:pt idx="1415">
                  <c:v>-6.072733946687006E-3</c:v>
                </c:pt>
                <c:pt idx="1416">
                  <c:v>-5.9563674416444811E-3</c:v>
                </c:pt>
                <c:pt idx="1417">
                  <c:v>-5.8413685802811439E-3</c:v>
                </c:pt>
                <c:pt idx="1418">
                  <c:v>-5.7277655654526119E-3</c:v>
                </c:pt>
                <c:pt idx="1419">
                  <c:v>-5.6155856358758565E-3</c:v>
                </c:pt>
                <c:pt idx="1420">
                  <c:v>-5.5048549074513467E-3</c:v>
                </c:pt>
                <c:pt idx="1421">
                  <c:v>-5.3955982792799114E-3</c:v>
                </c:pt>
                <c:pt idx="1422">
                  <c:v>-5.2878393527616124E-3</c:v>
                </c:pt>
                <c:pt idx="1423">
                  <c:v>-5.1816003607407521E-3</c:v>
                </c:pt>
                <c:pt idx="1424">
                  <c:v>-5.0769021059991516E-3</c:v>
                </c:pt>
                <c:pt idx="1425">
                  <c:v>-4.9737639085196223E-3</c:v>
                </c:pt>
                <c:pt idx="1426">
                  <c:v>-4.8722035609711431E-3</c:v>
                </c:pt>
                <c:pt idx="1427">
                  <c:v>-4.7722372918905442E-3</c:v>
                </c:pt>
                <c:pt idx="1428">
                  <c:v>-4.6738797360594622E-3</c:v>
                </c:pt>
                <c:pt idx="1429">
                  <c:v>-4.5771439115974543E-3</c:v>
                </c:pt>
                <c:pt idx="1430">
                  <c:v>-4.4820412033145414E-3</c:v>
                </c:pt>
                <c:pt idx="1431">
                  <c:v>-4.3885813518870715E-3</c:v>
                </c:pt>
                <c:pt idx="1432">
                  <c:v>-4.2967724484417741E-3</c:v>
                </c:pt>
                <c:pt idx="1433">
                  <c:v>-4.2066209341519176E-3</c:v>
                </c:pt>
                <c:pt idx="1434">
                  <c:v>-4.1181316044696199E-3</c:v>
                </c:pt>
                <c:pt idx="1435">
                  <c:v>-4.0313076176357789E-3</c:v>
                </c:pt>
                <c:pt idx="1436">
                  <c:v>-3.9461505071274215E-3</c:v>
                </c:pt>
                <c:pt idx="1437">
                  <c:v>-3.8626601977194497E-3</c:v>
                </c:pt>
                <c:pt idx="1438">
                  <c:v>-3.7808350248538236E-3</c:v>
                </c:pt>
                <c:pt idx="1439">
                  <c:v>-3.7006717570257945E-3</c:v>
                </c:pt>
                <c:pt idx="1440">
                  <c:v>-3.6221656209115228E-3</c:v>
                </c:pt>
                <c:pt idx="1441">
                  <c:v>-3.5453103289766279E-3</c:v>
                </c:pt>
                <c:pt idx="1442">
                  <c:v>-3.4700981093188517E-3</c:v>
                </c:pt>
                <c:pt idx="1443">
                  <c:v>-3.3965197375123552E-3</c:v>
                </c:pt>
                <c:pt idx="1444">
                  <c:v>-3.3245645702335196E-3</c:v>
                </c:pt>
                <c:pt idx="1445">
                  <c:v>-3.2542205804612636E-3</c:v>
                </c:pt>
                <c:pt idx="1446">
                  <c:v>-3.1854743940563967E-3</c:v>
                </c:pt>
                <c:pt idx="1447">
                  <c:v>-3.1183113275366613E-3</c:v>
                </c:pt>
                <c:pt idx="1448">
                  <c:v>-3.0527154268746638E-3</c:v>
                </c:pt>
                <c:pt idx="1449">
                  <c:v>-2.9886695071568619E-3</c:v>
                </c:pt>
                <c:pt idx="1450">
                  <c:v>-2.9261551929515334E-3</c:v>
                </c:pt>
                <c:pt idx="1451">
                  <c:v>-2.8651529592438872E-3</c:v>
                </c:pt>
                <c:pt idx="1452">
                  <c:v>-2.8056421728051948E-3</c:v>
                </c:pt>
                <c:pt idx="1453">
                  <c:v>-2.7476011338720676E-3</c:v>
                </c:pt>
                <c:pt idx="1454">
                  <c:v>-2.691007118020167E-3</c:v>
                </c:pt>
                <c:pt idx="1455">
                  <c:v>-2.6358364181250484E-3</c:v>
                </c:pt>
                <c:pt idx="1456">
                  <c:v>-2.5820643863101586E-3</c:v>
                </c:pt>
                <c:pt idx="1457">
                  <c:v>-2.5296654757895709E-3</c:v>
                </c:pt>
                <c:pt idx="1458">
                  <c:v>-2.4786132825200019E-3</c:v>
                </c:pt>
                <c:pt idx="1459">
                  <c:v>-2.4288805865830551E-3</c:v>
                </c:pt>
                <c:pt idx="1460">
                  <c:v>-2.3804393932253679E-3</c:v>
                </c:pt>
                <c:pt idx="1461">
                  <c:v>-2.3332609734898848E-3</c:v>
                </c:pt>
                <c:pt idx="1462">
                  <c:v>-2.2873159043775159E-3</c:v>
                </c:pt>
                <c:pt idx="1463">
                  <c:v>-2.242574108483488E-3</c:v>
                </c:pt>
                <c:pt idx="1464">
                  <c:v>-2.199004893058265E-3</c:v>
                </c:pt>
                <c:pt idx="1465">
                  <c:v>-2.156576988447261E-3</c:v>
                </c:pt>
                <c:pt idx="1466">
                  <c:v>-2.1152585858685196E-3</c:v>
                </c:pt>
                <c:pt idx="1467">
                  <c:v>-2.0750173744916033E-3</c:v>
                </c:pt>
                <c:pt idx="1468">
                  <c:v>-2.0358205777852396E-3</c:v>
                </c:pt>
                <c:pt idx="1469">
                  <c:v>-1.9976349891049562E-3</c:v>
                </c:pt>
                <c:pt idx="1470">
                  <c:v>-1.9604270064956463E-3</c:v>
                </c:pt>
                <c:pt idx="1471">
                  <c:v>-1.9241626666873469E-3</c:v>
                </c:pt>
                <c:pt idx="1472">
                  <c:v>-1.8888076782658833E-3</c:v>
                </c:pt>
                <c:pt idx="1473">
                  <c:v>-1.8543274540028473E-3</c:v>
                </c:pt>
                <c:pt idx="1474">
                  <c:v>-1.8206871423323771E-3</c:v>
                </c:pt>
                <c:pt idx="1475">
                  <c:v>-1.7878516579646732E-3</c:v>
                </c:pt>
                <c:pt idx="1476">
                  <c:v>-1.7557857116289037E-3</c:v>
                </c:pt>
                <c:pt idx="1477">
                  <c:v>-1.7244538389402115E-3</c:v>
                </c:pt>
                <c:pt idx="1478">
                  <c:v>-1.693820428387862E-3</c:v>
                </c:pt>
                <c:pt idx="1479">
                  <c:v>-1.6638497418988366E-3</c:v>
                </c:pt>
                <c:pt idx="1480">
                  <c:v>-1.6345059138830876E-3</c:v>
                </c:pt>
                <c:pt idx="1481">
                  <c:v>-1.6057529326410846E-3</c:v>
                </c:pt>
                <c:pt idx="1482">
                  <c:v>-1.5775546294439203E-3</c:v>
                </c:pt>
                <c:pt idx="1483">
                  <c:v>-1.5498746848954842E-3</c:v>
                </c:pt>
                <c:pt idx="1484">
                  <c:v>-1.5226766422959941E-3</c:v>
                </c:pt>
                <c:pt idx="1485">
                  <c:v>-1.4959239216791841E-3</c:v>
                </c:pt>
                <c:pt idx="1486">
                  <c:v>-1.4695798341605151E-3</c:v>
                </c:pt>
                <c:pt idx="1487">
                  <c:v>-1.4436075965220372E-3</c:v>
                </c:pt>
                <c:pt idx="1488">
                  <c:v>-1.4179703459752113E-3</c:v>
                </c:pt>
                <c:pt idx="1489">
                  <c:v>-1.3926311550476816E-3</c:v>
                </c:pt>
                <c:pt idx="1490">
                  <c:v>-1.367553046543602E-3</c:v>
                </c:pt>
                <c:pt idx="1491">
                  <c:v>-1.34269900853092E-3</c:v>
                </c:pt>
                <c:pt idx="1492">
                  <c:v>-1.3180320093123189E-3</c:v>
                </c:pt>
                <c:pt idx="1493">
                  <c:v>-1.2935150123399802E-3</c:v>
                </c:pt>
                <c:pt idx="1494">
                  <c:v>-1.2691109910373068E-3</c:v>
                </c:pt>
                <c:pt idx="1495">
                  <c:v>-1.244782943493804E-3</c:v>
                </c:pt>
                <c:pt idx="1496">
                  <c:v>-1.2204939070020579E-3</c:v>
                </c:pt>
                <c:pt idx="1497">
                  <c:v>-1.1962069724085506E-3</c:v>
                </c:pt>
                <c:pt idx="1498">
                  <c:v>-1.1718852982524101E-3</c:v>
                </c:pt>
                <c:pt idx="1499">
                  <c:v>-1.1474921246687967E-3</c:v>
                </c:pt>
                <c:pt idx="1500">
                  <c:v>-1.1229907870356386E-3</c:v>
                </c:pt>
                <c:pt idx="1501">
                  <c:v>-1.0983447293448985E-3</c:v>
                </c:pt>
                <c:pt idx="1502">
                  <c:v>-1.0735175172812549E-3</c:v>
                </c:pt>
                <c:pt idx="1503">
                  <c:v>-1.0484728509932326E-3</c:v>
                </c:pt>
                <c:pt idx="1504">
                  <c:v>-1.0231746321189459E-3</c:v>
                </c:pt>
                <c:pt idx="1505">
                  <c:v>-9.9758720258755597E-4</c:v>
                </c:pt>
                <c:pt idx="1506">
                  <c:v>-9.7167572284901933E-4</c:v>
                </c:pt>
                <c:pt idx="1507">
                  <c:v>-9.4540647849837328E-4</c:v>
                </c:pt>
                <c:pt idx="1508">
                  <c:v>-9.1874703520275199E-4</c:v>
                </c:pt>
                <c:pt idx="1509">
                  <c:v>-8.9166632771263117E-4</c:v>
                </c:pt>
                <c:pt idx="1510">
                  <c:v>-8.6413473578850957E-4</c:v>
                </c:pt>
                <c:pt idx="1511">
                  <c:v>-8.3612415014119325E-4</c:v>
                </c:pt>
                <c:pt idx="1512">
                  <c:v>-8.0760802909124062E-4</c:v>
                </c:pt>
                <c:pt idx="1513">
                  <c:v>-7.7856144652969418E-4</c:v>
                </c:pt>
                <c:pt idx="1514">
                  <c:v>-7.4896113173323492E-4</c:v>
                </c:pt>
                <c:pt idx="1515">
                  <c:v>-7.1878550156205718E-4</c:v>
                </c:pt>
                <c:pt idx="1516">
                  <c:v>-6.8801468554520592E-4</c:v>
                </c:pt>
                <c:pt idx="1517">
                  <c:v>-6.5663054433496302E-4</c:v>
                </c:pt>
                <c:pt idx="1518">
                  <c:v>-6.2461668198987639E-4</c:v>
                </c:pt>
                <c:pt idx="1519">
                  <c:v>-5.9195845252430998E-4</c:v>
                </c:pt>
                <c:pt idx="1520">
                  <c:v>-5.5864296114178328E-4</c:v>
                </c:pt>
                <c:pt idx="1521">
                  <c:v>-5.2465906054913398E-4</c:v>
                </c:pt>
                <c:pt idx="1522">
                  <c:v>-4.8999734272938582E-4</c:v>
                </c:pt>
                <c:pt idx="1523">
                  <c:v>-4.5465012653228093E-4</c:v>
                </c:pt>
                <c:pt idx="1524">
                  <c:v>-4.1861144142358268E-4</c:v>
                </c:pt>
                <c:pt idx="1525">
                  <c:v>-3.8187700771670529E-4</c:v>
                </c:pt>
                <c:pt idx="1526">
                  <c:v>-3.4444421359371217E-4</c:v>
                </c:pt>
                <c:pt idx="1527">
                  <c:v>-3.0631208920638402E-4</c:v>
                </c:pt>
                <c:pt idx="1528">
                  <c:v>-2.6748127813272792E-4</c:v>
                </c:pt>
                <c:pt idx="1529">
                  <c:v>-2.2795400644920317E-4</c:v>
                </c:pt>
                <c:pt idx="1530">
                  <c:v>-1.8773404966485296E-4</c:v>
                </c:pt>
                <c:pt idx="1531">
                  <c:v>-1.4682669774951563E-4</c:v>
                </c:pt>
                <c:pt idx="1532">
                  <c:v>-1.0523871847527213E-4</c:v>
                </c:pt>
                <c:pt idx="1533">
                  <c:v>-6.2978319277391396E-5</c:v>
                </c:pt>
                <c:pt idx="1534">
                  <c:v>-2.0055107829163364E-5</c:v>
                </c:pt>
                <c:pt idx="1535">
                  <c:v>2.3519948486936175E-5</c:v>
                </c:pt>
                <c:pt idx="1536">
                  <c:v>6.7734564040231146E-5</c:v>
                </c:pt>
                <c:pt idx="1537">
                  <c:v>1.1257517718438599E-4</c:v>
                </c:pt>
                <c:pt idx="1538">
                  <c:v>1.5802699311081846E-4</c:v>
                </c:pt>
                <c:pt idx="1539">
                  <c:v>2.0407402718236692E-4</c:v>
                </c:pt>
                <c:pt idx="1540">
                  <c:v>2.5069914861575995E-4</c:v>
                </c:pt>
                <c:pt idx="1541">
                  <c:v>2.9788416950644582E-4</c:v>
                </c:pt>
                <c:pt idx="1542">
                  <c:v>3.4561007624314422E-4</c:v>
                </c:pt>
                <c:pt idx="1543">
                  <c:v>3.9385737647346921E-4</c:v>
                </c:pt>
                <c:pt idx="1544">
                  <c:v>4.4260638707351491E-4</c:v>
                </c:pt>
                <c:pt idx="1545">
                  <c:v>4.918373968264845E-4</c:v>
                </c:pt>
                <c:pt idx="1546">
                  <c:v>5.4153077464484884E-4</c:v>
                </c:pt>
                <c:pt idx="1547">
                  <c:v>5.9166706693653708E-4</c:v>
                </c:pt>
                <c:pt idx="1548">
                  <c:v>6.4222708660849001E-4</c:v>
                </c:pt>
                <c:pt idx="1549">
                  <c:v>6.9319199422777174E-4</c:v>
                </c:pt>
                <c:pt idx="1550">
                  <c:v>7.4454337176360511E-4</c:v>
                </c:pt>
                <c:pt idx="1551">
                  <c:v>7.9626328931389474E-4</c:v>
                </c:pt>
                <c:pt idx="1552">
                  <c:v>8.483343652041645E-4</c:v>
                </c:pt>
                <c:pt idx="1553">
                  <c:v>9.0073981983112151E-4</c:v>
                </c:pt>
                <c:pt idx="1554">
                  <c:v>9.534635236083278E-4</c:v>
                </c:pt>
                <c:pt idx="1555">
                  <c:v>1.0064900393564561E-3</c:v>
                </c:pt>
                <c:pt idx="1556">
                  <c:v>1.0598046594667951E-3</c:v>
                </c:pt>
                <c:pt idx="1557">
                  <c:v>1.1133934381525321E-3</c:v>
                </c:pt>
                <c:pt idx="1558">
                  <c:v>1.1672432190892625E-3</c:v>
                </c:pt>
                <c:pt idx="1559">
                  <c:v>1.2213416587327751E-3</c:v>
                </c:pt>
                <c:pt idx="1560">
                  <c:v>1.2756772455898944E-3</c:v>
                </c:pt>
                <c:pt idx="1561">
                  <c:v>1.3302393157057493E-3</c:v>
                </c:pt>
                <c:pt idx="1562">
                  <c:v>1.3850180646189645E-3</c:v>
                </c:pt>
                <c:pt idx="1563">
                  <c:v>1.4400045560250259E-3</c:v>
                </c:pt>
                <c:pt idx="1564">
                  <c:v>1.4951907273766047E-3</c:v>
                </c:pt>
                <c:pt idx="1565">
                  <c:v>1.550569392639253E-3</c:v>
                </c:pt>
                <c:pt idx="1566">
                  <c:v>1.6061342424102411E-3</c:v>
                </c:pt>
                <c:pt idx="1567">
                  <c:v>1.6618798415985708E-3</c:v>
                </c:pt>
                <c:pt idx="1568">
                  <c:v>1.7178016248541382E-3</c:v>
                </c:pt>
                <c:pt idx="1569">
                  <c:v>1.7738958899250941E-3</c:v>
                </c:pt>
                <c:pt idx="1570">
                  <c:v>1.8301597891131095E-3</c:v>
                </c:pt>
                <c:pt idx="1571">
                  <c:v>1.8865913189879363E-3</c:v>
                </c:pt>
                <c:pt idx="1572">
                  <c:v>1.9431893085138684E-3</c:v>
                </c:pt>
                <c:pt idx="1573">
                  <c:v>1.9999534057330583E-3</c:v>
                </c:pt>
                <c:pt idx="1574">
                  <c:v>2.0568840631426453E-3</c:v>
                </c:pt>
                <c:pt idx="1575">
                  <c:v>2.113982521895456E-3</c:v>
                </c:pt>
                <c:pt idx="1576">
                  <c:v>2.1712507949465283E-3</c:v>
                </c:pt>
                <c:pt idx="1577">
                  <c:v>2.2286916492612395E-3</c:v>
                </c:pt>
                <c:pt idx="1578">
                  <c:v>2.286308587193954E-3</c:v>
                </c:pt>
                <c:pt idx="1579">
                  <c:v>2.3441057779234444E-3</c:v>
                </c:pt>
                <c:pt idx="1580">
                  <c:v>2.4020878330502753E-3</c:v>
                </c:pt>
                <c:pt idx="1581">
                  <c:v>2.4602594556088746E-3</c:v>
                </c:pt>
                <c:pt idx="1582">
                  <c:v>2.5186251528833137E-3</c:v>
                </c:pt>
                <c:pt idx="1583">
                  <c:v>2.5771890853273863E-3</c:v>
                </c:pt>
                <c:pt idx="1584">
                  <c:v>2.6359549743006053E-3</c:v>
                </c:pt>
                <c:pt idx="1585">
                  <c:v>2.6949260210423656E-3</c:v>
                </c:pt>
                <c:pt idx="1586">
                  <c:v>2.7541048341526947E-3</c:v>
                </c:pt>
                <c:pt idx="1587">
                  <c:v>2.8134933650020492E-3</c:v>
                </c:pt>
                <c:pt idx="1588">
                  <c:v>2.873092850600703E-3</c:v>
                </c:pt>
                <c:pt idx="1589">
                  <c:v>2.9329037634810095E-3</c:v>
                </c:pt>
                <c:pt idx="1590">
                  <c:v>2.9929257681654206E-3</c:v>
                </c:pt>
                <c:pt idx="1591">
                  <c:v>3.0531576838111652E-3</c:v>
                </c:pt>
                <c:pt idx="1592">
                  <c:v>3.1135974526408459E-3</c:v>
                </c:pt>
                <c:pt idx="1593">
                  <c:v>3.1742421137849748E-3</c:v>
                </c:pt>
                <c:pt idx="1594">
                  <c:v>3.2350877821798562E-3</c:v>
                </c:pt>
                <c:pt idx="1595">
                  <c:v>3.2961296321799651E-3</c:v>
                </c:pt>
                <c:pt idx="1596">
                  <c:v>3.3573618855602351E-3</c:v>
                </c:pt>
                <c:pt idx="1597">
                  <c:v>3.4187778035982739E-3</c:v>
                </c:pt>
                <c:pt idx="1598">
                  <c:v>3.480369682941774E-3</c:v>
                </c:pt>
                <c:pt idx="1599">
                  <c:v>3.5421288549801915E-3</c:v>
                </c:pt>
                <c:pt idx="1600">
                  <c:v>3.6040456884538536E-3</c:v>
                </c:pt>
                <c:pt idx="1601">
                  <c:v>3.6661095950463953E-3</c:v>
                </c:pt>
                <c:pt idx="1602">
                  <c:v>3.7283090377196503E-3</c:v>
                </c:pt>
                <c:pt idx="1603">
                  <c:v>3.7906315415621602E-3</c:v>
                </c:pt>
                <c:pt idx="1604">
                  <c:v>3.8530637069342476E-3</c:v>
                </c:pt>
                <c:pt idx="1605">
                  <c:v>3.9155912247043692E-3</c:v>
                </c:pt>
                <c:pt idx="1606">
                  <c:v>3.9781988933818195E-3</c:v>
                </c:pt>
                <c:pt idx="1607">
                  <c:v>4.0408706379620289E-3</c:v>
                </c:pt>
                <c:pt idx="1608">
                  <c:v>4.1035895303103307E-3</c:v>
                </c:pt>
                <c:pt idx="1609">
                  <c:v>4.166337810920284E-3</c:v>
                </c:pt>
                <c:pt idx="1610">
                  <c:v>4.2290969118913948E-3</c:v>
                </c:pt>
                <c:pt idx="1611">
                  <c:v>4.2918474809806222E-3</c:v>
                </c:pt>
                <c:pt idx="1612">
                  <c:v>4.3545694065902042E-3</c:v>
                </c:pt>
                <c:pt idx="1613">
                  <c:v>4.4172418435630134E-3</c:v>
                </c:pt>
                <c:pt idx="1614">
                  <c:v>4.4798432396639179E-3</c:v>
                </c:pt>
                <c:pt idx="1615">
                  <c:v>4.54235136263387E-3</c:v>
                </c:pt>
                <c:pt idx="1616">
                  <c:v>4.6047433277101174E-3</c:v>
                </c:pt>
                <c:pt idx="1617">
                  <c:v>4.6669956255132291E-3</c:v>
                </c:pt>
                <c:pt idx="1618">
                  <c:v>4.7290841502078051E-3</c:v>
                </c:pt>
                <c:pt idx="1619">
                  <c:v>4.7909842278505204E-3</c:v>
                </c:pt>
                <c:pt idx="1620">
                  <c:v>4.8526706448446541E-3</c:v>
                </c:pt>
                <c:pt idx="1621">
                  <c:v>4.9141176764264842E-3</c:v>
                </c:pt>
                <c:pt idx="1622">
                  <c:v>4.975299115113953E-3</c:v>
                </c:pt>
                <c:pt idx="1623">
                  <c:v>5.0361882990533546E-3</c:v>
                </c:pt>
                <c:pt idx="1624">
                  <c:v>5.0967581402049569E-3</c:v>
                </c:pt>
                <c:pt idx="1625">
                  <c:v>5.1569811523127958E-3</c:v>
                </c:pt>
                <c:pt idx="1626">
                  <c:v>5.2168294786085661E-3</c:v>
                </c:pt>
                <c:pt idx="1627">
                  <c:v>5.2762749192037418E-3</c:v>
                </c:pt>
                <c:pt idx="1628">
                  <c:v>5.3352889581280271E-3</c:v>
                </c:pt>
                <c:pt idx="1629">
                  <c:v>5.3938427899761932E-3</c:v>
                </c:pt>
                <c:pt idx="1630">
                  <c:v>5.4519073461286359E-3</c:v>
                </c:pt>
                <c:pt idx="1631">
                  <c:v>5.5094533205148144E-3</c:v>
                </c:pt>
                <c:pt idx="1632">
                  <c:v>5.5664511948916506E-3</c:v>
                </c:pt>
                <c:pt idx="1633">
                  <c:v>5.6228712636121007E-3</c:v>
                </c:pt>
                <c:pt idx="1634">
                  <c:v>5.67868365786218E-3</c:v>
                </c:pt>
                <c:pt idx="1635">
                  <c:v>5.7338583693469268E-3</c:v>
                </c:pt>
                <c:pt idx="1636">
                  <c:v>5.7883652734089892E-3</c:v>
                </c:pt>
                <c:pt idx="1637">
                  <c:v>5.8421741515653474E-3</c:v>
                </c:pt>
                <c:pt idx="1638">
                  <c:v>5.8952547134503604E-3</c:v>
                </c:pt>
                <c:pt idx="1639">
                  <c:v>5.9475766181550866E-3</c:v>
                </c:pt>
                <c:pt idx="1640">
                  <c:v>5.9991094949551002E-3</c:v>
                </c:pt>
                <c:pt idx="1641">
                  <c:v>6.0498229634205619E-3</c:v>
                </c:pt>
                <c:pt idx="1642">
                  <c:v>6.0996866529045447E-3</c:v>
                </c:pt>
                <c:pt idx="1643">
                  <c:v>6.148670221406468E-3</c:v>
                </c:pt>
                <c:pt idx="1644">
                  <c:v>6.1967433738097412E-3</c:v>
                </c:pt>
                <c:pt idx="1645">
                  <c:v>6.2438758794935928E-3</c:v>
                </c:pt>
                <c:pt idx="1646">
                  <c:v>6.2900375893207346E-3</c:v>
                </c:pt>
                <c:pt idx="1647">
                  <c:v>6.3351984520032701E-3</c:v>
                </c:pt>
                <c:pt idx="1648">
                  <c:v>6.3793285298508248E-3</c:v>
                </c:pt>
                <c:pt idx="1649">
                  <c:v>6.422398013905547E-3</c:v>
                </c:pt>
                <c:pt idx="1650">
                  <c:v>6.4643772384697816E-3</c:v>
                </c:pt>
                <c:pt idx="1651">
                  <c:v>6.5052366950328804E-3</c:v>
                </c:pt>
                <c:pt idx="1652">
                  <c:v>6.5449470456045425E-3</c:v>
                </c:pt>
                <c:pt idx="1653">
                  <c:v>6.5834791354627874E-3</c:v>
                </c:pt>
                <c:pt idx="1654">
                  <c:v>6.62080400532519E-3</c:v>
                </c:pt>
                <c:pt idx="1655">
                  <c:v>6.6568929029526842E-3</c:v>
                </c:pt>
                <c:pt idx="1656">
                  <c:v>6.6917172941956858E-3</c:v>
                </c:pt>
                <c:pt idx="1657">
                  <c:v>6.7252488734928931E-3</c:v>
                </c:pt>
                <c:pt idx="1658">
                  <c:v>6.7574595738333033E-3</c:v>
                </c:pt>
                <c:pt idx="1659">
                  <c:v>6.7883215761926144E-3</c:v>
                </c:pt>
                <c:pt idx="1660">
                  <c:v>6.8178073184551758E-3</c:v>
                </c:pt>
                <c:pt idx="1661">
                  <c:v>6.8458895038332581E-3</c:v>
                </c:pt>
                <c:pt idx="1662">
                  <c:v>6.8725411087953306E-3</c:v>
                </c:pt>
                <c:pt idx="1663">
                  <c:v>6.897735390515471E-3</c:v>
                </c:pt>
                <c:pt idx="1664">
                  <c:v>6.9214458938559893E-3</c:v>
                </c:pt>
                <c:pt idx="1665">
                  <c:v>6.9436464578955274E-3</c:v>
                </c:pt>
                <c:pt idx="1666">
                  <c:v>6.9643112220150469E-3</c:v>
                </c:pt>
                <c:pt idx="1667">
                  <c:v>6.9834146315541175E-3</c:v>
                </c:pt>
                <c:pt idx="1668">
                  <c:v>7.0009314430497837E-3</c:v>
                </c:pt>
                <c:pt idx="1669">
                  <c:v>7.0168367290706539E-3</c:v>
                </c:pt>
                <c:pt idx="1670">
                  <c:v>7.0311058826583988E-3</c:v>
                </c:pt>
                <c:pt idx="1671">
                  <c:v>7.0437146213891515E-3</c:v>
                </c:pt>
                <c:pt idx="1672">
                  <c:v>7.0546389910669952E-3</c:v>
                </c:pt>
                <c:pt idx="1673">
                  <c:v>7.0638553690617551E-3</c:v>
                </c:pt>
                <c:pt idx="1674">
                  <c:v>7.0713404673031534E-3</c:v>
                </c:pt>
                <c:pt idx="1675">
                  <c:v>7.0770713349432831E-3</c:v>
                </c:pt>
                <c:pt idx="1676">
                  <c:v>7.0810253606992538E-3</c:v>
                </c:pt>
                <c:pt idx="1677">
                  <c:v>7.0831802748875785E-3</c:v>
                </c:pt>
                <c:pt idx="1678">
                  <c:v>7.083514151161866E-3</c:v>
                </c:pt>
                <c:pt idx="1679">
                  <c:v>7.082005452828808E-3</c:v>
                </c:pt>
                <c:pt idx="1680">
                  <c:v>7.0786332203711718E-3</c:v>
                </c:pt>
                <c:pt idx="1681">
                  <c:v>7.0733773736056946E-3</c:v>
                </c:pt>
                <c:pt idx="1682">
                  <c:v>7.0662189550136957E-3</c:v>
                </c:pt>
                <c:pt idx="1683">
                  <c:v>7.0571402484212436E-3</c:v>
                </c:pt>
                <c:pt idx="1684">
                  <c:v>7.0461248435606414E-3</c:v>
                </c:pt>
                <c:pt idx="1685">
                  <c:v>7.0331576899566959E-3</c:v>
                </c:pt>
                <c:pt idx="1686">
                  <c:v>7.018225142697402E-3</c:v>
                </c:pt>
                <c:pt idx="1687">
                  <c:v>7.0013150006804801E-3</c:v>
                </c:pt>
                <c:pt idx="1688">
                  <c:v>6.982416537824828E-3</c:v>
                </c:pt>
                <c:pt idx="1689">
                  <c:v>6.9615205277110724E-3</c:v>
                </c:pt>
                <c:pt idx="1690">
                  <c:v>6.9386192620940349E-3</c:v>
                </c:pt>
                <c:pt idx="1691">
                  <c:v>6.9137065637096965E-3</c:v>
                </c:pt>
                <c:pt idx="1692">
                  <c:v>6.8867777937793887E-3</c:v>
                </c:pt>
                <c:pt idx="1693">
                  <c:v>6.8578298545949679E-3</c:v>
                </c:pt>
                <c:pt idx="1694">
                  <c:v>6.8268611875503069E-3</c:v>
                </c:pt>
                <c:pt idx="1695">
                  <c:v>6.7938717669665544E-3</c:v>
                </c:pt>
                <c:pt idx="1696">
                  <c:v>6.7588630900415969E-3</c:v>
                </c:pt>
                <c:pt idx="1697">
                  <c:v>6.7218381632374834E-3</c:v>
                </c:pt>
                <c:pt idx="1698">
                  <c:v>6.6828014854037714E-3</c:v>
                </c:pt>
                <c:pt idx="1699">
                  <c:v>6.6417590279191727E-3</c:v>
                </c:pt>
                <c:pt idx="1700">
                  <c:v>6.5987182121192813E-3</c:v>
                </c:pt>
                <c:pt idx="1701">
                  <c:v>6.5536878842638443E-3</c:v>
                </c:pt>
                <c:pt idx="1702">
                  <c:v>6.5066782882832802E-3</c:v>
                </c:pt>
                <c:pt idx="1703">
                  <c:v>6.4577010365311997E-3</c:v>
                </c:pt>
                <c:pt idx="1704">
                  <c:v>6.4067690787567031E-3</c:v>
                </c:pt>
                <c:pt idx="1705">
                  <c:v>6.3538966694984354E-3</c:v>
                </c:pt>
                <c:pt idx="1706">
                  <c:v>6.2990993340905372E-3</c:v>
                </c:pt>
                <c:pt idx="1707">
                  <c:v>6.2423938334594314E-3</c:v>
                </c:pt>
                <c:pt idx="1708">
                  <c:v>6.1837981278799322E-3</c:v>
                </c:pt>
                <c:pt idx="1709">
                  <c:v>6.1233313398484377E-3</c:v>
                </c:pt>
                <c:pt idx="1710">
                  <c:v>6.0610137162217534E-3</c:v>
                </c:pt>
                <c:pt idx="1711">
                  <c:v>5.9968665897601591E-3</c:v>
                </c:pt>
                <c:pt idx="1712">
                  <c:v>5.9309123402047411E-3</c:v>
                </c:pt>
                <c:pt idx="1713">
                  <c:v>5.863174355010126E-3</c:v>
                </c:pt>
                <c:pt idx="1714">
                  <c:v>5.7936769898458522E-3</c:v>
                </c:pt>
                <c:pt idx="1715">
                  <c:v>5.7224455289715597E-3</c:v>
                </c:pt>
                <c:pt idx="1716">
                  <c:v>5.649506145583948E-3</c:v>
                </c:pt>
                <c:pt idx="1717">
                  <c:v>5.5748858622259537E-3</c:v>
                </c:pt>
                <c:pt idx="1718">
                  <c:v>5.4986125113424952E-3</c:v>
                </c:pt>
                <c:pt idx="1719">
                  <c:v>5.4207146960599112E-3</c:v>
                </c:pt>
                <c:pt idx="1720">
                  <c:v>5.3412217512608818E-3</c:v>
                </c:pt>
                <c:pt idx="1721">
                  <c:v>5.2601637050199322E-3</c:v>
                </c:pt>
                <c:pt idx="1722">
                  <c:v>5.1775712404601099E-3</c:v>
                </c:pt>
                <c:pt idx="1723">
                  <c:v>5.09347565808524E-3</c:v>
                </c:pt>
                <c:pt idx="1724">
                  <c:v>5.0079088386378876E-3</c:v>
                </c:pt>
                <c:pt idx="1725">
                  <c:v>4.9209032065278876E-3</c:v>
                </c:pt>
                <c:pt idx="1726">
                  <c:v>4.832491693872492E-3</c:v>
                </c:pt>
                <c:pt idx="1727">
                  <c:v>4.7427077051843429E-3</c:v>
                </c:pt>
                <c:pt idx="1728">
                  <c:v>4.6515850827399726E-3</c:v>
                </c:pt>
                <c:pt idx="1729">
                  <c:v>4.5591580726573964E-3</c:v>
                </c:pt>
                <c:pt idx="1730">
                  <c:v>4.4654612917082552E-3</c:v>
                </c:pt>
                <c:pt idx="1731">
                  <c:v>4.3705296948862464E-3</c:v>
                </c:pt>
                <c:pt idx="1732">
                  <c:v>4.2743985437507723E-3</c:v>
                </c:pt>
                <c:pt idx="1733">
                  <c:v>4.1771033755613517E-3</c:v>
                </c:pt>
                <c:pt idx="1734">
                  <c:v>4.0786799732162428E-3</c:v>
                </c:pt>
                <c:pt idx="1735">
                  <c:v>3.9791643360054512E-3</c:v>
                </c:pt>
                <c:pt idx="1736">
                  <c:v>3.8785926511864547E-3</c:v>
                </c:pt>
                <c:pt idx="1737">
                  <c:v>3.7770012663880812E-3</c:v>
                </c:pt>
                <c:pt idx="1738">
                  <c:v>3.67442666284671E-3</c:v>
                </c:pt>
                <c:pt idx="1739">
                  <c:v>3.5709054294761544E-3</c:v>
                </c:pt>
                <c:pt idx="1740">
                  <c:v>3.4664742377713189E-3</c:v>
                </c:pt>
                <c:pt idx="1741">
                  <c:v>3.361169808029872E-3</c:v>
                </c:pt>
                <c:pt idx="1742">
                  <c:v>3.255028846399638E-3</c:v>
                </c:pt>
                <c:pt idx="1743">
                  <c:v>3.1480879583843341E-3</c:v>
                </c:pt>
                <c:pt idx="1744">
                  <c:v>3.0403835755880978E-3</c:v>
                </c:pt>
                <c:pt idx="1745">
                  <c:v>2.9319519096530676E-3</c:v>
                </c:pt>
                <c:pt idx="1746">
                  <c:v>2.8228289184259871E-3</c:v>
                </c:pt>
                <c:pt idx="1747">
                  <c:v>2.7130502751339463E-3</c:v>
                </c:pt>
                <c:pt idx="1748">
                  <c:v>2.6026513400181218E-3</c:v>
                </c:pt>
                <c:pt idx="1749">
                  <c:v>2.4916671342907998E-3</c:v>
                </c:pt>
                <c:pt idx="1750">
                  <c:v>2.3801323163019231E-3</c:v>
                </c:pt>
                <c:pt idx="1751">
                  <c:v>2.2680811598058807E-3</c:v>
                </c:pt>
                <c:pt idx="1752">
                  <c:v>2.1555475342234908E-3</c:v>
                </c:pt>
                <c:pt idx="1753">
                  <c:v>2.0425648867968011E-3</c:v>
                </c:pt>
                <c:pt idx="1754">
                  <c:v>1.9291662265396227E-3</c:v>
                </c:pt>
                <c:pt idx="1755">
                  <c:v>1.8153841098887576E-3</c:v>
                </c:pt>
                <c:pt idx="1756">
                  <c:v>1.7012506279652411E-3</c:v>
                </c:pt>
                <c:pt idx="1757">
                  <c:v>1.5867973953580931E-3</c:v>
                </c:pt>
                <c:pt idx="1758">
                  <c:v>1.4720555403464166E-3</c:v>
                </c:pt>
                <c:pt idx="1759">
                  <c:v>1.3570556964789741E-3</c:v>
                </c:pt>
                <c:pt idx="1760">
                  <c:v>1.2418279954334924E-3</c:v>
                </c:pt>
                <c:pt idx="1761">
                  <c:v>1.1264020610813402E-3</c:v>
                </c:pt>
                <c:pt idx="1762">
                  <c:v>1.0108070046853405E-3</c:v>
                </c:pt>
                <c:pt idx="1763">
                  <c:v>8.9507142116295889E-4</c:v>
                </c:pt>
                <c:pt idx="1764">
                  <c:v>7.7922338634837311E-4</c:v>
                </c:pt>
                <c:pt idx="1765">
                  <c:v>6.6329045519070975E-4</c:v>
                </c:pt>
                <c:pt idx="1766">
                  <c:v>5.4729966082804724E-4</c:v>
                </c:pt>
                <c:pt idx="1767">
                  <c:v>4.3127751447948927E-4</c:v>
                </c:pt>
                <c:pt idx="1768">
                  <c:v>3.1525000610014187E-4</c:v>
                </c:pt>
                <c:pt idx="1769">
                  <c:v>1.9924260574623136E-4</c:v>
                </c:pt>
                <c:pt idx="1770">
                  <c:v>8.3280265600314503E-5</c:v>
                </c:pt>
                <c:pt idx="1771">
                  <c:v>-3.2612577392108394E-5</c:v>
                </c:pt>
                <c:pt idx="1772">
                  <c:v>-1.4841199831945953E-4</c:v>
                </c:pt>
                <c:pt idx="1773">
                  <c:v>-2.6409458057871947E-4</c:v>
                </c:pt>
                <c:pt idx="1774">
                  <c:v>-3.7963741166909139E-4</c:v>
                </c:pt>
                <c:pt idx="1775">
                  <c:v>-4.9501807854424713E-4</c:v>
                </c:pt>
                <c:pt idx="1776">
                  <c:v>-6.1021466256071634E-4</c:v>
                </c:pt>
                <c:pt idx="1777">
                  <c:v>-7.252057340580944E-4</c:v>
                </c:pt>
                <c:pt idx="1778">
                  <c:v>-8.3997034660497844E-4</c:v>
                </c:pt>
                <c:pt idx="1779">
                  <c:v>-9.5448803094247945E-4</c:v>
                </c:pt>
                <c:pt idx="1780">
                  <c:v>-1.068738788656408E-3</c:v>
                </c:pt>
                <c:pt idx="1781">
                  <c:v>-1.1827030856060542E-3</c:v>
                </c:pt>
                <c:pt idx="1782">
                  <c:v>-1.2963618451374598E-3</c:v>
                </c:pt>
                <c:pt idx="1783">
                  <c:v>-1.4096964411066959E-3</c:v>
                </c:pt>
                <c:pt idx="1784">
                  <c:v>-1.5226886907374483E-3</c:v>
                </c:pt>
                <c:pt idx="1785">
                  <c:v>-1.6353208473358616E-3</c:v>
                </c:pt>
                <c:pt idx="1786">
                  <c:v>-1.7475755928842121E-3</c:v>
                </c:pt>
                <c:pt idx="1787">
                  <c:v>-1.8594360305337662E-3</c:v>
                </c:pt>
                <c:pt idx="1788">
                  <c:v>-1.9708856770156401E-3</c:v>
                </c:pt>
                <c:pt idx="1789">
                  <c:v>-2.0819084549882371E-3</c:v>
                </c:pt>
                <c:pt idx="1790">
                  <c:v>-2.1924886853371666E-3</c:v>
                </c:pt>
                <c:pt idx="1791">
                  <c:v>-2.3026110794440208E-3</c:v>
                </c:pt>
                <c:pt idx="1792">
                  <c:v>-2.4122607314384149E-3</c:v>
                </c:pt>
                <c:pt idx="1793">
                  <c:v>-2.5214231104470552E-3</c:v>
                </c:pt>
                <c:pt idx="1794">
                  <c:v>-2.63008405285257E-3</c:v>
                </c:pt>
                <c:pt idx="1795">
                  <c:v>-2.7382297545739905E-3</c:v>
                </c:pt>
                <c:pt idx="1796">
                  <c:v>-2.8458467633799109E-3</c:v>
                </c:pt>
                <c:pt idx="1797">
                  <c:v>-2.9529219712442776E-3</c:v>
                </c:pt>
                <c:pt idx="1798">
                  <c:v>-3.0594426067548377E-3</c:v>
                </c:pt>
                <c:pt idx="1799">
                  <c:v>-3.1653962275821116E-3</c:v>
                </c:pt>
                <c:pt idx="1800">
                  <c:v>-3.2707707130174317E-3</c:v>
                </c:pt>
                <c:pt idx="1801">
                  <c:v>-3.3755542565871714E-3</c:v>
                </c:pt>
                <c:pt idx="1802">
                  <c:v>-3.4797353587498006E-3</c:v>
                </c:pt>
                <c:pt idx="1803">
                  <c:v>-3.5833028196818654E-3</c:v>
                </c:pt>
                <c:pt idx="1804">
                  <c:v>-3.6862457141185038E-3</c:v>
                </c:pt>
                <c:pt idx="1805">
                  <c:v>-3.7885533094031126E-3</c:v>
                </c:pt>
                <c:pt idx="1806">
                  <c:v>-3.8902149374395235E-3</c:v>
                </c:pt>
                <c:pt idx="1807">
                  <c:v>-3.9912198903054802E-3</c:v>
                </c:pt>
                <c:pt idx="1808">
                  <c:v>-4.0915573660020663E-3</c:v>
                </c:pt>
                <c:pt idx="1809">
                  <c:v>-4.1912164359858171E-3</c:v>
                </c:pt>
                <c:pt idx="1810">
                  <c:v>-4.2901860170211203E-3</c:v>
                </c:pt>
                <c:pt idx="1811">
                  <c:v>-4.3884548463300208E-3</c:v>
                </c:pt>
                <c:pt idx="1812">
                  <c:v>-4.4860114598072928E-3</c:v>
                </c:pt>
                <c:pt idx="1813">
                  <c:v>-4.5828441731095805E-3</c:v>
                </c:pt>
                <c:pt idx="1814">
                  <c:v>-4.6789410654366499E-3</c:v>
                </c:pt>
                <c:pt idx="1815">
                  <c:v>-4.7742899658317879E-3</c:v>
                </c:pt>
                <c:pt idx="1816">
                  <c:v>-4.8688784418348535E-3</c:v>
                </c:pt>
                <c:pt idx="1817">
                  <c:v>-4.9626937903304059E-3</c:v>
                </c:pt>
                <c:pt idx="1818">
                  <c:v>-5.0557230304398475E-3</c:v>
                </c:pt>
                <c:pt idx="1819">
                  <c:v>-5.1479528983138937E-3</c:v>
                </c:pt>
                <c:pt idx="1820">
                  <c:v>-5.2393698436884687E-3</c:v>
                </c:pt>
                <c:pt idx="1821">
                  <c:v>-5.3299600280737108E-3</c:v>
                </c:pt>
                <c:pt idx="1822">
                  <c:v>-5.4197093244521396E-3</c:v>
                </c:pt>
                <c:pt idx="1823">
                  <c:v>-5.5086033183684904E-3</c:v>
                </c:pt>
                <c:pt idx="1824">
                  <c:v>-5.5966273102989929E-3</c:v>
                </c:pt>
                <c:pt idx="1825">
                  <c:v>-5.6837663191942481E-3</c:v>
                </c:pt>
                <c:pt idx="1826">
                  <c:v>-5.7700050870950724E-3</c:v>
                </c:pt>
                <c:pt idx="1827">
                  <c:v>-5.8553280847259623E-3</c:v>
                </c:pt>
                <c:pt idx="1828">
                  <c:v>-5.9397195179759794E-3</c:v>
                </c:pt>
                <c:pt idx="1829">
                  <c:v>-6.0231633351817892E-3</c:v>
                </c:pt>
                <c:pt idx="1830">
                  <c:v>-6.1056432351322323E-3</c:v>
                </c:pt>
                <c:pt idx="1831">
                  <c:v>-6.1871426757182154E-3</c:v>
                </c:pt>
                <c:pt idx="1832">
                  <c:v>-6.2676448831566461E-3</c:v>
                </c:pt>
                <c:pt idx="1833">
                  <c:v>-6.3471328617201563E-3</c:v>
                </c:pt>
                <c:pt idx="1834">
                  <c:v>-6.4255894039096182E-3</c:v>
                </c:pt>
                <c:pt idx="1835">
                  <c:v>-6.5029971010093605E-3</c:v>
                </c:pt>
                <c:pt idx="1836">
                  <c:v>-6.5793383539691688E-3</c:v>
                </c:pt>
                <c:pt idx="1837">
                  <c:v>-6.6545953845603186E-3</c:v>
                </c:pt>
                <c:pt idx="1838">
                  <c:v>-6.728750246756586E-3</c:v>
                </c:pt>
                <c:pt idx="1839">
                  <c:v>-6.8017848382938683E-3</c:v>
                </c:pt>
                <c:pt idx="1840">
                  <c:v>-6.8736809123659494E-3</c:v>
                </c:pt>
                <c:pt idx="1841">
                  <c:v>-6.9444200894157723E-3</c:v>
                </c:pt>
                <c:pt idx="1842">
                  <c:v>-7.0139838689852897E-3</c:v>
                </c:pt>
                <c:pt idx="1843">
                  <c:v>-7.0823536415892171E-3</c:v>
                </c:pt>
                <c:pt idx="1844">
                  <c:v>-7.1495107005804231E-3</c:v>
                </c:pt>
                <c:pt idx="1845">
                  <c:v>-7.2154362539775174E-3</c:v>
                </c:pt>
                <c:pt idx="1846">
                  <c:v>-7.2801114362270282E-3</c:v>
                </c:pt>
                <c:pt idx="1847">
                  <c:v>-7.3435173198749034E-3</c:v>
                </c:pt>
                <c:pt idx="1848">
                  <c:v>-7.4056349271245572E-3</c:v>
                </c:pt>
                <c:pt idx="1849">
                  <c:v>-7.4664452412596932E-3</c:v>
                </c:pt>
                <c:pt idx="1850">
                  <c:v>-7.5259292179130173E-3</c:v>
                </c:pt>
                <c:pt idx="1851">
                  <c:v>-7.5840677961630555E-3</c:v>
                </c:pt>
                <c:pt idx="1852">
                  <c:v>-7.6408419094432072E-3</c:v>
                </c:pt>
                <c:pt idx="1853">
                  <c:v>-7.696232496248746E-3</c:v>
                </c:pt>
                <c:pt idx="1854">
                  <c:v>-7.7502205106288512E-3</c:v>
                </c:pt>
                <c:pt idx="1855">
                  <c:v>-7.802786932452341E-3</c:v>
                </c:pt>
                <c:pt idx="1856">
                  <c:v>-7.8539127774368174E-3</c:v>
                </c:pt>
                <c:pt idx="1857">
                  <c:v>-7.9035791069327309E-3</c:v>
                </c:pt>
                <c:pt idx="1858">
                  <c:v>-7.9517670374542083E-3</c:v>
                </c:pt>
                <c:pt idx="1859">
                  <c:v>-7.9984577499504963E-3</c:v>
                </c:pt>
                <c:pt idx="1860">
                  <c:v>-8.0436324988122643E-3</c:v>
                </c:pt>
                <c:pt idx="1861">
                  <c:v>-8.0872726206082553E-3</c:v>
                </c:pt>
                <c:pt idx="1862">
                  <c:v>-8.1293595425487048E-3</c:v>
                </c:pt>
                <c:pt idx="1863">
                  <c:v>-8.1698747906726703E-3</c:v>
                </c:pt>
                <c:pt idx="1864">
                  <c:v>-8.2087999977572528E-3</c:v>
                </c:pt>
                <c:pt idx="1865">
                  <c:v>-8.246116910947645E-3</c:v>
                </c:pt>
                <c:pt idx="1866">
                  <c:v>-8.2818073991071505E-3</c:v>
                </c:pt>
                <c:pt idx="1867">
                  <c:v>-8.3158534598875584E-3</c:v>
                </c:pt>
                <c:pt idx="1868">
                  <c:v>-8.3482372265202727E-3</c:v>
                </c:pt>
                <c:pt idx="1869">
                  <c:v>-8.3789409743297225E-3</c:v>
                </c:pt>
                <c:pt idx="1870">
                  <c:v>-8.4079471269704626E-3</c:v>
                </c:pt>
                <c:pt idx="1871">
                  <c:v>-8.435238262390515E-3</c:v>
                </c:pt>
                <c:pt idx="1872">
                  <c:v>-8.4607971185231903E-3</c:v>
                </c:pt>
                <c:pt idx="1873">
                  <c:v>-8.484606598710847E-3</c:v>
                </c:pt>
                <c:pt idx="1874">
                  <c:v>-8.5066497768636132E-3</c:v>
                </c:pt>
                <c:pt idx="1875">
                  <c:v>-8.5269099023569436E-3</c:v>
                </c:pt>
                <c:pt idx="1876">
                  <c:v>-8.5453704046720372E-3</c:v>
                </c:pt>
                <c:pt idx="1877">
                  <c:v>-8.5620148977833092E-3</c:v>
                </c:pt>
                <c:pt idx="1878">
                  <c:v>-8.5768271842973781E-3</c:v>
                </c:pt>
                <c:pt idx="1879">
                  <c:v>-8.5897912593485594E-3</c:v>
                </c:pt>
                <c:pt idx="1880">
                  <c:v>-8.6008913142553069E-3</c:v>
                </c:pt>
                <c:pt idx="1881">
                  <c:v>-8.6101117399431711E-3</c:v>
                </c:pt>
                <c:pt idx="1882">
                  <c:v>-8.6174371301390926E-3</c:v>
                </c:pt>
                <c:pt idx="1883">
                  <c:v>-8.6228522843425377E-3</c:v>
                </c:pt>
                <c:pt idx="1884">
                  <c:v>-8.6263422105789314E-3</c:v>
                </c:pt>
                <c:pt idx="1885">
                  <c:v>-8.627892127940762E-3</c:v>
                </c:pt>
                <c:pt idx="1886">
                  <c:v>-8.6274874689221213E-3</c:v>
                </c:pt>
                <c:pt idx="1887">
                  <c:v>-8.6251138815520902E-3</c:v>
                </c:pt>
                <c:pt idx="1888">
                  <c:v>-8.620757231332871E-3</c:v>
                </c:pt>
                <c:pt idx="1889">
                  <c:v>-8.6144036029881538E-3</c:v>
                </c:pt>
                <c:pt idx="1890">
                  <c:v>-8.6060393020275152E-3</c:v>
                </c:pt>
                <c:pt idx="1891">
                  <c:v>-8.5956508561325067E-3</c:v>
                </c:pt>
                <c:pt idx="1892">
                  <c:v>-8.5832250163701638E-3</c:v>
                </c:pt>
                <c:pt idx="1893">
                  <c:v>-8.5687487582394896E-3</c:v>
                </c:pt>
                <c:pt idx="1894">
                  <c:v>-8.5522092825565804E-3</c:v>
                </c:pt>
                <c:pt idx="1895">
                  <c:v>-8.5335940161840075E-3</c:v>
                </c:pt>
                <c:pt idx="1896">
                  <c:v>-8.512890612609892E-3</c:v>
                </c:pt>
                <c:pt idx="1897">
                  <c:v>-8.4900869523822538E-3</c:v>
                </c:pt>
                <c:pt idx="1898">
                  <c:v>-8.4651711434038327E-3</c:v>
                </c:pt>
                <c:pt idx="1899">
                  <c:v>-8.4381315210929966E-3</c:v>
                </c:pt>
                <c:pt idx="1900">
                  <c:v>-8.4089566484156549E-3</c:v>
                </c:pt>
                <c:pt idx="1901">
                  <c:v>-8.3776353157936564E-3</c:v>
                </c:pt>
                <c:pt idx="1902">
                  <c:v>-8.3441565408945203E-3</c:v>
                </c:pt>
                <c:pt idx="1903">
                  <c:v>-8.3085095683076357E-3</c:v>
                </c:pt>
                <c:pt idx="1904">
                  <c:v>-8.2706839384024886E-3</c:v>
                </c:pt>
                <c:pt idx="1905">
                  <c:v>-8.2306697745974239E-3</c:v>
                </c:pt>
                <c:pt idx="1906">
                  <c:v>-8.1884582479864795E-3</c:v>
                </c:pt>
                <c:pt idx="1907">
                  <c:v>-8.1440419514044685E-3</c:v>
                </c:pt>
                <c:pt idx="1908">
                  <c:v>-8.0974150812563976E-3</c:v>
                </c:pt>
                <c:pt idx="1909">
                  <c:v>-8.0485735360339688E-3</c:v>
                </c:pt>
                <c:pt idx="1910">
                  <c:v>-7.9975149986054369E-3</c:v>
                </c:pt>
                <c:pt idx="1911">
                  <c:v>-7.9442390062208698E-3</c:v>
                </c:pt>
                <c:pt idx="1912">
                  <c:v>-7.888747009135411E-3</c:v>
                </c:pt>
                <c:pt idx="1913">
                  <c:v>-7.8310424185956493E-3</c:v>
                </c:pt>
                <c:pt idx="1914">
                  <c:v>-7.7711306448949666E-3</c:v>
                </c:pt>
                <c:pt idx="1915">
                  <c:v>-7.7090191261725196E-3</c:v>
                </c:pt>
                <c:pt idx="1916">
                  <c:v>-7.6447173485980806E-3</c:v>
                </c:pt>
                <c:pt idx="1917">
                  <c:v>-7.5782368585554684E-3</c:v>
                </c:pt>
                <c:pt idx="1918">
                  <c:v>-7.5095912674078193E-3</c:v>
                </c:pt>
                <c:pt idx="1919">
                  <c:v>-7.4387962493998932E-3</c:v>
                </c:pt>
                <c:pt idx="1920">
                  <c:v>-7.3658695332254288E-3</c:v>
                </c:pt>
                <c:pt idx="1921">
                  <c:v>-7.2908308877608881E-3</c:v>
                </c:pt>
                <c:pt idx="1922">
                  <c:v>-7.2137021024424831E-3</c:v>
                </c:pt>
                <c:pt idx="1923">
                  <c:v>-7.1345069627380764E-3</c:v>
                </c:pt>
                <c:pt idx="1924">
                  <c:v>-7.0532712211426891E-3</c:v>
                </c:pt>
                <c:pt idx="1925">
                  <c:v>-6.9700225641033875E-3</c:v>
                </c:pt>
                <c:pt idx="1926">
                  <c:v>-6.8847905752578153E-3</c:v>
                </c:pt>
                <c:pt idx="1927">
                  <c:v>-6.7976066953497442E-3</c:v>
                </c:pt>
                <c:pt idx="1928">
                  <c:v>-6.7085041791643124E-3</c:v>
                </c:pt>
                <c:pt idx="1929">
                  <c:v>-6.6175180498075888E-3</c:v>
                </c:pt>
                <c:pt idx="1930">
                  <c:v>-6.5246850506352179E-3</c:v>
                </c:pt>
                <c:pt idx="1931">
                  <c:v>-6.4300435951180294E-3</c:v>
                </c:pt>
                <c:pt idx="1932">
                  <c:v>-6.3336337149150889E-3</c:v>
                </c:pt>
                <c:pt idx="1933">
                  <c:v>-6.2354970064085798E-3</c:v>
                </c:pt>
                <c:pt idx="1934">
                  <c:v>-6.1356765759389359E-3</c:v>
                </c:pt>
                <c:pt idx="1935">
                  <c:v>-6.0342169839643044E-3</c:v>
                </c:pt>
                <c:pt idx="1936">
                  <c:v>-5.9311641883530893E-3</c:v>
                </c:pt>
                <c:pt idx="1937">
                  <c:v>-5.8265654870060931E-3</c:v>
                </c:pt>
                <c:pt idx="1938">
                  <c:v>-5.7204694599903919E-3</c:v>
                </c:pt>
                <c:pt idx="1939">
                  <c:v>-5.6129259113552937E-3</c:v>
                </c:pt>
                <c:pt idx="1940">
                  <c:v>-5.5039858107888678E-3</c:v>
                </c:pt>
                <c:pt idx="1941">
                  <c:v>-5.3937011840109053E-3</c:v>
                </c:pt>
                <c:pt idx="1942">
                  <c:v>-5.2821248416655741E-3</c:v>
                </c:pt>
                <c:pt idx="1943">
                  <c:v>-5.1693099772075479E-3</c:v>
                </c:pt>
                <c:pt idx="1944">
                  <c:v>-5.0553098320675772E-3</c:v>
                </c:pt>
                <c:pt idx="1945">
                  <c:v>-4.9401775034116678E-3</c:v>
                </c:pt>
                <c:pt idx="1946">
                  <c:v>-4.8239658140297494E-3</c:v>
                </c:pt>
                <c:pt idx="1947">
                  <c:v>-4.7067271948266921E-3</c:v>
                </c:pt>
                <c:pt idx="1948">
                  <c:v>-4.5885135770846203E-3</c:v>
                </c:pt>
                <c:pt idx="1949">
                  <c:v>-4.469376293906281E-3</c:v>
                </c:pt>
                <c:pt idx="1950">
                  <c:v>-4.3493659903583431E-3</c:v>
                </c:pt>
                <c:pt idx="1951">
                  <c:v>-4.2285325418554946E-3</c:v>
                </c:pt>
                <c:pt idx="1952">
                  <c:v>-4.1069249803437693E-3</c:v>
                </c:pt>
                <c:pt idx="1953">
                  <c:v>-3.9845914278576599E-3</c:v>
                </c:pt>
                <c:pt idx="1954">
                  <c:v>-3.8615790370439391E-3</c:v>
                </c:pt>
                <c:pt idx="1955">
                  <c:v>-3.7379339382594386E-3</c:v>
                </c:pt>
                <c:pt idx="1956">
                  <c:v>-3.6137011928668739E-3</c:v>
                </c:pt>
                <c:pt idx="1957">
                  <c:v>-3.4889247523678295E-3</c:v>
                </c:pt>
                <c:pt idx="1958">
                  <c:v>-3.3636474230268431E-3</c:v>
                </c:pt>
                <c:pt idx="1959">
                  <c:v>-3.2379108356551758E-3</c:v>
                </c:pt>
                <c:pt idx="1960">
                  <c:v>-3.1117554202366579E-3</c:v>
                </c:pt>
                <c:pt idx="1961">
                  <c:v>-2.9852203850922712E-3</c:v>
                </c:pt>
                <c:pt idx="1962">
                  <c:v>-2.8583437002920537E-3</c:v>
                </c:pt>
                <c:pt idx="1963">
                  <c:v>-2.7311620850377087E-3</c:v>
                </c:pt>
                <c:pt idx="1964">
                  <c:v>-2.60371099874989E-3</c:v>
                </c:pt>
                <c:pt idx="1965">
                  <c:v>-2.4760246356072572E-3</c:v>
                </c:pt>
                <c:pt idx="1966">
                  <c:v>-2.3481359222957358E-3</c:v>
                </c:pt>
                <c:pt idx="1967">
                  <c:v>-2.2200765187377017E-3</c:v>
                </c:pt>
                <c:pt idx="1968">
                  <c:v>-2.0918768215817509E-3</c:v>
                </c:pt>
                <c:pt idx="1969">
                  <c:v>-1.9635659702442049E-3</c:v>
                </c:pt>
                <c:pt idx="1970">
                  <c:v>-1.8351718553039648E-3</c:v>
                </c:pt>
                <c:pt idx="1971">
                  <c:v>-1.7067211290612136E-3</c:v>
                </c:pt>
                <c:pt idx="1972">
                  <c:v>-1.5782392180815471E-3</c:v>
                </c:pt>
                <c:pt idx="1973">
                  <c:v>-1.4497503375546154E-3</c:v>
                </c:pt>
                <c:pt idx="1974">
                  <c:v>-1.3212775073061208E-3</c:v>
                </c:pt>
                <c:pt idx="1975">
                  <c:v>-1.1928425693101771E-3</c:v>
                </c:pt>
                <c:pt idx="1976">
                  <c:v>-1.0644662065572338E-3</c:v>
                </c:pt>
                <c:pt idx="1977">
                  <c:v>-9.3616796314059377E-4</c:v>
                </c:pt>
                <c:pt idx="1978">
                  <c:v>-8.0796626543204225E-4</c:v>
                </c:pt>
                <c:pt idx="1979">
                  <c:v>-6.7987844422471287E-4</c:v>
                </c:pt>
                <c:pt idx="1980">
                  <c:v>-5.5192075772719903E-4</c:v>
                </c:pt>
                <c:pt idx="1981">
                  <c:v>-4.2410841530134082E-4</c:v>
                </c:pt>
                <c:pt idx="1982">
                  <c:v>-2.9645560184077491E-4</c:v>
                </c:pt>
                <c:pt idx="1983">
                  <c:v>-1.6897550269451885E-4</c:v>
                </c:pt>
                <c:pt idx="1984">
                  <c:v>-4.1680329045366286E-5</c:v>
                </c:pt>
                <c:pt idx="1985">
                  <c:v>8.5418656341433813E-5</c:v>
                </c:pt>
                <c:pt idx="1986">
                  <c:v>2.1231111307837649E-4</c:v>
                </c:pt>
                <c:pt idx="1987">
                  <c:v>3.3898759689883831E-4</c:v>
                </c:pt>
                <c:pt idx="1988">
                  <c:v>4.6543953325195881E-4</c:v>
                </c:pt>
                <c:pt idx="1989">
                  <c:v>5.9165919081440184E-4</c:v>
                </c:pt>
                <c:pt idx="1990">
                  <c:v>7.1763965497794249E-4</c:v>
                </c:pt>
                <c:pt idx="1991">
                  <c:v>8.4337480136926872E-4</c:v>
                </c:pt>
                <c:pt idx="1992">
                  <c:v>9.6885926945328117E-4</c:v>
                </c:pt>
                <c:pt idx="1993">
                  <c:v>1.0940884362676505E-3</c:v>
                </c:pt>
                <c:pt idx="1994">
                  <c:v>1.219058390332638E-3</c:v>
                </c:pt>
                <c:pt idx="1995">
                  <c:v>1.3437659057766985E-3</c:v>
                </c:pt>
                <c:pt idx="1996">
                  <c:v>1.4682084167150712E-3</c:v>
                </c:pt>
                <c:pt idx="1997">
                  <c:v>1.5923839919150923E-3</c:v>
                </c:pt>
                <c:pt idx="1998">
                  <c:v>1.7162913097799378E-3</c:v>
                </c:pt>
                <c:pt idx="1999">
                  <c:v>1.8399296336780069E-3</c:v>
                </c:pt>
                <c:pt idx="2000">
                  <c:v>1.9632987876441153E-3</c:v>
                </c:pt>
                <c:pt idx="2001">
                  <c:v>2.0863991324751225E-3</c:v>
                </c:pt>
                <c:pt idx="2002">
                  <c:v>2.2092315422405379E-3</c:v>
                </c:pt>
                <c:pt idx="2003">
                  <c:v>2.3317973812263192E-3</c:v>
                </c:pt>
                <c:pt idx="2004">
                  <c:v>2.4540984899892953E-3</c:v>
                </c:pt>
                <c:pt idx="2005">
                  <c:v>2.5761371991887879E-3</c:v>
                </c:pt>
                <c:pt idx="2006">
                  <c:v>2.6979163660761927E-3</c:v>
                </c:pt>
                <c:pt idx="2007">
                  <c:v>2.8194394001615319E-3</c:v>
                </c:pt>
                <c:pt idx="2008">
                  <c:v>2.940710265356603E-3</c:v>
                </c:pt>
                <c:pt idx="2009">
                  <c:v>3.0617334722162007E-3</c:v>
                </c:pt>
                <c:pt idx="2010">
                  <c:v>3.1825140686683219E-3</c:v>
                </c:pt>
                <c:pt idx="2011">
                  <c:v>3.303057629729704E-3</c:v>
                </c:pt>
                <c:pt idx="2012">
                  <c:v>3.4233702463220554E-3</c:v>
                </c:pt>
                <c:pt idx="2013">
                  <c:v>3.5434585132829138E-3</c:v>
                </c:pt>
                <c:pt idx="2014">
                  <c:v>3.6633295166603372E-3</c:v>
                </c:pt>
                <c:pt idx="2015">
                  <c:v>3.782990820373683E-3</c:v>
                </c:pt>
                <c:pt idx="2016">
                  <c:v>3.9024504523197186E-3</c:v>
                </c:pt>
                <c:pt idx="2017">
                  <c:v>4.0217168899974965E-3</c:v>
                </c:pt>
                <c:pt idx="2018">
                  <c:v>4.1407990457213977E-3</c:v>
                </c:pt>
                <c:pt idx="2019">
                  <c:v>4.2597062514873494E-3</c:v>
                </c:pt>
                <c:pt idx="2020">
                  <c:v>4.3784482435532922E-3</c:v>
                </c:pt>
                <c:pt idx="2021">
                  <c:v>4.4970351467905588E-3</c:v>
                </c:pt>
                <c:pt idx="2022">
                  <c:v>4.615477458860236E-3</c:v>
                </c:pt>
                <c:pt idx="2023">
                  <c:v>4.7337860342633103E-3</c:v>
                </c:pt>
                <c:pt idx="2024">
                  <c:v>4.8519720683115868E-3</c:v>
                </c:pt>
                <c:pt idx="2025">
                  <c:v>4.9700470810622455E-3</c:v>
                </c:pt>
                <c:pt idx="2026">
                  <c:v>5.0880229012559798E-3</c:v>
                </c:pt>
                <c:pt idx="2027">
                  <c:v>5.2059116502958412E-3</c:v>
                </c:pt>
                <c:pt idx="2028">
                  <c:v>5.3237257263009947E-3</c:v>
                </c:pt>
                <c:pt idx="2029">
                  <c:v>5.4414777882666803E-3</c:v>
                </c:pt>
                <c:pt idx="2030">
                  <c:v>5.5591807403600974E-3</c:v>
                </c:pt>
                <c:pt idx="2031">
                  <c:v>5.6768477163779462E-3</c:v>
                </c:pt>
                <c:pt idx="2032">
                  <c:v>5.7944920643904912E-3</c:v>
                </c:pt>
                <c:pt idx="2033">
                  <c:v>5.912127331594204E-3</c:v>
                </c:pt>
                <c:pt idx="2034">
                  <c:v>6.0297672493929786E-3</c:v>
                </c:pt>
                <c:pt idx="2035">
                  <c:v>6.1474257187262207E-3</c:v>
                </c:pt>
                <c:pt idx="2036">
                  <c:v>6.2651167956597918E-3</c:v>
                </c:pt>
                <c:pt idx="2037">
                  <c:v>6.3828546772550614E-3</c:v>
                </c:pt>
                <c:pt idx="2038">
                  <c:v>6.5006536877281768E-3</c:v>
                </c:pt>
                <c:pt idx="2039">
                  <c:v>6.6185282649114559E-3</c:v>
                </c:pt>
                <c:pt idx="2040">
                  <c:v>6.7364929470268122E-3</c:v>
                </c:pt>
                <c:pt idx="2041">
                  <c:v>6.8545623597795272E-3</c:v>
                </c:pt>
                <c:pt idx="2042">
                  <c:v>6.9727512037798985E-3</c:v>
                </c:pt>
                <c:pt idx="2043">
                  <c:v>7.0910742422987168E-3</c:v>
                </c:pt>
                <c:pt idx="2044">
                  <c:v>7.2095462893613333E-3</c:v>
                </c:pt>
                <c:pt idx="2045">
                  <c:v>7.3281821981847437E-3</c:v>
                </c:pt>
                <c:pt idx="2046">
                  <c:v>7.4469968499598594E-3</c:v>
                </c:pt>
                <c:pt idx="2047">
                  <c:v>7.5660051429813843E-3</c:v>
                </c:pt>
                <c:pt idx="2048">
                  <c:v>7.6852219821262596E-3</c:v>
                </c:pt>
                <c:pt idx="2049">
                  <c:v>7.8046622686809971E-3</c:v>
                </c:pt>
                <c:pt idx="2050">
                  <c:v>7.9243408905174083E-3</c:v>
                </c:pt>
                <c:pt idx="2051">
                  <c:v>8.0442727126156226E-3</c:v>
                </c:pt>
                <c:pt idx="2052">
                  <c:v>8.1644725679324466E-3</c:v>
                </c:pt>
                <c:pt idx="2053">
                  <c:v>8.2849552486131892E-3</c:v>
                </c:pt>
                <c:pt idx="2054">
                  <c:v>8.4057354975433964E-3</c:v>
                </c:pt>
                <c:pt idx="2055">
                  <c:v>8.5268280002374422E-3</c:v>
                </c:pt>
                <c:pt idx="2056">
                  <c:v>8.648247377060235E-3</c:v>
                </c:pt>
                <c:pt idx="2057">
                  <c:v>8.7700081757773815E-3</c:v>
                </c:pt>
                <c:pt idx="2058">
                  <c:v>8.8921248644295743E-3</c:v>
                </c:pt>
                <c:pt idx="2059">
                  <c:v>9.0146118245259272E-3</c:v>
                </c:pt>
                <c:pt idx="2060">
                  <c:v>9.1374833445509208E-3</c:v>
                </c:pt>
                <c:pt idx="2061">
                  <c:v>9.2607536137799748E-3</c:v>
                </c:pt>
                <c:pt idx="2062">
                  <c:v>9.3844367163969083E-3</c:v>
                </c:pt>
                <c:pt idx="2063">
                  <c:v>9.508546625908023E-3</c:v>
                </c:pt>
                <c:pt idx="2064">
                  <c:v>9.6330971998463393E-3</c:v>
                </c:pt>
                <c:pt idx="2065">
                  <c:v>9.75810217475955E-3</c:v>
                </c:pt>
                <c:pt idx="2066">
                  <c:v>9.8835751612046975E-3</c:v>
                </c:pt>
                <c:pt idx="2067">
                  <c:v>1.000952963815971E-2</c:v>
                </c:pt>
                <c:pt idx="2068">
                  <c:v>1.0135978947006198E-2</c:v>
                </c:pt>
                <c:pt idx="2069">
                  <c:v>1.0262936286122378E-2</c:v>
                </c:pt>
                <c:pt idx="2070">
                  <c:v>1.0390414706477101E-2</c:v>
                </c:pt>
                <c:pt idx="2071">
                  <c:v>1.0518427107792471E-2</c:v>
                </c:pt>
                <c:pt idx="2072">
                  <c:v>1.0646986235006109E-2</c:v>
                </c:pt>
                <c:pt idx="2073">
                  <c:v>1.0776104675010799E-2</c:v>
                </c:pt>
                <c:pt idx="2074">
                  <c:v>1.0905794853661156E-2</c:v>
                </c:pt>
                <c:pt idx="2075">
                  <c:v>1.1036069033037301E-2</c:v>
                </c:pt>
                <c:pt idx="2076">
                  <c:v>1.1166939308956621E-2</c:v>
                </c:pt>
                <c:pt idx="2077">
                  <c:v>1.1298417608723327E-2</c:v>
                </c:pt>
                <c:pt idx="2078">
                  <c:v>1.1430515689107244E-2</c:v>
                </c:pt>
                <c:pt idx="2079">
                  <c:v>1.156324513454242E-2</c:v>
                </c:pt>
                <c:pt idx="2080">
                  <c:v>1.1696617355537007E-2</c:v>
                </c:pt>
                <c:pt idx="2081">
                  <c:v>1.1830643587285351E-2</c:v>
                </c:pt>
                <c:pt idx="2082">
                  <c:v>1.1965334888474214E-2</c:v>
                </c:pt>
                <c:pt idx="2083">
                  <c:v>1.2100702140274295E-2</c:v>
                </c:pt>
                <c:pt idx="2084">
                  <c:v>1.2236756045509901E-2</c:v>
                </c:pt>
                <c:pt idx="2085">
                  <c:v>1.237350712799771E-2</c:v>
                </c:pt>
                <c:pt idx="2086">
                  <c:v>1.25109657320478E-2</c:v>
                </c:pt>
                <c:pt idx="2087">
                  <c:v>1.264914202211913E-2</c:v>
                </c:pt>
                <c:pt idx="2088">
                  <c:v>1.2788045982622259E-2</c:v>
                </c:pt>
                <c:pt idx="2089">
                  <c:v>1.2927687417862144E-2</c:v>
                </c:pt>
                <c:pt idx="2090">
                  <c:v>1.3068075952114275E-2</c:v>
                </c:pt>
                <c:pt idx="2091">
                  <c:v>1.3209221029827122E-2</c:v>
                </c:pt>
                <c:pt idx="2092">
                  <c:v>1.3351131915945169E-2</c:v>
                </c:pt>
                <c:pt idx="2093">
                  <c:v>1.3493817696345254E-2</c:v>
                </c:pt>
                <c:pt idx="2094">
                  <c:v>1.3637287278380837E-2</c:v>
                </c:pt>
                <c:pt idx="2095">
                  <c:v>1.3781549391528088E-2</c:v>
                </c:pt>
                <c:pt idx="2096">
                  <c:v>1.3926612588127982E-2</c:v>
                </c:pt>
                <c:pt idx="2097">
                  <c:v>1.4072485244219144E-2</c:v>
                </c:pt>
                <c:pt idx="2098">
                  <c:v>1.4219175560455793E-2</c:v>
                </c:pt>
                <c:pt idx="2099">
                  <c:v>1.4366691563105742E-2</c:v>
                </c:pt>
                <c:pt idx="2100">
                  <c:v>1.4515041105123935E-2</c:v>
                </c:pt>
                <c:pt idx="2101">
                  <c:v>1.4664231867295851E-2</c:v>
                </c:pt>
                <c:pt idx="2102">
                  <c:v>1.4814271359446895E-2</c:v>
                </c:pt>
                <c:pt idx="2103">
                  <c:v>1.4965166921713093E-2</c:v>
                </c:pt>
                <c:pt idx="2104">
                  <c:v>1.5116925725868719E-2</c:v>
                </c:pt>
                <c:pt idx="2105">
                  <c:v>1.5269554776706861E-2</c:v>
                </c:pt>
                <c:pt idx="2106">
                  <c:v>1.5423060913469028E-2</c:v>
                </c:pt>
                <c:pt idx="2107">
                  <c:v>1.5577450811319584E-2</c:v>
                </c:pt>
                <c:pt idx="2108">
                  <c:v>1.5732730982862271E-2</c:v>
                </c:pt>
                <c:pt idx="2109">
                  <c:v>1.5888907779694234E-2</c:v>
                </c:pt>
                <c:pt idx="2110">
                  <c:v>1.6045987393994928E-2</c:v>
                </c:pt>
                <c:pt idx="2111">
                  <c:v>1.6203975860146515E-2</c:v>
                </c:pt>
                <c:pt idx="2112">
                  <c:v>1.6362879056382611E-2</c:v>
                </c:pt>
                <c:pt idx="2113">
                  <c:v>1.6522702706462531E-2</c:v>
                </c:pt>
                <c:pt idx="2114">
                  <c:v>1.6683452381368334E-2</c:v>
                </c:pt>
                <c:pt idx="2115">
                  <c:v>1.6845133501021421E-2</c:v>
                </c:pt>
                <c:pt idx="2116">
                  <c:v>1.7007751336017386E-2</c:v>
                </c:pt>
                <c:pt idx="2117">
                  <c:v>1.7171311009375061E-2</c:v>
                </c:pt>
                <c:pt idx="2118">
                  <c:v>1.7335817498298871E-2</c:v>
                </c:pt>
                <c:pt idx="2119">
                  <c:v>1.7501275635951403E-2</c:v>
                </c:pt>
                <c:pt idx="2120">
                  <c:v>1.7667690113234474E-2</c:v>
                </c:pt>
                <c:pt idx="2121">
                  <c:v>1.7835065480576832E-2</c:v>
                </c:pt>
                <c:pt idx="2122">
                  <c:v>1.8003406149725943E-2</c:v>
                </c:pt>
                <c:pt idx="2123">
                  <c:v>1.8172716395543288E-2</c:v>
                </c:pt>
                <c:pt idx="2124">
                  <c:v>1.8343000357800159E-2</c:v>
                </c:pt>
                <c:pt idx="2125">
                  <c:v>1.8514262042973177E-2</c:v>
                </c:pt>
                <c:pt idx="2126">
                  <c:v>1.8686505326037925E-2</c:v>
                </c:pt>
                <c:pt idx="2127">
                  <c:v>1.8859733952258935E-2</c:v>
                </c:pt>
                <c:pt idx="2128">
                  <c:v>1.9033951538975229E-2</c:v>
                </c:pt>
                <c:pt idx="2129">
                  <c:v>1.9209161532024746E-2</c:v>
                </c:pt>
                <c:pt idx="2130">
                  <c:v>1.9385367019131825E-2</c:v>
                </c:pt>
                <c:pt idx="2131">
                  <c:v>1.9562570427129746E-2</c:v>
                </c:pt>
                <c:pt idx="2132">
                  <c:v>1.9740773278390841E-2</c:v>
                </c:pt>
                <c:pt idx="2133">
                  <c:v>1.9919976073015811E-2</c:v>
                </c:pt>
                <c:pt idx="2134">
                  <c:v>2.0100178225489276E-2</c:v>
                </c:pt>
                <c:pt idx="2135">
                  <c:v>2.0281378011891088E-2</c:v>
                </c:pt>
                <c:pt idx="2136">
                  <c:v>2.0463572525085346E-2</c:v>
                </c:pt>
                <c:pt idx="2137">
                  <c:v>2.064675763729814E-2</c:v>
                </c:pt>
                <c:pt idx="2138">
                  <c:v>2.0830927969598387E-2</c:v>
                </c:pt>
                <c:pt idx="2139">
                  <c:v>2.1016076867821202E-2</c:v>
                </c:pt>
                <c:pt idx="2140">
                  <c:v>2.1202196384494509E-2</c:v>
                </c:pt>
                <c:pt idx="2141">
                  <c:v>2.1389277266350655E-2</c:v>
                </c:pt>
                <c:pt idx="2142">
                  <c:v>2.1577308947022814E-2</c:v>
                </c:pt>
                <c:pt idx="2143">
                  <c:v>2.1766279544547146E-2</c:v>
                </c:pt>
                <c:pt idx="2144">
                  <c:v>2.1956175863308711E-2</c:v>
                </c:pt>
                <c:pt idx="2145">
                  <c:v>2.2146983400087316E-2</c:v>
                </c:pt>
                <c:pt idx="2146">
                  <c:v>2.2338686353876775E-2</c:v>
                </c:pt>
                <c:pt idx="2147">
                  <c:v>2.2531267639167404E-2</c:v>
                </c:pt>
                <c:pt idx="2148">
                  <c:v>2.272470890239733E-2</c:v>
                </c:pt>
                <c:pt idx="2149">
                  <c:v>2.2918990541294412E-2</c:v>
                </c:pt>
                <c:pt idx="2150">
                  <c:v>2.3114091726843367E-2</c:v>
                </c:pt>
                <c:pt idx="2151">
                  <c:v>2.3309990427630104E-2</c:v>
                </c:pt>
                <c:pt idx="2152">
                  <c:v>2.3506663436325081E-2</c:v>
                </c:pt>
                <c:pt idx="2153">
                  <c:v>2.370408639808377E-2</c:v>
                </c:pt>
                <c:pt idx="2154">
                  <c:v>2.3902233840653275E-2</c:v>
                </c:pt>
                <c:pt idx="2155">
                  <c:v>2.4101079205986545E-2</c:v>
                </c:pt>
                <c:pt idx="2156">
                  <c:v>2.4300594883177588E-2</c:v>
                </c:pt>
                <c:pt idx="2157">
                  <c:v>2.4500752242541637E-2</c:v>
                </c:pt>
                <c:pt idx="2158">
                  <c:v>2.4701521670675346E-2</c:v>
                </c:pt>
                <c:pt idx="2159">
                  <c:v>2.4902872606341532E-2</c:v>
                </c:pt>
                <c:pt idx="2160">
                  <c:v>2.5104773577034657E-2</c:v>
                </c:pt>
                <c:pt idx="2161">
                  <c:v>2.5307192236089276E-2</c:v>
                </c:pt>
                <c:pt idx="2162">
                  <c:v>2.5510095400205945E-2</c:v>
                </c:pt>
                <c:pt idx="2163">
                  <c:v>2.5713449087275454E-2</c:v>
                </c:pt>
                <c:pt idx="2164">
                  <c:v>2.5917218554391379E-2</c:v>
                </c:pt>
                <c:pt idx="2165">
                  <c:v>2.6121368335948043E-2</c:v>
                </c:pt>
                <c:pt idx="2166">
                  <c:v>2.6325862335474581E-2</c:v>
                </c:pt>
                <c:pt idx="2167">
                  <c:v>2.6530664086861167E-2</c:v>
                </c:pt>
                <c:pt idx="2168">
                  <c:v>2.6735737153052021E-2</c:v>
                </c:pt>
                <c:pt idx="2169">
                  <c:v>2.694104545431204E-2</c:v>
                </c:pt>
                <c:pt idx="2170">
                  <c:v>2.7146553447132429E-2</c:v>
                </c:pt>
                <c:pt idx="2171">
                  <c:v>2.735222623819453E-2</c:v>
                </c:pt>
                <c:pt idx="2172">
                  <c:v>2.7558029685365443E-2</c:v>
                </c:pt>
                <c:pt idx="2173">
                  <c:v>2.7763930488727929E-2</c:v>
                </c:pt>
                <c:pt idx="2174">
                  <c:v>2.7969896272293231E-2</c:v>
                </c:pt>
                <c:pt idx="2175">
                  <c:v>2.8175895656928296E-2</c:v>
                </c:pt>
                <c:pt idx="2176">
                  <c:v>2.8381898325004325E-2</c:v>
                </c:pt>
                <c:pt idx="2177">
                  <c:v>2.8587875077250458E-2</c:v>
                </c:pt>
                <c:pt idx="2178">
                  <c:v>2.8793797882278878E-2</c:v>
                </c:pt>
                <c:pt idx="2179">
                  <c:v>2.8999639919225849E-2</c:v>
                </c:pt>
                <c:pt idx="2180">
                  <c:v>2.9205375613935224E-2</c:v>
                </c:pt>
                <c:pt idx="2181">
                  <c:v>2.9410980669091792E-2</c:v>
                </c:pt>
                <c:pt idx="2182">
                  <c:v>2.9616432088694872E-2</c:v>
                </c:pt>
                <c:pt idx="2183">
                  <c:v>2.9821708197243238E-2</c:v>
                </c:pt>
                <c:pt idx="2184">
                  <c:v>3.0026788653988626E-2</c:v>
                </c:pt>
                <c:pt idx="2185">
                  <c:v>3.0231654462595379E-2</c:v>
                </c:pt>
                <c:pt idx="2186">
                  <c:v>3.0436287976530245E-2</c:v>
                </c:pt>
                <c:pt idx="2187">
                  <c:v>3.0640672900490985E-2</c:v>
                </c:pt>
                <c:pt idx="2188">
                  <c:v>3.0844794288166291E-2</c:v>
                </c:pt>
                <c:pt idx="2189">
                  <c:v>3.1048638536606939E-2</c:v>
                </c:pt>
                <c:pt idx="2190">
                  <c:v>3.1252193377473189E-2</c:v>
                </c:pt>
                <c:pt idx="2191">
                  <c:v>3.1455447865410525E-2</c:v>
                </c:pt>
                <c:pt idx="2192">
                  <c:v>3.1658392363794211E-2</c:v>
                </c:pt>
                <c:pt idx="2193">
                  <c:v>3.1861018528068101E-2</c:v>
                </c:pt>
                <c:pt idx="2194">
                  <c:v>3.2063319286894203E-2</c:v>
                </c:pt>
                <c:pt idx="2195">
                  <c:v>3.2265288821316677E-2</c:v>
                </c:pt>
                <c:pt idx="2196">
                  <c:v>3.2466922542132688E-2</c:v>
                </c:pt>
                <c:pt idx="2197">
                  <c:v>3.2668217065652962E-2</c:v>
                </c:pt>
                <c:pt idx="2198">
                  <c:v>3.286917018802394E-2</c:v>
                </c:pt>
                <c:pt idx="2199">
                  <c:v>3.3069780858273841E-2</c:v>
                </c:pt>
                <c:pt idx="2200">
                  <c:v>3.3270049150236881E-2</c:v>
                </c:pt>
                <c:pt idx="2201">
                  <c:v>3.3469976233497942E-2</c:v>
                </c:pt>
                <c:pt idx="2202">
                  <c:v>3.3669564343494877E-2</c:v>
                </c:pt>
                <c:pt idx="2203">
                  <c:v>3.3868816750905154E-2</c:v>
                </c:pt>
                <c:pt idx="2204">
                  <c:v>3.4067737730436289E-2</c:v>
                </c:pt>
                <c:pt idx="2205">
                  <c:v>3.4266332529132394E-2</c:v>
                </c:pt>
                <c:pt idx="2206">
                  <c:v>3.4464607334300998E-2</c:v>
                </c:pt>
                <c:pt idx="2207">
                  <c:v>3.4662569241158368E-2</c:v>
                </c:pt>
                <c:pt idx="2208">
                  <c:v>3.4860226220284944E-2</c:v>
                </c:pt>
                <c:pt idx="2209">
                  <c:v>3.5057587084975E-2</c:v>
                </c:pt>
                <c:pt idx="2210">
                  <c:v>3.5254661458560127E-2</c:v>
                </c:pt>
                <c:pt idx="2211">
                  <c:v>3.5451459741780045E-2</c:v>
                </c:pt>
                <c:pt idx="2212">
                  <c:v>3.5647993080267983E-2</c:v>
                </c:pt>
                <c:pt idx="2213">
                  <c:v>3.5844273332213572E-2</c:v>
                </c:pt>
                <c:pt idx="2214">
                  <c:v>3.6040313036261561E-2</c:v>
                </c:pt>
                <c:pt idx="2215">
                  <c:v>3.6236125379698142E-2</c:v>
                </c:pt>
                <c:pt idx="2216">
                  <c:v>3.6431724166975397E-2</c:v>
                </c:pt>
                <c:pt idx="2217">
                  <c:v>3.6627123788616253E-2</c:v>
                </c:pt>
                <c:pt idx="2218">
                  <c:v>3.6822339190542022E-2</c:v>
                </c:pt>
                <c:pt idx="2219">
                  <c:v>3.7017385843858282E-2</c:v>
                </c:pt>
                <c:pt idx="2220">
                  <c:v>3.7212279715132392E-2</c:v>
                </c:pt>
                <c:pt idx="2221">
                  <c:v>3.7407037237192547E-2</c:v>
                </c:pt>
                <c:pt idx="2222">
                  <c:v>3.7601675280474145E-2</c:v>
                </c:pt>
                <c:pt idx="2223">
                  <c:v>3.7796211124938195E-2</c:v>
                </c:pt>
                <c:pt idx="2224">
                  <c:v>3.7990662432581014E-2</c:v>
                </c:pt>
                <c:pt idx="2225">
                  <c:v>3.8185047220553742E-2</c:v>
                </c:pt>
                <c:pt idx="2226">
                  <c:v>3.8379383834907174E-2</c:v>
                </c:pt>
                <c:pt idx="2227">
                  <c:v>3.8573690924974938E-2</c:v>
                </c:pt>
                <c:pt idx="2228">
                  <c:v>3.8767987418405286E-2</c:v>
                </c:pt>
                <c:pt idx="2229">
                  <c:v>3.8962292446101186E-2</c:v>
                </c:pt>
                <c:pt idx="2230">
                  <c:v>3.9156625107780813E-2</c:v>
                </c:pt>
                <c:pt idx="2231">
                  <c:v>3.9351004108234285E-2</c:v>
                </c:pt>
                <c:pt idx="2232">
                  <c:v>3.9545447460513444E-2</c:v>
                </c:pt>
                <c:pt idx="2233">
                  <c:v>3.9739972330526036E-2</c:v>
                </c:pt>
                <c:pt idx="2234">
                  <c:v>3.9934594943261972E-2</c:v>
                </c:pt>
                <c:pt idx="2235">
                  <c:v>4.0129330501517457E-2</c:v>
                </c:pt>
                <c:pt idx="2236">
                  <c:v>4.0324193114230904E-2</c:v>
                </c:pt>
                <c:pt idx="2237">
                  <c:v>4.051919573376854E-2</c:v>
                </c:pt>
                <c:pt idx="2238">
                  <c:v>4.0714350101612659E-2</c:v>
                </c:pt>
                <c:pt idx="2239">
                  <c:v>4.0909666701931642E-2</c:v>
                </c:pt>
                <c:pt idx="2240">
                  <c:v>4.1105154722534613E-2</c:v>
                </c:pt>
                <c:pt idx="2241">
                  <c:v>4.1300822022735689E-2</c:v>
                </c:pt>
                <c:pt idx="2242">
                  <c:v>4.149667510767182E-2</c:v>
                </c:pt>
                <c:pt idx="2243">
                  <c:v>4.1692719108642785E-2</c:v>
                </c:pt>
                <c:pt idx="2244">
                  <c:v>4.1888957769057801E-2</c:v>
                </c:pt>
                <c:pt idx="2245">
                  <c:v>4.2085393435595503E-2</c:v>
                </c:pt>
                <c:pt idx="2246">
                  <c:v>4.2282027054200401E-2</c:v>
                </c:pt>
                <c:pt idx="2247">
                  <c:v>4.2478858170559228E-2</c:v>
                </c:pt>
                <c:pt idx="2248">
                  <c:v>4.2675884934716371E-2</c:v>
                </c:pt>
                <c:pt idx="2249">
                  <c:v>4.2873104109503332E-2</c:v>
                </c:pt>
                <c:pt idx="2250">
                  <c:v>4.3070511082478127E-2</c:v>
                </c:pt>
                <c:pt idx="2251">
                  <c:v>4.3268099881079124E-2</c:v>
                </c:pt>
                <c:pt idx="2252">
                  <c:v>4.3465863190719004E-2</c:v>
                </c:pt>
                <c:pt idx="2253">
                  <c:v>4.366379237555567E-2</c:v>
                </c:pt>
                <c:pt idx="2254">
                  <c:v>4.3861877501691723E-2</c:v>
                </c:pt>
                <c:pt idx="2255">
                  <c:v>4.4060107362567817E-2</c:v>
                </c:pt>
                <c:pt idx="2256">
                  <c:v>4.4258469506327711E-2</c:v>
                </c:pt>
                <c:pt idx="2257">
                  <c:v>4.4456950264945026E-2</c:v>
                </c:pt>
                <c:pt idx="2258">
                  <c:v>4.4655534784913943E-2</c:v>
                </c:pt>
                <c:pt idx="2259">
                  <c:v>4.4854207059318488E-2</c:v>
                </c:pt>
                <c:pt idx="2260">
                  <c:v>4.5052949961102561E-2</c:v>
                </c:pt>
                <c:pt idx="2261">
                  <c:v>4.5251745277378366E-2</c:v>
                </c:pt>
                <c:pt idx="2262">
                  <c:v>4.5450573744616106E-2</c:v>
                </c:pt>
                <c:pt idx="2263">
                  <c:v>4.5649415084570565E-2</c:v>
                </c:pt>
                <c:pt idx="2264">
                  <c:v>4.5848248040808864E-2</c:v>
                </c:pt>
                <c:pt idx="2265">
                  <c:v>4.6047050415710326E-2</c:v>
                </c:pt>
                <c:pt idx="2266">
                  <c:v>4.6245799107821076E-2</c:v>
                </c:pt>
                <c:pt idx="2267">
                  <c:v>4.6444470149451952E-2</c:v>
                </c:pt>
                <c:pt idx="2268">
                  <c:v>4.6643038744415652E-2</c:v>
                </c:pt>
                <c:pt idx="2269">
                  <c:v>4.6841479305807891E-2</c:v>
                </c:pt>
                <c:pt idx="2270">
                  <c:v>4.7039765493743384E-2</c:v>
                </c:pt>
                <c:pt idx="2271">
                  <c:v>4.7237870252963624E-2</c:v>
                </c:pt>
                <c:pt idx="2272">
                  <c:v>4.7435765850241104E-2</c:v>
                </c:pt>
                <c:pt idx="2273">
                  <c:v>4.7633423911509078E-2</c:v>
                </c:pt>
                <c:pt idx="2274">
                  <c:v>4.783081545865308E-2</c:v>
                </c:pt>
                <c:pt idx="2275">
                  <c:v>4.8027910945904279E-2</c:v>
                </c:pt>
                <c:pt idx="2276">
                  <c:v>4.8224680295781704E-2</c:v>
                </c:pt>
                <c:pt idx="2277">
                  <c:v>4.842109293453372E-2</c:v>
                </c:pt>
                <c:pt idx="2278">
                  <c:v>4.8617117827033998E-2</c:v>
                </c:pt>
                <c:pt idx="2279">
                  <c:v>4.881272351109283E-2</c:v>
                </c:pt>
                <c:pt idx="2280">
                  <c:v>4.9007878131146806E-2</c:v>
                </c:pt>
                <c:pt idx="2281">
                  <c:v>4.9202549471295362E-2</c:v>
                </c:pt>
                <c:pt idx="2282">
                  <c:v>4.9396704987655839E-2</c:v>
                </c:pt>
                <c:pt idx="2283">
                  <c:v>4.9590311840011447E-2</c:v>
                </c:pt>
                <c:pt idx="2284">
                  <c:v>4.978333692273116E-2</c:v>
                </c:pt>
                <c:pt idx="2285">
                  <c:v>4.9975746894943024E-2</c:v>
                </c:pt>
                <c:pt idx="2286">
                  <c:v>5.0167508209944242E-2</c:v>
                </c:pt>
                <c:pt idx="2287">
                  <c:v>5.0358587143835745E-2</c:v>
                </c:pt>
                <c:pt idx="2288">
                  <c:v>5.0548949823370666E-2</c:v>
                </c:pt>
                <c:pt idx="2289">
                  <c:v>5.0738562253008532E-2</c:v>
                </c:pt>
                <c:pt idx="2290">
                  <c:v>5.0927390341169124E-2</c:v>
                </c:pt>
                <c:pt idx="2291">
                  <c:v>5.1115400018922438E-2</c:v>
                </c:pt>
                <c:pt idx="2292">
                  <c:v>5.1302557651912717E-2</c:v>
                </c:pt>
                <c:pt idx="2293">
                  <c:v>5.1488830690268945E-2</c:v>
                </c:pt>
                <c:pt idx="2294">
                  <c:v>5.1674188195975697E-2</c:v>
                </c:pt>
                <c:pt idx="2295">
                  <c:v>5.1858601110884334E-2</c:v>
                </c:pt>
                <c:pt idx="2296">
                  <c:v>5.2042042411933997E-2</c:v>
                </c:pt>
                <c:pt idx="2297">
                  <c:v>5.2224487243856643E-2</c:v>
                </c:pt>
                <c:pt idx="2298">
                  <c:v>5.2405913034670383E-2</c:v>
                </c:pt>
                <c:pt idx="2299">
                  <c:v>5.2586299595180255E-2</c:v>
                </c:pt>
                <c:pt idx="2300">
                  <c:v>5.2765629203491295E-2</c:v>
                </c:pt>
                <c:pt idx="2301">
                  <c:v>5.2943886675489445E-2</c:v>
                </c:pt>
                <c:pt idx="2302">
                  <c:v>5.312105942220445E-2</c:v>
                </c:pt>
                <c:pt idx="2303">
                  <c:v>5.3297137494924082E-2</c:v>
                </c:pt>
                <c:pt idx="2304">
                  <c:v>5.3472113618893383E-2</c:v>
                </c:pt>
                <c:pt idx="2305">
                  <c:v>5.3645983216391517E-2</c:v>
                </c:pt>
                <c:pt idx="2306">
                  <c:v>5.3818744419942277E-2</c:v>
                </c:pt>
                <c:pt idx="2307">
                  <c:v>5.3990398076377753E-2</c:v>
                </c:pt>
                <c:pt idx="2308">
                  <c:v>5.4160947742441928E-2</c:v>
                </c:pt>
                <c:pt idx="2309">
                  <c:v>5.4330399672583594E-2</c:v>
                </c:pt>
                <c:pt idx="2310">
                  <c:v>5.4498762799560452E-2</c:v>
                </c:pt>
                <c:pt idx="2311">
                  <c:v>5.4666048708440405E-2</c:v>
                </c:pt>
                <c:pt idx="2312">
                  <c:v>5.483227160455903E-2</c:v>
                </c:pt>
                <c:pt idx="2313">
                  <c:v>5.4997448275962361E-2</c:v>
                </c:pt>
                <c:pt idx="2314">
                  <c:v>5.5161598050835779E-2</c:v>
                </c:pt>
                <c:pt idx="2315">
                  <c:v>5.5324742750393077E-2</c:v>
                </c:pt>
                <c:pt idx="2316">
                  <c:v>5.5486906525498828E-2</c:v>
                </c:pt>
                <c:pt idx="2317">
                  <c:v>5.5648115335863835E-2</c:v>
                </c:pt>
                <c:pt idx="2318">
                  <c:v>5.5808396138684511E-2</c:v>
                </c:pt>
                <c:pt idx="2319">
                  <c:v>5.5967776220850349E-2</c:v>
                </c:pt>
                <c:pt idx="2320">
                  <c:v>5.6126282839686792E-2</c:v>
                </c:pt>
                <c:pt idx="2321">
                  <c:v>5.6283942996235167E-2</c:v>
                </c:pt>
                <c:pt idx="2322">
                  <c:v>5.6440783232784175E-2</c:v>
                </c:pt>
                <c:pt idx="2323">
                  <c:v>5.6596829448571521E-2</c:v>
                </c:pt>
                <c:pt idx="2324">
                  <c:v>5.6752106732477985E-2</c:v>
                </c:pt>
                <c:pt idx="2325">
                  <c:v>5.6906639211772671E-2</c:v>
                </c:pt>
                <c:pt idx="2326">
                  <c:v>5.7060449916014062E-2</c:v>
                </c:pt>
                <c:pt idx="2327">
                  <c:v>5.721356065524718E-2</c:v>
                </c:pt>
                <c:pt idx="2328">
                  <c:v>5.7365991911672631E-2</c:v>
                </c:pt>
                <c:pt idx="2329">
                  <c:v>5.7517762743997038E-2</c:v>
                </c:pt>
                <c:pt idx="2330">
                  <c:v>5.7668890703708127E-2</c:v>
                </c:pt>
                <c:pt idx="2331">
                  <c:v>5.7819391762548515E-2</c:v>
                </c:pt>
                <c:pt idx="2332">
                  <c:v>5.7969280250495067E-2</c:v>
                </c:pt>
                <c:pt idx="2333">
                  <c:v>5.8118568803579525E-2</c:v>
                </c:pt>
                <c:pt idx="2334">
                  <c:v>5.8267268320917144E-2</c:v>
                </c:pt>
                <c:pt idx="2335">
                  <c:v>5.8415387930335565E-2</c:v>
                </c:pt>
                <c:pt idx="2336">
                  <c:v>5.8562934962027392E-2</c:v>
                </c:pt>
                <c:pt idx="2337">
                  <c:v>5.8709914929673687E-2</c:v>
                </c:pt>
                <c:pt idx="2338">
                  <c:v>5.8856331518512522E-2</c:v>
                </c:pt>
                <c:pt idx="2339">
                  <c:v>5.9002186579851582E-2</c:v>
                </c:pt>
                <c:pt idx="2340">
                  <c:v>5.9147480131547213E-2</c:v>
                </c:pt>
                <c:pt idx="2341">
                  <c:v>5.9292210363997094E-2</c:v>
                </c:pt>
                <c:pt idx="2342">
                  <c:v>5.9436373651213931E-2</c:v>
                </c:pt>
                <c:pt idx="2343">
                  <c:v>5.9579964566570671E-2</c:v>
                </c:pt>
                <c:pt idx="2344">
                  <c:v>5.9722975902828726E-2</c:v>
                </c:pt>
                <c:pt idx="2345">
                  <c:v>5.9865398696078986E-2</c:v>
                </c:pt>
                <c:pt idx="2346">
                  <c:v>6.0007222253247831E-2</c:v>
                </c:pt>
                <c:pt idx="2347">
                  <c:v>6.0148434182834692E-2</c:v>
                </c:pt>
                <c:pt idx="2348">
                  <c:v>6.0289020428569901E-2</c:v>
                </c:pt>
                <c:pt idx="2349">
                  <c:v>6.0428965305696462E-2</c:v>
                </c:pt>
                <c:pt idx="2350">
                  <c:v>6.0568251539594768E-2</c:v>
                </c:pt>
                <c:pt idx="2351">
                  <c:v>6.070686030648878E-2</c:v>
                </c:pt>
                <c:pt idx="2352">
                  <c:v>6.0844771275983464E-2</c:v>
                </c:pt>
                <c:pt idx="2353">
                  <c:v>6.0981962655200665E-2</c:v>
                </c:pt>
                <c:pt idx="2354">
                  <c:v>6.1118411287333307E-2</c:v>
                </c:pt>
                <c:pt idx="2355">
                  <c:v>6.1254092918639057E-2</c:v>
                </c:pt>
                <c:pt idx="2356">
                  <c:v>6.1388982602251486E-2</c:v>
                </c:pt>
                <c:pt idx="2357">
                  <c:v>6.1523055033537249E-2</c:v>
                </c:pt>
                <c:pt idx="2358">
                  <c:v>6.165628473899664E-2</c:v>
                </c:pt>
                <c:pt idx="2359">
                  <c:v>6.1788646201924244E-2</c:v>
                </c:pt>
                <c:pt idx="2360">
                  <c:v>6.1920113976031192E-2</c:v>
                </c:pt>
                <c:pt idx="2361">
                  <c:v>6.2050662789905592E-2</c:v>
                </c:pt>
                <c:pt idx="2362">
                  <c:v>6.218026764287142E-2</c:v>
                </c:pt>
                <c:pt idx="2363">
                  <c:v>6.2308903892694306E-2</c:v>
                </c:pt>
                <c:pt idx="2364">
                  <c:v>6.2436547335562177E-2</c:v>
                </c:pt>
                <c:pt idx="2365">
                  <c:v>6.2563174278752354E-2</c:v>
                </c:pt>
                <c:pt idx="2366">
                  <c:v>6.2688761606381399E-2</c:v>
                </c:pt>
                <c:pt idx="2367">
                  <c:v>6.2813286838617172E-2</c:v>
                </c:pt>
                <c:pt idx="2368">
                  <c:v>6.2936728184719418E-2</c:v>
                </c:pt>
                <c:pt idx="2369">
                  <c:v>6.3059064590259326E-2</c:v>
                </c:pt>
                <c:pt idx="2370">
                  <c:v>6.3180275778853559E-2</c:v>
                </c:pt>
                <c:pt idx="2371">
                  <c:v>6.3300342288736849E-2</c:v>
                </c:pt>
                <c:pt idx="2372">
                  <c:v>6.3419245504480845E-2</c:v>
                </c:pt>
                <c:pt idx="2373">
                  <c:v>6.3536967684156204E-2</c:v>
                </c:pt>
                <c:pt idx="2374">
                  <c:v>6.3653491982220312E-2</c:v>
                </c:pt>
                <c:pt idx="2375">
                  <c:v>6.37688024684024E-2</c:v>
                </c:pt>
                <c:pt idx="2376">
                  <c:v>6.3882884142844695E-2</c:v>
                </c:pt>
                <c:pt idx="2377">
                  <c:v>6.3995722947746275E-2</c:v>
                </c:pt>
                <c:pt idx="2378">
                  <c:v>6.410730577574747E-2</c:v>
                </c:pt>
                <c:pt idx="2379">
                  <c:v>6.4217620475278736E-2</c:v>
                </c:pt>
                <c:pt idx="2380">
                  <c:v>6.4326655853088888E-2</c:v>
                </c:pt>
                <c:pt idx="2381">
                  <c:v>6.4434401674158412E-2</c:v>
                </c:pt>
                <c:pt idx="2382">
                  <c:v>6.4540848659191866E-2</c:v>
                </c:pt>
                <c:pt idx="2383">
                  <c:v>6.4645988479874558E-2</c:v>
                </c:pt>
                <c:pt idx="2384">
                  <c:v>6.4749813752070937E-2</c:v>
                </c:pt>
                <c:pt idx="2385">
                  <c:v>6.4852318027130554E-2</c:v>
                </c:pt>
                <c:pt idx="2386">
                  <c:v>6.4953495781461923E-2</c:v>
                </c:pt>
                <c:pt idx="2387">
                  <c:v>6.5053342404524456E-2</c:v>
                </c:pt>
                <c:pt idx="2388">
                  <c:v>6.5151854185380942E-2</c:v>
                </c:pt>
                <c:pt idx="2389">
                  <c:v>6.5249028297946654E-2</c:v>
                </c:pt>
                <c:pt idx="2390">
                  <c:v>6.5344862785062588E-2</c:v>
                </c:pt>
                <c:pt idx="2391">
                  <c:v>6.5439356541513824E-2</c:v>
                </c:pt>
                <c:pt idx="2392">
                  <c:v>6.5532509296107322E-2</c:v>
                </c:pt>
                <c:pt idx="2393">
                  <c:v>6.562432159291709E-2</c:v>
                </c:pt>
                <c:pt idx="2394">
                  <c:v>6.5714794771797785E-2</c:v>
                </c:pt>
                <c:pt idx="2395">
                  <c:v>6.5803930948262743E-2</c:v>
                </c:pt>
                <c:pt idx="2396">
                  <c:v>6.5891732992816268E-2</c:v>
                </c:pt>
                <c:pt idx="2397">
                  <c:v>6.5978204509824404E-2</c:v>
                </c:pt>
                <c:pt idx="2398">
                  <c:v>6.6063349816003633E-2</c:v>
                </c:pt>
                <c:pt idx="2399">
                  <c:v>6.6147173918601199E-2</c:v>
                </c:pt>
                <c:pt idx="2400">
                  <c:v>6.6229682493336883E-2</c:v>
                </c:pt>
                <c:pt idx="2401">
                  <c:v>6.6310881862171114E-2</c:v>
                </c:pt>
                <c:pt idx="2402">
                  <c:v>6.6390778970959019E-2</c:v>
                </c:pt>
                <c:pt idx="2403">
                  <c:v>6.6469381367047844E-2</c:v>
                </c:pt>
                <c:pt idx="2404">
                  <c:v>6.6546697176868883E-2</c:v>
                </c:pt>
                <c:pt idx="2405">
                  <c:v>6.6622735083573095E-2</c:v>
                </c:pt>
                <c:pt idx="2406">
                  <c:v>6.6697504304755226E-2</c:v>
                </c:pt>
                <c:pt idx="2407">
                  <c:v>6.6771014570307444E-2</c:v>
                </c:pt>
                <c:pt idx="2408">
                  <c:v>6.6843276100441093E-2</c:v>
                </c:pt>
                <c:pt idx="2409">
                  <c:v>6.6914299583911249E-2</c:v>
                </c:pt>
                <c:pt idx="2410">
                  <c:v>6.6984096156476644E-2</c:v>
                </c:pt>
                <c:pt idx="2411">
                  <c:v>6.7052677379623796E-2</c:v>
                </c:pt>
                <c:pt idx="2412">
                  <c:v>6.7120055219582059E-2</c:v>
                </c:pt>
                <c:pt idx="2413">
                  <c:v>6.7186242026654269E-2</c:v>
                </c:pt>
                <c:pt idx="2414">
                  <c:v>6.7251250514883607E-2</c:v>
                </c:pt>
                <c:pt idx="2415">
                  <c:v>6.7315093742077795E-2</c:v>
                </c:pt>
                <c:pt idx="2416">
                  <c:v>6.7377785049963584E-2</c:v>
                </c:pt>
                <c:pt idx="2417">
                  <c:v>6.7439337877822955E-2</c:v>
                </c:pt>
                <c:pt idx="2418">
                  <c:v>6.749976547346781E-2</c:v>
                </c:pt>
                <c:pt idx="2419">
                  <c:v>6.7559080657171214E-2</c:v>
                </c:pt>
                <c:pt idx="2420">
                  <c:v>6.7617295697616223E-2</c:v>
                </c:pt>
                <c:pt idx="2421">
                  <c:v>6.7674422236614712E-2</c:v>
                </c:pt>
                <c:pt idx="2422">
                  <c:v>6.7730471223642646E-2</c:v>
                </c:pt>
                <c:pt idx="2423">
                  <c:v>6.7785452857910197E-2</c:v>
                </c:pt>
                <c:pt idx="2424">
                  <c:v>6.7839376537450119E-2</c:v>
                </c:pt>
                <c:pt idx="2425">
                  <c:v>6.7892250814796204E-2</c:v>
                </c:pt>
                <c:pt idx="2426">
                  <c:v>6.7944083358845497E-2</c:v>
                </c:pt>
                <c:pt idx="2427">
                  <c:v>6.7994880922517903E-2</c:v>
                </c:pt>
                <c:pt idx="2428">
                  <c:v>6.8044649315839048E-2</c:v>
                </c:pt>
                <c:pt idx="2429">
                  <c:v>6.8093393384094203E-2</c:v>
                </c:pt>
                <c:pt idx="2430">
                  <c:v>6.8141116990713083E-2</c:v>
                </c:pt>
                <c:pt idx="2431">
                  <c:v>6.81878230045634E-2</c:v>
                </c:pt>
                <c:pt idx="2432">
                  <c:v>6.8233513291344527E-2</c:v>
                </c:pt>
                <c:pt idx="2433">
                  <c:v>6.8278188708787962E-2</c:v>
                </c:pt>
                <c:pt idx="2434">
                  <c:v>6.8321849105385107E-2</c:v>
                </c:pt>
                <c:pt idx="2435">
                  <c:v>6.8364493322376194E-2</c:v>
                </c:pt>
                <c:pt idx="2436">
                  <c:v>6.8406119198747811E-2</c:v>
                </c:pt>
                <c:pt idx="2437">
                  <c:v>6.8446723578998669E-2</c:v>
                </c:pt>
                <c:pt idx="2438">
                  <c:v>6.8486302323445075E-2</c:v>
                </c:pt>
                <c:pt idx="2439">
                  <c:v>6.8524850320850456E-2</c:v>
                </c:pt>
                <c:pt idx="2440">
                  <c:v>6.8562361503173394E-2</c:v>
                </c:pt>
                <c:pt idx="2441">
                  <c:v>6.8598828883384186E-2</c:v>
                </c:pt>
                <c:pt idx="2442">
                  <c:v>6.863424466170287E-2</c:v>
                </c:pt>
                <c:pt idx="2443">
                  <c:v>6.8668600387555873E-2</c:v>
                </c:pt>
                <c:pt idx="2444">
                  <c:v>6.8701887095328831E-2</c:v>
                </c:pt>
                <c:pt idx="2445">
                  <c:v>6.8734095382733174E-2</c:v>
                </c:pt>
                <c:pt idx="2446">
                  <c:v>6.8765215464877419E-2</c:v>
                </c:pt>
                <c:pt idx="2447">
                  <c:v>6.8795237224376152E-2</c:v>
                </c:pt>
                <c:pt idx="2448">
                  <c:v>6.8824150258568834E-2</c:v>
                </c:pt>
                <c:pt idx="2449">
                  <c:v>6.8851943924001985E-2</c:v>
                </c:pt>
                <c:pt idx="2450">
                  <c:v>6.8878607378285578E-2</c:v>
                </c:pt>
                <c:pt idx="2451">
                  <c:v>6.8904129619432902E-2</c:v>
                </c:pt>
                <c:pt idx="2452">
                  <c:v>6.8928499522787012E-2</c:v>
                </c:pt>
                <c:pt idx="2453">
                  <c:v>6.8951705875636427E-2</c:v>
                </c:pt>
                <c:pt idx="2454">
                  <c:v>6.8973737409618457E-2</c:v>
                </c:pt>
                <c:pt idx="2455">
                  <c:v>6.8994582831005929E-2</c:v>
                </c:pt>
                <c:pt idx="2456">
                  <c:v>6.9014230848970626E-2</c:v>
                </c:pt>
                <c:pt idx="2457">
                  <c:v>6.9032670201913116E-2</c:v>
                </c:pt>
                <c:pt idx="2458">
                  <c:v>6.9049889681946669E-2</c:v>
                </c:pt>
                <c:pt idx="2459">
                  <c:v>6.9065878157619803E-2</c:v>
                </c:pt>
                <c:pt idx="2460">
                  <c:v>6.9080624594958923E-2</c:v>
                </c:pt>
                <c:pt idx="2461">
                  <c:v>6.909411807691071E-2</c:v>
                </c:pt>
                <c:pt idx="2462">
                  <c:v>6.910634782126053E-2</c:v>
                </c:pt>
                <c:pt idx="2463">
                  <c:v>6.9117303197100632E-2</c:v>
                </c:pt>
                <c:pt idx="2464">
                  <c:v>6.9126973739919745E-2</c:v>
                </c:pt>
                <c:pt idx="2465">
                  <c:v>6.9135349165382887E-2</c:v>
                </c:pt>
                <c:pt idx="2466">
                  <c:v>6.9142419375747111E-2</c:v>
                </c:pt>
                <c:pt idx="2467">
                  <c:v>6.9148174445795157E-2</c:v>
                </c:pt>
                <c:pt idx="2468">
                  <c:v>6.9152604591976446E-2</c:v>
                </c:pt>
                <c:pt idx="2469">
                  <c:v>6.9155700148480423E-2</c:v>
                </c:pt>
                <c:pt idx="2470">
                  <c:v>6.9157451559282448E-2</c:v>
                </c:pt>
                <c:pt idx="2471">
                  <c:v>6.9157849376594444E-2</c:v>
                </c:pt>
                <c:pt idx="2472">
                  <c:v>6.9156884259849116E-2</c:v>
                </c:pt>
                <c:pt idx="2473">
                  <c:v>6.9154546974918907E-2</c:v>
                </c:pt>
                <c:pt idx="2474">
                  <c:v>6.9150828393540739E-2</c:v>
                </c:pt>
                <c:pt idx="2475">
                  <c:v>6.9145719492926291E-2</c:v>
                </c:pt>
                <c:pt idx="2476">
                  <c:v>6.9139211355541658E-2</c:v>
                </c:pt>
                <c:pt idx="2477">
                  <c:v>6.9131295169039292E-2</c:v>
                </c:pt>
                <c:pt idx="2478">
                  <c:v>6.9121962226328076E-2</c:v>
                </c:pt>
                <c:pt idx="2479">
                  <c:v>6.9111203925765266E-2</c:v>
                </c:pt>
                <c:pt idx="2480">
                  <c:v>6.9099011771458663E-2</c:v>
                </c:pt>
                <c:pt idx="2481">
                  <c:v>6.908537737366495E-2</c:v>
                </c:pt>
                <c:pt idx="2482">
                  <c:v>6.9070292449272874E-2</c:v>
                </c:pt>
                <c:pt idx="2483">
                  <c:v>6.9053748822359623E-2</c:v>
                </c:pt>
                <c:pt idx="2484">
                  <c:v>6.9035738424810367E-2</c:v>
                </c:pt>
                <c:pt idx="2485">
                  <c:v>6.9016253296990696E-2</c:v>
                </c:pt>
                <c:pt idx="2486">
                  <c:v>6.8995285588463115E-2</c:v>
                </c:pt>
                <c:pt idx="2487">
                  <c:v>6.8972827558739305E-2</c:v>
                </c:pt>
                <c:pt idx="2488">
                  <c:v>6.8948871578058915E-2</c:v>
                </c:pt>
                <c:pt idx="2489">
                  <c:v>6.8923410128189783E-2</c:v>
                </c:pt>
                <c:pt idx="2490">
                  <c:v>6.8896435803240202E-2</c:v>
                </c:pt>
                <c:pt idx="2491">
                  <c:v>6.8867941310478881E-2</c:v>
                </c:pt>
                <c:pt idx="2492">
                  <c:v>6.8837919471156112E-2</c:v>
                </c:pt>
                <c:pt idx="2493">
                  <c:v>6.8806363221320249E-2</c:v>
                </c:pt>
                <c:pt idx="2494">
                  <c:v>6.8773265612625159E-2</c:v>
                </c:pt>
                <c:pt idx="2495">
                  <c:v>6.8738619813124416E-2</c:v>
                </c:pt>
                <c:pt idx="2496">
                  <c:v>6.8702419108047058E-2</c:v>
                </c:pt>
                <c:pt idx="2497">
                  <c:v>6.8664656900552373E-2</c:v>
                </c:pt>
                <c:pt idx="2498">
                  <c:v>6.8625326712459564E-2</c:v>
                </c:pt>
                <c:pt idx="2499">
                  <c:v>6.8584422184949353E-2</c:v>
                </c:pt>
                <c:pt idx="2500">
                  <c:v>6.8541937079234769E-2</c:v>
                </c:pt>
                <c:pt idx="2501">
                  <c:v>6.8497865277199269E-2</c:v>
                </c:pt>
                <c:pt idx="2502">
                  <c:v>6.8452200781999012E-2</c:v>
                </c:pt>
                <c:pt idx="2503">
                  <c:v>6.8404937718628239E-2</c:v>
                </c:pt>
                <c:pt idx="2504">
                  <c:v>6.8356070321536233E-2</c:v>
                </c:pt>
                <c:pt idx="2505">
                  <c:v>6.8305592881494001E-2</c:v>
                </c:pt>
                <c:pt idx="2506">
                  <c:v>6.8253499659358313E-2</c:v>
                </c:pt>
                <c:pt idx="2507">
                  <c:v>6.8199784816647263E-2</c:v>
                </c:pt>
                <c:pt idx="2508">
                  <c:v>6.8144442381870465E-2</c:v>
                </c:pt>
                <c:pt idx="2509">
                  <c:v>6.8087466232321495E-2</c:v>
                </c:pt>
                <c:pt idx="2510">
                  <c:v>6.802885007883254E-2</c:v>
                </c:pt>
                <c:pt idx="2511">
                  <c:v>6.7968587452760132E-2</c:v>
                </c:pt>
                <c:pt idx="2512">
                  <c:v>6.7906671695031798E-2</c:v>
                </c:pt>
                <c:pt idx="2513">
                  <c:v>6.7843095947116974E-2</c:v>
                </c:pt>
                <c:pt idx="2514">
                  <c:v>6.7777853143791394E-2</c:v>
                </c:pt>
                <c:pt idx="2515">
                  <c:v>6.77109360075695E-2</c:v>
                </c:pt>
                <c:pt idx="2516">
                  <c:v>6.7642337044686543E-2</c:v>
                </c:pt>
                <c:pt idx="2517">
                  <c:v>6.7572048542517762E-2</c:v>
                </c:pt>
                <c:pt idx="2518">
                  <c:v>6.7500062568326441E-2</c:v>
                </c:pt>
                <c:pt idx="2519">
                  <c:v>6.7426370969238703E-2</c:v>
                </c:pt>
                <c:pt idx="2520">
                  <c:v>6.7350965373348101E-2</c:v>
                </c:pt>
                <c:pt idx="2521">
                  <c:v>6.7273837191858379E-2</c:v>
                </c:pt>
                <c:pt idx="2522">
                  <c:v>6.7194977622175522E-2</c:v>
                </c:pt>
                <c:pt idx="2523">
                  <c:v>6.7114377651867535E-2</c:v>
                </c:pt>
                <c:pt idx="2524">
                  <c:v>6.7032028063413449E-2</c:v>
                </c:pt>
                <c:pt idx="2525">
                  <c:v>6.6947919439666284E-2</c:v>
                </c:pt>
                <c:pt idx="2526">
                  <c:v>6.6862042169961292E-2</c:v>
                </c:pt>
                <c:pt idx="2527">
                  <c:v>6.6774386456801962E-2</c:v>
                </c:pt>
                <c:pt idx="2528">
                  <c:v>6.6684942323062157E-2</c:v>
                </c:pt>
                <c:pt idx="2529">
                  <c:v>6.6593699675678075E-2</c:v>
                </c:pt>
                <c:pt idx="2530">
                  <c:v>6.6500648546444677E-2</c:v>
                </c:pt>
                <c:pt idx="2531">
                  <c:v>6.6405779476665636E-2</c:v>
                </c:pt>
                <c:pt idx="2532">
                  <c:v>6.6309083828945153E-2</c:v>
                </c:pt>
                <c:pt idx="2533">
                  <c:v>6.621055394385468E-2</c:v>
                </c:pt>
                <c:pt idx="2534">
                  <c:v>6.611018322950897E-2</c:v>
                </c:pt>
                <c:pt idx="2535">
                  <c:v>6.6007966238256791E-2</c:v>
                </c:pt>
                <c:pt idx="2536">
                  <c:v>6.5903898733634364E-2</c:v>
                </c:pt>
                <c:pt idx="2537">
                  <c:v>6.579797774827241E-2</c:v>
                </c:pt>
                <c:pt idx="2538">
                  <c:v>6.5690201633323245E-2</c:v>
                </c:pt>
                <c:pt idx="2539">
                  <c:v>6.5580570099946278E-2</c:v>
                </c:pt>
                <c:pt idx="2540">
                  <c:v>6.5469084253365284E-2</c:v>
                </c:pt>
                <c:pt idx="2541">
                  <c:v>6.5355746619987901E-2</c:v>
                </c:pt>
                <c:pt idx="2542">
                  <c:v>6.524056116805696E-2</c:v>
                </c:pt>
                <c:pt idx="2543">
                  <c:v>6.5123533322278812E-2</c:v>
                </c:pt>
                <c:pt idx="2544">
                  <c:v>6.5004669972855811E-2</c:v>
                </c:pt>
                <c:pt idx="2545">
                  <c:v>6.4883979479327919E-2</c:v>
                </c:pt>
                <c:pt idx="2546">
                  <c:v>6.4761471669609591E-2</c:v>
                </c:pt>
                <c:pt idx="2547">
                  <c:v>6.4637157834589731E-2</c:v>
                </c:pt>
                <c:pt idx="2548">
                  <c:v>6.4511050718642785E-2</c:v>
                </c:pt>
                <c:pt idx="2549">
                  <c:v>6.438316450638383E-2</c:v>
                </c:pt>
                <c:pt idx="2550">
                  <c:v>6.4253514805981057E-2</c:v>
                </c:pt>
                <c:pt idx="2551">
                  <c:v>6.4122118629324792E-2</c:v>
                </c:pt>
                <c:pt idx="2552">
                  <c:v>6.3988994369335722E-2</c:v>
                </c:pt>
                <c:pt idx="2553">
                  <c:v>6.3854161774679216E-2</c:v>
                </c:pt>
                <c:pt idx="2554">
                  <c:v>6.3717641922140175E-2</c:v>
                </c:pt>
                <c:pt idx="2555">
                  <c:v>6.3579457186895852E-2</c:v>
                </c:pt>
                <c:pt idx="2556">
                  <c:v>6.3439631210914477E-2</c:v>
                </c:pt>
                <c:pt idx="2557">
                  <c:v>6.3298188869690408E-2</c:v>
                </c:pt>
                <c:pt idx="2558">
                  <c:v>6.3155156237518842E-2</c:v>
                </c:pt>
                <c:pt idx="2559">
                  <c:v>6.3010560551496328E-2</c:v>
                </c:pt>
                <c:pt idx="2560">
                  <c:v>6.2864430174426805E-2</c:v>
                </c:pt>
                <c:pt idx="2561">
                  <c:v>6.2716794556798461E-2</c:v>
                </c:pt>
                <c:pt idx="2562">
                  <c:v>6.2567684197988124E-2</c:v>
                </c:pt>
                <c:pt idx="2563">
                  <c:v>6.2417130606839434E-2</c:v>
                </c:pt>
                <c:pt idx="2564">
                  <c:v>6.2265166261751471E-2</c:v>
                </c:pt>
                <c:pt idx="2565">
                  <c:v>6.2111824570405823E-2</c:v>
                </c:pt>
                <c:pt idx="2566">
                  <c:v>6.1957139829251211E-2</c:v>
                </c:pt>
                <c:pt idx="2567">
                  <c:v>6.1801147182855898E-2</c:v>
                </c:pt>
                <c:pt idx="2568">
                  <c:v>6.1643882583232078E-2</c:v>
                </c:pt>
                <c:pt idx="2569">
                  <c:v>6.1485382749226117E-2</c:v>
                </c:pt>
                <c:pt idx="2570">
                  <c:v>6.1325685126064212E-2</c:v>
                </c:pt>
                <c:pt idx="2571">
                  <c:v>6.1164827845134509E-2</c:v>
                </c:pt>
                <c:pt idx="2572">
                  <c:v>6.1002849684080471E-2</c:v>
                </c:pt>
                <c:pt idx="2573">
                  <c:v>6.0839790027275069E-2</c:v>
                </c:pt>
                <c:pt idx="2574">
                  <c:v>6.0675688826737594E-2</c:v>
                </c:pt>
                <c:pt idx="2575">
                  <c:v>6.0510586563552841E-2</c:v>
                </c:pt>
                <c:pt idx="2576">
                  <c:v>6.0344524209842015E-2</c:v>
                </c:pt>
                <c:pt idx="2577">
                  <c:v>6.0177543191335371E-2</c:v>
                </c:pt>
                <c:pt idx="2578">
                  <c:v>6.0009685350587802E-2</c:v>
                </c:pt>
                <c:pt idx="2579">
                  <c:v>5.9840992910875745E-2</c:v>
                </c:pt>
                <c:pt idx="2580">
                  <c:v>5.9671508440809623E-2</c:v>
                </c:pt>
                <c:pt idx="2581">
                  <c:v>5.9501274819692127E-2</c:v>
                </c:pt>
                <c:pt idx="2582">
                  <c:v>5.9330335203647708E-2</c:v>
                </c:pt>
                <c:pt idx="2583">
                  <c:v>5.9158732992547307E-2</c:v>
                </c:pt>
                <c:pt idx="2584">
                  <c:v>5.898651179774736E-2</c:v>
                </c:pt>
                <c:pt idx="2585">
                  <c:v>5.8813715410658704E-2</c:v>
                </c:pt>
                <c:pt idx="2586">
                  <c:v>5.8640387772160393E-2</c:v>
                </c:pt>
                <c:pt idx="2587">
                  <c:v>5.8466572942868229E-2</c:v>
                </c:pt>
                <c:pt idx="2588">
                  <c:v>5.8292315074266007E-2</c:v>
                </c:pt>
                <c:pt idx="2589">
                  <c:v>5.8117658380706927E-2</c:v>
                </c:pt>
                <c:pt idx="2590">
                  <c:v>5.7942647112286617E-2</c:v>
                </c:pt>
                <c:pt idx="2591">
                  <c:v>5.7767325487896364E-2</c:v>
                </c:pt>
                <c:pt idx="2592">
                  <c:v>5.7591737500816982E-2</c:v>
                </c:pt>
                <c:pt idx="2593">
                  <c:v>5.7415926620962635E-2</c:v>
                </c:pt>
                <c:pt idx="2594">
                  <c:v>5.7239935551125193E-2</c:v>
                </c:pt>
                <c:pt idx="2595">
                  <c:v>5.7063806096928502E-2</c:v>
                </c:pt>
                <c:pt idx="2596">
                  <c:v>5.6887579086518279E-2</c:v>
                </c:pt>
                <c:pt idx="2597">
                  <c:v>5.6711294300582603E-2</c:v>
                </c:pt>
                <c:pt idx="2598">
                  <c:v>5.6534990410380868E-2</c:v>
                </c:pt>
                <c:pt idx="2599">
                  <c:v>5.635870492324304E-2</c:v>
                </c:pt>
                <c:pt idx="2600">
                  <c:v>5.6182474135093724E-2</c:v>
                </c:pt>
                <c:pt idx="2601">
                  <c:v>5.6006333089575054E-2</c:v>
                </c:pt>
                <c:pt idx="2602">
                  <c:v>5.5830315543363408E-2</c:v>
                </c:pt>
                <c:pt idx="2603">
                  <c:v>5.5654453937289662E-2</c:v>
                </c:pt>
                <c:pt idx="2604">
                  <c:v>5.5478779372891966E-2</c:v>
                </c:pt>
                <c:pt idx="2605">
                  <c:v>5.5303321594045621E-2</c:v>
                </c:pt>
                <c:pt idx="2606">
                  <c:v>5.5128108973329766E-2</c:v>
                </c:pt>
                <c:pt idx="2607">
                  <c:v>5.4953168502808604E-2</c:v>
                </c:pt>
                <c:pt idx="2608">
                  <c:v>5.4778525788916795E-2</c:v>
                </c:pt>
                <c:pt idx="2609">
                  <c:v>5.4604205051154979E-2</c:v>
                </c:pt>
                <c:pt idx="2610">
                  <c:v>5.4430229124315943E-2</c:v>
                </c:pt>
                <c:pt idx="2611">
                  <c:v>5.4256619463973123E-2</c:v>
                </c:pt>
                <c:pt idx="2612">
                  <c:v>5.4083396154978911E-2</c:v>
                </c:pt>
                <c:pt idx="2613">
                  <c:v>5.3910577922730525E-2</c:v>
                </c:pt>
                <c:pt idx="2614">
                  <c:v>5.3738182146975233E-2</c:v>
                </c:pt>
                <c:pt idx="2615">
                  <c:v>5.3566224877937003E-2</c:v>
                </c:pt>
                <c:pt idx="2616">
                  <c:v>5.3394720854558812E-2</c:v>
                </c:pt>
                <c:pt idx="2617">
                  <c:v>5.3223683524665118E-2</c:v>
                </c:pt>
                <c:pt idx="2618">
                  <c:v>5.3053125066860385E-2</c:v>
                </c:pt>
                <c:pt idx="2619">
                  <c:v>5.2883056413987863E-2</c:v>
                </c:pt>
                <c:pt idx="2620">
                  <c:v>5.2713487277984708E-2</c:v>
                </c:pt>
                <c:pt idx="2621">
                  <c:v>5.2544426175976794E-2</c:v>
                </c:pt>
                <c:pt idx="2622">
                  <c:v>5.2375880457467154E-2</c:v>
                </c:pt>
                <c:pt idx="2623">
                  <c:v>5.2207856332478535E-2</c:v>
                </c:pt>
                <c:pt idx="2624">
                  <c:v>5.2040358900521402E-2</c:v>
                </c:pt>
                <c:pt idx="2625">
                  <c:v>5.1873392180263496E-2</c:v>
                </c:pt>
                <c:pt idx="2626">
                  <c:v>5.1706959139787671E-2</c:v>
                </c:pt>
                <c:pt idx="2627">
                  <c:v>5.1541061727329092E-2</c:v>
                </c:pt>
                <c:pt idx="2628">
                  <c:v>5.1375700902392372E-2</c:v>
                </c:pt>
                <c:pt idx="2629">
                  <c:v>5.121087666715287E-2</c:v>
                </c:pt>
                <c:pt idx="2630">
                  <c:v>5.1046588098056372E-2</c:v>
                </c:pt>
                <c:pt idx="2631">
                  <c:v>5.0882833377532799E-2</c:v>
                </c:pt>
                <c:pt idx="2632">
                  <c:v>5.0719609825750592E-2</c:v>
                </c:pt>
                <c:pt idx="2633">
                  <c:v>5.0556913932338417E-2</c:v>
                </c:pt>
                <c:pt idx="2634">
                  <c:v>5.0394741388010533E-2</c:v>
                </c:pt>
                <c:pt idx="2635">
                  <c:v>5.0233087116034761E-2</c:v>
                </c:pt>
                <c:pt idx="2636">
                  <c:v>5.0071945303486617E-2</c:v>
                </c:pt>
                <c:pt idx="2637">
                  <c:v>4.9911309432239377E-2</c:v>
                </c:pt>
                <c:pt idx="2638">
                  <c:v>4.9751172309641718E-2</c:v>
                </c:pt>
                <c:pt idx="2639">
                  <c:v>4.9591526098841099E-2</c:v>
                </c:pt>
                <c:pt idx="2640">
                  <c:v>4.9432362348712719E-2</c:v>
                </c:pt>
                <c:pt idx="2641">
                  <c:v>4.9273672023358722E-2</c:v>
                </c:pt>
                <c:pt idx="2642">
                  <c:v>4.9115445531145718E-2</c:v>
                </c:pt>
                <c:pt idx="2643">
                  <c:v>4.8957672753251164E-2</c:v>
                </c:pt>
                <c:pt idx="2644">
                  <c:v>4.8800343071693508E-2</c:v>
                </c:pt>
                <c:pt idx="2645">
                  <c:v>4.8643445396822298E-2</c:v>
                </c:pt>
                <c:pt idx="2646">
                  <c:v>4.8486968194248477E-2</c:v>
                </c:pt>
                <c:pt idx="2647">
                  <c:v>4.83308995111974E-2</c:v>
                </c:pt>
                <c:pt idx="2648">
                  <c:v>4.8175227002268797E-2</c:v>
                </c:pt>
                <c:pt idx="2649">
                  <c:v>4.8019937954591259E-2</c:v>
                </c:pt>
                <c:pt idx="2650">
                  <c:v>4.7865019312359917E-2</c:v>
                </c:pt>
                <c:pt idx="2651">
                  <c:v>4.7710457700749651E-2</c:v>
                </c:pt>
                <c:pt idx="2652">
                  <c:v>4.7556239449194737E-2</c:v>
                </c:pt>
                <c:pt idx="2653">
                  <c:v>4.7402350614032585E-2</c:v>
                </c:pt>
                <c:pt idx="2654">
                  <c:v>4.7248777040142964E-2</c:v>
                </c:pt>
                <c:pt idx="2655">
                  <c:v>4.7095504546944549E-2</c:v>
                </c:pt>
                <c:pt idx="2656">
                  <c:v>4.6942519215261658E-2</c:v>
                </c:pt>
                <c:pt idx="2657">
                  <c:v>4.6789807621796554E-2</c:v>
                </c:pt>
                <c:pt idx="2658">
                  <c:v>4.6637356963046044E-2</c:v>
                </c:pt>
                <c:pt idx="2659">
                  <c:v>4.648515513097054E-2</c:v>
                </c:pt>
                <c:pt idx="2660">
                  <c:v>4.6333190778794324E-2</c:v>
                </c:pt>
                <c:pt idx="2661">
                  <c:v>4.6181453379194125E-2</c:v>
                </c:pt>
                <c:pt idx="2662">
                  <c:v>4.6029933275396881E-2</c:v>
                </c:pt>
                <c:pt idx="2663">
                  <c:v>4.5878621725616388E-2</c:v>
                </c:pt>
                <c:pt idx="2664">
                  <c:v>4.5727510941239412E-2</c:v>
                </c:pt>
                <c:pt idx="2665">
                  <c:v>4.5576594119151798E-2</c:v>
                </c:pt>
                <c:pt idx="2666">
                  <c:v>4.5425865468579872E-2</c:v>
                </c:pt>
                <c:pt idx="2667">
                  <c:v>4.5275320232804707E-2</c:v>
                </c:pt>
                <c:pt idx="2668">
                  <c:v>4.5124954706090147E-2</c:v>
                </c:pt>
                <c:pt idx="2669">
                  <c:v>4.4974766246152126E-2</c:v>
                </c:pt>
                <c:pt idx="2670">
                  <c:v>4.4824753282478667E-2</c:v>
                </c:pt>
                <c:pt idx="2671">
                  <c:v>4.4674915320797426E-2</c:v>
                </c:pt>
                <c:pt idx="2672">
                  <c:v>4.4525252943973553E-2</c:v>
                </c:pt>
                <c:pt idx="2673">
                  <c:v>4.4375767809604734E-2</c:v>
                </c:pt>
                <c:pt idx="2674">
                  <c:v>4.4226462644570613E-2</c:v>
                </c:pt>
                <c:pt idx="2675">
                  <c:v>4.4077341236778082E-2</c:v>
                </c:pt>
                <c:pt idx="2676">
                  <c:v>4.3928408424333036E-2</c:v>
                </c:pt>
                <c:pt idx="2677">
                  <c:v>4.3779670082357343E-2</c:v>
                </c:pt>
                <c:pt idx="2678">
                  <c:v>4.3631133107658156E-2</c:v>
                </c:pt>
                <c:pt idx="2679">
                  <c:v>4.3482805340127093E-2</c:v>
                </c:pt>
                <c:pt idx="2680">
                  <c:v>4.3334695288999713E-2</c:v>
                </c:pt>
                <c:pt idx="2681">
                  <c:v>4.3186811700484787E-2</c:v>
                </c:pt>
                <c:pt idx="2682">
                  <c:v>4.3039163204027717E-2</c:v>
                </c:pt>
                <c:pt idx="2683">
                  <c:v>4.2891758127345934E-2</c:v>
                </c:pt>
                <c:pt idx="2684">
                  <c:v>4.2744604383995785E-2</c:v>
                </c:pt>
                <c:pt idx="2685">
                  <c:v>4.2597709374246499E-2</c:v>
                </c:pt>
                <c:pt idx="2686">
                  <c:v>4.2451079895906831E-2</c:v>
                </c:pt>
                <c:pt idx="2687">
                  <c:v>4.2304722064432122E-2</c:v>
                </c:pt>
                <c:pt idx="2688">
                  <c:v>4.2158641241771516E-2</c:v>
                </c:pt>
                <c:pt idx="2689">
                  <c:v>4.2012841973441808E-2</c:v>
                </c:pt>
                <c:pt idx="2690">
                  <c:v>4.1867327933335308E-2</c:v>
                </c:pt>
                <c:pt idx="2691">
                  <c:v>4.172210187579177E-2</c:v>
                </c:pt>
                <c:pt idx="2692">
                  <c:v>4.1577165594482816E-2</c:v>
                </c:pt>
                <c:pt idx="2693">
                  <c:v>4.1432519887678383E-2</c:v>
                </c:pt>
                <c:pt idx="2694">
                  <c:v>4.1288164529482391E-2</c:v>
                </c:pt>
                <c:pt idx="2695">
                  <c:v>4.1144098246646214E-2</c:v>
                </c:pt>
                <c:pt idx="2696">
                  <c:v>4.1000318700581802E-2</c:v>
                </c:pt>
                <c:pt idx="2697">
                  <c:v>4.0856822474218915E-2</c:v>
                </c:pt>
                <c:pt idx="2698">
                  <c:v>4.0713605063362773E-2</c:v>
                </c:pt>
                <c:pt idx="2699">
                  <c:v>4.0570660872228798E-2</c:v>
                </c:pt>
                <c:pt idx="2700">
                  <c:v>4.0427983212843854E-2</c:v>
                </c:pt>
                <c:pt idx="2701">
                  <c:v>4.028556430801964E-2</c:v>
                </c:pt>
                <c:pt idx="2702">
                  <c:v>4.0143395297618879E-2</c:v>
                </c:pt>
                <c:pt idx="2703">
                  <c:v>4.00014662478477E-2</c:v>
                </c:pt>
                <c:pt idx="2704">
                  <c:v>3.9859766222288144E-2</c:v>
                </c:pt>
                <c:pt idx="2705">
                  <c:v>3.9718283541418958E-2</c:v>
                </c:pt>
                <c:pt idx="2706">
                  <c:v>3.9577006195458689E-2</c:v>
                </c:pt>
                <c:pt idx="2707">
                  <c:v>3.9435922182315869E-2</c:v>
                </c:pt>
                <c:pt idx="2708">
                  <c:v>3.9295019683916931E-2</c:v>
                </c:pt>
                <c:pt idx="2709">
                  <c:v>3.9154287173407736E-2</c:v>
                </c:pt>
                <c:pt idx="2710">
                  <c:v>3.9013713510133753E-2</c:v>
                </c:pt>
                <c:pt idx="2711">
                  <c:v>3.8873288025578774E-2</c:v>
                </c:pt>
                <c:pt idx="2712">
                  <c:v>3.8733000600866763E-2</c:v>
                </c:pt>
                <c:pt idx="2713">
                  <c:v>3.8592841736305179E-2</c:v>
                </c:pt>
                <c:pt idx="2714">
                  <c:v>3.8452802613425548E-2</c:v>
                </c:pt>
                <c:pt idx="2715">
                  <c:v>3.8312875149958063E-2</c:v>
                </c:pt>
                <c:pt idx="2716">
                  <c:v>3.8173052048158553E-2</c:v>
                </c:pt>
                <c:pt idx="2717">
                  <c:v>3.803332683688878E-2</c:v>
                </c:pt>
                <c:pt idx="2718">
                  <c:v>3.7893693907833884E-2</c:v>
                </c:pt>
                <c:pt idx="2719">
                  <c:v>3.7754148546223811E-2</c:v>
                </c:pt>
                <c:pt idx="2720">
                  <c:v>3.7614686956409932E-2</c:v>
                </c:pt>
                <c:pt idx="2721">
                  <c:v>3.7475306282632216E-2</c:v>
                </c:pt>
                <c:pt idx="2722">
                  <c:v>3.7336004625296772E-2</c:v>
                </c:pt>
                <c:pt idx="2723">
                  <c:v>3.7196781053069845E-2</c:v>
                </c:pt>
                <c:pt idx="2724">
                  <c:v>3.7057635611079658E-2</c:v>
                </c:pt>
                <c:pt idx="2725">
                  <c:v>3.6918569325502748E-2</c:v>
                </c:pt>
                <c:pt idx="2726">
                  <c:v>3.6779584204801125E-2</c:v>
                </c:pt>
                <c:pt idx="2727">
                  <c:v>3.664068323786001E-2</c:v>
                </c:pt>
                <c:pt idx="2728">
                  <c:v>3.6501870389266805E-2</c:v>
                </c:pt>
                <c:pt idx="2729">
                  <c:v>3.6363150591957917E-2</c:v>
                </c:pt>
                <c:pt idx="2730">
                  <c:v>3.6224529737450037E-2</c:v>
                </c:pt>
                <c:pt idx="2731">
                  <c:v>3.6086014663860001E-2</c:v>
                </c:pt>
                <c:pt idx="2732">
                  <c:v>3.5947613141908002E-2</c:v>
                </c:pt>
                <c:pt idx="2733">
                  <c:v>3.5809333859088355E-2</c:v>
                </c:pt>
                <c:pt idx="2734">
                  <c:v>3.5671186402180685E-2</c:v>
                </c:pt>
                <c:pt idx="2735">
                  <c:v>3.5533181238267854E-2</c:v>
                </c:pt>
                <c:pt idx="2736">
                  <c:v>3.5395329694414945E-2</c:v>
                </c:pt>
                <c:pt idx="2737">
                  <c:v>3.5257643936156276E-2</c:v>
                </c:pt>
                <c:pt idx="2738">
                  <c:v>3.5120136944929346E-2</c:v>
                </c:pt>
                <c:pt idx="2739">
                  <c:v>3.4982822494585245E-2</c:v>
                </c:pt>
                <c:pt idx="2740">
                  <c:v>3.484571512709865E-2</c:v>
                </c:pt>
                <c:pt idx="2741">
                  <c:v>3.4708830127592641E-2</c:v>
                </c:pt>
                <c:pt idx="2742">
                  <c:v>3.4572183498785776E-2</c:v>
                </c:pt>
                <c:pt idx="2743">
                  <c:v>3.4435791934963524E-2</c:v>
                </c:pt>
                <c:pt idx="2744">
                  <c:v>3.4299672795568496E-2</c:v>
                </c:pt>
                <c:pt idx="2745">
                  <c:v>3.4163844078498193E-2</c:v>
                </c:pt>
                <c:pt idx="2746">
                  <c:v>3.4028324393192824E-2</c:v>
                </c:pt>
                <c:pt idx="2747">
                  <c:v>3.3893132933590635E-2</c:v>
                </c:pt>
                <c:pt idx="2748">
                  <c:v>3.375828945102189E-2</c:v>
                </c:pt>
                <c:pt idx="2749">
                  <c:v>3.362381422710866E-2</c:v>
                </c:pt>
                <c:pt idx="2750">
                  <c:v>3.3489728046731684E-2</c:v>
                </c:pt>
                <c:pt idx="2751">
                  <c:v>3.3356052171121045E-2</c:v>
                </c:pt>
                <c:pt idx="2752">
                  <c:v>3.322280831112389E-2</c:v>
                </c:pt>
                <c:pt idx="2753">
                  <c:v>3.309001860069704E-2</c:v>
                </c:pt>
                <c:pt idx="2754">
                  <c:v>3.2957705570668926E-2</c:v>
                </c:pt>
                <c:pt idx="2755">
                  <c:v>3.2825892122811402E-2</c:v>
                </c:pt>
                <c:pt idx="2756">
                  <c:v>3.2694601504258465E-2</c:v>
                </c:pt>
                <c:pt idx="2757">
                  <c:v>3.2563857282305396E-2</c:v>
                </c:pt>
                <c:pt idx="2758">
                  <c:v>3.2433683319618239E-2</c:v>
                </c:pt>
                <c:pt idx="2759">
                  <c:v>3.2304103749881796E-2</c:v>
                </c:pt>
                <c:pt idx="2760">
                  <c:v>3.2175142953909226E-2</c:v>
                </c:pt>
                <c:pt idx="2761">
                  <c:v>3.2046825536235939E-2</c:v>
                </c:pt>
                <c:pt idx="2762">
                  <c:v>3.1919176302216426E-2</c:v>
                </c:pt>
                <c:pt idx="2763">
                  <c:v>3.1792220235640635E-2</c:v>
                </c:pt>
                <c:pt idx="2764">
                  <c:v>3.1665982476884312E-2</c:v>
                </c:pt>
                <c:pt idx="2765">
                  <c:v>3.1540488301605461E-2</c:v>
                </c:pt>
                <c:pt idx="2766">
                  <c:v>3.1415763060196042E-2</c:v>
                </c:pt>
                <c:pt idx="2767">
                  <c:v>3.1291831992281298E-2</c:v>
                </c:pt>
                <c:pt idx="2768">
                  <c:v>3.1168719939856579E-2</c:v>
                </c:pt>
                <c:pt idx="2769">
                  <c:v>3.1046451112966205E-2</c:v>
                </c:pt>
                <c:pt idx="2770">
                  <c:v>3.0925048966332195E-2</c:v>
                </c:pt>
                <c:pt idx="2771">
                  <c:v>3.0804536124371167E-2</c:v>
                </c:pt>
                <c:pt idx="2772">
                  <c:v>3.0684934316067312E-2</c:v>
                </c:pt>
                <c:pt idx="2773">
                  <c:v>3.0566264317438984E-2</c:v>
                </c:pt>
                <c:pt idx="2774">
                  <c:v>3.0448545901080738E-2</c:v>
                </c:pt>
                <c:pt idx="2775">
                  <c:v>3.0331797792352552E-2</c:v>
                </c:pt>
                <c:pt idx="2776">
                  <c:v>3.0216037631808693E-2</c:v>
                </c:pt>
                <c:pt idx="2777">
                  <c:v>3.010128194347669E-2</c:v>
                </c:pt>
                <c:pt idx="2778">
                  <c:v>2.998754610861358E-2</c:v>
                </c:pt>
                <c:pt idx="2779">
                  <c:v>2.9874844344583255E-2</c:v>
                </c:pt>
                <c:pt idx="2780">
                  <c:v>2.9763189688515143E-2</c:v>
                </c:pt>
                <c:pt idx="2781">
                  <c:v>2.9652593985418932E-2</c:v>
                </c:pt>
                <c:pt idx="2782">
                  <c:v>2.9543067880446448E-2</c:v>
                </c:pt>
                <c:pt idx="2783">
                  <c:v>2.9434620815005141E-2</c:v>
                </c:pt>
                <c:pt idx="2784">
                  <c:v>2.9327261026441981E-2</c:v>
                </c:pt>
                <c:pt idx="2785">
                  <c:v>2.9220995551030693E-2</c:v>
                </c:pt>
                <c:pt idx="2786">
                  <c:v>2.9115830230007349E-2</c:v>
                </c:pt>
                <c:pt idx="2787">
                  <c:v>2.9011769718412756E-2</c:v>
                </c:pt>
                <c:pt idx="2788">
                  <c:v>2.8908817496511734E-2</c:v>
                </c:pt>
                <c:pt idx="2789">
                  <c:v>2.8806975883571489E-2</c:v>
                </c:pt>
                <c:pt idx="2790">
                  <c:v>2.8706246053792208E-2</c:v>
                </c:pt>
                <c:pt idx="2791">
                  <c:v>2.8606628054194425E-2</c:v>
                </c:pt>
                <c:pt idx="2792">
                  <c:v>2.8508120824276902E-2</c:v>
                </c:pt>
                <c:pt idx="2793">
                  <c:v>2.8410722217270992E-2</c:v>
                </c:pt>
                <c:pt idx="2794">
                  <c:v>2.8314429022824807E-2</c:v>
                </c:pt>
                <c:pt idx="2795">
                  <c:v>2.8219236990961381E-2</c:v>
                </c:pt>
                <c:pt idx="2796">
                  <c:v>2.8125140857163115E-2</c:v>
                </c:pt>
                <c:pt idx="2797">
                  <c:v>2.8032134368443741E-2</c:v>
                </c:pt>
                <c:pt idx="2798">
                  <c:v>2.7940210310277182E-2</c:v>
                </c:pt>
                <c:pt idx="2799">
                  <c:v>2.7849360534260306E-2</c:v>
                </c:pt>
                <c:pt idx="2800">
                  <c:v>2.7759575986394256E-2</c:v>
                </c:pt>
                <c:pt idx="2801">
                  <c:v>2.7670846735876498E-2</c:v>
                </c:pt>
                <c:pt idx="2802">
                  <c:v>2.7583162004302036E-2</c:v>
                </c:pt>
                <c:pt idx="2803">
                  <c:v>2.7496510195179451E-2</c:v>
                </c:pt>
                <c:pt idx="2804">
                  <c:v>2.7410878923673162E-2</c:v>
                </c:pt>
                <c:pt idx="2805">
                  <c:v>2.7326255046489684E-2</c:v>
                </c:pt>
                <c:pt idx="2806">
                  <c:v>2.7242624691831478E-2</c:v>
                </c:pt>
                <c:pt idx="2807">
                  <c:v>2.7159973289346818E-2</c:v>
                </c:pt>
                <c:pt idx="2808">
                  <c:v>2.7078285600009928E-2</c:v>
                </c:pt>
                <c:pt idx="2809">
                  <c:v>2.6997545745870665E-2</c:v>
                </c:pt>
                <c:pt idx="2810">
                  <c:v>2.6917737239617174E-2</c:v>
                </c:pt>
                <c:pt idx="2811">
                  <c:v>2.6838843013899653E-2</c:v>
                </c:pt>
                <c:pt idx="2812">
                  <c:v>2.6760845450368029E-2</c:v>
                </c:pt>
                <c:pt idx="2813">
                  <c:v>2.668372640837989E-2</c:v>
                </c:pt>
                <c:pt idx="2814">
                  <c:v>2.660746725333879E-2</c:v>
                </c:pt>
                <c:pt idx="2815">
                  <c:v>2.6532048884627638E-2</c:v>
                </c:pt>
                <c:pt idx="2816">
                  <c:v>2.6457451763103414E-2</c:v>
                </c:pt>
                <c:pt idx="2817">
                  <c:v>2.6383655938125292E-2</c:v>
                </c:pt>
                <c:pt idx="2818">
                  <c:v>2.6310641074088703E-2</c:v>
                </c:pt>
                <c:pt idx="2819">
                  <c:v>2.6238386476442874E-2</c:v>
                </c:pt>
                <c:pt idx="2820">
                  <c:v>2.6166871117170646E-2</c:v>
                </c:pt>
                <c:pt idx="2821">
                  <c:v>2.6096073659713084E-2</c:v>
                </c:pt>
                <c:pt idx="2822">
                  <c:v>2.6025972483322824E-2</c:v>
                </c:pt>
                <c:pt idx="2823">
                  <c:v>2.5956545706833149E-2</c:v>
                </c:pt>
                <c:pt idx="2824">
                  <c:v>2.5887771211831691E-2</c:v>
                </c:pt>
                <c:pt idx="2825">
                  <c:v>2.5819626665229359E-2</c:v>
                </c:pt>
                <c:pt idx="2826">
                  <c:v>2.5752089541217479E-2</c:v>
                </c:pt>
                <c:pt idx="2827">
                  <c:v>2.5685137142607756E-2</c:v>
                </c:pt>
                <c:pt idx="2828">
                  <c:v>2.5618746621550673E-2</c:v>
                </c:pt>
                <c:pt idx="2829">
                  <c:v>2.5552895071387673E-2</c:v>
                </c:pt>
                <c:pt idx="2830">
                  <c:v>2.5487559844169453E-2</c:v>
                </c:pt>
                <c:pt idx="2831">
                  <c:v>2.5422719051323497E-2</c:v>
                </c:pt>
                <c:pt idx="2832">
                  <c:v>2.5358351970012308E-2</c:v>
                </c:pt>
                <c:pt idx="2833">
                  <c:v>2.5294439249889042E-2</c:v>
                </c:pt>
                <c:pt idx="2834">
                  <c:v>2.5230963033048236E-2</c:v>
                </c:pt>
                <c:pt idx="2835">
                  <c:v>2.5167907056646358E-2</c:v>
                </c:pt>
                <c:pt idx="2836">
                  <c:v>2.5105256742275664E-2</c:v>
                </c:pt>
                <c:pt idx="2837">
                  <c:v>2.5042999273028672E-2</c:v>
                </c:pt>
                <c:pt idx="2838">
                  <c:v>2.4981123659027608E-2</c:v>
                </c:pt>
                <c:pt idx="2839">
                  <c:v>2.4919620792154644E-2</c:v>
                </c:pt>
                <c:pt idx="2840">
                  <c:v>2.4858483490685333E-2</c:v>
                </c:pt>
                <c:pt idx="2841">
                  <c:v>2.4797706534496488E-2</c:v>
                </c:pt>
                <c:pt idx="2842">
                  <c:v>2.4737286691488669E-2</c:v>
                </c:pt>
                <c:pt idx="2843">
                  <c:v>2.4677222735833955E-2</c:v>
                </c:pt>
                <c:pt idx="2844">
                  <c:v>2.4617515458630893E-2</c:v>
                </c:pt>
                <c:pt idx="2845">
                  <c:v>2.4558167671520997E-2</c:v>
                </c:pt>
                <c:pt idx="2846">
                  <c:v>2.4499184203794003E-2</c:v>
                </c:pt>
                <c:pt idx="2847">
                  <c:v>2.444057189348383E-2</c:v>
                </c:pt>
                <c:pt idx="2848">
                  <c:v>2.4382339572931365E-2</c:v>
                </c:pt>
                <c:pt idx="2849">
                  <c:v>2.4324498049267302E-2</c:v>
                </c:pt>
                <c:pt idx="2850">
                  <c:v>2.4267060080244211E-2</c:v>
                </c:pt>
                <c:pt idx="2851">
                  <c:v>2.4210040345824781E-2</c:v>
                </c:pt>
                <c:pt idx="2852">
                  <c:v>2.4153455415912319E-2</c:v>
                </c:pt>
                <c:pt idx="2853">
                  <c:v>2.4097323714588351E-2</c:v>
                </c:pt>
                <c:pt idx="2854">
                  <c:v>2.4041665404059245E-2</c:v>
                </c:pt>
                <c:pt idx="2855">
                  <c:v>2.3986502022504491E-2</c:v>
                </c:pt>
                <c:pt idx="2856">
                  <c:v>2.393185592184385E-2</c:v>
                </c:pt>
                <c:pt idx="2857">
                  <c:v>2.387774980399943E-2</c:v>
                </c:pt>
                <c:pt idx="2858">
                  <c:v>2.3824206469127616E-2</c:v>
                </c:pt>
                <c:pt idx="2859">
                  <c:v>2.3771248654815988E-2</c:v>
                </c:pt>
                <c:pt idx="2860">
                  <c:v>2.3718898891803078E-2</c:v>
                </c:pt>
                <c:pt idx="2861">
                  <c:v>2.3667179372064112E-2</c:v>
                </c:pt>
                <c:pt idx="2862">
                  <c:v>2.3616111828473882E-2</c:v>
                </c:pt>
                <c:pt idx="2863">
                  <c:v>2.3565717425421854E-2</c:v>
                </c:pt>
                <c:pt idx="2864">
                  <c:v>2.3516016659782608E-2</c:v>
                </c:pt>
                <c:pt idx="2865">
                  <c:v>2.3467029271669448E-2</c:v>
                </c:pt>
                <c:pt idx="2866">
                  <c:v>2.3418774164420734E-2</c:v>
                </c:pt>
                <c:pt idx="2867">
                  <c:v>2.3371269333292227E-2</c:v>
                </c:pt>
                <c:pt idx="2868">
                  <c:v>2.332453180234887E-2</c:v>
                </c:pt>
                <c:pt idx="2869">
                  <c:v>2.3278577569071219E-2</c:v>
                </c:pt>
                <c:pt idx="2870">
                  <c:v>2.3233421556211782E-2</c:v>
                </c:pt>
                <c:pt idx="2871">
                  <c:v>2.3189077570457139E-2</c:v>
                </c:pt>
                <c:pt idx="2872">
                  <c:v>2.314555826746947E-2</c:v>
                </c:pt>
                <c:pt idx="2873">
                  <c:v>2.3102875122901399E-2</c:v>
                </c:pt>
                <c:pt idx="2874">
                  <c:v>2.3061038408994865E-2</c:v>
                </c:pt>
                <c:pt idx="2875">
                  <c:v>2.3020057176392879E-2</c:v>
                </c:pt>
                <c:pt idx="2876">
                  <c:v>2.2979939240810172E-2</c:v>
                </c:pt>
                <c:pt idx="2877">
                  <c:v>2.2940691174224041E-2</c:v>
                </c:pt>
                <c:pt idx="2878">
                  <c:v>2.2902318300264263E-2</c:v>
                </c:pt>
                <c:pt idx="2879">
                  <c:v>2.2864824693494528E-2</c:v>
                </c:pt>
                <c:pt idx="2880">
                  <c:v>2.2828213182293819E-2</c:v>
                </c:pt>
                <c:pt idx="2881">
                  <c:v>2.2792485355060028E-2</c:v>
                </c:pt>
                <c:pt idx="2882">
                  <c:v>2.275764156947192E-2</c:v>
                </c:pt>
                <c:pt idx="2883">
                  <c:v>2.2723680964558682E-2</c:v>
                </c:pt>
                <c:pt idx="2884">
                  <c:v>2.2690601475339675E-2</c:v>
                </c:pt>
                <c:pt idx="2885">
                  <c:v>2.2658399849808272E-2</c:v>
                </c:pt>
                <c:pt idx="2886">
                  <c:v>2.2627071668047127E-2</c:v>
                </c:pt>
                <c:pt idx="2887">
                  <c:v>2.2596611363271676E-2</c:v>
                </c:pt>
                <c:pt idx="2888">
                  <c:v>2.2567012244611721E-2</c:v>
                </c:pt>
                <c:pt idx="2889">
                  <c:v>2.2538266521449607E-2</c:v>
                </c:pt>
                <c:pt idx="2890">
                  <c:v>2.2510365329145177E-2</c:v>
                </c:pt>
                <c:pt idx="2891">
                  <c:v>2.2483298755986467E-2</c:v>
                </c:pt>
                <c:pt idx="2892">
                  <c:v>2.2457055871214708E-2</c:v>
                </c:pt>
                <c:pt idx="2893">
                  <c:v>2.2431624753981357E-2</c:v>
                </c:pt>
                <c:pt idx="2894">
                  <c:v>2.2406992523103197E-2</c:v>
                </c:pt>
                <c:pt idx="2895">
                  <c:v>2.2383145367489757E-2</c:v>
                </c:pt>
                <c:pt idx="2896">
                  <c:v>2.2360068577125584E-2</c:v>
                </c:pt>
                <c:pt idx="2897">
                  <c:v>2.2337746574496584E-2</c:v>
                </c:pt>
                <c:pt idx="2898">
                  <c:v>2.2316162946357829E-2</c:v>
                </c:pt>
                <c:pt idx="2899">
                  <c:v>2.2295300475746439E-2</c:v>
                </c:pt>
                <c:pt idx="2900">
                  <c:v>2.2275141174149585E-2</c:v>
                </c:pt>
                <c:pt idx="2901">
                  <c:v>2.2255666313744739E-2</c:v>
                </c:pt>
                <c:pt idx="2902">
                  <c:v>2.2236856459634392E-2</c:v>
                </c:pt>
                <c:pt idx="2903">
                  <c:v>2.2218691502003281E-2</c:v>
                </c:pt>
                <c:pt idx="2904">
                  <c:v>2.2201150688132349E-2</c:v>
                </c:pt>
                <c:pt idx="2905">
                  <c:v>2.2184212654207485E-2</c:v>
                </c:pt>
                <c:pt idx="2906">
                  <c:v>2.216785545686744E-2</c:v>
                </c:pt>
                <c:pt idx="2907">
                  <c:v>2.2152056604438579E-2</c:v>
                </c:pt>
                <c:pt idx="2908">
                  <c:v>2.213679308780973E-2</c:v>
                </c:pt>
                <c:pt idx="2909">
                  <c:v>2.2122041410903532E-2</c:v>
                </c:pt>
                <c:pt idx="2910">
                  <c:v>2.2107777620705722E-2</c:v>
                </c:pt>
                <c:pt idx="2911">
                  <c:v>2.2093977336816381E-2</c:v>
                </c:pt>
                <c:pt idx="2912">
                  <c:v>2.2080615780491798E-2</c:v>
                </c:pt>
                <c:pt idx="2913">
                  <c:v>2.2067667803148151E-2</c:v>
                </c:pt>
                <c:pt idx="2914">
                  <c:v>2.2055107914301934E-2</c:v>
                </c:pt>
                <c:pt idx="2915">
                  <c:v>2.2042910308924458E-2</c:v>
                </c:pt>
                <c:pt idx="2916">
                  <c:v>2.2031048941398412E-2</c:v>
                </c:pt>
                <c:pt idx="2917">
                  <c:v>2.2019497747723289E-2</c:v>
                </c:pt>
                <c:pt idx="2918">
                  <c:v>2.2008230987983685E-2</c:v>
                </c:pt>
                <c:pt idx="2919">
                  <c:v>2.1997223526535385E-2</c:v>
                </c:pt>
                <c:pt idx="2920">
                  <c:v>2.1986450980626352E-2</c:v>
                </c:pt>
                <c:pt idx="2921">
                  <c:v>2.1975889811650318E-2</c:v>
                </c:pt>
                <c:pt idx="2922">
                  <c:v>2.1965517404728654E-2</c:v>
                </c:pt>
                <c:pt idx="2923">
                  <c:v>2.1955312139299649E-2</c:v>
                </c:pt>
                <c:pt idx="2924">
                  <c:v>2.1945253451324937E-2</c:v>
                </c:pt>
                <c:pt idx="2925">
                  <c:v>2.1935321887616707E-2</c:v>
                </c:pt>
                <c:pt idx="2926">
                  <c:v>2.1925499152765478E-2</c:v>
                </c:pt>
                <c:pt idx="2927">
                  <c:v>2.1915768149126543E-2</c:v>
                </c:pt>
                <c:pt idx="2928">
                  <c:v>2.1906113010303735E-2</c:v>
                </c:pt>
                <c:pt idx="2929">
                  <c:v>2.1896519128550149E-2</c:v>
                </c:pt>
                <c:pt idx="2930">
                  <c:v>2.1886973176485837E-2</c:v>
                </c:pt>
                <c:pt idx="2931">
                  <c:v>2.1877463123514934E-2</c:v>
                </c:pt>
                <c:pt idx="2932">
                  <c:v>2.1867978247307004E-2</c:v>
                </c:pt>
                <c:pt idx="2933">
                  <c:v>2.1858509140690402E-2</c:v>
                </c:pt>
                <c:pt idx="2934">
                  <c:v>2.1849047714288746E-2</c:v>
                </c:pt>
                <c:pt idx="2935">
                  <c:v>2.1839587195215858E-2</c:v>
                </c:pt>
                <c:pt idx="2936">
                  <c:v>2.1830122122129859E-2</c:v>
                </c:pt>
                <c:pt idx="2937">
                  <c:v>2.182064833693078E-2</c:v>
                </c:pt>
                <c:pt idx="2938">
                  <c:v>2.1811162973373592E-2</c:v>
                </c:pt>
                <c:pt idx="2939">
                  <c:v>2.1801664442853048E-2</c:v>
                </c:pt>
                <c:pt idx="2940">
                  <c:v>2.179215241760539E-2</c:v>
                </c:pt>
                <c:pt idx="2941">
                  <c:v>2.1782627811557001E-2</c:v>
                </c:pt>
                <c:pt idx="2942">
                  <c:v>2.1773092759039988E-2</c:v>
                </c:pt>
                <c:pt idx="2943">
                  <c:v>2.1763550591581037E-2</c:v>
                </c:pt>
                <c:pt idx="2944">
                  <c:v>2.1754005812960137E-2</c:v>
                </c:pt>
                <c:pt idx="2945">
                  <c:v>2.174446407272309E-2</c:v>
                </c:pt>
                <c:pt idx="2946">
                  <c:v>2.1734932138323348E-2</c:v>
                </c:pt>
                <c:pt idx="2947">
                  <c:v>2.1725417866056435E-2</c:v>
                </c:pt>
                <c:pt idx="2948">
                  <c:v>2.1715930170942671E-2</c:v>
                </c:pt>
                <c:pt idx="2949">
                  <c:v>2.1706478995702872E-2</c:v>
                </c:pt>
                <c:pt idx="2950">
                  <c:v>2.1697075278964296E-2</c:v>
                </c:pt>
                <c:pt idx="2951">
                  <c:v>2.1687730922824489E-2</c:v>
                </c:pt>
                <c:pt idx="2952">
                  <c:v>2.1678458759893601E-2</c:v>
                </c:pt>
                <c:pt idx="2953">
                  <c:v>2.1669272519927171E-2</c:v>
                </c:pt>
                <c:pt idx="2954">
                  <c:v>2.1660186730940303E-2</c:v>
                </c:pt>
                <c:pt idx="2955">
                  <c:v>2.1651216414458482E-2</c:v>
                </c:pt>
                <c:pt idx="2956">
                  <c:v>2.1642376613636143E-2</c:v>
                </c:pt>
                <c:pt idx="2957">
                  <c:v>2.1633682006489019E-2</c:v>
                </c:pt>
                <c:pt idx="2958">
                  <c:v>2.1625146700013784E-2</c:v>
                </c:pt>
                <c:pt idx="2959">
                  <c:v>2.1616784102758042E-2</c:v>
                </c:pt>
                <c:pt idx="2960">
                  <c:v>2.1608606812773257E-2</c:v>
                </c:pt>
                <c:pt idx="2961">
                  <c:v>2.1600626517305502E-2</c:v>
                </c:pt>
                <c:pt idx="2962">
                  <c:v>2.159285390343604E-2</c:v>
                </c:pt>
                <c:pt idx="2963">
                  <c:v>2.1585298579025792E-2</c:v>
                </c:pt>
                <c:pt idx="2964">
                  <c:v>2.1577969003350045E-2</c:v>
                </c:pt>
                <c:pt idx="2965">
                  <c:v>2.1570872426836495E-2</c:v>
                </c:pt>
                <c:pt idx="2966">
                  <c:v>2.1564014839343181E-2</c:v>
                </c:pt>
                <c:pt idx="2967">
                  <c:v>2.1557400926439551E-2</c:v>
                </c:pt>
                <c:pt idx="2968">
                  <c:v>2.1551034033175754E-2</c:v>
                </c:pt>
                <c:pt idx="2969">
                  <c:v>2.1544916134849511E-2</c:v>
                </c:pt>
                <c:pt idx="2970">
                  <c:v>2.15390478143015E-2</c:v>
                </c:pt>
                <c:pt idx="2971">
                  <c:v>2.1533428245291936E-2</c:v>
                </c:pt>
                <c:pt idx="2972">
                  <c:v>2.1528055181532068E-2</c:v>
                </c:pt>
                <c:pt idx="2973">
                  <c:v>2.1522924950964008E-2</c:v>
                </c:pt>
                <c:pt idx="2974">
                  <c:v>2.1518032454902164E-2</c:v>
                </c:pt>
                <c:pt idx="2975">
                  <c:v>2.1513371171668301E-2</c:v>
                </c:pt>
                <c:pt idx="2976">
                  <c:v>2.1508933164370178E-2</c:v>
                </c:pt>
                <c:pt idx="2977">
                  <c:v>2.1504709092491244E-2</c:v>
                </c:pt>
                <c:pt idx="2978">
                  <c:v>2.1500688226976226E-2</c:v>
                </c:pt>
                <c:pt idx="2979">
                  <c:v>2.1496858522328487E-2</c:v>
                </c:pt>
                <c:pt idx="2980">
                  <c:v>2.1493206861333342E-2</c:v>
                </c:pt>
                <c:pt idx="2981">
                  <c:v>2.1489719440250611E-2</c:v>
                </c:pt>
                <c:pt idx="2982">
                  <c:v>2.1486382086134043E-2</c:v>
                </c:pt>
                <c:pt idx="2983">
                  <c:v>2.1483180427066879E-2</c:v>
                </c:pt>
                <c:pt idx="2984">
                  <c:v>2.1480099999680372E-2</c:v>
                </c:pt>
                <c:pt idx="2985">
                  <c:v>2.1477126345841441E-2</c:v>
                </c:pt>
                <c:pt idx="2986">
                  <c:v>2.1474245101366064E-2</c:v>
                </c:pt>
                <c:pt idx="2987">
                  <c:v>2.1471442077266648E-2</c:v>
                </c:pt>
                <c:pt idx="2988">
                  <c:v>2.1468703333930129E-2</c:v>
                </c:pt>
                <c:pt idx="2989">
                  <c:v>2.1466015248604704E-2</c:v>
                </c:pt>
                <c:pt idx="2990">
                  <c:v>2.1463364576558241E-2</c:v>
                </c:pt>
                <c:pt idx="2991">
                  <c:v>2.1460738506257671E-2</c:v>
                </c:pt>
                <c:pt idx="2992">
                  <c:v>2.1458124708904191E-2</c:v>
                </c:pt>
                <c:pt idx="2993">
                  <c:v>2.1455511382645721E-2</c:v>
                </c:pt>
                <c:pt idx="2994">
                  <c:v>2.1452887291775347E-2</c:v>
                </c:pt>
                <c:pt idx="2995">
                  <c:v>2.145024180121112E-2</c:v>
                </c:pt>
                <c:pt idx="2996">
                  <c:v>2.1447564906540546E-2</c:v>
                </c:pt>
                <c:pt idx="2997">
                  <c:v>2.1444847259900951E-2</c:v>
                </c:pt>
                <c:pt idx="2998">
                  <c:v>2.1442080191955031E-2</c:v>
                </c:pt>
                <c:pt idx="2999">
                  <c:v>2.1439255730210036E-2</c:v>
                </c:pt>
                <c:pt idx="3000">
                  <c:v>2.1436366613917238E-2</c:v>
                </c:pt>
                <c:pt idx="3001">
                  <c:v>2.1433406305778585E-2</c:v>
                </c:pt>
                <c:pt idx="3002">
                  <c:v>2.1430369000676491E-2</c:v>
                </c:pt>
                <c:pt idx="3003">
                  <c:v>2.1427249631632839E-2</c:v>
                </c:pt>
                <c:pt idx="3004">
                  <c:v>2.1424043873194038E-2</c:v>
                </c:pt>
                <c:pt idx="3005">
                  <c:v>2.1420748142428815E-2</c:v>
                </c:pt>
                <c:pt idx="3006">
                  <c:v>2.1417359597717553E-2</c:v>
                </c:pt>
                <c:pt idx="3007">
                  <c:v>2.1413876135502028E-2</c:v>
                </c:pt>
                <c:pt idx="3008">
                  <c:v>2.1410296385157145E-2</c:v>
                </c:pt>
                <c:pt idx="3009">
                  <c:v>2.1406619702137267E-2</c:v>
                </c:pt>
                <c:pt idx="3010">
                  <c:v>2.1402846159542618E-2</c:v>
                </c:pt>
                <c:pt idx="3011">
                  <c:v>2.1398976538243276E-2</c:v>
                </c:pt>
                <c:pt idx="3012">
                  <c:v>2.1395012315691207E-2</c:v>
                </c:pt>
                <c:pt idx="3013">
                  <c:v>2.1390955653543882E-2</c:v>
                </c:pt>
                <c:pt idx="3014">
                  <c:v>2.1386809384216256E-2</c:v>
                </c:pt>
                <c:pt idx="3015">
                  <c:v>2.1382576996471437E-2</c:v>
                </c:pt>
                <c:pt idx="3016">
                  <c:v>2.1378262620154208E-2</c:v>
                </c:pt>
                <c:pt idx="3017">
                  <c:v>2.137387101016559E-2</c:v>
                </c:pt>
                <c:pt idx="3018">
                  <c:v>2.1369407529771317E-2</c:v>
                </c:pt>
                <c:pt idx="3019">
                  <c:v>2.1364878133330822E-2</c:v>
                </c:pt>
                <c:pt idx="3020">
                  <c:v>2.1360289348529078E-2</c:v>
                </c:pt>
                <c:pt idx="3021">
                  <c:v>2.1355648258187726E-2</c:v>
                </c:pt>
                <c:pt idx="3022">
                  <c:v>2.1350962481727954E-2</c:v>
                </c:pt>
                <c:pt idx="3023">
                  <c:v>2.1346240156352326E-2</c:v>
                </c:pt>
                <c:pt idx="3024">
                  <c:v>2.1341489918008921E-2</c:v>
                </c:pt>
                <c:pt idx="3025">
                  <c:v>2.1336720882196319E-2</c:v>
                </c:pt>
                <c:pt idx="3026">
                  <c:v>2.1331942624664733E-2</c:v>
                </c:pt>
                <c:pt idx="3027">
                  <c:v>2.1327165162064048E-2</c:v>
                </c:pt>
                <c:pt idx="3028">
                  <c:v>2.1322398932586781E-2</c:v>
                </c:pt>
                <c:pt idx="3029">
                  <c:v>2.131765477664916E-2</c:v>
                </c:pt>
                <c:pt idx="3030">
                  <c:v>2.1312943917651601E-2</c:v>
                </c:pt>
                <c:pt idx="3031">
                  <c:v>2.1308277942856148E-2</c:v>
                </c:pt>
                <c:pt idx="3032">
                  <c:v>2.130366878441509E-2</c:v>
                </c:pt>
                <c:pt idx="3033">
                  <c:v>2.1299128700582776E-2</c:v>
                </c:pt>
                <c:pt idx="3034">
                  <c:v>2.1294670257139655E-2</c:v>
                </c:pt>
                <c:pt idx="3035">
                  <c:v>2.1290306309054877E-2</c:v>
                </c:pt>
                <c:pt idx="3036">
                  <c:v>2.1286049982411674E-2</c:v>
                </c:pt>
                <c:pt idx="3037">
                  <c:v>2.1281914656617319E-2</c:v>
                </c:pt>
                <c:pt idx="3038">
                  <c:v>2.1277913946917141E-2</c:v>
                </c:pt>
                <c:pt idx="3039">
                  <c:v>2.1274061687230287E-2</c:v>
                </c:pt>
                <c:pt idx="3040">
                  <c:v>2.1270371913322875E-2</c:v>
                </c:pt>
                <c:pt idx="3041">
                  <c:v>2.1266858811824357E-2</c:v>
                </c:pt>
                <c:pt idx="3042">
                  <c:v>2.1263536560784307E-2</c:v>
                </c:pt>
                <c:pt idx="3043">
                  <c:v>2.1260419082226527E-2</c:v>
                </c:pt>
                <c:pt idx="3044">
                  <c:v>2.125751984013978E-2</c:v>
                </c:pt>
                <c:pt idx="3045">
                  <c:v>2.1254851734549735E-2</c:v>
                </c:pt>
                <c:pt idx="3046">
                  <c:v>2.1252427037435479E-2</c:v>
                </c:pt>
                <c:pt idx="3047">
                  <c:v>2.1250257337087717E-2</c:v>
                </c:pt>
                <c:pt idx="3048">
                  <c:v>2.1248353488951495E-2</c:v>
                </c:pt>
                <c:pt idx="3049">
                  <c:v>2.1246725572508292E-2</c:v>
                </c:pt>
                <c:pt idx="3050">
                  <c:v>2.1245382853830447E-2</c:v>
                </c:pt>
                <c:pt idx="3051">
                  <c:v>2.1244333753458335E-2</c:v>
                </c:pt>
                <c:pt idx="3052">
                  <c:v>2.1243585819266598E-2</c:v>
                </c:pt>
                <c:pt idx="3053">
                  <c:v>2.1243145703999943E-2</c:v>
                </c:pt>
                <c:pt idx="3054">
                  <c:v>2.1243019147173355E-2</c:v>
                </c:pt>
                <c:pt idx="3055">
                  <c:v>2.124321096104571E-2</c:v>
                </c:pt>
                <c:pt idx="3056">
                  <c:v>2.1243725020388415E-2</c:v>
                </c:pt>
                <c:pt idx="3057">
                  <c:v>2.1244564255784332E-2</c:v>
                </c:pt>
                <c:pt idx="3058">
                  <c:v>2.1245730650204145E-2</c:v>
                </c:pt>
                <c:pt idx="3059">
                  <c:v>2.1247225238619806E-2</c:v>
                </c:pt>
                <c:pt idx="3060">
                  <c:v>2.1249048110426206E-2</c:v>
                </c:pt>
                <c:pt idx="3061">
                  <c:v>2.1251198414453058E-2</c:v>
                </c:pt>
                <c:pt idx="3062">
                  <c:v>2.1253674366360588E-2</c:v>
                </c:pt>
                <c:pt idx="3063">
                  <c:v>2.1256473258222469E-2</c:v>
                </c:pt>
                <c:pt idx="3064">
                  <c:v>2.125959147010963E-2</c:v>
                </c:pt>
                <c:pt idx="3065">
                  <c:v>2.1263024483498396E-2</c:v>
                </c:pt>
                <c:pt idx="3066">
                  <c:v>2.1266766896335828E-2</c:v>
                </c:pt>
                <c:pt idx="3067">
                  <c:v>2.1270812439603767E-2</c:v>
                </c:pt>
                <c:pt idx="3068">
                  <c:v>2.1275153995231732E-2</c:v>
                </c:pt>
                <c:pt idx="3069">
                  <c:v>2.1279783615218179E-2</c:v>
                </c:pt>
                <c:pt idx="3070">
                  <c:v>2.1284692541825325E-2</c:v>
                </c:pt>
                <c:pt idx="3071">
                  <c:v>2.1289871228723157E-2</c:v>
                </c:pt>
                <c:pt idx="3072">
                  <c:v>2.1295309362963224E-2</c:v>
                </c:pt>
                <c:pt idx="3073">
                  <c:v>2.130099588767137E-2</c:v>
                </c:pt>
                <c:pt idx="3074">
                  <c:v>2.13069190253544E-2</c:v>
                </c:pt>
                <c:pt idx="3075">
                  <c:v>2.1313066301722711E-2</c:v>
                </c:pt>
                <c:pt idx="3076">
                  <c:v>2.1319424569936726E-2</c:v>
                </c:pt>
                <c:pt idx="3077">
                  <c:v>2.1325980035190907E-2</c:v>
                </c:pt>
                <c:pt idx="3078">
                  <c:v>2.1332718279555071E-2</c:v>
                </c:pt>
                <c:pt idx="3079">
                  <c:v>2.1339624288254044E-2</c:v>
                </c:pt>
                <c:pt idx="3080">
                  <c:v>2.1346682480021945E-2</c:v>
                </c:pt>
                <c:pt idx="3081">
                  <c:v>2.1353876740721082E-2</c:v>
                </c:pt>
                <c:pt idx="3082">
                  <c:v>2.13611904553072E-2</c:v>
                </c:pt>
                <c:pt idx="3083">
                  <c:v>2.1368606536240991E-2</c:v>
                </c:pt>
                <c:pt idx="3084">
                  <c:v>2.1376107450269577E-2</c:v>
                </c:pt>
                <c:pt idx="3085">
                  <c:v>2.1383675244746169E-2</c:v>
                </c:pt>
                <c:pt idx="3086">
                  <c:v>2.1391291573516272E-2</c:v>
                </c:pt>
                <c:pt idx="3087">
                  <c:v>2.1398937722345551E-2</c:v>
                </c:pt>
                <c:pt idx="3088">
                  <c:v>2.1406594633866839E-2</c:v>
                </c:pt>
                <c:pt idx="3089">
                  <c:v>2.1414242932025217E-2</c:v>
                </c:pt>
                <c:pt idx="3090">
                  <c:v>2.1421862946002745E-2</c:v>
                </c:pt>
                <c:pt idx="3091">
                  <c:v>2.1429434733607578E-2</c:v>
                </c:pt>
                <c:pt idx="3092">
                  <c:v>2.1436938104113328E-2</c:v>
                </c:pt>
                <c:pt idx="3093">
                  <c:v>2.1444352640537179E-2</c:v>
                </c:pt>
                <c:pt idx="3094">
                  <c:v>2.1451657721347758E-2</c:v>
                </c:pt>
                <c:pt idx="3095">
                  <c:v>2.1458832541594312E-2</c:v>
                </c:pt>
                <c:pt idx="3096">
                  <c:v>2.1465856133451703E-2</c:v>
                </c:pt>
                <c:pt idx="3097">
                  <c:v>2.1472707386176858E-2</c:v>
                </c:pt>
                <c:pt idx="3098">
                  <c:v>2.147936506547338E-2</c:v>
                </c:pt>
                <c:pt idx="3099">
                  <c:v>2.1485807832263521E-2</c:v>
                </c:pt>
                <c:pt idx="3100">
                  <c:v>2.149201426086688E-2</c:v>
                </c:pt>
                <c:pt idx="3101">
                  <c:v>2.1497962856587047E-2</c:v>
                </c:pt>
                <c:pt idx="3102">
                  <c:v>2.1503632072708345E-2</c:v>
                </c:pt>
                <c:pt idx="3103">
                  <c:v>2.1509000326906016E-2</c:v>
                </c:pt>
                <c:pt idx="3104">
                  <c:v>2.1514046017073959E-2</c:v>
                </c:pt>
                <c:pt idx="3105">
                  <c:v>2.1518747536574945E-2</c:v>
                </c:pt>
                <c:pt idx="3106">
                  <c:v>2.1523083288919446E-2</c:v>
                </c:pt>
                <c:pt idx="3107">
                  <c:v>2.1527031701879491E-2</c:v>
                </c:pt>
                <c:pt idx="3108">
                  <c:v>2.1530571241044797E-2</c:v>
                </c:pt>
                <c:pt idx="3109">
                  <c:v>2.1533680422829281E-2</c:v>
                </c:pt>
                <c:pt idx="3110">
                  <c:v>2.153633782693604E-2</c:v>
                </c:pt>
                <c:pt idx="3111">
                  <c:v>2.1538522108290208E-2</c:v>
                </c:pt>
                <c:pt idx="3112">
                  <c:v>2.1540212008448533E-2</c:v>
                </c:pt>
                <c:pt idx="3113">
                  <c:v>2.1541386366495708E-2</c:v>
                </c:pt>
                <c:pt idx="3114">
                  <c:v>2.1542024129437721E-2</c:v>
                </c:pt>
                <c:pt idx="3115">
                  <c:v>2.1542104362102237E-2</c:v>
                </c:pt>
                <c:pt idx="3116">
                  <c:v>2.1541606256556978E-2</c:v>
                </c:pt>
                <c:pt idx="3117">
                  <c:v>2.1540509141056801E-2</c:v>
                </c:pt>
                <c:pt idx="3118">
                  <c:v>2.1538792488530849E-2</c:v>
                </c:pt>
                <c:pt idx="3119">
                  <c:v>2.1536435924620363E-2</c:v>
                </c:pt>
                <c:pt idx="3120">
                  <c:v>2.1533419235279291E-2</c:v>
                </c:pt>
                <c:pt idx="3121">
                  <c:v>2.1529722373948429E-2</c:v>
                </c:pt>
                <c:pt idx="3122">
                  <c:v>2.1525325468314968E-2</c:v>
                </c:pt>
                <c:pt idx="3123">
                  <c:v>2.1520208826668601E-2</c:v>
                </c:pt>
                <c:pt idx="3124">
                  <c:v>2.1514352943866281E-2</c:v>
                </c:pt>
                <c:pt idx="3125">
                  <c:v>2.150773850691632E-2</c:v>
                </c:pt>
                <c:pt idx="3126">
                  <c:v>2.1500346400193934E-2</c:v>
                </c:pt>
                <c:pt idx="3127">
                  <c:v>2.1492157710299348E-2</c:v>
                </c:pt>
                <c:pt idx="3128">
                  <c:v>2.1483153730569849E-2</c:v>
                </c:pt>
                <c:pt idx="3129">
                  <c:v>2.147331596525694E-2</c:v>
                </c:pt>
                <c:pt idx="3130">
                  <c:v>2.1462626133379677E-2</c:v>
                </c:pt>
                <c:pt idx="3131">
                  <c:v>2.1451066172265588E-2</c:v>
                </c:pt>
                <c:pt idx="3132">
                  <c:v>2.1438618240789232E-2</c:v>
                </c:pt>
                <c:pt idx="3133">
                  <c:v>2.1425264722320085E-2</c:v>
                </c:pt>
                <c:pt idx="3134">
                  <c:v>2.1410988227389478E-2</c:v>
                </c:pt>
                <c:pt idx="3135">
                  <c:v>2.1395771596087559E-2</c:v>
                </c:pt>
                <c:pt idx="3136">
                  <c:v>2.1379597900200175E-2</c:v>
                </c:pt>
                <c:pt idx="3137">
                  <c:v>2.1362450445095767E-2</c:v>
                </c:pt>
                <c:pt idx="3138">
                  <c:v>2.1344312771372408E-2</c:v>
                </c:pt>
                <c:pt idx="3139">
                  <c:v>2.1325168656274058E-2</c:v>
                </c:pt>
                <c:pt idx="3140">
                  <c:v>2.1305002114886281E-2</c:v>
                </c:pt>
                <c:pt idx="3141">
                  <c:v>2.1283797438813708E-2</c:v>
                </c:pt>
                <c:pt idx="3142">
                  <c:v>2.1261539353525316E-2</c:v>
                </c:pt>
                <c:pt idx="3143">
                  <c:v>2.1238213272041857E-2</c:v>
                </c:pt>
                <c:pt idx="3144">
                  <c:v>2.1213805499224202E-2</c:v>
                </c:pt>
                <c:pt idx="3145">
                  <c:v>2.1188303331359019E-2</c:v>
                </c:pt>
                <c:pt idx="3146">
                  <c:v>2.1161695110301047E-2</c:v>
                </c:pt>
                <c:pt idx="3147">
                  <c:v>2.1133970268671455E-2</c:v>
                </c:pt>
                <c:pt idx="3148">
                  <c:v>2.1105119368262978E-2</c:v>
                </c:pt>
                <c:pt idx="3149">
                  <c:v>2.1075134132147871E-2</c:v>
                </c:pt>
                <c:pt idx="3150">
                  <c:v>2.1044007470899129E-2</c:v>
                </c:pt>
                <c:pt idx="3151">
                  <c:v>2.1011733503313996E-2</c:v>
                </c:pt>
                <c:pt idx="3152">
                  <c:v>2.0978307572011995E-2</c:v>
                </c:pt>
                <c:pt idx="3153">
                  <c:v>2.0943726254261021E-2</c:v>
                </c:pt>
                <c:pt idx="3154">
                  <c:v>2.0907987368369942E-2</c:v>
                </c:pt>
                <c:pt idx="3155">
                  <c:v>2.0871089975968832E-2</c:v>
                </c:pt>
                <c:pt idx="3156">
                  <c:v>2.0833034380483915E-2</c:v>
                </c:pt>
                <c:pt idx="3157">
                  <c:v>2.0793822122097655E-2</c:v>
                </c:pt>
                <c:pt idx="3158">
                  <c:v>2.0753455969471719E-2</c:v>
                </c:pt>
                <c:pt idx="3159">
                  <c:v>2.071193990849509E-2</c:v>
                </c:pt>
                <c:pt idx="3160">
                  <c:v>2.0669279128307551E-2</c:v>
                </c:pt>
                <c:pt idx="3161">
                  <c:v>2.0625480004834797E-2</c:v>
                </c:pt>
                <c:pt idx="3162">
                  <c:v>2.0580550082059782E-2</c:v>
                </c:pt>
                <c:pt idx="3163">
                  <c:v>2.0534498051242148E-2</c:v>
                </c:pt>
                <c:pt idx="3164">
                  <c:v>2.0487333728287097E-2</c:v>
                </c:pt>
                <c:pt idx="3165">
                  <c:v>2.0439068029453028E-2</c:v>
                </c:pt>
                <c:pt idx="3166">
                  <c:v>2.0389712945577187E-2</c:v>
                </c:pt>
                <c:pt idx="3167">
                  <c:v>2.0339281514988469E-2</c:v>
                </c:pt>
                <c:pt idx="3168">
                  <c:v>2.0287787795266288E-2</c:v>
                </c:pt>
                <c:pt idx="3169">
                  <c:v>2.0235246833995319E-2</c:v>
                </c:pt>
                <c:pt idx="3170">
                  <c:v>2.0181674638657172E-2</c:v>
                </c:pt>
                <c:pt idx="3171">
                  <c:v>2.0127088145790933E-2</c:v>
                </c:pt>
                <c:pt idx="3172">
                  <c:v>2.0071505189546635E-2</c:v>
                </c:pt>
                <c:pt idx="3173">
                  <c:v>2.0014944469747744E-2</c:v>
                </c:pt>
                <c:pt idx="3174">
                  <c:v>1.9957425519571227E-2</c:v>
                </c:pt>
                <c:pt idx="3175">
                  <c:v>1.9898968672946563E-2</c:v>
                </c:pt>
                <c:pt idx="3176">
                  <c:v>1.9839595031768166E-2</c:v>
                </c:pt>
                <c:pt idx="3177">
                  <c:v>1.9779326433009069E-2</c:v>
                </c:pt>
                <c:pt idx="3178">
                  <c:v>1.9718185415817876E-2</c:v>
                </c:pt>
                <c:pt idx="3179">
                  <c:v>1.965619516001792E-2</c:v>
                </c:pt>
                <c:pt idx="3180">
                  <c:v>1.9593379334365731E-2</c:v>
                </c:pt>
                <c:pt idx="3181">
                  <c:v>1.9529761871612691E-2</c:v>
                </c:pt>
                <c:pt idx="3182">
                  <c:v>1.9465366781233742E-2</c:v>
                </c:pt>
                <c:pt idx="3183">
                  <c:v>1.9400218041928523E-2</c:v>
                </c:pt>
                <c:pt idx="3184">
                  <c:v>1.9334339528900041E-2</c:v>
                </c:pt>
                <c:pt idx="3185">
                  <c:v>1.9267754948213776E-2</c:v>
                </c:pt>
                <c:pt idx="3186">
                  <c:v>1.9200487776650208E-2</c:v>
                </c:pt>
                <c:pt idx="3187">
                  <c:v>1.9132561206716584E-2</c:v>
                </c:pt>
                <c:pt idx="3188">
                  <c:v>1.9063998096545423E-2</c:v>
                </c:pt>
                <c:pt idx="3189">
                  <c:v>1.8994820924419623E-2</c:v>
                </c:pt>
                <c:pt idx="3190">
                  <c:v>1.892505174767346E-2</c:v>
                </c:pt>
                <c:pt idx="3191">
                  <c:v>1.8854712165729638E-2</c:v>
                </c:pt>
                <c:pt idx="3192">
                  <c:v>1.878382328704116E-2</c:v>
                </c:pt>
                <c:pt idx="3193">
                  <c:v>1.8712405699715929E-2</c:v>
                </c:pt>
                <c:pt idx="3194">
                  <c:v>1.8640479445611965E-2</c:v>
                </c:pt>
                <c:pt idx="3195">
                  <c:v>1.8568063997698711E-2</c:v>
                </c:pt>
                <c:pt idx="3196">
                  <c:v>1.8495178240489268E-2</c:v>
                </c:pt>
                <c:pt idx="3197">
                  <c:v>1.8421840453356139E-2</c:v>
                </c:pt>
                <c:pt idx="3198">
                  <c:v>1.8348068296551261E-2</c:v>
                </c:pt>
                <c:pt idx="3199">
                  <c:v>1.8273878799759159E-2</c:v>
                </c:pt>
                <c:pt idx="3200">
                  <c:v>1.8199288353018917E-2</c:v>
                </c:pt>
                <c:pt idx="3201">
                  <c:v>1.8124312699858883E-2</c:v>
                </c:pt>
                <c:pt idx="3202">
                  <c:v>1.804896693249412E-2</c:v>
                </c:pt>
                <c:pt idx="3203">
                  <c:v>1.7973265488944429E-2</c:v>
                </c:pt>
                <c:pt idx="3204">
                  <c:v>1.7897222151936537E-2</c:v>
                </c:pt>
                <c:pt idx="3205">
                  <c:v>1.7820850049461264E-2</c:v>
                </c:pt>
                <c:pt idx="3206">
                  <c:v>1.7744161656861955E-2</c:v>
                </c:pt>
                <c:pt idx="3207">
                  <c:v>1.7667168800336901E-2</c:v>
                </c:pt>
                <c:pt idx="3208">
                  <c:v>1.7589882661744181E-2</c:v>
                </c:pt>
                <c:pt idx="3209">
                  <c:v>1.7512313784602725E-2</c:v>
                </c:pt>
                <c:pt idx="3210">
                  <c:v>1.7434472081189051E-2</c:v>
                </c:pt>
                <c:pt idx="3211">
                  <c:v>1.7356366840634088E-2</c:v>
                </c:pt>
                <c:pt idx="3212">
                  <c:v>1.727800673792956E-2</c:v>
                </c:pt>
                <c:pt idx="3213">
                  <c:v>1.7199399843758231E-2</c:v>
                </c:pt>
                <c:pt idx="3214">
                  <c:v>1.7120553635067016E-2</c:v>
                </c:pt>
                <c:pt idx="3215">
                  <c:v>1.7041475006305838E-2</c:v>
                </c:pt>
                <c:pt idx="3216">
                  <c:v>1.6962170281260604E-2</c:v>
                </c:pt>
                <c:pt idx="3217">
                  <c:v>1.6882645225411122E-2</c:v>
                </c:pt>
                <c:pt idx="3218">
                  <c:v>1.6802905058750296E-2</c:v>
                </c:pt>
                <c:pt idx="3219">
                  <c:v>1.6722954469003456E-2</c:v>
                </c:pt>
                <c:pt idx="3220">
                  <c:v>1.664279762519116E-2</c:v>
                </c:pt>
                <c:pt idx="3221">
                  <c:v>1.6562438191481763E-2</c:v>
                </c:pt>
                <c:pt idx="3222">
                  <c:v>1.648187934128369E-2</c:v>
                </c:pt>
                <c:pt idx="3223">
                  <c:v>1.6401123771529965E-2</c:v>
                </c:pt>
                <c:pt idx="3224">
                  <c:v>1.6320173717111645E-2</c:v>
                </c:pt>
                <c:pt idx="3225">
                  <c:v>1.6239030965418309E-2</c:v>
                </c:pt>
                <c:pt idx="3226">
                  <c:v>1.6157696870947875E-2</c:v>
                </c:pt>
                <c:pt idx="3227">
                  <c:v>1.6076172369949581E-2</c:v>
                </c:pt>
                <c:pt idx="3228">
                  <c:v>1.599445799506714E-2</c:v>
                </c:pt>
                <c:pt idx="3229">
                  <c:v>1.5912553924811085E-2</c:v>
                </c:pt>
                <c:pt idx="3230">
                  <c:v>1.5830460142904842E-2</c:v>
                </c:pt>
                <c:pt idx="3231">
                  <c:v>1.5748176686823042E-2</c:v>
                </c:pt>
                <c:pt idx="3232">
                  <c:v>1.5665703850706484E-2</c:v>
                </c:pt>
                <c:pt idx="3233">
                  <c:v>1.5583042291478416E-2</c:v>
                </c:pt>
                <c:pt idx="3234">
                  <c:v>1.5500193092937231E-2</c:v>
                </c:pt>
                <c:pt idx="3235">
                  <c:v>1.5417157821555736E-2</c:v>
                </c:pt>
                <c:pt idx="3236">
                  <c:v>1.5333938575951056E-2</c:v>
                </c:pt>
                <c:pt idx="3237">
                  <c:v>1.5250538030461877E-2</c:v>
                </c:pt>
                <c:pt idx="3238">
                  <c:v>1.5166959473191929E-2</c:v>
                </c:pt>
                <c:pt idx="3239">
                  <c:v>1.5083206838860861E-2</c:v>
                </c:pt>
                <c:pt idx="3240">
                  <c:v>1.4999284736788529E-2</c:v>
                </c:pt>
                <c:pt idx="3241">
                  <c:v>1.4915198474324298E-2</c:v>
                </c:pt>
                <c:pt idx="3242">
                  <c:v>1.483095407601954E-2</c:v>
                </c:pt>
                <c:pt idx="3243">
                  <c:v>1.4746558298827185E-2</c:v>
                </c:pt>
                <c:pt idx="3244">
                  <c:v>1.466201864359982E-2</c:v>
                </c:pt>
                <c:pt idx="3245">
                  <c:v>1.4577343363144892E-2</c:v>
                </c:pt>
                <c:pt idx="3246">
                  <c:v>1.4492541467083257E-2</c:v>
                </c:pt>
                <c:pt idx="3247">
                  <c:v>1.4407622723745744E-2</c:v>
                </c:pt>
                <c:pt idx="3248">
                  <c:v>1.4322597659331084E-2</c:v>
                </c:pt>
                <c:pt idx="3249">
                  <c:v>1.4237477554536939E-2</c:v>
                </c:pt>
                <c:pt idx="3250">
                  <c:v>1.4152274438866361E-2</c:v>
                </c:pt>
                <c:pt idx="3251">
                  <c:v>1.406700108280004E-2</c:v>
                </c:pt>
                <c:pt idx="3252">
                  <c:v>1.3981670988016903E-2</c:v>
                </c:pt>
                <c:pt idx="3253">
                  <c:v>1.3896298375834363E-2</c:v>
                </c:pt>
                <c:pt idx="3254">
                  <c:v>1.3810898174031553E-2</c:v>
                </c:pt>
                <c:pt idx="3255">
                  <c:v>1.3725486002209341E-2</c:v>
                </c:pt>
                <c:pt idx="3256">
                  <c:v>1.3640078155833211E-2</c:v>
                </c:pt>
                <c:pt idx="3257">
                  <c:v>1.3554691589096283E-2</c:v>
                </c:pt>
                <c:pt idx="3258">
                  <c:v>1.3469343896732549E-2</c:v>
                </c:pt>
                <c:pt idx="3259">
                  <c:v>1.3384053294902533E-2</c:v>
                </c:pt>
                <c:pt idx="3260">
                  <c:v>1.3298838601266462E-2</c:v>
                </c:pt>
                <c:pt idx="3261">
                  <c:v>1.3213719214353714E-2</c:v>
                </c:pt>
                <c:pt idx="3262">
                  <c:v>1.3128715092329801E-2</c:v>
                </c:pt>
                <c:pt idx="3263">
                  <c:v>1.3043846731256704E-2</c:v>
                </c:pt>
                <c:pt idx="3264">
                  <c:v>1.2959135142935833E-2</c:v>
                </c:pt>
                <c:pt idx="3265">
                  <c:v>1.2874601832417383E-2</c:v>
                </c:pt>
                <c:pt idx="3266">
                  <c:v>1.2790268669642094E-2</c:v>
                </c:pt>
                <c:pt idx="3267">
                  <c:v>1.2706157427844035E-2</c:v>
                </c:pt>
                <c:pt idx="3268">
                  <c:v>1.262228905136014E-2</c:v>
                </c:pt>
                <c:pt idx="3269">
                  <c:v>1.2538683061277664E-2</c:v>
                </c:pt>
                <c:pt idx="3270">
                  <c:v>1.245535725395458E-2</c:v>
                </c:pt>
                <c:pt idx="3271">
                  <c:v>1.2372327526455082E-2</c:v>
                </c:pt>
                <c:pt idx="3272">
                  <c:v>1.228960772670507E-2</c:v>
                </c:pt>
                <c:pt idx="3273">
                  <c:v>1.2207209522411841E-2</c:v>
                </c:pt>
                <c:pt idx="3274">
                  <c:v>1.2125142287420289E-2</c:v>
                </c:pt>
                <c:pt idx="3275">
                  <c:v>1.2043413004415984E-2</c:v>
                </c:pt>
                <c:pt idx="3276">
                  <c:v>1.1962026182939404E-2</c:v>
                </c:pt>
                <c:pt idx="3277">
                  <c:v>1.1880983791722189E-2</c:v>
                </c:pt>
                <c:pt idx="3278">
                  <c:v>1.1800285204400792E-2</c:v>
                </c:pt>
                <c:pt idx="3279">
                  <c:v>1.1719927262903065E-2</c:v>
                </c:pt>
                <c:pt idx="3280">
                  <c:v>1.1639904684198942E-2</c:v>
                </c:pt>
                <c:pt idx="3281">
                  <c:v>1.1560210747263006E-2</c:v>
                </c:pt>
                <c:pt idx="3282">
                  <c:v>1.1480837852703941E-2</c:v>
                </c:pt>
                <c:pt idx="3283">
                  <c:v>1.140177779995003E-2</c:v>
                </c:pt>
                <c:pt idx="3284">
                  <c:v>1.1323021946643063E-2</c:v>
                </c:pt>
                <c:pt idx="3285">
                  <c:v>1.1244561351412783E-2</c:v>
                </c:pt>
                <c:pt idx="3286">
                  <c:v>1.1166386905371688E-2</c:v>
                </c:pt>
                <c:pt idx="3287">
                  <c:v>1.1088489453089051E-2</c:v>
                </c:pt>
                <c:pt idx="3288">
                  <c:v>1.101085990359398E-2</c:v>
                </c:pt>
                <c:pt idx="3289">
                  <c:v>1.0933489331930241E-2</c:v>
                </c:pt>
                <c:pt idx="3290">
                  <c:v>1.0856369071764937E-2</c:v>
                </c:pt>
                <c:pt idx="3291">
                  <c:v>1.0779490799533739E-2</c:v>
                </c:pt>
                <c:pt idx="3292">
                  <c:v>1.0702846610586939E-2</c:v>
                </c:pt>
                <c:pt idx="3293">
                  <c:v>1.0626429087781844E-2</c:v>
                </c:pt>
                <c:pt idx="3294">
                  <c:v>1.0550231362949067E-2</c:v>
                </c:pt>
                <c:pt idx="3295">
                  <c:v>1.0474247171643204E-2</c:v>
                </c:pt>
                <c:pt idx="3296">
                  <c:v>1.0398470901571116E-2</c:v>
                </c:pt>
                <c:pt idx="3297">
                  <c:v>1.0322897635074667E-2</c:v>
                </c:pt>
                <c:pt idx="3298">
                  <c:v>1.0247523186029001E-2</c:v>
                </c:pt>
                <c:pt idx="3299">
                  <c:v>1.017234413150162E-2</c:v>
                </c:pt>
                <c:pt idx="3300">
                  <c:v>1.0097357838502458E-2</c:v>
                </c:pt>
                <c:pt idx="3301">
                  <c:v>1.0022562486140946E-2</c:v>
                </c:pt>
                <c:pt idx="3302">
                  <c:v>9.9479570834916514E-3</c:v>
                </c:pt>
                <c:pt idx="3303">
                  <c:v>9.8735414834561618E-3</c:v>
                </c:pt>
                <c:pt idx="3304">
                  <c:v>9.799316392896185E-3</c:v>
                </c:pt>
                <c:pt idx="3305">
                  <c:v>9.7252833792996068E-3</c:v>
                </c:pt>
                <c:pt idx="3306">
                  <c:v>9.6514448742289344E-3</c:v>
                </c:pt>
                <c:pt idx="3307">
                  <c:v>9.5778041737897279E-3</c:v>
                </c:pt>
                <c:pt idx="3308">
                  <c:v>9.5043654363451656E-3</c:v>
                </c:pt>
                <c:pt idx="3309">
                  <c:v>9.4311336776909966E-3</c:v>
                </c:pt>
                <c:pt idx="3310">
                  <c:v>9.3581147638956974E-3</c:v>
                </c:pt>
                <c:pt idx="3311">
                  <c:v>9.2853154019990336E-3</c:v>
                </c:pt>
                <c:pt idx="3312">
                  <c:v>9.2127431287529742E-3</c:v>
                </c:pt>
                <c:pt idx="3313">
                  <c:v>9.1404062975789773E-3</c:v>
                </c:pt>
                <c:pt idx="3314">
                  <c:v>9.0683140639065893E-3</c:v>
                </c:pt>
                <c:pt idx="3315">
                  <c:v>8.9964763690493776E-3</c:v>
                </c:pt>
                <c:pt idx="3316">
                  <c:v>8.9249039227655251E-3</c:v>
                </c:pt>
                <c:pt idx="3317">
                  <c:v>8.8536081846423038E-3</c:v>
                </c:pt>
                <c:pt idx="3318">
                  <c:v>8.7826013444358333E-3</c:v>
                </c:pt>
                <c:pt idx="3319">
                  <c:v>8.7118963014899495E-3</c:v>
                </c:pt>
                <c:pt idx="3320">
                  <c:v>8.6415066433504356E-3</c:v>
                </c:pt>
                <c:pt idx="3321">
                  <c:v>8.571446623684479E-3</c:v>
                </c:pt>
                <c:pt idx="3322">
                  <c:v>8.5017311396079782E-3</c:v>
                </c:pt>
                <c:pt idx="3323">
                  <c:v>8.4323757085174259E-3</c:v>
                </c:pt>
                <c:pt idx="3324">
                  <c:v>8.3633964445166409E-3</c:v>
                </c:pt>
                <c:pt idx="3325">
                  <c:v>8.2948100345230317E-3</c:v>
                </c:pt>
                <c:pt idx="3326">
                  <c:v>8.226633714132214E-3</c:v>
                </c:pt>
                <c:pt idx="3327">
                  <c:v>8.1588852433149527E-3</c:v>
                </c:pt>
                <c:pt idx="3328">
                  <c:v>8.0915828820148153E-3</c:v>
                </c:pt>
                <c:pt idx="3329">
                  <c:v>8.024745365710316E-3</c:v>
                </c:pt>
                <c:pt idx="3330">
                  <c:v>7.9583918810008439E-3</c:v>
                </c:pt>
                <c:pt idx="3331">
                  <c:v>7.8925420412709092E-3</c:v>
                </c:pt>
                <c:pt idx="3332">
                  <c:v>7.8272158624835136E-3</c:v>
                </c:pt>
                <c:pt idx="3333">
                  <c:v>7.7624337391489894E-3</c:v>
                </c:pt>
                <c:pt idx="3334">
                  <c:v>7.6982164205124321E-3</c:v>
                </c:pt>
                <c:pt idx="3335">
                  <c:v>7.6345849869984802E-3</c:v>
                </c:pt>
                <c:pt idx="3336">
                  <c:v>7.5715608269498347E-3</c:v>
                </c:pt>
                <c:pt idx="3337">
                  <c:v>7.5091656136916174E-3</c:v>
                </c:pt>
                <c:pt idx="3338">
                  <c:v>7.4474212829513933E-3</c:v>
                </c:pt>
                <c:pt idx="3339">
                  <c:v>7.3863500106613788E-3</c:v>
                </c:pt>
                <c:pt idx="3340">
                  <c:v>7.3259741911667463E-3</c:v>
                </c:pt>
                <c:pt idx="3341">
                  <c:v>7.2663163961839772E-3</c:v>
                </c:pt>
                <c:pt idx="3342">
                  <c:v>7.2073992721512865E-3</c:v>
                </c:pt>
                <c:pt idx="3343">
                  <c:v>7.1492453876468992E-3</c:v>
                </c:pt>
                <c:pt idx="3344">
                  <c:v>7.0918771069759974E-3</c:v>
                </c:pt>
                <c:pt idx="3345">
                  <c:v>7.0353165188133341E-3</c:v>
                </c:pt>
                <c:pt idx="3346">
                  <c:v>6.9795853889811216E-3</c:v>
                </c:pt>
                <c:pt idx="3347">
                  <c:v>6.9247051183207687E-3</c:v>
                </c:pt>
                <c:pt idx="3348">
                  <c:v>6.8706967045471627E-3</c:v>
                </c:pt>
                <c:pt idx="3349">
                  <c:v>6.8175807078356566E-3</c:v>
                </c:pt>
                <c:pt idx="3350">
                  <c:v>6.7653772199355658E-3</c:v>
                </c:pt>
                <c:pt idx="3351">
                  <c:v>6.7141058366127476E-3</c:v>
                </c:pt>
                <c:pt idx="3352">
                  <c:v>6.6637856332328544E-3</c:v>
                </c:pt>
                <c:pt idx="3353">
                  <c:v>6.6144351433033693E-3</c:v>
                </c:pt>
                <c:pt idx="3354">
                  <c:v>6.56607233980079E-3</c:v>
                </c:pt>
                <c:pt idx="3355">
                  <c:v>6.5187146191161213E-3</c:v>
                </c:pt>
                <c:pt idx="3356">
                  <c:v>6.4723787874591161E-3</c:v>
                </c:pt>
                <c:pt idx="3357">
                  <c:v>6.4270810495682925E-3</c:v>
                </c:pt>
                <c:pt idx="3358">
                  <c:v>6.3828369995808047E-3</c:v>
                </c:pt>
                <c:pt idx="3359">
                  <c:v>6.3396616139218915E-3</c:v>
                </c:pt>
                <c:pt idx="3360">
                  <c:v>6.2975692460808868E-3</c:v>
                </c:pt>
                <c:pt idx="3361">
                  <c:v>6.2565736231459416E-3</c:v>
                </c:pt>
                <c:pt idx="3362">
                  <c:v>6.2166878439757984E-3</c:v>
                </c:pt>
                <c:pt idx="3363">
                  <c:v>6.1779243788926885E-3</c:v>
                </c:pt>
                <c:pt idx="3364">
                  <c:v>6.1402950707856912E-3</c:v>
                </c:pt>
                <c:pt idx="3365">
                  <c:v>6.1038111375192536E-3</c:v>
                </c:pt>
                <c:pt idx="3366">
                  <c:v>6.0684831755467954E-3</c:v>
                </c:pt>
                <c:pt idx="3367">
                  <c:v>6.0343211646338626E-3</c:v>
                </c:pt>
                <c:pt idx="3368">
                  <c:v>6.0013344736005985E-3</c:v>
                </c:pt>
                <c:pt idx="3369">
                  <c:v>5.9695318669974054E-3</c:v>
                </c:pt>
                <c:pt idx="3370">
                  <c:v>5.9389215126322741E-3</c:v>
                </c:pt>
                <c:pt idx="3371">
                  <c:v>5.9095109898725023E-3</c:v>
                </c:pt>
                <c:pt idx="3372">
                  <c:v>5.8813072986476601E-3</c:v>
                </c:pt>
                <c:pt idx="3373">
                  <c:v>5.8543168690844355E-3</c:v>
                </c:pt>
                <c:pt idx="3374">
                  <c:v>5.8285455717080057E-3</c:v>
                </c:pt>
                <c:pt idx="3375">
                  <c:v>5.8039987281478791E-3</c:v>
                </c:pt>
                <c:pt idx="3376">
                  <c:v>5.7806811222901339E-3</c:v>
                </c:pt>
                <c:pt idx="3377">
                  <c:v>5.7585970118208193E-3</c:v>
                </c:pt>
                <c:pt idx="3378">
                  <c:v>5.7377501401088601E-3</c:v>
                </c:pt>
                <c:pt idx="3379">
                  <c:v>5.7181437483796909E-3</c:v>
                </c:pt>
                <c:pt idx="3380">
                  <c:v>5.6997805881339103E-3</c:v>
                </c:pt>
                <c:pt idx="3381">
                  <c:v>5.6826629337680193E-3</c:v>
                </c:pt>
                <c:pt idx="3382">
                  <c:v>5.6667925953570357E-3</c:v>
                </c:pt>
                <c:pt idx="3383">
                  <c:v>5.6521709315613166E-3</c:v>
                </c:pt>
                <c:pt idx="3384">
                  <c:v>5.6387988626225207E-3</c:v>
                </c:pt>
                <c:pt idx="3385">
                  <c:v>5.6266768834158081E-3</c:v>
                </c:pt>
                <c:pt idx="3386">
                  <c:v>5.6158050765278541E-3</c:v>
                </c:pt>
                <c:pt idx="3387">
                  <c:v>5.6061831253322288E-3</c:v>
                </c:pt>
                <c:pt idx="3388">
                  <c:v>5.5978103270357717E-3</c:v>
                </c:pt>
                <c:pt idx="3389">
                  <c:v>5.5906856056717703E-3</c:v>
                </c:pt>
                <c:pt idx="3390">
                  <c:v>5.5848075250171329E-3</c:v>
                </c:pt>
                <c:pt idx="3391">
                  <c:v>5.5801743014131065E-3</c:v>
                </c:pt>
                <c:pt idx="3392">
                  <c:v>5.5767838164702639E-3</c:v>
                </c:pt>
                <c:pt idx="3393">
                  <c:v>5.5746336296404117E-3</c:v>
                </c:pt>
                <c:pt idx="3394">
                  <c:v>5.5737209906394072E-3</c:v>
                </c:pt>
                <c:pt idx="3395">
                  <c:v>5.5740428517063968E-3</c:v>
                </c:pt>
                <c:pt idx="3396">
                  <c:v>5.5755958796863446E-3</c:v>
                </c:pt>
                <c:pt idx="3397">
                  <c:v>5.5783764679239421E-3</c:v>
                </c:pt>
                <c:pt idx="3398">
                  <c:v>5.5823807479582896E-3</c:v>
                </c:pt>
                <c:pt idx="3399">
                  <c:v>5.5876046010089027E-3</c:v>
                </c:pt>
                <c:pt idx="3400">
                  <c:v>5.5940436692445382E-3</c:v>
                </c:pt>
                <c:pt idx="3401">
                  <c:v>5.6016933668275723E-3</c:v>
                </c:pt>
                <c:pt idx="3402">
                  <c:v>5.6105488907274813E-3</c:v>
                </c:pt>
                <c:pt idx="3403">
                  <c:v>5.6206052312979303E-3</c:v>
                </c:pt>
                <c:pt idx="3404">
                  <c:v>5.6318571572730692E-3</c:v>
                </c:pt>
                <c:pt idx="3405">
                  <c:v>5.6442991206080524E-3</c:v>
                </c:pt>
                <c:pt idx="3406">
                  <c:v>5.6579250961752052E-3</c:v>
                </c:pt>
                <c:pt idx="3407">
                  <c:v>5.6727284542938301E-3</c:v>
                </c:pt>
                <c:pt idx="3408">
                  <c:v>5.6887019032757571E-3</c:v>
                </c:pt>
                <c:pt idx="3409">
                  <c:v>5.7058374621540998E-3</c:v>
                </c:pt>
                <c:pt idx="3410">
                  <c:v>5.724126439062502E-3</c:v>
                </c:pt>
                <c:pt idx="3411">
                  <c:v>5.7435594138250199E-3</c:v>
                </c:pt>
                <c:pt idx="3412">
                  <c:v>5.7641262244283115E-3</c:v>
                </c:pt>
                <c:pt idx="3413">
                  <c:v>5.7858159571063054E-3</c:v>
                </c:pt>
                <c:pt idx="3414">
                  <c:v>5.8086169397816205E-3</c:v>
                </c:pt>
                <c:pt idx="3415">
                  <c:v>5.8325167386205764E-3</c:v>
                </c:pt>
                <c:pt idx="3416">
                  <c:v>5.8575021574700618E-3</c:v>
                </c:pt>
                <c:pt idx="3417">
                  <c:v>5.8835592399560394E-3</c:v>
                </c:pt>
                <c:pt idx="3418">
                  <c:v>5.9106732740343958E-3</c:v>
                </c:pt>
                <c:pt idx="3419">
                  <c:v>5.9388287987953391E-3</c:v>
                </c:pt>
                <c:pt idx="3420">
                  <c:v>5.9680096133327082E-3</c:v>
                </c:pt>
                <c:pt idx="3421">
                  <c:v>5.9981987874994178E-3</c:v>
                </c:pt>
                <c:pt idx="3422">
                  <c:v>6.0293786743795073E-3</c:v>
                </c:pt>
                <c:pt idx="3423">
                  <c:v>6.0615309243166353E-3</c:v>
                </c:pt>
                <c:pt idx="3424">
                  <c:v>6.0946365003471704E-3</c:v>
                </c:pt>
                <c:pt idx="3425">
                  <c:v>6.1286756948947443E-3</c:v>
                </c:pt>
                <c:pt idx="3426">
                  <c:v>6.1636281475909724E-3</c:v>
                </c:pt>
                <c:pt idx="3427">
                  <c:v>6.1994728640948921E-3</c:v>
                </c:pt>
                <c:pt idx="3428">
                  <c:v>6.2361882357909112E-3</c:v>
                </c:pt>
                <c:pt idx="3429">
                  <c:v>6.2737520643448442E-3</c:v>
                </c:pt>
                <c:pt idx="3430">
                  <c:v>6.3121415998250675E-3</c:v>
                </c:pt>
                <c:pt idx="3431">
                  <c:v>6.3513335898645728E-3</c:v>
                </c:pt>
                <c:pt idx="3432">
                  <c:v>6.3913043239457222E-3</c:v>
                </c:pt>
                <c:pt idx="3433">
                  <c:v>6.4320296667152704E-3</c:v>
                </c:pt>
                <c:pt idx="3434">
                  <c:v>6.4734850866805501E-3</c:v>
                </c:pt>
                <c:pt idx="3435">
                  <c:v>6.5156456841725481E-3</c:v>
                </c:pt>
                <c:pt idx="3436">
                  <c:v>6.5584862187372216E-3</c:v>
                </c:pt>
                <c:pt idx="3437">
                  <c:v>6.6019811359419719E-3</c:v>
                </c:pt>
                <c:pt idx="3438">
                  <c:v>6.6461045935793071E-3</c:v>
                </c:pt>
                <c:pt idx="3439">
                  <c:v>6.6908304872525734E-3</c:v>
                </c:pt>
                <c:pt idx="3440">
                  <c:v>6.7361324753301777E-3</c:v>
                </c:pt>
                <c:pt idx="3441">
                  <c:v>6.7819840032576481E-3</c:v>
                </c:pt>
                <c:pt idx="3442">
                  <c:v>6.8283583272187144E-3</c:v>
                </c:pt>
                <c:pt idx="3443">
                  <c:v>6.8752285371384394E-3</c:v>
                </c:pt>
                <c:pt idx="3444">
                  <c:v>6.9225675790234803E-3</c:v>
                </c:pt>
                <c:pt idx="3445">
                  <c:v>6.9703482766361648E-3</c:v>
                </c:pt>
                <c:pt idx="3446">
                  <c:v>7.0185433525005421E-3</c:v>
                </c:pt>
                <c:pt idx="3447">
                  <c:v>7.0671254482404869E-3</c:v>
                </c:pt>
                <c:pt idx="3448">
                  <c:v>7.1160671442506056E-3</c:v>
                </c:pt>
                <c:pt idx="3449">
                  <c:v>7.1653409787026164E-3</c:v>
                </c:pt>
                <c:pt idx="3450">
                  <c:v>7.2149194658907966E-3</c:v>
                </c:pt>
                <c:pt idx="3451">
                  <c:v>7.264775113921043E-3</c:v>
                </c:pt>
                <c:pt idx="3452">
                  <c:v>7.3148804417493664E-3</c:v>
                </c:pt>
                <c:pt idx="3453">
                  <c:v>7.3652079955763622E-3</c:v>
                </c:pt>
                <c:pt idx="3454">
                  <c:v>7.4157303646049701E-3</c:v>
                </c:pt>
                <c:pt idx="3455">
                  <c:v>7.4664201961700937E-3</c:v>
                </c:pt>
                <c:pt idx="3456">
                  <c:v>7.5172502102484589E-3</c:v>
                </c:pt>
                <c:pt idx="3457">
                  <c:v>7.5681932133586302E-3</c:v>
                </c:pt>
                <c:pt idx="3458">
                  <c:v>7.6192221118610518E-3</c:v>
                </c:pt>
                <c:pt idx="3459">
                  <c:v>7.6703099246687913E-3</c:v>
                </c:pt>
                <c:pt idx="3460">
                  <c:v>7.7214297953799608E-3</c:v>
                </c:pt>
                <c:pt idx="3461">
                  <c:v>7.7725550038431415E-3</c:v>
                </c:pt>
                <c:pt idx="3462">
                  <c:v>7.8236589771678525E-3</c:v>
                </c:pt>
                <c:pt idx="3463">
                  <c:v>7.8747153001917369E-3</c:v>
                </c:pt>
                <c:pt idx="3464">
                  <c:v>7.9256977254170049E-3</c:v>
                </c:pt>
                <c:pt idx="3465">
                  <c:v>7.9765801824285745E-3</c:v>
                </c:pt>
                <c:pt idx="3466">
                  <c:v>8.0273367868065968E-3</c:v>
                </c:pt>
                <c:pt idx="3467">
                  <c:v>8.077941848546117E-3</c:v>
                </c:pt>
                <c:pt idx="3468">
                  <c:v>8.1283698799968444E-3</c:v>
                </c:pt>
                <c:pt idx="3469">
                  <c:v>8.1785956033358729E-3</c:v>
                </c:pt>
                <c:pt idx="3470">
                  <c:v>8.228593957586617E-3</c:v>
                </c:pt>
                <c:pt idx="3471">
                  <c:v>8.2783401051965619E-3</c:v>
                </c:pt>
                <c:pt idx="3472">
                  <c:v>8.3278094381872697E-3</c:v>
                </c:pt>
                <c:pt idx="3473">
                  <c:v>8.3769775838891461E-3</c:v>
                </c:pt>
                <c:pt idx="3474">
                  <c:v>8.4258204102743098E-3</c:v>
                </c:pt>
                <c:pt idx="3475">
                  <c:v>8.4743140308998367E-3</c:v>
                </c:pt>
                <c:pt idx="3476">
                  <c:v>8.5224348094747222E-3</c:v>
                </c:pt>
                <c:pt idx="3477">
                  <c:v>8.5701593640622672E-3</c:v>
                </c:pt>
                <c:pt idx="3478">
                  <c:v>8.6174645709314393E-3</c:v>
                </c:pt>
                <c:pt idx="3479">
                  <c:v>8.6643275680682065E-3</c:v>
                </c:pt>
                <c:pt idx="3480">
                  <c:v>8.7107257583602608E-3</c:v>
                </c:pt>
                <c:pt idx="3481">
                  <c:v>8.7566368124658775E-3</c:v>
                </c:pt>
                <c:pt idx="3482">
                  <c:v>8.8020386713795751E-3</c:v>
                </c:pt>
                <c:pt idx="3483">
                  <c:v>8.8469095487058291E-3</c:v>
                </c:pt>
                <c:pt idx="3484">
                  <c:v>8.8912279326517213E-3</c:v>
                </c:pt>
                <c:pt idx="3485">
                  <c:v>8.93497258775066E-3</c:v>
                </c:pt>
                <c:pt idx="3486">
                  <c:v>8.978122556326941E-3</c:v>
                </c:pt>
                <c:pt idx="3487">
                  <c:v>9.0206571597129422E-3</c:v>
                </c:pt>
                <c:pt idx="3488">
                  <c:v>9.062555999228469E-3</c:v>
                </c:pt>
                <c:pt idx="3489">
                  <c:v>9.1037989569330968E-3</c:v>
                </c:pt>
                <c:pt idx="3490">
                  <c:v>9.1443661961614683E-3</c:v>
                </c:pt>
                <c:pt idx="3491">
                  <c:v>9.184238194760927E-3</c:v>
                </c:pt>
                <c:pt idx="3492">
                  <c:v>9.2233958819169393E-3</c:v>
                </c:pt>
                <c:pt idx="3493">
                  <c:v>9.261820859074274E-3</c:v>
                </c:pt>
                <c:pt idx="3494">
                  <c:v>9.2994955777107955E-3</c:v>
                </c:pt>
                <c:pt idx="3495">
                  <c:v>9.3364034256787232E-3</c:v>
                </c:pt>
                <c:pt idx="3496">
                  <c:v>9.3725287738546659E-3</c:v>
                </c:pt>
                <c:pt idx="3497">
                  <c:v>9.4078570149667574E-3</c:v>
                </c:pt>
                <c:pt idx="3498">
                  <c:v>9.4423745964781394E-3</c:v>
                </c:pt>
                <c:pt idx="3499">
                  <c:v>9.4760690479610728E-3</c:v>
                </c:pt>
                <c:pt idx="3500">
                  <c:v>9.5089290033208169E-3</c:v>
                </c:pt>
                <c:pt idx="3501">
                  <c:v>9.5409442182110751E-3</c:v>
                </c:pt>
                <c:pt idx="3502">
                  <c:v>9.5721055829654355E-3</c:v>
                </c:pt>
                <c:pt idx="3503">
                  <c:v>9.6024051313563005E-3</c:v>
                </c:pt>
                <c:pt idx="3504">
                  <c:v>9.6318360454761241E-3</c:v>
                </c:pt>
                <c:pt idx="3505">
                  <c:v>9.6603926570236909E-3</c:v>
                </c:pt>
                <c:pt idx="3506">
                  <c:v>9.688070445263158E-3</c:v>
                </c:pt>
                <c:pt idx="3507">
                  <c:v>9.7148660319112297E-3</c:v>
                </c:pt>
                <c:pt idx="3508">
                  <c:v>9.7407771731951309E-3</c:v>
                </c:pt>
                <c:pt idx="3509">
                  <c:v>9.7658027493115196E-3</c:v>
                </c:pt>
                <c:pt idx="3510">
                  <c:v>9.7899427515052914E-3</c:v>
                </c:pt>
                <c:pt idx="3511">
                  <c:v>9.8131982669752045E-3</c:v>
                </c:pt>
                <c:pt idx="3512">
                  <c:v>9.8355714618032861E-3</c:v>
                </c:pt>
                <c:pt idx="3513">
                  <c:v>9.8570655620934169E-3</c:v>
                </c:pt>
                <c:pt idx="3514">
                  <c:v>9.8776848334954127E-3</c:v>
                </c:pt>
                <c:pt idx="3515">
                  <c:v>9.8974345592807191E-3</c:v>
                </c:pt>
                <c:pt idx="3516">
                  <c:v>9.916321017126379E-3</c:v>
                </c:pt>
                <c:pt idx="3517">
                  <c:v>9.934351454755741E-3</c:v>
                </c:pt>
                <c:pt idx="3518">
                  <c:v>9.9515340645747307E-3</c:v>
                </c:pt>
                <c:pt idx="3519">
                  <c:v>9.9678779574354347E-3</c:v>
                </c:pt>
                <c:pt idx="3520">
                  <c:v>9.983393135649974E-3</c:v>
                </c:pt>
                <c:pt idx="3521">
                  <c:v>9.9980904653706043E-3</c:v>
                </c:pt>
                <c:pt idx="3522">
                  <c:v>1.0011981648444574E-2</c:v>
                </c:pt>
                <c:pt idx="3523">
                  <c:v>1.0025079193845413E-2</c:v>
                </c:pt>
                <c:pt idx="3524">
                  <c:v>1.0037396388775809E-2</c:v>
                </c:pt>
                <c:pt idx="3525">
                  <c:v>1.0048947269530678E-2</c:v>
                </c:pt>
                <c:pt idx="3526">
                  <c:v>1.00597465922033E-2</c:v>
                </c:pt>
                <c:pt idx="3527">
                  <c:v>1.0069809803311557E-2</c:v>
                </c:pt>
                <c:pt idx="3528">
                  <c:v>1.0079153010415618E-2</c:v>
                </c:pt>
                <c:pt idx="3529">
                  <c:v>1.0087792952793641E-2</c:v>
                </c:pt>
                <c:pt idx="3530">
                  <c:v>1.0095746972236643E-2</c:v>
                </c:pt>
                <c:pt idx="3531">
                  <c:v>1.010303298401921E-2</c:v>
                </c:pt>
                <c:pt idx="3532">
                  <c:v>1.0109669448098137E-2</c:v>
                </c:pt>
                <c:pt idx="3533">
                  <c:v>1.0115675340587021E-2</c:v>
                </c:pt>
                <c:pt idx="3534">
                  <c:v>1.0121070125550306E-2</c:v>
                </c:pt>
                <c:pt idx="3535">
                  <c:v>1.0125873727157054E-2</c:v>
                </c:pt>
                <c:pt idx="3536">
                  <c:v>1.0130106502230422E-2</c:v>
                </c:pt>
                <c:pt idx="3537">
                  <c:v>1.0133789213226069E-2</c:v>
                </c:pt>
                <c:pt idx="3538">
                  <c:v>1.0136943001668668E-2</c:v>
                </c:pt>
                <c:pt idx="3539">
                  <c:v>1.0139589362073469E-2</c:v>
                </c:pt>
                <c:pt idx="3540">
                  <c:v>1.0141750116376079E-2</c:v>
                </c:pt>
                <c:pt idx="3541">
                  <c:v>1.0143447389814601E-2</c:v>
                </c:pt>
                <c:pt idx="3542">
                  <c:v>1.0144703590269893E-2</c:v>
                </c:pt>
                <c:pt idx="3543">
                  <c:v>1.014554139053289E-2</c:v>
                </c:pt>
                <c:pt idx="3544">
                  <c:v>1.0145983709943717E-2</c:v>
                </c:pt>
                <c:pt idx="3545">
                  <c:v>1.0146053694059595E-2</c:v>
                </c:pt>
                <c:pt idx="3546">
                  <c:v>1.0145774693811567E-2</c:v>
                </c:pt>
                <c:pt idx="3547">
                  <c:v>1.0145170245051221E-2</c:v>
                </c:pt>
                <c:pt idx="3548">
                  <c:v>1.0144264048545355E-2</c:v>
                </c:pt>
                <c:pt idx="3549">
                  <c:v>1.0143079950434749E-2</c:v>
                </c:pt>
                <c:pt idx="3550">
                  <c:v>1.0141641923169159E-2</c:v>
                </c:pt>
                <c:pt idx="3551">
                  <c:v>1.01399740469292E-2</c:v>
                </c:pt>
                <c:pt idx="3552">
                  <c:v>1.0138100491543518E-2</c:v>
                </c:pt>
                <c:pt idx="3553">
                  <c:v>1.0136045498908354E-2</c:v>
                </c:pt>
                <c:pt idx="3554">
                  <c:v>1.0133833365914889E-2</c:v>
                </c:pt>
                <c:pt idx="3555">
                  <c:v>1.0131488427888401E-2</c:v>
                </c:pt>
                <c:pt idx="3556">
                  <c:v>1.012903504254177E-2</c:v>
                </c:pt>
                <c:pt idx="3557">
                  <c:v>1.0126497574444832E-2</c:v>
                </c:pt>
                <c:pt idx="3558">
                  <c:v>1.012390038000972E-2</c:v>
                </c:pt>
                <c:pt idx="3559">
                  <c:v>1.012126779299131E-2</c:v>
                </c:pt>
                <c:pt idx="3560">
                  <c:v>1.0118624110500992E-2</c:v>
                </c:pt>
                <c:pt idx="3561">
                  <c:v>1.0115993579530832E-2</c:v>
                </c:pt>
                <c:pt idx="3562">
                  <c:v>1.011340038398459E-2</c:v>
                </c:pt>
                <c:pt idx="3563">
                  <c:v>1.0110868632211023E-2</c:v>
                </c:pt>
                <c:pt idx="3564">
                  <c:v>1.0108422345034453E-2</c:v>
                </c:pt>
                <c:pt idx="3565">
                  <c:v>1.0106085444276625E-2</c:v>
                </c:pt>
                <c:pt idx="3566">
                  <c:v>1.0103881741763609E-2</c:v>
                </c:pt>
                <c:pt idx="3567">
                  <c:v>1.0101834928810501E-2</c:v>
                </c:pt>
                <c:pt idx="3568">
                  <c:v>1.0099968566176887E-2</c:v>
                </c:pt>
                <c:pt idx="3569">
                  <c:v>1.0098306074484687E-2</c:v>
                </c:pt>
                <c:pt idx="3570">
                  <c:v>1.0096870725090457E-2</c:v>
                </c:pt>
                <c:pt idx="3571">
                  <c:v>1.009568563140332E-2</c:v>
                </c:pt>
                <c:pt idx="3572">
                  <c:v>1.0094773740639692E-2</c:v>
                </c:pt>
                <c:pt idx="3573">
                  <c:v>1.0094157826005441E-2</c:v>
                </c:pt>
                <c:pt idx="3574">
                  <c:v>1.0093860479296198E-2</c:v>
                </c:pt>
                <c:pt idx="3575">
                  <c:v>1.0093904103906041E-2</c:v>
                </c:pt>
                <c:pt idx="3576">
                  <c:v>1.0094310908234837E-2</c:v>
                </c:pt>
                <c:pt idx="3577">
                  <c:v>1.0095102899484286E-2</c:v>
                </c:pt>
                <c:pt idx="3578">
                  <c:v>1.0096301877832593E-2</c:v>
                </c:pt>
                <c:pt idx="3579">
                  <c:v>1.009792943097774E-2</c:v>
                </c:pt>
                <c:pt idx="3580">
                  <c:v>1.0100006929039116E-2</c:v>
                </c:pt>
                <c:pt idx="3581">
                  <c:v>1.010255551980736E-2</c:v>
                </c:pt>
                <c:pt idx="3582">
                  <c:v>1.010559612433218E-2</c:v>
                </c:pt>
                <c:pt idx="3583">
                  <c:v>1.0109149432838135E-2</c:v>
                </c:pt>
                <c:pt idx="3584">
                  <c:v>1.0113235900957938E-2</c:v>
                </c:pt>
                <c:pt idx="3585">
                  <c:v>1.0117875746273555E-2</c:v>
                </c:pt>
                <c:pt idx="3586">
                  <c:v>1.01230889451547E-2</c:v>
                </c:pt>
                <c:pt idx="3587">
                  <c:v>1.0128895229885243E-2</c:v>
                </c:pt>
                <c:pt idx="3588">
                  <c:v>1.0135314086067141E-2</c:v>
                </c:pt>
                <c:pt idx="3589">
                  <c:v>1.0142364750292754E-2</c:v>
                </c:pt>
                <c:pt idx="3590">
                  <c:v>1.0150066208075416E-2</c:v>
                </c:pt>
                <c:pt idx="3591">
                  <c:v>1.0158437192029123E-2</c:v>
                </c:pt>
                <c:pt idx="3592">
                  <c:v>1.0167496180287892E-2</c:v>
                </c:pt>
                <c:pt idx="3593">
                  <c:v>1.0177261395155518E-2</c:v>
                </c:pt>
                <c:pt idx="3594">
                  <c:v>1.018775080197688E-2</c:v>
                </c:pt>
                <c:pt idx="3595">
                  <c:v>1.019898210822175E-2</c:v>
                </c:pt>
                <c:pt idx="3596">
                  <c:v>1.0210972762772519E-2</c:v>
                </c:pt>
                <c:pt idx="3597">
                  <c:v>1.022373995540719E-2</c:v>
                </c:pt>
                <c:pt idx="3598">
                  <c:v>1.0237300616469497E-2</c:v>
                </c:pt>
                <c:pt idx="3599">
                  <c:v>1.0251671416717721E-2</c:v>
                </c:pt>
                <c:pt idx="3600">
                  <c:v>1.0266868767344456E-2</c:v>
                </c:pt>
                <c:pt idx="3601">
                  <c:v>1.0282908820159344E-2</c:v>
                </c:pt>
                <c:pt idx="3602">
                  <c:v>1.0299807467927307E-2</c:v>
                </c:pt>
                <c:pt idx="3603">
                  <c:v>1.0317580344854809E-2</c:v>
                </c:pt>
                <c:pt idx="3604">
                  <c:v>1.0336242778718937E-2</c:v>
                </c:pt>
                <c:pt idx="3605">
                  <c:v>1.0355809590188388E-2</c:v>
                </c:pt>
                <c:pt idx="3606">
                  <c:v>1.0376294768065321E-2</c:v>
                </c:pt>
                <c:pt idx="3607">
                  <c:v>1.0397711207967637E-2</c:v>
                </c:pt>
                <c:pt idx="3608">
                  <c:v>1.0420070585610874E-2</c:v>
                </c:pt>
                <c:pt idx="3609">
                  <c:v>1.0443383288450219E-2</c:v>
                </c:pt>
                <c:pt idx="3610">
                  <c:v>1.04676583587241E-2</c:v>
                </c:pt>
                <c:pt idx="3611">
                  <c:v>1.049290344513777E-2</c:v>
                </c:pt>
                <c:pt idx="3612">
                  <c:v>1.0519124762551955E-2</c:v>
                </c:pt>
                <c:pt idx="3613">
                  <c:v>1.054632705915246E-2</c:v>
                </c:pt>
                <c:pt idx="3614">
                  <c:v>1.0574513590603973E-2</c:v>
                </c:pt>
                <c:pt idx="3615">
                  <c:v>1.0603686100713395E-2</c:v>
                </c:pt>
                <c:pt idx="3616">
                  <c:v>1.063384480815084E-2</c:v>
                </c:pt>
                <c:pt idx="3617">
                  <c:v>1.0664988398796803E-2</c:v>
                </c:pt>
                <c:pt idx="3618">
                  <c:v>1.0697114023305419E-2</c:v>
                </c:pt>
                <c:pt idx="3619">
                  <c:v>1.0730217299492939E-2</c:v>
                </c:pt>
                <c:pt idx="3620">
                  <c:v>1.0764292319179606E-2</c:v>
                </c:pt>
                <c:pt idx="3621">
                  <c:v>1.0799331659132461E-2</c:v>
                </c:pt>
                <c:pt idx="3622">
                  <c:v>1.0835326395772987E-2</c:v>
                </c:pt>
                <c:pt idx="3623">
                  <c:v>1.0872266123332319E-2</c:v>
                </c:pt>
                <c:pt idx="3624">
                  <c:v>1.0910138975151459E-2</c:v>
                </c:pt>
                <c:pt idx="3625">
                  <c:v>1.0948931647841685E-2</c:v>
                </c:pt>
                <c:pt idx="3626">
                  <c:v>1.0988629428033933E-2</c:v>
                </c:pt>
                <c:pt idx="3627">
                  <c:v>1.1029216221461956E-2</c:v>
                </c:pt>
                <c:pt idx="3628">
                  <c:v>1.1070674584137644E-2</c:v>
                </c:pt>
                <c:pt idx="3629">
                  <c:v>1.1112985812684413E-2</c:v>
                </c:pt>
                <c:pt idx="3630">
                  <c:v>1.1156130217003247E-2</c:v>
                </c:pt>
                <c:pt idx="3631">
                  <c:v>1.1200087541118982E-2</c:v>
                </c:pt>
                <c:pt idx="3632">
                  <c:v>1.1244837310478505E-2</c:v>
                </c:pt>
                <c:pt idx="3633">
                  <c:v>1.1290359021445836E-2</c:v>
                </c:pt>
                <c:pt idx="3634">
                  <c:v>1.1336632262888452E-2</c:v>
                </c:pt>
                <c:pt idx="3635">
                  <c:v>1.1383636825164975E-2</c:v>
                </c:pt>
                <c:pt idx="3636">
                  <c:v>1.1431352799622641E-2</c:v>
                </c:pt>
                <c:pt idx="3637">
                  <c:v>1.1479760669210535E-2</c:v>
                </c:pt>
                <c:pt idx="3638">
                  <c:v>1.1528841390691552E-2</c:v>
                </c:pt>
                <c:pt idx="3639">
                  <c:v>1.1578576468915188E-2</c:v>
                </c:pt>
                <c:pt idx="3640">
                  <c:v>1.1628948023592706E-2</c:v>
                </c:pt>
                <c:pt idx="3641">
                  <c:v>1.1679938849000921E-2</c:v>
                </c:pt>
                <c:pt idx="3642">
                  <c:v>1.1731532467020725E-2</c:v>
                </c:pt>
                <c:pt idx="3643">
                  <c:v>1.1783713173902512E-2</c:v>
                </c:pt>
                <c:pt idx="3644">
                  <c:v>1.183646608113223E-2</c:v>
                </c:pt>
                <c:pt idx="3645">
                  <c:v>1.1889777150756521E-2</c:v>
                </c:pt>
                <c:pt idx="3646">
                  <c:v>1.1943633225510985E-2</c:v>
                </c:pt>
                <c:pt idx="3647">
                  <c:v>1.1998022054078602E-2</c:v>
                </c:pt>
                <c:pt idx="3648">
                  <c:v>1.2052932311793475E-2</c:v>
                </c:pt>
                <c:pt idx="3649">
                  <c:v>1.2108353617088192E-2</c:v>
                </c:pt>
                <c:pt idx="3650">
                  <c:v>1.216427654397206E-2</c:v>
                </c:pt>
                <c:pt idx="3651">
                  <c:v>1.2220692630812893E-2</c:v>
                </c:pt>
                <c:pt idx="3652">
                  <c:v>1.2277594385681946E-2</c:v>
                </c:pt>
                <c:pt idx="3653">
                  <c:v>1.2334975288511249E-2</c:v>
                </c:pt>
                <c:pt idx="3654">
                  <c:v>1.2392829790297922E-2</c:v>
                </c:pt>
                <c:pt idx="3655">
                  <c:v>1.2451153309581641E-2</c:v>
                </c:pt>
                <c:pt idx="3656">
                  <c:v>1.250994222640728E-2</c:v>
                </c:pt>
                <c:pt idx="3657">
                  <c:v>1.2569193873976717E-2</c:v>
                </c:pt>
                <c:pt idx="3658">
                  <c:v>1.2628906528182044E-2</c:v>
                </c:pt>
                <c:pt idx="3659">
                  <c:v>1.2689079395202182E-2</c:v>
                </c:pt>
                <c:pt idx="3660">
                  <c:v>1.2749712597337285E-2</c:v>
                </c:pt>
                <c:pt idx="3661">
                  <c:v>1.2810807157243413E-2</c:v>
                </c:pt>
                <c:pt idx="3662">
                  <c:v>1.2872364980723855E-2</c:v>
                </c:pt>
                <c:pt idx="3663">
                  <c:v>1.2934388838222389E-2</c:v>
                </c:pt>
                <c:pt idx="3664">
                  <c:v>1.2996882345158242E-2</c:v>
                </c:pt>
                <c:pt idx="3665">
                  <c:v>1.3059849941231928E-2</c:v>
                </c:pt>
                <c:pt idx="3666">
                  <c:v>1.312329686882621E-2</c:v>
                </c:pt>
                <c:pt idx="3667">
                  <c:v>1.3187229150617446E-2</c:v>
                </c:pt>
                <c:pt idx="3668">
                  <c:v>1.3251653566505837E-2</c:v>
                </c:pt>
                <c:pt idx="3669">
                  <c:v>1.3316577629968174E-2</c:v>
                </c:pt>
                <c:pt idx="3670">
                  <c:v>1.3382009563927261E-2</c:v>
                </c:pt>
                <c:pt idx="3671">
                  <c:v>1.3447958276229801E-2</c:v>
                </c:pt>
                <c:pt idx="3672">
                  <c:v>1.3514433334815106E-2</c:v>
                </c:pt>
                <c:pt idx="3673">
                  <c:v>1.3581444942654421E-2</c:v>
                </c:pt>
                <c:pt idx="3674">
                  <c:v>1.3649003912533791E-2</c:v>
                </c:pt>
                <c:pt idx="3675">
                  <c:v>1.3717121641747963E-2</c:v>
                </c:pt>
                <c:pt idx="3676">
                  <c:v>1.3785810086770104E-2</c:v>
                </c:pt>
                <c:pt idx="3677">
                  <c:v>1.3855081737954623E-2</c:v>
                </c:pt>
                <c:pt idx="3678">
                  <c:v>1.3924949594328963E-2</c:v>
                </c:pt>
                <c:pt idx="3679">
                  <c:v>1.3995427138523158E-2</c:v>
                </c:pt>
                <c:pt idx="3680">
                  <c:v>1.406652831188508E-2</c:v>
                </c:pt>
                <c:pt idx="3681">
                  <c:v>1.4138267489822281E-2</c:v>
                </c:pt>
                <c:pt idx="3682">
                  <c:v>1.4210659457410842E-2</c:v>
                </c:pt>
                <c:pt idx="3683">
                  <c:v>1.4283719385306023E-2</c:v>
                </c:pt>
                <c:pt idx="3684">
                  <c:v>1.4357462805986926E-2</c:v>
                </c:pt>
                <c:pt idx="3685">
                  <c:v>1.4431905590365649E-2</c:v>
                </c:pt>
                <c:pt idx="3686">
                  <c:v>1.4507063924785627E-2</c:v>
                </c:pt>
                <c:pt idx="3687">
                  <c:v>1.4582954288434976E-2</c:v>
                </c:pt>
                <c:pt idx="3688">
                  <c:v>1.4659593431193893E-2</c:v>
                </c:pt>
                <c:pt idx="3689">
                  <c:v>1.4736998351936658E-2</c:v>
                </c:pt>
                <c:pt idx="3690">
                  <c:v>1.4815186277303757E-2</c:v>
                </c:pt>
                <c:pt idx="3691">
                  <c:v>1.4894174590208333E-2</c:v>
                </c:pt>
                <c:pt idx="3692">
                  <c:v>1.4973980598796528E-2</c:v>
                </c:pt>
                <c:pt idx="3693">
                  <c:v>1.5054621175941182E-2</c:v>
                </c:pt>
                <c:pt idx="3694">
                  <c:v>1.51361124655121E-2</c:v>
                </c:pt>
                <c:pt idx="3695">
                  <c:v>1.5218469729899008E-2</c:v>
                </c:pt>
                <c:pt idx="3696">
                  <c:v>1.5301707259020764E-2</c:v>
                </c:pt>
                <c:pt idx="3697">
                  <c:v>1.5385838291690518E-2</c:v>
                </c:pt>
                <c:pt idx="3698">
                  <c:v>1.5470874946457032E-2</c:v>
                </c:pt>
                <c:pt idx="3699">
                  <c:v>1.5556828161264391E-2</c:v>
                </c:pt>
                <c:pt idx="3700">
                  <c:v>1.564370764138704E-2</c:v>
                </c:pt>
                <c:pt idx="3701">
                  <c:v>1.5731521815125965E-2</c:v>
                </c:pt>
                <c:pt idx="3702">
                  <c:v>1.5820277796771323E-2</c:v>
                </c:pt>
                <c:pt idx="3703">
                  <c:v>1.5909981356362294E-2</c:v>
                </c:pt>
                <c:pt idx="3704">
                  <c:v>1.6000636895792182E-2</c:v>
                </c:pt>
                <c:pt idx="3705">
                  <c:v>1.609224743083168E-2</c:v>
                </c:pt>
                <c:pt idx="3706">
                  <c:v>1.618481457865846E-2</c:v>
                </c:pt>
                <c:pt idx="3707">
                  <c:v>1.627833855050442E-2</c:v>
                </c:pt>
                <c:pt idx="3708">
                  <c:v>1.6372818149048254E-2</c:v>
                </c:pt>
                <c:pt idx="3709">
                  <c:v>1.6468250770198402E-2</c:v>
                </c:pt>
                <c:pt idx="3710">
                  <c:v>1.6564632408931902E-2</c:v>
                </c:pt>
                <c:pt idx="3711">
                  <c:v>1.666195766886653E-2</c:v>
                </c:pt>
                <c:pt idx="3712">
                  <c:v>1.676021977526498E-2</c:v>
                </c:pt>
                <c:pt idx="3713">
                  <c:v>1.6859410591180304E-2</c:v>
                </c:pt>
                <c:pt idx="3714">
                  <c:v>1.6959520636471399E-2</c:v>
                </c:pt>
                <c:pt idx="3715">
                  <c:v>1.7060539109427248E-2</c:v>
                </c:pt>
                <c:pt idx="3716">
                  <c:v>1.71624539107566E-2</c:v>
                </c:pt>
                <c:pt idx="3717">
                  <c:v>1.7265251669710348E-2</c:v>
                </c:pt>
                <c:pt idx="3718">
                  <c:v>1.7368917772116493E-2</c:v>
                </c:pt>
                <c:pt idx="3719">
                  <c:v>1.7473436390123127E-2</c:v>
                </c:pt>
                <c:pt idx="3720">
                  <c:v>1.7578790513451459E-2</c:v>
                </c:pt>
                <c:pt idx="3721">
                  <c:v>1.768496198197797E-2</c:v>
                </c:pt>
                <c:pt idx="3722">
                  <c:v>1.7791931519469943E-2</c:v>
                </c:pt>
                <c:pt idx="3723">
                  <c:v>1.7899678768314504E-2</c:v>
                </c:pt>
                <c:pt idx="3724">
                  <c:v>1.8008182325085963E-2</c:v>
                </c:pt>
                <c:pt idx="3725">
                  <c:v>1.8117419776810369E-2</c:v>
                </c:pt>
                <c:pt idx="3726">
                  <c:v>1.8227367737792623E-2</c:v>
                </c:pt>
                <c:pt idx="3727">
                  <c:v>1.8338001886879729E-2</c:v>
                </c:pt>
                <c:pt idx="3728">
                  <c:v>1.8449297005045572E-2</c:v>
                </c:pt>
                <c:pt idx="3729">
                  <c:v>1.8561227013185445E-2</c:v>
                </c:pt>
                <c:pt idx="3730">
                  <c:v>1.867376501002152E-2</c:v>
                </c:pt>
                <c:pt idx="3731">
                  <c:v>1.878688331002256E-2</c:v>
                </c:pt>
                <c:pt idx="3732">
                  <c:v>1.8900553481252781E-2</c:v>
                </c:pt>
                <c:pt idx="3733">
                  <c:v>1.9014746383066924E-2</c:v>
                </c:pt>
                <c:pt idx="3734">
                  <c:v>1.9129432203578781E-2</c:v>
                </c:pt>
                <c:pt idx="3735">
                  <c:v>1.9244580496833693E-2</c:v>
                </c:pt>
                <c:pt idx="3736">
                  <c:v>1.9360160219621267E-2</c:v>
                </c:pt>
                <c:pt idx="3737">
                  <c:v>1.9476139767872807E-2</c:v>
                </c:pt>
                <c:pt idx="3738">
                  <c:v>1.9592487012587975E-2</c:v>
                </c:pt>
                <c:pt idx="3739">
                  <c:v>1.9709169335245864E-2</c:v>
                </c:pt>
                <c:pt idx="3740">
                  <c:v>1.9826153662654399E-2</c:v>
                </c:pt>
                <c:pt idx="3741">
                  <c:v>1.9943406501201882E-2</c:v>
                </c:pt>
                <c:pt idx="3742">
                  <c:v>2.0060893970473143E-2</c:v>
                </c:pt>
                <c:pt idx="3743">
                  <c:v>2.0178581836201318E-2</c:v>
                </c:pt>
                <c:pt idx="3744">
                  <c:v>2.0296435542527337E-2</c:v>
                </c:pt>
                <c:pt idx="3745">
                  <c:v>2.0414420243541592E-2</c:v>
                </c:pt>
                <c:pt idx="3746">
                  <c:v>2.0532500834090105E-2</c:v>
                </c:pt>
                <c:pt idx="3747">
                  <c:v>2.0650641979823688E-2</c:v>
                </c:pt>
                <c:pt idx="3748">
                  <c:v>2.0768808146478912E-2</c:v>
                </c:pt>
                <c:pt idx="3749">
                  <c:v>2.0886963628375343E-2</c:v>
                </c:pt>
                <c:pt idx="3750">
                  <c:v>2.1005072576121889E-2</c:v>
                </c:pt>
                <c:pt idx="3751">
                  <c:v>2.1123099023522836E-2</c:v>
                </c:pt>
                <c:pt idx="3752">
                  <c:v>2.1241006913679795E-2</c:v>
                </c:pt>
                <c:pt idx="3753">
                  <c:v>2.1358760124285638E-2</c:v>
                </c:pt>
                <c:pt idx="3754">
                  <c:v>2.1476322517280658E-2</c:v>
                </c:pt>
                <c:pt idx="3755">
                  <c:v>2.1593658067082428E-2</c:v>
                </c:pt>
                <c:pt idx="3756">
                  <c:v>2.1710731052474602E-2</c:v>
                </c:pt>
                <c:pt idx="3757">
                  <c:v>2.1827506214828679E-2</c:v>
                </c:pt>
                <c:pt idx="3758">
                  <c:v>2.1943948845723905E-2</c:v>
                </c:pt>
                <c:pt idx="3759">
                  <c:v>2.2060024843541633E-2</c:v>
                </c:pt>
                <c:pt idx="3760">
                  <c:v>2.217570076340894E-2</c:v>
                </c:pt>
                <c:pt idx="3761">
                  <c:v>2.2290943861931797E-2</c:v>
                </c:pt>
                <c:pt idx="3762">
                  <c:v>2.2405722137054069E-2</c:v>
                </c:pt>
                <c:pt idx="3763">
                  <c:v>2.2520004363319836E-2</c:v>
                </c:pt>
                <c:pt idx="3764">
                  <c:v>2.2633760122808443E-2</c:v>
                </c:pt>
                <c:pt idx="3765">
                  <c:v>2.274695983199438E-2</c:v>
                </c:pt>
                <c:pt idx="3766">
                  <c:v>2.2859574764780198E-2</c:v>
                </c:pt>
                <c:pt idx="3767">
                  <c:v>2.29715770719333E-2</c:v>
                </c:pt>
                <c:pt idx="3768">
                  <c:v>2.3082939797153895E-2</c:v>
                </c:pt>
                <c:pt idx="3769">
                  <c:v>2.3193636889987438E-2</c:v>
                </c:pt>
                <c:pt idx="3770">
                  <c:v>2.3303643215785749E-2</c:v>
                </c:pt>
                <c:pt idx="3771">
                  <c:v>2.3412934562915239E-2</c:v>
                </c:pt>
                <c:pt idx="3772">
                  <c:v>2.3521487647396391E-2</c:v>
                </c:pt>
                <c:pt idx="3773">
                  <c:v>2.3629280115156057E-2</c:v>
                </c:pt>
                <c:pt idx="3774">
                  <c:v>2.3736290542059554E-2</c:v>
                </c:pt>
                <c:pt idx="3775">
                  <c:v>2.3842498431887939E-2</c:v>
                </c:pt>
                <c:pt idx="3776">
                  <c:v>2.3947884212412073E-2</c:v>
                </c:pt>
                <c:pt idx="3777">
                  <c:v>2.4052429229712215E-2</c:v>
                </c:pt>
                <c:pt idx="3778">
                  <c:v>2.4156115740882438E-2</c:v>
                </c:pt>
                <c:pt idx="3779">
                  <c:v>2.4258926862962504E-2</c:v>
                </c:pt>
                <c:pt idx="3780">
                  <c:v>2.4360846387152992E-2</c:v>
                </c:pt>
                <c:pt idx="3781">
                  <c:v>2.446185848348793E-2</c:v>
                </c:pt>
                <c:pt idx="3782">
                  <c:v>2.4561947459597458E-2</c:v>
                </c:pt>
                <c:pt idx="3783">
                  <c:v>2.4661097635720875E-2</c:v>
                </c:pt>
                <c:pt idx="3784">
                  <c:v>2.4759293269599539E-2</c:v>
                </c:pt>
                <c:pt idx="3785">
                  <c:v>2.4856518490402817E-2</c:v>
                </c:pt>
                <c:pt idx="3786">
                  <c:v>2.495275723937598E-2</c:v>
                </c:pt>
                <c:pt idx="3787">
                  <c:v>2.5047993216746271E-2</c:v>
                </c:pt>
                <c:pt idx="3788">
                  <c:v>2.5142209834514765E-2</c:v>
                </c:pt>
                <c:pt idx="3789">
                  <c:v>2.5235390174782921E-2</c:v>
                </c:pt>
                <c:pt idx="3790">
                  <c:v>2.5327516953273482E-2</c:v>
                </c:pt>
                <c:pt idx="3791">
                  <c:v>2.5418572487725222E-2</c:v>
                </c:pt>
                <c:pt idx="3792">
                  <c:v>2.5508538670849991E-2</c:v>
                </c:pt>
                <c:pt idx="3793">
                  <c:v>2.5597396947559206E-2</c:v>
                </c:pt>
                <c:pt idx="3794">
                  <c:v>2.5685128296176651E-2</c:v>
                </c:pt>
                <c:pt idx="3795">
                  <c:v>2.5771713213368474E-2</c:v>
                </c:pt>
                <c:pt idx="3796">
                  <c:v>2.5857131702535379E-2</c:v>
                </c:pt>
                <c:pt idx="3797">
                  <c:v>2.5941363265420802E-2</c:v>
                </c:pt>
                <c:pt idx="3798">
                  <c:v>2.6024386896704176E-2</c:v>
                </c:pt>
                <c:pt idx="3799">
                  <c:v>2.6106181081356199E-2</c:v>
                </c:pt>
                <c:pt idx="3800">
                  <c:v>2.6186723794547118E-2</c:v>
                </c:pt>
                <c:pt idx="3801">
                  <c:v>2.6265992503906418E-2</c:v>
                </c:pt>
                <c:pt idx="3802">
                  <c:v>2.6343964173945206E-2</c:v>
                </c:pt>
                <c:pt idx="3803">
                  <c:v>2.6420615272460656E-2</c:v>
                </c:pt>
                <c:pt idx="3804">
                  <c:v>2.6495921849613146E-2</c:v>
                </c:pt>
                <c:pt idx="3805">
                  <c:v>2.6569859842123872E-2</c:v>
                </c:pt>
                <c:pt idx="3806">
                  <c:v>2.664240556045E-2</c:v>
                </c:pt>
                <c:pt idx="3807">
                  <c:v>2.6713536084792582E-2</c:v>
                </c:pt>
                <c:pt idx="3808">
                  <c:v>2.6783229465814989E-2</c:v>
                </c:pt>
                <c:pt idx="3809">
                  <c:v>2.6851464841332068E-2</c:v>
                </c:pt>
                <c:pt idx="3810">
                  <c:v>2.6918222537452005E-2</c:v>
                </c:pt>
                <c:pt idx="3811">
                  <c:v>2.6983484158081862E-2</c:v>
                </c:pt>
                <c:pt idx="3812">
                  <c:v>2.7047232663610411E-2</c:v>
                </c:pt>
                <c:pt idx="3813">
                  <c:v>2.7109452439421915E-2</c:v>
                </c:pt>
                <c:pt idx="3814">
                  <c:v>2.717012935486688E-2</c:v>
                </c:pt>
                <c:pt idx="3815">
                  <c:v>2.7229250813283649E-2</c:v>
                </c:pt>
                <c:pt idx="3816">
                  <c:v>2.7286805793642677E-2</c:v>
                </c:pt>
                <c:pt idx="3817">
                  <c:v>2.7342784884357828E-2</c:v>
                </c:pt>
                <c:pt idx="3818">
                  <c:v>2.739718030978424E-2</c:v>
                </c:pt>
                <c:pt idx="3819">
                  <c:v>2.7449985949900543E-2</c:v>
                </c:pt>
                <c:pt idx="3820">
                  <c:v>2.7501197353647564E-2</c:v>
                </c:pt>
                <c:pt idx="3821">
                  <c:v>2.7550811746376296E-2</c:v>
                </c:pt>
                <c:pt idx="3822">
                  <c:v>2.759882803183342E-2</c:v>
                </c:pt>
                <c:pt idx="3823">
                  <c:v>2.7645246789094892E-2</c:v>
                </c:pt>
                <c:pt idx="3824">
                  <c:v>2.7690070264835356E-2</c:v>
                </c:pt>
                <c:pt idx="3825">
                  <c:v>2.7733302361304436E-2</c:v>
                </c:pt>
                <c:pt idx="3826">
                  <c:v>2.7774948620359934E-2</c:v>
                </c:pt>
                <c:pt idx="3827">
                  <c:v>2.7815016203891506E-2</c:v>
                </c:pt>
                <c:pt idx="3828">
                  <c:v>2.785351387095121E-2</c:v>
                </c:pt>
                <c:pt idx="3829">
                  <c:v>2.7890451951888967E-2</c:v>
                </c:pt>
                <c:pt idx="3830">
                  <c:v>2.7925842319777756E-2</c:v>
                </c:pt>
                <c:pt idx="3831">
                  <c:v>2.7959698359394641E-2</c:v>
                </c:pt>
                <c:pt idx="3832">
                  <c:v>2.7992034934012339E-2</c:v>
                </c:pt>
                <c:pt idx="3833">
                  <c:v>2.8022868350239063E-2</c:v>
                </c:pt>
                <c:pt idx="3834">
                  <c:v>2.8052216321132029E-2</c:v>
                </c:pt>
                <c:pt idx="3835">
                  <c:v>2.8080097927797351E-2</c:v>
                </c:pt>
                <c:pt idx="3836">
                  <c:v>2.8106533579675016E-2</c:v>
                </c:pt>
                <c:pt idx="3837">
                  <c:v>2.8131544973697381E-2</c:v>
                </c:pt>
                <c:pt idx="3838">
                  <c:v>2.8155155052496411E-2</c:v>
                </c:pt>
                <c:pt idx="3839">
                  <c:v>2.817738796182552E-2</c:v>
                </c:pt>
                <c:pt idx="3840">
                  <c:v>2.8198269007349772E-2</c:v>
                </c:pt>
                <c:pt idx="3841">
                  <c:v>2.8217824573985299E-2</c:v>
                </c:pt>
                <c:pt idx="3842">
                  <c:v>2.823608192831709E-2</c:v>
                </c:pt>
                <c:pt idx="3843">
                  <c:v>2.8253068926123021E-2</c:v>
                </c:pt>
                <c:pt idx="3844">
                  <c:v>2.8268813768049635E-2</c:v>
                </c:pt>
                <c:pt idx="3845">
                  <c:v>2.8283344857789612E-2</c:v>
                </c:pt>
                <c:pt idx="3846">
                  <c:v>2.8296690704757581E-2</c:v>
                </c:pt>
                <c:pt idx="3847">
                  <c:v>2.8308879835571357E-2</c:v>
                </c:pt>
                <c:pt idx="3848">
                  <c:v>2.8319940712323806E-2</c:v>
                </c:pt>
                <c:pt idx="3849">
                  <c:v>2.8329901657244777E-2</c:v>
                </c:pt>
                <c:pt idx="3850">
                  <c:v>2.8338790783430434E-2</c:v>
                </c:pt>
                <c:pt idx="3851">
                  <c:v>2.834663593133134E-2</c:v>
                </c:pt>
                <c:pt idx="3852">
                  <c:v>2.8353464610702161E-2</c:v>
                </c:pt>
                <c:pt idx="3853">
                  <c:v>2.8359303947726924E-2</c:v>
                </c:pt>
                <c:pt idx="3854">
                  <c:v>2.8364180637044621E-2</c:v>
                </c:pt>
                <c:pt idx="3855">
                  <c:v>2.8368120898410381E-2</c:v>
                </c:pt>
                <c:pt idx="3856">
                  <c:v>2.837115043773758E-2</c:v>
                </c:pt>
                <c:pt idx="3857">
                  <c:v>2.8373294412276685E-2</c:v>
                </c:pt>
                <c:pt idx="3858">
                  <c:v>2.837457739969617E-2</c:v>
                </c:pt>
                <c:pt idx="3859">
                  <c:v>2.8375023370840097E-2</c:v>
                </c:pt>
                <c:pt idx="3860">
                  <c:v>2.8374655665946661E-2</c:v>
                </c:pt>
                <c:pt idx="3861">
                  <c:v>2.8373496974120609E-2</c:v>
                </c:pt>
                <c:pt idx="3862">
                  <c:v>2.8371569315861465E-2</c:v>
                </c:pt>
                <c:pt idx="3863">
                  <c:v>2.836889402845769E-2</c:v>
                </c:pt>
                <c:pt idx="3864">
                  <c:v>2.8365491754065383E-2</c:v>
                </c:pt>
                <c:pt idx="3865">
                  <c:v>2.8361382430297833E-2</c:v>
                </c:pt>
                <c:pt idx="3866">
                  <c:v>2.8356585283160349E-2</c:v>
                </c:pt>
                <c:pt idx="3867">
                  <c:v>2.8351118822171818E-2</c:v>
                </c:pt>
                <c:pt idx="3868">
                  <c:v>2.8345000837522043E-2</c:v>
                </c:pt>
                <c:pt idx="3869">
                  <c:v>2.8338248399120899E-2</c:v>
                </c:pt>
                <c:pt idx="3870">
                  <c:v>2.8330877857401779E-2</c:v>
                </c:pt>
                <c:pt idx="3871">
                  <c:v>2.8322904845748773E-2</c:v>
                </c:pt>
                <c:pt idx="3872">
                  <c:v>2.8314344284423448E-2</c:v>
                </c:pt>
                <c:pt idx="3873">
                  <c:v>2.830521038587213E-2</c:v>
                </c:pt>
                <c:pt idx="3874">
                  <c:v>2.829551666130245E-2</c:v>
                </c:pt>
                <c:pt idx="3875">
                  <c:v>2.8285275928421515E-2</c:v>
                </c:pt>
                <c:pt idx="3876">
                  <c:v>2.8274500320234729E-2</c:v>
                </c:pt>
                <c:pt idx="3877">
                  <c:v>2.8263201294809751E-2</c:v>
                </c:pt>
                <c:pt idx="3878">
                  <c:v>2.8251389645913994E-2</c:v>
                </c:pt>
                <c:pt idx="3879">
                  <c:v>2.823907551444026E-2</c:v>
                </c:pt>
                <c:pt idx="3880">
                  <c:v>2.8226268400538868E-2</c:v>
                </c:pt>
                <c:pt idx="3881">
                  <c:v>2.8212977176379869E-2</c:v>
                </c:pt>
                <c:pt idx="3882">
                  <c:v>2.8199210099472193E-2</c:v>
                </c:pt>
                <c:pt idx="3883">
                  <c:v>2.8184974826472472E-2</c:v>
                </c:pt>
                <c:pt idx="3884">
                  <c:v>2.8170278427418285E-2</c:v>
                </c:pt>
                <c:pt idx="3885">
                  <c:v>2.8155127400325809E-2</c:v>
                </c:pt>
                <c:pt idx="3886">
                  <c:v>2.8139527686095261E-2</c:v>
                </c:pt>
                <c:pt idx="3887">
                  <c:v>2.8123484683670257E-2</c:v>
                </c:pt>
                <c:pt idx="3888">
                  <c:v>2.8107003265401782E-2</c:v>
                </c:pt>
                <c:pt idx="3889">
                  <c:v>2.8090087792569534E-2</c:v>
                </c:pt>
                <c:pt idx="3890">
                  <c:v>2.8072742131017406E-2</c:v>
                </c:pt>
                <c:pt idx="3891">
                  <c:v>2.8054969666862134E-2</c:v>
                </c:pt>
                <c:pt idx="3892">
                  <c:v>2.8036773322237217E-2</c:v>
                </c:pt>
                <c:pt idx="3893">
                  <c:v>2.8018155571037078E-2</c:v>
                </c:pt>
                <c:pt idx="3894">
                  <c:v>2.7999118454628397E-2</c:v>
                </c:pt>
                <c:pt idx="3895">
                  <c:v>2.7979663597498663E-2</c:v>
                </c:pt>
                <c:pt idx="3896">
                  <c:v>2.7959792222814008E-2</c:v>
                </c:pt>
                <c:pt idx="3897">
                  <c:v>2.7939505167860149E-2</c:v>
                </c:pt>
                <c:pt idx="3898">
                  <c:v>2.7918802899343183E-2</c:v>
                </c:pt>
                <c:pt idx="3899">
                  <c:v>2.7897685528528497E-2</c:v>
                </c:pt>
                <c:pt idx="3900">
                  <c:v>2.7876152826197549E-2</c:v>
                </c:pt>
                <c:pt idx="3901">
                  <c:v>2.7854204237405152E-2</c:v>
                </c:pt>
                <c:pt idx="3902">
                  <c:v>2.7831838896020446E-2</c:v>
                </c:pt>
                <c:pt idx="3903">
                  <c:v>2.7809055639036705E-2</c:v>
                </c:pt>
                <c:pt idx="3904">
                  <c:v>2.7785853039600433E-2</c:v>
                </c:pt>
                <c:pt idx="3905">
                  <c:v>2.7762229499584751E-2</c:v>
                </c:pt>
                <c:pt idx="3906">
                  <c:v>2.7738183390461798E-2</c:v>
                </c:pt>
                <c:pt idx="3907">
                  <c:v>2.7713713169141004E-2</c:v>
                </c:pt>
                <c:pt idx="3908">
                  <c:v>2.768881744093955E-2</c:v>
                </c:pt>
                <c:pt idx="3909">
                  <c:v>2.7663494999485384E-2</c:v>
                </c:pt>
                <c:pt idx="3910">
                  <c:v>2.7637744861906073E-2</c:v>
                </c:pt>
                <c:pt idx="3911">
                  <c:v>2.7611566300375354E-2</c:v>
                </c:pt>
                <c:pt idx="3912">
                  <c:v>2.7584958870260492E-2</c:v>
                </c:pt>
                <c:pt idx="3913">
                  <c:v>2.7557922435069753E-2</c:v>
                </c:pt>
                <c:pt idx="3914">
                  <c:v>2.7530457188389749E-2</c:v>
                </c:pt>
                <c:pt idx="3915">
                  <c:v>2.7502563672995691E-2</c:v>
                </c:pt>
                <c:pt idx="3916">
                  <c:v>2.7474242797307591E-2</c:v>
                </c:pt>
                <c:pt idx="3917">
                  <c:v>2.7445495849359871E-2</c:v>
                </c:pt>
                <c:pt idx="3918">
                  <c:v>2.7416324508443526E-2</c:v>
                </c:pt>
                <c:pt idx="3919">
                  <c:v>2.7386730854572581E-2</c:v>
                </c:pt>
                <c:pt idx="3920">
                  <c:v>2.7356717375920835E-2</c:v>
                </c:pt>
                <c:pt idx="3921">
                  <c:v>2.7326286974366835E-2</c:v>
                </c:pt>
                <c:pt idx="3922">
                  <c:v>2.7295442969279906E-2</c:v>
                </c:pt>
                <c:pt idx="3923">
                  <c:v>2.7264189099672327E-2</c:v>
                </c:pt>
                <c:pt idx="3924">
                  <c:v>2.7232529524838747E-2</c:v>
                </c:pt>
                <c:pt idx="3925">
                  <c:v>2.7200468823595555E-2</c:v>
                </c:pt>
                <c:pt idx="3926">
                  <c:v>2.7168011992229929E-2</c:v>
                </c:pt>
                <c:pt idx="3927">
                  <c:v>2.7135164441260837E-2</c:v>
                </c:pt>
                <c:pt idx="3928">
                  <c:v>2.7101931991109964E-2</c:v>
                </c:pt>
                <c:pt idx="3929">
                  <c:v>2.7068320828920602E-2</c:v>
                </c:pt>
                <c:pt idx="3930">
                  <c:v>2.7034337345086985E-2</c:v>
                </c:pt>
                <c:pt idx="3931">
                  <c:v>2.6999987872008784E-2</c:v>
                </c:pt>
                <c:pt idx="3932">
                  <c:v>2.6965278471522677E-2</c:v>
                </c:pt>
                <c:pt idx="3933">
                  <c:v>2.6930214826635743E-2</c:v>
                </c:pt>
                <c:pt idx="3934">
                  <c:v>2.6894802178125669E-2</c:v>
                </c:pt>
                <c:pt idx="3935">
                  <c:v>2.6859045269425688E-2</c:v>
                </c:pt>
                <c:pt idx="3936">
                  <c:v>2.6822948297705838E-2</c:v>
                </c:pt>
                <c:pt idx="3937">
                  <c:v>2.678651487071795E-2</c:v>
                </c:pt>
                <c:pt idx="3938">
                  <c:v>2.6749747969055694E-2</c:v>
                </c:pt>
                <c:pt idx="3939">
                  <c:v>2.6712649913497113E-2</c:v>
                </c:pt>
                <c:pt idx="3940">
                  <c:v>2.667522233711345E-2</c:v>
                </c:pt>
                <c:pt idx="3941">
                  <c:v>2.6637466161839336E-2</c:v>
                </c:pt>
                <c:pt idx="3942">
                  <c:v>2.6599381579216257E-2</c:v>
                </c:pt>
                <c:pt idx="3943">
                  <c:v>2.6560968035030948E-2</c:v>
                </c:pt>
                <c:pt idx="3944">
                  <c:v>2.6522224217585353E-2</c:v>
                </c:pt>
                <c:pt idx="3945">
                  <c:v>2.6483148049346285E-2</c:v>
                </c:pt>
                <c:pt idx="3946">
                  <c:v>2.6443736681734151E-2</c:v>
                </c:pt>
                <c:pt idx="3947">
                  <c:v>2.6403986492822898E-2</c:v>
                </c:pt>
                <c:pt idx="3948">
                  <c:v>2.6363893087732865E-2</c:v>
                </c:pt>
                <c:pt idx="3949">
                  <c:v>2.6323451301510103E-2</c:v>
                </c:pt>
                <c:pt idx="3950">
                  <c:v>2.6282655204295312E-2</c:v>
                </c:pt>
                <c:pt idx="3951">
                  <c:v>2.6241498108595555E-2</c:v>
                </c:pt>
                <c:pt idx="3952">
                  <c:v>2.6199972578482247E-2</c:v>
                </c:pt>
                <c:pt idx="3953">
                  <c:v>2.6158070440546369E-2</c:v>
                </c:pt>
                <c:pt idx="3954">
                  <c:v>2.6115782796453015E-2</c:v>
                </c:pt>
                <c:pt idx="3955">
                  <c:v>2.6073100036943554E-2</c:v>
                </c:pt>
                <c:pt idx="3956">
                  <c:v>2.6030011857143969E-2</c:v>
                </c:pt>
                <c:pt idx="3957">
                  <c:v>2.5986507273044388E-2</c:v>
                </c:pt>
                <c:pt idx="3958">
                  <c:v>2.5942574639022678E-2</c:v>
                </c:pt>
                <c:pt idx="3959">
                  <c:v>2.5898201666293145E-2</c:v>
                </c:pt>
                <c:pt idx="3960">
                  <c:v>2.5853375442166517E-2</c:v>
                </c:pt>
                <c:pt idx="3961">
                  <c:v>2.5808082450016399E-2</c:v>
                </c:pt>
                <c:pt idx="3962">
                  <c:v>2.576230858985137E-2</c:v>
                </c:pt>
                <c:pt idx="3963">
                  <c:v>2.5716039199400069E-2</c:v>
                </c:pt>
                <c:pt idx="3964">
                  <c:v>2.566925907562094E-2</c:v>
                </c:pt>
                <c:pt idx="3965">
                  <c:v>2.5621952496554995E-2</c:v>
                </c:pt>
                <c:pt idx="3966">
                  <c:v>2.5574103243444678E-2</c:v>
                </c:pt>
                <c:pt idx="3967">
                  <c:v>2.5525694623047109E-2</c:v>
                </c:pt>
                <c:pt idx="3968">
                  <c:v>2.5476709490075387E-2</c:v>
                </c:pt>
                <c:pt idx="3969">
                  <c:v>2.5427130269705028E-2</c:v>
                </c:pt>
                <c:pt idx="3970">
                  <c:v>2.5376938980089327E-2</c:v>
                </c:pt>
                <c:pt idx="3971">
                  <c:v>2.5326117254828372E-2</c:v>
                </c:pt>
                <c:pt idx="3972">
                  <c:v>2.5274646365344242E-2</c:v>
                </c:pt>
                <c:pt idx="3973">
                  <c:v>2.5222507243115311E-2</c:v>
                </c:pt>
                <c:pt idx="3974">
                  <c:v>2.5169680501728447E-2</c:v>
                </c:pt>
                <c:pt idx="3975">
                  <c:v>2.5116146458711019E-2</c:v>
                </c:pt>
                <c:pt idx="3976">
                  <c:v>2.5061885157106348E-2</c:v>
                </c:pt>
                <c:pt idx="3977">
                  <c:v>2.5006876386762002E-2</c:v>
                </c:pt>
                <c:pt idx="3978">
                  <c:v>2.495109970530051E-2</c:v>
                </c:pt>
                <c:pt idx="3979">
                  <c:v>2.4894534458747255E-2</c:v>
                </c:pt>
                <c:pt idx="3980">
                  <c:v>2.4837159801790857E-2</c:v>
                </c:pt>
                <c:pt idx="3981">
                  <c:v>2.4778954717655888E-2</c:v>
                </c:pt>
                <c:pt idx="3982">
                  <c:v>2.4719898037568248E-2</c:v>
                </c:pt>
                <c:pt idx="3983">
                  <c:v>2.4659968459796875E-2</c:v>
                </c:pt>
                <c:pt idx="3984">
                  <c:v>2.4599144568257628E-2</c:v>
                </c:pt>
                <c:pt idx="3985">
                  <c:v>2.4537404850666088E-2</c:v>
                </c:pt>
                <c:pt idx="3986">
                  <c:v>2.4474727716229449E-2</c:v>
                </c:pt>
                <c:pt idx="3987">
                  <c:v>2.4411091512867342E-2</c:v>
                </c:pt>
                <c:pt idx="3988">
                  <c:v>2.4346474543955835E-2</c:v>
                </c:pt>
                <c:pt idx="3989">
                  <c:v>2.4280855084587379E-2</c:v>
                </c:pt>
                <c:pt idx="3990">
                  <c:v>2.421421139734288E-2</c:v>
                </c:pt>
                <c:pt idx="3991">
                  <c:v>2.4146521798504763E-2</c:v>
                </c:pt>
                <c:pt idx="3992">
                  <c:v>2.4077764884393411E-2</c:v>
                </c:pt>
                <c:pt idx="3993">
                  <c:v>2.4007919887648759E-2</c:v>
                </c:pt>
                <c:pt idx="3994">
                  <c:v>2.3936966966521919E-2</c:v>
                </c:pt>
                <c:pt idx="3995">
                  <c:v>2.3864887352440464E-2</c:v>
                </c:pt>
                <c:pt idx="3996">
                  <c:v>2.379166343590983E-2</c:v>
                </c:pt>
                <c:pt idx="3997">
                  <c:v>2.3717278840060866E-2</c:v>
                </c:pt>
                <c:pt idx="3998">
                  <c:v>2.3641718484742693E-2</c:v>
                </c:pt>
                <c:pt idx="3999">
                  <c:v>2.3564968641825803E-2</c:v>
                </c:pt>
                <c:pt idx="4000">
                  <c:v>2.3487016982265567E-2</c:v>
                </c:pt>
                <c:pt idx="4001">
                  <c:v>2.3407852615447887E-2</c:v>
                </c:pt>
                <c:pt idx="4002">
                  <c:v>2.332746612131709E-2</c:v>
                </c:pt>
                <c:pt idx="4003">
                  <c:v>2.3245849575761902E-2</c:v>
                </c:pt>
                <c:pt idx="4004">
                  <c:v>2.3162996569714968E-2</c:v>
                </c:pt>
                <c:pt idx="4005">
                  <c:v>2.3078902222400128E-2</c:v>
                </c:pt>
                <c:pt idx="4006">
                  <c:v>2.2993563189140916E-2</c:v>
                </c:pt>
                <c:pt idx="4007">
                  <c:v>2.2906977664124455E-2</c:v>
                </c:pt>
                <c:pt idx="4008">
                  <c:v>2.2819145378496525E-2</c:v>
                </c:pt>
                <c:pt idx="4009">
                  <c:v>2.2730067594144011E-2</c:v>
                </c:pt>
                <c:pt idx="4010">
                  <c:v>2.2639747093504449E-2</c:v>
                </c:pt>
                <c:pt idx="4011">
                  <c:v>2.254818816572484E-2</c:v>
                </c:pt>
                <c:pt idx="4012">
                  <c:v>2.2455396589475766E-2</c:v>
                </c:pt>
                <c:pt idx="4013">
                  <c:v>2.236137961271048E-2</c:v>
                </c:pt>
                <c:pt idx="4014">
                  <c:v>2.2266145929644432E-2</c:v>
                </c:pt>
                <c:pt idx="4015">
                  <c:v>2.2169705655214755E-2</c:v>
                </c:pt>
                <c:pt idx="4016">
                  <c:v>2.2072070297266443E-2</c:v>
                </c:pt>
                <c:pt idx="4017">
                  <c:v>2.197325272669752E-2</c:v>
                </c:pt>
                <c:pt idx="4018">
                  <c:v>2.1873267145782804E-2</c:v>
                </c:pt>
                <c:pt idx="4019">
                  <c:v>2.1772129054883734E-2</c:v>
                </c:pt>
                <c:pt idx="4020">
                  <c:v>2.1669855217738607E-2</c:v>
                </c:pt>
                <c:pt idx="4021">
                  <c:v>2.1566463625518398E-2</c:v>
                </c:pt>
                <c:pt idx="4022">
                  <c:v>2.1461973459818984E-2</c:v>
                </c:pt>
                <c:pt idx="4023">
                  <c:v>2.1356405054753294E-2</c:v>
                </c:pt>
                <c:pt idx="4024">
                  <c:v>2.1249779858295105E-2</c:v>
                </c:pt>
                <c:pt idx="4025">
                  <c:v>2.1142120393016384E-2</c:v>
                </c:pt>
                <c:pt idx="4026">
                  <c:v>2.1033450216352112E-2</c:v>
                </c:pt>
                <c:pt idx="4027">
                  <c:v>2.0923793880516375E-2</c:v>
                </c:pt>
                <c:pt idx="4028">
                  <c:v>2.0813176892185935E-2</c:v>
                </c:pt>
                <c:pt idx="4029">
                  <c:v>2.0701625669555211E-2</c:v>
                </c:pt>
                <c:pt idx="4030">
                  <c:v>2.0589167491470807E-2</c:v>
                </c:pt>
                <c:pt idx="4031">
                  <c:v>2.0475830440221009E-2</c:v>
                </c:pt>
                <c:pt idx="4032">
                  <c:v>2.0361643347750057E-2</c:v>
                </c:pt>
                <c:pt idx="4033">
                  <c:v>2.0246635749049481E-2</c:v>
                </c:pt>
                <c:pt idx="4034">
                  <c:v>2.0130837838864053E-2</c:v>
                </c:pt>
                <c:pt idx="4035">
                  <c:v>2.0014280429355564E-2</c:v>
                </c:pt>
                <c:pt idx="4036">
                  <c:v>1.9896994908643842E-2</c:v>
                </c:pt>
                <c:pt idx="4037">
                  <c:v>1.9779013200247501E-2</c:v>
                </c:pt>
                <c:pt idx="4038">
                  <c:v>1.9660367723450142E-2</c:v>
                </c:pt>
                <c:pt idx="4039">
                  <c:v>1.9541091354611812E-2</c:v>
                </c:pt>
                <c:pt idx="4040">
                  <c:v>1.9421217389443447E-2</c:v>
                </c:pt>
                <c:pt idx="4041">
                  <c:v>1.9300779506258314E-2</c:v>
                </c:pt>
                <c:pt idx="4042">
                  <c:v>1.9179811730212153E-2</c:v>
                </c:pt>
                <c:pt idx="4043">
                  <c:v>1.9058348398539305E-2</c:v>
                </c:pt>
                <c:pt idx="4044">
                  <c:v>1.8936424126792081E-2</c:v>
                </c:pt>
                <c:pt idx="4045">
                  <c:v>1.8814073776085651E-2</c:v>
                </c:pt>
                <c:pt idx="4046">
                  <c:v>1.8691332421349884E-2</c:v>
                </c:pt>
                <c:pt idx="4047">
                  <c:v>1.8568235320587205E-2</c:v>
                </c:pt>
                <c:pt idx="4048">
                  <c:v>1.8444817885133611E-2</c:v>
                </c:pt>
                <c:pt idx="4049">
                  <c:v>1.8321115650917246E-2</c:v>
                </c:pt>
                <c:pt idx="4050">
                  <c:v>1.819716425070942E-2</c:v>
                </c:pt>
                <c:pt idx="4051">
                  <c:v>1.8072999387359137E-2</c:v>
                </c:pt>
                <c:pt idx="4052">
                  <c:v>1.7948656808001895E-2</c:v>
                </c:pt>
                <c:pt idx="4053">
                  <c:v>1.7824172279232369E-2</c:v>
                </c:pt>
                <c:pt idx="4054">
                  <c:v>1.7699581519225516E-2</c:v>
                </c:pt>
                <c:pt idx="4055">
                  <c:v>1.7574919992029349E-2</c:v>
                </c:pt>
                <c:pt idx="4056">
                  <c:v>1.7450222590087133E-2</c:v>
                </c:pt>
                <c:pt idx="4057">
                  <c:v>1.7325523375122161E-2</c:v>
                </c:pt>
                <c:pt idx="4058">
                  <c:v>1.7200855441939212E-2</c:v>
                </c:pt>
                <c:pt idx="4059">
                  <c:v>1.7076250835958113E-2</c:v>
                </c:pt>
                <c:pt idx="4060">
                  <c:v>1.695174048186205E-2</c:v>
                </c:pt>
                <c:pt idx="4061">
                  <c:v>1.6827354120842363E-2</c:v>
                </c:pt>
                <c:pt idx="4062">
                  <c:v>1.6703120255851481E-2</c:v>
                </c:pt>
                <c:pt idx="4063">
                  <c:v>1.6579066104375425E-2</c:v>
                </c:pt>
                <c:pt idx="4064">
                  <c:v>1.6455217558260203E-2</c:v>
                </c:pt>
                <c:pt idx="4065">
                  <c:v>1.6331599150148982E-2</c:v>
                </c:pt>
                <c:pt idx="4066">
                  <c:v>1.620823402610411E-2</c:v>
                </c:pt>
                <c:pt idx="4067">
                  <c:v>1.608514392400839E-2</c:v>
                </c:pt>
                <c:pt idx="4068">
                  <c:v>1.5962349157357864E-2</c:v>
                </c:pt>
                <c:pt idx="4069">
                  <c:v>1.583986860407622E-2</c:v>
                </c:pt>
                <c:pt idx="4070">
                  <c:v>1.5717719699998741E-2</c:v>
                </c:pt>
                <c:pt idx="4071">
                  <c:v>1.5595918436688198E-2</c:v>
                </c:pt>
                <c:pt idx="4072">
                  <c:v>1.5474479363264645E-2</c:v>
                </c:pt>
                <c:pt idx="4073">
                  <c:v>1.5353415591943169E-2</c:v>
                </c:pt>
                <c:pt idx="4074">
                  <c:v>1.5232738806990677E-2</c:v>
                </c:pt>
                <c:pt idx="4075">
                  <c:v>1.5112459276826359E-2</c:v>
                </c:pt>
                <c:pt idx="4076">
                  <c:v>1.4992585869004706E-2</c:v>
                </c:pt>
                <c:pt idx="4077">
                  <c:v>1.4873126067833788E-2</c:v>
                </c:pt>
                <c:pt idx="4078">
                  <c:v>1.4754085994392489E-2</c:v>
                </c:pt>
                <c:pt idx="4079">
                  <c:v>1.46354704287262E-2</c:v>
                </c:pt>
                <c:pt idx="4080">
                  <c:v>1.4517282834009005E-2</c:v>
                </c:pt>
                <c:pt idx="4081">
                  <c:v>1.4399525382473992E-2</c:v>
                </c:pt>
                <c:pt idx="4082">
                  <c:v>1.4282198982923575E-2</c:v>
                </c:pt>
                <c:pt idx="4083">
                  <c:v>1.4165303309642644E-2</c:v>
                </c:pt>
                <c:pt idx="4084">
                  <c:v>1.4048836832547073E-2</c:v>
                </c:pt>
                <c:pt idx="4085">
                  <c:v>1.3932796848410887E-2</c:v>
                </c:pt>
                <c:pt idx="4086">
                  <c:v>1.3817179513022679E-2</c:v>
                </c:pt>
                <c:pt idx="4087">
                  <c:v>1.3701979874133923E-2</c:v>
                </c:pt>
                <c:pt idx="4088">
                  <c:v>1.3587191905067523E-2</c:v>
                </c:pt>
                <c:pt idx="4089">
                  <c:v>1.3472808538864641E-2</c:v>
                </c:pt>
                <c:pt idx="4090">
                  <c:v>1.3358821702855529E-2</c:v>
                </c:pt>
                <c:pt idx="4091">
                  <c:v>1.3245222426484888E-2</c:v>
                </c:pt>
                <c:pt idx="4092">
                  <c:v>1.3132001179370047E-2</c:v>
                </c:pt>
                <c:pt idx="4093">
                  <c:v>1.3019148396279899E-2</c:v>
                </c:pt>
                <c:pt idx="4094">
                  <c:v>1.2906654906924119E-2</c:v>
                </c:pt>
                <c:pt idx="4095">
                  <c:v>1.2794512163441338E-2</c:v>
                </c:pt>
                <c:pt idx="4096">
                  <c:v>1.2682712380163649E-2</c:v>
                </c:pt>
                <c:pt idx="4097">
                  <c:v>1.2571248656201177E-2</c:v>
                </c:pt>
                <c:pt idx="4098">
                  <c:v>1.2460115084928921E-2</c:v>
                </c:pt>
                <c:pt idx="4099">
                  <c:v>1.2349306851263399E-2</c:v>
                </c:pt>
                <c:pt idx="4100">
                  <c:v>1.2238820317456343E-2</c:v>
                </c:pt>
                <c:pt idx="4101">
                  <c:v>1.2128653098094978E-2</c:v>
                </c:pt>
                <c:pt idx="4102">
                  <c:v>1.2018804124972039E-2</c:v>
                </c:pt>
                <c:pt idx="4103">
                  <c:v>1.1909273702456501E-2</c:v>
                </c:pt>
                <c:pt idx="4104">
                  <c:v>1.180006355397064E-2</c:v>
                </c:pt>
                <c:pt idx="4105">
                  <c:v>1.1691176860151113E-2</c:v>
                </c:pt>
                <c:pt idx="4106">
                  <c:v>1.1582618289245837E-2</c:v>
                </c:pt>
                <c:pt idx="4107">
                  <c:v>1.1474394020273299E-2</c:v>
                </c:pt>
                <c:pt idx="4108">
                  <c:v>1.1366511759446914E-2</c:v>
                </c:pt>
                <c:pt idx="4109">
                  <c:v>1.125898075034178E-2</c:v>
                </c:pt>
                <c:pt idx="4110">
                  <c:v>1.115181177826139E-2</c:v>
                </c:pt>
                <c:pt idx="4111">
                  <c:v>1.1045017169236612E-2</c:v>
                </c:pt>
                <c:pt idx="4112">
                  <c:v>1.0938610784070218E-2</c:v>
                </c:pt>
                <c:pt idx="4113">
                  <c:v>1.0832608007818685E-2</c:v>
                </c:pt>
                <c:pt idx="4114">
                  <c:v>1.0727025735083448E-2</c:v>
                </c:pt>
                <c:pt idx="4115">
                  <c:v>1.0621882351465406E-2</c:v>
                </c:pt>
                <c:pt idx="4116">
                  <c:v>1.0517197711516163E-2</c:v>
                </c:pt>
                <c:pt idx="4117">
                  <c:v>1.0412993113504855E-2</c:v>
                </c:pt>
                <c:pt idx="4118">
                  <c:v>1.0309291271299559E-2</c:v>
                </c:pt>
                <c:pt idx="4119">
                  <c:v>1.0206116283647589E-2</c:v>
                </c:pt>
                <c:pt idx="4120">
                  <c:v>1.0103493601122769E-2</c:v>
                </c:pt>
                <c:pt idx="4121">
                  <c:v>1.0001449990992813E-2</c:v>
                </c:pt>
                <c:pt idx="4122">
                  <c:v>9.9000135002453062E-3</c:v>
                </c:pt>
                <c:pt idx="4123">
                  <c:v>9.7992134169974827E-3</c:v>
                </c:pt>
                <c:pt idx="4124">
                  <c:v>9.6990802305002236E-3</c:v>
                </c:pt>
                <c:pt idx="4125">
                  <c:v>9.5996455899362235E-3</c:v>
                </c:pt>
                <c:pt idx="4126">
                  <c:v>9.5009422621980723E-3</c:v>
                </c:pt>
                <c:pt idx="4127">
                  <c:v>9.4030040888211652E-3</c:v>
                </c:pt>
                <c:pt idx="4128">
                  <c:v>9.3058659422351267E-3</c:v>
                </c:pt>
                <c:pt idx="4129">
                  <c:v>9.2095636102635763E-3</c:v>
                </c:pt>
                <c:pt idx="4130">
                  <c:v>9.1141334556295167E-3</c:v>
                </c:pt>
                <c:pt idx="4131">
                  <c:v>9.0196118928018033E-3</c:v>
                </c:pt>
                <c:pt idx="4132">
                  <c:v>8.9260349577022745E-3</c:v>
                </c:pt>
                <c:pt idx="4133">
                  <c:v>8.8334380749039675E-3</c:v>
                </c:pt>
                <c:pt idx="4134">
                  <c:v>8.7418559104696942E-3</c:v>
                </c:pt>
                <c:pt idx="4135">
                  <c:v>8.6513222415770755E-3</c:v>
                </c:pt>
                <c:pt idx="4136">
                  <c:v>8.5618698389730522E-3</c:v>
                </c:pt>
                <c:pt idx="4137">
                  <c:v>8.4735303614177377E-3</c:v>
                </c:pt>
                <c:pt idx="4138">
                  <c:v>8.3863342614327579E-3</c:v>
                </c:pt>
                <c:pt idx="4139">
                  <c:v>8.3003107017022397E-3</c:v>
                </c:pt>
                <c:pt idx="4140">
                  <c:v>8.215487481500609E-3</c:v>
                </c:pt>
                <c:pt idx="4141">
                  <c:v>8.1318909725494968E-3</c:v>
                </c:pt>
                <c:pt idx="4142">
                  <c:v>8.0495460637293997E-3</c:v>
                </c:pt>
                <c:pt idx="4143">
                  <c:v>7.9684761140973691E-3</c:v>
                </c:pt>
                <c:pt idx="4144">
                  <c:v>7.8887029136859733E-3</c:v>
                </c:pt>
                <c:pt idx="4145">
                  <c:v>7.8102466515813972E-3</c:v>
                </c:pt>
                <c:pt idx="4146">
                  <c:v>7.733125890801381E-3</c:v>
                </c:pt>
                <c:pt idx="4147">
                  <c:v>7.6573575495156873E-3</c:v>
                </c:pt>
                <c:pt idx="4148">
                  <c:v>7.5829568881715485E-3</c:v>
                </c:pt>
                <c:pt idx="4149">
                  <c:v>7.5099375021089165E-3</c:v>
                </c:pt>
                <c:pt idx="4150">
                  <c:v>7.4383113192681731E-3</c:v>
                </c:pt>
                <c:pt idx="4151">
                  <c:v>7.3680886026128486E-3</c:v>
                </c:pt>
                <c:pt idx="4152">
                  <c:v>7.2992779569081758E-3</c:v>
                </c:pt>
                <c:pt idx="4153">
                  <c:v>7.2318863395137694E-3</c:v>
                </c:pt>
                <c:pt idx="4154">
                  <c:v>7.165919121588326E-3</c:v>
                </c:pt>
                <c:pt idx="4155">
                  <c:v>7.1013803000189585E-3</c:v>
                </c:pt>
                <c:pt idx="4156">
                  <c:v>7.0382728320978931E-3</c:v>
                </c:pt>
                <c:pt idx="4157">
                  <c:v>6.9765989120108424E-3</c:v>
                </c:pt>
                <c:pt idx="4158">
                  <c:v>6.9163601203130511E-3</c:v>
                </c:pt>
                <c:pt idx="4159">
                  <c:v>6.8575575195882884E-3</c:v>
                </c:pt>
                <c:pt idx="4160">
                  <c:v>6.8001917412891088E-3</c:v>
                </c:pt>
                <c:pt idx="4161">
                  <c:v>6.7442630661921615E-3</c:v>
                </c:pt>
                <c:pt idx="4162">
                  <c:v>6.6897714988660636E-3</c:v>
                </c:pt>
                <c:pt idx="4163">
                  <c:v>6.6367168364536763E-3</c:v>
                </c:pt>
                <c:pt idx="4164">
                  <c:v>6.5850987320582414E-3</c:v>
                </c:pt>
                <c:pt idx="4165">
                  <c:v>6.5349167530103494E-3</c:v>
                </c:pt>
                <c:pt idx="4166">
                  <c:v>6.4861704342833379E-3</c:v>
                </c:pt>
                <c:pt idx="4167">
                  <c:v>6.438859327314128E-3</c:v>
                </c:pt>
                <c:pt idx="4168">
                  <c:v>6.3929830444767908E-3</c:v>
                </c:pt>
                <c:pt idx="4169">
                  <c:v>6.3485412994465631E-3</c:v>
                </c:pt>
                <c:pt idx="4170">
                  <c:v>6.3055339436819064E-3</c:v>
                </c:pt>
                <c:pt idx="4171">
                  <c:v>6.2639609992444648E-3</c:v>
                </c:pt>
                <c:pt idx="4172">
                  <c:v>6.223822688166296E-3</c:v>
                </c:pt>
                <c:pt idx="4173">
                  <c:v>6.1851194585661661E-3</c:v>
                </c:pt>
                <c:pt idx="4174">
                  <c:v>6.1478520077077742E-3</c:v>
                </c:pt>
                <c:pt idx="4175">
                  <c:v>6.1120213021847586E-3</c:v>
                </c:pt>
                <c:pt idx="4176">
                  <c:v>6.0776285954094829E-3</c:v>
                </c:pt>
                <c:pt idx="4177">
                  <c:v>6.0446754425744235E-3</c:v>
                </c:pt>
                <c:pt idx="4178">
                  <c:v>6.013163713248392E-3</c:v>
                </c:pt>
                <c:pt idx="4179">
                  <c:v>5.9830956017616595E-3</c:v>
                </c:pt>
                <c:pt idx="4180">
                  <c:v>5.9544736355276618E-3</c:v>
                </c:pt>
                <c:pt idx="4181">
                  <c:v>5.9273006814418985E-3</c:v>
                </c:pt>
                <c:pt idx="4182">
                  <c:v>5.9015799504923278E-3</c:v>
                </c:pt>
                <c:pt idx="4183">
                  <c:v>5.8773150007087414E-3</c:v>
                </c:pt>
                <c:pt idx="4184">
                  <c:v>5.8545097385732719E-3</c:v>
                </c:pt>
                <c:pt idx="4185">
                  <c:v>5.8331684190073944E-3</c:v>
                </c:pt>
                <c:pt idx="4186">
                  <c:v>5.8132956440457477E-3</c:v>
                </c:pt>
                <c:pt idx="4187">
                  <c:v>5.7948963603012662E-3</c:v>
                </c:pt>
                <c:pt idx="4188">
                  <c:v>5.7779758553208804E-3</c:v>
                </c:pt>
                <c:pt idx="4189">
                  <c:v>5.7625397529260519E-3</c:v>
                </c:pt>
                <c:pt idx="4190">
                  <c:v>5.7485940076271993E-3</c:v>
                </c:pt>
                <c:pt idx="4191">
                  <c:v>5.7361448981967491E-3</c:v>
                </c:pt>
                <c:pt idx="4192">
                  <c:v>5.7251990204806548E-3</c:v>
                </c:pt>
                <c:pt idx="4193">
                  <c:v>5.7157632795239582E-3</c:v>
                </c:pt>
                <c:pt idx="4194">
                  <c:v>5.7078448810818621E-3</c:v>
                </c:pt>
                <c:pt idx="4195">
                  <c:v>5.7014513225835603E-3</c:v>
                </c:pt>
                <c:pt idx="4196">
                  <c:v>5.6965903836124166E-3</c:v>
                </c:pt>
                <c:pt idx="4197">
                  <c:v>5.6932701159621455E-3</c:v>
                </c:pt>
                <c:pt idx="4198">
                  <c:v>5.691498833325267E-3</c:v>
                </c:pt>
                <c:pt idx="4199">
                  <c:v>5.6912851006666347E-3</c:v>
                </c:pt>
                <c:pt idx="4200">
                  <c:v>5.6926377233315045E-3</c:v>
                </c:pt>
                <c:pt idx="4201">
                  <c:v>5.6955657359346289E-3</c:v>
                </c:pt>
                <c:pt idx="4202">
                  <c:v>5.7000783910737401E-3</c:v>
                </c:pt>
                <c:pt idx="4203">
                  <c:v>5.7061851479080199E-3</c:v>
                </c:pt>
                <c:pt idx="4204">
                  <c:v>5.7138956606394304E-3</c:v>
                </c:pt>
                <c:pt idx="4205">
                  <c:v>5.7232197669320559E-3</c:v>
                </c:pt>
                <c:pt idx="4206">
                  <c:v>5.7341674763023336E-3</c:v>
                </c:pt>
                <c:pt idx="4207">
                  <c:v>5.7467489585105195E-3</c:v>
                </c:pt>
                <c:pt idx="4208">
                  <c:v>5.7609745319815364E-3</c:v>
                </c:pt>
                <c:pt idx="4209">
                  <c:v>5.7768546522812729E-3</c:v>
                </c:pt>
                <c:pt idx="4210">
                  <c:v>5.7943999006721788E-3</c:v>
                </c:pt>
                <c:pt idx="4211">
                  <c:v>5.8136209727704218E-3</c:v>
                </c:pt>
                <c:pt idx="4212">
                  <c:v>5.8345286673245752E-3</c:v>
                </c:pt>
                <c:pt idx="4213">
                  <c:v>5.8571338751344203E-3</c:v>
                </c:pt>
                <c:pt idx="4214">
                  <c:v>5.8814475681266722E-3</c:v>
                </c:pt>
                <c:pt idx="4215">
                  <c:v>5.9074807886028225E-3</c:v>
                </c:pt>
                <c:pt idx="4216">
                  <c:v>5.9352446298762745E-3</c:v>
                </c:pt>
                <c:pt idx="4217">
                  <c:v>5.9647501893667311E-3</c:v>
                </c:pt>
                <c:pt idx="4218">
                  <c:v>5.996008499375401E-3</c:v>
                </c:pt>
                <c:pt idx="4219">
                  <c:v>6.02903046956415E-3</c:v>
                </c:pt>
                <c:pt idx="4220">
                  <c:v>6.0638268540557901E-3</c:v>
                </c:pt>
                <c:pt idx="4221">
                  <c:v>6.1004082293354611E-3</c:v>
                </c:pt>
                <c:pt idx="4222">
                  <c:v>6.1387849744433077E-3</c:v>
                </c:pt>
                <c:pt idx="4223">
                  <c:v>6.1789672529640963E-3</c:v>
                </c:pt>
                <c:pt idx="4224">
                  <c:v>6.220964996704206E-3</c:v>
                </c:pt>
                <c:pt idx="4225">
                  <c:v>6.2647878909654793E-3</c:v>
                </c:pt>
                <c:pt idx="4226">
                  <c:v>6.3104453613301199E-3</c:v>
                </c:pt>
                <c:pt idx="4227">
                  <c:v>6.3579465618729906E-3</c:v>
                </c:pt>
                <c:pt idx="4228">
                  <c:v>6.4073003647221929E-3</c:v>
                </c:pt>
                <c:pt idx="4229">
                  <c:v>6.4585153508910894E-3</c:v>
                </c:pt>
                <c:pt idx="4230">
                  <c:v>6.5115998023084487E-3</c:v>
                </c:pt>
                <c:pt idx="4231">
                  <c:v>6.5665616949761915E-3</c:v>
                </c:pt>
                <c:pt idx="4232">
                  <c:v>6.6234086931872774E-3</c:v>
                </c:pt>
                <c:pt idx="4233">
                  <c:v>6.6821481447387832E-3</c:v>
                </c:pt>
                <c:pt idx="4234">
                  <c:v>6.7427870770788668E-3</c:v>
                </c:pt>
                <c:pt idx="4235">
                  <c:v>6.8053321943274403E-3</c:v>
                </c:pt>
                <c:pt idx="4236">
                  <c:v>6.8697898751146043E-3</c:v>
                </c:pt>
                <c:pt idx="4237">
                  <c:v>6.936166171182338E-3</c:v>
                </c:pt>
                <c:pt idx="4238">
                  <c:v>7.0044668066977867E-3</c:v>
                </c:pt>
                <c:pt idx="4239">
                  <c:v>7.0746971782288115E-3</c:v>
                </c:pt>
                <c:pt idx="4240">
                  <c:v>7.1468623553346475E-3</c:v>
                </c:pt>
                <c:pt idx="4241">
                  <c:v>7.2209670817266142E-3</c:v>
                </c:pt>
                <c:pt idx="4242">
                  <c:v>7.2970157769568353E-3</c:v>
                </c:pt>
                <c:pt idx="4243">
                  <c:v>7.3750125385932137E-3</c:v>
                </c:pt>
                <c:pt idx="4244">
                  <c:v>7.4549611448427892E-3</c:v>
                </c:pt>
                <c:pt idx="4245">
                  <c:v>7.5368650575863691E-3</c:v>
                </c:pt>
                <c:pt idx="4246">
                  <c:v>7.6207274257895719E-3</c:v>
                </c:pt>
                <c:pt idx="4247">
                  <c:v>7.706551089257112E-3</c:v>
                </c:pt>
                <c:pt idx="4248">
                  <c:v>7.7943385826989998E-3</c:v>
                </c:pt>
                <c:pt idx="4249">
                  <c:v>7.8840921400784823E-3</c:v>
                </c:pt>
                <c:pt idx="4250">
                  <c:v>7.9758136992145508E-3</c:v>
                </c:pt>
                <c:pt idx="4251">
                  <c:v>8.0695049066110362E-3</c:v>
                </c:pt>
                <c:pt idx="4252">
                  <c:v>8.1651671224881543E-3</c:v>
                </c:pt>
                <c:pt idx="4253">
                  <c:v>8.2628014259923475E-3</c:v>
                </c:pt>
                <c:pt idx="4254">
                  <c:v>8.362408620562041E-3</c:v>
                </c:pt>
                <c:pt idx="4255">
                  <c:v>8.4639892394282878E-3</c:v>
                </c:pt>
                <c:pt idx="4256">
                  <c:v>8.5675435512305546E-3</c:v>
                </c:pt>
                <c:pt idx="4257">
                  <c:v>8.6730715657285205E-3</c:v>
                </c:pt>
                <c:pt idx="4258">
                  <c:v>8.7805730395934846E-3</c:v>
                </c:pt>
                <c:pt idx="4259">
                  <c:v>8.8900474822615864E-3</c:v>
                </c:pt>
                <c:pt idx="4260">
                  <c:v>9.0014941618345827E-3</c:v>
                </c:pt>
                <c:pt idx="4261">
                  <c:v>9.1149121110133281E-3</c:v>
                </c:pt>
                <c:pt idx="4262">
                  <c:v>9.2303001330507999E-3</c:v>
                </c:pt>
                <c:pt idx="4263">
                  <c:v>9.347656807712058E-3</c:v>
                </c:pt>
                <c:pt idx="4264">
                  <c:v>9.4669804972297225E-3</c:v>
                </c:pt>
                <c:pt idx="4265">
                  <c:v>9.5882693522437046E-3</c:v>
                </c:pt>
                <c:pt idx="4266">
                  <c:v>9.7115213177165344E-3</c:v>
                </c:pt>
                <c:pt idx="4267">
                  <c:v>9.8367341388132939E-3</c:v>
                </c:pt>
                <c:pt idx="4268">
                  <c:v>9.9639053667389781E-3</c:v>
                </c:pt>
                <c:pt idx="4269">
                  <c:v>1.0093032364525151E-2</c:v>
                </c:pt>
                <c:pt idx="4270">
                  <c:v>1.0224112312758559E-2</c:v>
                </c:pt>
                <c:pt idx="4271">
                  <c:v>1.0357142215245342E-2</c:v>
                </c:pt>
                <c:pt idx="4272">
                  <c:v>1.0492118904605061E-2</c:v>
                </c:pt>
                <c:pt idx="4273">
                  <c:v>1.0629039047788339E-2</c:v>
                </c:pt>
                <c:pt idx="4274">
                  <c:v>1.0767899151514959E-2</c:v>
                </c:pt>
                <c:pt idx="4275">
                  <c:v>1.0908695567626039E-2</c:v>
                </c:pt>
                <c:pt idx="4276">
                  <c:v>1.1051424498347702E-2</c:v>
                </c:pt>
                <c:pt idx="4277">
                  <c:v>1.1196082001462418E-2</c:v>
                </c:pt>
                <c:pt idx="4278">
                  <c:v>1.1342663995385013E-2</c:v>
                </c:pt>
                <c:pt idx="4279">
                  <c:v>1.1491166264411417E-2</c:v>
                </c:pt>
                <c:pt idx="4280">
                  <c:v>1.164158446472021E-2</c:v>
                </c:pt>
                <c:pt idx="4281">
                  <c:v>1.1793914130966313E-2</c:v>
                </c:pt>
                <c:pt idx="4282">
                  <c:v>1.1948150682416468E-2</c:v>
                </c:pt>
                <c:pt idx="4283">
                  <c:v>1.2104289428229579E-2</c:v>
                </c:pt>
                <c:pt idx="4284">
                  <c:v>1.2262325572306004E-2</c:v>
                </c:pt>
                <c:pt idx="4285">
                  <c:v>1.2422254217966902E-2</c:v>
                </c:pt>
                <c:pt idx="4286">
                  <c:v>1.2584070372478861E-2</c:v>
                </c:pt>
                <c:pt idx="4287">
                  <c:v>1.2747768951426387E-2</c:v>
                </c:pt>
                <c:pt idx="4288">
                  <c:v>1.2913344782936782E-2</c:v>
                </c:pt>
                <c:pt idx="4289">
                  <c:v>1.3080792611758077E-2</c:v>
                </c:pt>
                <c:pt idx="4290">
                  <c:v>1.3250107103194719E-2</c:v>
                </c:pt>
                <c:pt idx="4291">
                  <c:v>1.3421282846903516E-2</c:v>
                </c:pt>
                <c:pt idx="4292">
                  <c:v>1.3594314360552723E-2</c:v>
                </c:pt>
                <c:pt idx="4293">
                  <c:v>1.3769196093347921E-2</c:v>
                </c:pt>
                <c:pt idx="4294">
                  <c:v>1.3945922429426695E-2</c:v>
                </c:pt>
                <c:pt idx="4295">
                  <c:v>1.4124487691127547E-2</c:v>
                </c:pt>
                <c:pt idx="4296">
                  <c:v>1.4304886142133327E-2</c:v>
                </c:pt>
                <c:pt idx="4297">
                  <c:v>1.4487111990494605E-2</c:v>
                </c:pt>
                <c:pt idx="4298">
                  <c:v>1.4671159391535148E-2</c:v>
                </c:pt>
                <c:pt idx="4299">
                  <c:v>1.4857022450642878E-2</c:v>
                </c:pt>
                <c:pt idx="4300">
                  <c:v>1.5044695225949837E-2</c:v>
                </c:pt>
                <c:pt idx="4301">
                  <c:v>1.5234171730902996E-2</c:v>
                </c:pt>
                <c:pt idx="4302">
                  <c:v>1.54254459367316E-2</c:v>
                </c:pt>
                <c:pt idx="4303">
                  <c:v>1.5618511774811116E-2</c:v>
                </c:pt>
                <c:pt idx="4304">
                  <c:v>1.5813363138928917E-2</c:v>
                </c:pt>
                <c:pt idx="4305">
                  <c:v>1.6009993887454034E-2</c:v>
                </c:pt>
                <c:pt idx="4306">
                  <c:v>1.6208397845414141E-2</c:v>
                </c:pt>
                <c:pt idx="4307">
                  <c:v>1.6408568806481907E-2</c:v>
                </c:pt>
                <c:pt idx="4308">
                  <c:v>1.6610500534875835E-2</c:v>
                </c:pt>
                <c:pt idx="4309">
                  <c:v>1.6814186767175464E-2</c:v>
                </c:pt>
                <c:pt idx="4310">
                  <c:v>1.7019621214056022E-2</c:v>
                </c:pt>
                <c:pt idx="4311">
                  <c:v>1.7226797561944344E-2</c:v>
                </c:pt>
                <c:pt idx="4312">
                  <c:v>1.7435709474599072E-2</c:v>
                </c:pt>
                <c:pt idx="4313">
                  <c:v>1.764635059461769E-2</c:v>
                </c:pt>
                <c:pt idx="4314">
                  <c:v>1.7858714544872357E-2</c:v>
                </c:pt>
                <c:pt idx="4315">
                  <c:v>1.8072794929879368E-2</c:v>
                </c:pt>
                <c:pt idx="4316">
                  <c:v>1.828858533710143E-2</c:v>
                </c:pt>
                <c:pt idx="4317">
                  <c:v>1.8506079338187792E-2</c:v>
                </c:pt>
                <c:pt idx="4318">
                  <c:v>1.8725270490153559E-2</c:v>
                </c:pt>
                <c:pt idx="4319">
                  <c:v>1.8946152336500755E-2</c:v>
                </c:pt>
                <c:pt idx="4320">
                  <c:v>1.9168718408283426E-2</c:v>
                </c:pt>
                <c:pt idx="4321">
                  <c:v>1.9392962225118195E-2</c:v>
                </c:pt>
                <c:pt idx="4322">
                  <c:v>1.961887729614482E-2</c:v>
                </c:pt>
                <c:pt idx="4323">
                  <c:v>1.9846457120935555E-2</c:v>
                </c:pt>
                <c:pt idx="4324">
                  <c:v>2.0075695190357828E-2</c:v>
                </c:pt>
                <c:pt idx="4325">
                  <c:v>2.0306584987391275E-2</c:v>
                </c:pt>
                <c:pt idx="4326">
                  <c:v>2.0539119987901297E-2</c:v>
                </c:pt>
                <c:pt idx="4327">
                  <c:v>2.0773293661370845E-2</c:v>
                </c:pt>
                <c:pt idx="4328">
                  <c:v>2.1009099471591776E-2</c:v>
                </c:pt>
                <c:pt idx="4329">
                  <c:v>2.1246530877319692E-2</c:v>
                </c:pt>
                <c:pt idx="4330">
                  <c:v>2.1485581332890663E-2</c:v>
                </c:pt>
                <c:pt idx="4331">
                  <c:v>2.1726244288804104E-2</c:v>
                </c:pt>
                <c:pt idx="4332">
                  <c:v>2.1968513192272287E-2</c:v>
                </c:pt>
                <c:pt idx="4333">
                  <c:v>2.2212381487738461E-2</c:v>
                </c:pt>
                <c:pt idx="4334">
                  <c:v>2.2457842617364828E-2</c:v>
                </c:pt>
                <c:pt idx="4335">
                  <c:v>2.2704890021491113E-2</c:v>
                </c:pt>
                <c:pt idx="4336">
                  <c:v>2.2953517139067882E-2</c:v>
                </c:pt>
                <c:pt idx="4337">
                  <c:v>2.3203717408061823E-2</c:v>
                </c:pt>
                <c:pt idx="4338">
                  <c:v>2.3455484265837587E-2</c:v>
                </c:pt>
                <c:pt idx="4339">
                  <c:v>2.3708811149516212E-2</c:v>
                </c:pt>
                <c:pt idx="4340">
                  <c:v>2.396369149631114E-2</c:v>
                </c:pt>
                <c:pt idx="4341">
                  <c:v>2.4220118754613409E-2</c:v>
                </c:pt>
                <c:pt idx="4342">
                  <c:v>2.4478086429018886E-2</c:v>
                </c:pt>
                <c:pt idx="4343">
                  <c:v>2.4737588152920476E-2</c:v>
                </c:pt>
                <c:pt idx="4344">
                  <c:v>2.4998617747019433E-2</c:v>
                </c:pt>
                <c:pt idx="4345">
                  <c:v>2.5261169247956537E-2</c:v>
                </c:pt>
                <c:pt idx="4346">
                  <c:v>2.5525236923991532E-2</c:v>
                </c:pt>
                <c:pt idx="4347">
                  <c:v>2.5790815288158308E-2</c:v>
                </c:pt>
                <c:pt idx="4348">
                  <c:v>2.6057899109508752E-2</c:v>
                </c:pt>
                <c:pt idx="4349">
                  <c:v>2.6326483422586072E-2</c:v>
                </c:pt>
                <c:pt idx="4350">
                  <c:v>2.6596563535242191E-2</c:v>
                </c:pt>
                <c:pt idx="4351">
                  <c:v>2.6868135034912342E-2</c:v>
                </c:pt>
                <c:pt idx="4352">
                  <c:v>2.7141193793447611E-2</c:v>
                </c:pt>
                <c:pt idx="4353">
                  <c:v>2.7415735970608719E-2</c:v>
                </c:pt>
                <c:pt idx="4354">
                  <c:v>2.7691758016314825E-2</c:v>
                </c:pt>
                <c:pt idx="4355">
                  <c:v>2.7969256671738614E-2</c:v>
                </c:pt>
                <c:pt idx="4356">
                  <c:v>2.8248228969334026E-2</c:v>
                </c:pt>
                <c:pt idx="4357">
                  <c:v>2.8528672231878674E-2</c:v>
                </c:pt>
                <c:pt idx="4358">
                  <c:v>2.8810584070608245E-2</c:v>
                </c:pt>
                <c:pt idx="4359">
                  <c:v>2.9093962382519722E-2</c:v>
                </c:pt>
                <c:pt idx="4360">
                  <c:v>2.9378805346909578E-2</c:v>
                </c:pt>
                <c:pt idx="4361">
                  <c:v>2.966511142121725E-2</c:v>
                </c:pt>
                <c:pt idx="4362">
                  <c:v>2.9952879336234837E-2</c:v>
                </c:pt>
                <c:pt idx="4363">
                  <c:v>3.0242108090743975E-2</c:v>
                </c:pt>
                <c:pt idx="4364">
                  <c:v>3.0532796945635637E-2</c:v>
                </c:pt>
                <c:pt idx="4365">
                  <c:v>3.0824945417565881E-2</c:v>
                </c:pt>
                <c:pt idx="4366">
                  <c:v>3.1118553272200148E-2</c:v>
                </c:pt>
                <c:pt idx="4367">
                  <c:v>3.1413620517090242E-2</c:v>
                </c:pt>
                <c:pt idx="4368">
                  <c:v>3.1710147394230975E-2</c:v>
                </c:pt>
                <c:pt idx="4369">
                  <c:v>3.2008134372337974E-2</c:v>
                </c:pt>
                <c:pt idx="4370">
                  <c:v>3.2307582138885974E-2</c:v>
                </c:pt>
                <c:pt idx="4371">
                  <c:v>3.2608491591944871E-2</c:v>
                </c:pt>
                <c:pt idx="4372">
                  <c:v>3.2910863831848346E-2</c:v>
                </c:pt>
                <c:pt idx="4373">
                  <c:v>3.3214700152726269E-2</c:v>
                </c:pt>
                <c:pt idx="4374">
                  <c:v>3.3520002033934848E-2</c:v>
                </c:pt>
                <c:pt idx="4375">
                  <c:v>3.3826771131408105E-2</c:v>
                </c:pt>
                <c:pt idx="4376">
                  <c:v>3.4135009268960674E-2</c:v>
                </c:pt>
                <c:pt idx="4377">
                  <c:v>3.4444718429564952E-2</c:v>
                </c:pt>
                <c:pt idx="4378">
                  <c:v>3.4755900746625983E-2</c:v>
                </c:pt>
                <c:pt idx="4379">
                  <c:v>3.5068558441875633E-2</c:v>
                </c:pt>
                <c:pt idx="4380">
                  <c:v>3.5382693594903945E-2</c:v>
                </c:pt>
                <c:pt idx="4381">
                  <c:v>3.5698307775990118E-2</c:v>
                </c:pt>
                <c:pt idx="4382">
                  <c:v>3.6015401748723287E-2</c:v>
                </c:pt>
                <c:pt idx="4383">
                  <c:v>3.6333975320790905E-2</c:v>
                </c:pt>
                <c:pt idx="4384">
                  <c:v>3.6654027259008432E-2</c:v>
                </c:pt>
                <c:pt idx="4385">
                  <c:v>3.6975555216906091E-2</c:v>
                </c:pt>
                <c:pt idx="4386">
                  <c:v>3.7298555671849205E-2</c:v>
                </c:pt>
                <c:pt idx="4387">
                  <c:v>3.7623023871010519E-2</c:v>
                </c:pt>
                <c:pt idx="4388">
                  <c:v>3.7948953785631144E-2</c:v>
                </c:pt>
                <c:pt idx="4389">
                  <c:v>3.8276338073040893E-2</c:v>
                </c:pt>
                <c:pt idx="4390">
                  <c:v>3.8605168045923857E-2</c:v>
                </c:pt>
                <c:pt idx="4391">
                  <c:v>3.8935433648346979E-2</c:v>
                </c:pt>
                <c:pt idx="4392">
                  <c:v>3.9267123438086589E-2</c:v>
                </c:pt>
                <c:pt idx="4393">
                  <c:v>3.9600224574810966E-2</c:v>
                </c:pt>
                <c:pt idx="4394">
                  <c:v>3.993472281369799E-2</c:v>
                </c:pt>
                <c:pt idx="4395">
                  <c:v>4.027060250408733E-2</c:v>
                </c:pt>
                <c:pt idx="4396">
                  <c:v>4.0607846592783978E-2</c:v>
                </c:pt>
                <c:pt idx="4397">
                  <c:v>4.0946436631654613E-2</c:v>
                </c:pt>
                <c:pt idx="4398">
                  <c:v>4.1286352789167029E-2</c:v>
                </c:pt>
                <c:pt idx="4399">
                  <c:v>4.1627573865550133E-2</c:v>
                </c:pt>
                <c:pt idx="4400">
                  <c:v>4.1970077311261796E-2</c:v>
                </c:pt>
                <c:pt idx="4401">
                  <c:v>4.2313839248472117E-2</c:v>
                </c:pt>
                <c:pt idx="4402">
                  <c:v>4.2658834495283099E-2</c:v>
                </c:pt>
                <c:pt idx="4403">
                  <c:v>4.3005036592422219E-2</c:v>
                </c:pt>
                <c:pt idx="4404">
                  <c:v>4.3352417832159013E-2</c:v>
                </c:pt>
                <c:pt idx="4405">
                  <c:v>4.3700949289214086E-2</c:v>
                </c:pt>
                <c:pt idx="4406">
                  <c:v>4.4050600853434013E-2</c:v>
                </c:pt>
                <c:pt idx="4407">
                  <c:v>4.4401341264025722E-2</c:v>
                </c:pt>
                <c:pt idx="4408">
                  <c:v>4.4753138145154553E-2</c:v>
                </c:pt>
                <c:pt idx="4409">
                  <c:v>4.5105958042718892E-2</c:v>
                </c:pt>
                <c:pt idx="4410">
                  <c:v>4.5459766462129854E-2</c:v>
                </c:pt>
                <c:pt idx="4411">
                  <c:v>4.5814527906930774E-2</c:v>
                </c:pt>
                <c:pt idx="4412">
                  <c:v>4.617020591810763E-2</c:v>
                </c:pt>
                <c:pt idx="4413">
                  <c:v>4.6526763113943707E-2</c:v>
                </c:pt>
                <c:pt idx="4414">
                  <c:v>4.6884161230287054E-2</c:v>
                </c:pt>
                <c:pt idx="4415">
                  <c:v>4.7242361161107006E-2</c:v>
                </c:pt>
                <c:pt idx="4416">
                  <c:v>4.7601322999222664E-2</c:v>
                </c:pt>
                <c:pt idx="4417">
                  <c:v>4.7961006077096566E-2</c:v>
                </c:pt>
                <c:pt idx="4418">
                  <c:v>4.8321369007593706E-2</c:v>
                </c:pt>
                <c:pt idx="4419">
                  <c:v>4.8682369724612186E-2</c:v>
                </c:pt>
                <c:pt idx="4420">
                  <c:v>4.9043965523503673E-2</c:v>
                </c:pt>
                <c:pt idx="4421">
                  <c:v>4.9406113101200196E-2</c:v>
                </c:pt>
                <c:pt idx="4422">
                  <c:v>4.9768768595979E-2</c:v>
                </c:pt>
                <c:pt idx="4423">
                  <c:v>5.0131887626797336E-2</c:v>
                </c:pt>
                <c:pt idx="4424">
                  <c:v>5.0495425332137266E-2</c:v>
                </c:pt>
                <c:pt idx="4425">
                  <c:v>5.0859336408305422E-2</c:v>
                </c:pt>
                <c:pt idx="4426">
                  <c:v>5.1223575147138482E-2</c:v>
                </c:pt>
                <c:pt idx="4427">
                  <c:v>5.1588095473066899E-2</c:v>
                </c:pt>
                <c:pt idx="4428">
                  <c:v>5.1952850979501912E-2</c:v>
                </c:pt>
                <c:pt idx="4429">
                  <c:v>5.2317794964502923E-2</c:v>
                </c:pt>
                <c:pt idx="4430">
                  <c:v>5.2682880465698807E-2</c:v>
                </c:pt>
                <c:pt idx="4431">
                  <c:v>5.3048060294432965E-2</c:v>
                </c:pt>
                <c:pt idx="4432">
                  <c:v>5.341328706910748E-2</c:v>
                </c:pt>
                <c:pt idx="4433">
                  <c:v>5.3778513247706543E-2</c:v>
                </c:pt>
                <c:pt idx="4434">
                  <c:v>5.4143691159481137E-2</c:v>
                </c:pt>
                <c:pt idx="4435">
                  <c:v>5.4508773035778404E-2</c:v>
                </c:pt>
                <c:pt idx="4436">
                  <c:v>5.4873711040008932E-2</c:v>
                </c:pt>
                <c:pt idx="4437">
                  <c:v>5.5238457296736036E-2</c:v>
                </c:pt>
                <c:pt idx="4438">
                  <c:v>5.5602963919885715E-2</c:v>
                </c:pt>
                <c:pt idx="4439">
                  <c:v>5.5967183040070263E-2</c:v>
                </c:pt>
                <c:pt idx="4440">
                  <c:v>5.6331066831024193E-2</c:v>
                </c:pt>
                <c:pt idx="4441">
                  <c:v>5.669456753555837E-2</c:v>
                </c:pt>
                <c:pt idx="4442">
                  <c:v>5.7057637491906545E-2</c:v>
                </c:pt>
                <c:pt idx="4443">
                  <c:v>5.7420229160231241E-2</c:v>
                </c:pt>
                <c:pt idx="4444">
                  <c:v>5.7782295147719008E-2</c:v>
                </c:pt>
                <c:pt idx="4445">
                  <c:v>5.8143788231678956E-2</c:v>
                </c:pt>
                <c:pt idx="4446">
                  <c:v>5.8504661381289957E-2</c:v>
                </c:pt>
                <c:pt idx="4447">
                  <c:v>5.8864867778397639E-2</c:v>
                </c:pt>
                <c:pt idx="4448">
                  <c:v>5.9224360837395733E-2</c:v>
                </c:pt>
                <c:pt idx="4449">
                  <c:v>5.9583094224205838E-2</c:v>
                </c:pt>
                <c:pt idx="4450">
                  <c:v>5.9941021874376409E-2</c:v>
                </c:pt>
                <c:pt idx="4451">
                  <c:v>6.0298098010312627E-2</c:v>
                </c:pt>
                <c:pt idx="4452">
                  <c:v>6.0654277157658393E-2</c:v>
                </c:pt>
                <c:pt idx="4453">
                  <c:v>6.1009514160847454E-2</c:v>
                </c:pt>
                <c:pt idx="4454">
                  <c:v>6.1363764197842216E-2</c:v>
                </c:pt>
                <c:pt idx="4455">
                  <c:v>6.1716982794078994E-2</c:v>
                </c:pt>
                <c:pt idx="4456">
                  <c:v>6.2069125835638249E-2</c:v>
                </c:pt>
                <c:pt idx="4457">
                  <c:v>6.2420149581661706E-2</c:v>
                </c:pt>
                <c:pt idx="4458">
                  <c:v>6.2770010676032384E-2</c:v>
                </c:pt>
                <c:pt idx="4459">
                  <c:v>6.3118666158339345E-2</c:v>
                </c:pt>
                <c:pt idx="4460">
                  <c:v>6.3466073474146872E-2</c:v>
                </c:pt>
                <c:pt idx="4461">
                  <c:v>6.3812190484587306E-2</c:v>
                </c:pt>
                <c:pt idx="4462">
                  <c:v>6.4156975475297862E-2</c:v>
                </c:pt>
                <c:pt idx="4463">
                  <c:v>6.4500387164719522E-2</c:v>
                </c:pt>
                <c:pt idx="4464">
                  <c:v>6.484238471178165E-2</c:v>
                </c:pt>
                <c:pt idx="4465">
                  <c:v>6.5182927722986589E-2</c:v>
                </c:pt>
                <c:pt idx="4466">
                  <c:v>6.5521976258917827E-2</c:v>
                </c:pt>
                <c:pt idx="4467">
                  <c:v>6.5859490840189133E-2</c:v>
                </c:pt>
                <c:pt idx="4468">
                  <c:v>6.6195432452853836E-2</c:v>
                </c:pt>
                <c:pt idx="4469">
                  <c:v>6.6529762553293875E-2</c:v>
                </c:pt>
                <c:pt idx="4470">
                  <c:v>6.6862443072605179E-2</c:v>
                </c:pt>
                <c:pt idx="4471">
                  <c:v>6.7193436420501809E-2</c:v>
                </c:pt>
                <c:pt idx="4472">
                  <c:v>6.7522705488751361E-2</c:v>
                </c:pt>
                <c:pt idx="4473">
                  <c:v>6.785021365416441E-2</c:v>
                </c:pt>
                <c:pt idx="4474">
                  <c:v>6.8175924781151906E-2</c:v>
                </c:pt>
                <c:pt idx="4475">
                  <c:v>6.8499803223870059E-2</c:v>
                </c:pt>
                <c:pt idx="4476">
                  <c:v>6.882181382796812E-2</c:v>
                </c:pt>
                <c:pt idx="4477">
                  <c:v>6.9141921931955216E-2</c:v>
                </c:pt>
                <c:pt idx="4478">
                  <c:v>6.9460093368204953E-2</c:v>
                </c:pt>
                <c:pt idx="4479">
                  <c:v>6.9776294463609917E-2</c:v>
                </c:pt>
                <c:pt idx="4480">
                  <c:v>7.0090492039903612E-2</c:v>
                </c:pt>
                <c:pt idx="4481">
                  <c:v>7.040265341366482E-2</c:v>
                </c:pt>
                <c:pt idx="4482">
                  <c:v>7.0712746396018808E-2</c:v>
                </c:pt>
                <c:pt idx="4483">
                  <c:v>7.1020739292048954E-2</c:v>
                </c:pt>
                <c:pt idx="4484">
                  <c:v>7.1326600899933326E-2</c:v>
                </c:pt>
                <c:pt idx="4485">
                  <c:v>7.1630300509821054E-2</c:v>
                </c:pt>
                <c:pt idx="4486">
                  <c:v>7.1931807902458941E-2</c:v>
                </c:pt>
                <c:pt idx="4487">
                  <c:v>7.2231093347582973E-2</c:v>
                </c:pt>
                <c:pt idx="4488">
                  <c:v>7.2528127602087017E-2</c:v>
                </c:pt>
                <c:pt idx="4489">
                  <c:v>7.2822881907980377E-2</c:v>
                </c:pt>
                <c:pt idx="4490">
                  <c:v>7.3115327990145973E-2</c:v>
                </c:pt>
                <c:pt idx="4491">
                  <c:v>7.3405438053909991E-2</c:v>
                </c:pt>
                <c:pt idx="4492">
                  <c:v>7.3693184782436139E-2</c:v>
                </c:pt>
                <c:pt idx="4493">
                  <c:v>7.3978541333951528E-2</c:v>
                </c:pt>
                <c:pt idx="4494">
                  <c:v>7.4261481338817589E-2</c:v>
                </c:pt>
                <c:pt idx="4495">
                  <c:v>7.4541978896454156E-2</c:v>
                </c:pt>
                <c:pt idx="4496">
                  <c:v>7.482000857212745E-2</c:v>
                </c:pt>
                <c:pt idx="4497">
                  <c:v>7.5095545393610158E-2</c:v>
                </c:pt>
                <c:pt idx="4498">
                  <c:v>7.5368564847722405E-2</c:v>
                </c:pt>
                <c:pt idx="4499">
                  <c:v>7.5639042876764345E-2</c:v>
                </c:pt>
                <c:pt idx="4500">
                  <c:v>7.590695587484575E-2</c:v>
                </c:pt>
                <c:pt idx="4501">
                  <c:v>7.6172280684121574E-2</c:v>
                </c:pt>
                <c:pt idx="4502">
                  <c:v>7.6434994590942454E-2</c:v>
                </c:pt>
                <c:pt idx="4503">
                  <c:v>7.6695075321925196E-2</c:v>
                </c:pt>
                <c:pt idx="4504">
                  <c:v>7.695250109049763E-2</c:v>
                </c:pt>
                <c:pt idx="4505">
                  <c:v>7.7207250802776253E-2</c:v>
                </c:pt>
                <c:pt idx="4506">
                  <c:v>7.7459304392833703E-2</c:v>
                </c:pt>
                <c:pt idx="4507">
                  <c:v>7.770864309192313E-2</c:v>
                </c:pt>
                <c:pt idx="4508">
                  <c:v>7.7955249557490086E-2</c:v>
                </c:pt>
                <c:pt idx="4509">
                  <c:v>7.8199107941434101E-2</c:v>
                </c:pt>
                <c:pt idx="4510">
                  <c:v>7.8440203946556292E-2</c:v>
                </c:pt>
                <c:pt idx="4511">
                  <c:v>7.8678524874072592E-2</c:v>
                </c:pt>
                <c:pt idx="4512">
                  <c:v>7.8914059662851976E-2</c:v>
                </c:pt>
                <c:pt idx="4513">
                  <c:v>7.9146798920925271E-2</c:v>
                </c:pt>
                <c:pt idx="4514">
                  <c:v>7.9376734949780287E-2</c:v>
                </c:pt>
                <c:pt idx="4515">
                  <c:v>7.9603861761939856E-2</c:v>
                </c:pt>
                <c:pt idx="4516">
                  <c:v>7.9828175092288553E-2</c:v>
                </c:pt>
                <c:pt idx="4517">
                  <c:v>8.0049672403598685E-2</c:v>
                </c:pt>
                <c:pt idx="4518">
                  <c:v>8.0268352886682562E-2</c:v>
                </c:pt>
                <c:pt idx="4519">
                  <c:v>8.0484217455574963E-2</c:v>
                </c:pt>
                <c:pt idx="4520">
                  <c:v>8.0697268738135139E-2</c:v>
                </c:pt>
                <c:pt idx="4521">
                  <c:v>8.0907511062430215E-2</c:v>
                </c:pt>
                <c:pt idx="4522">
                  <c:v>8.1114950439253528E-2</c:v>
                </c:pt>
                <c:pt idx="4523">
                  <c:v>8.1319594541104989E-2</c:v>
                </c:pt>
                <c:pt idx="4524">
                  <c:v>8.1521452677946929E-2</c:v>
                </c:pt>
                <c:pt idx="4525">
                  <c:v>8.1720535770032673E-2</c:v>
                </c:pt>
                <c:pt idx="4526">
                  <c:v>8.191685631808851E-2</c:v>
                </c:pt>
                <c:pt idx="4527">
                  <c:v>8.2110428371113667E-2</c:v>
                </c:pt>
                <c:pt idx="4528">
                  <c:v>8.2301267492049232E-2</c:v>
                </c:pt>
                <c:pt idx="4529">
                  <c:v>8.2489390643318228E-2</c:v>
                </c:pt>
                <c:pt idx="4530">
                  <c:v>8.2674815823975026E-2</c:v>
                </c:pt>
                <c:pt idx="4531">
                  <c:v>8.2857561505031166E-2</c:v>
                </c:pt>
                <c:pt idx="4532">
                  <c:v>8.3037646165660187E-2</c:v>
                </c:pt>
                <c:pt idx="4533">
                  <c:v>8.3215088045269309E-2</c:v>
                </c:pt>
                <c:pt idx="4534">
                  <c:v>8.3389904988635799E-2</c:v>
                </c:pt>
                <c:pt idx="4535">
                  <c:v>8.3562114308529667E-2</c:v>
                </c:pt>
                <c:pt idx="4536">
                  <c:v>8.3731732661529751E-2</c:v>
                </c:pt>
                <c:pt idx="4537">
                  <c:v>8.3898775936161477E-2</c:v>
                </c:pt>
                <c:pt idx="4538">
                  <c:v>8.4063259152651046E-2</c:v>
                </c:pt>
                <c:pt idx="4539">
                  <c:v>8.4225196373629935E-2</c:v>
                </c:pt>
                <c:pt idx="4540">
                  <c:v>8.4384600625143691E-2</c:v>
                </c:pt>
                <c:pt idx="4541">
                  <c:v>8.4541483827354991E-2</c:v>
                </c:pt>
                <c:pt idx="4542">
                  <c:v>8.4695856734347888E-2</c:v>
                </c:pt>
                <c:pt idx="4543">
                  <c:v>8.4847728882473522E-2</c:v>
                </c:pt>
                <c:pt idx="4544">
                  <c:v>8.4997108546696912E-2</c:v>
                </c:pt>
                <c:pt idx="4545">
                  <c:v>8.514400270442897E-2</c:v>
                </c:pt>
                <c:pt idx="4546">
                  <c:v>8.5288417006354672E-2</c:v>
                </c:pt>
                <c:pt idx="4547">
                  <c:v>8.5430355753784742E-2</c:v>
                </c:pt>
                <c:pt idx="4548">
                  <c:v>8.5569821882083952E-2</c:v>
                </c:pt>
                <c:pt idx="4549">
                  <c:v>8.5706816949750617E-2</c:v>
                </c:pt>
                <c:pt idx="4550">
                  <c:v>8.584134113273803E-2</c:v>
                </c:pt>
                <c:pt idx="4551">
                  <c:v>8.5973393223631664E-2</c:v>
                </c:pt>
                <c:pt idx="4552">
                  <c:v>8.6102970635313456E-2</c:v>
                </c:pt>
                <c:pt idx="4553">
                  <c:v>8.6230069408763363E-2</c:v>
                </c:pt>
                <c:pt idx="4554">
                  <c:v>8.6354684224664302E-2</c:v>
                </c:pt>
                <c:pt idx="4555">
                  <c:v>8.6476808418495629E-2</c:v>
                </c:pt>
                <c:pt idx="4556">
                  <c:v>8.6596433998814989E-2</c:v>
                </c:pt>
                <c:pt idx="4557">
                  <c:v>8.671355166844491E-2</c:v>
                </c:pt>
                <c:pt idx="4558">
                  <c:v>8.6828150848295427E-2</c:v>
                </c:pt>
                <c:pt idx="4559">
                  <c:v>8.6940219703567564E-2</c:v>
                </c:pt>
                <c:pt idx="4560">
                  <c:v>8.7049745172098597E-2</c:v>
                </c:pt>
                <c:pt idx="4561">
                  <c:v>8.7156712994621008E-2</c:v>
                </c:pt>
                <c:pt idx="4562">
                  <c:v>8.726110774672205E-2</c:v>
                </c:pt>
                <c:pt idx="4563">
                  <c:v>8.7362912872300982E-2</c:v>
                </c:pt>
                <c:pt idx="4564">
                  <c:v>8.7462110718334735E-2</c:v>
                </c:pt>
                <c:pt idx="4565">
                  <c:v>8.7558682570774052E-2</c:v>
                </c:pt>
                <c:pt idx="4566">
                  <c:v>8.765260878201922E-2</c:v>
                </c:pt>
                <c:pt idx="4567">
                  <c:v>8.7743869184975828E-2</c:v>
                </c:pt>
                <c:pt idx="4568">
                  <c:v>8.783244373984786E-2</c:v>
                </c:pt>
                <c:pt idx="4569">
                  <c:v>8.7918313063135273E-2</c:v>
                </c:pt>
                <c:pt idx="4570">
                  <c:v>8.8001458705735044E-2</c:v>
                </c:pt>
                <c:pt idx="4571">
                  <c:v>8.8081863322466217E-2</c:v>
                </c:pt>
                <c:pt idx="4572">
                  <c:v>8.8159510820640247E-2</c:v>
                </c:pt>
                <c:pt idx="4573">
                  <c:v>8.8234386492721098E-2</c:v>
                </c:pt>
                <c:pt idx="4574">
                  <c:v>8.8306477134153571E-2</c:v>
                </c:pt>
                <c:pt idx="4575">
                  <c:v>8.8375771147241419E-2</c:v>
                </c:pt>
                <c:pt idx="4576">
                  <c:v>8.8442258631909659E-2</c:v>
                </c:pt>
                <c:pt idx="4577">
                  <c:v>8.8505931464153198E-2</c:v>
                </c:pt>
                <c:pt idx="4578">
                  <c:v>8.8566783362936635E-2</c:v>
                </c:pt>
                <c:pt idx="4579">
                  <c:v>8.8624809946279401E-2</c:v>
                </c:pt>
                <c:pt idx="4580">
                  <c:v>8.868000877722429E-2</c:v>
                </c:pt>
                <c:pt idx="4581">
                  <c:v>8.8732379400360217E-2</c:v>
                </c:pt>
                <c:pt idx="4582">
                  <c:v>8.8781923369535165E-2</c:v>
                </c:pt>
                <c:pt idx="4583">
                  <c:v>8.8828644267370055E-2</c:v>
                </c:pt>
                <c:pt idx="4584">
                  <c:v>8.8872547717152028E-2</c:v>
                </c:pt>
                <c:pt idx="4585">
                  <c:v>8.8913641387661294E-2</c:v>
                </c:pt>
                <c:pt idx="4586">
                  <c:v>8.8951934991456344E-2</c:v>
                </c:pt>
                <c:pt idx="4587">
                  <c:v>8.8987440277118524E-2</c:v>
                </c:pt>
                <c:pt idx="4588">
                  <c:v>8.9020171015931834E-2</c:v>
                </c:pt>
                <c:pt idx="4589">
                  <c:v>8.9050142983449043E-2</c:v>
                </c:pt>
                <c:pt idx="4590">
                  <c:v>8.9077373936372523E-2</c:v>
                </c:pt>
                <c:pt idx="4591">
                  <c:v>8.9101883585157957E-2</c:v>
                </c:pt>
                <c:pt idx="4592">
                  <c:v>8.9123693562723968E-2</c:v>
                </c:pt>
                <c:pt idx="4593">
                  <c:v>8.9142827389633472E-2</c:v>
                </c:pt>
                <c:pt idx="4594">
                  <c:v>8.9159310436090933E-2</c:v>
                </c:pt>
                <c:pt idx="4595">
                  <c:v>8.9173169881082523E-2</c:v>
                </c:pt>
                <c:pt idx="4596">
                  <c:v>8.9184434668964988E-2</c:v>
                </c:pt>
                <c:pt idx="4597">
                  <c:v>8.9193135463795217E-2</c:v>
                </c:pt>
                <c:pt idx="4598">
                  <c:v>8.9199304601671928E-2</c:v>
                </c:pt>
                <c:pt idx="4599">
                  <c:v>8.9202976041348317E-2</c:v>
                </c:pt>
                <c:pt idx="4600">
                  <c:v>8.9204185313356471E-2</c:v>
                </c:pt>
                <c:pt idx="4601">
                  <c:v>8.9202969467870541E-2</c:v>
                </c:pt>
                <c:pt idx="4602">
                  <c:v>8.9199367021522216E-2</c:v>
                </c:pt>
                <c:pt idx="4603">
                  <c:v>8.9193417903366823E-2</c:v>
                </c:pt>
                <c:pt idx="4604">
                  <c:v>8.9185163400187201E-2</c:v>
                </c:pt>
                <c:pt idx="4605">
                  <c:v>8.9174646101308541E-2</c:v>
                </c:pt>
                <c:pt idx="4606">
                  <c:v>8.9161909843087708E-2</c:v>
                </c:pt>
                <c:pt idx="4607">
                  <c:v>8.9146999653226228E-2</c:v>
                </c:pt>
                <c:pt idx="4608">
                  <c:v>8.9129961695048804E-2</c:v>
                </c:pt>
                <c:pt idx="4609">
                  <c:v>8.91108432118764E-2</c:v>
                </c:pt>
                <c:pt idx="4610">
                  <c:v>8.9089692471614024E-2</c:v>
                </c:pt>
                <c:pt idx="4611">
                  <c:v>8.9066558711665217E-2</c:v>
                </c:pt>
                <c:pt idx="4612">
                  <c:v>8.9041492084274185E-2</c:v>
                </c:pt>
                <c:pt idx="4613">
                  <c:v>8.9014543602390028E-2</c:v>
                </c:pt>
                <c:pt idx="4614">
                  <c:v>8.8985765086139521E-2</c:v>
                </c:pt>
                <c:pt idx="4615">
                  <c:v>8.8955209109984737E-2</c:v>
                </c:pt>
                <c:pt idx="4616">
                  <c:v>8.8922928950639774E-2</c:v>
                </c:pt>
                <c:pt idx="4617">
                  <c:v>8.8888978535807767E-2</c:v>
                </c:pt>
                <c:pt idx="4618">
                  <c:v>8.8853412393799236E-2</c:v>
                </c:pt>
                <c:pt idx="4619">
                  <c:v>8.8816285604080614E-2</c:v>
                </c:pt>
                <c:pt idx="4620">
                  <c:v>8.8777653748802837E-2</c:v>
                </c:pt>
                <c:pt idx="4621">
                  <c:v>8.8737572865347239E-2</c:v>
                </c:pt>
                <c:pt idx="4622">
                  <c:v>8.8696099399927467E-2</c:v>
                </c:pt>
                <c:pt idx="4623">
                  <c:v>8.8653290162276785E-2</c:v>
                </c:pt>
                <c:pt idx="4624">
                  <c:v>8.8609202281447766E-2</c:v>
                </c:pt>
                <c:pt idx="4625">
                  <c:v>8.8563893162747265E-2</c:v>
                </c:pt>
                <c:pt idx="4626">
                  <c:v>8.8517420445823516E-2</c:v>
                </c:pt>
                <c:pt idx="4627">
                  <c:v>8.8469841963922158E-2</c:v>
                </c:pt>
                <c:pt idx="4628">
                  <c:v>8.8421215704320627E-2</c:v>
                </c:pt>
                <c:pt idx="4629">
                  <c:v>8.8371599715139665E-2</c:v>
                </c:pt>
                <c:pt idx="4630">
                  <c:v>8.8321051840499515E-2</c:v>
                </c:pt>
                <c:pt idx="4631">
                  <c:v>8.8269629316499176E-2</c:v>
                </c:pt>
                <c:pt idx="4632">
                  <c:v>8.8217388439949904E-2</c:v>
                </c:pt>
                <c:pt idx="4633">
                  <c:v>8.8164384390288744E-2</c:v>
                </c:pt>
                <c:pt idx="4634">
                  <c:v>8.811067111851037E-2</c:v>
                </c:pt>
                <c:pt idx="4635">
                  <c:v>8.8056301250049693E-2</c:v>
                </c:pt>
                <c:pt idx="4636">
                  <c:v>8.8001325998487673E-2</c:v>
                </c:pt>
                <c:pt idx="4637">
                  <c:v>8.7945795089362441E-2</c:v>
                </c:pt>
                <c:pt idx="4638">
                  <c:v>8.7889756693484686E-2</c:v>
                </c:pt>
                <c:pt idx="4639">
                  <c:v>8.7833257369188081E-2</c:v>
                </c:pt>
                <c:pt idx="4640">
                  <c:v>8.7776342012969688E-2</c:v>
                </c:pt>
                <c:pt idx="4641">
                  <c:v>8.7719053817998327E-2</c:v>
                </c:pt>
                <c:pt idx="4642">
                  <c:v>8.7661434239991926E-2</c:v>
                </c:pt>
                <c:pt idx="4643">
                  <c:v>8.7603522969984721E-2</c:v>
                </c:pt>
                <c:pt idx="4644">
                  <c:v>8.7545357913531255E-2</c:v>
                </c:pt>
                <c:pt idx="4645">
                  <c:v>8.7486975175909504E-2</c:v>
                </c:pt>
                <c:pt idx="4646">
                  <c:v>8.7428409052909328E-2</c:v>
                </c:pt>
                <c:pt idx="4647">
                  <c:v>8.736969202680947E-2</c:v>
                </c:pt>
                <c:pt idx="4648">
                  <c:v>8.7310854767166338E-2</c:v>
                </c:pt>
                <c:pt idx="4649">
                  <c:v>8.7251926136055827E-2</c:v>
                </c:pt>
                <c:pt idx="4650">
                  <c:v>8.7192933197425326E-2</c:v>
                </c:pt>
                <c:pt idx="4651">
                  <c:v>8.7133901230232652E-2</c:v>
                </c:pt>
                <c:pt idx="4652">
                  <c:v>8.707485374506202E-2</c:v>
                </c:pt>
                <c:pt idx="4653">
                  <c:v>8.7015812503924636E-2</c:v>
                </c:pt>
                <c:pt idx="4654">
                  <c:v>8.6956797542967007E-2</c:v>
                </c:pt>
                <c:pt idx="4655">
                  <c:v>8.689782719782152E-2</c:v>
                </c:pt>
                <c:pt idx="4656">
                  <c:v>8.6838918131352208E-2</c:v>
                </c:pt>
                <c:pt idx="4657">
                  <c:v>8.6780085363558787E-2</c:v>
                </c:pt>
                <c:pt idx="4658">
                  <c:v>8.6721342303416535E-2</c:v>
                </c:pt>
                <c:pt idx="4659">
                  <c:v>8.6662700782439955E-2</c:v>
                </c:pt>
                <c:pt idx="4660">
                  <c:v>8.6604171089774987E-2</c:v>
                </c:pt>
                <c:pt idx="4661">
                  <c:v>8.6545762008628846E-2</c:v>
                </c:pt>
                <c:pt idx="4662">
                  <c:v>8.6487480853863929E-2</c:v>
                </c:pt>
                <c:pt idx="4663">
                  <c:v>8.6429333510589457E-2</c:v>
                </c:pt>
                <c:pt idx="4664">
                  <c:v>8.6371324473594718E-2</c:v>
                </c:pt>
                <c:pt idx="4665">
                  <c:v>8.6313456887479656E-2</c:v>
                </c:pt>
                <c:pt idx="4666">
                  <c:v>8.6255732587343689E-2</c:v>
                </c:pt>
                <c:pt idx="4667">
                  <c:v>8.6198152139907627E-2</c:v>
                </c:pt>
                <c:pt idx="4668">
                  <c:v>8.6140714884947456E-2</c:v>
                </c:pt>
                <c:pt idx="4669">
                  <c:v>8.6083418976929837E-2</c:v>
                </c:pt>
                <c:pt idx="4670">
                  <c:v>8.6026261426744174E-2</c:v>
                </c:pt>
                <c:pt idx="4671">
                  <c:v>8.5969238143437238E-2</c:v>
                </c:pt>
                <c:pt idx="4672">
                  <c:v>8.5912343975859076E-2</c:v>
                </c:pt>
                <c:pt idx="4673">
                  <c:v>8.5855572754138368E-2</c:v>
                </c:pt>
                <c:pt idx="4674">
                  <c:v>8.5798917330911217E-2</c:v>
                </c:pt>
                <c:pt idx="4675">
                  <c:v>8.5742369622232681E-2</c:v>
                </c:pt>
                <c:pt idx="4676">
                  <c:v>8.5685920648105943E-2</c:v>
                </c:pt>
                <c:pt idx="4677">
                  <c:v>8.5629560572572275E-2</c:v>
                </c:pt>
                <c:pt idx="4678">
                  <c:v>8.557327874330406E-2</c:v>
                </c:pt>
                <c:pt idx="4679">
                  <c:v>8.551706373065654E-2</c:v>
                </c:pt>
                <c:pt idx="4680">
                  <c:v>8.5460903366128715E-2</c:v>
                </c:pt>
                <c:pt idx="4681">
                  <c:v>8.5404784780198709E-2</c:v>
                </c:pt>
                <c:pt idx="4682">
                  <c:v>8.534869443949275E-2</c:v>
                </c:pt>
                <c:pt idx="4683">
                  <c:v>8.5292618183259505E-2</c:v>
                </c:pt>
                <c:pt idx="4684">
                  <c:v>8.5236541259119294E-2</c:v>
                </c:pt>
                <c:pt idx="4685">
                  <c:v>8.5180448358065139E-2</c:v>
                </c:pt>
                <c:pt idx="4686">
                  <c:v>8.5124323648691727E-2</c:v>
                </c:pt>
                <c:pt idx="4687">
                  <c:v>8.506815081063665E-2</c:v>
                </c:pt>
                <c:pt idx="4688">
                  <c:v>8.5011913067216713E-2</c:v>
                </c:pt>
                <c:pt idx="4689">
                  <c:v>8.4955593217246536E-2</c:v>
                </c:pt>
                <c:pt idx="4690">
                  <c:v>8.4899173666029712E-2</c:v>
                </c:pt>
                <c:pt idx="4691">
                  <c:v>8.4842636497738821E-2</c:v>
                </c:pt>
                <c:pt idx="4692">
                  <c:v>8.4785963680110668E-2</c:v>
                </c:pt>
                <c:pt idx="4693">
                  <c:v>8.4729137376433478E-2</c:v>
                </c:pt>
                <c:pt idx="4694">
                  <c:v>8.4672140201561177E-2</c:v>
                </c:pt>
                <c:pt idx="4695">
                  <c:v>8.4614955359992985E-2</c:v>
                </c:pt>
                <c:pt idx="4696">
                  <c:v>8.4557566732391731E-2</c:v>
                </c:pt>
                <c:pt idx="4697">
                  <c:v>8.4499958951424634E-2</c:v>
                </c:pt>
                <c:pt idx="4698">
                  <c:v>8.4442117469327935E-2</c:v>
                </c:pt>
                <c:pt idx="4699">
                  <c:v>8.4384028617751711E-2</c:v>
                </c:pt>
                <c:pt idx="4700">
                  <c:v>8.4325679660341324E-2</c:v>
                </c:pt>
                <c:pt idx="4701">
                  <c:v>8.4267058838494946E-2</c:v>
                </c:pt>
                <c:pt idx="4702">
                  <c:v>8.4208155410712318E-2</c:v>
                </c:pt>
                <c:pt idx="4703">
                  <c:v>8.4148959685936844E-2</c:v>
                </c:pt>
                <c:pt idx="4704">
                  <c:v>8.4089463051271587E-2</c:v>
                </c:pt>
                <c:pt idx="4705">
                  <c:v>8.402965799443593E-2</c:v>
                </c:pt>
                <c:pt idx="4706">
                  <c:v>8.3969538121311527E-2</c:v>
                </c:pt>
                <c:pt idx="4707">
                  <c:v>8.3909098168910012E-2</c:v>
                </c:pt>
                <c:pt idx="4708">
                  <c:v>8.3848334014080636E-2</c:v>
                </c:pt>
                <c:pt idx="4709">
                  <c:v>8.37872426782615E-2</c:v>
                </c:pt>
                <c:pt idx="4710">
                  <c:v>8.3725822328560545E-2</c:v>
                </c:pt>
                <c:pt idx="4711">
                  <c:v>8.3664072275443105E-2</c:v>
                </c:pt>
                <c:pt idx="4712">
                  <c:v>8.3601992967286015E-2</c:v>
                </c:pt>
                <c:pt idx="4713">
                  <c:v>8.3539585982046735E-2</c:v>
                </c:pt>
                <c:pt idx="4714">
                  <c:v>8.3476854016282215E-2</c:v>
                </c:pt>
                <c:pt idx="4715">
                  <c:v>8.3413800871743271E-2</c:v>
                </c:pt>
                <c:pt idx="4716">
                  <c:v>8.3350431439754347E-2</c:v>
                </c:pt>
                <c:pt idx="4717">
                  <c:v>8.3286751683580559E-2</c:v>
                </c:pt>
                <c:pt idx="4718">
                  <c:v>8.322276861897257E-2</c:v>
                </c:pt>
                <c:pt idx="4719">
                  <c:v>8.3158490293068016E-2</c:v>
                </c:pt>
                <c:pt idx="4720">
                  <c:v>8.3093925761820883E-2</c:v>
                </c:pt>
                <c:pt idx="4721">
                  <c:v>8.3029085066117864E-2</c:v>
                </c:pt>
                <c:pt idx="4722">
                  <c:v>8.2963979206733776E-2</c:v>
                </c:pt>
                <c:pt idx="4723">
                  <c:v>8.2898620118268568E-2</c:v>
                </c:pt>
                <c:pt idx="4724">
                  <c:v>8.2833020642199232E-2</c:v>
                </c:pt>
                <c:pt idx="4725">
                  <c:v>8.2767194499173968E-2</c:v>
                </c:pt>
                <c:pt idx="4726">
                  <c:v>8.2701156260665279E-2</c:v>
                </c:pt>
                <c:pt idx="4727">
                  <c:v>8.2634921320095076E-2</c:v>
                </c:pt>
                <c:pt idx="4728">
                  <c:v>8.256850586353251E-2</c:v>
                </c:pt>
                <c:pt idx="4729">
                  <c:v>8.2501926840065243E-2</c:v>
                </c:pt>
                <c:pt idx="4730">
                  <c:v>8.2435201931932309E-2</c:v>
                </c:pt>
                <c:pt idx="4731">
                  <c:v>8.2368349524503684E-2</c:v>
                </c:pt>
                <c:pt idx="4732">
                  <c:v>8.2301388676185333E-2</c:v>
                </c:pt>
                <c:pt idx="4733">
                  <c:v>8.2234339088323172E-2</c:v>
                </c:pt>
                <c:pt idx="4734">
                  <c:v>8.2167221075172533E-2</c:v>
                </c:pt>
                <c:pt idx="4735">
                  <c:v>8.2100055533996755E-2</c:v>
                </c:pt>
                <c:pt idx="4736">
                  <c:v>8.2032863915351806E-2</c:v>
                </c:pt>
                <c:pt idx="4737">
                  <c:v>8.1965668193610994E-2</c:v>
                </c:pt>
                <c:pt idx="4738">
                  <c:v>8.1898490837777296E-2</c:v>
                </c:pt>
                <c:pt idx="4739">
                  <c:v>8.1831354782629886E-2</c:v>
                </c:pt>
                <c:pt idx="4740">
                  <c:v>8.176428340024279E-2</c:v>
                </c:pt>
                <c:pt idx="4741">
                  <c:v>8.1697300471915785E-2</c:v>
                </c:pt>
                <c:pt idx="4742">
                  <c:v>8.1630430160548009E-2</c:v>
                </c:pt>
                <c:pt idx="4743">
                  <c:v>8.1563696983486575E-2</c:v>
                </c:pt>
                <c:pt idx="4744">
                  <c:v>8.1497125785876381E-2</c:v>
                </c:pt>
                <c:pt idx="4745">
                  <c:v>8.1430741714534433E-2</c:v>
                </c:pt>
                <c:pt idx="4746">
                  <c:v>8.1364570192371283E-2</c:v>
                </c:pt>
                <c:pt idx="4747">
                  <c:v>8.129863689337595E-2</c:v>
                </c:pt>
                <c:pt idx="4748">
                  <c:v>8.1232967718183446E-2</c:v>
                </c:pt>
                <c:pt idx="4749">
                  <c:v>8.1167588770234708E-2</c:v>
                </c:pt>
                <c:pt idx="4750">
                  <c:v>8.1102526332544056E-2</c:v>
                </c:pt>
                <c:pt idx="4751">
                  <c:v>8.1037806845081162E-2</c:v>
                </c:pt>
                <c:pt idx="4752">
                  <c:v>8.0973456882775713E-2</c:v>
                </c:pt>
                <c:pt idx="4753">
                  <c:v>8.0909503134151378E-2</c:v>
                </c:pt>
                <c:pt idx="4754">
                  <c:v>8.0845972313130024E-2</c:v>
                </c:pt>
                <c:pt idx="4755">
                  <c:v>8.0782890858728654E-2</c:v>
                </c:pt>
                <c:pt idx="4756">
                  <c:v>8.0720284462622027E-2</c:v>
                </c:pt>
                <c:pt idx="4757">
                  <c:v>8.0658177685416568E-2</c:v>
                </c:pt>
                <c:pt idx="4758">
                  <c:v>8.0596593760630594E-2</c:v>
                </c:pt>
                <c:pt idx="4759">
                  <c:v>8.0535554480332547E-2</c:v>
                </c:pt>
                <c:pt idx="4760">
                  <c:v>8.0475080097126478E-2</c:v>
                </c:pt>
                <c:pt idx="4761">
                  <c:v>8.0415189238642729E-2</c:v>
                </c:pt>
                <c:pt idx="4762">
                  <c:v>8.0355898833655376E-2</c:v>
                </c:pt>
                <c:pt idx="4763">
                  <c:v>8.0297224049097157E-2</c:v>
                </c:pt>
                <c:pt idx="4764">
                  <c:v>8.0239178237281827E-2</c:v>
                </c:pt>
                <c:pt idx="4765">
                  <c:v>8.0181772892671213E-2</c:v>
                </c:pt>
                <c:pt idx="4766">
                  <c:v>8.0125017617557748E-2</c:v>
                </c:pt>
                <c:pt idx="4767">
                  <c:v>8.0068920096059384E-2</c:v>
                </c:pt>
                <c:pt idx="4768">
                  <c:v>8.0013486075852264E-2</c:v>
                </c:pt>
                <c:pt idx="4769">
                  <c:v>7.9958719357095032E-2</c:v>
                </c:pt>
                <c:pt idx="4770">
                  <c:v>7.9904621788020713E-2</c:v>
                </c:pt>
                <c:pt idx="4771">
                  <c:v>7.9851193266701787E-2</c:v>
                </c:pt>
                <c:pt idx="4772">
                  <c:v>7.9798431748515919E-2</c:v>
                </c:pt>
                <c:pt idx="4773">
                  <c:v>7.9746333258861976E-2</c:v>
                </c:pt>
                <c:pt idx="4774">
                  <c:v>7.9694891910702254E-2</c:v>
                </c:pt>
                <c:pt idx="4775">
                  <c:v>7.9644099926524423E-2</c:v>
                </c:pt>
                <c:pt idx="4776">
                  <c:v>7.9593947664340844E-2</c:v>
                </c:pt>
                <c:pt idx="4777">
                  <c:v>7.9544423647360654E-2</c:v>
                </c:pt>
                <c:pt idx="4778">
                  <c:v>7.9495514596991737E-2</c:v>
                </c:pt>
                <c:pt idx="4779">
                  <c:v>7.9447205534393536E-2</c:v>
                </c:pt>
                <c:pt idx="4780">
                  <c:v>7.9399480091436853E-2</c:v>
                </c:pt>
                <c:pt idx="4781">
                  <c:v>7.9352320991939354E-2</c:v>
                </c:pt>
                <c:pt idx="4782">
                  <c:v>7.9305710449454392E-2</c:v>
                </c:pt>
                <c:pt idx="4783">
                  <c:v>7.9259630385167409E-2</c:v>
                </c:pt>
                <c:pt idx="4784">
                  <c:v>7.921406256869247E-2</c:v>
                </c:pt>
                <c:pt idx="4785">
                  <c:v>7.9168988744999169E-2</c:v>
                </c:pt>
                <c:pt idx="4786">
                  <c:v>7.9124390750980281E-2</c:v>
                </c:pt>
                <c:pt idx="4787">
                  <c:v>7.9080250622309944E-2</c:v>
                </c:pt>
                <c:pt idx="4788">
                  <c:v>7.903655069110431E-2</c:v>
                </c:pt>
                <c:pt idx="4789">
                  <c:v>7.8993273674873798E-2</c:v>
                </c:pt>
                <c:pt idx="4790">
                  <c:v>7.8950402757237276E-2</c:v>
                </c:pt>
                <c:pt idx="4791">
                  <c:v>7.8907921660848229E-2</c:v>
                </c:pt>
                <c:pt idx="4792">
                  <c:v>7.8865814712968038E-2</c:v>
                </c:pt>
                <c:pt idx="4793">
                  <c:v>7.8824066904101639E-2</c:v>
                </c:pt>
                <c:pt idx="4794">
                  <c:v>7.8782663940095046E-2</c:v>
                </c:pt>
                <c:pt idx="4795">
                  <c:v>7.8741592288077797E-2</c:v>
                </c:pt>
                <c:pt idx="4796">
                  <c:v>7.8700839216617371E-2</c:v>
                </c:pt>
                <c:pt idx="4797">
                  <c:v>7.8660392830436077E-2</c:v>
                </c:pt>
                <c:pt idx="4798">
                  <c:v>7.8620242100027854E-2</c:v>
                </c:pt>
                <c:pt idx="4799">
                  <c:v>7.8580376886496023E-2</c:v>
                </c:pt>
                <c:pt idx="4800">
                  <c:v>7.8540787961919031E-2</c:v>
                </c:pt>
                <c:pt idx="4801">
                  <c:v>7.8501467025539173E-2</c:v>
                </c:pt>
                <c:pt idx="4802">
                  <c:v>7.846240671605352E-2</c:v>
                </c:pt>
                <c:pt idx="4803">
                  <c:v>7.8423600620275286E-2</c:v>
                </c:pt>
                <c:pt idx="4804">
                  <c:v>7.8385043278420566E-2</c:v>
                </c:pt>
                <c:pt idx="4805">
                  <c:v>7.8346730186263785E-2</c:v>
                </c:pt>
                <c:pt idx="4806">
                  <c:v>7.83086577943925E-2</c:v>
                </c:pt>
                <c:pt idx="4807">
                  <c:v>7.8270823504783177E-2</c:v>
                </c:pt>
                <c:pt idx="4808">
                  <c:v>7.8233225664905731E-2</c:v>
                </c:pt>
                <c:pt idx="4809">
                  <c:v>7.8195863559557016E-2</c:v>
                </c:pt>
                <c:pt idx="4810">
                  <c:v>7.8158737400611356E-2</c:v>
                </c:pt>
                <c:pt idx="4811">
                  <c:v>7.8121848314867459E-2</c:v>
                </c:pt>
                <c:pt idx="4812">
                  <c:v>7.8085198330162059E-2</c:v>
                </c:pt>
                <c:pt idx="4813">
                  <c:v>7.8048790359909553E-2</c:v>
                </c:pt>
                <c:pt idx="4814">
                  <c:v>7.8012628186221705E-2</c:v>
                </c:pt>
                <c:pt idx="4815">
                  <c:v>7.79767164417495E-2</c:v>
                </c:pt>
                <c:pt idx="4816">
                  <c:v>7.7941060590384387E-2</c:v>
                </c:pt>
                <c:pt idx="4817">
                  <c:v>7.7905666906945698E-2</c:v>
                </c:pt>
                <c:pt idx="4818">
                  <c:v>7.7870542455975633E-2</c:v>
                </c:pt>
                <c:pt idx="4819">
                  <c:v>7.7835695069756433E-2</c:v>
                </c:pt>
                <c:pt idx="4820">
                  <c:v>7.7801133325654262E-2</c:v>
                </c:pt>
                <c:pt idx="4821">
                  <c:v>7.7766866522893024E-2</c:v>
                </c:pt>
                <c:pt idx="4822">
                  <c:v>7.7732904658850022E-2</c:v>
                </c:pt>
                <c:pt idx="4823">
                  <c:v>7.7699258404963376E-2</c:v>
                </c:pt>
                <c:pt idx="4824">
                  <c:v>7.7665939082332644E-2</c:v>
                </c:pt>
                <c:pt idx="4825">
                  <c:v>7.7632958637090285E-2</c:v>
                </c:pt>
                <c:pt idx="4826">
                  <c:v>7.7600329615616276E-2</c:v>
                </c:pt>
                <c:pt idx="4827">
                  <c:v>7.7568065139662037E-2</c:v>
                </c:pt>
                <c:pt idx="4828">
                  <c:v>7.7536178881446871E-2</c:v>
                </c:pt>
                <c:pt idx="4829">
                  <c:v>7.7504684987389189E-2</c:v>
                </c:pt>
                <c:pt idx="4830">
                  <c:v>7.747359783984481E-2</c:v>
                </c:pt>
                <c:pt idx="4831">
                  <c:v>7.7442931687353112E-2</c:v>
                </c:pt>
                <c:pt idx="4832">
                  <c:v>7.7412700342163937E-2</c:v>
                </c:pt>
                <c:pt idx="4833">
                  <c:v>7.7382917020502623E-2</c:v>
                </c:pt>
                <c:pt idx="4834">
                  <c:v>7.7353594244825671E-2</c:v>
                </c:pt>
                <c:pt idx="4835">
                  <c:v>7.7324743758344999E-2</c:v>
                </c:pt>
                <c:pt idx="4836">
                  <c:v>7.7296376448932433E-2</c:v>
                </c:pt>
                <c:pt idx="4837">
                  <c:v>7.7268502281765905E-2</c:v>
                </c:pt>
                <c:pt idx="4838">
                  <c:v>7.7241130240195563E-2</c:v>
                </c:pt>
                <c:pt idx="4839">
                  <c:v>7.7214268274329728E-2</c:v>
                </c:pt>
                <c:pt idx="4840">
                  <c:v>7.7187923256867019E-2</c:v>
                </c:pt>
                <c:pt idx="4841">
                  <c:v>7.716210094571703E-2</c:v>
                </c:pt>
                <c:pt idx="4842">
                  <c:v>7.7136805952975368E-2</c:v>
                </c:pt>
                <c:pt idx="4843">
                  <c:v>7.7112041719836433E-2</c:v>
                </c:pt>
                <c:pt idx="4844">
                  <c:v>7.708781049704698E-2</c:v>
                </c:pt>
                <c:pt idx="4845">
                  <c:v>7.7064113330521697E-2</c:v>
                </c:pt>
                <c:pt idx="4846">
                  <c:v>7.704095005175908E-2</c:v>
                </c:pt>
                <c:pt idx="4847">
                  <c:v>7.7018319272713992E-2</c:v>
                </c:pt>
                <c:pt idx="4848">
                  <c:v>7.6996218384798254E-2</c:v>
                </c:pt>
                <c:pt idx="4849">
                  <c:v>7.6974643561698378E-2</c:v>
                </c:pt>
                <c:pt idx="4850">
                  <c:v>7.6953589765713384E-2</c:v>
                </c:pt>
                <c:pt idx="4851">
                  <c:v>7.6933050757330784E-2</c:v>
                </c:pt>
                <c:pt idx="4852">
                  <c:v>7.6913019107773803E-2</c:v>
                </c:pt>
                <c:pt idx="4853">
                  <c:v>7.6893486214266046E-2</c:v>
                </c:pt>
                <c:pt idx="4854">
                  <c:v>7.687444231777267E-2</c:v>
                </c:pt>
                <c:pt idx="4855">
                  <c:v>7.6855876522991098E-2</c:v>
                </c:pt>
                <c:pt idx="4856">
                  <c:v>7.6837776820375139E-2</c:v>
                </c:pt>
                <c:pt idx="4857">
                  <c:v>7.6820130109989296E-2</c:v>
                </c:pt>
                <c:pt idx="4858">
                  <c:v>7.6802922227000858E-2</c:v>
                </c:pt>
                <c:pt idx="4859">
                  <c:v>7.6786137968627891E-2</c:v>
                </c:pt>
                <c:pt idx="4860">
                  <c:v>7.6769761122372729E-2</c:v>
                </c:pt>
                <c:pt idx="4861">
                  <c:v>7.6753774495379443E-2</c:v>
                </c:pt>
                <c:pt idx="4862">
                  <c:v>7.6738159944763754E-2</c:v>
                </c:pt>
                <c:pt idx="4863">
                  <c:v>7.6722898408773429E-2</c:v>
                </c:pt>
                <c:pt idx="4864">
                  <c:v>7.6707969938645926E-2</c:v>
                </c:pt>
                <c:pt idx="4865">
                  <c:v>7.6693353731036973E-2</c:v>
                </c:pt>
                <c:pt idx="4866">
                  <c:v>7.6679028160904911E-2</c:v>
                </c:pt>
                <c:pt idx="4867">
                  <c:v>7.6664970814739802E-2</c:v>
                </c:pt>
                <c:pt idx="4868">
                  <c:v>7.665115852403584E-2</c:v>
                </c:pt>
                <c:pt idx="4869">
                  <c:v>7.663756739891317E-2</c:v>
                </c:pt>
                <c:pt idx="4870">
                  <c:v>7.662417286179854E-2</c:v>
                </c:pt>
                <c:pt idx="4871">
                  <c:v>7.6610949681085158E-2</c:v>
                </c:pt>
                <c:pt idx="4872">
                  <c:v>7.6597872004694215E-2</c:v>
                </c:pt>
                <c:pt idx="4873">
                  <c:v>7.6584913393468998E-2</c:v>
                </c:pt>
                <c:pt idx="4874">
                  <c:v>7.657204685433644E-2</c:v>
                </c:pt>
                <c:pt idx="4875">
                  <c:v>7.6559244873176613E-2</c:v>
                </c:pt>
                <c:pt idx="4876">
                  <c:v>7.6546479447346591E-2</c:v>
                </c:pt>
                <c:pt idx="4877">
                  <c:v>7.6533722117807526E-2</c:v>
                </c:pt>
                <c:pt idx="4878">
                  <c:v>7.6520944000811192E-2</c:v>
                </c:pt>
                <c:pt idx="4879">
                  <c:v>7.6508115819103578E-2</c:v>
                </c:pt>
                <c:pt idx="4880">
                  <c:v>7.6495207932609458E-2</c:v>
                </c:pt>
                <c:pt idx="4881">
                  <c:v>7.6482190368563976E-2</c:v>
                </c:pt>
                <c:pt idx="4882">
                  <c:v>7.6469032851062324E-2</c:v>
                </c:pt>
                <c:pt idx="4883">
                  <c:v>7.6455704829999804E-2</c:v>
                </c:pt>
                <c:pt idx="4884">
                  <c:v>7.64421755093809E-2</c:v>
                </c:pt>
                <c:pt idx="4885">
                  <c:v>7.642841387497562E-2</c:v>
                </c:pt>
                <c:pt idx="4886">
                  <c:v>7.641438872130632E-2</c:v>
                </c:pt>
                <c:pt idx="4887">
                  <c:v>7.640006867795078E-2</c:v>
                </c:pt>
                <c:pt idx="4888">
                  <c:v>7.6385422235148645E-2</c:v>
                </c:pt>
                <c:pt idx="4889">
                  <c:v>7.6370417768700946E-2</c:v>
                </c:pt>
                <c:pt idx="4890">
                  <c:v>7.6355023564156577E-2</c:v>
                </c:pt>
                <c:pt idx="4891">
                  <c:v>7.6339207921274729E-2</c:v>
                </c:pt>
                <c:pt idx="4892">
                  <c:v>7.6322939513194188E-2</c:v>
                </c:pt>
                <c:pt idx="4893">
                  <c:v>7.6306187952313698E-2</c:v>
                </c:pt>
                <c:pt idx="4894">
                  <c:v>7.6288924249695439E-2</c:v>
                </c:pt>
                <c:pt idx="4895">
                  <c:v>7.6271121049137774E-2</c:v>
                </c:pt>
                <c:pt idx="4896">
                  <c:v>7.62527527632373E-2</c:v>
                </c:pt>
                <c:pt idx="4897">
                  <c:v>7.6233795689860204E-2</c:v>
                </c:pt>
                <c:pt idx="4898">
                  <c:v>7.6214228113630419E-2</c:v>
                </c:pt>
                <c:pt idx="4899">
                  <c:v>7.6194030393491249E-2</c:v>
                </c:pt>
                <c:pt idx="4900">
                  <c:v>7.6173185037213709E-2</c:v>
                </c:pt>
                <c:pt idx="4901">
                  <c:v>7.6151676763681342E-2</c:v>
                </c:pt>
                <c:pt idx="4902">
                  <c:v>7.6129492553743169E-2</c:v>
                </c:pt>
                <c:pt idx="4903">
                  <c:v>7.6106621690392368E-2</c:v>
                </c:pt>
                <c:pt idx="4904">
                  <c:v>7.6083055788992396E-2</c:v>
                </c:pt>
                <c:pt idx="4905">
                  <c:v>7.6058788818240214E-2</c:v>
                </c:pt>
                <c:pt idx="4906">
                  <c:v>7.6033817112521884E-2</c:v>
                </c:pt>
                <c:pt idx="4907">
                  <c:v>7.6008139376288086E-2</c:v>
                </c:pt>
                <c:pt idx="4908">
                  <c:v>7.5981756681043081E-2</c:v>
                </c:pt>
                <c:pt idx="4909">
                  <c:v>7.5954672455514127E-2</c:v>
                </c:pt>
                <c:pt idx="4910">
                  <c:v>7.5926892469539792E-2</c:v>
                </c:pt>
                <c:pt idx="4911">
                  <c:v>7.5898424812188114E-2</c:v>
                </c:pt>
                <c:pt idx="4912">
                  <c:v>7.5869279864589134E-2</c:v>
                </c:pt>
                <c:pt idx="4913">
                  <c:v>7.583947026794341E-2</c:v>
                </c:pt>
                <c:pt idx="4914">
                  <c:v>7.580901088713983E-2</c:v>
                </c:pt>
                <c:pt idx="4915">
                  <c:v>7.5777918770397884E-2</c:v>
                </c:pt>
                <c:pt idx="4916">
                  <c:v>7.5746213105322646E-2</c:v>
                </c:pt>
                <c:pt idx="4917">
                  <c:v>7.5713915171741905E-2</c:v>
                </c:pt>
                <c:pt idx="4918">
                  <c:v>7.5681048291673547E-2</c:v>
                </c:pt>
                <c:pt idx="4919">
                  <c:v>7.564763777675132E-2</c:v>
                </c:pt>
                <c:pt idx="4920">
                  <c:v>7.5613710873417506E-2</c:v>
                </c:pt>
                <c:pt idx="4921">
                  <c:v>7.5579296706174498E-2</c:v>
                </c:pt>
                <c:pt idx="4922">
                  <c:v>7.5544426219168376E-2</c:v>
                </c:pt>
                <c:pt idx="4923">
                  <c:v>7.55091321163604E-2</c:v>
                </c:pt>
                <c:pt idx="4924">
                  <c:v>7.5473448800528739E-2</c:v>
                </c:pt>
                <c:pt idx="4925">
                  <c:v>7.5437412311324073E-2</c:v>
                </c:pt>
                <c:pt idx="4926">
                  <c:v>7.5401060262591399E-2</c:v>
                </c:pt>
                <c:pt idx="4927">
                  <c:v>7.5364431779153876E-2</c:v>
                </c:pt>
                <c:pt idx="4928">
                  <c:v>7.5327567433241996E-2</c:v>
                </c:pt>
                <c:pt idx="4929">
                  <c:v>7.5290509132141692E-2</c:v>
                </c:pt>
                <c:pt idx="4930">
                  <c:v>7.5253299852559019E-2</c:v>
                </c:pt>
                <c:pt idx="4931">
                  <c:v>7.5215983250644422E-2</c:v>
                </c:pt>
                <c:pt idx="4932">
                  <c:v>7.5178603335725402E-2</c:v>
                </c:pt>
                <c:pt idx="4933">
                  <c:v>7.5141204279186094E-2</c:v>
                </c:pt>
                <c:pt idx="4934">
                  <c:v>7.5103830282217968E-2</c:v>
                </c:pt>
                <c:pt idx="4935">
                  <c:v>7.5066525455498925E-2</c:v>
                </c:pt>
                <c:pt idx="4936">
                  <c:v>7.5029333708135568E-2</c:v>
                </c:pt>
                <c:pt idx="4937">
                  <c:v>7.4992298645327568E-2</c:v>
                </c:pt>
                <c:pt idx="4938">
                  <c:v>7.4955463474313783E-2</c:v>
                </c:pt>
                <c:pt idx="4939">
                  <c:v>7.4918870918181404E-2</c:v>
                </c:pt>
                <c:pt idx="4940">
                  <c:v>7.4882563137132235E-2</c:v>
                </c:pt>
                <c:pt idx="4941">
                  <c:v>7.4846581656817804E-2</c:v>
                </c:pt>
                <c:pt idx="4942">
                  <c:v>7.4810967303367157E-2</c:v>
                </c:pt>
                <c:pt idx="4943">
                  <c:v>7.4775760144747808E-2</c:v>
                </c:pt>
                <c:pt idx="4944">
                  <c:v>7.4740999438112091E-2</c:v>
                </c:pt>
                <c:pt idx="4945">
                  <c:v>7.4706723582796716E-2</c:v>
                </c:pt>
                <c:pt idx="4946">
                  <c:v>7.4672970078655171E-2</c:v>
                </c:pt>
                <c:pt idx="4947">
                  <c:v>7.4639775489416332E-2</c:v>
                </c:pt>
                <c:pt idx="4948">
                  <c:v>7.4607175410774398E-2</c:v>
                </c:pt>
                <c:pt idx="4949">
                  <c:v>7.4575204442928714E-2</c:v>
                </c:pt>
                <c:pt idx="4950">
                  <c:v>7.454389616730242E-2</c:v>
                </c:pt>
                <c:pt idx="4951">
                  <c:v>7.4513283127181903E-2</c:v>
                </c:pt>
                <c:pt idx="4952">
                  <c:v>7.4483396812028244E-2</c:v>
                </c:pt>
                <c:pt idx="4953">
                  <c:v>7.4454267645225336E-2</c:v>
                </c:pt>
                <c:pt idx="4954">
                  <c:v>7.4425924975037416E-2</c:v>
                </c:pt>
                <c:pt idx="4955">
                  <c:v>7.4398397068559732E-2</c:v>
                </c:pt>
                <c:pt idx="4956">
                  <c:v>7.437171110845725E-2</c:v>
                </c:pt>
                <c:pt idx="4957">
                  <c:v>7.43458931922934E-2</c:v>
                </c:pt>
                <c:pt idx="4958">
                  <c:v>7.4320968334262313E-2</c:v>
                </c:pt>
                <c:pt idx="4959">
                  <c:v>7.4296960469145398E-2</c:v>
                </c:pt>
                <c:pt idx="4960">
                  <c:v>7.4273892458322763E-2</c:v>
                </c:pt>
                <c:pt idx="4961">
                  <c:v>7.4251786097677588E-2</c:v>
                </c:pt>
                <c:pt idx="4962">
                  <c:v>7.4230662127239874E-2</c:v>
                </c:pt>
                <c:pt idx="4963">
                  <c:v>7.4210540242423753E-2</c:v>
                </c:pt>
                <c:pt idx="4964">
                  <c:v>7.4191439106719909E-2</c:v>
                </c:pt>
                <c:pt idx="4965">
                  <c:v>7.4173376365712113E-2</c:v>
                </c:pt>
                <c:pt idx="4966">
                  <c:v>7.4156368662293262E-2</c:v>
                </c:pt>
                <c:pt idx="4967">
                  <c:v>7.4140431652963246E-2</c:v>
                </c:pt>
                <c:pt idx="4968">
                  <c:v>7.4125580025097781E-2</c:v>
                </c:pt>
                <c:pt idx="4969">
                  <c:v>7.4111827515082912E-2</c:v>
                </c:pt>
                <c:pt idx="4970">
                  <c:v>7.4099186927215788E-2</c:v>
                </c:pt>
                <c:pt idx="4971">
                  <c:v>7.4087670153278357E-2</c:v>
                </c:pt>
                <c:pt idx="4972">
                  <c:v>7.4077288192696281E-2</c:v>
                </c:pt>
                <c:pt idx="4973">
                  <c:v>7.4068051173199673E-2</c:v>
                </c:pt>
                <c:pt idx="4974">
                  <c:v>7.40599683719078E-2</c:v>
                </c:pt>
                <c:pt idx="4975">
                  <c:v>7.4053048236765492E-2</c:v>
                </c:pt>
                <c:pt idx="4976">
                  <c:v>7.4047298408261519E-2</c:v>
                </c:pt>
                <c:pt idx="4977">
                  <c:v>7.404272574136618E-2</c:v>
                </c:pt>
                <c:pt idx="4978">
                  <c:v>7.4039336327627089E-2</c:v>
                </c:pt>
                <c:pt idx="4979">
                  <c:v>7.403713551736818E-2</c:v>
                </c:pt>
                <c:pt idx="4980">
                  <c:v>7.4036127941939117E-2</c:v>
                </c:pt>
                <c:pt idx="4981">
                  <c:v>7.4036317535967067E-2</c:v>
                </c:pt>
                <c:pt idx="4982">
                  <c:v>7.4037707559566263E-2</c:v>
                </c:pt>
                <c:pt idx="4983">
                  <c:v>7.4040300620462601E-2</c:v>
                </c:pt>
                <c:pt idx="4984">
                  <c:v>7.4044098695996402E-2</c:v>
                </c:pt>
                <c:pt idx="4985">
                  <c:v>7.4049103154966212E-2</c:v>
                </c:pt>
                <c:pt idx="4986">
                  <c:v>7.4055314779282427E-2</c:v>
                </c:pt>
                <c:pt idx="4987">
                  <c:v>7.4062733785400028E-2</c:v>
                </c:pt>
                <c:pt idx="4988">
                  <c:v>7.4071359845503268E-2</c:v>
                </c:pt>
                <c:pt idx="4989">
                  <c:v>7.4081192108417779E-2</c:v>
                </c:pt>
                <c:pt idx="4990">
                  <c:v>7.4092229220227054E-2</c:v>
                </c:pt>
                <c:pt idx="4991">
                  <c:v>7.4104469313460028E-2</c:v>
                </c:pt>
                <c:pt idx="4992">
                  <c:v>7.4117909897827655E-2</c:v>
                </c:pt>
                <c:pt idx="4993">
                  <c:v>7.4132547670925864E-2</c:v>
                </c:pt>
                <c:pt idx="4994">
                  <c:v>7.4148378369196577E-2</c:v>
                </c:pt>
                <c:pt idx="4995">
                  <c:v>7.4165396704787653E-2</c:v>
                </c:pt>
                <c:pt idx="4996">
                  <c:v>7.4183596339394989E-2</c:v>
                </c:pt>
                <c:pt idx="4997">
                  <c:v>7.4202969864956059E-2</c:v>
                </c:pt>
                <c:pt idx="4998">
                  <c:v>7.4223508789418441E-2</c:v>
                </c:pt>
                <c:pt idx="4999">
                  <c:v>7.4245203527172926E-2</c:v>
                </c:pt>
                <c:pt idx="5000">
                  <c:v>7.4268043393813363E-2</c:v>
                </c:pt>
                <c:pt idx="5001">
                  <c:v>7.4292016604903352E-2</c:v>
                </c:pt>
                <c:pt idx="5002">
                  <c:v>7.4317110278445994E-2</c:v>
                </c:pt>
                <c:pt idx="5003">
                  <c:v>7.4343310440767182E-2</c:v>
                </c:pt>
                <c:pt idx="5004">
                  <c:v>7.4370602035538497E-2</c:v>
                </c:pt>
                <c:pt idx="5005">
                  <c:v>7.4398968935678142E-2</c:v>
                </c:pt>
                <c:pt idx="5006">
                  <c:v>7.4428393957884365E-2</c:v>
                </c:pt>
                <c:pt idx="5007">
                  <c:v>7.4458858879565396E-2</c:v>
                </c:pt>
                <c:pt idx="5008">
                  <c:v>7.4490344457945681E-2</c:v>
                </c:pt>
                <c:pt idx="5009">
                  <c:v>7.4522830451137348E-2</c:v>
                </c:pt>
                <c:pt idx="5010">
                  <c:v>7.4556295640980375E-2</c:v>
                </c:pt>
                <c:pt idx="5011">
                  <c:v>7.459071785746238E-2</c:v>
                </c:pt>
                <c:pt idx="5012">
                  <c:v>7.4626074004543047E-2</c:v>
                </c:pt>
                <c:pt idx="5013">
                  <c:v>7.4662340087215992E-2</c:v>
                </c:pt>
                <c:pt idx="5014">
                  <c:v>7.469949123965218E-2</c:v>
                </c:pt>
                <c:pt idx="5015">
                  <c:v>7.4737501754276736E-2</c:v>
                </c:pt>
                <c:pt idx="5016">
                  <c:v>7.4776345111641954E-2</c:v>
                </c:pt>
                <c:pt idx="5017">
                  <c:v>7.4815994010966405E-2</c:v>
                </c:pt>
                <c:pt idx="5018">
                  <c:v>7.4856420401218315E-2</c:v>
                </c:pt>
                <c:pt idx="5019">
                  <c:v>7.4897595512630644E-2</c:v>
                </c:pt>
                <c:pt idx="5020">
                  <c:v>7.4939489888540642E-2</c:v>
                </c:pt>
                <c:pt idx="5021">
                  <c:v>7.4982073417455983E-2</c:v>
                </c:pt>
                <c:pt idx="5022">
                  <c:v>7.5025315365254669E-2</c:v>
                </c:pt>
                <c:pt idx="5023">
                  <c:v>7.5069184407433528E-2</c:v>
                </c:pt>
                <c:pt idx="5024">
                  <c:v>7.511364866132561E-2</c:v>
                </c:pt>
                <c:pt idx="5025">
                  <c:v>7.5158675718213844E-2</c:v>
                </c:pt>
                <c:pt idx="5026">
                  <c:v>7.5204232675272001E-2</c:v>
                </c:pt>
                <c:pt idx="5027">
                  <c:v>7.525028616727128E-2</c:v>
                </c:pt>
                <c:pt idx="5028">
                  <c:v>7.529680239799498E-2</c:v>
                </c:pt>
                <c:pt idx="5029">
                  <c:v>7.5343747171308872E-2</c:v>
                </c:pt>
                <c:pt idx="5030">
                  <c:v>7.5391085921838338E-2</c:v>
                </c:pt>
                <c:pt idx="5031">
                  <c:v>7.5438783745210236E-2</c:v>
                </c:pt>
                <c:pt idx="5032">
                  <c:v>7.5486805427818646E-2</c:v>
                </c:pt>
                <c:pt idx="5033">
                  <c:v>7.5535115476079287E-2</c:v>
                </c:pt>
                <c:pt idx="5034">
                  <c:v>7.5583678145140817E-2</c:v>
                </c:pt>
                <c:pt idx="5035">
                  <c:v>7.5632457467024072E-2</c:v>
                </c:pt>
                <c:pt idx="5036">
                  <c:v>7.5681417278164853E-2</c:v>
                </c:pt>
                <c:pt idx="5037">
                  <c:v>7.5730521246336904E-2</c:v>
                </c:pt>
                <c:pt idx="5038">
                  <c:v>7.577973289693675E-2</c:v>
                </c:pt>
                <c:pt idx="5039">
                  <c:v>7.582901563861405E-2</c:v>
                </c:pt>
                <c:pt idx="5040">
                  <c:v>7.5878332788232569E-2</c:v>
                </c:pt>
                <c:pt idx="5041">
                  <c:v>7.5927647595150971E-2</c:v>
                </c:pt>
                <c:pt idx="5042">
                  <c:v>7.5976923264814269E-2</c:v>
                </c:pt>
                <c:pt idx="5043">
                  <c:v>7.6026122981648112E-2</c:v>
                </c:pt>
                <c:pt idx="5044">
                  <c:v>7.6075209931251594E-2</c:v>
                </c:pt>
                <c:pt idx="5045">
                  <c:v>7.6124147321884217E-2</c:v>
                </c:pt>
                <c:pt idx="5046">
                  <c:v>7.6172898405246381E-2</c:v>
                </c:pt>
                <c:pt idx="5047">
                  <c:v>7.6221426496552544E-2</c:v>
                </c:pt>
                <c:pt idx="5048">
                  <c:v>7.626969499389917E-2</c:v>
                </c:pt>
                <c:pt idx="5049">
                  <c:v>7.6317667396929509E-2</c:v>
                </c:pt>
                <c:pt idx="5050">
                  <c:v>7.6365307324800222E-2</c:v>
                </c:pt>
                <c:pt idx="5051">
                  <c:v>7.6412578533454178E-2</c:v>
                </c:pt>
                <c:pt idx="5052">
                  <c:v>7.6459444932206064E-2</c:v>
                </c:pt>
                <c:pt idx="5053">
                  <c:v>7.650587059964821E-2</c:v>
                </c:pt>
                <c:pt idx="5054">
                  <c:v>7.6551819783446148E-2</c:v>
                </c:pt>
                <c:pt idx="5055">
                  <c:v>7.6597256850783543E-2</c:v>
                </c:pt>
                <c:pt idx="5056">
                  <c:v>7.6642146198614605E-2</c:v>
                </c:pt>
                <c:pt idx="5057">
                  <c:v>7.6686452183431703E-2</c:v>
                </c:pt>
                <c:pt idx="5058">
                  <c:v>7.6730139093212385E-2</c:v>
                </c:pt>
                <c:pt idx="5059">
                  <c:v>7.6773171137291124E-2</c:v>
                </c:pt>
                <c:pt idx="5060">
                  <c:v>7.6815512439219816E-2</c:v>
                </c:pt>
                <c:pt idx="5061">
                  <c:v>7.6857127031752598E-2</c:v>
                </c:pt>
                <c:pt idx="5062">
                  <c:v>7.6897978853767132E-2</c:v>
                </c:pt>
                <c:pt idx="5063">
                  <c:v>7.693803174897082E-2</c:v>
                </c:pt>
                <c:pt idx="5064">
                  <c:v>7.697724946624826E-2</c:v>
                </c:pt>
                <c:pt idx="5065">
                  <c:v>7.7015595661514696E-2</c:v>
                </c:pt>
                <c:pt idx="5066">
                  <c:v>7.7053033900946033E-2</c:v>
                </c:pt>
                <c:pt idx="5067">
                  <c:v>7.7089527665463967E-2</c:v>
                </c:pt>
                <c:pt idx="5068">
                  <c:v>7.7125040356361654E-2</c:v>
                </c:pt>
                <c:pt idx="5069">
                  <c:v>7.7159535301959223E-2</c:v>
                </c:pt>
                <c:pt idx="5070">
                  <c:v>7.7192975765188104E-2</c:v>
                </c:pt>
                <c:pt idx="5071">
                  <c:v>7.7225324952005972E-2</c:v>
                </c:pt>
                <c:pt idx="5072">
                  <c:v>7.7256546020551028E-2</c:v>
                </c:pt>
                <c:pt idx="5073">
                  <c:v>7.728660209095016E-2</c:v>
                </c:pt>
                <c:pt idx="5074">
                  <c:v>7.7315456255698911E-2</c:v>
                </c:pt>
                <c:pt idx="5075">
                  <c:v>7.7343071590537882E-2</c:v>
                </c:pt>
                <c:pt idx="5076">
                  <c:v>7.7369411165754395E-2</c:v>
                </c:pt>
                <c:pt idx="5077">
                  <c:v>7.7394438057841866E-2</c:v>
                </c:pt>
                <c:pt idx="5078">
                  <c:v>7.7418115361454709E-2</c:v>
                </c:pt>
                <c:pt idx="5079">
                  <c:v>7.7440406272463153E-2</c:v>
                </c:pt>
                <c:pt idx="5080">
                  <c:v>7.7461274394659926E-2</c:v>
                </c:pt>
                <c:pt idx="5081">
                  <c:v>7.7480684228081909E-2</c:v>
                </c:pt>
                <c:pt idx="5082">
                  <c:v>7.7498601564896338E-2</c:v>
                </c:pt>
                <c:pt idx="5083">
                  <c:v>7.7514993688824974E-2</c:v>
                </c:pt>
                <c:pt idx="5084">
                  <c:v>7.7529829489453E-2</c:v>
                </c:pt>
                <c:pt idx="5085">
                  <c:v>7.7543079559989334E-2</c:v>
                </c:pt>
                <c:pt idx="5086">
                  <c:v>7.7554716282470501E-2</c:v>
                </c:pt>
                <c:pt idx="5087">
                  <c:v>7.7564713901295879E-2</c:v>
                </c:pt>
                <c:pt idx="5088">
                  <c:v>7.7573048585821952E-2</c:v>
                </c:pt>
                <c:pt idx="5089">
                  <c:v>7.7579698482708417E-2</c:v>
                </c:pt>
                <c:pt idx="5090">
                  <c:v>7.7584643758676242E-2</c:v>
                </c:pt>
                <c:pt idx="5091">
                  <c:v>7.7587866634309985E-2</c:v>
                </c:pt>
                <c:pt idx="5092">
                  <c:v>7.7589351409507318E-2</c:v>
                </c:pt>
                <c:pt idx="5093">
                  <c:v>7.7589084481150095E-2</c:v>
                </c:pt>
                <c:pt idx="5094">
                  <c:v>7.7587054353546264E-2</c:v>
                </c:pt>
                <c:pt idx="5095">
                  <c:v>7.758325164216423E-2</c:v>
                </c:pt>
                <c:pt idx="5096">
                  <c:v>7.7577669071158081E-2</c:v>
                </c:pt>
                <c:pt idx="5097">
                  <c:v>7.7570301465155436E-2</c:v>
                </c:pt>
                <c:pt idx="5098">
                  <c:v>7.7561145735758966E-2</c:v>
                </c:pt>
                <c:pt idx="5099">
                  <c:v>7.7550200863188479E-2</c:v>
                </c:pt>
                <c:pt idx="5100">
                  <c:v>7.7537467873468782E-2</c:v>
                </c:pt>
                <c:pt idx="5101">
                  <c:v>7.7522949811549113E-2</c:v>
                </c:pt>
                <c:pt idx="5102">
                  <c:v>7.7506651710717814E-2</c:v>
                </c:pt>
                <c:pt idx="5103">
                  <c:v>7.7488580558657275E-2</c:v>
                </c:pt>
                <c:pt idx="5104">
                  <c:v>7.7468745260467056E-2</c:v>
                </c:pt>
                <c:pt idx="5105">
                  <c:v>7.7447156598962563E-2</c:v>
                </c:pt>
                <c:pt idx="5106">
                  <c:v>7.7423827192541414E-2</c:v>
                </c:pt>
                <c:pt idx="5107">
                  <c:v>7.7398771450891926E-2</c:v>
                </c:pt>
                <c:pt idx="5108">
                  <c:v>7.7372005528803994E-2</c:v>
                </c:pt>
                <c:pt idx="5109">
                  <c:v>7.7343547278324917E-2</c:v>
                </c:pt>
                <c:pt idx="5110">
                  <c:v>7.7313416199490434E-2</c:v>
                </c:pt>
                <c:pt idx="5111">
                  <c:v>7.7281633389845478E-2</c:v>
                </c:pt>
                <c:pt idx="5112">
                  <c:v>7.7248221492958319E-2</c:v>
                </c:pt>
                <c:pt idx="5113">
                  <c:v>7.7213204646115322E-2</c:v>
                </c:pt>
                <c:pt idx="5114">
                  <c:v>7.7176608427374671E-2</c:v>
                </c:pt>
                <c:pt idx="5115">
                  <c:v>7.7138459802144385E-2</c:v>
                </c:pt>
                <c:pt idx="5116">
                  <c:v>7.7098787025761145E-2</c:v>
                </c:pt>
                <c:pt idx="5117">
                  <c:v>7.7057619408153658E-2</c:v>
                </c:pt>
                <c:pt idx="5118">
                  <c:v>7.7014986966602153E-2</c:v>
                </c:pt>
                <c:pt idx="5119">
                  <c:v>7.6970920135602278E-2</c:v>
                </c:pt>
                <c:pt idx="5120">
                  <c:v>7.6925449598038986E-2</c:v>
                </c:pt>
                <c:pt idx="5121">
                  <c:v>7.6878606169121164E-2</c:v>
                </c:pt>
                <c:pt idx="5122">
                  <c:v>7.6830420690889384E-2</c:v>
                </c:pt>
                <c:pt idx="5123">
                  <c:v>7.678092393490514E-2</c:v>
                </c:pt>
                <c:pt idx="5124">
                  <c:v>7.6730146512636141E-2</c:v>
                </c:pt>
                <c:pt idx="5125">
                  <c:v>7.667811879314608E-2</c:v>
                </c:pt>
                <c:pt idx="5126">
                  <c:v>7.6624870827713978E-2</c:v>
                </c:pt>
                <c:pt idx="5127">
                  <c:v>7.6570432281021908E-2</c:v>
                </c:pt>
                <c:pt idx="5128">
                  <c:v>7.6514832368564947E-2</c:v>
                </c:pt>
                <c:pt idx="5129">
                  <c:v>7.6458099799947971E-2</c:v>
                </c:pt>
                <c:pt idx="5130">
                  <c:v>7.6400262727749094E-2</c:v>
                </c:pt>
                <c:pt idx="5131">
                  <c:v>7.634134870164147E-2</c:v>
                </c:pt>
                <c:pt idx="5132">
                  <c:v>7.6281384627476148E-2</c:v>
                </c:pt>
                <c:pt idx="5133">
                  <c:v>7.6220396731042944E-2</c:v>
                </c:pt>
                <c:pt idx="5134">
                  <c:v>7.6158410526235912E-2</c:v>
                </c:pt>
                <c:pt idx="5135">
                  <c:v>7.6095450787362282E-2</c:v>
                </c:pt>
                <c:pt idx="5136">
                  <c:v>7.603154152534447E-2</c:v>
                </c:pt>
                <c:pt idx="5137">
                  <c:v>7.5966705967575404E-2</c:v>
                </c:pt>
                <c:pt idx="5138">
                  <c:v>7.5900966541198031E-2</c:v>
                </c:pt>
                <c:pt idx="5139">
                  <c:v>7.5834344859588926E-2</c:v>
                </c:pt>
                <c:pt idx="5140">
                  <c:v>7.576686171183751E-2</c:v>
                </c:pt>
                <c:pt idx="5141">
                  <c:v>7.5698537055019721E-2</c:v>
                </c:pt>
                <c:pt idx="5142">
                  <c:v>7.5629390009075495E-2</c:v>
                </c:pt>
                <c:pt idx="5143">
                  <c:v>7.555943885410793E-2</c:v>
                </c:pt>
                <c:pt idx="5144">
                  <c:v>7.5488701029929883E-2</c:v>
                </c:pt>
                <c:pt idx="5145">
                  <c:v>7.5417193137693378E-2</c:v>
                </c:pt>
                <c:pt idx="5146">
                  <c:v>7.5344930943443481E-2</c:v>
                </c:pt>
                <c:pt idx="5147">
                  <c:v>7.5271929383447567E-2</c:v>
                </c:pt>
                <c:pt idx="5148">
                  <c:v>7.5198202571157349E-2</c:v>
                </c:pt>
                <c:pt idx="5149">
                  <c:v>7.5123763805668139E-2</c:v>
                </c:pt>
                <c:pt idx="5150">
                  <c:v>7.5048625581547762E-2</c:v>
                </c:pt>
                <c:pt idx="5151">
                  <c:v>7.4972799599912821E-2</c:v>
                </c:pt>
                <c:pt idx="5152">
                  <c:v>7.4896296780637805E-2</c:v>
                </c:pt>
                <c:pt idx="5153">
                  <c:v>7.4819127275586692E-2</c:v>
                </c:pt>
                <c:pt idx="5154">
                  <c:v>7.4741300482765699E-2</c:v>
                </c:pt>
                <c:pt idx="5155">
                  <c:v>7.4662825061298094E-2</c:v>
                </c:pt>
                <c:pt idx="5156">
                  <c:v>7.4583708947129873E-2</c:v>
                </c:pt>
                <c:pt idx="5157">
                  <c:v>7.4503959369379452E-2</c:v>
                </c:pt>
                <c:pt idx="5158">
                  <c:v>7.442358286724983E-2</c:v>
                </c:pt>
                <c:pt idx="5159">
                  <c:v>7.434258530742581E-2</c:v>
                </c:pt>
                <c:pt idx="5160">
                  <c:v>7.4260971901884465E-2</c:v>
                </c:pt>
                <c:pt idx="5161">
                  <c:v>7.4178747226051125E-2</c:v>
                </c:pt>
                <c:pt idx="5162">
                  <c:v>7.4095915237237089E-2</c:v>
                </c:pt>
                <c:pt idx="5163">
                  <c:v>7.4012479293299308E-2</c:v>
                </c:pt>
                <c:pt idx="5164">
                  <c:v>7.3928442171467129E-2</c:v>
                </c:pt>
                <c:pt idx="5165">
                  <c:v>7.3843806087283609E-2</c:v>
                </c:pt>
                <c:pt idx="5166">
                  <c:v>7.3758572713612983E-2</c:v>
                </c:pt>
                <c:pt idx="5167">
                  <c:v>7.3672743199669558E-2</c:v>
                </c:pt>
                <c:pt idx="5168">
                  <c:v>7.3586318190026312E-2</c:v>
                </c:pt>
                <c:pt idx="5169">
                  <c:v>7.3499297843564071E-2</c:v>
                </c:pt>
                <c:pt idx="5170">
                  <c:v>7.3411681852325841E-2</c:v>
                </c:pt>
                <c:pt idx="5171">
                  <c:v>7.3323469460243082E-2</c:v>
                </c:pt>
                <c:pt idx="5172">
                  <c:v>7.3234659481703809E-2</c:v>
                </c:pt>
                <c:pt idx="5173">
                  <c:v>7.3145250319934269E-2</c:v>
                </c:pt>
                <c:pt idx="5174">
                  <c:v>7.3055239985168732E-2</c:v>
                </c:pt>
                <c:pt idx="5175">
                  <c:v>7.2964626112584696E-2</c:v>
                </c:pt>
                <c:pt idx="5176">
                  <c:v>7.2873405979981973E-2</c:v>
                </c:pt>
                <c:pt idx="5177">
                  <c:v>7.2781576525186728E-2</c:v>
                </c:pt>
                <c:pt idx="5178">
                  <c:v>7.2689134363163155E-2</c:v>
                </c:pt>
                <c:pt idx="5179">
                  <c:v>7.2596075866553256E-2</c:v>
                </c:pt>
                <c:pt idx="5180">
                  <c:v>7.2502397446889522E-2</c:v>
                </c:pt>
                <c:pt idx="5181">
                  <c:v>7.2408095998704972E-2</c:v>
                </c:pt>
                <c:pt idx="5182">
                  <c:v>7.2313169260084423E-2</c:v>
                </c:pt>
                <c:pt idx="5183">
                  <c:v>7.2217615996124376E-2</c:v>
                </c:pt>
                <c:pt idx="5184">
                  <c:v>7.2121436105477693E-2</c:v>
                </c:pt>
                <c:pt idx="5185">
                  <c:v>7.2024630711681331E-2</c:v>
                </c:pt>
                <c:pt idx="5186">
                  <c:v>7.1927202242882987E-2</c:v>
                </c:pt>
                <c:pt idx="5187">
                  <c:v>7.1829154500790388E-2</c:v>
                </c:pt>
                <c:pt idx="5188">
                  <c:v>7.1730492719520242E-2</c:v>
                </c:pt>
                <c:pt idx="5189">
                  <c:v>7.1631223614992356E-2</c:v>
                </c:pt>
                <c:pt idx="5190">
                  <c:v>7.1531355425483042E-2</c:v>
                </c:pt>
                <c:pt idx="5191">
                  <c:v>7.1430897943926069E-2</c:v>
                </c:pt>
                <c:pt idx="5192">
                  <c:v>7.1329862542521411E-2</c:v>
                </c:pt>
                <c:pt idx="5193">
                  <c:v>7.122826219018695E-2</c:v>
                </c:pt>
                <c:pt idx="5194">
                  <c:v>7.1126111463361244E-2</c:v>
                </c:pt>
                <c:pt idx="5195">
                  <c:v>7.102342655064417E-2</c:v>
                </c:pt>
                <c:pt idx="5196">
                  <c:v>7.0920225251735511E-2</c:v>
                </c:pt>
                <c:pt idx="5197">
                  <c:v>7.0816526971112306E-2</c:v>
                </c:pt>
                <c:pt idx="5198">
                  <c:v>7.0712352706859202E-2</c:v>
                </c:pt>
                <c:pt idx="5199">
                  <c:v>7.0607725035051763E-2</c:v>
                </c:pt>
                <c:pt idx="5200">
                  <c:v>7.0502668090064585E-2</c:v>
                </c:pt>
                <c:pt idx="5201">
                  <c:v>7.0397207541163548E-2</c:v>
                </c:pt>
                <c:pt idx="5202">
                  <c:v>7.029137056571734E-2</c:v>
                </c:pt>
                <c:pt idx="5203">
                  <c:v>7.0185185819349322E-2</c:v>
                </c:pt>
                <c:pt idx="5204">
                  <c:v>7.0078683380275703E-2</c:v>
                </c:pt>
                <c:pt idx="5205">
                  <c:v>6.9971894618467978E-2</c:v>
                </c:pt>
                <c:pt idx="5206">
                  <c:v>6.9864852003566721E-2</c:v>
                </c:pt>
                <c:pt idx="5207">
                  <c:v>6.9757588940945844E-2</c:v>
                </c:pt>
                <c:pt idx="5208">
                  <c:v>6.9650139669994587E-2</c:v>
                </c:pt>
                <c:pt idx="5209">
                  <c:v>6.954253918860448E-2</c:v>
                </c:pt>
                <c:pt idx="5210">
                  <c:v>6.9434823181751509E-2</c:v>
                </c:pt>
                <c:pt idx="5211">
                  <c:v>6.9327027953063142E-2</c:v>
                </c:pt>
                <c:pt idx="5212">
                  <c:v>6.9219190359255639E-2</c:v>
                </c:pt>
                <c:pt idx="5213">
                  <c:v>6.9111347747370488E-2</c:v>
                </c:pt>
                <c:pt idx="5214">
                  <c:v>6.9003537894736747E-2</c:v>
                </c:pt>
                <c:pt idx="5215">
                  <c:v>6.8895798951589537E-2</c:v>
                </c:pt>
                <c:pt idx="5216">
                  <c:v>6.8788169386273398E-2</c:v>
                </c:pt>
                <c:pt idx="5217">
                  <c:v>6.8680687932957687E-2</c:v>
                </c:pt>
                <c:pt idx="5218">
                  <c:v>6.8573393541794661E-2</c:v>
                </c:pt>
                <c:pt idx="5219">
                  <c:v>6.8466325331449404E-2</c:v>
                </c:pt>
                <c:pt idx="5220">
                  <c:v>6.8359522543930212E-2</c:v>
                </c:pt>
                <c:pt idx="5221">
                  <c:v>6.825302450165216E-2</c:v>
                </c:pt>
                <c:pt idx="5222">
                  <c:v>6.8146870566662243E-2</c:v>
                </c:pt>
                <c:pt idx="5223">
                  <c:v>6.8041100101960475E-2</c:v>
                </c:pt>
                <c:pt idx="5224">
                  <c:v>6.7935752434848173E-2</c:v>
                </c:pt>
                <c:pt idx="5225">
                  <c:v>6.7830866822237101E-2</c:v>
                </c:pt>
                <c:pt idx="5226">
                  <c:v>6.7726482417854783E-2</c:v>
                </c:pt>
                <c:pt idx="5227">
                  <c:v>6.7622638241280703E-2</c:v>
                </c:pt>
                <c:pt idx="5228">
                  <c:v>6.7519373148750061E-2</c:v>
                </c:pt>
                <c:pt idx="5229">
                  <c:v>6.7416725805664046E-2</c:v>
                </c:pt>
                <c:pt idx="5230">
                  <c:v>6.7314734660742587E-2</c:v>
                </c:pt>
                <c:pt idx="5231">
                  <c:v>6.7213437921763153E-2</c:v>
                </c:pt>
                <c:pt idx="5232">
                  <c:v>6.7112873532824024E-2</c:v>
                </c:pt>
                <c:pt idx="5233">
                  <c:v>6.7013079153076138E-2</c:v>
                </c:pt>
                <c:pt idx="5234">
                  <c:v>6.6914092136865624E-2</c:v>
                </c:pt>
                <c:pt idx="5235">
                  <c:v>6.6815949515233827E-2</c:v>
                </c:pt>
                <c:pt idx="5236">
                  <c:v>6.6718687978719785E-2</c:v>
                </c:pt>
                <c:pt idx="5237">
                  <c:v>6.6622343861412206E-2</c:v>
                </c:pt>
                <c:pt idx="5238">
                  <c:v>6.6526953126201882E-2</c:v>
                </c:pt>
                <c:pt idx="5239">
                  <c:v>6.643255135118209E-2</c:v>
                </c:pt>
                <c:pt idx="5240">
                  <c:v>6.6339173717150049E-2</c:v>
                </c:pt>
                <c:pt idx="5241">
                  <c:v>6.6246854996161911E-2</c:v>
                </c:pt>
                <c:pt idx="5242">
                  <c:v>6.6155629541094357E-2</c:v>
                </c:pt>
                <c:pt idx="5243">
                  <c:v>6.6065531276169376E-2</c:v>
                </c:pt>
                <c:pt idx="5244">
                  <c:v>6.5976593688398213E-2</c:v>
                </c:pt>
                <c:pt idx="5245">
                  <c:v>6.5888849819901757E-2</c:v>
                </c:pt>
                <c:pt idx="5246">
                  <c:v>6.58023322610677E-2</c:v>
                </c:pt>
                <c:pt idx="5247">
                  <c:v>6.5717073144504146E-2</c:v>
                </c:pt>
                <c:pt idx="5248">
                  <c:v>6.5633104139751028E-2</c:v>
                </c:pt>
                <c:pt idx="5249">
                  <c:v>6.5550456448712976E-2</c:v>
                </c:pt>
                <c:pt idx="5250">
                  <c:v>6.5469160801776838E-2</c:v>
                </c:pt>
                <c:pt idx="5251">
                  <c:v>6.5389247454579622E-2</c:v>
                </c:pt>
                <c:pt idx="5252">
                  <c:v>6.5310746185393412E-2</c:v>
                </c:pt>
                <c:pt idx="5253">
                  <c:v>6.5233686293093812E-2</c:v>
                </c:pt>
                <c:pt idx="5254">
                  <c:v>6.5158096595681919E-2</c:v>
                </c:pt>
                <c:pt idx="5255">
                  <c:v>6.5084005429328892E-2</c:v>
                </c:pt>
                <c:pt idx="5256">
                  <c:v>6.5011440647913782E-2</c:v>
                </c:pt>
                <c:pt idx="5257">
                  <c:v>6.4940429623027249E-2</c:v>
                </c:pt>
                <c:pt idx="5258">
                  <c:v>6.4870999244413696E-2</c:v>
                </c:pt>
                <c:pt idx="5259">
                  <c:v>6.4803175920825656E-2</c:v>
                </c:pt>
                <c:pt idx="5260">
                  <c:v>6.4736985581266407E-2</c:v>
                </c:pt>
                <c:pt idx="5261">
                  <c:v>6.4672453676595104E-2</c:v>
                </c:pt>
                <c:pt idx="5262">
                  <c:v>6.4609605181473351E-2</c:v>
                </c:pt>
                <c:pt idx="5263">
                  <c:v>6.4548464596629329E-2</c:v>
                </c:pt>
                <c:pt idx="5264">
                  <c:v>6.4489055951419419E-2</c:v>
                </c:pt>
                <c:pt idx="5265">
                  <c:v>6.4431402806666496E-2</c:v>
                </c:pt>
                <c:pt idx="5266">
                  <c:v>6.437552817931616E-2</c:v>
                </c:pt>
                <c:pt idx="5267">
                  <c:v>6.4321454219968502E-2</c:v>
                </c:pt>
                <c:pt idx="5268">
                  <c:v>6.4269201689743399E-2</c:v>
                </c:pt>
                <c:pt idx="5269">
                  <c:v>6.4218789539761234E-2</c:v>
                </c:pt>
                <c:pt idx="5270">
                  <c:v>6.417023470832442E-2</c:v>
                </c:pt>
                <c:pt idx="5271">
                  <c:v>6.4123552012485888E-2</c:v>
                </c:pt>
                <c:pt idx="5272">
                  <c:v>6.4078754058051093E-2</c:v>
                </c:pt>
                <c:pt idx="5273">
                  <c:v>6.403585116354206E-2</c:v>
                </c:pt>
                <c:pt idx="5274">
                  <c:v>6.399485129709219E-2</c:v>
                </c:pt>
                <c:pt idx="5275">
                  <c:v>6.395576002542068E-2</c:v>
                </c:pt>
                <c:pt idx="5276">
                  <c:v>6.3918580474078723E-2</c:v>
                </c:pt>
                <c:pt idx="5277">
                  <c:v>6.38833132981977E-2</c:v>
                </c:pt>
                <c:pt idx="5278">
                  <c:v>6.3849956663003901E-2</c:v>
                </c:pt>
                <c:pt idx="5279">
                  <c:v>6.3818506233401337E-2</c:v>
                </c:pt>
                <c:pt idx="5280">
                  <c:v>6.3788955171954348E-2</c:v>
                </c:pt>
                <c:pt idx="5281">
                  <c:v>6.3761294144638506E-2</c:v>
                </c:pt>
                <c:pt idx="5282">
                  <c:v>6.3735511333754005E-2</c:v>
                </c:pt>
                <c:pt idx="5283">
                  <c:v>6.3711592457431715E-2</c:v>
                </c:pt>
                <c:pt idx="5284">
                  <c:v>6.3689520795185112E-2</c:v>
                </c:pt>
                <c:pt idx="5285">
                  <c:v>6.3669277218995429E-2</c:v>
                </c:pt>
                <c:pt idx="5286">
                  <c:v>6.3650840229437719E-2</c:v>
                </c:pt>
                <c:pt idx="5287">
                  <c:v>6.3634185996387926E-2</c:v>
                </c:pt>
                <c:pt idx="5288">
                  <c:v>6.3619288403870461E-2</c:v>
                </c:pt>
                <c:pt idx="5289">
                  <c:v>6.3606119098633479E-2</c:v>
                </c:pt>
                <c:pt idx="5290">
                  <c:v>6.3594647542059832E-2</c:v>
                </c:pt>
                <c:pt idx="5291">
                  <c:v>6.358484114572803E-2</c:v>
                </c:pt>
                <c:pt idx="5292">
                  <c:v>6.357666566403089E-2</c:v>
                </c:pt>
                <c:pt idx="5293">
                  <c:v>6.357008579571867E-2</c:v>
                </c:pt>
                <c:pt idx="5294">
                  <c:v>6.3565065682084421E-2</c:v>
                </c:pt>
                <c:pt idx="5295">
                  <c:v>6.3561569183108388E-2</c:v>
                </c:pt>
                <c:pt idx="5296">
                  <c:v>6.3559560058113862E-2</c:v>
                </c:pt>
                <c:pt idx="5297">
                  <c:v>6.3559002128791953E-2</c:v>
                </c:pt>
                <c:pt idx="5298">
                  <c:v>6.3559859428941559E-2</c:v>
                </c:pt>
                <c:pt idx="5299">
                  <c:v>6.3562096341748711E-2</c:v>
                </c:pt>
                <c:pt idx="5300">
                  <c:v>6.3565677725260214E-2</c:v>
                </c:pt>
                <c:pt idx="5301">
                  <c:v>6.357056902667732E-2</c:v>
                </c:pt>
                <c:pt idx="5302">
                  <c:v>6.3576736386068408E-2</c:v>
                </c:pt>
                <c:pt idx="5303">
                  <c:v>6.3584146730079658E-2</c:v>
                </c:pt>
                <c:pt idx="5304">
                  <c:v>6.3592767856197746E-2</c:v>
                </c:pt>
                <c:pt idx="5305">
                  <c:v>6.3602568508096743E-2</c:v>
                </c:pt>
                <c:pt idx="5306">
                  <c:v>6.3613518442581424E-2</c:v>
                </c:pt>
                <c:pt idx="5307">
                  <c:v>6.3625588488615395E-2</c:v>
                </c:pt>
                <c:pt idx="5308">
                  <c:v>6.3638750598905489E-2</c:v>
                </c:pt>
                <c:pt idx="5309">
                  <c:v>6.3652977894490745E-2</c:v>
                </c:pt>
                <c:pt idx="5310">
                  <c:v>6.3668244702768009E-2</c:v>
                </c:pt>
                <c:pt idx="5311">
                  <c:v>6.3684526589365728E-2</c:v>
                </c:pt>
                <c:pt idx="5312">
                  <c:v>6.370180038425928E-2</c:v>
                </c:pt>
                <c:pt idx="5313">
                  <c:v>6.3720044202505585E-2</c:v>
                </c:pt>
                <c:pt idx="5314">
                  <c:v>6.3739237459955592E-2</c:v>
                </c:pt>
                <c:pt idx="5315">
                  <c:v>6.3759360884287769E-2</c:v>
                </c:pt>
                <c:pt idx="5316">
                  <c:v>6.3780396521690569E-2</c:v>
                </c:pt>
                <c:pt idx="5317">
                  <c:v>6.3802327739504588E-2</c:v>
                </c:pt>
                <c:pt idx="5318">
                  <c:v>6.3825139225122049E-2</c:v>
                </c:pt>
                <c:pt idx="5319">
                  <c:v>6.3848816981426373E-2</c:v>
                </c:pt>
                <c:pt idx="5320">
                  <c:v>6.3873348319039958E-2</c:v>
                </c:pt>
                <c:pt idx="5321">
                  <c:v>6.3898721845636317E-2</c:v>
                </c:pt>
                <c:pt idx="5322">
                  <c:v>6.3924927452558192E-2</c:v>
                </c:pt>
                <c:pt idx="5323">
                  <c:v>6.3951956298973336E-2</c:v>
                </c:pt>
                <c:pt idx="5324">
                  <c:v>6.3979800793783945E-2</c:v>
                </c:pt>
                <c:pt idx="5325">
                  <c:v>6.4008454575498475E-2</c:v>
                </c:pt>
                <c:pt idx="5326">
                  <c:v>6.403791249025971E-2</c:v>
                </c:pt>
                <c:pt idx="5327">
                  <c:v>6.4068170568215815E-2</c:v>
                </c:pt>
                <c:pt idx="5328">
                  <c:v>6.4099225998407089E-2</c:v>
                </c:pt>
                <c:pt idx="5329">
                  <c:v>6.4131077032224384E-2</c:v>
                </c:pt>
                <c:pt idx="5330">
                  <c:v>6.4163722664605585E-2</c:v>
                </c:pt>
                <c:pt idx="5331">
                  <c:v>6.4197162134658772E-2</c:v>
                </c:pt>
                <c:pt idx="5332">
                  <c:v>6.4231394516943999E-2</c:v>
                </c:pt>
                <c:pt idx="5333">
                  <c:v>6.4266418506423811E-2</c:v>
                </c:pt>
                <c:pt idx="5334">
                  <c:v>6.4302232286997704E-2</c:v>
                </c:pt>
                <c:pt idx="5335">
                  <c:v>6.4338833415858124E-2</c:v>
                </c:pt>
                <c:pt idx="5336">
                  <c:v>6.4376218719791128E-2</c:v>
                </c:pt>
                <c:pt idx="5337">
                  <c:v>6.4414384202610891E-2</c:v>
                </c:pt>
                <c:pt idx="5338">
                  <c:v>6.4453324963072434E-2</c:v>
                </c:pt>
                <c:pt idx="5339">
                  <c:v>6.4493035122637501E-2</c:v>
                </c:pt>
                <c:pt idx="5340">
                  <c:v>6.4533507762496251E-2</c:v>
                </c:pt>
                <c:pt idx="5341">
                  <c:v>6.4574734869272982E-2</c:v>
                </c:pt>
                <c:pt idx="5342">
                  <c:v>6.4616707288868522E-2</c:v>
                </c:pt>
                <c:pt idx="5343">
                  <c:v>6.4659414687916902E-2</c:v>
                </c:pt>
                <c:pt idx="5344">
                  <c:v>6.4702845522356695E-2</c:v>
                </c:pt>
                <c:pt idx="5345">
                  <c:v>6.4746987012640714E-2</c:v>
                </c:pt>
                <c:pt idx="5346">
                  <c:v>6.4791825125128835E-2</c:v>
                </c:pt>
                <c:pt idx="5347">
                  <c:v>6.4837344559231083E-2</c:v>
                </c:pt>
                <c:pt idx="5348">
                  <c:v>6.4883528739887383E-2</c:v>
                </c:pt>
                <c:pt idx="5349">
                  <c:v>6.4930359814991526E-2</c:v>
                </c:pt>
                <c:pt idx="5350">
                  <c:v>6.4977818657384473E-2</c:v>
                </c:pt>
                <c:pt idx="5351">
                  <c:v>6.5025884871062617E-2</c:v>
                </c:pt>
                <c:pt idx="5352">
                  <c:v>6.507453680126199E-2</c:v>
                </c:pt>
                <c:pt idx="5353">
                  <c:v>6.512375154809881E-2</c:v>
                </c:pt>
                <c:pt idx="5354">
                  <c:v>6.5173505049009844E-2</c:v>
                </c:pt>
                <c:pt idx="5355">
                  <c:v>6.5223772370866115E-2</c:v>
                </c:pt>
                <c:pt idx="5356">
                  <c:v>6.527452817264931E-2</c:v>
                </c:pt>
                <c:pt idx="5357">
                  <c:v>6.5325747084980679E-2</c:v>
                </c:pt>
                <c:pt idx="5358">
                  <c:v>6.5377403910073309E-2</c:v>
                </c:pt>
                <c:pt idx="5359">
                  <c:v>6.5429473744912162E-2</c:v>
                </c:pt>
                <c:pt idx="5360">
                  <c:v>6.5481932090902528E-2</c:v>
                </c:pt>
                <c:pt idx="5361">
                  <c:v>6.5534754953507135E-2</c:v>
                </c:pt>
                <c:pt idx="5362">
                  <c:v>6.5587918932529812E-2</c:v>
                </c:pt>
                <c:pt idx="5363">
                  <c:v>6.5641401303564897E-2</c:v>
                </c:pt>
                <c:pt idx="5364">
                  <c:v>6.5695180091107197E-2</c:v>
                </c:pt>
                <c:pt idx="5365">
                  <c:v>6.5749234133796131E-2</c:v>
                </c:pt>
                <c:pt idx="5366">
                  <c:v>6.580354314225037E-2</c:v>
                </c:pt>
                <c:pt idx="5367">
                  <c:v>6.5858087749928046E-2</c:v>
                </c:pt>
                <c:pt idx="5368">
                  <c:v>6.5912849557431194E-2</c:v>
                </c:pt>
                <c:pt idx="5369">
                  <c:v>6.5967811170654173E-2</c:v>
                </c:pt>
                <c:pt idx="5370">
                  <c:v>6.6022956233159125E-2</c:v>
                </c:pt>
                <c:pt idx="5371">
                  <c:v>6.6078269453144989E-2</c:v>
                </c:pt>
                <c:pt idx="5372">
                  <c:v>6.6133736625359721E-2</c:v>
                </c:pt>
                <c:pt idx="5373">
                  <c:v>6.6189344648290085E-2</c:v>
                </c:pt>
                <c:pt idx="5374">
                  <c:v>6.6245081536948761E-2</c:v>
                </c:pt>
                <c:pt idx="5375">
                  <c:v>6.6300936431561902E-2</c:v>
                </c:pt>
                <c:pt idx="5376">
                  <c:v>6.635689960244881E-2</c:v>
                </c:pt>
                <c:pt idx="5377">
                  <c:v>6.6412962451369087E-2</c:v>
                </c:pt>
                <c:pt idx="5378">
                  <c:v>6.6469117509601106E-2</c:v>
                </c:pt>
                <c:pt idx="5379">
                  <c:v>6.6525358376491289E-2</c:v>
                </c:pt>
                <c:pt idx="5380">
                  <c:v>6.6581679477013683E-2</c:v>
                </c:pt>
                <c:pt idx="5381">
                  <c:v>6.6638075672049171E-2</c:v>
                </c:pt>
                <c:pt idx="5382">
                  <c:v>6.6694541940105434E-2</c:v>
                </c:pt>
                <c:pt idx="5383">
                  <c:v>6.6751073213604073E-2</c:v>
                </c:pt>
                <c:pt idx="5384">
                  <c:v>6.6807664281100312E-2</c:v>
                </c:pt>
                <c:pt idx="5385">
                  <c:v>6.6864309700908148E-2</c:v>
                </c:pt>
                <c:pt idx="5386">
                  <c:v>6.6921003723092523E-2</c:v>
                </c:pt>
                <c:pt idx="5387">
                  <c:v>6.6977740219258869E-2</c:v>
                </c:pt>
                <c:pt idx="5388">
                  <c:v>6.7034512619688916E-2</c:v>
                </c:pt>
                <c:pt idx="5389">
                  <c:v>6.7091313857396917E-2</c:v>
                </c:pt>
                <c:pt idx="5390">
                  <c:v>6.7148136318694152E-2</c:v>
                </c:pt>
                <c:pt idx="5391">
                  <c:v>6.7204971799871699E-2</c:v>
                </c:pt>
                <c:pt idx="5392">
                  <c:v>6.7261811469623664E-2</c:v>
                </c:pt>
                <c:pt idx="5393">
                  <c:v>6.7318645836853708E-2</c:v>
                </c:pt>
                <c:pt idx="5394">
                  <c:v>6.7375464723519712E-2</c:v>
                </c:pt>
                <c:pt idx="5395">
                  <c:v>6.7432257242189889E-2</c:v>
                </c:pt>
                <c:pt idx="5396">
                  <c:v>6.7489011777995739E-2</c:v>
                </c:pt>
                <c:pt idx="5397">
                  <c:v>6.75457159746847E-2</c:v>
                </c:pt>
                <c:pt idx="5398">
                  <c:v>6.7602356724485571E-2</c:v>
                </c:pt>
                <c:pt idx="5399">
                  <c:v>6.7658920161516811E-2</c:v>
                </c:pt>
                <c:pt idx="5400">
                  <c:v>6.7715391658478216E-2</c:v>
                </c:pt>
                <c:pt idx="5401">
                  <c:v>6.7771755826380384E-2</c:v>
                </c:pt>
                <c:pt idx="5402">
                  <c:v>6.7827996517077882E-2</c:v>
                </c:pt>
                <c:pt idx="5403">
                  <c:v>6.7884096828384075E-2</c:v>
                </c:pt>
                <c:pt idx="5404">
                  <c:v>6.7940039111555869E-2</c:v>
                </c:pt>
                <c:pt idx="5405">
                  <c:v>6.7995804980949801E-2</c:v>
                </c:pt>
                <c:pt idx="5406">
                  <c:v>6.8051375325657706E-2</c:v>
                </c:pt>
                <c:pt idx="5407">
                  <c:v>6.810673032294412E-2</c:v>
                </c:pt>
                <c:pt idx="5408">
                  <c:v>6.8161849453313772E-2</c:v>
                </c:pt>
                <c:pt idx="5409">
                  <c:v>6.821671151705011E-2</c:v>
                </c:pt>
                <c:pt idx="5410">
                  <c:v>6.827129465207131E-2</c:v>
                </c:pt>
                <c:pt idx="5411">
                  <c:v>6.832557635296177E-2</c:v>
                </c:pt>
                <c:pt idx="5412">
                  <c:v>6.8379533491043629E-2</c:v>
                </c:pt>
                <c:pt idx="5413">
                  <c:v>6.843314233536088E-2</c:v>
                </c:pt>
                <c:pt idx="5414">
                  <c:v>6.848637857445701E-2</c:v>
                </c:pt>
                <c:pt idx="5415">
                  <c:v>6.8539217338833183E-2</c:v>
                </c:pt>
                <c:pt idx="5416">
                  <c:v>6.8591633223981874E-2</c:v>
                </c:pt>
                <c:pt idx="5417">
                  <c:v>6.8643600313897435E-2</c:v>
                </c:pt>
                <c:pt idx="5418">
                  <c:v>6.8695092204970679E-2</c:v>
                </c:pt>
                <c:pt idx="5419">
                  <c:v>6.874608203018065E-2</c:v>
                </c:pt>
                <c:pt idx="5420">
                  <c:v>6.8796542483504211E-2</c:v>
                </c:pt>
                <c:pt idx="5421">
                  <c:v>6.8846445844467391E-2</c:v>
                </c:pt>
                <c:pt idx="5422">
                  <c:v>6.8895764002768464E-2</c:v>
                </c:pt>
                <c:pt idx="5423">
                  <c:v>6.8944468482908888E-2</c:v>
                </c:pt>
                <c:pt idx="5424">
                  <c:v>6.8992530468771213E-2</c:v>
                </c:pt>
                <c:pt idx="5425">
                  <c:v>6.9039920828088686E-2</c:v>
                </c:pt>
                <c:pt idx="5426">
                  <c:v>6.9086610136755724E-2</c:v>
                </c:pt>
                <c:pt idx="5427">
                  <c:v>6.9132568702931593E-2</c:v>
                </c:pt>
                <c:pt idx="5428">
                  <c:v>6.9177766590894876E-2</c:v>
                </c:pt>
                <c:pt idx="5429">
                  <c:v>6.9222173644608503E-2</c:v>
                </c:pt>
                <c:pt idx="5430">
                  <c:v>6.9265759510959729E-2</c:v>
                </c:pt>
                <c:pt idx="5431">
                  <c:v>6.9308493662643092E-2</c:v>
                </c:pt>
                <c:pt idx="5432">
                  <c:v>6.9350345420655435E-2</c:v>
                </c:pt>
                <c:pt idx="5433">
                  <c:v>6.9391283976378282E-2</c:v>
                </c:pt>
                <c:pt idx="5434">
                  <c:v>6.9431278413221983E-2</c:v>
                </c:pt>
                <c:pt idx="5435">
                  <c:v>6.9470297727812783E-2</c:v>
                </c:pt>
                <c:pt idx="5436">
                  <c:v>6.9508310850701999E-2</c:v>
                </c:pt>
                <c:pt idx="5437">
                  <c:v>6.9545286666583203E-2</c:v>
                </c:pt>
                <c:pt idx="5438">
                  <c:v>6.958119403400212E-2</c:v>
                </c:pt>
                <c:pt idx="5439">
                  <c:v>6.9616001804547828E-2</c:v>
                </c:pt>
                <c:pt idx="5440">
                  <c:v>6.9649678841515503E-2</c:v>
                </c:pt>
                <c:pt idx="5441">
                  <c:v>6.9682194111458609E-2</c:v>
                </c:pt>
                <c:pt idx="5442">
                  <c:v>6.9713517006750977E-2</c:v>
                </c:pt>
                <c:pt idx="5443">
                  <c:v>6.9743617855649545E-2</c:v>
                </c:pt>
                <c:pt idx="5444">
                  <c:v>6.9772468335939267E-2</c:v>
                </c:pt>
                <c:pt idx="5445">
                  <c:v>6.9800041684414338E-2</c:v>
                </c:pt>
                <c:pt idx="5446">
                  <c:v>6.9826312817612007E-2</c:v>
                </c:pt>
                <c:pt idx="5447">
                  <c:v>6.9851258434884905E-2</c:v>
                </c:pt>
                <c:pt idx="5448">
                  <c:v>6.9874857107987354E-2</c:v>
                </c:pt>
                <c:pt idx="5449">
                  <c:v>6.98970893581293E-2</c:v>
                </c:pt>
                <c:pt idx="5450">
                  <c:v>6.9917937721287654E-2</c:v>
                </c:pt>
                <c:pt idx="5451">
                  <c:v>6.9937386802524384E-2</c:v>
                </c:pt>
                <c:pt idx="5452">
                  <c:v>6.9955423320025995E-2</c:v>
                </c:pt>
                <c:pt idx="5453">
                  <c:v>6.9972036139548846E-2</c:v>
                </c:pt>
                <c:pt idx="5454">
                  <c:v>6.9987216299921703E-2</c:v>
                </c:pt>
                <c:pt idx="5455">
                  <c:v>7.0000957030228322E-2</c:v>
                </c:pt>
                <c:pt idx="5456">
                  <c:v>7.0013253759261984E-2</c:v>
                </c:pt>
                <c:pt idx="5457">
                  <c:v>7.0024104117816927E-2</c:v>
                </c:pt>
                <c:pt idx="5458">
                  <c:v>7.0033507934354103E-2</c:v>
                </c:pt>
                <c:pt idx="5459">
                  <c:v>7.004146722455179E-2</c:v>
                </c:pt>
                <c:pt idx="5460">
                  <c:v>7.0047986175227062E-2</c:v>
                </c:pt>
                <c:pt idx="5461">
                  <c:v>7.0053071123088992E-2</c:v>
                </c:pt>
                <c:pt idx="5462">
                  <c:v>7.0056730528760963E-2</c:v>
                </c:pt>
                <c:pt idx="5463">
                  <c:v>7.0058974946487482E-2</c:v>
                </c:pt>
                <c:pt idx="5464">
                  <c:v>7.0059816989917284E-2</c:v>
                </c:pt>
                <c:pt idx="5465">
                  <c:v>7.0059271294336214E-2</c:v>
                </c:pt>
                <c:pt idx="5466">
                  <c:v>7.0057354420422185E-2</c:v>
                </c:pt>
                <c:pt idx="5467">
                  <c:v>7.0054084580811554E-2</c:v>
                </c:pt>
                <c:pt idx="5468">
                  <c:v>7.0049481222542315E-2</c:v>
                </c:pt>
                <c:pt idx="5469">
                  <c:v>7.0043564679411099E-2</c:v>
                </c:pt>
                <c:pt idx="5470">
                  <c:v>7.0036355975636733E-2</c:v>
                </c:pt>
                <c:pt idx="5471">
                  <c:v>7.0027876694201435E-2</c:v>
                </c:pt>
                <c:pt idx="5472">
                  <c:v>7.0018148856600973E-2</c:v>
                </c:pt>
                <c:pt idx="5473">
                  <c:v>7.0007194811092605E-2</c:v>
                </c:pt>
                <c:pt idx="5474">
                  <c:v>6.9995037128941145E-2</c:v>
                </c:pt>
                <c:pt idx="5475">
                  <c:v>6.9981698508274542E-2</c:v>
                </c:pt>
                <c:pt idx="5476">
                  <c:v>6.9967201685178435E-2</c:v>
                </c:pt>
                <c:pt idx="5477">
                  <c:v>6.9951569351670684E-2</c:v>
                </c:pt>
                <c:pt idx="5478">
                  <c:v>6.9934824080212829E-2</c:v>
                </c:pt>
                <c:pt idx="5479">
                  <c:v>6.9916988254424023E-2</c:v>
                </c:pt>
                <c:pt idx="5480">
                  <c:v>6.9898084005678235E-2</c:v>
                </c:pt>
                <c:pt idx="5481">
                  <c:v>6.987813315527644E-2</c:v>
                </c:pt>
                <c:pt idx="5482">
                  <c:v>6.9857157161896472E-2</c:v>
                </c:pt>
                <c:pt idx="5483">
                  <c:v>6.9835177074035804E-2</c:v>
                </c:pt>
                <c:pt idx="5484">
                  <c:v>6.981221348717305E-2</c:v>
                </c:pt>
                <c:pt idx="5485">
                  <c:v>6.978828650538442E-2</c:v>
                </c:pt>
                <c:pt idx="5486">
                  <c:v>6.9763415707163295E-2</c:v>
                </c:pt>
                <c:pt idx="5487">
                  <c:v>6.973762011519892E-2</c:v>
                </c:pt>
                <c:pt idx="5488">
                  <c:v>6.9710918169883423E-2</c:v>
                </c:pt>
                <c:pt idx="5489">
                  <c:v>6.9683327706322892E-2</c:v>
                </c:pt>
                <c:pt idx="5490">
                  <c:v>6.9654865934639584E-2</c:v>
                </c:pt>
                <c:pt idx="5491">
                  <c:v>6.9625549423361396E-2</c:v>
                </c:pt>
                <c:pt idx="5492">
                  <c:v>6.9595394085702394E-2</c:v>
                </c:pt>
                <c:pt idx="5493">
                  <c:v>6.9564415168548319E-2</c:v>
                </c:pt>
                <c:pt idx="5494">
                  <c:v>6.9532627243968317E-2</c:v>
                </c:pt>
                <c:pt idx="5495">
                  <c:v>6.9500044203082381E-2</c:v>
                </c:pt>
                <c:pt idx="5496">
                  <c:v>6.9466679252122465E-2</c:v>
                </c:pt>
                <c:pt idx="5497">
                  <c:v>6.9432544910531205E-2</c:v>
                </c:pt>
                <c:pt idx="5498">
                  <c:v>6.9397653010952035E-2</c:v>
                </c:pt>
                <c:pt idx="5499">
                  <c:v>6.9362014700969046E-2</c:v>
                </c:pt>
                <c:pt idx="5500">
                  <c:v>6.932564044646268E-2</c:v>
                </c:pt>
                <c:pt idx="5501">
                  <c:v>6.928854003645489E-2</c:v>
                </c:pt>
                <c:pt idx="5502">
                  <c:v>6.9250722589322369E-2</c:v>
                </c:pt>
                <c:pt idx="5503">
                  <c:v>6.9212196560262812E-2</c:v>
                </c:pt>
                <c:pt idx="5504">
                  <c:v>6.9172969749906277E-2</c:v>
                </c:pt>
                <c:pt idx="5505">
                  <c:v>6.9133049313967312E-2</c:v>
                </c:pt>
                <c:pt idx="5506">
                  <c:v>6.9092441773841592E-2</c:v>
                </c:pt>
                <c:pt idx="5507">
                  <c:v>6.9051153028052925E-2</c:v>
                </c:pt>
                <c:pt idx="5508">
                  <c:v>6.9009188364465068E-2</c:v>
                </c:pt>
                <c:pt idx="5509">
                  <c:v>6.8966552473174264E-2</c:v>
                </c:pt>
                <c:pt idx="5510">
                  <c:v>6.8923249460005678E-2</c:v>
                </c:pt>
                <c:pt idx="5511">
                  <c:v>6.8879282860540125E-2</c:v>
                </c:pt>
                <c:pt idx="5512">
                  <c:v>6.8834655654601701E-2</c:v>
                </c:pt>
                <c:pt idx="5513">
                  <c:v>6.8789370281141682E-2</c:v>
                </c:pt>
                <c:pt idx="5514">
                  <c:v>6.8743428653457728E-2</c:v>
                </c:pt>
                <c:pt idx="5515">
                  <c:v>6.8696832174691094E-2</c:v>
                </c:pt>
                <c:pt idx="5516">
                  <c:v>6.8649581753547712E-2</c:v>
                </c:pt>
                <c:pt idx="5517">
                  <c:v>6.8601677820194037E-2</c:v>
                </c:pt>
                <c:pt idx="5518">
                  <c:v>6.8553120342279963E-2</c:v>
                </c:pt>
                <c:pt idx="5519">
                  <c:v>6.8503908841045402E-2</c:v>
                </c:pt>
                <c:pt idx="5520">
                  <c:v>6.8454042407469676E-2</c:v>
                </c:pt>
                <c:pt idx="5521">
                  <c:v>6.8403519718426439E-2</c:v>
                </c:pt>
                <c:pt idx="5522">
                  <c:v>6.8352339052807978E-2</c:v>
                </c:pt>
                <c:pt idx="5523">
                  <c:v>6.8300498307587873E-2</c:v>
                </c:pt>
                <c:pt idx="5524">
                  <c:v>6.8247995013790586E-2</c:v>
                </c:pt>
                <c:pt idx="5525">
                  <c:v>6.819482635234124E-2</c:v>
                </c:pt>
                <c:pt idx="5526">
                  <c:v>6.8140989169769905E-2</c:v>
                </c:pt>
                <c:pt idx="5527">
                  <c:v>6.8086479993747673E-2</c:v>
                </c:pt>
                <c:pt idx="5528">
                  <c:v>6.8031295048431487E-2</c:v>
                </c:pt>
                <c:pt idx="5529">
                  <c:v>6.7975430333336737E-2</c:v>
                </c:pt>
                <c:pt idx="5530">
                  <c:v>6.7918881902976305E-2</c:v>
                </c:pt>
                <c:pt idx="5531">
                  <c:v>6.786164630948692E-2</c:v>
                </c:pt>
                <c:pt idx="5532">
                  <c:v>6.7803720961785205E-2</c:v>
                </c:pt>
                <c:pt idx="5533">
                  <c:v>6.7745104307713883E-2</c:v>
                </c:pt>
                <c:pt idx="5534">
                  <c:v>6.7685795939353824E-2</c:v>
                </c:pt>
                <c:pt idx="5535">
                  <c:v>6.7625796683194364E-2</c:v>
                </c:pt>
                <c:pt idx="5536">
                  <c:v>6.7565108678776797E-2</c:v>
                </c:pt>
                <c:pt idx="5537">
                  <c:v>6.7503735446629104E-2</c:v>
                </c:pt>
                <c:pt idx="5538">
                  <c:v>6.7441681946168189E-2</c:v>
                </c:pt>
                <c:pt idx="5539">
                  <c:v>6.7378954624210244E-2</c:v>
                </c:pt>
                <c:pt idx="5540">
                  <c:v>6.7315561454701758E-2</c:v>
                </c:pt>
                <c:pt idx="5541">
                  <c:v>6.7251511970255778E-2</c:v>
                </c:pt>
                <c:pt idx="5542">
                  <c:v>6.7186817286051803E-2</c:v>
                </c:pt>
                <c:pt idx="5543">
                  <c:v>6.7121490116630086E-2</c:v>
                </c:pt>
                <c:pt idx="5544">
                  <c:v>6.7055544786088633E-2</c:v>
                </c:pt>
                <c:pt idx="5545">
                  <c:v>6.6988997232164796E-2</c:v>
                </c:pt>
                <c:pt idx="5546">
                  <c:v>6.6921865004660547E-2</c:v>
                </c:pt>
                <c:pt idx="5547">
                  <c:v>6.6854167258648803E-2</c:v>
                </c:pt>
                <c:pt idx="5548">
                  <c:v>6.6785924742875064E-2</c:v>
                </c:pt>
                <c:pt idx="5549">
                  <c:v>6.6717159783748814E-2</c:v>
                </c:pt>
                <c:pt idx="5550">
                  <c:v>6.6647896265297976E-2</c:v>
                </c:pt>
                <c:pt idx="5551">
                  <c:v>6.6578159605441223E-2</c:v>
                </c:pt>
                <c:pt idx="5552">
                  <c:v>6.6507976728912774E-2</c:v>
                </c:pt>
                <c:pt idx="5553">
                  <c:v>6.6437376037158283E-2</c:v>
                </c:pt>
                <c:pt idx="5554">
                  <c:v>6.6366387289723106E-2</c:v>
                </c:pt>
                <c:pt idx="5555">
                  <c:v>6.6295041212688033E-2</c:v>
                </c:pt>
                <c:pt idx="5556">
                  <c:v>6.6223368885244896E-2</c:v>
                </c:pt>
                <c:pt idx="5557">
                  <c:v>6.6151401236339114E-2</c:v>
                </c:pt>
                <c:pt idx="5558">
                  <c:v>6.6079168777487735E-2</c:v>
                </c:pt>
                <c:pt idx="5559">
                  <c:v>6.6006701437162404E-2</c:v>
                </c:pt>
                <c:pt idx="5560">
                  <c:v>6.5934028413903112E-2</c:v>
                </c:pt>
                <c:pt idx="5561">
                  <c:v>6.5861178043485819E-2</c:v>
                </c:pt>
                <c:pt idx="5562">
                  <c:v>6.5788177679214979E-2</c:v>
                </c:pt>
                <c:pt idx="5563">
                  <c:v>6.5715053584597408E-2</c:v>
                </c:pt>
                <c:pt idx="5564">
                  <c:v>6.5641830837688195E-2</c:v>
                </c:pt>
                <c:pt idx="5565">
                  <c:v>6.5568533246430444E-2</c:v>
                </c:pt>
                <c:pt idx="5566">
                  <c:v>6.5495183274337204E-2</c:v>
                </c:pt>
                <c:pt idx="5567">
                  <c:v>6.5421801975892771E-2</c:v>
                </c:pt>
                <c:pt idx="5568">
                  <c:v>6.5348408941075631E-2</c:v>
                </c:pt>
                <c:pt idx="5569">
                  <c:v>6.5275022248432887E-2</c:v>
                </c:pt>
                <c:pt idx="5570">
                  <c:v>6.5201658426160117E-2</c:v>
                </c:pt>
                <c:pt idx="5571">
                  <c:v>6.5128332420663917E-2</c:v>
                </c:pt>
                <c:pt idx="5572">
                  <c:v>6.5055057572110511E-2</c:v>
                </c:pt>
                <c:pt idx="5573">
                  <c:v>6.4981845596483914E-2</c:v>
                </c:pt>
                <c:pt idx="5574">
                  <c:v>6.4908706573700903E-2</c:v>
                </c:pt>
                <c:pt idx="5575">
                  <c:v>6.4835648941349994E-2</c:v>
                </c:pt>
                <c:pt idx="5576">
                  <c:v>6.4762679493643768E-2</c:v>
                </c:pt>
                <c:pt idx="5577">
                  <c:v>6.468980338519241E-2</c:v>
                </c:pt>
                <c:pt idx="5578">
                  <c:v>6.4617024139226278E-2</c:v>
                </c:pt>
                <c:pt idx="5579">
                  <c:v>6.4544343659912462E-2</c:v>
                </c:pt>
                <c:pt idx="5580">
                  <c:v>6.4471762248431999E-2</c:v>
                </c:pt>
                <c:pt idx="5581">
                  <c:v>6.4399278622495129E-2</c:v>
                </c:pt>
                <c:pt idx="5582">
                  <c:v>6.4326889938995643E-2</c:v>
                </c:pt>
                <c:pt idx="5583">
                  <c:v>6.4254591819515428E-2</c:v>
                </c:pt>
                <c:pt idx="5584">
                  <c:v>6.4182378378409941E-2</c:v>
                </c:pt>
                <c:pt idx="5585">
                  <c:v>6.4110242253217584E-2</c:v>
                </c:pt>
                <c:pt idx="5586">
                  <c:v>6.4038174637149919E-2</c:v>
                </c:pt>
                <c:pt idx="5587">
                  <c:v>6.3966165313436393E-2</c:v>
                </c:pt>
                <c:pt idx="5588">
                  <c:v>6.3894202691306121E-2</c:v>
                </c:pt>
                <c:pt idx="5589">
                  <c:v>6.3822273843404803E-2</c:v>
                </c:pt>
                <c:pt idx="5590">
                  <c:v>6.3750364544455373E-2</c:v>
                </c:pt>
                <c:pt idx="5591">
                  <c:v>6.3678459329669868E-2</c:v>
                </c:pt>
                <c:pt idx="5592">
                  <c:v>6.3606541612985748E-2</c:v>
                </c:pt>
                <c:pt idx="5593">
                  <c:v>6.3534593853896384E-2</c:v>
                </c:pt>
                <c:pt idx="5594">
                  <c:v>6.3462597700475992E-2</c:v>
                </c:pt>
                <c:pt idx="5595">
                  <c:v>6.3390534081039562E-2</c:v>
                </c:pt>
                <c:pt idx="5596">
                  <c:v>6.3318383273681569E-2</c:v>
                </c:pt>
                <c:pt idx="5597">
                  <c:v>6.3246124971664888E-2</c:v>
                </c:pt>
                <c:pt idx="5598">
                  <c:v>6.3173738345609132E-2</c:v>
                </c:pt>
                <c:pt idx="5599">
                  <c:v>6.3101202102617562E-2</c:v>
                </c:pt>
                <c:pt idx="5600">
                  <c:v>6.3028494542446745E-2</c:v>
                </c:pt>
                <c:pt idx="5601">
                  <c:v>6.2955593610818039E-2</c:v>
                </c:pt>
                <c:pt idx="5602">
                  <c:v>6.288247694997208E-2</c:v>
                </c:pt>
                <c:pt idx="5603">
                  <c:v>6.2809121946560603E-2</c:v>
                </c:pt>
                <c:pt idx="5604">
                  <c:v>6.2735505776973219E-2</c:v>
                </c:pt>
                <c:pt idx="5605">
                  <c:v>6.2661605450190339E-2</c:v>
                </c:pt>
                <c:pt idx="5606">
                  <c:v>6.258739784825447E-2</c:v>
                </c:pt>
                <c:pt idx="5607">
                  <c:v>6.25128597644488E-2</c:v>
                </c:pt>
                <c:pt idx="5608">
                  <c:v>6.2437967939270728E-2</c:v>
                </c:pt>
                <c:pt idx="5609">
                  <c:v>6.2362699094284095E-2</c:v>
                </c:pt>
                <c:pt idx="5610">
                  <c:v>6.2287029963935182E-2</c:v>
                </c:pt>
                <c:pt idx="5611">
                  <c:v>6.2210937325411962E-2</c:v>
                </c:pt>
                <c:pt idx="5612">
                  <c:v>6.2134398026626118E-2</c:v>
                </c:pt>
                <c:pt idx="5613">
                  <c:v>6.205738901239493E-2</c:v>
                </c:pt>
                <c:pt idx="5614">
                  <c:v>6.1979887348897512E-2</c:v>
                </c:pt>
                <c:pt idx="5615">
                  <c:v>6.1901870246478363E-2</c:v>
                </c:pt>
                <c:pt idx="5616">
                  <c:v>6.182331508086901E-2</c:v>
                </c:pt>
                <c:pt idx="5617">
                  <c:v>6.1744199412896314E-2</c:v>
                </c:pt>
                <c:pt idx="5618">
                  <c:v>6.1664501006744074E-2</c:v>
                </c:pt>
                <c:pt idx="5619">
                  <c:v>6.1584197846833284E-2</c:v>
                </c:pt>
                <c:pt idx="5620">
                  <c:v>6.1503268153382439E-2</c:v>
                </c:pt>
                <c:pt idx="5621">
                  <c:v>6.1421690396710492E-2</c:v>
                </c:pt>
                <c:pt idx="5622">
                  <c:v>6.1339443310339276E-2</c:v>
                </c:pt>
                <c:pt idx="5623">
                  <c:v>6.1256505902953895E-2</c:v>
                </c:pt>
                <c:pt idx="5624">
                  <c:v>6.1172857469275942E-2</c:v>
                </c:pt>
                <c:pt idx="5625">
                  <c:v>6.1088477599901637E-2</c:v>
                </c:pt>
                <c:pt idx="5626">
                  <c:v>6.1003346190157647E-2</c:v>
                </c:pt>
                <c:pt idx="5627">
                  <c:v>6.0917443448024015E-2</c:v>
                </c:pt>
                <c:pt idx="5628">
                  <c:v>6.0830749901171106E-2</c:v>
                </c:pt>
                <c:pt idx="5629">
                  <c:v>6.0743246403158119E-2</c:v>
                </c:pt>
                <c:pt idx="5630">
                  <c:v>6.0654914138836884E-2</c:v>
                </c:pt>
                <c:pt idx="5631">
                  <c:v>6.0565734629003623E-2</c:v>
                </c:pt>
                <c:pt idx="5632">
                  <c:v>6.0475689734341316E-2</c:v>
                </c:pt>
                <c:pt idx="5633">
                  <c:v>6.0384761658690195E-2</c:v>
                </c:pt>
                <c:pt idx="5634">
                  <c:v>6.0292932951686841E-2</c:v>
                </c:pt>
                <c:pt idx="5635">
                  <c:v>6.0200186510806816E-2</c:v>
                </c:pt>
                <c:pt idx="5636">
                  <c:v>6.0106505582847497E-2</c:v>
                </c:pt>
                <c:pt idx="5637">
                  <c:v>6.0011873764883476E-2</c:v>
                </c:pt>
                <c:pt idx="5638">
                  <c:v>5.9916275004728438E-2</c:v>
                </c:pt>
                <c:pt idx="5639">
                  <c:v>5.9819693600933185E-2</c:v>
                </c:pt>
                <c:pt idx="5640">
                  <c:v>5.9722114202351503E-2</c:v>
                </c:pt>
                <c:pt idx="5641">
                  <c:v>5.9623521807299844E-2</c:v>
                </c:pt>
                <c:pt idx="5642">
                  <c:v>5.9523901762340639E-2</c:v>
                </c:pt>
                <c:pt idx="5643">
                  <c:v>5.9423239760713696E-2</c:v>
                </c:pt>
                <c:pt idx="5644">
                  <c:v>5.932152184044142E-2</c:v>
                </c:pt>
                <c:pt idx="5645">
                  <c:v>5.9218734382131176E-2</c:v>
                </c:pt>
                <c:pt idx="5646">
                  <c:v>5.911486410649823E-2</c:v>
                </c:pt>
                <c:pt idx="5647">
                  <c:v>5.9009898071629867E-2</c:v>
                </c:pt>
                <c:pt idx="5648">
                  <c:v>5.8903823670012796E-2</c:v>
                </c:pt>
                <c:pt idx="5649">
                  <c:v>5.8796628625341664E-2</c:v>
                </c:pt>
                <c:pt idx="5650">
                  <c:v>5.8688300989129076E-2</c:v>
                </c:pt>
                <c:pt idx="5651">
                  <c:v>5.8578829137134567E-2</c:v>
                </c:pt>
                <c:pt idx="5652">
                  <c:v>5.846820176562819E-2</c:v>
                </c:pt>
                <c:pt idx="5653">
                  <c:v>5.8356407887506359E-2</c:v>
                </c:pt>
                <c:pt idx="5654">
                  <c:v>5.8243436848438718E-2</c:v>
                </c:pt>
                <c:pt idx="5655">
                  <c:v>5.8129278406487649E-2</c:v>
                </c:pt>
                <c:pt idx="5656">
                  <c:v>5.8013922863264268E-2</c:v>
                </c:pt>
                <c:pt idx="5657">
                  <c:v>5.7897361168665513E-2</c:v>
                </c:pt>
                <c:pt idx="5658">
                  <c:v>5.7779584969614314E-2</c:v>
                </c:pt>
                <c:pt idx="5659">
                  <c:v>5.7660586634510493E-2</c:v>
                </c:pt>
                <c:pt idx="5660">
                  <c:v>5.7540359272925966E-2</c:v>
                </c:pt>
                <c:pt idx="5661">
                  <c:v>5.7418896751699679E-2</c:v>
                </c:pt>
                <c:pt idx="5662">
                  <c:v>5.7296193707704057E-2</c:v>
                </c:pt>
                <c:pt idx="5663">
                  <c:v>5.7172245557506884E-2</c:v>
                </c:pt>
                <c:pt idx="5664">
                  <c:v>5.7047048504142363E-2</c:v>
                </c:pt>
                <c:pt idx="5665">
                  <c:v>5.6920599541193703E-2</c:v>
                </c:pt>
                <c:pt idx="5666">
                  <c:v>5.6792896454380987E-2</c:v>
                </c:pt>
                <c:pt idx="5667">
                  <c:v>5.6663937820838436E-2</c:v>
                </c:pt>
                <c:pt idx="5668">
                  <c:v>5.6533723006256087E-2</c:v>
                </c:pt>
                <c:pt idx="5669">
                  <c:v>5.6402252160053366E-2</c:v>
                </c:pt>
                <c:pt idx="5670">
                  <c:v>5.6269526208741066E-2</c:v>
                </c:pt>
                <c:pt idx="5671">
                  <c:v>5.6135546847624097E-2</c:v>
                </c:pt>
                <c:pt idx="5672">
                  <c:v>5.6000316530986471E-2</c:v>
                </c:pt>
                <c:pt idx="5673">
                  <c:v>5.5863838460893551E-2</c:v>
                </c:pt>
                <c:pt idx="5674">
                  <c:v>5.5726116574740102E-2</c:v>
                </c:pt>
                <c:pt idx="5675">
                  <c:v>5.5587155531664656E-2</c:v>
                </c:pt>
                <c:pt idx="5676">
                  <c:v>5.5446960697945816E-2</c:v>
                </c:pt>
                <c:pt idx="5677">
                  <c:v>5.5305538131486177E-2</c:v>
                </c:pt>
                <c:pt idx="5678">
                  <c:v>5.5162894565489153E-2</c:v>
                </c:pt>
                <c:pt idx="5679">
                  <c:v>5.5019037391422193E-2</c:v>
                </c:pt>
                <c:pt idx="5680">
                  <c:v>5.4873974641358236E-2</c:v>
                </c:pt>
                <c:pt idx="5681">
                  <c:v>5.472771496977983E-2</c:v>
                </c:pt>
                <c:pt idx="5682">
                  <c:v>5.4580267634927321E-2</c:v>
                </c:pt>
                <c:pt idx="5683">
                  <c:v>5.4431642479763363E-2</c:v>
                </c:pt>
                <c:pt idx="5684">
                  <c:v>5.4281849912627515E-2</c:v>
                </c:pt>
                <c:pt idx="5685">
                  <c:v>5.4130900887643975E-2</c:v>
                </c:pt>
                <c:pt idx="5686">
                  <c:v>5.3978806884945073E-2</c:v>
                </c:pt>
                <c:pt idx="5687">
                  <c:v>5.3825579890768263E-2</c:v>
                </c:pt>
                <c:pt idx="5688">
                  <c:v>5.3671232377478555E-2</c:v>
                </c:pt>
                <c:pt idx="5689">
                  <c:v>5.3515777283568142E-2</c:v>
                </c:pt>
                <c:pt idx="5690">
                  <c:v>5.3359227993676601E-2</c:v>
                </c:pt>
                <c:pt idx="5691">
                  <c:v>5.3201598318677018E-2</c:v>
                </c:pt>
                <c:pt idx="5692">
                  <c:v>5.3042902475865947E-2</c:v>
                </c:pt>
                <c:pt idx="5693">
                  <c:v>5.2883155069293315E-2</c:v>
                </c:pt>
                <c:pt idx="5694">
                  <c:v>5.2722371070266706E-2</c:v>
                </c:pt>
                <c:pt idx="5695">
                  <c:v>5.2560565798059462E-2</c:v>
                </c:pt>
                <c:pt idx="5696">
                  <c:v>5.2397754900852481E-2</c:v>
                </c:pt>
                <c:pt idx="5697">
                  <c:v>5.2233954336931426E-2</c:v>
                </c:pt>
                <c:pt idx="5698">
                  <c:v>5.2069180356167172E-2</c:v>
                </c:pt>
                <c:pt idx="5699">
                  <c:v>5.1903449481796753E-2</c:v>
                </c:pt>
                <c:pt idx="5700">
                  <c:v>5.173677849252481E-2</c:v>
                </c:pt>
                <c:pt idx="5701">
                  <c:v>5.1569184404962262E-2</c:v>
                </c:pt>
                <c:pt idx="5702">
                  <c:v>5.1400684456416663E-2</c:v>
                </c:pt>
                <c:pt idx="5703">
                  <c:v>5.1231296088047822E-2</c:v>
                </c:pt>
                <c:pt idx="5704">
                  <c:v>5.1061036928398966E-2</c:v>
                </c:pt>
                <c:pt idx="5705">
                  <c:v>5.0889924777314105E-2</c:v>
                </c:pt>
                <c:pt idx="5706">
                  <c:v>5.0717977590249895E-2</c:v>
                </c:pt>
                <c:pt idx="5707">
                  <c:v>5.0545213462987772E-2</c:v>
                </c:pt>
                <c:pt idx="5708">
                  <c:v>5.0371650616753444E-2</c:v>
                </c:pt>
                <c:pt idx="5709">
                  <c:v>5.0197307383746288E-2</c:v>
                </c:pt>
                <c:pt idx="5710">
                  <c:v>5.0022202193083912E-2</c:v>
                </c:pt>
                <c:pt idx="5711">
                  <c:v>4.9846353557161681E-2</c:v>
                </c:pt>
                <c:pt idx="5712">
                  <c:v>4.966978005843007E-2</c:v>
                </c:pt>
                <c:pt idx="5713">
                  <c:v>4.9492500336589397E-2</c:v>
                </c:pt>
                <c:pt idx="5714">
                  <c:v>4.9314533076201185E-2</c:v>
                </c:pt>
                <c:pt idx="5715">
                  <c:v>4.9135896994714552E-2</c:v>
                </c:pt>
                <c:pt idx="5716">
                  <c:v>4.8956610801379079E-2</c:v>
                </c:pt>
                <c:pt idx="5717">
                  <c:v>4.8776693063452725E-2</c:v>
                </c:pt>
                <c:pt idx="5718">
                  <c:v>4.8596161997195887E-2</c:v>
                </c:pt>
                <c:pt idx="5719">
                  <c:v>4.8415035297819542E-2</c:v>
                </c:pt>
                <c:pt idx="5720">
                  <c:v>4.8233330051709503E-2</c:v>
                </c:pt>
                <c:pt idx="5721">
                  <c:v>4.8051062684508865E-2</c:v>
                </c:pt>
                <c:pt idx="5722">
                  <c:v>4.78682489164678E-2</c:v>
                </c:pt>
                <c:pt idx="5723">
                  <c:v>4.7684903723376373E-2</c:v>
                </c:pt>
                <c:pt idx="5724">
                  <c:v>4.7501041302691401E-2</c:v>
                </c:pt>
                <c:pt idx="5725">
                  <c:v>4.7316675044535655E-2</c:v>
                </c:pt>
                <c:pt idx="5726">
                  <c:v>4.7131817507260823E-2</c:v>
                </c:pt>
                <c:pt idx="5727">
                  <c:v>4.6946480397285509E-2</c:v>
                </c:pt>
                <c:pt idx="5728">
                  <c:v>4.6760674552924326E-2</c:v>
                </c:pt>
                <c:pt idx="5729">
                  <c:v>4.6574409931944144E-2</c:v>
                </c:pt>
                <c:pt idx="5730">
                  <c:v>4.6387695602591469E-2</c:v>
                </c:pt>
                <c:pt idx="5731">
                  <c:v>4.6200539737847622E-2</c:v>
                </c:pt>
                <c:pt idx="5732">
                  <c:v>4.6012949612681306E-2</c:v>
                </c:pt>
                <c:pt idx="5733">
                  <c:v>4.5824931604077628E-2</c:v>
                </c:pt>
                <c:pt idx="5734">
                  <c:v>4.5636491193632736E-2</c:v>
                </c:pt>
                <c:pt idx="5735">
                  <c:v>4.5447632972516645E-2</c:v>
                </c:pt>
                <c:pt idx="5736">
                  <c:v>4.5258360648613313E-2</c:v>
                </c:pt>
                <c:pt idx="5737">
                  <c:v>4.5068677055658243E-2</c:v>
                </c:pt>
                <c:pt idx="5738">
                  <c:v>4.4878584164202907E-2</c:v>
                </c:pt>
                <c:pt idx="5739">
                  <c:v>4.4688083094244803E-2</c:v>
                </c:pt>
                <c:pt idx="5740">
                  <c:v>4.4497174129369252E-2</c:v>
                </c:pt>
                <c:pt idx="5741">
                  <c:v>4.4305856732257162E-2</c:v>
                </c:pt>
                <c:pt idx="5742">
                  <c:v>4.4114129561424062E-2</c:v>
                </c:pt>
                <c:pt idx="5743">
                  <c:v>4.3921990489058094E-2</c:v>
                </c:pt>
                <c:pt idx="5744">
                  <c:v>4.3729436619836963E-2</c:v>
                </c:pt>
                <c:pt idx="5745">
                  <c:v>4.3536464310607016E-2</c:v>
                </c:pt>
                <c:pt idx="5746">
                  <c:v>4.3343069190817374E-2</c:v>
                </c:pt>
                <c:pt idx="5747">
                  <c:v>4.3149246183605904E-2</c:v>
                </c:pt>
                <c:pt idx="5748">
                  <c:v>4.2954989527442734E-2</c:v>
                </c:pt>
                <c:pt idx="5749">
                  <c:v>4.2760292798238439E-2</c:v>
                </c:pt>
                <c:pt idx="5750">
                  <c:v>4.2565148931836799E-2</c:v>
                </c:pt>
                <c:pt idx="5751">
                  <c:v>4.2369550246809697E-2</c:v>
                </c:pt>
                <c:pt idx="5752">
                  <c:v>4.2173488467482145E-2</c:v>
                </c:pt>
                <c:pt idx="5753">
                  <c:v>4.1976954747118503E-2</c:v>
                </c:pt>
                <c:pt idx="5754">
                  <c:v>4.1779939754743707E-2</c:v>
                </c:pt>
                <c:pt idx="5755">
                  <c:v>4.1582433962376902E-2</c:v>
                </c:pt>
                <c:pt idx="5756">
                  <c:v>4.1384428094971122E-2</c:v>
                </c:pt>
                <c:pt idx="5757">
                  <c:v>4.1185913497328704E-2</c:v>
                </c:pt>
                <c:pt idx="5758">
                  <c:v>4.0986882324705064E-2</c:v>
                </c:pt>
                <c:pt idx="5759">
                  <c:v>4.0787327656935178E-2</c:v>
                </c:pt>
                <c:pt idx="5760">
                  <c:v>4.0587243597554959E-2</c:v>
                </c:pt>
                <c:pt idx="5761">
                  <c:v>4.0386625361492422E-2</c:v>
                </c:pt>
                <c:pt idx="5762">
                  <c:v>4.0185469352117614E-2</c:v>
                </c:pt>
                <c:pt idx="5763">
                  <c:v>3.9983773228302953E-2</c:v>
                </c:pt>
                <c:pt idx="5764">
                  <c:v>3.978153596210629E-2</c:v>
                </c:pt>
                <c:pt idx="5765">
                  <c:v>3.9578757887670631E-2</c:v>
                </c:pt>
                <c:pt idx="5766">
                  <c:v>3.9375440741900997E-2</c:v>
                </c:pt>
                <c:pt idx="5767">
                  <c:v>3.9171587697458141E-2</c:v>
                </c:pt>
                <c:pt idx="5768">
                  <c:v>3.8967203388582713E-2</c:v>
                </c:pt>
                <c:pt idx="5769">
                  <c:v>3.8762293930239979E-2</c:v>
                </c:pt>
                <c:pt idx="5770">
                  <c:v>3.855686693105382E-2</c:v>
                </c:pt>
                <c:pt idx="5771">
                  <c:v>3.8350931500472821E-2</c:v>
                </c:pt>
                <c:pt idx="5772">
                  <c:v>3.8144498250595835E-2</c:v>
                </c:pt>
                <c:pt idx="5773">
                  <c:v>3.793757929305823E-2</c:v>
                </c:pt>
                <c:pt idx="5774">
                  <c:v>3.7730188231363135E-2</c:v>
                </c:pt>
                <c:pt idx="5775">
                  <c:v>3.7522340149022414E-2</c:v>
                </c:pt>
                <c:pt idx="5776">
                  <c:v>3.7314051593852933E-2</c:v>
                </c:pt>
                <c:pt idx="5777">
                  <c:v>3.710534055875734E-2</c:v>
                </c:pt>
                <c:pt idx="5778">
                  <c:v>3.6896226459297875E-2</c:v>
                </c:pt>
                <c:pt idx="5779">
                  <c:v>3.668673010836155E-2</c:v>
                </c:pt>
                <c:pt idx="5780">
                  <c:v>3.6476873688192052E-2</c:v>
                </c:pt>
                <c:pt idx="5781">
                  <c:v>3.626668072005379E-2</c:v>
                </c:pt>
                <c:pt idx="5782">
                  <c:v>3.6056176031775994E-2</c:v>
                </c:pt>
                <c:pt idx="5783">
                  <c:v>3.5845385723411997E-2</c:v>
                </c:pt>
                <c:pt idx="5784">
                  <c:v>3.5634337131234553E-2</c:v>
                </c:pt>
                <c:pt idx="5785">
                  <c:v>3.5423058790276782E-2</c:v>
                </c:pt>
                <c:pt idx="5786">
                  <c:v>3.5211580395611702E-2</c:v>
                </c:pt>
                <c:pt idx="5787">
                  <c:v>3.4999932762558195E-2</c:v>
                </c:pt>
                <c:pt idx="5788">
                  <c:v>3.4788147785982916E-2</c:v>
                </c:pt>
                <c:pt idx="5789">
                  <c:v>3.4576258398861651E-2</c:v>
                </c:pt>
                <c:pt idx="5790">
                  <c:v>3.4364298530250484E-2</c:v>
                </c:pt>
                <c:pt idx="5791">
                  <c:v>3.4152302997724496E-2</c:v>
                </c:pt>
                <c:pt idx="5792">
                  <c:v>3.394030719425227E-2</c:v>
                </c:pt>
                <c:pt idx="5793">
                  <c:v>3.3728346608191344E-2</c:v>
                </c:pt>
                <c:pt idx="5794">
                  <c:v>3.3516456428180443E-2</c:v>
                </c:pt>
                <c:pt idx="5795">
                  <c:v>3.3304671328537837E-2</c:v>
                </c:pt>
                <c:pt idx="5796">
                  <c:v>3.3093025332958624E-2</c:v>
                </c:pt>
                <c:pt idx="5797">
                  <c:v>3.2881551693592199E-2</c:v>
                </c:pt>
                <c:pt idx="5798">
                  <c:v>3.2670282781884621E-2</c:v>
                </c:pt>
                <c:pt idx="5799">
                  <c:v>3.2459249990418174E-2</c:v>
                </c:pt>
                <c:pt idx="5800">
                  <c:v>3.2248483645123956E-2</c:v>
                </c:pt>
                <c:pt idx="5801">
                  <c:v>3.2038012927269072E-2</c:v>
                </c:pt>
                <c:pt idx="5802">
                  <c:v>3.1827865804650711E-2</c:v>
                </c:pt>
                <c:pt idx="5803">
                  <c:v>3.1618068971447706E-2</c:v>
                </c:pt>
                <c:pt idx="5804">
                  <c:v>3.140864779620596E-2</c:v>
                </c:pt>
                <c:pt idx="5805">
                  <c:v>3.119962627745607E-2</c:v>
                </c:pt>
                <c:pt idx="5806">
                  <c:v>3.0991027006483492E-2</c:v>
                </c:pt>
                <c:pt idx="5807">
                  <c:v>3.0782871136791599E-2</c:v>
                </c:pt>
                <c:pt idx="5808">
                  <c:v>3.0575178359820772E-2</c:v>
                </c:pt>
                <c:pt idx="5809">
                  <c:v>3.0367966886502056E-2</c:v>
                </c:pt>
                <c:pt idx="5810">
                  <c:v>3.0161253434249691E-2</c:v>
                </c:pt>
                <c:pt idx="5811">
                  <c:v>2.9955053219008508E-2</c:v>
                </c:pt>
                <c:pt idx="5812">
                  <c:v>2.974937995199485E-2</c:v>
                </c:pt>
                <c:pt idx="5813">
                  <c:v>2.954424584078481E-2</c:v>
                </c:pt>
                <c:pt idx="5814">
                  <c:v>2.9339661594421054E-2</c:v>
                </c:pt>
                <c:pt idx="5815">
                  <c:v>2.9135636432225286E-2</c:v>
                </c:pt>
                <c:pt idx="5816">
                  <c:v>2.8932178096020039E-2</c:v>
                </c:pt>
                <c:pt idx="5817">
                  <c:v>2.8729292865475382E-2</c:v>
                </c:pt>
                <c:pt idx="5818">
                  <c:v>2.8526985576315965E-2</c:v>
                </c:pt>
                <c:pt idx="5819">
                  <c:v>2.8325259641132267E-2</c:v>
                </c:pt>
                <c:pt idx="5820">
                  <c:v>2.8124117072556735E-2</c:v>
                </c:pt>
                <c:pt idx="5821">
                  <c:v>2.7923558508576973E-2</c:v>
                </c:pt>
                <c:pt idx="5822">
                  <c:v>2.772358323977147E-2</c:v>
                </c:pt>
                <c:pt idx="5823">
                  <c:v>2.7524189238264149E-2</c:v>
                </c:pt>
                <c:pt idx="5824">
                  <c:v>2.732537318820712E-2</c:v>
                </c:pt>
                <c:pt idx="5825">
                  <c:v>2.7127130517608788E-2</c:v>
                </c:pt>
                <c:pt idx="5826">
                  <c:v>2.6929455431340319E-2</c:v>
                </c:pt>
                <c:pt idx="5827">
                  <c:v>2.6732340945157869E-2</c:v>
                </c:pt>
                <c:pt idx="5828">
                  <c:v>2.6535778920591394E-2</c:v>
                </c:pt>
                <c:pt idx="5829">
                  <c:v>2.6339760100558801E-2</c:v>
                </c:pt>
                <c:pt idx="5830">
                  <c:v>2.614427414557324E-2</c:v>
                </c:pt>
                <c:pt idx="5831">
                  <c:v>2.5949309670419508E-2</c:v>
                </c:pt>
                <c:pt idx="5832">
                  <c:v>2.5754854281185149E-2</c:v>
                </c:pt>
                <c:pt idx="5833">
                  <c:v>2.5560894612535977E-2</c:v>
                </c:pt>
                <c:pt idx="5834">
                  <c:v>2.5367416365138468E-2</c:v>
                </c:pt>
                <c:pt idx="5835">
                  <c:v>2.5174404343133616E-2</c:v>
                </c:pt>
                <c:pt idx="5836">
                  <c:v>2.4981842491576162E-2</c:v>
                </c:pt>
                <c:pt idx="5837">
                  <c:v>2.4789713933758908E-2</c:v>
                </c:pt>
                <c:pt idx="5838">
                  <c:v>2.459800100834816E-2</c:v>
                </c:pt>
                <c:pt idx="5839">
                  <c:v>2.4406685306261004E-2</c:v>
                </c:pt>
                <c:pt idx="5840">
                  <c:v>2.4215747707223335E-2</c:v>
                </c:pt>
                <c:pt idx="5841">
                  <c:v>2.4025168415947987E-2</c:v>
                </c:pt>
                <c:pt idx="5842">
                  <c:v>2.3834926997883879E-2</c:v>
                </c:pt>
                <c:pt idx="5843">
                  <c:v>2.3645002414485364E-2</c:v>
                </c:pt>
                <c:pt idx="5844">
                  <c:v>2.3455373057959427E-2</c:v>
                </c:pt>
                <c:pt idx="5845">
                  <c:v>2.3266016785451541E-2</c:v>
                </c:pt>
                <c:pt idx="5846">
                  <c:v>2.3076910952634349E-2</c:v>
                </c:pt>
                <c:pt idx="5847">
                  <c:v>2.2888032446667827E-2</c:v>
                </c:pt>
                <c:pt idx="5848">
                  <c:v>2.2699357718503767E-2</c:v>
                </c:pt>
                <c:pt idx="5849">
                  <c:v>2.2510862814507739E-2</c:v>
                </c:pt>
                <c:pt idx="5850">
                  <c:v>2.2322523407380113E-2</c:v>
                </c:pt>
                <c:pt idx="5851">
                  <c:v>2.2134314826355278E-2</c:v>
                </c:pt>
                <c:pt idx="5852">
                  <c:v>2.1946212086664366E-2</c:v>
                </c:pt>
                <c:pt idx="5853">
                  <c:v>2.1758189918248426E-2</c:v>
                </c:pt>
                <c:pt idx="5854">
                  <c:v>2.1570222844393416E-2</c:v>
                </c:pt>
                <c:pt idx="5855">
                  <c:v>2.1382285419427414E-2</c:v>
                </c:pt>
                <c:pt idx="5856">
                  <c:v>2.1194352595441914E-2</c:v>
                </c:pt>
                <c:pt idx="5857">
                  <c:v>2.1006400022064112E-2</c:v>
                </c:pt>
                <c:pt idx="5858">
                  <c:v>2.0818404204904127E-2</c:v>
                </c:pt>
                <c:pt idx="5859">
                  <c:v>2.0630342602345374E-2</c:v>
                </c:pt>
                <c:pt idx="5860">
                  <c:v>2.0442193709744958E-2</c:v>
                </c:pt>
                <c:pt idx="5861">
                  <c:v>2.0253937133927653E-2</c:v>
                </c:pt>
                <c:pt idx="5862">
                  <c:v>2.0065553658634803E-2</c:v>
                </c:pt>
                <c:pt idx="5863">
                  <c:v>1.9877025301474005E-2</c:v>
                </c:pt>
                <c:pt idx="5864">
                  <c:v>1.9688335362892086E-2</c:v>
                </c:pt>
                <c:pt idx="5865">
                  <c:v>1.9499468467667688E-2</c:v>
                </c:pt>
                <c:pt idx="5866">
                  <c:v>1.9310410599399835E-2</c:v>
                </c:pt>
                <c:pt idx="5867">
                  <c:v>1.9121149128447444E-2</c:v>
                </c:pt>
                <c:pt idx="5868">
                  <c:v>1.8931672833754021E-2</c:v>
                </c:pt>
                <c:pt idx="5869">
                  <c:v>1.8741971918973182E-2</c:v>
                </c:pt>
                <c:pt idx="5870">
                  <c:v>1.8552038023288003E-2</c:v>
                </c:pt>
                <c:pt idx="5871">
                  <c:v>1.8361864227304486E-2</c:v>
                </c:pt>
                <c:pt idx="5872">
                  <c:v>1.8171445054375523E-2</c:v>
                </c:pt>
                <c:pt idx="5873">
                  <c:v>1.7980776467698495E-2</c:v>
                </c:pt>
                <c:pt idx="5874">
                  <c:v>1.7789855863510912E-2</c:v>
                </c:pt>
                <c:pt idx="5875">
                  <c:v>1.7598682060693319E-2</c:v>
                </c:pt>
                <c:pt idx="5876">
                  <c:v>1.7407255287073549E-2</c:v>
                </c:pt>
                <c:pt idx="5877">
                  <c:v>1.7215577162708457E-2</c:v>
                </c:pt>
                <c:pt idx="5878">
                  <c:v>1.7023650680410403E-2</c:v>
                </c:pt>
                <c:pt idx="5879">
                  <c:v>1.6831480183766161E-2</c:v>
                </c:pt>
                <c:pt idx="5880">
                  <c:v>1.6639071342885989E-2</c:v>
                </c:pt>
                <c:pt idx="5881">
                  <c:v>1.6446431128106585E-2</c:v>
                </c:pt>
                <c:pt idx="5882">
                  <c:v>1.6253567781859591E-2</c:v>
                </c:pt>
                <c:pt idx="5883">
                  <c:v>1.6060490788905958E-2</c:v>
                </c:pt>
                <c:pt idx="5884">
                  <c:v>1.5867210845122465E-2</c:v>
                </c:pt>
                <c:pt idx="5885">
                  <c:v>1.5673739825020863E-2</c:v>
                </c:pt>
                <c:pt idx="5886">
                  <c:v>1.5480090748164161E-2</c:v>
                </c:pt>
                <c:pt idx="5887">
                  <c:v>1.5286277744638036E-2</c:v>
                </c:pt>
                <c:pt idx="5888">
                  <c:v>1.5092316019724394E-2</c:v>
                </c:pt>
                <c:pt idx="5889">
                  <c:v>1.4898221817915981E-2</c:v>
                </c:pt>
                <c:pt idx="5890">
                  <c:v>1.4704012386399158E-2</c:v>
                </c:pt>
                <c:pt idx="5891">
                  <c:v>1.4509705938128904E-2</c:v>
                </c:pt>
                <c:pt idx="5892">
                  <c:v>1.4315321614606398E-2</c:v>
                </c:pt>
                <c:pt idx="5893">
                  <c:v>1.4120879448465544E-2</c:v>
                </c:pt>
                <c:pt idx="5894">
                  <c:v>1.3926400325966034E-2</c:v>
                </c:pt>
                <c:pt idx="5895">
                  <c:v>1.3731905949483814E-2</c:v>
                </c:pt>
                <c:pt idx="5896">
                  <c:v>1.3537418800083975E-2</c:v>
                </c:pt>
                <c:pt idx="5897">
                  <c:v>1.3342962100251926E-2</c:v>
                </c:pt>
                <c:pt idx="5898">
                  <c:v>1.3148559776857671E-2</c:v>
                </c:pt>
                <c:pt idx="5899">
                  <c:v>1.2954236424417053E-2</c:v>
                </c:pt>
                <c:pt idx="5900">
                  <c:v>1.2760017268711926E-2</c:v>
                </c:pt>
                <c:pt idx="5901">
                  <c:v>1.256592813082421E-2</c:v>
                </c:pt>
                <c:pt idx="5902">
                  <c:v>1.237199539163486E-2</c:v>
                </c:pt>
                <c:pt idx="5903">
                  <c:v>1.2178245956834324E-2</c:v>
                </c:pt>
                <c:pt idx="5904">
                  <c:v>1.198470722248419E-2</c:v>
                </c:pt>
                <c:pt idx="5905">
                  <c:v>1.1791407041170184E-2</c:v>
                </c:pt>
                <c:pt idx="5906">
                  <c:v>1.1598373688778276E-2</c:v>
                </c:pt>
                <c:pt idx="5907">
                  <c:v>1.1405635831924195E-2</c:v>
                </c:pt>
                <c:pt idx="5908">
                  <c:v>1.121322249606291E-2</c:v>
                </c:pt>
                <c:pt idx="5909">
                  <c:v>1.1021163034300759E-2</c:v>
                </c:pt>
                <c:pt idx="5910">
                  <c:v>1.082948709693122E-2</c:v>
                </c:pt>
                <c:pt idx="5911">
                  <c:v>1.0638224601709051E-2</c:v>
                </c:pt>
                <c:pt idx="5912">
                  <c:v>1.0447405704880085E-2</c:v>
                </c:pt>
                <c:pt idx="5913">
                  <c:v>1.0257060772976124E-2</c:v>
                </c:pt>
                <c:pt idx="5914">
                  <c:v>1.0067220355385301E-2</c:v>
                </c:pt>
                <c:pt idx="5915">
                  <c:v>9.8779151577044842E-3</c:v>
                </c:pt>
                <c:pt idx="5916">
                  <c:v>9.6891760113453559E-3</c:v>
                </c:pt>
                <c:pt idx="5917">
                  <c:v>9.5010338296339664E-3</c:v>
                </c:pt>
                <c:pt idx="5918">
                  <c:v>9.3135195530893739E-3</c:v>
                </c:pt>
                <c:pt idx="5919">
                  <c:v>9.1266641014137555E-3</c:v>
                </c:pt>
                <c:pt idx="5920">
                  <c:v>8.9404983388425719E-3</c:v>
                </c:pt>
                <c:pt idx="5921">
                  <c:v>8.755053045725365E-3</c:v>
                </c:pt>
                <c:pt idx="5922">
                  <c:v>8.5703588919434047E-3</c:v>
                </c:pt>
                <c:pt idx="5923">
                  <c:v>8.386446411900058E-3</c:v>
                </c:pt>
                <c:pt idx="5924">
                  <c:v>8.2033459810177869E-3</c:v>
                </c:pt>
                <c:pt idx="5925">
                  <c:v>8.0210877936859448E-3</c:v>
                </c:pt>
                <c:pt idx="5926">
                  <c:v>7.8397018426017134E-3</c:v>
                </c:pt>
                <c:pt idx="5927">
                  <c:v>7.6592178994534001E-3</c:v>
                </c:pt>
                <c:pt idx="5928">
                  <c:v>7.4796654968909146E-3</c:v>
                </c:pt>
                <c:pt idx="5929">
                  <c:v>7.3010739117329911E-3</c:v>
                </c:pt>
                <c:pt idx="5930">
                  <c:v>7.1234721493608133E-3</c:v>
                </c:pt>
                <c:pt idx="5931">
                  <c:v>6.946888929249031E-3</c:v>
                </c:pt>
                <c:pt idx="5932">
                  <c:v>6.7713526715864709E-3</c:v>
                </c:pt>
                <c:pt idx="5933">
                  <c:v>6.5968914849409898E-3</c:v>
                </c:pt>
                <c:pt idx="5934">
                  <c:v>6.4235331549212992E-3</c:v>
                </c:pt>
                <c:pt idx="5935">
                  <c:v>6.2513051337946919E-3</c:v>
                </c:pt>
                <c:pt idx="5936">
                  <c:v>6.080234531016031E-3</c:v>
                </c:pt>
                <c:pt idx="5937">
                  <c:v>5.9103481046275455E-3</c:v>
                </c:pt>
                <c:pt idx="5938">
                  <c:v>5.7416722534891391E-3</c:v>
                </c:pt>
                <c:pt idx="5939">
                  <c:v>5.5742330103004658E-3</c:v>
                </c:pt>
                <c:pt idx="5940">
                  <c:v>5.4080560353769154E-3</c:v>
                </c:pt>
                <c:pt idx="5941">
                  <c:v>5.2431666111438695E-3</c:v>
                </c:pt>
                <c:pt idx="5942">
                  <c:v>5.079589637311999E-3</c:v>
                </c:pt>
                <c:pt idx="5943">
                  <c:v>4.9173496267022002E-3</c:v>
                </c:pt>
                <c:pt idx="5944">
                  <c:v>4.7564707016850569E-3</c:v>
                </c:pt>
                <c:pt idx="5945">
                  <c:v>4.5969765912040172E-3</c:v>
                </c:pt>
                <c:pt idx="5946">
                  <c:v>4.4388906283512391E-3</c:v>
                </c:pt>
                <c:pt idx="5947">
                  <c:v>4.2822357484665783E-3</c:v>
                </c:pt>
                <c:pt idx="5948">
                  <c:v>4.127034487730971E-3</c:v>
                </c:pt>
                <c:pt idx="5949">
                  <c:v>3.9733089822274106E-3</c:v>
                </c:pt>
                <c:pt idx="5950">
                  <c:v>3.8210809674411816E-3</c:v>
                </c:pt>
                <c:pt idx="5951">
                  <c:v>3.6703717781763098E-3</c:v>
                </c:pt>
                <c:pt idx="5952">
                  <c:v>3.5212023488617769E-3</c:v>
                </c:pt>
                <c:pt idx="5953">
                  <c:v>3.3735932142247393E-3</c:v>
                </c:pt>
                <c:pt idx="5954">
                  <c:v>3.227564510307888E-3</c:v>
                </c:pt>
                <c:pt idx="5955">
                  <c:v>3.0831359758092523E-3</c:v>
                </c:pt>
                <c:pt idx="5956">
                  <c:v>2.9403269537234627E-3</c:v>
                </c:pt>
                <c:pt idx="5957">
                  <c:v>2.7991563932650994E-3</c:v>
                </c:pt>
                <c:pt idx="5958">
                  <c:v>2.6596428520533344E-3</c:v>
                </c:pt>
                <c:pt idx="5959">
                  <c:v>2.5218044985416931E-3</c:v>
                </c:pt>
                <c:pt idx="5960">
                  <c:v>2.385659114673741E-3</c:v>
                </c:pt>
                <c:pt idx="5961">
                  <c:v>2.251224098748551E-3</c:v>
                </c:pt>
                <c:pt idx="5962">
                  <c:v>2.1185164684797606E-3</c:v>
                </c:pt>
                <c:pt idx="5963">
                  <c:v>1.9875528642329708E-3</c:v>
                </c:pt>
                <c:pt idx="5964">
                  <c:v>1.8583495524266728E-3</c:v>
                </c:pt>
                <c:pt idx="5965">
                  <c:v>1.7309224290834257E-3</c:v>
                </c:pt>
                <c:pt idx="5966">
                  <c:v>1.6052870235164645E-3</c:v>
                </c:pt>
                <c:pt idx="5967">
                  <c:v>1.4814585021411021E-3</c:v>
                </c:pt>
                <c:pt idx="5968">
                  <c:v>1.3594516723973889E-3</c:v>
                </c:pt>
                <c:pt idx="5969">
                  <c:v>1.2392809867731941E-3</c:v>
                </c:pt>
                <c:pt idx="5970">
                  <c:v>1.1209605469167385E-3</c:v>
                </c:pt>
                <c:pt idx="5971">
                  <c:v>1.0045041078282795E-3</c:v>
                </c:pt>
                <c:pt idx="5972">
                  <c:v>8.8992508212109699E-4</c:v>
                </c:pt>
                <c:pt idx="5973">
                  <c:v>7.77236544343017E-4</c:v>
                </c:pt>
                <c:pt idx="5974">
                  <c:v>6.6645123534843516E-4</c:v>
                </c:pt>
                <c:pt idx="5975">
                  <c:v>5.5758156671430691E-4</c:v>
                </c:pt>
                <c:pt idx="5976">
                  <c:v>4.5063962519095035E-4</c:v>
                </c:pt>
                <c:pt idx="5977">
                  <c:v>3.4563717718084192E-4</c:v>
                </c:pt>
                <c:pt idx="5978">
                  <c:v>2.4258567323835241E-4</c:v>
                </c:pt>
                <c:pt idx="5979">
                  <c:v>1.4149621448760266E-4</c:v>
                </c:pt>
                <c:pt idx="5980">
                  <c:v>4.2379398909442407E-5</c:v>
                </c:pt>
                <c:pt idx="5981">
                  <c:v>-5.4754929936283866E-5</c:v>
                </c:pt>
                <c:pt idx="5982">
                  <c:v>-1.4989788445153021E-4</c:v>
                </c:pt>
                <c:pt idx="5983">
                  <c:v>-2.4304162890721891E-4</c:v>
                </c:pt>
                <c:pt idx="5984">
                  <c:v>-3.3417942960459272E-4</c:v>
                </c:pt>
                <c:pt idx="5985">
                  <c:v>-4.2330569617697307E-4</c:v>
                </c:pt>
                <c:pt idx="5986">
                  <c:v>-5.1041601620116039E-4</c:v>
                </c:pt>
                <c:pt idx="5987">
                  <c:v>-5.9550718361596109E-4</c:v>
                </c:pt>
                <c:pt idx="5988">
                  <c:v>-6.7857722135968609E-4</c:v>
                </c:pt>
                <c:pt idx="5989">
                  <c:v>-7.5962539861484002E-4</c:v>
                </c:pt>
                <c:pt idx="5990">
                  <c:v>-8.3865224303252385E-4</c:v>
                </c:pt>
                <c:pt idx="5991">
                  <c:v>-9.1565954829028924E-4</c:v>
                </c:pt>
                <c:pt idx="5992">
                  <c:v>-9.9065037732089245E-4</c:v>
                </c:pt>
                <c:pt idx="5993">
                  <c:v>-1.063629061533147E-3</c:v>
                </c:pt>
                <c:pt idx="5994">
                  <c:v>-1.134601196330092E-3</c:v>
                </c:pt>
                <c:pt idx="5995">
                  <c:v>-1.2035736332156896E-3</c:v>
                </c:pt>
                <c:pt idx="5996">
                  <c:v>-1.2705544687648352E-3</c:v>
                </c:pt>
                <c:pt idx="5997">
                  <c:v>-1.335553030719306E-3</c:v>
                </c:pt>
                <c:pt idx="5998">
                  <c:v>-1.3985798614576485E-3</c:v>
                </c:pt>
                <c:pt idx="5999">
                  <c:v>-1.4596466990743292E-3</c:v>
                </c:pt>
                <c:pt idx="6000">
                  <c:v>-1.5187664562909733E-3</c:v>
                </c:pt>
                <c:pt idx="6001">
                  <c:v>-1.5759531974101253E-3</c:v>
                </c:pt>
                <c:pt idx="6002">
                  <c:v>-1.6312221135113807E-3</c:v>
                </c:pt>
                <c:pt idx="6003">
                  <c:v>-1.6845894960769781E-3</c:v>
                </c:pt>
                <c:pt idx="6004">
                  <c:v>-1.7360727092249045E-3</c:v>
                </c:pt>
                <c:pt idx="6005">
                  <c:v>-1.7856901607163414E-3</c:v>
                </c:pt>
                <c:pt idx="6006">
                  <c:v>-1.8334612718947712E-3</c:v>
                </c:pt>
                <c:pt idx="6007">
                  <c:v>-1.8794064467046695E-3</c:v>
                </c:pt>
                <c:pt idx="6008">
                  <c:v>-1.9235470399284066E-3</c:v>
                </c:pt>
                <c:pt idx="6009">
                  <c:v>-1.9659053247721241E-3</c:v>
                </c:pt>
                <c:pt idx="6010">
                  <c:v>-2.0065044599218472E-3</c:v>
                </c:pt>
                <c:pt idx="6011">
                  <c:v>-2.0453684561844341E-3</c:v>
                </c:pt>
                <c:pt idx="6012">
                  <c:v>-2.0825221428196808E-3</c:v>
                </c:pt>
                <c:pt idx="6013">
                  <c:v>-2.117991133663E-3</c:v>
                </c:pt>
                <c:pt idx="6014">
                  <c:v>-2.151801793130939E-3</c:v>
                </c:pt>
                <c:pt idx="6015">
                  <c:v>-2.1839812021958952E-3</c:v>
                </c:pt>
                <c:pt idx="6016">
                  <c:v>-2.2145571244091074E-3</c:v>
                </c:pt>
                <c:pt idx="6017">
                  <c:v>-2.2435579720461256E-3</c:v>
                </c:pt>
                <c:pt idx="6018">
                  <c:v>-2.2710127724425667E-3</c:v>
                </c:pt>
                <c:pt idx="6019">
                  <c:v>-2.2969511345829747E-3</c:v>
                </c:pt>
                <c:pt idx="6020">
                  <c:v>-2.3214032160003119E-3</c:v>
                </c:pt>
                <c:pt idx="6021">
                  <c:v>-2.3443996900387172E-3</c:v>
                </c:pt>
                <c:pt idx="6022">
                  <c:v>-2.3659717135279534E-3</c:v>
                </c:pt>
                <c:pt idx="6023">
                  <c:v>-2.3861508949128887E-3</c:v>
                </c:pt>
                <c:pt idx="6024">
                  <c:v>-2.4049692628779944E-3</c:v>
                </c:pt>
                <c:pt idx="6025">
                  <c:v>-2.4224592355023542E-3</c:v>
                </c:pt>
                <c:pt idx="6026">
                  <c:v>-2.438653589977378E-3</c:v>
                </c:pt>
                <c:pt idx="6027">
                  <c:v>-2.4535854329156069E-3</c:v>
                </c:pt>
                <c:pt idx="6028">
                  <c:v>-2.4672881712759138E-3</c:v>
                </c:pt>
                <c:pt idx="6029">
                  <c:v>-2.4797954839273191E-3</c:v>
                </c:pt>
                <c:pt idx="6030">
                  <c:v>-2.491141293870465E-3</c:v>
                </c:pt>
                <c:pt idx="6031">
                  <c:v>-2.5013597411333377E-3</c:v>
                </c:pt>
                <c:pt idx="6032">
                  <c:v>-2.5104851563550849E-3</c:v>
                </c:pt>
                <c:pt idx="6033">
                  <c:v>-2.5185520350694155E-3</c:v>
                </c:pt>
                <c:pt idx="6034">
                  <c:v>-2.5255950126967194E-3</c:v>
                </c:pt>
                <c:pt idx="6035">
                  <c:v>-2.5316488402520048E-3</c:v>
                </c:pt>
                <c:pt idx="6036">
                  <c:v>-2.5367483607738137E-3</c:v>
                </c:pt>
                <c:pt idx="6037">
                  <c:v>-2.5409284864771988E-3</c:v>
                </c:pt>
                <c:pt idx="6038">
                  <c:v>-2.5442241766324039E-3</c:v>
                </c:pt>
                <c:pt idx="6039">
                  <c:v>-2.5466704161691135E-3</c:v>
                </c:pt>
                <c:pt idx="6040">
                  <c:v>-2.5483021950047078E-3</c:v>
                </c:pt>
                <c:pt idx="6041">
                  <c:v>-2.5491544879230319E-3</c:v>
                </c:pt>
                <c:pt idx="6042">
                  <c:v>-2.549262234632269E-3</c:v>
                </c:pt>
                <c:pt idx="6043">
                  <c:v>-2.548660320097556E-3</c:v>
                </c:pt>
                <c:pt idx="6044">
                  <c:v>-2.5473835558012009E-3</c:v>
                </c:pt>
                <c:pt idx="6045">
                  <c:v>-2.5454666621733033E-3</c:v>
                </c:pt>
                <c:pt idx="6046">
                  <c:v>-2.5429442519163889E-3</c:v>
                </c:pt>
                <c:pt idx="6047">
                  <c:v>-2.53985081404977E-3</c:v>
                </c:pt>
                <c:pt idx="6048">
                  <c:v>-2.5362206986541112E-3</c:v>
                </c:pt>
                <c:pt idx="6049">
                  <c:v>-2.5320881023033087E-3</c:v>
                </c:pt>
                <c:pt idx="6050">
                  <c:v>-2.5274870541707926E-3</c:v>
                </c:pt>
                <c:pt idx="6051">
                  <c:v>-2.5224514027967354E-3</c:v>
                </c:pt>
                <c:pt idx="6052">
                  <c:v>-2.5170148035023616E-3</c:v>
                </c:pt>
                <c:pt idx="6053">
                  <c:v>-2.5112107064371859E-3</c:v>
                </c:pt>
                <c:pt idx="6054">
                  <c:v>-2.5050723452447279E-3</c:v>
                </c:pt>
                <c:pt idx="6055">
                  <c:v>-2.4986327263319895E-3</c:v>
                </c:pt>
                <c:pt idx="6056">
                  <c:v>-2.4919246187278051E-3</c:v>
                </c:pt>
                <c:pt idx="6057">
                  <c:v>-2.4849805445150614E-3</c:v>
                </c:pt>
                <c:pt idx="6058">
                  <c:v>-2.4778327698215786E-3</c:v>
                </c:pt>
                <c:pt idx="6059">
                  <c:v>-2.470513296354504E-3</c:v>
                </c:pt>
                <c:pt idx="6060">
                  <c:v>-2.4630538534628752E-3</c:v>
                </c:pt>
                <c:pt idx="6061">
                  <c:v>-2.4554858907131767E-3</c:v>
                </c:pt>
                <c:pt idx="6062">
                  <c:v>-2.4478405709626046E-3</c:v>
                </c:pt>
                <c:pt idx="6063">
                  <c:v>-2.4401487639148511E-3</c:v>
                </c:pt>
                <c:pt idx="6064">
                  <c:v>-2.4324410401433483E-3</c:v>
                </c:pt>
                <c:pt idx="6065">
                  <c:v>-2.4247476655669155E-3</c:v>
                </c:pt>
                <c:pt idx="6066">
                  <c:v>-2.4170985332653476E-3</c:v>
                </c:pt>
                <c:pt idx="6067">
                  <c:v>-2.4095228967343884E-3</c:v>
                </c:pt>
                <c:pt idx="6068">
                  <c:v>-2.4020489419524999E-3</c:v>
                </c:pt>
                <c:pt idx="6069">
                  <c:v>-2.3947034422229217E-3</c:v>
                </c:pt>
                <c:pt idx="6070">
                  <c:v>-2.3875115883669907E-3</c:v>
                </c:pt>
                <c:pt idx="6071">
                  <c:v>-2.380496895071478E-3</c:v>
                </c:pt>
                <c:pt idx="6072">
                  <c:v>-2.3736811222900569E-3</c:v>
                </c:pt>
                <c:pt idx="6073">
                  <c:v>-2.3670842080994051E-3</c:v>
                </c:pt>
                <c:pt idx="6074">
                  <c:v>-2.3607242121783953E-3</c:v>
                </c:pt>
                <c:pt idx="6075">
                  <c:v>-2.3546172692226548E-3</c:v>
                </c:pt>
                <c:pt idx="6076">
                  <c:v>-2.3487775516419758E-3</c:v>
                </c:pt>
                <c:pt idx="6077">
                  <c:v>-2.3432172409176837E-3</c:v>
                </c:pt>
                <c:pt idx="6078">
                  <c:v>-2.3379465070257972E-3</c:v>
                </c:pt>
                <c:pt idx="6079">
                  <c:v>-2.3329734953594188E-3</c:v>
                </c:pt>
                <c:pt idx="6080">
                  <c:v>-2.3283043206105826E-3</c:v>
                </c:pt>
                <c:pt idx="6081">
                  <c:v>-2.3239430670976922E-3</c:v>
                </c:pt>
                <c:pt idx="6082">
                  <c:v>-2.3198917950495142E-3</c:v>
                </c:pt>
                <c:pt idx="6083">
                  <c:v>-2.3161505523809612E-3</c:v>
                </c:pt>
                <c:pt idx="6084">
                  <c:v>-2.3127173915189446E-3</c:v>
                </c:pt>
                <c:pt idx="6085">
                  <c:v>-2.3095883908591532E-3</c:v>
                </c:pt>
                <c:pt idx="6086">
                  <c:v>-2.3067576804560422E-3</c:v>
                </c:pt>
                <c:pt idx="6087">
                  <c:v>-2.3042174715692176E-3</c:v>
                </c:pt>
                <c:pt idx="6088">
                  <c:v>-2.3019580897093105E-3</c:v>
                </c:pt>
                <c:pt idx="6089">
                  <c:v>-2.2999680108457079E-3</c:v>
                </c:pt>
                <c:pt idx="6090">
                  <c:v>-2.2982339004570069E-3</c:v>
                </c:pt>
                <c:pt idx="6091">
                  <c:v>-2.2967406551227735E-3</c:v>
                </c:pt>
                <c:pt idx="6092">
                  <c:v>-2.2954714463722997E-3</c:v>
                </c:pt>
                <c:pt idx="6093">
                  <c:v>-2.2944077665223595E-3</c:v>
                </c:pt>
                <c:pt idx="6094">
                  <c:v>-2.2935294762516946E-3</c:v>
                </c:pt>
                <c:pt idx="6095">
                  <c:v>-2.2928148536750311E-3</c:v>
                </c:pt>
                <c:pt idx="6096">
                  <c:v>-2.2922406446937277E-3</c:v>
                </c:pt>
                <c:pt idx="6097">
                  <c:v>-2.2917821144141145E-3</c:v>
                </c:pt>
                <c:pt idx="6098">
                  <c:v>-2.2914130994376252E-3</c:v>
                </c:pt>
                <c:pt idx="6099">
                  <c:v>-2.291106060839561E-3</c:v>
                </c:pt>
                <c:pt idx="6100">
                  <c:v>-2.2908321376653045E-3</c:v>
                </c:pt>
                <c:pt idx="6101">
                  <c:v>-2.2905612007843748E-3</c:v>
                </c:pt>
                <c:pt idx="6102">
                  <c:v>-2.2902619069536589E-3</c:v>
                </c:pt>
                <c:pt idx="6103">
                  <c:v>-2.2899017529516941E-3</c:v>
                </c:pt>
                <c:pt idx="6104">
                  <c:v>-2.2894471296557631E-3</c:v>
                </c:pt>
                <c:pt idx="6105">
                  <c:v>-2.2888633759432452E-3</c:v>
                </c:pt>
                <c:pt idx="6106">
                  <c:v>-2.2881148323075058E-3</c:v>
                </c:pt>
                <c:pt idx="6107">
                  <c:v>-2.2871648940874061E-3</c:v>
                </c:pt>
                <c:pt idx="6108">
                  <c:v>-2.2859760642176146E-3</c:v>
                </c:pt>
                <c:pt idx="6109">
                  <c:v>-2.2845100054146418E-3</c:v>
                </c:pt>
                <c:pt idx="6110">
                  <c:v>-2.2827275917209622E-3</c:v>
                </c:pt>
                <c:pt idx="6111">
                  <c:v>-2.2805889593365178E-3</c:v>
                </c:pt>
                <c:pt idx="6112">
                  <c:v>-2.2780535566735765E-3</c:v>
                </c:pt>
                <c:pt idx="6113">
                  <c:v>-2.2750801935771093E-3</c:v>
                </c:pt>
                <c:pt idx="6114">
                  <c:v>-2.2716270896588511E-3</c:v>
                </c:pt>
                <c:pt idx="6115">
                  <c:v>-2.2676519216987276E-3</c:v>
                </c:pt>
                <c:pt idx="6116">
                  <c:v>-2.2631118700727208E-3</c:v>
                </c:pt>
                <c:pt idx="6117">
                  <c:v>-2.2579636641710493E-3</c:v>
                </c:pt>
                <c:pt idx="6118">
                  <c:v>-2.2521636267754815E-3</c:v>
                </c:pt>
                <c:pt idx="6119">
                  <c:v>-2.2456677173687189E-3</c:v>
                </c:pt>
                <c:pt idx="6120">
                  <c:v>-2.2384315743531717E-3</c:v>
                </c:pt>
                <c:pt idx="6121">
                  <c:v>-2.2304105561602155E-3</c:v>
                </c:pt>
                <c:pt idx="6122">
                  <c:v>-2.2215597812346687E-3</c:v>
                </c:pt>
                <c:pt idx="6123">
                  <c:v>-2.2118341668827192E-3</c:v>
                </c:pt>
                <c:pt idx="6124">
                  <c:v>-2.2011884669745491E-3</c:v>
                </c:pt>
                <c:pt idx="6125">
                  <c:v>-2.18957730849613E-3</c:v>
                </c:pt>
                <c:pt idx="6126">
                  <c:v>-2.176955226947178E-3</c:v>
                </c:pt>
                <c:pt idx="6127">
                  <c:v>-2.163276700585008E-3</c:v>
                </c:pt>
                <c:pt idx="6128">
                  <c:v>-2.1484961835163186E-3</c:v>
                </c:pt>
                <c:pt idx="6129">
                  <c:v>-2.1325682136983078E-3</c:v>
                </c:pt>
                <c:pt idx="6130">
                  <c:v>-2.1154477596506773E-3</c:v>
                </c:pt>
                <c:pt idx="6131">
                  <c:v>-2.097090760820547E-3</c:v>
                </c:pt>
                <c:pt idx="6132">
                  <c:v>-2.0774545675228029E-3</c:v>
                </c:pt>
                <c:pt idx="6133">
                  <c:v>-2.0564981688599641E-3</c:v>
                </c:pt>
                <c:pt idx="6134">
                  <c:v>-2.034182328189017E-3</c:v>
                </c:pt>
                <c:pt idx="6135">
                  <c:v>-2.0104696997819828E-3</c:v>
                </c:pt>
                <c:pt idx="6136">
                  <c:v>-1.9853249310181828E-3</c:v>
                </c:pt>
                <c:pt idx="6137">
                  <c:v>-1.9587147511111523E-3</c:v>
                </c:pt>
                <c:pt idx="6138">
                  <c:v>-1.9306080472010925E-3</c:v>
                </c:pt>
                <c:pt idx="6139">
                  <c:v>-1.9009759286021915E-3</c:v>
                </c:pt>
                <c:pt idx="6140">
                  <c:v>-1.8697917799601158E-3</c:v>
                </c:pt>
                <c:pt idx="6141">
                  <c:v>-1.8370313040407722E-3</c:v>
                </c:pt>
                <c:pt idx="6142">
                  <c:v>-1.8026725548393806E-3</c:v>
                </c:pt>
                <c:pt idx="6143">
                  <c:v>-1.7666959616673881E-3</c:v>
                </c:pt>
                <c:pt idx="6144">
                  <c:v>-1.7290843448443459E-3</c:v>
                </c:pt>
                <c:pt idx="6145">
                  <c:v>-1.6898229235924836E-3</c:v>
                </c:pt>
                <c:pt idx="6146">
                  <c:v>-1.6488993167034841E-3</c:v>
                </c:pt>
                <c:pt idx="6147">
                  <c:v>-1.6063035365189349E-3</c:v>
                </c:pt>
                <c:pt idx="6148">
                  <c:v>-1.5620279767404478E-3</c:v>
                </c:pt>
                <c:pt idx="6149">
                  <c:v>-1.5160673945588913E-3</c:v>
                </c:pt>
                <c:pt idx="6150">
                  <c:v>-1.4684188875681032E-3</c:v>
                </c:pt>
                <c:pt idx="6151">
                  <c:v>-1.4190818659045436E-3</c:v>
                </c:pt>
                <c:pt idx="6152">
                  <c:v>-1.368058020031466E-3</c:v>
                </c:pt>
                <c:pt idx="6153">
                  <c:v>-1.31535128456414E-3</c:v>
                </c:pt>
                <c:pt idx="6154">
                  <c:v>-1.2609677985117563E-3</c:v>
                </c:pt>
                <c:pt idx="6155">
                  <c:v>-1.2049158622903895E-3</c:v>
                </c:pt>
                <c:pt idx="6156">
                  <c:v>-1.1472058918432751E-3</c:v>
                </c:pt>
                <c:pt idx="6157">
                  <c:v>-1.0878503701843899E-3</c:v>
                </c:pt>
                <c:pt idx="6158">
                  <c:v>-1.0268637966641557E-3</c:v>
                </c:pt>
                <c:pt idx="6159">
                  <c:v>-9.6426263423845019E-4</c:v>
                </c:pt>
                <c:pt idx="6160">
                  <c:v>-9.0006525500550881E-4</c:v>
                </c:pt>
                <c:pt idx="6161">
                  <c:v>-8.342918842597477E-4</c:v>
                </c:pt>
                <c:pt idx="6162">
                  <c:v>-7.6696454329521705E-4</c:v>
                </c:pt>
                <c:pt idx="6163">
                  <c:v>-6.9810699117856608E-4</c:v>
                </c:pt>
                <c:pt idx="6164">
                  <c:v>-6.2774466569572561E-4</c:v>
                </c:pt>
                <c:pt idx="6165">
                  <c:v>-5.5590462366418363E-4</c:v>
                </c:pt>
                <c:pt idx="6166">
                  <c:v>-4.8261548078965845E-4</c:v>
                </c:pt>
                <c:pt idx="6167">
                  <c:v>-4.0790735123386794E-4</c:v>
                </c:pt>
                <c:pt idx="6168">
                  <c:v>-3.3181178704839808E-4</c:v>
                </c:pt>
                <c:pt idx="6169">
                  <c:v>-2.5436171761906019E-4</c:v>
                </c:pt>
                <c:pt idx="6170">
                  <c:v>-1.7559138925330413E-4</c:v>
                </c:pt>
                <c:pt idx="6171">
                  <c:v>-9.5536305035311044E-5</c:v>
                </c:pt>
                <c:pt idx="6172">
                  <c:v>-1.4233165061759743E-5</c:v>
                </c:pt>
                <c:pt idx="6173">
                  <c:v>6.8280192836575474E-5</c:v>
                </c:pt>
                <c:pt idx="6174">
                  <c:v>1.5196485179128121E-4</c:v>
                </c:pt>
                <c:pt idx="6175">
                  <c:v>2.3678087392282535E-4</c:v>
                </c:pt>
                <c:pt idx="6176">
                  <c:v>3.2268735761698816E-4</c:v>
                </c:pt>
                <c:pt idx="6177">
                  <c:v>4.0964249397794117E-4</c:v>
                </c:pt>
                <c:pt idx="6178">
                  <c:v>4.9760362239308325E-4</c:v>
                </c:pt>
                <c:pt idx="6179">
                  <c:v>5.8652728514899913E-4</c:v>
                </c:pt>
                <c:pt idx="6180">
                  <c:v>6.7636928104648254E-4</c:v>
                </c:pt>
                <c:pt idx="6181">
                  <c:v>7.6708471796702287E-4</c:v>
                </c:pt>
                <c:pt idx="6182">
                  <c:v>8.5862806434921113E-4</c:v>
                </c:pt>
                <c:pt idx="6183">
                  <c:v>9.5095319953864726E-4</c:v>
                </c:pt>
                <c:pt idx="6184">
                  <c:v>1.0440134629799494E-3</c:v>
                </c:pt>
                <c:pt idx="6185">
                  <c:v>1.1377617022235859E-3</c:v>
                </c:pt>
                <c:pt idx="6186">
                  <c:v>1.2321503197261041E-3</c:v>
                </c:pt>
                <c:pt idx="6187">
                  <c:v>1.3271313184238861E-3</c:v>
                </c:pt>
                <c:pt idx="6188">
                  <c:v>1.4226563460669245E-3</c:v>
                </c:pt>
                <c:pt idx="6189">
                  <c:v>1.5186767383011234E-3</c:v>
                </c:pt>
                <c:pt idx="6190">
                  <c:v>1.6151435604915233E-3</c:v>
                </c:pt>
                <c:pt idx="6191">
                  <c:v>1.7120077056446601E-3</c:v>
                </c:pt>
                <c:pt idx="6192">
                  <c:v>1.8092201719633154E-3</c:v>
                </c:pt>
                <c:pt idx="6193">
                  <c:v>1.9067324860466757E-3</c:v>
                </c:pt>
                <c:pt idx="6194">
                  <c:v>2.0044970499350926E-3</c:v>
                </c:pt>
                <c:pt idx="6195">
                  <c:v>2.1024673278314432E-3</c:v>
                </c:pt>
                <c:pt idx="6196">
                  <c:v>2.2005979626752692E-3</c:v>
                </c:pt>
                <c:pt idx="6197">
                  <c:v>2.2988448781137791E-3</c:v>
                </c:pt>
                <c:pt idx="6198">
                  <c:v>2.3971653691409914E-3</c:v>
                </c:pt>
                <c:pt idx="6199">
                  <c:v>2.4955181821634132E-3</c:v>
                </c:pt>
                <c:pt idx="6200">
                  <c:v>2.5938635851189026E-3</c:v>
                </c:pt>
                <c:pt idx="6201">
                  <c:v>2.6921634282477042E-3</c:v>
                </c:pt>
                <c:pt idx="6202">
                  <c:v>2.7903811960875188E-3</c:v>
                </c:pt>
                <c:pt idx="6203">
                  <c:v>2.888482051240386E-3</c:v>
                </c:pt>
                <c:pt idx="6204">
                  <c:v>2.9864328704346812E-3</c:v>
                </c:pt>
                <c:pt idx="6205">
                  <c:v>3.0842022733838571E-3</c:v>
                </c:pt>
                <c:pt idx="6206">
                  <c:v>3.1817606449185305E-3</c:v>
                </c:pt>
                <c:pt idx="6207">
                  <c:v>3.2790801508493631E-3</c:v>
                </c:pt>
                <c:pt idx="6208">
                  <c:v>3.3761347479955854E-3</c:v>
                </c:pt>
                <c:pt idx="6209">
                  <c:v>3.4729001887942139E-3</c:v>
                </c:pt>
                <c:pt idx="6210">
                  <c:v>3.569354020884815E-3</c:v>
                </c:pt>
                <c:pt idx="6211">
                  <c:v>3.6654755820471436E-3</c:v>
                </c:pt>
                <c:pt idx="6212">
                  <c:v>3.7612459908480992E-3</c:v>
                </c:pt>
                <c:pt idx="6213">
                  <c:v>3.8566481333393121E-3</c:v>
                </c:pt>
                <c:pt idx="6214">
                  <c:v>3.9516666461280152E-3</c:v>
                </c:pt>
                <c:pt idx="6215">
                  <c:v>4.0462878961279496E-3</c:v>
                </c:pt>
                <c:pt idx="6216">
                  <c:v>4.140499908011362E-3</c:v>
                </c:pt>
                <c:pt idx="6217">
                  <c:v>4.2342921335305241E-3</c:v>
                </c:pt>
                <c:pt idx="6218">
                  <c:v>4.3276550921645387E-3</c:v>
                </c:pt>
                <c:pt idx="6219">
                  <c:v>4.4205800738469359E-3</c:v>
                </c:pt>
                <c:pt idx="6220">
                  <c:v>4.5130589763074953E-3</c:v>
                </c:pt>
                <c:pt idx="6221">
                  <c:v>4.6050841998006194E-3</c:v>
                </c:pt>
                <c:pt idx="6222">
                  <c:v>4.6966485517286934E-3</c:v>
                </c:pt>
                <c:pt idx="6223">
                  <c:v>4.7877451585559812E-3</c:v>
                </c:pt>
                <c:pt idx="6224">
                  <c:v>4.8783673845581368E-3</c:v>
                </c:pt>
                <c:pt idx="6225">
                  <c:v>4.9685087570531337E-3</c:v>
                </c:pt>
                <c:pt idx="6226">
                  <c:v>5.0581628977775968E-3</c:v>
                </c:pt>
                <c:pt idx="6227">
                  <c:v>5.1473234600827077E-3</c:v>
                </c:pt>
                <c:pt idx="6228">
                  <c:v>5.2359840716390601E-3</c:v>
                </c:pt>
                <c:pt idx="6229">
                  <c:v>5.3241382823503141E-3</c:v>
                </c:pt>
                <c:pt idx="6230">
                  <c:v>5.4117795171878726E-3</c:v>
                </c:pt>
                <c:pt idx="6231">
                  <c:v>5.4989010336702815E-3</c:v>
                </c:pt>
                <c:pt idx="6232">
                  <c:v>5.5854958837223308E-3</c:v>
                </c:pt>
                <c:pt idx="6233">
                  <c:v>5.671556879659187E-3</c:v>
                </c:pt>
                <c:pt idx="6234">
                  <c:v>5.7570765640530481E-3</c:v>
                </c:pt>
                <c:pt idx="6235">
                  <c:v>5.8420471832475581E-3</c:v>
                </c:pt>
                <c:pt idx="6236">
                  <c:v>5.9264606642977545E-3</c:v>
                </c:pt>
                <c:pt idx="6237">
                  <c:v>6.0103085951214771E-3</c:v>
                </c:pt>
                <c:pt idx="6238">
                  <c:v>6.0935822076580454E-3</c:v>
                </c:pt>
                <c:pt idx="6239">
                  <c:v>6.1762723638391515E-3</c:v>
                </c:pt>
                <c:pt idx="6240">
                  <c:v>6.2583695441855982E-3</c:v>
                </c:pt>
                <c:pt idx="6241">
                  <c:v>6.3398638388518754E-3</c:v>
                </c:pt>
                <c:pt idx="6242">
                  <c:v>6.4207449409498735E-3</c:v>
                </c:pt>
                <c:pt idx="6243">
                  <c:v>6.501002141989007E-3</c:v>
                </c:pt>
                <c:pt idx="6244">
                  <c:v>6.5806243292798093E-3</c:v>
                </c:pt>
                <c:pt idx="6245">
                  <c:v>6.6595999851542971E-3</c:v>
                </c:pt>
                <c:pt idx="6246">
                  <c:v>6.7379171878639088E-3</c:v>
                </c:pt>
                <c:pt idx="6247">
                  <c:v>6.8155636140227929E-3</c:v>
                </c:pt>
                <c:pt idx="6248">
                  <c:v>6.8925265424708854E-3</c:v>
                </c:pt>
                <c:pt idx="6249">
                  <c:v>6.9687928594373092E-3</c:v>
                </c:pt>
                <c:pt idx="6250">
                  <c:v>7.0443490648919981E-3</c:v>
                </c:pt>
                <c:pt idx="6251">
                  <c:v>7.1191812799774193E-3</c:v>
                </c:pt>
                <c:pt idx="6252">
                  <c:v>7.193275255420027E-3</c:v>
                </c:pt>
                <c:pt idx="6253">
                  <c:v>7.2666163808252984E-3</c:v>
                </c:pt>
                <c:pt idx="6254">
                  <c:v>7.3391896947661668E-3</c:v>
                </c:pt>
                <c:pt idx="6255">
                  <c:v>7.4109798955792642E-3</c:v>
                </c:pt>
                <c:pt idx="6256">
                  <c:v>7.4819713527888429E-3</c:v>
                </c:pt>
                <c:pt idx="6257">
                  <c:v>7.5521481190820592E-3</c:v>
                </c:pt>
                <c:pt idx="6258">
                  <c:v>7.6214939427653328E-3</c:v>
                </c:pt>
                <c:pt idx="6259">
                  <c:v>7.689992280633602E-3</c:v>
                </c:pt>
                <c:pt idx="6260">
                  <c:v>7.7576263111905153E-3</c:v>
                </c:pt>
                <c:pt idx="6261">
                  <c:v>7.8243789481603088E-3</c:v>
                </c:pt>
                <c:pt idx="6262">
                  <c:v>7.890232854236243E-3</c:v>
                </c:pt>
                <c:pt idx="6263">
                  <c:v>7.9551704550141142E-3</c:v>
                </c:pt>
                <c:pt idx="6264">
                  <c:v>8.0191739530627443E-3</c:v>
                </c:pt>
                <c:pt idx="6265">
                  <c:v>8.0822253420864097E-3</c:v>
                </c:pt>
                <c:pt idx="6266">
                  <c:v>8.1443064211381457E-3</c:v>
                </c:pt>
                <c:pt idx="6267">
                  <c:v>8.2053988088443847E-3</c:v>
                </c:pt>
                <c:pt idx="6268">
                  <c:v>8.2654839576056707E-3</c:v>
                </c:pt>
                <c:pt idx="6269">
                  <c:v>8.3245431677401067E-3</c:v>
                </c:pt>
                <c:pt idx="6270">
                  <c:v>8.3825576015390535E-3</c:v>
                </c:pt>
                <c:pt idx="6271">
                  <c:v>8.439508297206676E-3</c:v>
                </c:pt>
                <c:pt idx="6272">
                  <c:v>8.4953761826579936E-3</c:v>
                </c:pt>
                <c:pt idx="6273">
                  <c:v>8.5501420891511866E-3</c:v>
                </c:pt>
                <c:pt idx="6274">
                  <c:v>8.6037867647335634E-3</c:v>
                </c:pt>
                <c:pt idx="6275">
                  <c:v>8.6562908874806051E-3</c:v>
                </c:pt>
                <c:pt idx="6276">
                  <c:v>8.707635078511234E-3</c:v>
                </c:pt>
                <c:pt idx="6277">
                  <c:v>8.7577999147630762E-3</c:v>
                </c:pt>
                <c:pt idx="6278">
                  <c:v>8.8067659415135228E-3</c:v>
                </c:pt>
                <c:pt idx="6279">
                  <c:v>8.8545137276970741E-3</c:v>
                </c:pt>
                <c:pt idx="6280">
                  <c:v>8.9010240567469374E-3</c:v>
                </c:pt>
                <c:pt idx="6281">
                  <c:v>8.946278227435895E-3</c:v>
                </c:pt>
                <c:pt idx="6282">
                  <c:v>8.9902582981970704E-3</c:v>
                </c:pt>
                <c:pt idx="6283">
                  <c:v>9.0329472117267051E-3</c:v>
                </c:pt>
                <c:pt idx="6284">
                  <c:v>9.0743288675536309E-3</c:v>
                </c:pt>
                <c:pt idx="6285">
                  <c:v>9.114388184260731E-3</c:v>
                </c:pt>
                <c:pt idx="6286">
                  <c:v>9.1531111538015707E-3</c:v>
                </c:pt>
                <c:pt idx="6287">
                  <c:v>9.1904848884679733E-3</c:v>
                </c:pt>
                <c:pt idx="6288">
                  <c:v>9.2264976609669983E-3</c:v>
                </c:pt>
                <c:pt idx="6289">
                  <c:v>9.2611389380425138E-3</c:v>
                </c:pt>
                <c:pt idx="6290">
                  <c:v>9.294399408057593E-3</c:v>
                </c:pt>
                <c:pt idx="6291">
                  <c:v>9.3262710029352967E-3</c:v>
                </c:pt>
                <c:pt idx="6292">
                  <c:v>9.3567469148371062E-3</c:v>
                </c:pt>
                <c:pt idx="6293">
                  <c:v>9.3858216079411461E-3</c:v>
                </c:pt>
                <c:pt idx="6294">
                  <c:v>9.4134908256651353E-3</c:v>
                </c:pt>
                <c:pt idx="6295">
                  <c:v>9.4397515936630368E-3</c:v>
                </c:pt>
                <c:pt idx="6296">
                  <c:v>9.464602218908191E-3</c:v>
                </c:pt>
                <c:pt idx="6297">
                  <c:v>9.4880422851608449E-3</c:v>
                </c:pt>
                <c:pt idx="6298">
                  <c:v>9.5100726451032066E-3</c:v>
                </c:pt>
                <c:pt idx="6299">
                  <c:v>9.5306954094108148E-3</c:v>
                </c:pt>
                <c:pt idx="6300">
                  <c:v>9.5499139330156215E-3</c:v>
                </c:pt>
                <c:pt idx="6301">
                  <c:v>9.567732798802785E-3</c:v>
                </c:pt>
                <c:pt idx="6302">
                  <c:v>9.5841577989707449E-3</c:v>
                </c:pt>
                <c:pt idx="6303">
                  <c:v>9.5991959142717135E-3</c:v>
                </c:pt>
                <c:pt idx="6304">
                  <c:v>9.6128552913381203E-3</c:v>
                </c:pt>
                <c:pt idx="6305">
                  <c:v>9.6251452182893535E-3</c:v>
                </c:pt>
                <c:pt idx="6306">
                  <c:v>9.6360760988020867E-3</c:v>
                </c:pt>
                <c:pt idx="6307">
                  <c:v>9.6456594248173905E-3</c:v>
                </c:pt>
                <c:pt idx="6308">
                  <c:v>9.6539077480475403E-3</c:v>
                </c:pt>
                <c:pt idx="6309">
                  <c:v>9.6608346504360888E-3</c:v>
                </c:pt>
                <c:pt idx="6310">
                  <c:v>9.6664547137154822E-3</c:v>
                </c:pt>
                <c:pt idx="6311">
                  <c:v>9.6707834881978507E-3</c:v>
                </c:pt>
                <c:pt idx="6312">
                  <c:v>9.6738374609259721E-3</c:v>
                </c:pt>
                <c:pt idx="6313">
                  <c:v>9.6756340233036184E-3</c:v>
                </c:pt>
                <c:pt idx="6314">
                  <c:v>9.6761914383166267E-3</c:v>
                </c:pt>
                <c:pt idx="6315">
                  <c:v>9.6755288074488171E-3</c:v>
                </c:pt>
                <c:pt idx="6316">
                  <c:v>9.6736660373896322E-3</c:v>
                </c:pt>
                <c:pt idx="6317">
                  <c:v>9.6706238066240572E-3</c:v>
                </c:pt>
                <c:pt idx="6318">
                  <c:v>9.6664235319886636E-3</c:v>
                </c:pt>
                <c:pt idx="6319">
                  <c:v>9.6610873352715541E-3</c:v>
                </c:pt>
                <c:pt idx="6320">
                  <c:v>9.6546380099285581E-3</c:v>
                </c:pt>
                <c:pt idx="6321">
                  <c:v>9.6470989879819027E-3</c:v>
                </c:pt>
                <c:pt idx="6322">
                  <c:v>9.6384943071629835E-3</c:v>
                </c:pt>
                <c:pt idx="6323">
                  <c:v>9.6288485783553208E-3</c:v>
                </c:pt>
                <c:pt idx="6324">
                  <c:v>9.6181869533895226E-3</c:v>
                </c:pt>
                <c:pt idx="6325">
                  <c:v>9.6065350932371864E-3</c:v>
                </c:pt>
                <c:pt idx="6326">
                  <c:v>9.5939191366467037E-3</c:v>
                </c:pt>
                <c:pt idx="6327">
                  <c:v>9.580365669259773E-3</c:v>
                </c:pt>
                <c:pt idx="6328">
                  <c:v>9.5659016932436915E-3</c:v>
                </c:pt>
                <c:pt idx="6329">
                  <c:v>9.550554597470581E-3</c:v>
                </c:pt>
                <c:pt idx="6330">
                  <c:v>9.5343521282720001E-3</c:v>
                </c:pt>
                <c:pt idx="6331">
                  <c:v>9.5173223607932997E-3</c:v>
                </c:pt>
                <c:pt idx="6332">
                  <c:v>9.4994936709697185E-3</c:v>
                </c:pt>
                <c:pt idx="6333">
                  <c:v>9.4808947081430148E-3</c:v>
                </c:pt>
                <c:pt idx="6334">
                  <c:v>9.4615543683349915E-3</c:v>
                </c:pt>
                <c:pt idx="6335">
                  <c:v>9.4415017681914529E-3</c:v>
                </c:pt>
                <c:pt idx="6336">
                  <c:v>9.4207662196080007E-3</c:v>
                </c:pt>
                <c:pt idx="6337">
                  <c:v>9.3993772050467456E-3</c:v>
                </c:pt>
                <c:pt idx="6338">
                  <c:v>9.3773643535511805E-3</c:v>
                </c:pt>
                <c:pt idx="6339">
                  <c:v>9.3547574174640061E-3</c:v>
                </c:pt>
                <c:pt idx="6340">
                  <c:v>9.3315862498513456E-3</c:v>
                </c:pt>
                <c:pt idx="6341">
                  <c:v>9.3078807404112368E-3</c:v>
                </c:pt>
                <c:pt idx="6342">
                  <c:v>9.2836706189337367E-3</c:v>
                </c:pt>
                <c:pt idx="6343">
                  <c:v>9.2589851513299251E-3</c:v>
                </c:pt>
                <c:pt idx="6344">
                  <c:v>9.2338528914932706E-3</c:v>
                </c:pt>
                <c:pt idx="6345">
                  <c:v>9.2083015509488528E-3</c:v>
                </c:pt>
                <c:pt idx="6346">
                  <c:v>9.1823579199136821E-3</c:v>
                </c:pt>
                <c:pt idx="6347">
                  <c:v>9.1560477988839786E-3</c:v>
                </c:pt>
                <c:pt idx="6348">
                  <c:v>9.1293959383427891E-3</c:v>
                </c:pt>
                <c:pt idx="6349">
                  <c:v>9.1024259860321231E-3</c:v>
                </c:pt>
                <c:pt idx="6350">
                  <c:v>9.0751604413295134E-3</c:v>
                </c:pt>
                <c:pt idx="6351">
                  <c:v>9.0476206162908857E-3</c:v>
                </c:pt>
                <c:pt idx="6352">
                  <c:v>9.019826602941719E-3</c:v>
                </c:pt>
                <c:pt idx="6353">
                  <c:v>8.991797246415658E-3</c:v>
                </c:pt>
                <c:pt idx="6354">
                  <c:v>8.9635501235584471E-3</c:v>
                </c:pt>
                <c:pt idx="6355">
                  <c:v>8.9351015266318622E-3</c:v>
                </c:pt>
                <c:pt idx="6356">
                  <c:v>8.9064664517692783E-3</c:v>
                </c:pt>
                <c:pt idx="6357">
                  <c:v>8.8776585918502841E-3</c:v>
                </c:pt>
                <c:pt idx="6358">
                  <c:v>8.848690333478109E-3</c:v>
                </c:pt>
                <c:pt idx="6359">
                  <c:v>8.8195727577575819E-3</c:v>
                </c:pt>
                <c:pt idx="6360">
                  <c:v>8.7903156445872498E-3</c:v>
                </c:pt>
                <c:pt idx="6361">
                  <c:v>8.7609274801923199E-3</c:v>
                </c:pt>
                <c:pt idx="6362">
                  <c:v>8.7314154676391403E-3</c:v>
                </c:pt>
                <c:pt idx="6363">
                  <c:v>8.7017855400849733E-3</c:v>
                </c:pt>
                <c:pt idx="6364">
                  <c:v>8.6720423765293611E-3</c:v>
                </c:pt>
                <c:pt idx="6365">
                  <c:v>8.6421894198455661E-3</c:v>
                </c:pt>
                <c:pt idx="6366">
                  <c:v>8.6122288968824238E-3</c:v>
                </c:pt>
                <c:pt idx="6367">
                  <c:v>8.5821618404376236E-3</c:v>
                </c:pt>
                <c:pt idx="6368">
                  <c:v>8.5519881129151997E-3</c:v>
                </c:pt>
                <c:pt idx="6369">
                  <c:v>8.5217064314895459E-3</c:v>
                </c:pt>
                <c:pt idx="6370">
                  <c:v>8.4913143946086372E-3</c:v>
                </c:pt>
                <c:pt idx="6371">
                  <c:v>8.4608085096787595E-3</c:v>
                </c:pt>
                <c:pt idx="6372">
                  <c:v>8.4301842217820566E-3</c:v>
                </c:pt>
                <c:pt idx="6373">
                  <c:v>8.3994359432871483E-3</c:v>
                </c:pt>
                <c:pt idx="6374">
                  <c:v>8.3685570842215867E-3</c:v>
                </c:pt>
                <c:pt idx="6375">
                  <c:v>8.3375400832826317E-3</c:v>
                </c:pt>
                <c:pt idx="6376">
                  <c:v>8.3063764393711235E-3</c:v>
                </c:pt>
                <c:pt idx="6377">
                  <c:v>8.275056743540201E-3</c:v>
                </c:pt>
                <c:pt idx="6378">
                  <c:v>8.2435707112577684E-3</c:v>
                </c:pt>
                <c:pt idx="6379">
                  <c:v>8.2119072148886044E-3</c:v>
                </c:pt>
                <c:pt idx="6380">
                  <c:v>8.1800543163080171E-3</c:v>
                </c:pt>
                <c:pt idx="6381">
                  <c:v>8.1479992995656236E-3</c:v>
                </c:pt>
                <c:pt idx="6382">
                  <c:v>8.1157287035233533E-3</c:v>
                </c:pt>
                <c:pt idx="6383">
                  <c:v>8.0832283543972004E-3</c:v>
                </c:pt>
                <c:pt idx="6384">
                  <c:v>8.0504833981382244E-3</c:v>
                </c:pt>
                <c:pt idx="6385">
                  <c:v>8.0174783325925921E-3</c:v>
                </c:pt>
                <c:pt idx="6386">
                  <c:v>7.9841970393859131E-3</c:v>
                </c:pt>
                <c:pt idx="6387">
                  <c:v>7.9506228154810187E-3</c:v>
                </c:pt>
                <c:pt idx="6388">
                  <c:v>7.9167384043633948E-3</c:v>
                </c:pt>
                <c:pt idx="6389">
                  <c:v>7.8825260268120222E-3</c:v>
                </c:pt>
                <c:pt idx="6390">
                  <c:v>7.8479674112176823E-3</c:v>
                </c:pt>
                <c:pt idx="6391">
                  <c:v>7.8130438234138653E-3</c:v>
                </c:pt>
                <c:pt idx="6392">
                  <c:v>7.7777360959898753E-3</c:v>
                </c:pt>
                <c:pt idx="6393">
                  <c:v>7.7420246570580635E-3</c:v>
                </c:pt>
                <c:pt idx="6394">
                  <c:v>7.7058895584507835E-3</c:v>
                </c:pt>
                <c:pt idx="6395">
                  <c:v>7.6693105033253991E-3</c:v>
                </c:pt>
                <c:pt idx="6396">
                  <c:v>7.6322668731585337E-3</c:v>
                </c:pt>
                <c:pt idx="6397">
                  <c:v>7.5947377541132422E-3</c:v>
                </c:pt>
                <c:pt idx="6398">
                  <c:v>7.5567019627654913E-3</c:v>
                </c:pt>
                <c:pt idx="6399">
                  <c:v>7.5181380711779851E-3</c:v>
                </c:pt>
                <c:pt idx="6400">
                  <c:v>7.4790244313125611E-3</c:v>
                </c:pt>
                <c:pt idx="6401">
                  <c:v>7.4393391987733534E-3</c:v>
                </c:pt>
                <c:pt idx="6402">
                  <c:v>7.3990603558754808E-3</c:v>
                </c:pt>
                <c:pt idx="6403">
                  <c:v>7.3581657340355284E-3</c:v>
                </c:pt>
                <c:pt idx="6404">
                  <c:v>7.3166330436015888E-3</c:v>
                </c:pt>
                <c:pt idx="6405">
                  <c:v>7.2744399286097288E-3</c:v>
                </c:pt>
                <c:pt idx="6406">
                  <c:v>7.2315640416558327E-3</c:v>
                </c:pt>
                <c:pt idx="6407">
                  <c:v>7.1879831074884125E-3</c:v>
                </c:pt>
                <c:pt idx="6408">
                  <c:v>7.1436749634100193E-3</c:v>
                </c:pt>
                <c:pt idx="6409">
                  <c:v>7.0986175892556735E-3</c:v>
                </c:pt>
                <c:pt idx="6410">
                  <c:v>7.0527891348150587E-3</c:v>
                </c:pt>
                <c:pt idx="6411">
                  <c:v>7.0061679451663729E-3</c:v>
                </c:pt>
                <c:pt idx="6412">
                  <c:v>6.9587325840347221E-3</c:v>
                </c:pt>
                <c:pt idx="6413">
                  <c:v>6.9104618552695207E-3</c:v>
                </c:pt>
                <c:pt idx="6414">
                  <c:v>6.8613348225328198E-3</c:v>
                </c:pt>
                <c:pt idx="6415">
                  <c:v>6.811330827286066E-3</c:v>
                </c:pt>
                <c:pt idx="6416">
                  <c:v>6.7604295051605428E-3</c:v>
                </c:pt>
                <c:pt idx="6417">
                  <c:v>6.7086108007934292E-3</c:v>
                </c:pt>
                <c:pt idx="6418">
                  <c:v>6.6558549812084896E-3</c:v>
                </c:pt>
                <c:pt idx="6419">
                  <c:v>6.6021426478178394E-3</c:v>
                </c:pt>
                <c:pt idx="6420">
                  <c:v>6.5474547471174142E-3</c:v>
                </c:pt>
                <c:pt idx="6421">
                  <c:v>6.4917725801477387E-3</c:v>
                </c:pt>
                <c:pt idx="6422">
                  <c:v>6.4350778107870581E-3</c:v>
                </c:pt>
                <c:pt idx="6423">
                  <c:v>6.3773524729425889E-3</c:v>
                </c:pt>
                <c:pt idx="6424">
                  <c:v>6.3185789767023562E-3</c:v>
                </c:pt>
                <c:pt idx="6425">
                  <c:v>6.2587401135079474E-3</c:v>
                </c:pt>
                <c:pt idx="6426">
                  <c:v>6.1978190604061274E-3</c:v>
                </c:pt>
                <c:pt idx="6427">
                  <c:v>6.1357993834341837E-3</c:v>
                </c:pt>
                <c:pt idx="6428">
                  <c:v>6.0726650401928843E-3</c:v>
                </c:pt>
                <c:pt idx="6429">
                  <c:v>6.0084003816574232E-3</c:v>
                </c:pt>
                <c:pt idx="6430">
                  <c:v>5.9429901532751881E-3</c:v>
                </c:pt>
                <c:pt idx="6431">
                  <c:v>5.8764194953969673E-3</c:v>
                </c:pt>
                <c:pt idx="6432">
                  <c:v>5.8086739430864166E-3</c:v>
                </c:pt>
                <c:pt idx="6433">
                  <c:v>5.739739425349645E-3</c:v>
                </c:pt>
                <c:pt idx="6434">
                  <c:v>5.6696022638264973E-3</c:v>
                </c:pt>
                <c:pt idx="6435">
                  <c:v>5.59824917098175E-3</c:v>
                </c:pt>
                <c:pt idx="6436">
                  <c:v>5.5256672478332693E-3</c:v>
                </c:pt>
                <c:pt idx="6437">
                  <c:v>5.4518439812526126E-3</c:v>
                </c:pt>
                <c:pt idx="6438">
                  <c:v>5.3767672408713387E-3</c:v>
                </c:pt>
                <c:pt idx="6439">
                  <c:v>5.3004252756255E-3</c:v>
                </c:pt>
                <c:pt idx="6440">
                  <c:v>5.2228067099677105E-3</c:v>
                </c:pt>
                <c:pt idx="6441">
                  <c:v>5.1439005397768307E-3</c:v>
                </c:pt>
                <c:pt idx="6442">
                  <c:v>5.0636961279918275E-3</c:v>
                </c:pt>
                <c:pt idx="6443">
                  <c:v>4.9821831999960781E-3</c:v>
                </c:pt>
                <c:pt idx="6444">
                  <c:v>4.8993518387767526E-3</c:v>
                </c:pt>
                <c:pt idx="6445">
                  <c:v>4.815192479882463E-3</c:v>
                </c:pt>
                <c:pt idx="6446">
                  <c:v>4.7296959062016518E-3</c:v>
                </c:pt>
                <c:pt idx="6447">
                  <c:v>4.6428532425816012E-3</c:v>
                </c:pt>
                <c:pt idx="6448">
                  <c:v>4.5546559503090488E-3</c:v>
                </c:pt>
                <c:pt idx="6449">
                  <c:v>4.4650958214699525E-3</c:v>
                </c:pt>
                <c:pt idx="6450">
                  <c:v>4.3741649732063547E-3</c:v>
                </c:pt>
                <c:pt idx="6451">
                  <c:v>4.2818558418866882E-3</c:v>
                </c:pt>
                <c:pt idx="6452">
                  <c:v>4.1881611772049566E-3</c:v>
                </c:pt>
                <c:pt idx="6453">
                  <c:v>4.0930740362237275E-3</c:v>
                </c:pt>
                <c:pt idx="6454">
                  <c:v>3.9965877773735069E-3</c:v>
                </c:pt>
                <c:pt idx="6455">
                  <c:v>3.8986960544226549E-3</c:v>
                </c:pt>
                <c:pt idx="6456">
                  <c:v>3.799392810428705E-3</c:v>
                </c:pt>
                <c:pt idx="6457">
                  <c:v>3.6986722716826591E-3</c:v>
                </c:pt>
                <c:pt idx="6458">
                  <c:v>3.5965289416565122E-3</c:v>
                </c:pt>
                <c:pt idx="6459">
                  <c:v>3.4929575949636431E-3</c:v>
                </c:pt>
                <c:pt idx="6460">
                  <c:v>3.3879532713414436E-3</c:v>
                </c:pt>
                <c:pt idx="6461">
                  <c:v>3.2815112696633047E-3</c:v>
                </c:pt>
                <c:pt idx="6462">
                  <c:v>3.173627141989255E-3</c:v>
                </c:pt>
                <c:pt idx="6463">
                  <c:v>3.0642966876610845E-3</c:v>
                </c:pt>
                <c:pt idx="6464">
                  <c:v>2.9535159474489659E-3</c:v>
                </c:pt>
                <c:pt idx="6465">
                  <c:v>2.8412811977554355E-3</c:v>
                </c:pt>
                <c:pt idx="6466">
                  <c:v>2.7275889925378171E-3</c:v>
                </c:pt>
                <c:pt idx="6467">
                  <c:v>2.6124363555850212E-3</c:v>
                </c:pt>
                <c:pt idx="6468">
                  <c:v>2.4958210949145602E-3</c:v>
                </c:pt>
                <c:pt idx="6469">
                  <c:v>2.3777420550266611E-3</c:v>
                </c:pt>
                <c:pt idx="6470">
                  <c:v>2.2581992370872246E-3</c:v>
                </c:pt>
                <c:pt idx="6471">
                  <c:v>2.1371938619534998E-3</c:v>
                </c:pt>
                <c:pt idx="6472">
                  <c:v>2.0147284221817999E-3</c:v>
                </c:pt>
                <c:pt idx="6473">
                  <c:v>1.890806725728109E-3</c:v>
                </c:pt>
                <c:pt idx="6474">
                  <c:v>1.7654339319617409E-3</c:v>
                </c:pt>
                <c:pt idx="6475">
                  <c:v>1.6386165805040683E-3</c:v>
                </c:pt>
                <c:pt idx="6476">
                  <c:v>1.5103626133756687E-3</c:v>
                </c:pt>
                <c:pt idx="6477">
                  <c:v>1.380681390916131E-3</c:v>
                </c:pt>
                <c:pt idx="6478">
                  <c:v>1.2495837019156695E-3</c:v>
                </c:pt>
                <c:pt idx="6479">
                  <c:v>1.1170817683788211E-3</c:v>
                </c:pt>
                <c:pt idx="6480">
                  <c:v>9.831892453195522E-4</c:v>
                </c:pt>
                <c:pt idx="6481">
                  <c:v>8.479212159677147E-4</c:v>
                </c:pt>
                <c:pt idx="6482">
                  <c:v>7.1129418274781461E-4</c:v>
                </c:pt>
                <c:pt idx="6483">
                  <c:v>5.733260543736708E-4</c:v>
                </c:pt>
                <c:pt idx="6484">
                  <c:v>4.3403612938277023E-4</c:v>
                </c:pt>
                <c:pt idx="6485">
                  <c:v>2.9344507642101527E-4</c:v>
                </c:pt>
                <c:pt idx="6486">
                  <c:v>1.5157491156859261E-4</c:v>
                </c:pt>
                <c:pt idx="6487">
                  <c:v>8.4489729843217346E-6</c:v>
                </c:pt>
                <c:pt idx="6488">
                  <c:v>-1.3590810686992143E-4</c:v>
                </c:pt>
                <c:pt idx="6489">
                  <c:v>-2.8147043117754178E-4</c:v>
                </c:pt>
                <c:pt idx="6490">
                  <c:v>-4.2821087065422932E-4</c:v>
                </c:pt>
                <c:pt idx="6491">
                  <c:v>-5.7610109715519684E-4</c:v>
                </c:pt>
                <c:pt idx="6492">
                  <c:v>-7.2511161879304671E-4</c:v>
                </c:pt>
                <c:pt idx="6493">
                  <c:v>-8.7521181637282522E-4</c:v>
                </c:pt>
                <c:pt idx="6494">
                  <c:v>-1.026369980960189E-3</c:v>
                </c:pt>
                <c:pt idx="6495">
                  <c:v>-1.1785533524106258E-3</c:v>
                </c:pt>
                <c:pt idx="6496">
                  <c:v>-1.3317281586982801E-3</c:v>
                </c:pt>
                <c:pt idx="6497">
                  <c:v>-1.4858596558933786E-3</c:v>
                </c:pt>
                <c:pt idx="6498">
                  <c:v>-1.6409121686461745E-3</c:v>
                </c:pt>
                <c:pt idx="6499">
                  <c:v>-1.7968491310472658E-3</c:v>
                </c:pt>
                <c:pt idx="6500">
                  <c:v>-1.9536331277389281E-3</c:v>
                </c:pt>
                <c:pt idx="6501">
                  <c:v>-2.111225935164769E-3</c:v>
                </c:pt>
                <c:pt idx="6502">
                  <c:v>-2.2695885628507338E-3</c:v>
                </c:pt>
                <c:pt idx="6503">
                  <c:v>-2.4286812946189926E-3</c:v>
                </c:pt>
                <c:pt idx="6504">
                  <c:v>-2.5884638059651835E-3</c:v>
                </c:pt>
                <c:pt idx="6505">
                  <c:v>-2.7488955218784496E-3</c:v>
                </c:pt>
                <c:pt idx="6506">
                  <c:v>-2.9099361698061692E-3</c:v>
                </c:pt>
                <c:pt idx="6507">
                  <c:v>-3.0715462325800694E-3</c:v>
                </c:pt>
                <c:pt idx="6508">
                  <c:v>-3.2336871892454408E-3</c:v>
                </c:pt>
                <c:pt idx="6509">
                  <c:v>-3.3963216637032199E-3</c:v>
                </c:pt>
                <c:pt idx="6510">
                  <c:v>-3.5594135549995272E-3</c:v>
                </c:pt>
                <c:pt idx="6511">
                  <c:v>-3.7229281535512792E-3</c:v>
                </c:pt>
                <c:pt idx="6512">
                  <c:v>-3.8868322442539662E-3</c:v>
                </c:pt>
                <c:pt idx="6513">
                  <c:v>-4.0510941972474093E-3</c:v>
                </c:pt>
                <c:pt idx="6514">
                  <c:v>-4.2156840470803396E-3</c:v>
                </c:pt>
                <c:pt idx="6515">
                  <c:v>-4.3805735609785427E-3</c:v>
                </c:pt>
                <c:pt idx="6516">
                  <c:v>-4.5457362968953285E-3</c:v>
                </c:pt>
                <c:pt idx="6517">
                  <c:v>-4.7111476519909124E-3</c:v>
                </c:pt>
                <c:pt idx="6518">
                  <c:v>-4.8767849021595366E-3</c:v>
                </c:pt>
                <c:pt idx="6519">
                  <c:v>-5.0426272331954214E-3</c:v>
                </c:pt>
                <c:pt idx="6520">
                  <c:v>-5.2086557641609337E-3</c:v>
                </c:pt>
                <c:pt idx="6521">
                  <c:v>-5.3748535634969884E-3</c:v>
                </c:pt>
                <c:pt idx="6522">
                  <c:v>-5.5412056583862132E-3</c:v>
                </c:pt>
                <c:pt idx="6523">
                  <c:v>-5.7076990378594024E-3</c:v>
                </c:pt>
                <c:pt idx="6524">
                  <c:v>-5.8743226501098743E-3</c:v>
                </c:pt>
                <c:pt idx="6525">
                  <c:v>-6.0410673944583469E-3</c:v>
                </c:pt>
                <c:pt idx="6526">
                  <c:v>-6.2079261083892523E-3</c:v>
                </c:pt>
                <c:pt idx="6527">
                  <c:v>-6.3748935500573863E-3</c:v>
                </c:pt>
                <c:pt idx="6528">
                  <c:v>-6.5419663766460474E-3</c:v>
                </c:pt>
                <c:pt idx="6529">
                  <c:v>-6.709143118933952E-3</c:v>
                </c:pt>
                <c:pt idx="6530">
                  <c:v>-6.8764241524136675E-3</c:v>
                </c:pt>
                <c:pt idx="6531">
                  <c:v>-7.0438116652835987E-3</c:v>
                </c:pt>
                <c:pt idx="6532">
                  <c:v>-7.2113096236189212E-3</c:v>
                </c:pt>
                <c:pt idx="6533">
                  <c:v>-7.3789237340099977E-3</c:v>
                </c:pt>
                <c:pt idx="6534">
                  <c:v>-7.5466614039408986E-3</c:v>
                </c:pt>
                <c:pt idx="6535">
                  <c:v>-7.7145317001641239E-3</c:v>
                </c:pt>
                <c:pt idx="6536">
                  <c:v>-7.882545305315701E-3</c:v>
                </c:pt>
                <c:pt idx="6537">
                  <c:v>-8.0507144729958565E-3</c:v>
                </c:pt>
                <c:pt idx="6538">
                  <c:v>-8.2190529815315237E-3</c:v>
                </c:pt>
                <c:pt idx="6539">
                  <c:v>-8.3875760866211381E-3</c:v>
                </c:pt>
                <c:pt idx="6540">
                  <c:v>-8.5563004730504003E-3</c:v>
                </c:pt>
                <c:pt idx="6541">
                  <c:v>-8.7252441305712049E-3</c:v>
                </c:pt>
                <c:pt idx="6542">
                  <c:v>-8.8944259924065138E-3</c:v>
                </c:pt>
                <c:pt idx="6543">
                  <c:v>-9.0638653810276425E-3</c:v>
                </c:pt>
                <c:pt idx="6544">
                  <c:v>-9.2335815516737026E-3</c:v>
                </c:pt>
                <c:pt idx="6545">
                  <c:v>-9.4035934439297732E-3</c:v>
                </c:pt>
                <c:pt idx="6546">
                  <c:v>-9.5739195234612884E-3</c:v>
                </c:pt>
                <c:pt idx="6547">
                  <c:v>-9.7445776413290011E-3</c:v>
                </c:pt>
                <c:pt idx="6548">
                  <c:v>-9.9155849067241592E-3</c:v>
                </c:pt>
                <c:pt idx="6549">
                  <c:v>-1.0086957572248664E-2</c:v>
                </c:pt>
                <c:pt idx="6550">
                  <c:v>-1.0258710931027849E-2</c:v>
                </c:pt>
                <c:pt idx="6551">
                  <c:v>-1.0430859224979386E-2</c:v>
                </c:pt>
                <c:pt idx="6552">
                  <c:v>-1.060341556358624E-2</c:v>
                </c:pt>
                <c:pt idx="6553">
                  <c:v>-1.0776391852552566E-2</c:v>
                </c:pt>
                <c:pt idx="6554">
                  <c:v>-1.0949798731745281E-2</c:v>
                </c:pt>
                <c:pt idx="6555">
                  <c:v>-1.1123645521850346E-2</c:v>
                </c:pt>
                <c:pt idx="6556">
                  <c:v>-1.1297940179197642E-2</c:v>
                </c:pt>
                <c:pt idx="6557">
                  <c:v>-1.1472689258232166E-2</c:v>
                </c:pt>
                <c:pt idx="6558">
                  <c:v>-1.1647897881131767E-2</c:v>
                </c:pt>
                <c:pt idx="6559">
                  <c:v>-1.1823569714097183E-2</c:v>
                </c:pt>
                <c:pt idx="6560">
                  <c:v>-1.199970694985664E-2</c:v>
                </c:pt>
                <c:pt idx="6561">
                  <c:v>-1.2176310295953962E-2</c:v>
                </c:pt>
                <c:pt idx="6562">
                  <c:v>-1.2353378968405803E-2</c:v>
                </c:pt>
                <c:pt idx="6563">
                  <c:v>-1.2530910690334979E-2</c:v>
                </c:pt>
                <c:pt idx="6564">
                  <c:v>-1.2708901695205417E-2</c:v>
                </c:pt>
                <c:pt idx="6565">
                  <c:v>-1.2887346734302724E-2</c:v>
                </c:pt>
                <c:pt idx="6566">
                  <c:v>-1.3066239088121502E-2</c:v>
                </c:pt>
                <c:pt idx="6567">
                  <c:v>-1.3245570581339917E-2</c:v>
                </c:pt>
                <c:pt idx="6568">
                  <c:v>-1.3425331601074304E-2</c:v>
                </c:pt>
                <c:pt idx="6569">
                  <c:v>-1.3605511118126884E-2</c:v>
                </c:pt>
                <c:pt idx="6570">
                  <c:v>-1.3786096710952047E-2</c:v>
                </c:pt>
                <c:pt idx="6571">
                  <c:v>-1.3967074592082539E-2</c:v>
                </c:pt>
                <c:pt idx="6572">
                  <c:v>-1.4148429636770585E-2</c:v>
                </c:pt>
                <c:pt idx="6573">
                  <c:v>-1.4330145413612948E-2</c:v>
                </c:pt>
                <c:pt idx="6574">
                  <c:v>-1.4512204216940711E-2</c:v>
                </c:pt>
                <c:pt idx="6575">
                  <c:v>-1.46945871007702E-2</c:v>
                </c:pt>
                <c:pt idx="6576">
                  <c:v>-1.4877273914118498E-2</c:v>
                </c:pt>
                <c:pt idx="6577">
                  <c:v>-1.5060243337503335E-2</c:v>
                </c:pt>
                <c:pt idx="6578">
                  <c:v>-1.5243472920455371E-2</c:v>
                </c:pt>
                <c:pt idx="6579">
                  <c:v>-1.5426939119882157E-2</c:v>
                </c:pt>
                <c:pt idx="6580">
                  <c:v>-1.561061733913325E-2</c:v>
                </c:pt>
                <c:pt idx="6581">
                  <c:v>-1.5794481967625736E-2</c:v>
                </c:pt>
                <c:pt idx="6582">
                  <c:v>-1.5978506420897317E-2</c:v>
                </c:pt>
                <c:pt idx="6583">
                  <c:v>-1.6162663180966499E-2</c:v>
                </c:pt>
                <c:pt idx="6584">
                  <c:v>-1.6346923836882153E-2</c:v>
                </c:pt>
                <c:pt idx="6585">
                  <c:v>-1.6531259125358379E-2</c:v>
                </c:pt>
                <c:pt idx="6586">
                  <c:v>-1.6715638971394779E-2</c:v>
                </c:pt>
                <c:pt idx="6587">
                  <c:v>-1.6900032528790764E-2</c:v>
                </c:pt>
                <c:pt idx="6588">
                  <c:v>-1.7084408220469201E-2</c:v>
                </c:pt>
                <c:pt idx="6589">
                  <c:v>-1.726873377853156E-2</c:v>
                </c:pt>
                <c:pt idx="6590">
                  <c:v>-1.7452976283971855E-2</c:v>
                </c:pt>
                <c:pt idx="6591">
                  <c:v>-1.7637102205985702E-2</c:v>
                </c:pt>
                <c:pt idx="6592">
                  <c:v>-1.7821077440811444E-2</c:v>
                </c:pt>
                <c:pt idx="6593">
                  <c:v>-1.8004867350050687E-2</c:v>
                </c:pt>
                <c:pt idx="6594">
                  <c:v>-1.8188436798417626E-2</c:v>
                </c:pt>
                <c:pt idx="6595">
                  <c:v>-1.8371750190872234E-2</c:v>
                </c:pt>
                <c:pt idx="6596">
                  <c:v>-1.8554771509097134E-2</c:v>
                </c:pt>
                <c:pt idx="6597">
                  <c:v>-1.8737464347281976E-2</c:v>
                </c:pt>
                <c:pt idx="6598">
                  <c:v>-1.8919791947182497E-2</c:v>
                </c:pt>
                <c:pt idx="6599">
                  <c:v>-1.9101717232428147E-2</c:v>
                </c:pt>
                <c:pt idx="6600">
                  <c:v>-1.9283202842050765E-2</c:v>
                </c:pt>
                <c:pt idx="6601">
                  <c:v>-1.9464211163215252E-2</c:v>
                </c:pt>
                <c:pt idx="6602">
                  <c:v>-1.9644704363133224E-2</c:v>
                </c:pt>
                <c:pt idx="6603">
                  <c:v>-1.9824644420144751E-2</c:v>
                </c:pt>
                <c:pt idx="6604">
                  <c:v>-2.0003993233327098E-2</c:v>
                </c:pt>
                <c:pt idx="6605">
                  <c:v>-2.0182712981551412E-2</c:v>
                </c:pt>
                <c:pt idx="6606">
                  <c:v>-2.0360766684953104E-2</c:v>
                </c:pt>
                <c:pt idx="6607">
                  <c:v>-2.0538118661906756E-2</c:v>
                </c:pt>
                <c:pt idx="6608">
                  <c:v>-2.0714734765035027E-2</c:v>
                </c:pt>
                <c:pt idx="6609">
                  <c:v>-2.0890582521013307E-2</c:v>
                </c:pt>
                <c:pt idx="6610">
                  <c:v>-2.1065631251011688E-2</c:v>
                </c:pt>
                <c:pt idx="6611">
                  <c:v>-2.1239852176288404E-2</c:v>
                </c:pt>
                <c:pt idx="6612">
                  <c:v>-2.1413218509967767E-2</c:v>
                </c:pt>
                <c:pt idx="6613">
                  <c:v>-2.1585705535856904E-2</c:v>
                </c:pt>
                <c:pt idx="6614">
                  <c:v>-2.1757290675114959E-2</c:v>
                </c:pt>
                <c:pt idx="6615">
                  <c:v>-2.1927953541547938E-2</c:v>
                </c:pt>
                <c:pt idx="6616">
                  <c:v>-2.2097675986273484E-2</c:v>
                </c:pt>
                <c:pt idx="6617">
                  <c:v>-2.2266442132461858E-2</c:v>
                </c:pt>
                <c:pt idx="6618">
                  <c:v>-2.243423840083025E-2</c:v>
                </c:pt>
                <c:pt idx="6619">
                  <c:v>-2.2601053526533597E-2</c:v>
                </c:pt>
                <c:pt idx="6620">
                  <c:v>-2.2766878568066449E-2</c:v>
                </c:pt>
                <c:pt idx="6621">
                  <c:v>-2.2931706908761954E-2</c:v>
                </c:pt>
                <c:pt idx="6622">
                  <c:v>-2.3095534251442104E-2</c:v>
                </c:pt>
                <c:pt idx="6623">
                  <c:v>-2.3258358606750844E-2</c:v>
                </c:pt>
                <c:pt idx="6624">
                  <c:v>-2.3420180275671571E-2</c:v>
                </c:pt>
                <c:pt idx="6625">
                  <c:v>-2.358100182670755E-2</c:v>
                </c:pt>
                <c:pt idx="6626">
                  <c:v>-2.3740828068177872E-2</c:v>
                </c:pt>
                <c:pt idx="6627">
                  <c:v>-2.3899666016058238E-2</c:v>
                </c:pt>
                <c:pt idx="6628">
                  <c:v>-2.4057524857775101E-2</c:v>
                </c:pt>
                <c:pt idx="6629">
                  <c:v>-2.4214415912335942E-2</c:v>
                </c:pt>
                <c:pt idx="6630">
                  <c:v>-2.4370352587161685E-2</c:v>
                </c:pt>
                <c:pt idx="6631">
                  <c:v>-2.4525350331964405E-2</c:v>
                </c:pt>
                <c:pt idx="6632">
                  <c:v>-2.467942658999548E-2</c:v>
                </c:pt>
                <c:pt idx="6633">
                  <c:v>-2.4832600746969476E-2</c:v>
                </c:pt>
                <c:pt idx="6634">
                  <c:v>-2.4984894077953228E-2</c:v>
                </c:pt>
                <c:pt idx="6635">
                  <c:v>-2.513632969248971E-2</c:v>
                </c:pt>
                <c:pt idx="6636">
                  <c:v>-2.5286932478213699E-2</c:v>
                </c:pt>
                <c:pt idx="6637">
                  <c:v>-2.5436729043195942E-2</c:v>
                </c:pt>
                <c:pt idx="6638">
                  <c:v>-2.5585747657241888E-2</c:v>
                </c:pt>
                <c:pt idx="6639">
                  <c:v>-2.5734018192353748E-2</c:v>
                </c:pt>
                <c:pt idx="6640">
                  <c:v>-2.5881572062552562E-2</c:v>
                </c:pt>
                <c:pt idx="6641">
                  <c:v>-2.6028442138411278E-2</c:v>
                </c:pt>
                <c:pt idx="6642">
                  <c:v>-2.617466258299175E-2</c:v>
                </c:pt>
                <c:pt idx="6643">
                  <c:v>-2.6320268624059059E-2</c:v>
                </c:pt>
                <c:pt idx="6644">
                  <c:v>-2.6465296358735006E-2</c:v>
                </c:pt>
                <c:pt idx="6645">
                  <c:v>-2.6609782627166696E-2</c:v>
                </c:pt>
                <c:pt idx="6646">
                  <c:v>-2.6753764916302776E-2</c:v>
                </c:pt>
                <c:pt idx="6647">
                  <c:v>-2.6897281269853884E-2</c:v>
                </c:pt>
                <c:pt idx="6648">
                  <c:v>-2.7040370203132554E-2</c:v>
                </c:pt>
                <c:pt idx="6649">
                  <c:v>-2.7183070622548551E-2</c:v>
                </c:pt>
                <c:pt idx="6650">
                  <c:v>-2.7325421749585195E-2</c:v>
                </c:pt>
                <c:pt idx="6651">
                  <c:v>-2.7467463049084699E-2</c:v>
                </c:pt>
                <c:pt idx="6652">
                  <c:v>-2.7609234161677688E-2</c:v>
                </c:pt>
                <c:pt idx="6653">
                  <c:v>-2.7750774840194954E-2</c:v>
                </c:pt>
                <c:pt idx="6654">
                  <c:v>-2.7892124889903152E-2</c:v>
                </c:pt>
                <c:pt idx="6655">
                  <c:v>-2.8033324112410558E-2</c:v>
                </c:pt>
                <c:pt idx="6656">
                  <c:v>-2.8174412253092841E-2</c:v>
                </c:pt>
                <c:pt idx="6657">
                  <c:v>-2.8315428951894126E-2</c:v>
                </c:pt>
                <c:pt idx="6658">
                  <c:v>-2.8456413697359489E-2</c:v>
                </c:pt>
                <c:pt idx="6659">
                  <c:v>-2.8597405783762866E-2</c:v>
                </c:pt>
                <c:pt idx="6660">
                  <c:v>-2.8738444271195512E-2</c:v>
                </c:pt>
                <c:pt idx="6661">
                  <c:v>-2.887956794848541E-2</c:v>
                </c:pt>
                <c:pt idx="6662">
                  <c:v>-2.9020815298821393E-2</c:v>
                </c:pt>
                <c:pt idx="6663">
                  <c:v>-2.9162224467959495E-2</c:v>
                </c:pt>
                <c:pt idx="6664">
                  <c:v>-2.9303833234894376E-2</c:v>
                </c:pt>
                <c:pt idx="6665">
                  <c:v>-2.9445678984879136E-2</c:v>
                </c:pt>
                <c:pt idx="6666">
                  <c:v>-2.9587798684684197E-2</c:v>
                </c:pt>
                <c:pt idx="6667">
                  <c:v>-2.9730228859987395E-2</c:v>
                </c:pt>
                <c:pt idx="6668">
                  <c:v>-2.9873005574791413E-2</c:v>
                </c:pt>
                <c:pt idx="6669">
                  <c:v>-3.0016164412768491E-2</c:v>
                </c:pt>
                <c:pt idx="6670">
                  <c:v>-3.0159740460435496E-2</c:v>
                </c:pt>
                <c:pt idx="6671">
                  <c:v>-3.0303768292066848E-2</c:v>
                </c:pt>
                <c:pt idx="6672">
                  <c:v>-3.0448281956253796E-2</c:v>
                </c:pt>
                <c:pt idx="6673">
                  <c:v>-3.0593314964024541E-2</c:v>
                </c:pt>
                <c:pt idx="6674">
                  <c:v>-3.0738900278441068E-2</c:v>
                </c:pt>
                <c:pt idx="6675">
                  <c:v>-3.0885070305592593E-2</c:v>
                </c:pt>
                <c:pt idx="6676">
                  <c:v>-3.1031856886907808E-2</c:v>
                </c:pt>
                <c:pt idx="6677">
                  <c:v>-3.1179291292711356E-2</c:v>
                </c:pt>
                <c:pt idx="6678">
                  <c:v>-3.1327404216954548E-2</c:v>
                </c:pt>
                <c:pt idx="6679">
                  <c:v>-3.1476225773049121E-2</c:v>
                </c:pt>
                <c:pt idx="6680">
                  <c:v>-3.1625785490740146E-2</c:v>
                </c:pt>
                <c:pt idx="6681">
                  <c:v>-3.1776112313954143E-2</c:v>
                </c:pt>
                <c:pt idx="6682">
                  <c:v>-3.192723459956151E-2</c:v>
                </c:pt>
                <c:pt idx="6683">
                  <c:v>-3.2079180116995905E-2</c:v>
                </c:pt>
                <c:pt idx="6684">
                  <c:v>-3.2231976048673588E-2</c:v>
                </c:pt>
                <c:pt idx="6685">
                  <c:v>-3.2385648991161767E-2</c:v>
                </c:pt>
                <c:pt idx="6686">
                  <c:v>-3.2540224957042722E-2</c:v>
                </c:pt>
                <c:pt idx="6687">
                  <c:v>-3.2695729377426291E-2</c:v>
                </c:pt>
                <c:pt idx="6688">
                  <c:v>-3.2852187105064129E-2</c:v>
                </c:pt>
                <c:pt idx="6689">
                  <c:v>-3.3009622418021377E-2</c:v>
                </c:pt>
                <c:pt idx="6690">
                  <c:v>-3.3168059023863432E-2</c:v>
                </c:pt>
                <c:pt idx="6691">
                  <c:v>-3.3327520064317065E-2</c:v>
                </c:pt>
                <c:pt idx="6692">
                  <c:v>-3.3488028120369009E-2</c:v>
                </c:pt>
                <c:pt idx="6693">
                  <c:v>-3.3649605217763369E-2</c:v>
                </c:pt>
                <c:pt idx="6694">
                  <c:v>-3.3812272832864851E-2</c:v>
                </c:pt>
                <c:pt idx="6695">
                  <c:v>-3.3976051898854116E-2</c:v>
                </c:pt>
                <c:pt idx="6696">
                  <c:v>-3.4140962812224035E-2</c:v>
                </c:pt>
                <c:pt idx="6697">
                  <c:v>-3.4307025439547126E-2</c:v>
                </c:pt>
                <c:pt idx="6698">
                  <c:v>-3.4474259124485741E-2</c:v>
                </c:pt>
                <c:pt idx="6699">
                  <c:v>-3.4642682695019564E-2</c:v>
                </c:pt>
                <c:pt idx="6700">
                  <c:v>-3.4812314470863234E-2</c:v>
                </c:pt>
                <c:pt idx="6701">
                  <c:v>-3.4983172271051875E-2</c:v>
                </c:pt>
                <c:pt idx="6702">
                  <c:v>-3.5155273421671379E-2</c:v>
                </c:pt>
                <c:pt idx="6703">
                  <c:v>-3.5328634763712174E-2</c:v>
                </c:pt>
                <c:pt idx="6704">
                  <c:v>-3.5503272604138318E-2</c:v>
                </c:pt>
                <c:pt idx="6705">
                  <c:v>-3.5679202487638499E-2</c:v>
                </c:pt>
                <c:pt idx="6706">
                  <c:v>-3.5856438822749241E-2</c:v>
                </c:pt>
                <c:pt idx="6707">
                  <c:v>-3.6034994582304462E-2</c:v>
                </c:pt>
                <c:pt idx="6708">
                  <c:v>-3.621488116167218E-2</c:v>
                </c:pt>
                <c:pt idx="6709">
                  <c:v>-3.6396108305343018E-2</c:v>
                </c:pt>
                <c:pt idx="6710">
                  <c:v>-3.6578684046780434E-2</c:v>
                </c:pt>
                <c:pt idx="6711">
                  <c:v>-3.6762614658287604E-2</c:v>
                </c:pt>
                <c:pt idx="6712">
                  <c:v>-3.6947904610140983E-2</c:v>
                </c:pt>
                <c:pt idx="6713">
                  <c:v>-3.7134556538371541E-2</c:v>
                </c:pt>
                <c:pt idx="6714">
                  <c:v>-3.732257122060597E-2</c:v>
                </c:pt>
                <c:pt idx="6715">
                  <c:v>-3.7511947559409849E-2</c:v>
                </c:pt>
                <c:pt idx="6716">
                  <c:v>-3.7702682572596756E-2</c:v>
                </c:pt>
                <c:pt idx="6717">
                  <c:v>-3.7894771389997632E-2</c:v>
                </c:pt>
                <c:pt idx="6718">
                  <c:v>-3.8088207256205341E-2</c:v>
                </c:pt>
                <c:pt idx="6719">
                  <c:v>-3.8282981538835428E-2</c:v>
                </c:pt>
                <c:pt idx="6720">
                  <c:v>-3.8479083741865872E-2</c:v>
                </c:pt>
                <c:pt idx="6721">
                  <c:v>-3.8676501523640605E-2</c:v>
                </c:pt>
                <c:pt idx="6722">
                  <c:v>-3.8875220719142775E-2</c:v>
                </c:pt>
                <c:pt idx="6723">
                  <c:v>-3.9075225366166186E-2</c:v>
                </c:pt>
                <c:pt idx="6724">
                  <c:v>-3.9276497735028594E-2</c:v>
                </c:pt>
                <c:pt idx="6725">
                  <c:v>-3.9479018361494228E-2</c:v>
                </c:pt>
                <c:pt idx="6726">
                  <c:v>-3.9682766082587972E-2</c:v>
                </c:pt>
                <c:pt idx="6727">
                  <c:v>-3.9887718075002861E-2</c:v>
                </c:pt>
                <c:pt idx="6728">
                  <c:v>-4.0093849895817935E-2</c:v>
                </c:pt>
                <c:pt idx="6729">
                  <c:v>-4.0301135578292721E-2</c:v>
                </c:pt>
                <c:pt idx="6730">
                  <c:v>-4.0509547896694059E-2</c:v>
                </c:pt>
                <c:pt idx="6731">
                  <c:v>-4.0719058768499246E-2</c:v>
                </c:pt>
                <c:pt idx="6732">
                  <c:v>-4.0929639588695443E-2</c:v>
                </c:pt>
                <c:pt idx="6733">
                  <c:v>-4.1141261418150006E-2</c:v>
                </c:pt>
                <c:pt idx="6734">
                  <c:v>-4.1353895109216776E-2</c:v>
                </c:pt>
                <c:pt idx="6735">
                  <c:v>-4.1567511419736081E-2</c:v>
                </c:pt>
                <c:pt idx="6736">
                  <c:v>-4.1782081118273119E-2</c:v>
                </c:pt>
                <c:pt idx="6737">
                  <c:v>-4.1997575081120841E-2</c:v>
                </c:pt>
                <c:pt idx="6738">
                  <c:v>-4.2213964381489402E-2</c:v>
                </c:pt>
                <c:pt idx="6739">
                  <c:v>-4.2431220371277827E-2</c:v>
                </c:pt>
                <c:pt idx="6740">
                  <c:v>-4.2649314755815827E-2</c:v>
                </c:pt>
                <c:pt idx="6741">
                  <c:v>-4.2868219661944394E-2</c:v>
                </c:pt>
                <c:pt idx="6742">
                  <c:v>-4.3087907699792115E-2</c:v>
                </c:pt>
                <c:pt idx="6743">
                  <c:v>-4.3308352018589687E-2</c:v>
                </c:pt>
                <c:pt idx="6744">
                  <c:v>-4.3529526356850548E-2</c:v>
                </c:pt>
                <c:pt idx="6745">
                  <c:v>-4.3751405087236538E-2</c:v>
                </c:pt>
                <c:pt idx="6746">
                  <c:v>-4.3973963256408351E-2</c:v>
                </c:pt>
                <c:pt idx="6747">
                  <c:v>-4.4197176620154217E-2</c:v>
                </c:pt>
                <c:pt idx="6748">
                  <c:v>-4.4421021674075127E-2</c:v>
                </c:pt>
                <c:pt idx="6749">
                  <c:v>-4.4645475680093367E-2</c:v>
                </c:pt>
                <c:pt idx="6750">
                  <c:v>-4.487051668904115E-2</c:v>
                </c:pt>
                <c:pt idx="6751">
                  <c:v>-4.5096123559572709E-2</c:v>
                </c:pt>
                <c:pt idx="6752">
                  <c:v>-4.5322275973636937E-2</c:v>
                </c:pt>
                <c:pt idx="6753">
                  <c:v>-4.5548954448730722E-2</c:v>
                </c:pt>
                <c:pt idx="6754">
                  <c:v>-4.5776140347149691E-2</c:v>
                </c:pt>
                <c:pt idx="6755">
                  <c:v>-4.6003815882438875E-2</c:v>
                </c:pt>
                <c:pt idx="6756">
                  <c:v>-4.6231964123238913E-2</c:v>
                </c:pt>
                <c:pt idx="6757">
                  <c:v>-4.6460568994712882E-2</c:v>
                </c:pt>
                <c:pt idx="6758">
                  <c:v>-4.668961527772978E-2</c:v>
                </c:pt>
                <c:pt idx="6759">
                  <c:v>-4.6919088605975705E-2</c:v>
                </c:pt>
                <c:pt idx="6760">
                  <c:v>-4.7148975461148872E-2</c:v>
                </c:pt>
                <c:pt idx="6761">
                  <c:v>-4.7379263166393869E-2</c:v>
                </c:pt>
                <c:pt idx="6762">
                  <c:v>-4.7609939878118276E-2</c:v>
                </c:pt>
                <c:pt idx="6763">
                  <c:v>-4.7840994576329003E-2</c:v>
                </c:pt>
                <c:pt idx="6764">
                  <c:v>-4.8072417053618151E-2</c:v>
                </c:pt>
                <c:pt idx="6765">
                  <c:v>-4.8304197902923132E-2</c:v>
                </c:pt>
                <c:pt idx="6766">
                  <c:v>-4.853632850417549E-2</c:v>
                </c:pt>
                <c:pt idx="6767">
                  <c:v>-4.8768801009950492E-2</c:v>
                </c:pt>
                <c:pt idx="6768">
                  <c:v>-4.9001608330221109E-2</c:v>
                </c:pt>
                <c:pt idx="6769">
                  <c:v>-4.9234744116315114E-2</c:v>
                </c:pt>
                <c:pt idx="6770">
                  <c:v>-4.9468202744168487E-2</c:v>
                </c:pt>
                <c:pt idx="6771">
                  <c:v>-4.9701979296960713E-2</c:v>
                </c:pt>
                <c:pt idx="6772">
                  <c:v>-4.993606954721843E-2</c:v>
                </c:pt>
                <c:pt idx="6773">
                  <c:v>-5.0170469938459673E-2</c:v>
                </c:pt>
                <c:pt idx="6774">
                  <c:v>-5.0405177566455669E-2</c:v>
                </c:pt>
                <c:pt idx="6775">
                  <c:v>-5.0640190160175708E-2</c:v>
                </c:pt>
                <c:pt idx="6776">
                  <c:v>-5.0875506062480445E-2</c:v>
                </c:pt>
                <c:pt idx="6777">
                  <c:v>-5.1111124210622479E-2</c:v>
                </c:pt>
                <c:pt idx="6778">
                  <c:v>-5.1347044116609487E-2</c:v>
                </c:pt>
                <c:pt idx="6779">
                  <c:v>-5.1583265847484322E-2</c:v>
                </c:pt>
                <c:pt idx="6780">
                  <c:v>-5.1819790005566725E-2</c:v>
                </c:pt>
                <c:pt idx="6781">
                  <c:v>-5.2056617708704338E-2</c:v>
                </c:pt>
                <c:pt idx="6782">
                  <c:v>-5.2293750570573692E-2</c:v>
                </c:pt>
                <c:pt idx="6783">
                  <c:v>-5.2531190681069616E-2</c:v>
                </c:pt>
                <c:pt idx="6784">
                  <c:v>-5.2768940586818851E-2</c:v>
                </c:pt>
                <c:pt idx="6785">
                  <c:v>-5.3007003271849554E-2</c:v>
                </c:pt>
                <c:pt idx="6786">
                  <c:v>-5.3245382138449447E-2</c:v>
                </c:pt>
                <c:pt idx="6787">
                  <c:v>-5.3484080988236461E-2</c:v>
                </c:pt>
                <c:pt idx="6788">
                  <c:v>-5.3723104003469142E-2</c:v>
                </c:pt>
                <c:pt idx="6789">
                  <c:v>-5.3962455728619803E-2</c:v>
                </c:pt>
                <c:pt idx="6790">
                  <c:v>-5.4202141052229487E-2</c:v>
                </c:pt>
                <c:pt idx="6791">
                  <c:v>-5.4442165210038564E-2</c:v>
                </c:pt>
                <c:pt idx="6792">
                  <c:v>-5.4682533854578233E-2</c:v>
                </c:pt>
                <c:pt idx="6793">
                  <c:v>-5.4923253178808487E-2</c:v>
                </c:pt>
                <c:pt idx="6794">
                  <c:v>-5.5164330012720496E-2</c:v>
                </c:pt>
                <c:pt idx="6795">
                  <c:v>-5.5405771862132122E-2</c:v>
                </c:pt>
                <c:pt idx="6796">
                  <c:v>-5.5647586922659545E-2</c:v>
                </c:pt>
                <c:pt idx="6797">
                  <c:v>-5.5889784089176713E-2</c:v>
                </c:pt>
                <c:pt idx="6798">
                  <c:v>-5.6132372961962176E-2</c:v>
                </c:pt>
                <c:pt idx="6799">
                  <c:v>-5.6375363849811469E-2</c:v>
                </c:pt>
                <c:pt idx="6800">
                  <c:v>-5.6618767770342984E-2</c:v>
                </c:pt>
                <c:pt idx="6801">
                  <c:v>-5.6862596447714076E-2</c:v>
                </c:pt>
                <c:pt idx="6802">
                  <c:v>-5.7106862307953567E-2</c:v>
                </c:pt>
                <c:pt idx="6803">
                  <c:v>-5.7351578472103905E-2</c:v>
                </c:pt>
                <c:pt idx="6804">
                  <c:v>-5.7596758747358874E-2</c:v>
                </c:pt>
                <c:pt idx="6805">
                  <c:v>-5.7842417616372106E-2</c:v>
                </c:pt>
                <c:pt idx="6806">
                  <c:v>-5.8088570224902457E-2</c:v>
                </c:pt>
                <c:pt idx="6807">
                  <c:v>-5.8335232367952877E-2</c:v>
                </c:pt>
                <c:pt idx="6808">
                  <c:v>-5.8582420474551998E-2</c:v>
                </c:pt>
                <c:pt idx="6809">
                  <c:v>-5.8830151591316972E-2</c:v>
                </c:pt>
                <c:pt idx="6810">
                  <c:v>-5.9078443364933377E-2</c:v>
                </c:pt>
                <c:pt idx="6811">
                  <c:v>-5.9327314023672764E-2</c:v>
                </c:pt>
                <c:pt idx="6812">
                  <c:v>-5.9576782358068056E-2</c:v>
                </c:pt>
                <c:pt idx="6813">
                  <c:v>-5.9826867700856538E-2</c:v>
                </c:pt>
                <c:pt idx="6814">
                  <c:v>-6.0077589906294082E-2</c:v>
                </c:pt>
                <c:pt idx="6815">
                  <c:v>-6.0328969328937984E-2</c:v>
                </c:pt>
                <c:pt idx="6816">
                  <c:v>-6.0581026731879817E-2</c:v>
                </c:pt>
                <c:pt idx="6817">
                  <c:v>-6.0833782973523647E-2</c:v>
                </c:pt>
                <c:pt idx="6818">
                  <c:v>-6.1087258514534601E-2</c:v>
                </c:pt>
                <c:pt idx="6819">
                  <c:v>-6.1341473016123221E-2</c:v>
                </c:pt>
                <c:pt idx="6820">
                  <c:v>-6.1596445132617327E-2</c:v>
                </c:pt>
                <c:pt idx="6821">
                  <c:v>-6.1852192388179503E-2</c:v>
                </c:pt>
                <c:pt idx="6822">
                  <c:v>-6.2108731069854012E-2</c:v>
                </c:pt>
                <c:pt idx="6823">
                  <c:v>-6.2366076133013947E-2</c:v>
                </c:pt>
                <c:pt idx="6824">
                  <c:v>-6.2624241118351562E-2</c:v>
                </c:pt>
                <c:pt idx="6825">
                  <c:v>-6.2883238079707929E-2</c:v>
                </c:pt>
                <c:pt idx="6826">
                  <c:v>-6.314307752207661E-2</c:v>
                </c:pt>
                <c:pt idx="6827">
                  <c:v>-6.3403768349140535E-2</c:v>
                </c:pt>
                <c:pt idx="6828">
                  <c:v>-6.3665317819733613E-2</c:v>
                </c:pt>
                <c:pt idx="6829">
                  <c:v>-6.3927731512643304E-2</c:v>
                </c:pt>
                <c:pt idx="6830">
                  <c:v>-6.4191013299197811E-2</c:v>
                </c:pt>
                <c:pt idx="6831">
                  <c:v>-6.44551653231068E-2</c:v>
                </c:pt>
                <c:pt idx="6832">
                  <c:v>-6.4720187987047512E-2</c:v>
                </c:pt>
                <c:pt idx="6833">
                  <c:v>-6.4986079945517347E-2</c:v>
                </c:pt>
                <c:pt idx="6834">
                  <c:v>-6.5252838103488892E-2</c:v>
                </c:pt>
                <c:pt idx="6835">
                  <c:v>-6.5520457620433112E-2</c:v>
                </c:pt>
                <c:pt idx="6836">
                  <c:v>-6.5788931919293428E-2</c:v>
                </c:pt>
                <c:pt idx="6837">
                  <c:v>-6.605825270001596E-2</c:v>
                </c:pt>
                <c:pt idx="6838">
                  <c:v>-6.6328409957261317E-2</c:v>
                </c:pt>
                <c:pt idx="6839">
                  <c:v>-6.65993920019404E-2</c:v>
                </c:pt>
                <c:pt idx="6840">
                  <c:v>-6.6871185486238216E-2</c:v>
                </c:pt>
                <c:pt idx="6841">
                  <c:v>-6.7143775431806677E-2</c:v>
                </c:pt>
                <c:pt idx="6842">
                  <c:v>-6.741714526082157E-2</c:v>
                </c:pt>
                <c:pt idx="6843">
                  <c:v>-6.7691276829620534E-2</c:v>
                </c:pt>
                <c:pt idx="6844">
                  <c:v>-6.796615046465003E-2</c:v>
                </c:pt>
                <c:pt idx="6845">
                  <c:v>-6.8241745000467674E-2</c:v>
                </c:pt>
                <c:pt idx="6846">
                  <c:v>-6.8518037819559299E-2</c:v>
                </c:pt>
                <c:pt idx="6847">
                  <c:v>-6.8795004893744266E-2</c:v>
                </c:pt>
                <c:pt idx="6848">
                  <c:v>-6.9072620826956324E-2</c:v>
                </c:pt>
                <c:pt idx="6849">
                  <c:v>-6.935085889920159E-2</c:v>
                </c:pt>
                <c:pt idx="6850">
                  <c:v>-6.9629691111503578E-2</c:v>
                </c:pt>
                <c:pt idx="6851">
                  <c:v>-6.990908823166081E-2</c:v>
                </c:pt>
                <c:pt idx="6852">
                  <c:v>-7.0189019840653274E-2</c:v>
                </c:pt>
                <c:pt idx="6853">
                  <c:v>-7.0469454379542232E-2</c:v>
                </c:pt>
                <c:pt idx="6854">
                  <c:v>-7.0750359233069396E-2</c:v>
                </c:pt>
                <c:pt idx="6855">
                  <c:v>-7.1031700928096894E-2</c:v>
                </c:pt>
                <c:pt idx="6856">
                  <c:v>-7.1313445425230354E-2</c:v>
                </c:pt>
                <c:pt idx="6857">
                  <c:v>-7.1595558362961775E-2</c:v>
                </c:pt>
                <c:pt idx="6858">
                  <c:v>-7.1878005200891326E-2</c:v>
                </c:pt>
                <c:pt idx="6859">
                  <c:v>-7.2160751319062702E-2</c:v>
                </c:pt>
                <c:pt idx="6860">
                  <c:v>-7.2443762108510709E-2</c:v>
                </c:pt>
                <c:pt idx="6861">
                  <c:v>-7.2727003055002723E-2</c:v>
                </c:pt>
                <c:pt idx="6862">
                  <c:v>-7.3010439816367678E-2</c:v>
                </c:pt>
                <c:pt idx="6863">
                  <c:v>-7.3294038293734293E-2</c:v>
                </c:pt>
                <c:pt idx="6864">
                  <c:v>-7.3577764696978687E-2</c:v>
                </c:pt>
                <c:pt idx="6865">
                  <c:v>-7.3861585604678481E-2</c:v>
                </c:pt>
                <c:pt idx="6866">
                  <c:v>-7.4145468018854729E-2</c:v>
                </c:pt>
                <c:pt idx="6867">
                  <c:v>-7.4429379414774677E-2</c:v>
                </c:pt>
                <c:pt idx="6868">
                  <c:v>-7.4713287786077429E-2</c:v>
                </c:pt>
                <c:pt idx="6869">
                  <c:v>-7.4997161685473365E-2</c:v>
                </c:pt>
                <c:pt idx="6870">
                  <c:v>-7.5280970261263389E-2</c:v>
                </c:pt>
                <c:pt idx="6871">
                  <c:v>-7.5564683289906107E-2</c:v>
                </c:pt>
                <c:pt idx="6872">
                  <c:v>-7.5848271204859929E-2</c:v>
                </c:pt>
                <c:pt idx="6873">
                  <c:v>-7.6131705121913903E-2</c:v>
                </c:pt>
                <c:pt idx="6874">
                  <c:v>-7.641495686121251E-2</c:v>
                </c:pt>
                <c:pt idx="6875">
                  <c:v>-7.6697998966172631E-2</c:v>
                </c:pt>
                <c:pt idx="6876">
                  <c:v>-7.6980804719480295E-2</c:v>
                </c:pt>
                <c:pt idx="6877">
                  <c:v>-7.7263348156350997E-2</c:v>
                </c:pt>
                <c:pt idx="6878">
                  <c:v>-7.7545604075222971E-2</c:v>
                </c:pt>
                <c:pt idx="6879">
                  <c:v>-7.7827548046051825E-2</c:v>
                </c:pt>
                <c:pt idx="6880">
                  <c:v>-7.8109156416363706E-2</c:v>
                </c:pt>
                <c:pt idx="6881">
                  <c:v>-7.8390406315218236E-2</c:v>
                </c:pt>
                <c:pt idx="6882">
                  <c:v>-7.867127565522522E-2</c:v>
                </c:pt>
                <c:pt idx="6883">
                  <c:v>-7.8951743132752661E-2</c:v>
                </c:pt>
                <c:pt idx="6884">
                  <c:v>-7.9231788226458461E-2</c:v>
                </c:pt>
                <c:pt idx="6885">
                  <c:v>-7.9511391194267991E-2</c:v>
                </c:pt>
                <c:pt idx="6886">
                  <c:v>-7.9790533068918978E-2</c:v>
                </c:pt>
                <c:pt idx="6887">
                  <c:v>-8.0069195652185024E-2</c:v>
                </c:pt>
                <c:pt idx="6888">
                  <c:v>-8.0347361507886697E-2</c:v>
                </c:pt>
                <c:pt idx="6889">
                  <c:v>-8.0625013953789099E-2</c:v>
                </c:pt>
                <c:pt idx="6890">
                  <c:v>-8.0902137052488027E-2</c:v>
                </c:pt>
                <c:pt idx="6891">
                  <c:v>-8.1178715601370813E-2</c:v>
                </c:pt>
                <c:pt idx="6892">
                  <c:v>-8.145473512174177E-2</c:v>
                </c:pt>
                <c:pt idx="6893">
                  <c:v>-8.1730181847194022E-2</c:v>
                </c:pt>
                <c:pt idx="6894">
                  <c:v>-8.2005042711306098E-2</c:v>
                </c:pt>
                <c:pt idx="6895">
                  <c:v>-8.2279305334734654E-2</c:v>
                </c:pt>
                <c:pt idx="6896">
                  <c:v>-8.2552958011775007E-2</c:v>
                </c:pt>
                <c:pt idx="6897">
                  <c:v>-8.2825989696454064E-2</c:v>
                </c:pt>
                <c:pt idx="6898">
                  <c:v>-8.3098389988216573E-2</c:v>
                </c:pt>
                <c:pt idx="6899">
                  <c:v>-8.337014911726269E-2</c:v>
                </c:pt>
                <c:pt idx="6900">
                  <c:v>-8.3641257929592844E-2</c:v>
                </c:pt>
                <c:pt idx="6901">
                  <c:v>-8.3911707871808863E-2</c:v>
                </c:pt>
                <c:pt idx="6902">
                  <c:v>-8.4181490975720558E-2</c:v>
                </c:pt>
                <c:pt idx="6903">
                  <c:v>-8.4450599842801163E-2</c:v>
                </c:pt>
                <c:pt idx="6904">
                  <c:v>-8.4719027628536669E-2</c:v>
                </c:pt>
                <c:pt idx="6905">
                  <c:v>-8.4986768026703782E-2</c:v>
                </c:pt>
                <c:pt idx="6906">
                  <c:v>-8.5253815253615861E-2</c:v>
                </c:pt>
                <c:pt idx="6907">
                  <c:v>-8.5520164032369908E-2</c:v>
                </c:pt>
                <c:pt idx="6908">
                  <c:v>-8.5785809577125505E-2</c:v>
                </c:pt>
                <c:pt idx="6909">
                  <c:v>-8.605074757744624E-2</c:v>
                </c:pt>
                <c:pt idx="6910">
                  <c:v>-8.6314974182727197E-2</c:v>
                </c:pt>
                <c:pt idx="6911">
                  <c:v>-8.6578485986738896E-2</c:v>
                </c:pt>
                <c:pt idx="6912">
                  <c:v>-8.6841280012303942E-2</c:v>
                </c:pt>
                <c:pt idx="6913">
                  <c:v>-8.7103353696132327E-2</c:v>
                </c:pt>
                <c:pt idx="6914">
                  <c:v>-8.7364704873831509E-2</c:v>
                </c:pt>
                <c:pt idx="6915">
                  <c:v>-8.7625331765110601E-2</c:v>
                </c:pt>
                <c:pt idx="6916">
                  <c:v>-8.7885232929522217E-2</c:v>
                </c:pt>
                <c:pt idx="6917">
                  <c:v>-8.8144407128860611E-2</c:v>
                </c:pt>
                <c:pt idx="6918">
                  <c:v>-8.8402853113806218E-2</c:v>
                </c:pt>
                <c:pt idx="6919">
                  <c:v>-8.8660569449558843E-2</c:v>
                </c:pt>
                <c:pt idx="6920">
                  <c:v>-8.8917554424002287E-2</c:v>
                </c:pt>
                <c:pt idx="6921">
                  <c:v>-8.9173805991774796E-2</c:v>
                </c:pt>
                <c:pt idx="6922">
                  <c:v>-8.9429321725526284E-2</c:v>
                </c:pt>
                <c:pt idx="6923">
                  <c:v>-8.9684098772683934E-2</c:v>
                </c:pt>
                <c:pt idx="6924">
                  <c:v>-8.9938133817345917E-2</c:v>
                </c:pt>
                <c:pt idx="6925">
                  <c:v>-9.0191423046992722E-2</c:v>
                </c:pt>
                <c:pt idx="6926">
                  <c:v>-9.04439621237145E-2</c:v>
                </c:pt>
                <c:pt idx="6927">
                  <c:v>-9.0695746159678028E-2</c:v>
                </c:pt>
                <c:pt idx="6928">
                  <c:v>-9.0946769696552576E-2</c:v>
                </c:pt>
                <c:pt idx="6929">
                  <c:v>-9.1197026688643532E-2</c:v>
                </c:pt>
                <c:pt idx="6930">
                  <c:v>-9.1446510489480146E-2</c:v>
                </c:pt>
                <c:pt idx="6931">
                  <c:v>-9.1695213841625392E-2</c:v>
                </c:pt>
                <c:pt idx="6932">
                  <c:v>-9.1943128869480042E-2</c:v>
                </c:pt>
                <c:pt idx="6933">
                  <c:v>-9.2190247074868073E-2</c:v>
                </c:pt>
                <c:pt idx="6934">
                  <c:v>-9.2436559335197496E-2</c:v>
                </c:pt>
                <c:pt idx="6935">
                  <c:v>-9.2682055904005051E-2</c:v>
                </c:pt>
                <c:pt idx="6936">
                  <c:v>-9.29267264136968E-2</c:v>
                </c:pt>
                <c:pt idx="6937">
                  <c:v>-9.3170559880310713E-2</c:v>
                </c:pt>
                <c:pt idx="6938">
                  <c:v>-9.3413544710135479E-2</c:v>
                </c:pt>
                <c:pt idx="6939">
                  <c:v>-9.3655668708025802E-2</c:v>
                </c:pt>
                <c:pt idx="6940">
                  <c:v>-9.3896919087265024E-2</c:v>
                </c:pt>
                <c:pt idx="6941">
                  <c:v>-9.4137282565412234E-2</c:v>
                </c:pt>
                <c:pt idx="6942">
                  <c:v>-9.437674572814253E-2</c:v>
                </c:pt>
                <c:pt idx="6943">
                  <c:v>-9.4615295610839631E-2</c:v>
                </c:pt>
                <c:pt idx="6944">
                  <c:v>-9.4852920170789001E-2</c:v>
                </c:pt>
                <c:pt idx="6945">
                  <c:v>-9.5089608525744829E-2</c:v>
                </c:pt>
                <c:pt idx="6946">
                  <c:v>-9.5325351091716165E-2</c:v>
                </c:pt>
                <c:pt idx="6947">
                  <c:v>-9.5560139701747523E-2</c:v>
                </c:pt>
                <c:pt idx="6948">
                  <c:v>-9.5793967710414263E-2</c:v>
                </c:pt>
                <c:pt idx="6949">
                  <c:v>-9.6026830085035458E-2</c:v>
                </c:pt>
                <c:pt idx="6950">
                  <c:v>-9.6258723484424338E-2</c:v>
                </c:pt>
                <c:pt idx="6951">
                  <c:v>-9.6489646325964198E-2</c:v>
                </c:pt>
                <c:pt idx="6952">
                  <c:v>-9.6719598841743276E-2</c:v>
                </c:pt>
                <c:pt idx="6953">
                  <c:v>-9.6948583124472992E-2</c:v>
                </c:pt>
                <c:pt idx="6954">
                  <c:v>-9.7176603163858552E-2</c:v>
                </c:pt>
                <c:pt idx="6955">
                  <c:v>-9.7403664874079032E-2</c:v>
                </c:pt>
                <c:pt idx="6956">
                  <c:v>-9.7629776112992131E-2</c:v>
                </c:pt>
                <c:pt idx="6957">
                  <c:v>-9.7854946693649775E-2</c:v>
                </c:pt>
                <c:pt idx="6958">
                  <c:v>-9.8079188388695268E-2</c:v>
                </c:pt>
                <c:pt idx="6959">
                  <c:v>-9.83025149281649E-2</c:v>
                </c:pt>
                <c:pt idx="6960">
                  <c:v>-9.8524941991212756E-2</c:v>
                </c:pt>
                <c:pt idx="6961">
                  <c:v>-9.8746487192231044E-2</c:v>
                </c:pt>
                <c:pt idx="6962">
                  <c:v>-9.8967170061836432E-2</c:v>
                </c:pt>
                <c:pt idx="6963">
                  <c:v>-9.9187012023143714E-2</c:v>
                </c:pt>
                <c:pt idx="6964">
                  <c:v>-9.9406036363750658E-2</c:v>
                </c:pt>
                <c:pt idx="6965">
                  <c:v>-9.9624268203818853E-2</c:v>
                </c:pt>
                <c:pt idx="6966">
                  <c:v>-9.9841734348497288E-2</c:v>
                </c:pt>
                <c:pt idx="6967">
                  <c:v>-0.10005846278358402</c:v>
                </c:pt>
                <c:pt idx="6968">
                  <c:v>-0.10027448188117967</c:v>
                </c:pt>
                <c:pt idx="6969">
                  <c:v>-0.10048981974919126</c:v>
                </c:pt>
                <c:pt idx="6970">
                  <c:v>-0.10070450388949774</c:v>
                </c:pt>
                <c:pt idx="6971">
                  <c:v>-0.10091856098881646</c:v>
                </c:pt>
                <c:pt idx="6972">
                  <c:v>-0.10113201673398386</c:v>
                </c:pt>
                <c:pt idx="6973">
                  <c:v>-0.10134489564551669</c:v>
                </c:pt>
                <c:pt idx="6974">
                  <c:v>-0.10155722092823949</c:v>
                </c:pt>
                <c:pt idx="6975">
                  <c:v>-0.10176901433798209</c:v>
                </c:pt>
                <c:pt idx="6976">
                  <c:v>-0.10198029606342306</c:v>
                </c:pt>
                <c:pt idx="6977">
                  <c:v>-0.10219108462217573</c:v>
                </c:pt>
                <c:pt idx="6978">
                  <c:v>-0.1024013967702576</c:v>
                </c:pt>
                <c:pt idx="6979">
                  <c:v>-0.10261124742412805</c:v>
                </c:pt>
                <c:pt idx="6980">
                  <c:v>-0.10282064959449805</c:v>
                </c:pt>
                <c:pt idx="6981">
                  <c:v>-0.10302961433117111</c:v>
                </c:pt>
                <c:pt idx="6982">
                  <c:v>-0.10323815067818597</c:v>
                </c:pt>
                <c:pt idx="6983">
                  <c:v>-0.10344626563858442</c:v>
                </c:pt>
                <c:pt idx="6984">
                  <c:v>-0.10365396414814565</c:v>
                </c:pt>
                <c:pt idx="6985">
                  <c:v>-0.10386124905746026</c:v>
                </c:pt>
                <c:pt idx="6986">
                  <c:v>-0.10406812112175617</c:v>
                </c:pt>
                <c:pt idx="6987">
                  <c:v>-0.1042745789979017</c:v>
                </c:pt>
                <c:pt idx="6988">
                  <c:v>-0.104480619248055</c:v>
                </c:pt>
                <c:pt idx="6989">
                  <c:v>-0.1046862363494391</c:v>
                </c:pt>
                <c:pt idx="6990">
                  <c:v>-0.10489142270976157</c:v>
                </c:pt>
                <c:pt idx="6991">
                  <c:v>-0.10509616868781502</c:v>
                </c:pt>
                <c:pt idx="6992">
                  <c:v>-0.1053004626188143</c:v>
                </c:pt>
                <c:pt idx="6993">
                  <c:v>-0.10550429084406421</c:v>
                </c:pt>
                <c:pt idx="6994">
                  <c:v>-0.10570763774455258</c:v>
                </c:pt>
                <c:pt idx="6995">
                  <c:v>-0.10591048577810441</c:v>
                </c:pt>
                <c:pt idx="6996">
                  <c:v>-0.10611281551974139</c:v>
                </c:pt>
                <c:pt idx="6997">
                  <c:v>-0.10631460570491004</c:v>
                </c:pt>
                <c:pt idx="6998">
                  <c:v>-0.10651583327527162</c:v>
                </c:pt>
                <c:pt idx="6999">
                  <c:v>-0.10671647342674909</c:v>
                </c:pt>
                <c:pt idx="7000">
                  <c:v>-0.10691649965956004</c:v>
                </c:pt>
                <c:pt idx="7001">
                  <c:v>-0.10711588382996534</c:v>
                </c:pt>
                <c:pt idx="7002">
                  <c:v>-0.10731459620349207</c:v>
                </c:pt>
                <c:pt idx="7003">
                  <c:v>-0.1075126055093987</c:v>
                </c:pt>
                <c:pt idx="7004">
                  <c:v>-0.10770987906387829</c:v>
                </c:pt>
                <c:pt idx="7005">
                  <c:v>-0.10790638310764024</c:v>
                </c:pt>
                <c:pt idx="7006">
                  <c:v>-0.10810208331754746</c:v>
                </c:pt>
                <c:pt idx="7007">
                  <c:v>-0.10829694523029791</c:v>
                </c:pt>
                <c:pt idx="7008">
                  <c:v>-0.10849093447860662</c:v>
                </c:pt>
                <c:pt idx="7009">
                  <c:v>-0.10868401694618857</c:v>
                </c:pt>
                <c:pt idx="7010">
                  <c:v>-0.10887615890695417</c:v>
                </c:pt>
                <c:pt idx="7011">
                  <c:v>-0.10906732715213241</c:v>
                </c:pt>
                <c:pt idx="7012">
                  <c:v>-0.10925748910608442</c:v>
                </c:pt>
                <c:pt idx="7013">
                  <c:v>-0.10944661293140977</c:v>
                </c:pt>
                <c:pt idx="7014">
                  <c:v>-0.1096346676239378</c:v>
                </c:pt>
                <c:pt idx="7015">
                  <c:v>-0.10982162309815591</c:v>
                </c:pt>
                <c:pt idx="7016">
                  <c:v>-0.11000745026361802</c:v>
                </c:pt>
                <c:pt idx="7017">
                  <c:v>-0.11019212109284818</c:v>
                </c:pt>
                <c:pt idx="7018">
                  <c:v>-0.11037560868122979</c:v>
                </c:pt>
                <c:pt idx="7019">
                  <c:v>-0.11055788729936286</c:v>
                </c:pt>
                <c:pt idx="7020">
                  <c:v>-0.11073893243833528</c:v>
                </c:pt>
                <c:pt idx="7021">
                  <c:v>-0.11091872084834996</c:v>
                </c:pt>
                <c:pt idx="7022">
                  <c:v>-0.11109723057111873</c:v>
                </c:pt>
                <c:pt idx="7023">
                  <c:v>-0.11127444096642654</c:v>
                </c:pt>
                <c:pt idx="7024">
                  <c:v>-0.11145033273323976</c:v>
                </c:pt>
                <c:pt idx="7025">
                  <c:v>-0.11162488792572825</c:v>
                </c:pt>
                <c:pt idx="7026">
                  <c:v>-0.11179808996454452</c:v>
                </c:pt>
                <c:pt idx="7027">
                  <c:v>-0.11196992364368899</c:v>
                </c:pt>
                <c:pt idx="7028">
                  <c:v>-0.11214037513328252</c:v>
                </c:pt>
                <c:pt idx="7029">
                  <c:v>-0.11230943197853824</c:v>
                </c:pt>
                <c:pt idx="7030">
                  <c:v>-0.11247708309522698</c:v>
                </c:pt>
                <c:pt idx="7031">
                  <c:v>-0.11264331876190006</c:v>
                </c:pt>
                <c:pt idx="7032">
                  <c:v>-0.11280813060913338</c:v>
                </c:pt>
                <c:pt idx="7033">
                  <c:v>-0.11297151160603697</c:v>
                </c:pt>
                <c:pt idx="7034">
                  <c:v>-0.11313345604425849</c:v>
                </c:pt>
                <c:pt idx="7035">
                  <c:v>-0.11329395951970909</c:v>
                </c:pt>
                <c:pt idx="7036">
                  <c:v>-0.11345301891221186</c:v>
                </c:pt>
                <c:pt idx="7037">
                  <c:v>-0.11361063236327955</c:v>
                </c:pt>
                <c:pt idx="7038">
                  <c:v>-0.11376679925220021</c:v>
                </c:pt>
                <c:pt idx="7039">
                  <c:v>-0.11392152017061444</c:v>
                </c:pt>
                <c:pt idx="7040">
                  <c:v>-0.11407479689574813</c:v>
                </c:pt>
                <c:pt idx="7041">
                  <c:v>-0.11422663236245637</c:v>
                </c:pt>
                <c:pt idx="7042">
                  <c:v>-0.11437703063423071</c:v>
                </c:pt>
                <c:pt idx="7043">
                  <c:v>-0.11452599687330571</c:v>
                </c:pt>
                <c:pt idx="7044">
                  <c:v>-0.11467353730999864</c:v>
                </c:pt>
                <c:pt idx="7045">
                  <c:v>-0.11481965921140232</c:v>
                </c:pt>
                <c:pt idx="7046">
                  <c:v>-0.11496437084954916</c:v>
                </c:pt>
                <c:pt idx="7047">
                  <c:v>-0.11510768146915412</c:v>
                </c:pt>
                <c:pt idx="7048">
                  <c:v>-0.11524960125503399</c:v>
                </c:pt>
                <c:pt idx="7049">
                  <c:v>-0.11539014129930315</c:v>
                </c:pt>
                <c:pt idx="7050">
                  <c:v>-0.11552931356842754</c:v>
                </c:pt>
                <c:pt idx="7051">
                  <c:v>-0.11566713087022379</c:v>
                </c:pt>
                <c:pt idx="7052">
                  <c:v>-0.11580360682087446</c:v>
                </c:pt>
                <c:pt idx="7053">
                  <c:v>-0.11593875581203382</c:v>
                </c:pt>
                <c:pt idx="7054">
                  <c:v>-0.11607259297808749</c:v>
                </c:pt>
                <c:pt idx="7055">
                  <c:v>-0.11620513416362364</c:v>
                </c:pt>
                <c:pt idx="7056">
                  <c:v>-0.11633639589117635</c:v>
                </c:pt>
                <c:pt idx="7057">
                  <c:v>-0.11646639532928496</c:v>
                </c:pt>
                <c:pt idx="7058">
                  <c:v>-0.11659515026092226</c:v>
                </c:pt>
                <c:pt idx="7059">
                  <c:v>-0.11672267905232793</c:v>
                </c:pt>
                <c:pt idx="7060">
                  <c:v>-0.11684900062229001</c:v>
                </c:pt>
                <c:pt idx="7061">
                  <c:v>-0.11697413441190738</c:v>
                </c:pt>
                <c:pt idx="7062">
                  <c:v>-0.11709810035486154</c:v>
                </c:pt>
                <c:pt idx="7063">
                  <c:v>-0.11722091884823255</c:v>
                </c:pt>
                <c:pt idx="7064">
                  <c:v>-0.1173426107238749</c:v>
                </c:pt>
                <c:pt idx="7065">
                  <c:v>-0.11746319722038424</c:v>
                </c:pt>
                <c:pt idx="7066">
                  <c:v>-0.11758269995566559</c:v>
                </c:pt>
                <c:pt idx="7067">
                  <c:v>-0.11770114090012714</c:v>
                </c:pt>
                <c:pt idx="7068">
                  <c:v>-0.11781854235050675</c:v>
                </c:pt>
                <c:pt idx="7069">
                  <c:v>-0.11793492690434906</c:v>
                </c:pt>
                <c:pt idx="7070">
                  <c:v>-0.1180503174351383</c:v>
                </c:pt>
                <c:pt idx="7071">
                  <c:v>-0.11816473706809594</c:v>
                </c:pt>
                <c:pt idx="7072">
                  <c:v>-0.11827820915665027</c:v>
                </c:pt>
                <c:pt idx="7073">
                  <c:v>-0.11839075725957869</c:v>
                </c:pt>
                <c:pt idx="7074">
                  <c:v>-0.11850240511882898</c:v>
                </c:pt>
                <c:pt idx="7075">
                  <c:v>-0.11861317663801595</c:v>
                </c:pt>
                <c:pt idx="7076">
                  <c:v>-0.11872309586159638</c:v>
                </c:pt>
                <c:pt idx="7077">
                  <c:v>-0.1188321869547195</c:v>
                </c:pt>
                <c:pt idx="7078">
                  <c:v>-0.11894047418374711</c:v>
                </c:pt>
                <c:pt idx="7079">
                  <c:v>-0.11904798189744401</c:v>
                </c:pt>
                <c:pt idx="7080">
                  <c:v>-0.11915473450882785</c:v>
                </c:pt>
                <c:pt idx="7081">
                  <c:v>-0.11926075647767719</c:v>
                </c:pt>
                <c:pt idx="7082">
                  <c:v>-0.11936607229368644</c:v>
                </c:pt>
                <c:pt idx="7083">
                  <c:v>-0.11947070646026284</c:v>
                </c:pt>
                <c:pt idx="7084">
                  <c:v>-0.11957468347895554</c:v>
                </c:pt>
                <c:pt idx="7085">
                  <c:v>-0.11967802783450578</c:v>
                </c:pt>
                <c:pt idx="7086">
                  <c:v>-0.11978076398051289</c:v>
                </c:pt>
                <c:pt idx="7087">
                  <c:v>-0.11988291632569907</c:v>
                </c:pt>
                <c:pt idx="7088">
                  <c:v>-0.11998450922076986</c:v>
                </c:pt>
                <c:pt idx="7089">
                  <c:v>-0.12008556694585076</c:v>
                </c:pt>
                <c:pt idx="7090">
                  <c:v>-0.1201861136984952</c:v>
                </c:pt>
                <c:pt idx="7091">
                  <c:v>-0.12028617358224879</c:v>
                </c:pt>
                <c:pt idx="7092">
                  <c:v>-0.12038577059575553</c:v>
                </c:pt>
                <c:pt idx="7093">
                  <c:v>-0.12048492862239965</c:v>
                </c:pt>
                <c:pt idx="7094">
                  <c:v>-0.12058367142046272</c:v>
                </c:pt>
                <c:pt idx="7095">
                  <c:v>-0.12068202261379032</c:v>
                </c:pt>
                <c:pt idx="7096">
                  <c:v>-0.12078000568294966</c:v>
                </c:pt>
                <c:pt idx="7097">
                  <c:v>-0.12087764395686915</c:v>
                </c:pt>
                <c:pt idx="7098">
                  <c:v>-0.12097496060494516</c:v>
                </c:pt>
                <c:pt idx="7099">
                  <c:v>-0.12107197862960206</c:v>
                </c:pt>
                <c:pt idx="7100">
                  <c:v>-0.12116872085929491</c:v>
                </c:pt>
                <c:pt idx="7101">
                  <c:v>-0.12126520994193869</c:v>
                </c:pt>
                <c:pt idx="7102">
                  <c:v>-0.12136146833875482</c:v>
                </c:pt>
                <c:pt idx="7103">
                  <c:v>-0.1214575183185181</c:v>
                </c:pt>
                <c:pt idx="7104">
                  <c:v>-0.12155338195219399</c:v>
                </c:pt>
                <c:pt idx="7105">
                  <c:v>-0.12164908110795321</c:v>
                </c:pt>
                <c:pt idx="7106">
                  <c:v>-0.12174463744654924</c:v>
                </c:pt>
                <c:pt idx="7107">
                  <c:v>-0.12184007241704935</c:v>
                </c:pt>
                <c:pt idx="7108">
                  <c:v>-0.12193540725290369</c:v>
                </c:pt>
                <c:pt idx="7109">
                  <c:v>-0.12203066296834347</c:v>
                </c:pt>
                <c:pt idx="7110">
                  <c:v>-0.12212586035509272</c:v>
                </c:pt>
                <c:pt idx="7111">
                  <c:v>-0.12222101997938664</c:v>
                </c:pt>
                <c:pt idx="7112">
                  <c:v>-0.12231616217927944</c:v>
                </c:pt>
                <c:pt idx="7113">
                  <c:v>-0.12241130706223552</c:v>
                </c:pt>
                <c:pt idx="7114">
                  <c:v>-0.12250647450299026</c:v>
                </c:pt>
                <c:pt idx="7115">
                  <c:v>-0.12260168414166857</c:v>
                </c:pt>
                <c:pt idx="7116">
                  <c:v>-0.12269695538215426</c:v>
                </c:pt>
                <c:pt idx="7117">
                  <c:v>-0.12279230739069519</c:v>
                </c:pt>
                <c:pt idx="7118">
                  <c:v>-0.12288775909473895</c:v>
                </c:pt>
                <c:pt idx="7119">
                  <c:v>-0.12298332918198419</c:v>
                </c:pt>
                <c:pt idx="7120">
                  <c:v>-0.12307903609964155</c:v>
                </c:pt>
                <c:pt idx="7121">
                  <c:v>-0.12317489805389439</c:v>
                </c:pt>
                <c:pt idx="7122">
                  <c:v>-0.123270933009547</c:v>
                </c:pt>
                <c:pt idx="7123">
                  <c:v>-0.12336715868985626</c:v>
                </c:pt>
                <c:pt idx="7124">
                  <c:v>-0.12346359257653308</c:v>
                </c:pt>
                <c:pt idx="7125">
                  <c:v>-0.12356025190990927</c:v>
                </c:pt>
                <c:pt idx="7126">
                  <c:v>-0.12365715368925864</c:v>
                </c:pt>
                <c:pt idx="7127">
                  <c:v>-0.12375431467326642</c:v>
                </c:pt>
                <c:pt idx="7128">
                  <c:v>-0.1238517513806382</c:v>
                </c:pt>
                <c:pt idx="7129">
                  <c:v>-0.12394948004009357</c:v>
                </c:pt>
                <c:pt idx="7130">
                  <c:v>-0.12404751638045332</c:v>
                </c:pt>
                <c:pt idx="7131">
                  <c:v>-0.12414587529087714</c:v>
                </c:pt>
                <c:pt idx="7132">
                  <c:v>-0.12424457054747098</c:v>
                </c:pt>
                <c:pt idx="7133">
                  <c:v>-0.12434361468071783</c:v>
                </c:pt>
                <c:pt idx="7134">
                  <c:v>-0.12444301890396336</c:v>
                </c:pt>
                <c:pt idx="7135">
                  <c:v>-0.12454279305381456</c:v>
                </c:pt>
                <c:pt idx="7136">
                  <c:v>-0.12464294553956698</c:v>
                </c:pt>
                <c:pt idx="7137">
                  <c:v>-0.12474348330099506</c:v>
                </c:pt>
                <c:pt idx="7138">
                  <c:v>-0.1248444117739549</c:v>
                </c:pt>
                <c:pt idx="7139">
                  <c:v>-0.12494573486328449</c:v>
                </c:pt>
                <c:pt idx="7140">
                  <c:v>-0.12504745492250016</c:v>
                </c:pt>
                <c:pt idx="7141">
                  <c:v>-0.12514957273982202</c:v>
                </c:pt>
                <c:pt idx="7142">
                  <c:v>-0.12525208753007175</c:v>
                </c:pt>
                <c:pt idx="7143">
                  <c:v>-0.12535499693201768</c:v>
                </c:pt>
                <c:pt idx="7144">
                  <c:v>-0.12545829701075889</c:v>
                </c:pt>
                <c:pt idx="7145">
                  <c:v>-0.12556198226475487</c:v>
                </c:pt>
                <c:pt idx="7146">
                  <c:v>-0.12566604563713946</c:v>
                </c:pt>
                <c:pt idx="7147">
                  <c:v>-0.12577047853096043</c:v>
                </c:pt>
                <c:pt idx="7148">
                  <c:v>-0.12587527082801936</c:v>
                </c:pt>
                <c:pt idx="7149">
                  <c:v>-0.12598041091099088</c:v>
                </c:pt>
                <c:pt idx="7150">
                  <c:v>-0.12608588568852608</c:v>
                </c:pt>
                <c:pt idx="7151">
                  <c:v>-0.12619168062305663</c:v>
                </c:pt>
                <c:pt idx="7152">
                  <c:v>-0.12629777976103163</c:v>
                </c:pt>
                <c:pt idx="7153">
                  <c:v>-0.12640416576533575</c:v>
                </c:pt>
                <c:pt idx="7154">
                  <c:v>-0.12651081997284019</c:v>
                </c:pt>
                <c:pt idx="7155">
                  <c:v>-0.12661772252680653</c:v>
                </c:pt>
                <c:pt idx="7156">
                  <c:v>-0.1267248525701872</c:v>
                </c:pt>
                <c:pt idx="7157">
                  <c:v>-0.12683218840995814</c:v>
                </c:pt>
                <c:pt idx="7158">
                  <c:v>-0.12693970761826151</c:v>
                </c:pt>
                <c:pt idx="7159">
                  <c:v>-0.12704738710663924</c:v>
                </c:pt>
                <c:pt idx="7160">
                  <c:v>-0.12715520319564388</c:v>
                </c:pt>
                <c:pt idx="7161">
                  <c:v>-0.1272631316809899</c:v>
                </c:pt>
                <c:pt idx="7162">
                  <c:v>-0.1273711478964028</c:v>
                </c:pt>
                <c:pt idx="7163">
                  <c:v>-0.12747922677327927</c:v>
                </c:pt>
                <c:pt idx="7164">
                  <c:v>-0.12758734289727081</c:v>
                </c:pt>
                <c:pt idx="7165">
                  <c:v>-0.12769547056189279</c:v>
                </c:pt>
                <c:pt idx="7166">
                  <c:v>-0.1278035838192737</c:v>
                </c:pt>
                <c:pt idx="7167">
                  <c:v>-0.12791165652813891</c:v>
                </c:pt>
                <c:pt idx="7168">
                  <c:v>-0.12801966239913709</c:v>
                </c:pt>
                <c:pt idx="7169">
                  <c:v>-0.12812757503760694</c:v>
                </c:pt>
                <c:pt idx="7170">
                  <c:v>-0.12823536798387886</c:v>
                </c:pt>
                <c:pt idx="7171">
                  <c:v>-0.12834301475121015</c:v>
                </c:pt>
                <c:pt idx="7172">
                  <c:v>-0.12845048886144317</c:v>
                </c:pt>
                <c:pt idx="7173">
                  <c:v>-0.12855776387847959</c:v>
                </c:pt>
                <c:pt idx="7174">
                  <c:v>-0.12866481343965583</c:v>
                </c:pt>
                <c:pt idx="7175">
                  <c:v>-0.12877161128510745</c:v>
                </c:pt>
                <c:pt idx="7176">
                  <c:v>-0.12887813128520559</c:v>
                </c:pt>
                <c:pt idx="7177">
                  <c:v>-0.12898434746614498</c:v>
                </c:pt>
                <c:pt idx="7178">
                  <c:v>-0.12909023403376579</c:v>
                </c:pt>
                <c:pt idx="7179">
                  <c:v>-0.12919576539568162</c:v>
                </c:pt>
                <c:pt idx="7180">
                  <c:v>-0.12930091618179221</c:v>
                </c:pt>
                <c:pt idx="7181">
                  <c:v>-0.12940566126324893</c:v>
                </c:pt>
                <c:pt idx="7182">
                  <c:v>-0.12950997576994722</c:v>
                </c:pt>
                <c:pt idx="7183">
                  <c:v>-0.1296138351066107</c:v>
                </c:pt>
                <c:pt idx="7184">
                  <c:v>-0.12971721496753283</c:v>
                </c:pt>
                <c:pt idx="7185">
                  <c:v>-0.12982009135004238</c:v>
                </c:pt>
                <c:pt idx="7186">
                  <c:v>-0.12992244056675037</c:v>
                </c:pt>
                <c:pt idx="7187">
                  <c:v>-0.13002423925664069</c:v>
                </c:pt>
                <c:pt idx="7188">
                  <c:v>-0.13012546439506054</c:v>
                </c:pt>
                <c:pt idx="7189">
                  <c:v>-0.13022609330266721</c:v>
                </c:pt>
                <c:pt idx="7190">
                  <c:v>-0.13032610365338215</c:v>
                </c:pt>
                <c:pt idx="7191">
                  <c:v>-0.13042547348140793</c:v>
                </c:pt>
                <c:pt idx="7192">
                  <c:v>-0.13052418118735382</c:v>
                </c:pt>
                <c:pt idx="7193">
                  <c:v>-0.13062220554352039</c:v>
                </c:pt>
                <c:pt idx="7194">
                  <c:v>-0.13071952569838918</c:v>
                </c:pt>
                <c:pt idx="7195">
                  <c:v>-0.13081612118035871</c:v>
                </c:pt>
                <c:pt idx="7196">
                  <c:v>-0.13091197190077503</c:v>
                </c:pt>
                <c:pt idx="7197">
                  <c:v>-0.13100705815629263</c:v>
                </c:pt>
                <c:pt idx="7198">
                  <c:v>-0.13110136063060698</c:v>
                </c:pt>
                <c:pt idx="7199">
                  <c:v>-0.13119486039559955</c:v>
                </c:pt>
                <c:pt idx="7200">
                  <c:v>-0.13128753891192374</c:v>
                </c:pt>
                <c:pt idx="7201">
                  <c:v>-0.13137937802907668</c:v>
                </c:pt>
                <c:pt idx="7202">
                  <c:v>-0.13147035998498097</c:v>
                </c:pt>
                <c:pt idx="7203">
                  <c:v>-0.13156046740511521</c:v>
                </c:pt>
                <c:pt idx="7204">
                  <c:v>-0.13164968330121826</c:v>
                </c:pt>
                <c:pt idx="7205">
                  <c:v>-0.13173799106960191</c:v>
                </c:pt>
                <c:pt idx="7206">
                  <c:v>-0.13182537448909409</c:v>
                </c:pt>
                <c:pt idx="7207">
                  <c:v>-0.13191181771864463</c:v>
                </c:pt>
                <c:pt idx="7208">
                  <c:v>-0.1319973052946157</c:v>
                </c:pt>
                <c:pt idx="7209">
                  <c:v>-0.13208182212778083</c:v>
                </c:pt>
                <c:pt idx="7210">
                  <c:v>-0.1321653535000594</c:v>
                </c:pt>
                <c:pt idx="7211">
                  <c:v>-0.13224788506100338</c:v>
                </c:pt>
                <c:pt idx="7212">
                  <c:v>-0.13232940282406183</c:v>
                </c:pt>
                <c:pt idx="7213">
                  <c:v>-0.13240989316264043</c:v>
                </c:pt>
                <c:pt idx="7214">
                  <c:v>-0.13248934280597527</c:v>
                </c:pt>
                <c:pt idx="7215">
                  <c:v>-0.13256773883484083</c:v>
                </c:pt>
                <c:pt idx="7216">
                  <c:v>-0.13264506870677581</c:v>
                </c:pt>
                <c:pt idx="7217">
                  <c:v>-0.13272132037474527</c:v>
                </c:pt>
                <c:pt idx="7218">
                  <c:v>-0.13279648248166906</c:v>
                </c:pt>
                <c:pt idx="7219">
                  <c:v>-0.13287054451610913</c:v>
                </c:pt>
                <c:pt idx="7220">
                  <c:v>-0.13294349688558929</c:v>
                </c:pt>
                <c:pt idx="7221">
                  <c:v>-0.13301533095419824</c:v>
                </c:pt>
                <c:pt idx="7222">
                  <c:v>-0.13308603907321395</c:v>
                </c:pt>
                <c:pt idx="7223">
                  <c:v>-0.13315561460644737</c:v>
                </c:pt>
                <c:pt idx="7224">
                  <c:v>-0.1332240519506997</c:v>
                </c:pt>
                <c:pt idx="7225">
                  <c:v>-0.13329134655166036</c:v>
                </c:pt>
                <c:pt idx="7226">
                  <c:v>-0.13335749491555887</c:v>
                </c:pt>
                <c:pt idx="7227">
                  <c:v>-0.13342249461686342</c:v>
                </c:pt>
                <c:pt idx="7228">
                  <c:v>-0.13348634430230874</c:v>
                </c:pt>
                <c:pt idx="7229">
                  <c:v>-0.13354904369152351</c:v>
                </c:pt>
                <c:pt idx="7230">
                  <c:v>-0.13361059357451138</c:v>
                </c:pt>
                <c:pt idx="7231">
                  <c:v>-0.13367099580622924</c:v>
                </c:pt>
                <c:pt idx="7232">
                  <c:v>-0.13373025329849261</c:v>
                </c:pt>
                <c:pt idx="7233">
                  <c:v>-0.13378837000943006</c:v>
                </c:pt>
                <c:pt idx="7234">
                  <c:v>-0.13384535093069169</c:v>
                </c:pt>
                <c:pt idx="7235">
                  <c:v>-0.13390120207261177</c:v>
                </c:pt>
                <c:pt idx="7236">
                  <c:v>-0.13395593044750961</c:v>
                </c:pt>
                <c:pt idx="7237">
                  <c:v>-0.13400954405130866</c:v>
                </c:pt>
                <c:pt idx="7238">
                  <c:v>-0.13406205184363804</c:v>
                </c:pt>
                <c:pt idx="7239">
                  <c:v>-0.13411346372657706</c:v>
                </c:pt>
                <c:pt idx="7240">
                  <c:v>-0.13416379052219024</c:v>
                </c:pt>
                <c:pt idx="7241">
                  <c:v>-0.13421304390687236</c:v>
                </c:pt>
                <c:pt idx="7242">
                  <c:v>-0.13426123621192712</c:v>
                </c:pt>
                <c:pt idx="7243">
                  <c:v>-0.13430838011545809</c:v>
                </c:pt>
                <c:pt idx="7244">
                  <c:v>-0.13435448838856121</c:v>
                </c:pt>
                <c:pt idx="7245">
                  <c:v>-0.13439957375773401</c:v>
                </c:pt>
                <c:pt idx="7246">
                  <c:v>-0.13444364881739751</c:v>
                </c:pt>
                <c:pt idx="7247">
                  <c:v>-0.13448672595184588</c:v>
                </c:pt>
                <c:pt idx="7248">
                  <c:v>-0.13452881726432411</c:v>
                </c:pt>
                <c:pt idx="7249">
                  <c:v>-0.13456993451276644</c:v>
                </c:pt>
                <c:pt idx="7250">
                  <c:v>-0.134610089051828</c:v>
                </c:pt>
                <c:pt idx="7251">
                  <c:v>-0.13464929178085408</c:v>
                </c:pt>
                <c:pt idx="7252">
                  <c:v>-0.13468755309744521</c:v>
                </c:pt>
                <c:pt idx="7253">
                  <c:v>-0.13472488285629569</c:v>
                </c:pt>
                <c:pt idx="7254">
                  <c:v>-0.13476129033299014</c:v>
                </c:pt>
                <c:pt idx="7255">
                  <c:v>-0.13479678419246155</c:v>
                </c:pt>
                <c:pt idx="7256">
                  <c:v>-0.13483137246182261</c:v>
                </c:pt>
                <c:pt idx="7257">
                  <c:v>-0.13486506250729793</c:v>
                </c:pt>
                <c:pt idx="7258">
                  <c:v>-0.13489786101499368</c:v>
                </c:pt>
                <c:pt idx="7259">
                  <c:v>-0.13492977397525627</c:v>
                </c:pt>
                <c:pt idx="7260">
                  <c:v>-0.13496080667037999</c:v>
                </c:pt>
                <c:pt idx="7261">
                  <c:v>-0.13499096366543586</c:v>
                </c:pt>
                <c:pt idx="7262">
                  <c:v>-0.13502024880200425</c:v>
                </c:pt>
                <c:pt idx="7263">
                  <c:v>-0.1350486651946049</c:v>
                </c:pt>
                <c:pt idx="7264">
                  <c:v>-0.13507621522962585</c:v>
                </c:pt>
                <c:pt idx="7265">
                  <c:v>-0.13510290056656424</c:v>
                </c:pt>
                <c:pt idx="7266">
                  <c:v>-0.13512872214140029</c:v>
                </c:pt>
                <c:pt idx="7267">
                  <c:v>-0.13515368017193494</c:v>
                </c:pt>
                <c:pt idx="7268">
                  <c:v>-0.13517777416493007</c:v>
                </c:pt>
                <c:pt idx="7269">
                  <c:v>-0.13520100292489798</c:v>
                </c:pt>
                <c:pt idx="7270">
                  <c:v>-0.13522336456439621</c:v>
                </c:pt>
                <c:pt idx="7271">
                  <c:v>-0.13524485651568874</c:v>
                </c:pt>
                <c:pt idx="7272">
                  <c:v>-0.13526547554364704</c:v>
                </c:pt>
                <c:pt idx="7273">
                  <c:v>-0.1352852177597634</c:v>
                </c:pt>
                <c:pt idx="7274">
                  <c:v>-0.13530407863716459</c:v>
                </c:pt>
                <c:pt idx="7275">
                  <c:v>-0.13532205302651518</c:v>
                </c:pt>
                <c:pt idx="7276">
                  <c:v>-0.13533913517270621</c:v>
                </c:pt>
                <c:pt idx="7277">
                  <c:v>-0.13535531873223264</c:v>
                </c:pt>
                <c:pt idx="7278">
                  <c:v>-0.13537059679116992</c:v>
                </c:pt>
                <c:pt idx="7279">
                  <c:v>-0.13538496188366081</c:v>
                </c:pt>
                <c:pt idx="7280">
                  <c:v>-0.13539840601083328</c:v>
                </c:pt>
                <c:pt idx="7281">
                  <c:v>-0.13541092066007454</c:v>
                </c:pt>
                <c:pt idx="7282">
                  <c:v>-0.13542249682458996</c:v>
                </c:pt>
                <c:pt idx="7283">
                  <c:v>-0.13543312502317945</c:v>
                </c:pt>
                <c:pt idx="7284">
                  <c:v>-0.13544279532017217</c:v>
                </c:pt>
                <c:pt idx="7285">
                  <c:v>-0.13545149734545953</c:v>
                </c:pt>
                <c:pt idx="7286">
                  <c:v>-0.13545922031457538</c:v>
                </c:pt>
                <c:pt idx="7287">
                  <c:v>-0.13546595304877201</c:v>
                </c:pt>
                <c:pt idx="7288">
                  <c:v>-0.13547168399504592</c:v>
                </c:pt>
                <c:pt idx="7289">
                  <c:v>-0.13547640124607299</c:v>
                </c:pt>
                <c:pt idx="7290">
                  <c:v>-0.13548009256001145</c:v>
                </c:pt>
                <c:pt idx="7291">
                  <c:v>-0.13548274538013749</c:v>
                </c:pt>
                <c:pt idx="7292">
                  <c:v>-0.13548434685428148</c:v>
                </c:pt>
                <c:pt idx="7293">
                  <c:v>-0.13548488385403226</c:v>
                </c:pt>
                <c:pt idx="7294">
                  <c:v>-0.13548434299368439</c:v>
                </c:pt>
                <c:pt idx="7295">
                  <c:v>-0.13548271064890227</c:v>
                </c:pt>
                <c:pt idx="7296">
                  <c:v>-0.13547997297507758</c:v>
                </c:pt>
                <c:pt idx="7297">
                  <c:v>-0.13547611592536191</c:v>
                </c:pt>
                <c:pt idx="7298">
                  <c:v>-0.13547112526835425</c:v>
                </c:pt>
                <c:pt idx="7299">
                  <c:v>-0.13546498660542963</c:v>
                </c:pt>
                <c:pt idx="7300">
                  <c:v>-0.13545768538769073</c:v>
                </c:pt>
                <c:pt idx="7301">
                  <c:v>-0.13544920693253573</c:v>
                </c:pt>
                <c:pt idx="7302">
                  <c:v>-0.13543953643982626</c:v>
                </c:pt>
                <c:pt idx="7303">
                  <c:v>-0.13542865900764947</c:v>
                </c:pt>
                <c:pt idx="7304">
                  <c:v>-0.13541655966011668</c:v>
                </c:pt>
                <c:pt idx="7305">
                  <c:v>-0.13540322341400471</c:v>
                </c:pt>
                <c:pt idx="7306">
                  <c:v>-0.13538863537685986</c:v>
                </c:pt>
                <c:pt idx="7307">
                  <c:v>-0.13537278082841586</c:v>
                </c:pt>
                <c:pt idx="7308">
                  <c:v>-0.13535564526705507</c:v>
                </c:pt>
                <c:pt idx="7309">
                  <c:v>-0.13533721444088156</c:v>
                </c:pt>
                <c:pt idx="7310">
                  <c:v>-0.13531747437545971</c:v>
                </c:pt>
                <c:pt idx="7311">
                  <c:v>-0.13529641139892673</c:v>
                </c:pt>
                <c:pt idx="7312">
                  <c:v>-0.13527401216464055</c:v>
                </c:pt>
                <c:pt idx="7313">
                  <c:v>-0.13525026367150139</c:v>
                </c:pt>
                <c:pt idx="7314">
                  <c:v>-0.13522515328207146</c:v>
                </c:pt>
                <c:pt idx="7315">
                  <c:v>-0.13519866873862152</c:v>
                </c:pt>
                <c:pt idx="7316">
                  <c:v>-0.13517079817721989</c:v>
                </c:pt>
                <c:pt idx="7317">
                  <c:v>-0.1351415301399804</c:v>
                </c:pt>
                <c:pt idx="7318">
                  <c:v>-0.1351108535855764</c:v>
                </c:pt>
                <c:pt idx="7319">
                  <c:v>-0.13507875789812784</c:v>
                </c:pt>
                <c:pt idx="7320">
                  <c:v>-0.13504523289456122</c:v>
                </c:pt>
                <c:pt idx="7321">
                  <c:v>-0.1350102688305366</c:v>
                </c:pt>
                <c:pt idx="7322">
                  <c:v>-0.1349738564050377</c:v>
                </c:pt>
                <c:pt idx="7323">
                  <c:v>-0.13493598676370808</c:v>
                </c:pt>
                <c:pt idx="7324">
                  <c:v>-0.13489665150102106</c:v>
                </c:pt>
                <c:pt idx="7325">
                  <c:v>-0.13485584266136191</c:v>
                </c:pt>
                <c:pt idx="7326">
                  <c:v>-0.13481355273909829</c:v>
                </c:pt>
                <c:pt idx="7327">
                  <c:v>-0.13476977467771364</c:v>
                </c:pt>
                <c:pt idx="7328">
                  <c:v>-0.13472450186807006</c:v>
                </c:pt>
                <c:pt idx="7329">
                  <c:v>-0.13467772814587017</c:v>
                </c:pt>
                <c:pt idx="7330">
                  <c:v>-0.13462944778837768</c:v>
                </c:pt>
                <c:pt idx="7331">
                  <c:v>-0.13457965551045803</c:v>
                </c:pt>
                <c:pt idx="7332">
                  <c:v>-0.13452834645999631</c:v>
                </c:pt>
                <c:pt idx="7333">
                  <c:v>-0.13447551621274442</c:v>
                </c:pt>
                <c:pt idx="7334">
                  <c:v>-0.13442116076665114</c:v>
                </c:pt>
                <c:pt idx="7335">
                  <c:v>-0.13436527653571986</c:v>
                </c:pt>
                <c:pt idx="7336">
                  <c:v>-0.13430786034344472</c:v>
                </c:pt>
                <c:pt idx="7337">
                  <c:v>-0.13424890941586343</c:v>
                </c:pt>
                <c:pt idx="7338">
                  <c:v>-0.13418842137427128</c:v>
                </c:pt>
                <c:pt idx="7339">
                  <c:v>-0.13412639422763384</c:v>
                </c:pt>
                <c:pt idx="7340">
                  <c:v>-0.13406282636473385</c:v>
                </c:pt>
                <c:pt idx="7341">
                  <c:v>-0.13399771654608855</c:v>
                </c:pt>
                <c:pt idx="7342">
                  <c:v>-0.13393106389566753</c:v>
                </c:pt>
                <c:pt idx="7343">
                  <c:v>-0.13386286789244459</c:v>
                </c:pt>
                <c:pt idx="7344">
                  <c:v>-0.13379312836180801</c:v>
                </c:pt>
                <c:pt idx="7345">
                  <c:v>-0.13372184546686061</c:v>
                </c:pt>
                <c:pt idx="7346">
                  <c:v>-0.13364901969962945</c:v>
                </c:pt>
                <c:pt idx="7347">
                  <c:v>-0.13357465187221448</c:v>
                </c:pt>
                <c:pt idx="7348">
                  <c:v>-0.13349874310789267</c:v>
                </c:pt>
                <c:pt idx="7349">
                  <c:v>-0.1334212948322003</c:v>
                </c:pt>
                <c:pt idx="7350">
                  <c:v>-0.13334230876401421</c:v>
                </c:pt>
                <c:pt idx="7351">
                  <c:v>-0.13326178690664559</c:v>
                </c:pt>
                <c:pt idx="7352">
                  <c:v>-0.13317973153896573</c:v>
                </c:pt>
                <c:pt idx="7353">
                  <c:v>-0.13309614520657723</c:v>
                </c:pt>
                <c:pt idx="7354">
                  <c:v>-0.13301103071304629</c:v>
                </c:pt>
                <c:pt idx="7355">
                  <c:v>-0.13292439111120613</c:v>
                </c:pt>
                <c:pt idx="7356">
                  <c:v>-0.13283622969454603</c:v>
                </c:pt>
                <c:pt idx="7357">
                  <c:v>-0.13274654998869639</c:v>
                </c:pt>
                <c:pt idx="7358">
                  <c:v>-0.13265535574301568</c:v>
                </c:pt>
                <c:pt idx="7359">
                  <c:v>-0.13256265092229549</c:v>
                </c:pt>
                <c:pt idx="7360">
                  <c:v>-0.13246843969858396</c:v>
                </c:pt>
                <c:pt idx="7361">
                  <c:v>-0.1323727264431413</c:v>
                </c:pt>
                <c:pt idx="7362">
                  <c:v>-0.13227551571852836</c:v>
                </c:pt>
                <c:pt idx="7363">
                  <c:v>-0.13217681227083888</c:v>
                </c:pt>
                <c:pt idx="7364">
                  <c:v>-0.13207662102207707</c:v>
                </c:pt>
                <c:pt idx="7365">
                  <c:v>-0.13197494706268514</c:v>
                </c:pt>
                <c:pt idx="7366">
                  <c:v>-0.13187179563597323</c:v>
                </c:pt>
                <c:pt idx="7367">
                  <c:v>-0.13176717209667022</c:v>
                </c:pt>
                <c:pt idx="7368">
                  <c:v>-0.13166108184849501</c:v>
                </c:pt>
                <c:pt idx="7369">
                  <c:v>-0.13155353029266789</c:v>
                </c:pt>
                <c:pt idx="7370">
                  <c:v>-0.13144452279948021</c:v>
                </c:pt>
                <c:pt idx="7371">
                  <c:v>-0.13133406468994357</c:v>
                </c:pt>
                <c:pt idx="7372">
                  <c:v>-0.13122216121953093</c:v>
                </c:pt>
                <c:pt idx="7373">
                  <c:v>-0.1311088175635397</c:v>
                </c:pt>
                <c:pt idx="7374">
                  <c:v>-0.13099403880396787</c:v>
                </c:pt>
                <c:pt idx="7375">
                  <c:v>-0.13087782991781843</c:v>
                </c:pt>
                <c:pt idx="7376">
                  <c:v>-0.13076019576674541</c:v>
                </c:pt>
                <c:pt idx="7377">
                  <c:v>-0.13064114108796071</c:v>
                </c:pt>
                <c:pt idx="7378">
                  <c:v>-0.1305206704863264</c:v>
                </c:pt>
                <c:pt idx="7379">
                  <c:v>-0.13039878842755689</c:v>
                </c:pt>
                <c:pt idx="7380">
                  <c:v>-0.13027549923246201</c:v>
                </c:pt>
                <c:pt idx="7381">
                  <c:v>-0.13015080707216048</c:v>
                </c:pt>
                <c:pt idx="7382">
                  <c:v>-0.13002471596420512</c:v>
                </c:pt>
                <c:pt idx="7383">
                  <c:v>-0.12989722976955043</c:v>
                </c:pt>
                <c:pt idx="7384">
                  <c:v>-0.12976835219031246</c:v>
                </c:pt>
                <c:pt idx="7385">
                  <c:v>-0.12963808676825725</c:v>
                </c:pt>
                <c:pt idx="7386">
                  <c:v>-0.12950643688397076</c:v>
                </c:pt>
                <c:pt idx="7387">
                  <c:v>-0.12937340575665621</c:v>
                </c:pt>
                <c:pt idx="7388">
                  <c:v>-0.12923899644451176</c:v>
                </c:pt>
                <c:pt idx="7389">
                  <c:v>-0.12910321184564288</c:v>
                </c:pt>
                <c:pt idx="7390">
                  <c:v>-0.12896605469946526</c:v>
                </c:pt>
                <c:pt idx="7391">
                  <c:v>-0.12882752758855823</c:v>
                </c:pt>
                <c:pt idx="7392">
                  <c:v>-0.12868763294092969</c:v>
                </c:pt>
                <c:pt idx="7393">
                  <c:v>-0.12854637303265129</c:v>
                </c:pt>
                <c:pt idx="7394">
                  <c:v>-0.12840374999083773</c:v>
                </c:pt>
                <c:pt idx="7395">
                  <c:v>-0.12825976579692649</c:v>
                </c:pt>
                <c:pt idx="7396">
                  <c:v>-0.1281144222902359</c:v>
                </c:pt>
                <c:pt idx="7397">
                  <c:v>-0.1279677211717648</c:v>
                </c:pt>
                <c:pt idx="7398">
                  <c:v>-0.12781966400821146</c:v>
                </c:pt>
                <c:pt idx="7399">
                  <c:v>-0.12767025223618259</c:v>
                </c:pt>
                <c:pt idx="7400">
                  <c:v>-0.12751948716656653</c:v>
                </c:pt>
                <c:pt idx="7401">
                  <c:v>-0.12736736998905235</c:v>
                </c:pt>
                <c:pt idx="7402">
                  <c:v>-0.12721390177676764</c:v>
                </c:pt>
                <c:pt idx="7403">
                  <c:v>-0.12705908349101841</c:v>
                </c:pt>
                <c:pt idx="7404">
                  <c:v>-0.12690291598610892</c:v>
                </c:pt>
                <c:pt idx="7405">
                  <c:v>-0.12674540001422763</c:v>
                </c:pt>
                <c:pt idx="7406">
                  <c:v>-0.12658653623037747</c:v>
                </c:pt>
                <c:pt idx="7407">
                  <c:v>-0.12642632519733954</c:v>
                </c:pt>
                <c:pt idx="7408">
                  <c:v>-0.12626476739065357</c:v>
                </c:pt>
                <c:pt idx="7409">
                  <c:v>-0.12610186320360073</c:v>
                </c:pt>
                <c:pt idx="7410">
                  <c:v>-0.12593761295218064</c:v>
                </c:pt>
                <c:pt idx="7411">
                  <c:v>-0.1257720168800634</c:v>
                </c:pt>
                <c:pt idx="7412">
                  <c:v>-0.12560507516351604</c:v>
                </c:pt>
                <c:pt idx="7413">
                  <c:v>-0.12543678791628526</c:v>
                </c:pt>
                <c:pt idx="7414">
                  <c:v>-0.12526715519442969</c:v>
                </c:pt>
                <c:pt idx="7415">
                  <c:v>-0.1250961770010979</c:v>
                </c:pt>
                <c:pt idx="7416">
                  <c:v>-0.12492385329123801</c:v>
                </c:pt>
                <c:pt idx="7417">
                  <c:v>-0.12475018397623727</c:v>
                </c:pt>
                <c:pt idx="7418">
                  <c:v>-0.12457516892848156</c:v>
                </c:pt>
                <c:pt idx="7419">
                  <c:v>-0.12439880798583389</c:v>
                </c:pt>
                <c:pt idx="7420">
                  <c:v>-0.12422110095602229</c:v>
                </c:pt>
                <c:pt idx="7421">
                  <c:v>-0.12404204762093421</c:v>
                </c:pt>
                <c:pt idx="7422">
                  <c:v>-0.12386164774081754</c:v>
                </c:pt>
                <c:pt idx="7423">
                  <c:v>-0.12367990105837642</c:v>
                </c:pt>
                <c:pt idx="7424">
                  <c:v>-0.12349680730276914</c:v>
                </c:pt>
                <c:pt idx="7425">
                  <c:v>-0.12331236619349543</c:v>
                </c:pt>
                <c:pt idx="7426">
                  <c:v>-0.12312657744418065</c:v>
                </c:pt>
                <c:pt idx="7427">
                  <c:v>-0.12293944076624673</c:v>
                </c:pt>
                <c:pt idx="7428">
                  <c:v>-0.12275095587247416</c:v>
                </c:pt>
                <c:pt idx="7429">
                  <c:v>-0.12256112253952328</c:v>
                </c:pt>
                <c:pt idx="7430">
                  <c:v>-0.12236994085662201</c:v>
                </c:pt>
                <c:pt idx="7431">
                  <c:v>-0.12217741162542675</c:v>
                </c:pt>
                <c:pt idx="7432">
                  <c:v>-0.12198353668264314</c:v>
                </c:pt>
                <c:pt idx="7433">
                  <c:v>-0.12178831905873393</c:v>
                </c:pt>
                <c:pt idx="7434">
                  <c:v>-0.12159176306556006</c:v>
                </c:pt>
                <c:pt idx="7435">
                  <c:v>-0.12139387437014938</c:v>
                </c:pt>
                <c:pt idx="7436">
                  <c:v>-0.12119466005794469</c:v>
                </c:pt>
                <c:pt idx="7437">
                  <c:v>-0.1209941286863005</c:v>
                </c:pt>
                <c:pt idx="7438">
                  <c:v>-0.12079229032886404</c:v>
                </c:pt>
                <c:pt idx="7439">
                  <c:v>-0.12058915661143406</c:v>
                </c:pt>
                <c:pt idx="7440">
                  <c:v>-0.12038474073987826</c:v>
                </c:pt>
                <c:pt idx="7441">
                  <c:v>-0.12017905752064699</c:v>
                </c:pt>
                <c:pt idx="7442">
                  <c:v>-0.11997212337441313</c:v>
                </c:pt>
                <c:pt idx="7443">
                  <c:v>-0.11976395634332623</c:v>
                </c:pt>
                <c:pt idx="7444">
                  <c:v>-0.11955457609235705</c:v>
                </c:pt>
                <c:pt idx="7445">
                  <c:v>-0.11934400390518385</c:v>
                </c:pt>
                <c:pt idx="7446">
                  <c:v>-0.11913226267504029</c:v>
                </c:pt>
                <c:pt idx="7447">
                  <c:v>-0.11891937689094045</c:v>
                </c:pt>
                <c:pt idx="7448">
                  <c:v>-0.11870537261965501</c:v>
                </c:pt>
                <c:pt idx="7449">
                  <c:v>-0.11849027748381427</c:v>
                </c:pt>
                <c:pt idx="7450">
                  <c:v>-0.11827412063647418</c:v>
                </c:pt>
                <c:pt idx="7451">
                  <c:v>-0.11805693273248206</c:v>
                </c:pt>
                <c:pt idx="7452">
                  <c:v>-0.11783874589694399</c:v>
                </c:pt>
                <c:pt idx="7453">
                  <c:v>-0.11761959369108994</c:v>
                </c:pt>
                <c:pt idx="7454">
                  <c:v>-0.11739951099123877</c:v>
                </c:pt>
                <c:pt idx="7455">
                  <c:v>-0.11717853359897032</c:v>
                </c:pt>
                <c:pt idx="7456">
                  <c:v>-0.11695669763287518</c:v>
                </c:pt>
                <c:pt idx="7457">
                  <c:v>-0.11673403902913911</c:v>
                </c:pt>
                <c:pt idx="7458">
                  <c:v>-0.11651059327529187</c:v>
                </c:pt>
                <c:pt idx="7459">
                  <c:v>-0.11628639524438265</c:v>
                </c:pt>
                <c:pt idx="7460">
                  <c:v>-0.1160614790478809</c:v>
                </c:pt>
                <c:pt idx="7461">
                  <c:v>-0.11583587790268692</c:v>
                </c:pt>
                <c:pt idx="7462">
                  <c:v>-0.11560962401131442</c:v>
                </c:pt>
                <c:pt idx="7463">
                  <c:v>-0.11538274845450011</c:v>
                </c:pt>
                <c:pt idx="7464">
                  <c:v>-0.11515528109553269</c:v>
                </c:pt>
                <c:pt idx="7465">
                  <c:v>-0.11492725049561033</c:v>
                </c:pt>
                <c:pt idx="7466">
                  <c:v>-0.11469868383958259</c:v>
                </c:pt>
                <c:pt idx="7467">
                  <c:v>-0.11446960687144346</c:v>
                </c:pt>
                <c:pt idx="7468">
                  <c:v>-0.11424004383897712</c:v>
                </c:pt>
                <c:pt idx="7469">
                  <c:v>-0.11401001744698873</c:v>
                </c:pt>
                <c:pt idx="7470">
                  <c:v>-0.11377954881856149</c:v>
                </c:pt>
                <c:pt idx="7471">
                  <c:v>-0.11354865746382743</c:v>
                </c:pt>
                <c:pt idx="7472">
                  <c:v>-0.11331736125574236</c:v>
                </c:pt>
                <c:pt idx="7473">
                  <c:v>-0.11308567641239159</c:v>
                </c:pt>
                <c:pt idx="7474">
                  <c:v>-0.11285361748537334</c:v>
                </c:pt>
                <c:pt idx="7475">
                  <c:v>-0.11262119735381941</c:v>
                </c:pt>
                <c:pt idx="7476">
                  <c:v>-0.11238842722364757</c:v>
                </c:pt>
                <c:pt idx="7477">
                  <c:v>-0.11215531663164664</c:v>
                </c:pt>
                <c:pt idx="7478">
                  <c:v>-0.11192187345402062</c:v>
                </c:pt>
                <c:pt idx="7479">
                  <c:v>-0.11168810400784925</c:v>
                </c:pt>
                <c:pt idx="7480">
                  <c:v>-0.1114540134363696</c:v>
                </c:pt>
                <c:pt idx="7481">
                  <c:v>-0.1112196063251487</c:v>
                </c:pt>
                <c:pt idx="7482">
                  <c:v>-0.11098488720544794</c:v>
                </c:pt>
                <c:pt idx="7483">
                  <c:v>-0.11074986081418588</c:v>
                </c:pt>
                <c:pt idx="7484">
                  <c:v>-0.11051453224981193</c:v>
                </c:pt>
                <c:pt idx="7485">
                  <c:v>-0.11027890710982023</c:v>
                </c:pt>
                <c:pt idx="7486">
                  <c:v>-0.11004299161469831</c:v>
                </c:pt>
                <c:pt idx="7487">
                  <c:v>-0.10980679271923641</c:v>
                </c:pt>
                <c:pt idx="7488">
                  <c:v>-0.10957031821193466</c:v>
                </c:pt>
                <c:pt idx="7489">
                  <c:v>-0.10933357680319623</c:v>
                </c:pt>
                <c:pt idx="7490">
                  <c:v>-0.10909657820298395</c:v>
                </c:pt>
                <c:pt idx="7491">
                  <c:v>-0.10885933318856839</c:v>
                </c:pt>
                <c:pt idx="7492">
                  <c:v>-0.10862185366299157</c:v>
                </c:pt>
                <c:pt idx="7493">
                  <c:v>-0.10838415270481888</c:v>
                </c:pt>
                <c:pt idx="7494">
                  <c:v>-0.1081462446097456</c:v>
                </c:pt>
                <c:pt idx="7495">
                  <c:v>-0.10790814492459298</c:v>
                </c:pt>
                <c:pt idx="7496">
                  <c:v>-0.10766987047419528</c:v>
                </c:pt>
                <c:pt idx="7497">
                  <c:v>-0.10743143938167601</c:v>
                </c:pt>
                <c:pt idx="7498">
                  <c:v>-0.10719287108256419</c:v>
                </c:pt>
                <c:pt idx="7499">
                  <c:v>-0.1069541863332045</c:v>
                </c:pt>
                <c:pt idx="7500">
                  <c:v>-0.10671540721387023</c:v>
                </c:pt>
                <c:pt idx="7501">
                  <c:v>-0.10647655712698974</c:v>
                </c:pt>
                <c:pt idx="7502">
                  <c:v>-0.106237660790858</c:v>
                </c:pt>
                <c:pt idx="7503">
                  <c:v>-0.10599874422919819</c:v>
                </c:pt>
                <c:pt idx="7504">
                  <c:v>-0.10575983470443308</c:v>
                </c:pt>
                <c:pt idx="7505">
                  <c:v>-0.10552096048195095</c:v>
                </c:pt>
                <c:pt idx="7506">
                  <c:v>-0.10528215045678328</c:v>
                </c:pt>
                <c:pt idx="7507">
                  <c:v>-0.1050434338459217</c:v>
                </c:pt>
                <c:pt idx="7508">
                  <c:v>-0.10480484002357862</c:v>
                </c:pt>
                <c:pt idx="7509">
                  <c:v>-0.10456639841714091</c:v>
                </c:pt>
                <c:pt idx="7510">
                  <c:v>-0.10432813841325465</c:v>
                </c:pt>
                <c:pt idx="7511">
                  <c:v>-0.10409008927129343</c:v>
                </c:pt>
                <c:pt idx="7512">
                  <c:v>-0.10385228004373925</c:v>
                </c:pt>
                <c:pt idx="7513">
                  <c:v>-0.10361473950313327</c:v>
                </c:pt>
                <c:pt idx="7514">
                  <c:v>-0.10337749607524491</c:v>
                </c:pt>
                <c:pt idx="7515">
                  <c:v>-0.10314057777814702</c:v>
                </c:pt>
                <c:pt idx="7516">
                  <c:v>-0.10290401216687019</c:v>
                </c:pt>
                <c:pt idx="7517">
                  <c:v>-0.10266782628334846</c:v>
                </c:pt>
                <c:pt idx="7518">
                  <c:v>-0.10243204661135535</c:v>
                </c:pt>
                <c:pt idx="7519">
                  <c:v>-0.10219669903615737</c:v>
                </c:pt>
                <c:pt idx="7520">
                  <c:v>-0.10196180880862053</c:v>
                </c:pt>
                <c:pt idx="7521">
                  <c:v>-0.1017274005135054</c:v>
                </c:pt>
                <c:pt idx="7522">
                  <c:v>-0.10149349804171466</c:v>
                </c:pt>
                <c:pt idx="7523">
                  <c:v>-0.1012601245662481</c:v>
                </c:pt>
                <c:pt idx="7524">
                  <c:v>-0.1010273025216484</c:v>
                </c:pt>
                <c:pt idx="7525">
                  <c:v>-0.1007950535867152</c:v>
                </c:pt>
                <c:pt idx="7526">
                  <c:v>-0.10056339867028148</c:v>
                </c:pt>
                <c:pt idx="7527">
                  <c:v>-0.10033235789986149</c:v>
                </c:pt>
                <c:pt idx="7528">
                  <c:v>-0.10010195061297024</c:v>
                </c:pt>
                <c:pt idx="7529">
                  <c:v>-9.9872195350945769E-2</c:v>
                </c:pt>
                <c:pt idx="7530">
                  <c:v>-9.9643109855092407E-2</c:v>
                </c:pt>
                <c:pt idx="7531">
                  <c:v>-9.9414711064990155E-2</c:v>
                </c:pt>
                <c:pt idx="7532">
                  <c:v>-9.9187015118804664E-2</c:v>
                </c:pt>
                <c:pt idx="7533">
                  <c:v>-9.8960037355458066E-2</c:v>
                </c:pt>
                <c:pt idx="7534">
                  <c:v>-9.8733792318511968E-2</c:v>
                </c:pt>
                <c:pt idx="7535">
                  <c:v>-9.8508293761630394E-2</c:v>
                </c:pt>
                <c:pt idx="7536">
                  <c:v>-9.8283554655498193E-2</c:v>
                </c:pt>
                <c:pt idx="7537">
                  <c:v>-9.805958719606625E-2</c:v>
                </c:pt>
                <c:pt idx="7538">
                  <c:v>-9.7836402814015982E-2</c:v>
                </c:pt>
                <c:pt idx="7539">
                  <c:v>-9.7614012185326726E-2</c:v>
                </c:pt>
                <c:pt idx="7540">
                  <c:v>-9.7392425242849676E-2</c:v>
                </c:pt>
                <c:pt idx="7541">
                  <c:v>-9.7171651188783972E-2</c:v>
                </c:pt>
                <c:pt idx="7542">
                  <c:v>-9.6951698507965575E-2</c:v>
                </c:pt>
                <c:pt idx="7543">
                  <c:v>-9.6732574981883868E-2</c:v>
                </c:pt>
                <c:pt idx="7544">
                  <c:v>-9.6514287703336171E-2</c:v>
                </c:pt>
                <c:pt idx="7545">
                  <c:v>-9.629684309165254E-2</c:v>
                </c:pt>
                <c:pt idx="7546">
                  <c:v>-9.6080246908405914E-2</c:v>
                </c:pt>
                <c:pt idx="7547">
                  <c:v>-9.5864504273551643E-2</c:v>
                </c:pt>
                <c:pt idx="7548">
                  <c:v>-9.5649619681919582E-2</c:v>
                </c:pt>
                <c:pt idx="7549">
                  <c:v>-9.5435597020005175E-2</c:v>
                </c:pt>
                <c:pt idx="7550">
                  <c:v>-9.5222439583003388E-2</c:v>
                </c:pt>
                <c:pt idx="7551">
                  <c:v>-9.5010150092025125E-2</c:v>
                </c:pt>
                <c:pt idx="7552">
                  <c:v>-9.47987307114566E-2</c:v>
                </c:pt>
                <c:pt idx="7553">
                  <c:v>-9.4588183066404027E-2</c:v>
                </c:pt>
                <c:pt idx="7554">
                  <c:v>-9.4378508260191965E-2</c:v>
                </c:pt>
                <c:pt idx="7555">
                  <c:v>-9.4169706891863644E-2</c:v>
                </c:pt>
                <c:pt idx="7556">
                  <c:v>-9.3961779073657103E-2</c:v>
                </c:pt>
                <c:pt idx="7557">
                  <c:v>-9.3754724448413512E-2</c:v>
                </c:pt>
                <c:pt idx="7558">
                  <c:v>-9.3548542206889768E-2</c:v>
                </c:pt>
                <c:pt idx="7559">
                  <c:v>-9.3343231104948993E-2</c:v>
                </c:pt>
                <c:pt idx="7560">
                  <c:v>-9.3138789480594147E-2</c:v>
                </c:pt>
                <c:pt idx="7561">
                  <c:v>-9.2935215270828458E-2</c:v>
                </c:pt>
                <c:pt idx="7562">
                  <c:v>-9.2732506028312595E-2</c:v>
                </c:pt>
                <c:pt idx="7563">
                  <c:v>-9.2530658937805127E-2</c:v>
                </c:pt>
                <c:pt idx="7564">
                  <c:v>-9.2329670832361294E-2</c:v>
                </c:pt>
                <c:pt idx="7565">
                  <c:v>-9.2129538209276177E-2</c:v>
                </c:pt>
                <c:pt idx="7566">
                  <c:v>-9.1930257264247014E-2</c:v>
                </c:pt>
                <c:pt idx="7567">
                  <c:v>-9.1731823983551022E-2</c:v>
                </c:pt>
                <c:pt idx="7568">
                  <c:v>-9.1534234283278573E-2</c:v>
                </c:pt>
                <c:pt idx="7569">
                  <c:v>-9.1337484124118004E-2</c:v>
                </c:pt>
                <c:pt idx="7570">
                  <c:v>-9.1141569574560474E-2</c:v>
                </c:pt>
                <c:pt idx="7571">
                  <c:v>-9.0946486851571542E-2</c:v>
                </c:pt>
                <c:pt idx="7572">
                  <c:v>-9.0752232356625454E-2</c:v>
                </c:pt>
                <c:pt idx="7573">
                  <c:v>-9.0558802708147632E-2</c:v>
                </c:pt>
                <c:pt idx="7574">
                  <c:v>-9.0366194770596348E-2</c:v>
                </c:pt>
                <c:pt idx="7575">
                  <c:v>-9.0174405680384567E-2</c:v>
                </c:pt>
                <c:pt idx="7576">
                  <c:v>-8.998343286881974E-2</c:v>
                </c:pt>
                <c:pt idx="7577">
                  <c:v>-8.9793274082242927E-2</c:v>
                </c:pt>
                <c:pt idx="7578">
                  <c:v>-8.9603927399538166E-2</c:v>
                </c:pt>
                <c:pt idx="7579">
                  <c:v>-8.9415391247168713E-2</c:v>
                </c:pt>
                <c:pt idx="7580">
                  <c:v>-8.9227664411903232E-2</c:v>
                </c:pt>
                <c:pt idx="7581">
                  <c:v>-8.9040746051372063E-2</c:v>
                </c:pt>
                <c:pt idx="7582">
                  <c:v>-8.885463570260374E-2</c:v>
                </c:pt>
                <c:pt idx="7583">
                  <c:v>-8.8669333288670396E-2</c:v>
                </c:pt>
                <c:pt idx="7584">
                  <c:v>-8.8484839123574063E-2</c:v>
                </c:pt>
                <c:pt idx="7585">
                  <c:v>-8.8301153915500197E-2</c:v>
                </c:pt>
                <c:pt idx="7586">
                  <c:v>-8.8118278768547401E-2</c:v>
                </c:pt>
                <c:pt idx="7587">
                  <c:v>-8.7936215183055874E-2</c:v>
                </c:pt>
                <c:pt idx="7588">
                  <c:v>-8.7754965054630735E-2</c:v>
                </c:pt>
                <c:pt idx="7589">
                  <c:v>-8.7574530671969492E-2</c:v>
                </c:pt>
                <c:pt idx="7590">
                  <c:v>-8.7394914713584779E-2</c:v>
                </c:pt>
                <c:pt idx="7591">
                  <c:v>-8.7216120243514023E-2</c:v>
                </c:pt>
                <c:pt idx="7592">
                  <c:v>-8.7038150706106515E-2</c:v>
                </c:pt>
                <c:pt idx="7593">
                  <c:v>-8.6861009919963164E-2</c:v>
                </c:pt>
                <c:pt idx="7594">
                  <c:v>-8.6684702071114395E-2</c:v>
                </c:pt>
                <c:pt idx="7595">
                  <c:v>-8.6509231705502676E-2</c:v>
                </c:pt>
                <c:pt idx="7596">
                  <c:v>-8.6334603720842534E-2</c:v>
                </c:pt>
                <c:pt idx="7597">
                  <c:v>-8.6160823357925367E-2</c:v>
                </c:pt>
                <c:pt idx="7598">
                  <c:v>-8.598789619142555E-2</c:v>
                </c:pt>
                <c:pt idx="7599">
                  <c:v>-8.5815828120273024E-2</c:v>
                </c:pt>
                <c:pt idx="7600">
                  <c:v>-8.5644625357639559E-2</c:v>
                </c:pt>
                <c:pt idx="7601">
                  <c:v>-8.5474294420599103E-2</c:v>
                </c:pt>
                <c:pt idx="7602">
                  <c:v>-8.5304842119502955E-2</c:v>
                </c:pt>
                <c:pt idx="7603">
                  <c:v>-8.5136275547117848E-2</c:v>
                </c:pt>
                <c:pt idx="7604">
                  <c:v>-8.4968602017540598E-2</c:v>
                </c:pt>
                <c:pt idx="7605">
                  <c:v>-8.4801828847166749E-2</c:v>
                </c:pt>
                <c:pt idx="7606">
                  <c:v>-8.4635963007408152E-2</c:v>
                </c:pt>
                <c:pt idx="7607">
                  <c:v>-8.4471010842649324E-2</c:v>
                </c:pt>
                <c:pt idx="7608">
                  <c:v>-8.4306977926904586E-2</c:v>
                </c:pt>
                <c:pt idx="7609">
                  <c:v>-8.4143868980549832E-2</c:v>
                </c:pt>
                <c:pt idx="7610">
                  <c:v>-8.3981687798721574E-2</c:v>
                </c:pt>
                <c:pt idx="7611">
                  <c:v>-8.3820437188568311E-2</c:v>
                </c:pt>
                <c:pt idx="7612">
                  <c:v>-8.3660118914721068E-2</c:v>
                </c:pt>
                <c:pt idx="7613">
                  <c:v>-8.3500733652480938E-2</c:v>
                </c:pt>
                <c:pt idx="7614">
                  <c:v>-8.3342280948225503E-2</c:v>
                </c:pt>
                <c:pt idx="7615">
                  <c:v>-8.3184759186579235E-2</c:v>
                </c:pt>
                <c:pt idx="7616">
                  <c:v>-8.3028165563893308E-2</c:v>
                </c:pt>
                <c:pt idx="7617">
                  <c:v>-8.2872496067619664E-2</c:v>
                </c:pt>
                <c:pt idx="7618">
                  <c:v>-8.2717745461168488E-2</c:v>
                </c:pt>
                <c:pt idx="7619">
                  <c:v>-8.2563907273863757E-2</c:v>
                </c:pt>
                <c:pt idx="7620">
                  <c:v>-8.241097379563421E-2</c:v>
                </c:pt>
                <c:pt idx="7621">
                  <c:v>-8.2258936076082478E-2</c:v>
                </c:pt>
                <c:pt idx="7622">
                  <c:v>-8.2107783927606634E-2</c:v>
                </c:pt>
                <c:pt idx="7623">
                  <c:v>-8.1957505932251942E-2</c:v>
                </c:pt>
                <c:pt idx="7624">
                  <c:v>-8.1808089451996427E-2</c:v>
                </c:pt>
                <c:pt idx="7625">
                  <c:v>-8.165952064218325E-2</c:v>
                </c:pt>
                <c:pt idx="7626">
                  <c:v>-8.1511784467827503E-2</c:v>
                </c:pt>
                <c:pt idx="7627">
                  <c:v>-8.1364864722547031E-2</c:v>
                </c:pt>
                <c:pt idx="7628">
                  <c:v>-8.1218744049865801E-2</c:v>
                </c:pt>
                <c:pt idx="7629">
                  <c:v>-8.1073403966670204E-2</c:v>
                </c:pt>
                <c:pt idx="7630">
                  <c:v>-8.0928824888590906E-2</c:v>
                </c:pt>
                <c:pt idx="7631">
                  <c:v>-8.0784986157115532E-2</c:v>
                </c:pt>
                <c:pt idx="7632">
                  <c:v>-8.0641866068231177E-2</c:v>
                </c:pt>
                <c:pt idx="7633">
                  <c:v>-8.0499441902417271E-2</c:v>
                </c:pt>
                <c:pt idx="7634">
                  <c:v>-8.0357689955821071E-2</c:v>
                </c:pt>
                <c:pt idx="7635">
                  <c:v>-8.0216585572446764E-2</c:v>
                </c:pt>
                <c:pt idx="7636">
                  <c:v>-8.0076103177215724E-2</c:v>
                </c:pt>
                <c:pt idx="7637">
                  <c:v>-7.9936216309748356E-2</c:v>
                </c:pt>
                <c:pt idx="7638">
                  <c:v>-7.979689765874079E-2</c:v>
                </c:pt>
                <c:pt idx="7639">
                  <c:v>-7.9658119096806673E-2</c:v>
                </c:pt>
                <c:pt idx="7640">
                  <c:v>-7.9519851715673523E-2</c:v>
                </c:pt>
                <c:pt idx="7641">
                  <c:v>-7.9382065861620263E-2</c:v>
                </c:pt>
                <c:pt idx="7642">
                  <c:v>-7.9244731171057181E-2</c:v>
                </c:pt>
                <c:pt idx="7643">
                  <c:v>-7.9107816606157955E-2</c:v>
                </c:pt>
                <c:pt idx="7644">
                  <c:v>-7.8971290490449361E-2</c:v>
                </c:pt>
                <c:pt idx="7645">
                  <c:v>-7.8835120544287041E-2</c:v>
                </c:pt>
                <c:pt idx="7646">
                  <c:v>-7.8699273920135135E-2</c:v>
                </c:pt>
                <c:pt idx="7647">
                  <c:v>-7.8563717237588204E-2</c:v>
                </c:pt>
                <c:pt idx="7648">
                  <c:v>-7.8428416618067681E-2</c:v>
                </c:pt>
                <c:pt idx="7649">
                  <c:v>-7.8293337719137088E-2</c:v>
                </c:pt>
                <c:pt idx="7650">
                  <c:v>-7.815844576838557E-2</c:v>
                </c:pt>
                <c:pt idx="7651">
                  <c:v>-7.8023705596827531E-2</c:v>
                </c:pt>
                <c:pt idx="7652">
                  <c:v>-7.7889081671780103E-2</c:v>
                </c:pt>
                <c:pt idx="7653">
                  <c:v>-7.7754538129174669E-2</c:v>
                </c:pt>
                <c:pt idx="7654">
                  <c:v>-7.7620038805272393E-2</c:v>
                </c:pt>
                <c:pt idx="7655">
                  <c:v>-7.7485547267747271E-2</c:v>
                </c:pt>
                <c:pt idx="7656">
                  <c:v>-7.7351026846114487E-2</c:v>
                </c:pt>
                <c:pt idx="7657">
                  <c:v>-7.7216440661475483E-2</c:v>
                </c:pt>
                <c:pt idx="7658">
                  <c:v>-7.7081751655560624E-2</c:v>
                </c:pt>
                <c:pt idx="7659">
                  <c:v>-7.6946922619052796E-2</c:v>
                </c:pt>
                <c:pt idx="7660">
                  <c:v>-7.6811916219172813E-2</c:v>
                </c:pt>
                <c:pt idx="7661">
                  <c:v>-7.6676695026519193E-2</c:v>
                </c:pt>
                <c:pt idx="7662">
                  <c:v>-7.6541221541146481E-2</c:v>
                </c:pt>
                <c:pt idx="7663">
                  <c:v>-7.6405458217880126E-2</c:v>
                </c:pt>
                <c:pt idx="7664">
                  <c:v>-7.6269367490857706E-2</c:v>
                </c:pt>
                <c:pt idx="7665">
                  <c:v>-7.6132911797294117E-2</c:v>
                </c:pt>
                <c:pt idx="7666">
                  <c:v>-7.5996053680274969E-2</c:v>
                </c:pt>
                <c:pt idx="7667">
                  <c:v>-7.5858756142434994E-2</c:v>
                </c:pt>
                <c:pt idx="7668">
                  <c:v>-7.5720983203244205E-2</c:v>
                </c:pt>
                <c:pt idx="7669">
                  <c:v>-7.5582700351325527E-2</c:v>
                </c:pt>
                <c:pt idx="7670">
                  <c:v>-7.544387477471147E-2</c:v>
                </c:pt>
                <c:pt idx="7671">
                  <c:v>-7.5304475494481063E-2</c:v>
                </c:pt>
                <c:pt idx="7672">
                  <c:v>-7.5164473479049781E-2</c:v>
                </c:pt>
                <c:pt idx="7673">
                  <c:v>-7.5023841743650704E-2</c:v>
                </c:pt>
                <c:pt idx="7674">
                  <c:v>-7.4882555436052739E-2</c:v>
                </c:pt>
                <c:pt idx="7675">
                  <c:v>-7.4740591909381038E-2</c:v>
                </c:pt>
                <c:pt idx="7676">
                  <c:v>-7.459793078285451E-2</c:v>
                </c:pt>
                <c:pt idx="7677">
                  <c:v>-7.445455399123023E-2</c:v>
                </c:pt>
                <c:pt idx="7678">
                  <c:v>-7.4310445823695628E-2</c:v>
                </c:pt>
                <c:pt idx="7679">
                  <c:v>-7.4165592952929835E-2</c:v>
                </c:pt>
                <c:pt idx="7680">
                  <c:v>-7.4019984455009374E-2</c:v>
                </c:pt>
                <c:pt idx="7681">
                  <c:v>-7.3873611820809412E-2</c:v>
                </c:pt>
                <c:pt idx="7682">
                  <c:v>-7.3726468959521799E-2</c:v>
                </c:pt>
                <c:pt idx="7683">
                  <c:v>-7.3578552194871888E-2</c:v>
                </c:pt>
                <c:pt idx="7684">
                  <c:v>-7.342986025460238E-2</c:v>
                </c:pt>
                <c:pt idx="7685">
                  <c:v>-7.3280394253747091E-2</c:v>
                </c:pt>
                <c:pt idx="7686">
                  <c:v>-7.3130157672209262E-2</c:v>
                </c:pt>
                <c:pt idx="7687">
                  <c:v>-7.2979156327115643E-2</c:v>
                </c:pt>
                <c:pt idx="7688">
                  <c:v>-7.282739834040812E-2</c:v>
                </c:pt>
                <c:pt idx="7689">
                  <c:v>-7.2674894102098639E-2</c:v>
                </c:pt>
                <c:pt idx="7690">
                  <c:v>-7.2521656229597053E-2</c:v>
                </c:pt>
                <c:pt idx="7691">
                  <c:v>-7.2367699464430377E-2</c:v>
                </c:pt>
                <c:pt idx="7692">
                  <c:v>-7.2213040379499119E-2</c:v>
                </c:pt>
                <c:pt idx="7693">
                  <c:v>-7.2057696932223927E-2</c:v>
                </c:pt>
                <c:pt idx="7694">
                  <c:v>-7.1901688092302476E-2</c:v>
                </c:pt>
                <c:pt idx="7695">
                  <c:v>-7.1745033631072028E-2</c:v>
                </c:pt>
                <c:pt idx="7696">
                  <c:v>-7.1587753979904897E-2</c:v>
                </c:pt>
                <c:pt idx="7697">
                  <c:v>-7.1429870100724061E-2</c:v>
                </c:pt>
                <c:pt idx="7698">
                  <c:v>-7.1271403365537514E-2</c:v>
                </c:pt>
                <c:pt idx="7699">
                  <c:v>-7.1112375444457462E-2</c:v>
                </c:pt>
                <c:pt idx="7700">
                  <c:v>-7.0952808201802886E-2</c:v>
                </c:pt>
                <c:pt idx="7701">
                  <c:v>-7.0792723599887877E-2</c:v>
                </c:pt>
                <c:pt idx="7702">
                  <c:v>-7.0632143610125528E-2</c:v>
                </c:pt>
                <c:pt idx="7703">
                  <c:v>-7.0471090131078884E-2</c:v>
                </c:pt>
                <c:pt idx="7704">
                  <c:v>-7.0309584913109902E-2</c:v>
                </c:pt>
                <c:pt idx="7705">
                  <c:v>-7.0147649489292155E-2</c:v>
                </c:pt>
                <c:pt idx="7706">
                  <c:v>-6.99853051122558E-2</c:v>
                </c:pt>
                <c:pt idx="7707">
                  <c:v>-6.9822572696658994E-2</c:v>
                </c:pt>
                <c:pt idx="7708">
                  <c:v>-6.9659472766977662E-2</c:v>
                </c:pt>
                <c:pt idx="7709">
                  <c:v>-6.9496025410331355E-2</c:v>
                </c:pt>
                <c:pt idx="7710">
                  <c:v>-6.9332250234061032E-2</c:v>
                </c:pt>
                <c:pt idx="7711">
                  <c:v>-6.9168166327794614E-2</c:v>
                </c:pt>
                <c:pt idx="7712">
                  <c:v>-6.9003792229746272E-2</c:v>
                </c:pt>
                <c:pt idx="7713">
                  <c:v>-6.8839145896996759E-2</c:v>
                </c:pt>
                <c:pt idx="7714">
                  <c:v>-6.8674244679528845E-2</c:v>
                </c:pt>
                <c:pt idx="7715">
                  <c:v>-6.8509105297781689E-2</c:v>
                </c:pt>
                <c:pt idx="7716">
                  <c:v>-6.8343743823517572E-2</c:v>
                </c:pt>
                <c:pt idx="7717">
                  <c:v>-6.8178175663787061E-2</c:v>
                </c:pt>
                <c:pt idx="7718">
                  <c:v>-6.801241554779798E-2</c:v>
                </c:pt>
                <c:pt idx="7719">
                  <c:v>-6.7846477516500248E-2</c:v>
                </c:pt>
                <c:pt idx="7720">
                  <c:v>-6.7680374914702079E-2</c:v>
                </c:pt>
                <c:pt idx="7721">
                  <c:v>-6.7514120385550699E-2</c:v>
                </c:pt>
                <c:pt idx="7722">
                  <c:v>-6.7347725867206651E-2</c:v>
                </c:pt>
                <c:pt idx="7723">
                  <c:v>-6.7181202591562017E-2</c:v>
                </c:pt>
                <c:pt idx="7724">
                  <c:v>-6.7014561084847782E-2</c:v>
                </c:pt>
                <c:pt idx="7725">
                  <c:v>-6.6847811169989613E-2</c:v>
                </c:pt>
                <c:pt idx="7726">
                  <c:v>-6.6680961970581071E-2</c:v>
                </c:pt>
                <c:pt idx="7727">
                  <c:v>-6.6514021916337582E-2</c:v>
                </c:pt>
                <c:pt idx="7728">
                  <c:v>-6.6346998749918909E-2</c:v>
                </c:pt>
                <c:pt idx="7729">
                  <c:v>-6.6179899534994688E-2</c:v>
                </c:pt>
                <c:pt idx="7730">
                  <c:v>-6.6012730665452254E-2</c:v>
                </c:pt>
                <c:pt idx="7731">
                  <c:v>-6.5845497875635386E-2</c:v>
                </c:pt>
                <c:pt idx="7732">
                  <c:v>-6.5678206251518864E-2</c:v>
                </c:pt>
                <c:pt idx="7733">
                  <c:v>-6.551086024272823E-2</c:v>
                </c:pt>
                <c:pt idx="7734">
                  <c:v>-6.5343463675309188E-2</c:v>
                </c:pt>
                <c:pt idx="7735">
                  <c:v>-6.5176019765173399E-2</c:v>
                </c:pt>
                <c:pt idx="7736">
                  <c:v>-6.5008531132132341E-2</c:v>
                </c:pt>
                <c:pt idx="7737">
                  <c:v>-6.4840999814454472E-2</c:v>
                </c:pt>
                <c:pt idx="7738">
                  <c:v>-6.4673427283869586E-2</c:v>
                </c:pt>
                <c:pt idx="7739">
                  <c:v>-6.4505814460957309E-2</c:v>
                </c:pt>
                <c:pt idx="7740">
                  <c:v>-6.4338161730861404E-2</c:v>
                </c:pt>
                <c:pt idx="7741">
                  <c:v>-6.4170468959265592E-2</c:v>
                </c:pt>
                <c:pt idx="7742">
                  <c:v>-6.400273550858597E-2</c:v>
                </c:pt>
                <c:pt idx="7743">
                  <c:v>-6.3834960254319839E-2</c:v>
                </c:pt>
                <c:pt idx="7744">
                  <c:v>-6.3667141601513891E-2</c:v>
                </c:pt>
                <c:pt idx="7745">
                  <c:v>-6.3499277501299869E-2</c:v>
                </c:pt>
                <c:pt idx="7746">
                  <c:v>-6.333136546746064E-2</c:v>
                </c:pt>
                <c:pt idx="7747">
                  <c:v>-6.3163402592990886E-2</c:v>
                </c:pt>
                <c:pt idx="7748">
                  <c:v>-6.2995385566611106E-2</c:v>
                </c:pt>
                <c:pt idx="7749">
                  <c:v>-6.2827310689210436E-2</c:v>
                </c:pt>
                <c:pt idx="7750">
                  <c:v>-6.2659173890180095E-2</c:v>
                </c:pt>
                <c:pt idx="7751">
                  <c:v>-6.2490970743617917E-2</c:v>
                </c:pt>
                <c:pt idx="7752">
                  <c:v>-6.2322696484372261E-2</c:v>
                </c:pt>
                <c:pt idx="7753">
                  <c:v>-6.2154346023904718E-2</c:v>
                </c:pt>
                <c:pt idx="7754">
                  <c:v>-6.1985913957156691E-2</c:v>
                </c:pt>
                <c:pt idx="7755">
                  <c:v>-6.1817394541449237E-2</c:v>
                </c:pt>
                <c:pt idx="7756">
                  <c:v>-6.1648781652620256E-2</c:v>
                </c:pt>
                <c:pt idx="7757">
                  <c:v>-6.1480068752387797E-2</c:v>
                </c:pt>
                <c:pt idx="7758">
                  <c:v>-6.1311248879842455E-2</c:v>
                </c:pt>
                <c:pt idx="7759">
                  <c:v>-6.1142314653222209E-2</c:v>
                </c:pt>
                <c:pt idx="7760">
                  <c:v>-6.0973258273445449E-2</c:v>
                </c:pt>
                <c:pt idx="7761">
                  <c:v>-6.0804071528894992E-2</c:v>
                </c:pt>
                <c:pt idx="7762">
                  <c:v>-6.0634745801324143E-2</c:v>
                </c:pt>
                <c:pt idx="7763">
                  <c:v>-6.0465272072792314E-2</c:v>
                </c:pt>
                <c:pt idx="7764">
                  <c:v>-6.0295640933525907E-2</c:v>
                </c:pt>
                <c:pt idx="7765">
                  <c:v>-6.0125842590623563E-2</c:v>
                </c:pt>
                <c:pt idx="7766">
                  <c:v>-5.9955866877512302E-2</c:v>
                </c:pt>
                <c:pt idx="7767">
                  <c:v>-5.9785703264081724E-2</c:v>
                </c:pt>
                <c:pt idx="7768">
                  <c:v>-5.9615340867415392E-2</c:v>
                </c:pt>
                <c:pt idx="7769">
                  <c:v>-5.9444768463049497E-2</c:v>
                </c:pt>
                <c:pt idx="7770">
                  <c:v>-5.9273974496695157E-2</c:v>
                </c:pt>
                <c:pt idx="7771">
                  <c:v>-5.910294709635408E-2</c:v>
                </c:pt>
                <c:pt idx="7772">
                  <c:v>-5.8931674084777473E-2</c:v>
                </c:pt>
                <c:pt idx="7773">
                  <c:v>-5.8760142992203154E-2</c:v>
                </c:pt>
                <c:pt idx="7774">
                  <c:v>-5.8588341069328087E-2</c:v>
                </c:pt>
                <c:pt idx="7775">
                  <c:v>-5.8416255300460497E-2</c:v>
                </c:pt>
                <c:pt idx="7776">
                  <c:v>-5.8243872416808999E-2</c:v>
                </c:pt>
                <c:pt idx="7777">
                  <c:v>-5.8071178909869445E-2</c:v>
                </c:pt>
                <c:pt idx="7778">
                  <c:v>-5.7898161044862687E-2</c:v>
                </c:pt>
                <c:pt idx="7779">
                  <c:v>-5.7724804874195887E-2</c:v>
                </c:pt>
                <c:pt idx="7780">
                  <c:v>-5.7551096250904495E-2</c:v>
                </c:pt>
                <c:pt idx="7781">
                  <c:v>-5.7377020842051818E-2</c:v>
                </c:pt>
                <c:pt idx="7782">
                  <c:v>-5.7202564142049071E-2</c:v>
                </c:pt>
                <c:pt idx="7783">
                  <c:v>-5.7027711485877673E-2</c:v>
                </c:pt>
                <c:pt idx="7784">
                  <c:v>-5.6852448062182086E-2</c:v>
                </c:pt>
                <c:pt idx="7785">
                  <c:v>-5.6676758926214106E-2</c:v>
                </c:pt>
                <c:pt idx="7786">
                  <c:v>-5.650062901261018E-2</c:v>
                </c:pt>
                <c:pt idx="7787">
                  <c:v>-5.6324043147977135E-2</c:v>
                </c:pt>
                <c:pt idx="7788">
                  <c:v>-5.6146986063277574E-2</c:v>
                </c:pt>
                <c:pt idx="7789">
                  <c:v>-5.5969442405990867E-2</c:v>
                </c:pt>
                <c:pt idx="7790">
                  <c:v>-5.5791396752044982E-2</c:v>
                </c:pt>
                <c:pt idx="7791">
                  <c:v>-5.5612833617500072E-2</c:v>
                </c:pt>
                <c:pt idx="7792">
                  <c:v>-5.5433737469976027E-2</c:v>
                </c:pt>
                <c:pt idx="7793">
                  <c:v>-5.5254092739817115E-2</c:v>
                </c:pt>
                <c:pt idx="7794">
                  <c:v>-5.5073883830978908E-2</c:v>
                </c:pt>
                <c:pt idx="7795">
                  <c:v>-5.4893095131638973E-2</c:v>
                </c:pt>
                <c:pt idx="7796">
                  <c:v>-5.4711711024516822E-2</c:v>
                </c:pt>
                <c:pt idx="7797">
                  <c:v>-5.4529715896906771E-2</c:v>
                </c:pt>
                <c:pt idx="7798">
                  <c:v>-5.4347094150412889E-2</c:v>
                </c:pt>
                <c:pt idx="7799">
                  <c:v>-5.4163830210385719E-2</c:v>
                </c:pt>
                <c:pt idx="7800">
                  <c:v>-5.3979908535061946E-2</c:v>
                </c:pt>
                <c:pt idx="7801">
                  <c:v>-5.3795313624398211E-2</c:v>
                </c:pt>
                <c:pt idx="7802">
                  <c:v>-5.3610030028607161E-2</c:v>
                </c:pt>
                <c:pt idx="7803">
                  <c:v>-5.3424042356387341E-2</c:v>
                </c:pt>
                <c:pt idx="7804">
                  <c:v>-5.3237335282856166E-2</c:v>
                </c:pt>
                <c:pt idx="7805">
                  <c:v>-5.304989355717829E-2</c:v>
                </c:pt>
                <c:pt idx="7806">
                  <c:v>-5.2861702009900154E-2</c:v>
                </c:pt>
                <c:pt idx="7807">
                  <c:v>-5.2672745559985967E-2</c:v>
                </c:pt>
                <c:pt idx="7808">
                  <c:v>-5.248300922156058E-2</c:v>
                </c:pt>
                <c:pt idx="7809">
                  <c:v>-5.2292478110365324E-2</c:v>
                </c:pt>
                <c:pt idx="7810">
                  <c:v>-5.2101137449923444E-2</c:v>
                </c:pt>
                <c:pt idx="7811">
                  <c:v>-5.1908972577427756E-2</c:v>
                </c:pt>
                <c:pt idx="7812">
                  <c:v>-5.1715968949345686E-2</c:v>
                </c:pt>
                <c:pt idx="7813">
                  <c:v>-5.1522112146754812E-2</c:v>
                </c:pt>
                <c:pt idx="7814">
                  <c:v>-5.1327387880407423E-2</c:v>
                </c:pt>
                <c:pt idx="7815">
                  <c:v>-5.113178199553034E-2</c:v>
                </c:pt>
                <c:pt idx="7816">
                  <c:v>-5.0935280533664425E-2</c:v>
                </c:pt>
                <c:pt idx="7817">
                  <c:v>-5.0737869974929274E-2</c:v>
                </c:pt>
                <c:pt idx="7818">
                  <c:v>-5.053953762677902E-2</c:v>
                </c:pt>
                <c:pt idx="7819">
                  <c:v>-5.0340271937707251E-2</c:v>
                </c:pt>
                <c:pt idx="7820">
                  <c:v>-5.0140062651840171E-2</c:v>
                </c:pt>
                <c:pt idx="7821">
                  <c:v>-4.9938900894477292E-2</c:v>
                </c:pt>
                <c:pt idx="7822">
                  <c:v>-4.9736779244061301E-2</c:v>
                </c:pt>
                <c:pt idx="7823">
                  <c:v>-4.9533691793833198E-2</c:v>
                </c:pt>
                <c:pt idx="7824">
                  <c:v>-4.9329634203923722E-2</c:v>
                </c:pt>
                <c:pt idx="7825">
                  <c:v>-4.9124603744503184E-2</c:v>
                </c:pt>
                <c:pt idx="7826">
                  <c:v>-4.8918599330569072E-2</c:v>
                </c:pt>
                <c:pt idx="7827">
                  <c:v>-4.8711621548941104E-2</c:v>
                </c:pt>
                <c:pt idx="7828">
                  <c:v>-4.850367267798799E-2</c:v>
                </c:pt>
                <c:pt idx="7829">
                  <c:v>-4.8294756700606505E-2</c:v>
                </c:pt>
                <c:pt idx="7830">
                  <c:v>-4.8084879310928107E-2</c:v>
                </c:pt>
                <c:pt idx="7831">
                  <c:v>-4.7874047915220923E-2</c:v>
                </c:pt>
                <c:pt idx="7832">
                  <c:v>-4.7662271627428601E-2</c:v>
                </c:pt>
                <c:pt idx="7833">
                  <c:v>-4.7449561259756474E-2</c:v>
                </c:pt>
                <c:pt idx="7834">
                  <c:v>-4.7235929308712586E-2</c:v>
                </c:pt>
                <c:pt idx="7835">
                  <c:v>-4.7021389936969381E-2</c:v>
                </c:pt>
                <c:pt idx="7836">
                  <c:v>-4.6805958951415073E-2</c:v>
                </c:pt>
                <c:pt idx="7837">
                  <c:v>-4.6589653777722381E-2</c:v>
                </c:pt>
                <c:pt idx="7838">
                  <c:v>-4.6372493431766471E-2</c:v>
                </c:pt>
                <c:pt idx="7839">
                  <c:v>-4.6154498488186362E-2</c:v>
                </c:pt>
                <c:pt idx="7840">
                  <c:v>-4.5935691046381746E-2</c:v>
                </c:pt>
                <c:pt idx="7841">
                  <c:v>-4.571609464294258E-2</c:v>
                </c:pt>
                <c:pt idx="7842">
                  <c:v>-4.5495734000334929E-2</c:v>
                </c:pt>
                <c:pt idx="7843">
                  <c:v>-4.5274634642475574E-2</c:v>
                </c:pt>
                <c:pt idx="7844">
                  <c:v>-4.5052822575675895E-2</c:v>
                </c:pt>
                <c:pt idx="7845">
                  <c:v>-4.4830324110421246E-2</c:v>
                </c:pt>
                <c:pt idx="7846">
                  <c:v>-4.4607165743577065E-2</c:v>
                </c:pt>
                <c:pt idx="7847">
                  <c:v>-4.4383374051574116E-2</c:v>
                </c:pt>
                <c:pt idx="7848">
                  <c:v>-4.4158975591836055E-2</c:v>
                </c:pt>
                <c:pt idx="7849">
                  <c:v>-4.393399681194287E-2</c:v>
                </c:pt>
                <c:pt idx="7850">
                  <c:v>-4.3708463966144556E-2</c:v>
                </c:pt>
                <c:pt idx="7851">
                  <c:v>-4.3482403038839067E-2</c:v>
                </c:pt>
                <c:pt idx="7852">
                  <c:v>-4.3255839674661657E-2</c:v>
                </c:pt>
                <c:pt idx="7853">
                  <c:v>-4.3028799114829604E-2</c:v>
                </c:pt>
                <c:pt idx="7854">
                  <c:v>-4.2801306139408857E-2</c:v>
                </c:pt>
                <c:pt idx="7855">
                  <c:v>-4.2573385015185011E-2</c:v>
                </c:pt>
                <c:pt idx="7856">
                  <c:v>-4.2345059448819354E-2</c:v>
                </c:pt>
                <c:pt idx="7857">
                  <c:v>-4.2116352545003184E-2</c:v>
                </c:pt>
                <c:pt idx="7858">
                  <c:v>-4.1887286769314309E-2</c:v>
                </c:pt>
                <c:pt idx="7859">
                  <c:v>-4.1657883915512187E-2</c:v>
                </c:pt>
                <c:pt idx="7860">
                  <c:v>-4.1428165077000575E-2</c:v>
                </c:pt>
                <c:pt idx="7861">
                  <c:v>-4.119815062221005E-2</c:v>
                </c:pt>
                <c:pt idx="7862">
                  <c:v>-4.0967860173662357E-2</c:v>
                </c:pt>
                <c:pt idx="7863">
                  <c:v>-4.0737312590478428E-2</c:v>
                </c:pt>
                <c:pt idx="7864">
                  <c:v>-4.050652595411975E-2</c:v>
                </c:pt>
                <c:pt idx="7865">
                  <c:v>-4.027551755714167E-2</c:v>
                </c:pt>
                <c:pt idx="7866">
                  <c:v>-4.0044303894768506E-2</c:v>
                </c:pt>
                <c:pt idx="7867">
                  <c:v>-3.9812900659089642E-2</c:v>
                </c:pt>
                <c:pt idx="7868">
                  <c:v>-3.9581322735696735E-2</c:v>
                </c:pt>
                <c:pt idx="7869">
                  <c:v>-3.9349584202591673E-2</c:v>
                </c:pt>
                <c:pt idx="7870">
                  <c:v>-3.9117698331189887E-2</c:v>
                </c:pt>
                <c:pt idx="7871">
                  <c:v>-3.8885677589271521E-2</c:v>
                </c:pt>
                <c:pt idx="7872">
                  <c:v>-3.8653533645719135E-2</c:v>
                </c:pt>
                <c:pt idx="7873">
                  <c:v>-3.8421277376909813E-2</c:v>
                </c:pt>
                <c:pt idx="7874">
                  <c:v>-3.8188918874616451E-2</c:v>
                </c:pt>
                <c:pt idx="7875">
                  <c:v>-3.7956467455293533E-2</c:v>
                </c:pt>
                <c:pt idx="7876">
                  <c:v>-3.772393167062834E-2</c:v>
                </c:pt>
                <c:pt idx="7877">
                  <c:v>-3.7491319319232948E-2</c:v>
                </c:pt>
                <c:pt idx="7878">
                  <c:v>-3.7258637459378505E-2</c:v>
                </c:pt>
                <c:pt idx="7879">
                  <c:v>-3.7025892422656664E-2</c:v>
                </c:pt>
                <c:pt idx="7880">
                  <c:v>-3.6793089828481181E-2</c:v>
                </c:pt>
                <c:pt idx="7881">
                  <c:v>-3.6560234599328535E-2</c:v>
                </c:pt>
                <c:pt idx="7882">
                  <c:v>-3.6327330976633598E-2</c:v>
                </c:pt>
                <c:pt idx="7883">
                  <c:v>-3.6094382537262076E-2</c:v>
                </c:pt>
                <c:pt idx="7884">
                  <c:v>-3.5861392210473457E-2</c:v>
                </c:pt>
                <c:pt idx="7885">
                  <c:v>-3.5628362295312549E-2</c:v>
                </c:pt>
                <c:pt idx="7886">
                  <c:v>-3.5395294478350783E-2</c:v>
                </c:pt>
                <c:pt idx="7887">
                  <c:v>-3.5162189851723619E-2</c:v>
                </c:pt>
                <c:pt idx="7888">
                  <c:v>-3.4929048931394049E-2</c:v>
                </c:pt>
                <c:pt idx="7889">
                  <c:v>-3.4695871675596214E-2</c:v>
                </c:pt>
                <c:pt idx="7890">
                  <c:v>-3.4462657503398643E-2</c:v>
                </c:pt>
                <c:pt idx="7891">
                  <c:v>-3.4229405313341857E-2</c:v>
                </c:pt>
                <c:pt idx="7892">
                  <c:v>-3.399611350210837E-2</c:v>
                </c:pt>
                <c:pt idx="7893">
                  <c:v>-3.376277998317443E-2</c:v>
                </c:pt>
                <c:pt idx="7894">
                  <c:v>-3.3529402205415386E-2</c:v>
                </c:pt>
                <c:pt idx="7895">
                  <c:v>-3.3295977171617377E-2</c:v>
                </c:pt>
                <c:pt idx="7896">
                  <c:v>-3.3062501456872818E-2</c:v>
                </c:pt>
                <c:pt idx="7897">
                  <c:v>-3.2828971226820831E-2</c:v>
                </c:pt>
                <c:pt idx="7898">
                  <c:v>-3.2595382255707128E-2</c:v>
                </c:pt>
                <c:pt idx="7899">
                  <c:v>-3.2361729944242287E-2</c:v>
                </c:pt>
                <c:pt idx="7900">
                  <c:v>-3.2128009337225365E-2</c:v>
                </c:pt>
                <c:pt idx="7901">
                  <c:v>-3.1894215140922812E-2</c:v>
                </c:pt>
                <c:pt idx="7902">
                  <c:v>-3.1660341740172196E-2</c:v>
                </c:pt>
                <c:pt idx="7903">
                  <c:v>-3.1426383215204551E-2</c:v>
                </c:pt>
                <c:pt idx="7904">
                  <c:v>-3.1192333358160511E-2</c:v>
                </c:pt>
                <c:pt idx="7905">
                  <c:v>-3.0958185689290627E-2</c:v>
                </c:pt>
                <c:pt idx="7906">
                  <c:v>-3.0723933472830922E-2</c:v>
                </c:pt>
                <c:pt idx="7907">
                  <c:v>-3.0489569732534281E-2</c:v>
                </c:pt>
                <c:pt idx="7908">
                  <c:v>-3.0255087266859645E-2</c:v>
                </c:pt>
                <c:pt idx="7909">
                  <c:v>-3.0020478663799598E-2</c:v>
                </c:pt>
                <c:pt idx="7910">
                  <c:v>-2.9785736315351186E-2</c:v>
                </c:pt>
                <c:pt idx="7911">
                  <c:v>-2.9550852431615388E-2</c:v>
                </c:pt>
                <c:pt idx="7912">
                  <c:v>-2.9315819054524697E-2</c:v>
                </c:pt>
                <c:pt idx="7913">
                  <c:v>-2.9080628071199429E-2</c:v>
                </c:pt>
                <c:pt idx="7914">
                  <c:v>-2.8845271226921224E-2</c:v>
                </c:pt>
                <c:pt idx="7915">
                  <c:v>-2.860974013773385E-2</c:v>
                </c:pt>
                <c:pt idx="7916">
                  <c:v>-2.8374026302659339E-2</c:v>
                </c:pt>
                <c:pt idx="7917">
                  <c:v>-2.8138121115540822E-2</c:v>
                </c:pt>
                <c:pt idx="7918">
                  <c:v>-2.7902015876504295E-2</c:v>
                </c:pt>
                <c:pt idx="7919">
                  <c:v>-2.7665701803044427E-2</c:v>
                </c:pt>
                <c:pt idx="7920">
                  <c:v>-2.7429170040740913E-2</c:v>
                </c:pt>
                <c:pt idx="7921">
                  <c:v>-2.7192411673598572E-2</c:v>
                </c:pt>
                <c:pt idx="7922">
                  <c:v>-2.6955417734026522E-2</c:v>
                </c:pt>
                <c:pt idx="7923">
                  <c:v>-2.6718179212448349E-2</c:v>
                </c:pt>
                <c:pt idx="7924">
                  <c:v>-2.6480687066559302E-2</c:v>
                </c:pt>
                <c:pt idx="7925">
                  <c:v>-2.6242932230225849E-2</c:v>
                </c:pt>
                <c:pt idx="7926">
                  <c:v>-2.6004905622036754E-2</c:v>
                </c:pt>
                <c:pt idx="7927">
                  <c:v>-2.5766598153514508E-2</c:v>
                </c:pt>
                <c:pt idx="7928">
                  <c:v>-2.5528000736984125E-2</c:v>
                </c:pt>
                <c:pt idx="7929">
                  <c:v>-2.5289104293116191E-2</c:v>
                </c:pt>
                <c:pt idx="7930">
                  <c:v>-2.5049899758139274E-2</c:v>
                </c:pt>
                <c:pt idx="7931">
                  <c:v>-2.4810378090739122E-2</c:v>
                </c:pt>
                <c:pt idx="7932">
                  <c:v>-2.4570530278642408E-2</c:v>
                </c:pt>
                <c:pt idx="7933">
                  <c:v>-2.4330347344895292E-2</c:v>
                </c:pt>
                <c:pt idx="7934">
                  <c:v>-2.4089820353847453E-2</c:v>
                </c:pt>
                <c:pt idx="7935">
                  <c:v>-2.3848940416839659E-2</c:v>
                </c:pt>
                <c:pt idx="7936">
                  <c:v>-2.3607698697612981E-2</c:v>
                </c:pt>
                <c:pt idx="7937">
                  <c:v>-2.3366086417435455E-2</c:v>
                </c:pt>
                <c:pt idx="7938">
                  <c:v>-2.312409485996459E-2</c:v>
                </c:pt>
                <c:pt idx="7939">
                  <c:v>-2.2881715375843822E-2</c:v>
                </c:pt>
                <c:pt idx="7940">
                  <c:v>-2.263893938704379E-2</c:v>
                </c:pt>
                <c:pt idx="7941">
                  <c:v>-2.2395758455032871E-2</c:v>
                </c:pt>
                <c:pt idx="7942">
                  <c:v>-2.2152164550761196E-2</c:v>
                </c:pt>
                <c:pt idx="7943">
                  <c:v>-2.190815048851202E-2</c:v>
                </c:pt>
                <c:pt idx="7944">
                  <c:v>-2.1663710275865961E-2</c:v>
                </c:pt>
                <c:pt idx="7945">
                  <c:v>-2.1418839285774979E-2</c:v>
                </c:pt>
                <c:pt idx="7946">
                  <c:v>-2.1173534351460542E-2</c:v>
                </c:pt>
                <c:pt idx="7947">
                  <c:v>-2.0927793846177253E-2</c:v>
                </c:pt>
                <c:pt idx="7948">
                  <c:v>-2.0681617751493984E-2</c:v>
                </c:pt>
                <c:pt idx="7949">
                  <c:v>-2.0435007714920801E-2</c:v>
                </c:pt>
                <c:pt idx="7950">
                  <c:v>-2.0187967097585087E-2</c:v>
                </c:pt>
                <c:pt idx="7951">
                  <c:v>-1.994050101260339E-2</c:v>
                </c:pt>
                <c:pt idx="7952">
                  <c:v>-1.9692616354779049E-2</c:v>
                </c:pt>
                <c:pt idx="7953">
                  <c:v>-1.9444321822227238E-2</c:v>
                </c:pt>
                <c:pt idx="7954">
                  <c:v>-1.9195627930486677E-2</c:v>
                </c:pt>
                <c:pt idx="7955">
                  <c:v>-1.8946547019672924E-2</c:v>
                </c:pt>
                <c:pt idx="7956">
                  <c:v>-1.869709325517676E-2</c:v>
                </c:pt>
                <c:pt idx="7957">
                  <c:v>-1.8447282622411187E-2</c:v>
                </c:pt>
                <c:pt idx="7958">
                  <c:v>-1.81971329160639E-2</c:v>
                </c:pt>
                <c:pt idx="7959">
                  <c:v>-1.7946663724302741E-2</c:v>
                </c:pt>
                <c:pt idx="7960">
                  <c:v>-1.7695896408358714E-2</c:v>
                </c:pt>
                <c:pt idx="7961">
                  <c:v>-1.7444854077876E-2</c:v>
                </c:pt>
                <c:pt idx="7962">
                  <c:v>-1.71935615624191E-2</c:v>
                </c:pt>
                <c:pt idx="7963">
                  <c:v>-1.6942045379482643E-2</c:v>
                </c:pt>
                <c:pt idx="7964">
                  <c:v>-1.6690333699354583E-2</c:v>
                </c:pt>
                <c:pt idx="7965">
                  <c:v>-1.6438456307142961E-2</c:v>
                </c:pt>
                <c:pt idx="7966">
                  <c:v>-1.6186444562272258E-2</c:v>
                </c:pt>
                <c:pt idx="7967">
                  <c:v>-1.5934331355738064E-2</c:v>
                </c:pt>
                <c:pt idx="7968">
                  <c:v>-1.5682151065378968E-2</c:v>
                </c:pt>
                <c:pt idx="7969">
                  <c:v>-1.5429939509429764E-2</c:v>
                </c:pt>
                <c:pt idx="7970">
                  <c:v>-1.5177733898583918E-2</c:v>
                </c:pt>
                <c:pt idx="7971">
                  <c:v>-1.4925572786792055E-2</c:v>
                </c:pt>
                <c:pt idx="7972">
                  <c:v>-1.4673496021009657E-2</c:v>
                </c:pt>
                <c:pt idx="7973">
                  <c:v>-1.4421544690079988E-2</c:v>
                </c:pt>
                <c:pt idx="7974">
                  <c:v>-1.4169761072947384E-2</c:v>
                </c:pt>
                <c:pt idx="7975">
                  <c:v>-1.391818858635982E-2</c:v>
                </c:pt>
                <c:pt idx="7976">
                  <c:v>-1.3666871732232284E-2</c:v>
                </c:pt>
                <c:pt idx="7977">
                  <c:v>-1.3415856044807566E-2</c:v>
                </c:pt>
                <c:pt idx="7978">
                  <c:v>-1.3165188037762126E-2</c:v>
                </c:pt>
                <c:pt idx="7979">
                  <c:v>-1.2914915098340177E-2</c:v>
                </c:pt>
                <c:pt idx="7980">
                  <c:v>-1.2665085214404121E-2</c:v>
                </c:pt>
                <c:pt idx="7981">
                  <c:v>-1.2415746565945476E-2</c:v>
                </c:pt>
                <c:pt idx="7982">
                  <c:v>-1.2166947186241832E-2</c:v>
                </c:pt>
                <c:pt idx="7983">
                  <c:v>-1.1918734770585974E-2</c:v>
                </c:pt>
                <c:pt idx="7984">
                  <c:v>-1.1671156549299523E-2</c:v>
                </c:pt>
                <c:pt idx="7985">
                  <c:v>-1.1424259173752793E-2</c:v>
                </c:pt>
                <c:pt idx="7986">
                  <c:v>-1.1178088612454114E-2</c:v>
                </c:pt>
                <c:pt idx="7987">
                  <c:v>-1.0932690056578426E-2</c:v>
                </c:pt>
                <c:pt idx="7988">
                  <c:v>-1.0688107834429691E-2</c:v>
                </c:pt>
                <c:pt idx="7989">
                  <c:v>-1.0444385334344618E-2</c:v>
                </c:pt>
                <c:pt idx="7990">
                  <c:v>-1.0201564935577957E-2</c:v>
                </c:pt>
                <c:pt idx="7991">
                  <c:v>-9.9596879467148819E-3</c:v>
                </c:pt>
                <c:pt idx="7992">
                  <c:v>-9.7187945511816119E-3</c:v>
                </c:pt>
                <c:pt idx="7993">
                  <c:v>-9.4789237594430191E-3</c:v>
                </c:pt>
                <c:pt idx="7994">
                  <c:v>-9.2401133674855224E-3</c:v>
                </c:pt>
                <c:pt idx="7995">
                  <c:v>-9.0023999212132718E-3</c:v>
                </c:pt>
                <c:pt idx="7996">
                  <c:v>-8.7658186863885847E-3</c:v>
                </c:pt>
                <c:pt idx="7997">
                  <c:v>-8.530403623771084E-3</c:v>
                </c:pt>
                <c:pt idx="7998">
                  <c:v>-8.2961873691244324E-3</c:v>
                </c:pt>
                <c:pt idx="7999">
                  <c:v>-8.0632012177677351E-3</c:v>
                </c:pt>
                <c:pt idx="8000">
                  <c:v>-7.8314751133752164E-3</c:v>
                </c:pt>
                <c:pt idx="8001">
                  <c:v>-7.6010376407289809E-3</c:v>
                </c:pt>
                <c:pt idx="8002">
                  <c:v>-7.3719160221503207E-3</c:v>
                </c:pt>
                <c:pt idx="8003">
                  <c:v>-7.1441361173478785E-3</c:v>
                </c:pt>
                <c:pt idx="8004">
                  <c:v>-6.9177224264264734E-3</c:v>
                </c:pt>
                <c:pt idx="8005">
                  <c:v>-6.6926980958246394E-3</c:v>
                </c:pt>
                <c:pt idx="8006">
                  <c:v>-6.4690849269484676E-3</c:v>
                </c:pt>
                <c:pt idx="8007">
                  <c:v>-6.2469033872875343E-3</c:v>
                </c:pt>
                <c:pt idx="8008">
                  <c:v>-6.0261726238092983E-3</c:v>
                </c:pt>
                <c:pt idx="8009">
                  <c:v>-5.8069104784324362E-3</c:v>
                </c:pt>
                <c:pt idx="8010">
                  <c:v>-5.5891335054010722E-3</c:v>
                </c:pt>
                <c:pt idx="8011">
                  <c:v>-5.3728569903796737E-3</c:v>
                </c:pt>
                <c:pt idx="8012">
                  <c:v>-5.1580949711070275E-3</c:v>
                </c:pt>
                <c:pt idx="8013">
                  <c:v>-4.9448602594473314E-3</c:v>
                </c:pt>
                <c:pt idx="8014">
                  <c:v>-4.7331644646970731E-3</c:v>
                </c:pt>
                <c:pt idx="8015">
                  <c:v>-4.5230180180030324E-3</c:v>
                </c:pt>
                <c:pt idx="8016">
                  <c:v>-4.3144301977612876E-3</c:v>
                </c:pt>
                <c:pt idx="8017">
                  <c:v>-4.10740915587475E-3</c:v>
                </c:pt>
                <c:pt idx="8018">
                  <c:v>-3.9019619447475408E-3</c:v>
                </c:pt>
                <c:pt idx="8019">
                  <c:v>-3.6980945449129827E-3</c:v>
                </c:pt>
                <c:pt idx="8020">
                  <c:v>-3.4958118931871975E-3</c:v>
                </c:pt>
                <c:pt idx="8021">
                  <c:v>-3.2951179112533958E-3</c:v>
                </c:pt>
                <c:pt idx="8022">
                  <c:v>-3.0960155345878628E-3</c:v>
                </c:pt>
                <c:pt idx="8023">
                  <c:v>-2.8985067416384754E-3</c:v>
                </c:pt>
                <c:pt idx="8024">
                  <c:v>-2.7025925831829054E-3</c:v>
                </c:pt>
                <c:pt idx="8025">
                  <c:v>-2.5082732117883422E-3</c:v>
                </c:pt>
                <c:pt idx="8026">
                  <c:v>-2.3155479113057668E-3</c:v>
                </c:pt>
                <c:pt idx="8027">
                  <c:v>-2.1244151263366874E-3</c:v>
                </c:pt>
                <c:pt idx="8028">
                  <c:v>-1.9348724916089328E-3</c:v>
                </c:pt>
                <c:pt idx="8029">
                  <c:v>-1.7469168612129732E-3</c:v>
                </c:pt>
                <c:pt idx="8030">
                  <c:v>-1.5605443376437043E-3</c:v>
                </c:pt>
                <c:pt idx="8031">
                  <c:v>-1.3757503006049429E-3</c:v>
                </c:pt>
                <c:pt idx="8032">
                  <c:v>-1.1925294355295802E-3</c:v>
                </c:pt>
                <c:pt idx="8033">
                  <c:v>-1.0108757617822671E-3</c:v>
                </c:pt>
                <c:pt idx="8034">
                  <c:v>-8.3078266050493673E-4</c:v>
                </c:pt>
                <c:pt idx="8035">
                  <c:v>-6.5224290207443298E-4</c:v>
                </c:pt>
                <c:pt idx="8036">
                  <c:v>-4.7524867314454363E-4</c:v>
                </c:pt>
                <c:pt idx="8037">
                  <c:v>-2.997916032421421E-4</c:v>
                </c:pt>
                <c:pt idx="8038">
                  <c:v>-1.2586279089953786E-4</c:v>
                </c:pt>
                <c:pt idx="8039">
                  <c:v>4.6547170701894616E-5</c:v>
                </c:pt>
                <c:pt idx="8040">
                  <c:v>2.1744816859351244E-4</c:v>
                </c:pt>
                <c:pt idx="8041">
                  <c:v>3.8685047767259717E-4</c:v>
                </c:pt>
                <c:pt idx="8042">
                  <c:v>5.5476445529799008E-4</c:v>
                </c:pt>
                <c:pt idx="8043">
                  <c:v>7.2120006297212704E-4</c:v>
                </c:pt>
                <c:pt idx="8044">
                  <c:v>8.8616647701021537E-4</c:v>
                </c:pt>
                <c:pt idx="8045">
                  <c:v>1.0496718875930566E-3</c:v>
                </c:pt>
                <c:pt idx="8046">
                  <c:v>1.2117233797443901E-3</c:v>
                </c:pt>
                <c:pt idx="8047">
                  <c:v>1.3723268306664006E-3</c:v>
                </c:pt>
                <c:pt idx="8048">
                  <c:v>1.5314868195874987E-3</c:v>
                </c:pt>
                <c:pt idx="8049">
                  <c:v>1.6892065492459221E-3</c:v>
                </c:pt>
                <c:pt idx="8050">
                  <c:v>1.8454877782856443E-3</c:v>
                </c:pt>
                <c:pt idx="8051">
                  <c:v>2.0003307638773097E-3</c:v>
                </c:pt>
                <c:pt idx="8052">
                  <c:v>2.1537342139073727E-3</c:v>
                </c:pt>
                <c:pt idx="8053">
                  <c:v>2.3056952481081134E-3</c:v>
                </c:pt>
                <c:pt idx="8054">
                  <c:v>2.4562093675296083E-3</c:v>
                </c:pt>
                <c:pt idx="8055">
                  <c:v>2.6052704317823189E-3</c:v>
                </c:pt>
                <c:pt idx="8056">
                  <c:v>2.7528706435056096E-3</c:v>
                </c:pt>
                <c:pt idx="8057">
                  <c:v>2.8990005395432804E-3</c:v>
                </c:pt>
                <c:pt idx="8058">
                  <c:v>3.0436489883320155E-3</c:v>
                </c:pt>
                <c:pt idx="8059">
                  <c:v>3.1868031930327436E-3</c:v>
                </c:pt>
                <c:pt idx="8060">
                  <c:v>3.3284486999581122E-3</c:v>
                </c:pt>
                <c:pt idx="8061">
                  <c:v>3.4685694118715025E-3</c:v>
                </c:pt>
                <c:pt idx="8062">
                  <c:v>3.6071476057547153E-3</c:v>
                </c:pt>
                <c:pt idx="8063">
                  <c:v>3.7441639546621644E-3</c:v>
                </c:pt>
                <c:pt idx="8064">
                  <c:v>3.879597553299345E-3</c:v>
                </c:pt>
                <c:pt idx="8065">
                  <c:v>4.0134259469826825E-3</c:v>
                </c:pt>
                <c:pt idx="8066">
                  <c:v>4.1456252397761807E-3</c:v>
                </c:pt>
                <c:pt idx="8067">
                  <c:v>4.2761704454286108E-3</c:v>
                </c:pt>
                <c:pt idx="8068">
                  <c:v>4.4050360357184683E-3</c:v>
                </c:pt>
                <c:pt idx="8069">
                  <c:v>4.5321963916030248E-3</c:v>
                </c:pt>
                <c:pt idx="8070">
                  <c:v>4.6576260452145671E-3</c:v>
                </c:pt>
                <c:pt idx="8071">
                  <c:v>4.7812998321146456E-3</c:v>
                </c:pt>
                <c:pt idx="8072">
                  <c:v>4.9031930272716131E-3</c:v>
                </c:pt>
                <c:pt idx="8073">
                  <c:v>5.0232814688735165E-3</c:v>
                </c:pt>
                <c:pt idx="8074">
                  <c:v>5.1415416707626688E-3</c:v>
                </c:pt>
                <c:pt idx="8075">
                  <c:v>5.2579509241177363E-3</c:v>
                </c:pt>
                <c:pt idx="8076">
                  <c:v>5.3724873889792329E-3</c:v>
                </c:pt>
                <c:pt idx="8077">
                  <c:v>5.4851301761902772E-3</c:v>
                </c:pt>
                <c:pt idx="8078">
                  <c:v>5.595859420301481E-3</c:v>
                </c:pt>
                <c:pt idx="8079">
                  <c:v>5.70465634396618E-3</c:v>
                </c:pt>
                <c:pt idx="8080">
                  <c:v>5.811503314330467E-3</c:v>
                </c:pt>
                <c:pt idx="8081">
                  <c:v>5.9163838919011249E-3</c:v>
                </c:pt>
                <c:pt idx="8082">
                  <c:v>6.0192828723540301E-3</c:v>
                </c:pt>
                <c:pt idx="8083">
                  <c:v>6.1201863217255114E-3</c:v>
                </c:pt>
                <c:pt idx="8084">
                  <c:v>6.2190816054097471E-3</c:v>
                </c:pt>
                <c:pt idx="8085">
                  <c:v>6.3159574113664371E-3</c:v>
                </c:pt>
                <c:pt idx="8086">
                  <c:v>6.4108037679249169E-3</c:v>
                </c:pt>
                <c:pt idx="8087">
                  <c:v>6.5036120565529505E-3</c:v>
                </c:pt>
                <c:pt idx="8088">
                  <c:v>6.5943750199416798E-3</c:v>
                </c:pt>
                <c:pt idx="8089">
                  <c:v>6.6830867657414767E-3</c:v>
                </c:pt>
                <c:pt idx="8090">
                  <c:v>6.7697427662676271E-3</c:v>
                </c:pt>
                <c:pt idx="8091">
                  <c:v>6.8543398166975586E-3</c:v>
                </c:pt>
                <c:pt idx="8092">
                  <c:v>6.9368758706822506E-3</c:v>
                </c:pt>
                <c:pt idx="8093">
                  <c:v>7.0173497760327112E-3</c:v>
                </c:pt>
                <c:pt idx="8094">
                  <c:v>7.0957610568316096E-3</c:v>
                </c:pt>
                <c:pt idx="8095">
                  <c:v>7.1721097976584405E-3</c:v>
                </c:pt>
                <c:pt idx="8096">
                  <c:v>7.2463965707734168E-3</c:v>
                </c:pt>
                <c:pt idx="8097">
                  <c:v>7.3186223699045986E-3</c:v>
                </c:pt>
                <c:pt idx="8098">
                  <c:v>7.3887885487011612E-3</c:v>
                </c:pt>
                <c:pt idx="8099">
                  <c:v>7.4568967635613914E-3</c:v>
                </c:pt>
                <c:pt idx="8100">
                  <c:v>7.5229489206190166E-3</c:v>
                </c:pt>
                <c:pt idx="8101">
                  <c:v>7.5869471266819073E-3</c:v>
                </c:pt>
                <c:pt idx="8102">
                  <c:v>7.6488936439245338E-3</c:v>
                </c:pt>
                <c:pt idx="8103">
                  <c:v>7.7087908481430004E-3</c:v>
                </c:pt>
                <c:pt idx="8104">
                  <c:v>7.7666411903884727E-3</c:v>
                </c:pt>
                <c:pt idx="8105">
                  <c:v>7.8224471618017193E-3</c:v>
                </c:pt>
                <c:pt idx="8106">
                  <c:v>7.8762112614783573E-3</c:v>
                </c:pt>
                <c:pt idx="8107">
                  <c:v>7.9279359672012918E-3</c:v>
                </c:pt>
                <c:pt idx="8108">
                  <c:v>7.9776237088817828E-3</c:v>
                </c:pt>
                <c:pt idx="8109">
                  <c:v>8.0252768445595694E-3</c:v>
                </c:pt>
                <c:pt idx="8110">
                  <c:v>8.0708976388158809E-3</c:v>
                </c:pt>
                <c:pt idx="8111">
                  <c:v>8.1144882434604788E-3</c:v>
                </c:pt>
                <c:pt idx="8112">
                  <c:v>8.1560506803595497E-3</c:v>
                </c:pt>
                <c:pt idx="8113">
                  <c:v>8.1955868262764842E-3</c:v>
                </c:pt>
                <c:pt idx="8114">
                  <c:v>8.2330983996033256E-3</c:v>
                </c:pt>
                <c:pt idx="8115">
                  <c:v>8.2685869488659421E-3</c:v>
                </c:pt>
                <c:pt idx="8116">
                  <c:v>8.3020538428907348E-3</c:v>
                </c:pt>
                <c:pt idx="8117">
                  <c:v>8.3335002625263277E-3</c:v>
                </c:pt>
                <c:pt idx="8118">
                  <c:v>8.3629271938176746E-3</c:v>
                </c:pt>
                <c:pt idx="8119">
                  <c:v>8.3903354225354776E-3</c:v>
                </c:pt>
                <c:pt idx="8120">
                  <c:v>8.4157255299676312E-3</c:v>
                </c:pt>
                <c:pt idx="8121">
                  <c:v>8.4390978898842423E-3</c:v>
                </c:pt>
                <c:pt idx="8122">
                  <c:v>8.4604526665917456E-3</c:v>
                </c:pt>
                <c:pt idx="8123">
                  <c:v>8.4797898139957195E-3</c:v>
                </c:pt>
                <c:pt idx="8124">
                  <c:v>8.4971090755959992E-3</c:v>
                </c:pt>
                <c:pt idx="8125">
                  <c:v>8.5124099853414511E-3</c:v>
                </c:pt>
                <c:pt idx="8126">
                  <c:v>8.5256918692753394E-3</c:v>
                </c:pt>
                <c:pt idx="8127">
                  <c:v>8.5369538479058652E-3</c:v>
                </c:pt>
                <c:pt idx="8128">
                  <c:v>8.5461948392397419E-3</c:v>
                </c:pt>
                <c:pt idx="8129">
                  <c:v>8.5534136192316496E-3</c:v>
                </c:pt>
                <c:pt idx="8130">
                  <c:v>8.5586090619425726E-3</c:v>
                </c:pt>
                <c:pt idx="8131">
                  <c:v>8.5617805256917538E-3</c:v>
                </c:pt>
                <c:pt idx="8132">
                  <c:v>8.5629281654802693E-3</c:v>
                </c:pt>
                <c:pt idx="8133">
                  <c:v>8.5620530882731527E-3</c:v>
                </c:pt>
                <c:pt idx="8134">
                  <c:v>8.5591574403980006E-3</c:v>
                </c:pt>
                <c:pt idx="8135">
                  <c:v>8.5542444820190296E-3</c:v>
                </c:pt>
                <c:pt idx="8136">
                  <c:v>8.5473186518759143E-3</c:v>
                </c:pt>
                <c:pt idx="8137">
                  <c:v>8.5383856229872858E-3</c:v>
                </c:pt>
                <c:pt idx="8138">
                  <c:v>8.5274523498915754E-3</c:v>
                </c:pt>
                <c:pt idx="8139">
                  <c:v>8.514527107968765E-3</c:v>
                </c:pt>
                <c:pt idx="8140">
                  <c:v>8.4996195253620732E-3</c:v>
                </c:pt>
                <c:pt idx="8141">
                  <c:v>8.4827406079951047E-3</c:v>
                </c:pt>
                <c:pt idx="8142">
                  <c:v>8.4639027581571852E-3</c:v>
                </c:pt>
                <c:pt idx="8143">
                  <c:v>8.4431197871074927E-3</c:v>
                </c:pt>
                <c:pt idx="8144">
                  <c:v>8.4204069221274023E-3</c:v>
                </c:pt>
                <c:pt idx="8145">
                  <c:v>8.3957808084297765E-3</c:v>
                </c:pt>
                <c:pt idx="8146">
                  <c:v>8.3692595063142184E-3</c:v>
                </c:pt>
                <c:pt idx="8147">
                  <c:v>8.3408624839378526E-3</c:v>
                </c:pt>
                <c:pt idx="8148">
                  <c:v>8.3106106060530493E-3</c:v>
                </c:pt>
                <c:pt idx="8149">
                  <c:v>8.278526119045268E-3</c:v>
                </c:pt>
                <c:pt idx="8150">
                  <c:v>8.2446326325875726E-3</c:v>
                </c:pt>
                <c:pt idx="8151">
                  <c:v>8.2089550982112156E-3</c:v>
                </c:pt>
                <c:pt idx="8152">
                  <c:v>8.1715197850762717E-3</c:v>
                </c:pt>
                <c:pt idx="8153">
                  <c:v>8.1323542532106934E-3</c:v>
                </c:pt>
                <c:pt idx="8154">
                  <c:v>8.0914872525806262E-3</c:v>
                </c:pt>
                <c:pt idx="8155">
                  <c:v>8.0489483934084467E-3</c:v>
                </c:pt>
                <c:pt idx="8156">
                  <c:v>8.0047676305620482E-3</c:v>
                </c:pt>
                <c:pt idx="8157">
                  <c:v>7.9589748402072516E-3</c:v>
                </c:pt>
                <c:pt idx="8158">
                  <c:v>7.9115995944178605E-3</c:v>
                </c:pt>
                <c:pt idx="8159">
                  <c:v>7.8626710209260958E-3</c:v>
                </c:pt>
                <c:pt idx="8160">
                  <c:v>7.8122176785916332E-3</c:v>
                </c:pt>
                <c:pt idx="8161">
                  <c:v>7.7602674446694917E-3</c:v>
                </c:pt>
                <c:pt idx="8162">
                  <c:v>7.7068474131002478E-3</c:v>
                </c:pt>
                <c:pt idx="8163">
                  <c:v>7.651983803199547E-3</c:v>
                </c:pt>
                <c:pt idx="8164">
                  <c:v>7.5957018781539843E-3</c:v>
                </c:pt>
                <c:pt idx="8165">
                  <c:v>7.5380258727548687E-3</c:v>
                </c:pt>
                <c:pt idx="8166">
                  <c:v>7.4789789298249513E-3</c:v>
                </c:pt>
                <c:pt idx="8167">
                  <c:v>7.4185830448161511E-3</c:v>
                </c:pt>
                <c:pt idx="8168">
                  <c:v>7.3568590180783915E-3</c:v>
                </c:pt>
                <c:pt idx="8169">
                  <c:v>7.2938264143214112E-3</c:v>
                </c:pt>
                <c:pt idx="8170">
                  <c:v>7.2295035288121971E-3</c:v>
                </c:pt>
                <c:pt idx="8171">
                  <c:v>7.1639073598710624E-3</c:v>
                </c:pt>
                <c:pt idx="8172">
                  <c:v>7.0970535872489603E-3</c:v>
                </c:pt>
                <c:pt idx="8173">
                  <c:v>7.0289565559877041E-3</c:v>
                </c:pt>
                <c:pt idx="8174">
                  <c:v>6.9596292653831184E-3</c:v>
                </c:pt>
                <c:pt idx="8175">
                  <c:v>6.8890833626889577E-3</c:v>
                </c:pt>
                <c:pt idx="8176">
                  <c:v>6.8173291412167115E-3</c:v>
                </c:pt>
                <c:pt idx="8177">
                  <c:v>6.7443755425027931E-3</c:v>
                </c:pt>
                <c:pt idx="8178">
                  <c:v>6.6702301622309701E-3</c:v>
                </c:pt>
                <c:pt idx="8179">
                  <c:v>6.5948993801362311E-3</c:v>
                </c:pt>
                <c:pt idx="8180">
                  <c:v>6.5183888731647488E-3</c:v>
                </c:pt>
                <c:pt idx="8181">
                  <c:v>6.4407044402089364E-3</c:v>
                </c:pt>
                <c:pt idx="8182">
                  <c:v>6.3618526721406317E-3</c:v>
                </c:pt>
                <c:pt idx="8183">
                  <c:v>6.2818412900447146E-3</c:v>
                </c:pt>
                <c:pt idx="8184">
                  <c:v>6.2006793408763191E-3</c:v>
                </c:pt>
                <c:pt idx="8185">
                  <c:v>6.1183773670075185E-3</c:v>
                </c:pt>
                <c:pt idx="8186">
                  <c:v>6.0349475563096083E-3</c:v>
                </c:pt>
                <c:pt idx="8187">
                  <c:v>5.9504038741421848E-3</c:v>
                </c:pt>
                <c:pt idx="8188">
                  <c:v>5.8647621783566176E-3</c:v>
                </c:pt>
                <c:pt idx="8189">
                  <c:v>5.778040318365478E-3</c:v>
                </c:pt>
                <c:pt idx="8190">
                  <c:v>5.6902582192833017E-3</c:v>
                </c:pt>
                <c:pt idx="8191">
                  <c:v>5.601437952099492E-3</c:v>
                </c:pt>
                <c:pt idx="8192">
                  <c:v>5.5116037908010951E-3</c:v>
                </c:pt>
                <c:pt idx="8193">
                  <c:v>5.4207822573213108E-3</c:v>
                </c:pt>
                <c:pt idx="8194">
                  <c:v>5.3290021551494959E-3</c:v>
                </c:pt>
                <c:pt idx="8195">
                  <c:v>5.2362945923989145E-3</c:v>
                </c:pt>
                <c:pt idx="8196">
                  <c:v>5.1426929950912142E-3</c:v>
                </c:pt>
                <c:pt idx="8197">
                  <c:v>5.0482331113797596E-3</c:v>
                </c:pt>
                <c:pt idx="8198">
                  <c:v>4.9529530073989985E-3</c:v>
                </c:pt>
                <c:pt idx="8199">
                  <c:v>4.85689305539293E-3</c:v>
                </c:pt>
                <c:pt idx="8200">
                  <c:v>4.7600959147429964E-3</c:v>
                </c:pt>
                <c:pt idx="8201">
                  <c:v>4.662606506484309E-3</c:v>
                </c:pt>
                <c:pt idx="8202">
                  <c:v>4.5644719818684291E-3</c:v>
                </c:pt>
                <c:pt idx="8203">
                  <c:v>4.4657416855019118E-3</c:v>
                </c:pt>
                <c:pt idx="8204">
                  <c:v>4.3664670025533201E-3</c:v>
                </c:pt>
                <c:pt idx="8205">
                  <c:v>4.2667008514374327E-3</c:v>
                </c:pt>
                <c:pt idx="8206">
                  <c:v>4.1664968881998795E-3</c:v>
                </c:pt>
                <c:pt idx="8207">
                  <c:v>4.0659088522570601E-3</c:v>
                </c:pt>
                <c:pt idx="8208">
                  <c:v>3.9649902167851097E-3</c:v>
                </c:pt>
                <c:pt idx="8209">
                  <c:v>3.8637939696395153E-3</c:v>
                </c:pt>
                <c:pt idx="8210">
                  <c:v>3.7623724176898293E-3</c:v>
                </c:pt>
                <c:pt idx="8211">
                  <c:v>3.6607770085931744E-3</c:v>
                </c:pt>
                <c:pt idx="8212">
                  <c:v>3.5590581688791111E-3</c:v>
                </c:pt>
                <c:pt idx="8213">
                  <c:v>3.4572651574519241E-3</c:v>
                </c:pt>
                <c:pt idx="8214">
                  <c:v>3.3554459336588983E-3</c:v>
                </c:pt>
                <c:pt idx="8215">
                  <c:v>3.2536470391074856E-3</c:v>
                </c:pt>
                <c:pt idx="8216">
                  <c:v>3.1519134924469774E-3</c:v>
                </c:pt>
                <c:pt idx="8217">
                  <c:v>3.0502886963625535E-3</c:v>
                </c:pt>
                <c:pt idx="8218">
                  <c:v>2.9488143560605549E-3</c:v>
                </c:pt>
                <c:pt idx="8219">
                  <c:v>2.8475304085541458E-3</c:v>
                </c:pt>
                <c:pt idx="8220">
                  <c:v>2.746474962087987E-3</c:v>
                </c:pt>
                <c:pt idx="8221">
                  <c:v>2.645684245068928E-3</c:v>
                </c:pt>
                <c:pt idx="8222">
                  <c:v>2.5451925638975345E-3</c:v>
                </c:pt>
                <c:pt idx="8223">
                  <c:v>2.4450322691219758E-3</c:v>
                </c:pt>
                <c:pt idx="8224">
                  <c:v>2.3452337293618248E-3</c:v>
                </c:pt>
                <c:pt idx="8225">
                  <c:v>2.2458253124744802E-3</c:v>
                </c:pt>
                <c:pt idx="8226">
                  <c:v>2.1468333734612076E-3</c:v>
                </c:pt>
                <c:pt idx="8227">
                  <c:v>2.0482822486334326E-3</c:v>
                </c:pt>
                <c:pt idx="8228">
                  <c:v>1.9501942555825373E-3</c:v>
                </c:pt>
                <c:pt idx="8229">
                  <c:v>1.8525896985185294E-3</c:v>
                </c:pt>
                <c:pt idx="8230">
                  <c:v>1.7554868785640302E-3</c:v>
                </c:pt>
                <c:pt idx="8231">
                  <c:v>1.6589021086107804E-3</c:v>
                </c:pt>
                <c:pt idx="8232">
                  <c:v>1.5628497323644573E-3</c:v>
                </c:pt>
                <c:pt idx="8233">
                  <c:v>1.4673421472258341E-3</c:v>
                </c:pt>
                <c:pt idx="8234">
                  <c:v>1.3723898306693511E-3</c:v>
                </c:pt>
                <c:pt idx="8235">
                  <c:v>1.2780013698031143E-3</c:v>
                </c:pt>
                <c:pt idx="8236">
                  <c:v>1.1841834938081176E-3</c:v>
                </c:pt>
                <c:pt idx="8237">
                  <c:v>1.0909411089718966E-3</c:v>
                </c:pt>
                <c:pt idx="8238">
                  <c:v>9.9827733604735086E-4</c:v>
                </c:pt>
                <c:pt idx="8239">
                  <c:v>9.0619354968255893E-4</c:v>
                </c:pt>
                <c:pt idx="8240">
                  <c:v>8.1468941968186105E-4</c:v>
                </c:pt>
                <c:pt idx="8241">
                  <c:v>7.2376295387240703E-4</c:v>
                </c:pt>
                <c:pt idx="8242">
                  <c:v>6.334105423636381E-4</c:v>
                </c:pt>
                <c:pt idx="8243">
                  <c:v>5.436270029999695E-4</c:v>
                </c:pt>
                <c:pt idx="8244">
                  <c:v>4.5440562781913122E-4</c:v>
                </c:pt>
                <c:pt idx="8245">
                  <c:v>3.6573823034035394E-4</c:v>
                </c:pt>
                <c:pt idx="8246">
                  <c:v>2.7761519351773747E-4</c:v>
                </c:pt>
                <c:pt idx="8247">
                  <c:v>1.9002551820488178E-4</c:v>
                </c:pt>
                <c:pt idx="8248">
                  <c:v>1.0295687198704027E-4</c:v>
                </c:pt>
                <c:pt idx="8249">
                  <c:v>1.6395638246839936E-5</c:v>
                </c:pt>
                <c:pt idx="8250">
                  <c:v>-6.9673034661090115E-5</c:v>
                </c:pt>
                <c:pt idx="8251">
                  <c:v>-1.5526518424235488E-4</c:v>
                </c:pt>
                <c:pt idx="8252">
                  <c:v>-2.4039798480921448E-4</c:v>
                </c:pt>
                <c:pt idx="8253">
                  <c:v>-3.2508969864045054E-4</c:v>
                </c:pt>
                <c:pt idx="8254">
                  <c:v>-4.0935962744627938E-4</c:v>
                </c:pt>
                <c:pt idx="8255">
                  <c:v>-4.93228064222621E-4</c:v>
                </c:pt>
                <c:pt idx="8256">
                  <c:v>-5.7671624557211246E-4</c:v>
                </c:pt>
                <c:pt idx="8257">
                  <c:v>-6.5984630456268655E-4</c:v>
                </c:pt>
                <c:pt idx="8258">
                  <c:v>-7.4264122418829233E-4</c:v>
                </c:pt>
                <c:pt idx="8259">
                  <c:v>-8.2512479149043525E-4</c:v>
                </c:pt>
                <c:pt idx="8260">
                  <c:v>-9.0732155239360687E-4</c:v>
                </c:pt>
                <c:pt idx="8261">
                  <c:v>-9.8925676730240346E-4</c:v>
                </c:pt>
                <c:pt idx="8262">
                  <c:v>-1.070956367503089E-3</c:v>
                </c:pt>
                <c:pt idx="8263">
                  <c:v>-1.1524469124076838E-3</c:v>
                </c:pt>
                <c:pt idx="8264">
                  <c:v>-1.2337555476741463E-3</c:v>
                </c:pt>
                <c:pt idx="8265">
                  <c:v>-1.314909964232065E-3</c:v>
                </c:pt>
                <c:pt idx="8266">
                  <c:v>-1.3959383085499042E-3</c:v>
                </c:pt>
                <c:pt idx="8267">
                  <c:v>-1.4768689371554202E-3</c:v>
                </c:pt>
                <c:pt idx="8268">
                  <c:v>-1.5577300448698084E-3</c:v>
                </c:pt>
                <c:pt idx="8269">
                  <c:v>-1.6385493589029774E-3</c:v>
                </c:pt>
                <c:pt idx="8270">
                  <c:v>-1.7193539717366936E-3</c:v>
                </c:pt>
                <c:pt idx="8271">
                  <c:v>-1.800170234697722E-3</c:v>
                </c:pt>
                <c:pt idx="8272">
                  <c:v>-1.8810236641219793E-3</c:v>
                </c:pt>
                <c:pt idx="8273">
                  <c:v>-1.9619388572895986E-3</c:v>
                </c:pt>
                <c:pt idx="8274">
                  <c:v>-2.042939417487961E-3</c:v>
                </c:pt>
                <c:pt idx="8275">
                  <c:v>-2.124047887670775E-3</c:v>
                </c:pt>
                <c:pt idx="8276">
                  <c:v>-2.2052856922066821E-3</c:v>
                </c:pt>
                <c:pt idx="8277">
                  <c:v>-2.2866730862322118E-3</c:v>
                </c:pt>
                <c:pt idx="8278">
                  <c:v>-2.368229112144531E-3</c:v>
                </c:pt>
                <c:pt idx="8279">
                  <c:v>-2.4499715627894531E-3</c:v>
                </c:pt>
                <c:pt idx="8280">
                  <c:v>-2.5319169509195375E-3</c:v>
                </c:pt>
                <c:pt idx="8281">
                  <c:v>-2.6140804845159811E-3</c:v>
                </c:pt>
                <c:pt idx="8282">
                  <c:v>-2.6964760475861257E-3</c:v>
                </c:pt>
                <c:pt idx="8283">
                  <c:v>-2.7791161860661637E-3</c:v>
                </c:pt>
                <c:pt idx="8284">
                  <c:v>-2.8620120984756111E-3</c:v>
                </c:pt>
                <c:pt idx="8285">
                  <c:v>-2.9451736309866819E-3</c:v>
                </c:pt>
                <c:pt idx="8286">
                  <c:v>-3.0286092765876133E-3</c:v>
                </c:pt>
                <c:pt idx="8287">
                  <c:v>-3.1123261780344547E-3</c:v>
                </c:pt>
                <c:pt idx="8288">
                  <c:v>-3.196330134300714E-3</c:v>
                </c:pt>
                <c:pt idx="8289">
                  <c:v>-3.280625610248574E-3</c:v>
                </c:pt>
                <c:pt idx="8290">
                  <c:v>-3.3652157492593091E-3</c:v>
                </c:pt>
                <c:pt idx="8291">
                  <c:v>-3.4501024646937371E-3</c:v>
                </c:pt>
                <c:pt idx="8292">
                  <c:v>-3.5352867738769494E-3</c:v>
                </c:pt>
                <c:pt idx="8293">
                  <c:v>-3.6207693292802942E-3</c:v>
                </c:pt>
                <c:pt idx="8294">
                  <c:v>-3.7065508523582646E-3</c:v>
                </c:pt>
                <c:pt idx="8295">
                  <c:v>-3.7926323581404585E-3</c:v>
                </c:pt>
                <c:pt idx="8296">
                  <c:v>-3.8790152900423222E-3</c:v>
                </c:pt>
                <c:pt idx="8297">
                  <c:v>-3.9657016384091253E-3</c:v>
                </c:pt>
                <c:pt idx="8298">
                  <c:v>-4.0526940469504903E-3</c:v>
                </c:pt>
                <c:pt idx="8299">
                  <c:v>-4.1399959078938639E-3</c:v>
                </c:pt>
                <c:pt idx="8300">
                  <c:v>-4.2276114465211031E-3</c:v>
                </c:pt>
                <c:pt idx="8301">
                  <c:v>-4.3155457957195975E-3</c:v>
                </c:pt>
                <c:pt idx="8302">
                  <c:v>-4.4038050611520489E-3</c:v>
                </c:pt>
                <c:pt idx="8303">
                  <c:v>-4.4923963776233328E-3</c:v>
                </c:pt>
                <c:pt idx="8304">
                  <c:v>-4.5813279571974399E-3</c:v>
                </c:pt>
                <c:pt idx="8305">
                  <c:v>-4.6706091295932112E-3</c:v>
                </c:pt>
                <c:pt idx="8306">
                  <c:v>-4.7602503753637945E-3</c:v>
                </c:pt>
                <c:pt idx="8307">
                  <c:v>-4.8502633523419773E-3</c:v>
                </c:pt>
                <c:pt idx="8308">
                  <c:v>-4.9406609158111851E-3</c:v>
                </c:pt>
                <c:pt idx="8309">
                  <c:v>-5.0314571328406877E-3</c:v>
                </c:pt>
                <c:pt idx="8310">
                  <c:v>-5.1226672912026601E-3</c:v>
                </c:pt>
                <c:pt idx="8311">
                  <c:v>-5.2143079032688309E-3</c:v>
                </c:pt>
                <c:pt idx="8312">
                  <c:v>-5.3063967052650301E-3</c:v>
                </c:pt>
                <c:pt idx="8313">
                  <c:v>-5.3989526522433533E-3</c:v>
                </c:pt>
                <c:pt idx="8314">
                  <c:v>-5.4919959091136901E-3</c:v>
                </c:pt>
                <c:pt idx="8315">
                  <c:v>-5.5855478380588365E-3</c:v>
                </c:pt>
                <c:pt idx="8316">
                  <c:v>-5.6796309576015724E-3</c:v>
                </c:pt>
                <c:pt idx="8317">
                  <c:v>-5.7742688196906729E-3</c:v>
                </c:pt>
                <c:pt idx="8318">
                  <c:v>-5.8694858199185226E-3</c:v>
                </c:pt>
                <c:pt idx="8319">
                  <c:v>-5.9653070379508902E-3</c:v>
                </c:pt>
                <c:pt idx="8320">
                  <c:v>-6.0617581451587899E-3</c:v>
                </c:pt>
                <c:pt idx="8321">
                  <c:v>-6.1588653403261574E-3</c:v>
                </c:pt>
                <c:pt idx="8322">
                  <c:v>-6.2566552894120272E-3</c:v>
                </c:pt>
                <c:pt idx="8323">
                  <c:v>-6.3551550681514302E-3</c:v>
                </c:pt>
                <c:pt idx="8324">
                  <c:v>-6.454392107365519E-3</c:v>
                </c:pt>
                <c:pt idx="8325">
                  <c:v>-6.5543941408965373E-3</c:v>
                </c:pt>
                <c:pt idx="8326">
                  <c:v>-6.6551891560863085E-3</c:v>
                </c:pt>
                <c:pt idx="8327">
                  <c:v>-6.7568053467175464E-3</c:v>
                </c:pt>
                <c:pt idx="8328">
                  <c:v>-6.8592710683386005E-3</c:v>
                </c:pt>
                <c:pt idx="8329">
                  <c:v>-6.9626147958932912E-3</c:v>
                </c:pt>
                <c:pt idx="8330">
                  <c:v>-7.0668650835786339E-3</c:v>
                </c:pt>
                <c:pt idx="8331">
                  <c:v>-7.1720505268545271E-3</c:v>
                </c:pt>
                <c:pt idx="8332">
                  <c:v>-7.2781997265306481E-3</c:v>
                </c:pt>
                <c:pt idx="8333">
                  <c:v>-7.3853412548581824E-3</c:v>
                </c:pt>
                <c:pt idx="8334">
                  <c:v>-7.4935036235521278E-3</c:v>
                </c:pt>
                <c:pt idx="8335">
                  <c:v>-7.6027152536768542E-3</c:v>
                </c:pt>
                <c:pt idx="8336">
                  <c:v>-7.7130044473235747E-3</c:v>
                </c:pt>
                <c:pt idx="8337">
                  <c:v>-7.824399361012993E-3</c:v>
                </c:pt>
                <c:pt idx="8338">
                  <c:v>-7.9369279807571039E-3</c:v>
                </c:pt>
                <c:pt idx="8339">
                  <c:v>-8.0506180987154358E-3</c:v>
                </c:pt>
                <c:pt idx="8340">
                  <c:v>-8.1654972913828908E-3</c:v>
                </c:pt>
                <c:pt idx="8341">
                  <c:v>-8.2815928992475887E-3</c:v>
                </c:pt>
                <c:pt idx="8342">
                  <c:v>-8.3989320078589041E-3</c:v>
                </c:pt>
                <c:pt idx="8343">
                  <c:v>-8.5175414302472476E-3</c:v>
                </c:pt>
                <c:pt idx="8344">
                  <c:v>-8.6374476906387748E-3</c:v>
                </c:pt>
                <c:pt idx="8345">
                  <c:v>-8.7586770094098734E-3</c:v>
                </c:pt>
                <c:pt idx="8346">
                  <c:v>-8.8812552892274244E-3</c:v>
                </c:pt>
                <c:pt idx="8347">
                  <c:v>-9.0052081023228956E-3</c:v>
                </c:pt>
                <c:pt idx="8348">
                  <c:v>-9.1305606788494188E-3</c:v>
                </c:pt>
                <c:pt idx="8349">
                  <c:v>-9.2573378962726612E-3</c:v>
                </c:pt>
                <c:pt idx="8350">
                  <c:v>-9.3855642697479088E-3</c:v>
                </c:pt>
                <c:pt idx="8351">
                  <c:v>-9.5152639434369479E-3</c:v>
                </c:pt>
                <c:pt idx="8352">
                  <c:v>-9.6464606827202041E-3</c:v>
                </c:pt>
                <c:pt idx="8353">
                  <c:v>-9.7791778672605845E-3</c:v>
                </c:pt>
                <c:pt idx="8354">
                  <c:v>-9.9134384147668512E-3</c:v>
                </c:pt>
                <c:pt idx="8355">
                  <c:v>-1.0049264484427375E-2</c:v>
                </c:pt>
                <c:pt idx="8356">
                  <c:v>-1.0186677001517663E-2</c:v>
                </c:pt>
                <c:pt idx="8357">
                  <c:v>-1.0325695274237542E-2</c:v>
                </c:pt>
                <c:pt idx="8358">
                  <c:v>-1.0466336805622804E-2</c:v>
                </c:pt>
                <c:pt idx="8359">
                  <c:v>-1.0608617190289158E-2</c:v>
                </c:pt>
                <c:pt idx="8360">
                  <c:v>-1.0752550028099253E-2</c:v>
                </c:pt>
                <c:pt idx="8361">
                  <c:v>-1.0898146850735676E-2</c:v>
                </c:pt>
                <c:pt idx="8362">
                  <c:v>-1.1045417060239241E-2</c:v>
                </c:pt>
                <c:pt idx="8363">
                  <c:v>-1.1194367878732549E-2</c:v>
                </c:pt>
                <c:pt idx="8364">
                  <c:v>-1.1345004308589115E-2</c:v>
                </c:pt>
                <c:pt idx="8365">
                  <c:v>-1.1497329102341584E-2</c:v>
                </c:pt>
                <c:pt idx="8366">
                  <c:v>-1.1651342741655949E-2</c:v>
                </c:pt>
                <c:pt idx="8367">
                  <c:v>-1.1807043424729378E-2</c:v>
                </c:pt>
                <c:pt idx="8368">
                  <c:v>-1.1964427061500577E-2</c:v>
                </c:pt>
                <c:pt idx="8369">
                  <c:v>-1.2123487276090278E-2</c:v>
                </c:pt>
                <c:pt idx="8370">
                  <c:v>-1.2284215415918561E-2</c:v>
                </c:pt>
                <c:pt idx="8371">
                  <c:v>-1.2446600566972464E-2</c:v>
                </c:pt>
                <c:pt idx="8372">
                  <c:v>-1.2610629574724381E-2</c:v>
                </c:pt>
                <c:pt idx="8373">
                  <c:v>-1.2776287070226808E-2</c:v>
                </c:pt>
                <c:pt idx="8374">
                  <c:v>-1.2943555500933762E-2</c:v>
                </c:pt>
                <c:pt idx="8375">
                  <c:v>-1.3112415165822658E-2</c:v>
                </c:pt>
                <c:pt idx="8376">
                  <c:v>-1.3282844254413511E-2</c:v>
                </c:pt>
                <c:pt idx="8377">
                  <c:v>-1.3454818889303589E-2</c:v>
                </c:pt>
                <c:pt idx="8378">
                  <c:v>-1.3628313171857342E-2</c:v>
                </c:pt>
                <c:pt idx="8379">
                  <c:v>-1.3803299315288741E-2</c:v>
                </c:pt>
                <c:pt idx="8380">
                  <c:v>-1.3979748046959993E-2</c:v>
                </c:pt>
                <c:pt idx="8381">
                  <c:v>-1.4157629229479773E-2</c:v>
                </c:pt>
                <c:pt idx="8382">
                  <c:v>-1.4336912373282237E-2</c:v>
                </c:pt>
                <c:pt idx="8383">
                  <c:v>-1.4517566916309187E-2</c:v>
                </c:pt>
                <c:pt idx="8384">
                  <c:v>-1.4699562403491961E-2</c:v>
                </c:pt>
                <c:pt idx="8385">
                  <c:v>-1.4882868647679166E-2</c:v>
                </c:pt>
                <c:pt idx="8386">
                  <c:v>-1.5067455876596211E-2</c:v>
                </c:pt>
                <c:pt idx="8387">
                  <c:v>-1.5253294866727725E-2</c:v>
                </c:pt>
                <c:pt idx="8388">
                  <c:v>-1.544035706483424E-2</c:v>
                </c:pt>
                <c:pt idx="8389">
                  <c:v>-1.5628614697781602E-2</c:v>
                </c:pt>
                <c:pt idx="8390">
                  <c:v>-1.5818040871334212E-2</c:v>
                </c:pt>
                <c:pt idx="8391">
                  <c:v>-1.6008609658536926E-2</c:v>
                </c:pt>
                <c:pt idx="8392">
                  <c:v>-1.6200296178285299E-2</c:v>
                </c:pt>
                <c:pt idx="8393">
                  <c:v>-1.6393076664659161E-2</c:v>
                </c:pt>
                <c:pt idx="8394">
                  <c:v>-1.6586928527569982E-2</c:v>
                </c:pt>
                <c:pt idx="8395">
                  <c:v>-1.678183040524996E-2</c:v>
                </c:pt>
                <c:pt idx="8396">
                  <c:v>-1.6977762209087324E-2</c:v>
                </c:pt>
                <c:pt idx="8397">
                  <c:v>-1.7174705161290934E-2</c:v>
                </c:pt>
                <c:pt idx="8398">
                  <c:v>-1.7372641825845699E-2</c:v>
                </c:pt>
                <c:pt idx="8399">
                  <c:v>-1.7571556133199669E-2</c:v>
                </c:pt>
                <c:pt idx="8400">
                  <c:v>-1.7771433399103902E-2</c:v>
                </c:pt>
                <c:pt idx="8401">
                  <c:v>-1.7972260338006581E-2</c:v>
                </c:pt>
                <c:pt idx="8402">
                  <c:v>-1.8174025071384322E-2</c:v>
                </c:pt>
                <c:pt idx="8403">
                  <c:v>-1.8376717131375533E-2</c:v>
                </c:pt>
                <c:pt idx="8404">
                  <c:v>-1.8580327393486772E-2</c:v>
                </c:pt>
                <c:pt idx="8405">
                  <c:v>-1.8784847795324962E-2</c:v>
                </c:pt>
                <c:pt idx="8406">
                  <c:v>-1.8990270881118231E-2</c:v>
                </c:pt>
                <c:pt idx="8407">
                  <c:v>-1.9196589429752203E-2</c:v>
                </c:pt>
                <c:pt idx="8408">
                  <c:v>-1.9403796264300513E-2</c:v>
                </c:pt>
                <c:pt idx="8409">
                  <c:v>-1.9611884138666512E-2</c:v>
                </c:pt>
                <c:pt idx="8410">
                  <c:v>-1.9820845637136965E-2</c:v>
                </c:pt>
                <c:pt idx="8411">
                  <c:v>-2.0030673083305389E-2</c:v>
                </c:pt>
                <c:pt idx="8412">
                  <c:v>-2.0241358457729744E-2</c:v>
                </c:pt>
                <c:pt idx="8413">
                  <c:v>-2.0452893323828276E-2</c:v>
                </c:pt>
                <c:pt idx="8414">
                  <c:v>-2.0665268761542427E-2</c:v>
                </c:pt>
                <c:pt idx="8415">
                  <c:v>-2.0878475308314402E-2</c:v>
                </c:pt>
                <c:pt idx="8416">
                  <c:v>-2.1092502906947176E-2</c:v>
                </c:pt>
                <c:pt idx="8417">
                  <c:v>-2.1307340859931724E-2</c:v>
                </c:pt>
                <c:pt idx="8418">
                  <c:v>-2.1522977789844803E-2</c:v>
                </c:pt>
                <c:pt idx="8419">
                  <c:v>-2.1739401605437744E-2</c:v>
                </c:pt>
                <c:pt idx="8420">
                  <c:v>-2.1956599473053177E-2</c:v>
                </c:pt>
                <c:pt idx="8421">
                  <c:v>-2.2174557793022884E-2</c:v>
                </c:pt>
                <c:pt idx="8422">
                  <c:v>-2.2393262180716189E-2</c:v>
                </c:pt>
                <c:pt idx="8423">
                  <c:v>-2.2612697451922254E-2</c:v>
                </c:pt>
                <c:pt idx="8424">
                  <c:v>-2.2832847612265967E-2</c:v>
                </c:pt>
                <c:pt idx="8425">
                  <c:v>-2.3053695850369611E-2</c:v>
                </c:pt>
                <c:pt idx="8426">
                  <c:v>-2.3275224534487781E-2</c:v>
                </c:pt>
                <c:pt idx="8427">
                  <c:v>-2.3497415212354801E-2</c:v>
                </c:pt>
                <c:pt idx="8428">
                  <c:v>-2.3720248613997928E-2</c:v>
                </c:pt>
                <c:pt idx="8429">
                  <c:v>-2.3943704657281153E-2</c:v>
                </c:pt>
                <c:pt idx="8430">
                  <c:v>-2.4167762455956605E-2</c:v>
                </c:pt>
                <c:pt idx="8431">
                  <c:v>-2.4392400330011874E-2</c:v>
                </c:pt>
                <c:pt idx="8432">
                  <c:v>-2.4617595818112872E-2</c:v>
                </c:pt>
                <c:pt idx="8433">
                  <c:v>-2.4843325691951901E-2</c:v>
                </c:pt>
                <c:pt idx="8434">
                  <c:v>-2.5069565972321659E-2</c:v>
                </c:pt>
                <c:pt idx="8435">
                  <c:v>-2.5296291946744768E-2</c:v>
                </c:pt>
                <c:pt idx="8436">
                  <c:v>-2.5523478188498448E-2</c:v>
                </c:pt>
                <c:pt idx="8437">
                  <c:v>-2.5751098576883048E-2</c:v>
                </c:pt>
                <c:pt idx="8438">
                  <c:v>-2.59791263185912E-2</c:v>
                </c:pt>
                <c:pt idx="8439">
                  <c:v>-2.6207533970043679E-2</c:v>
                </c:pt>
                <c:pt idx="8440">
                  <c:v>-2.6436293460564898E-2</c:v>
                </c:pt>
                <c:pt idx="8441">
                  <c:v>-2.6665376150635901E-2</c:v>
                </c:pt>
                <c:pt idx="8442">
                  <c:v>-2.6894752999102288E-2</c:v>
                </c:pt>
                <c:pt idx="8443">
                  <c:v>-2.7124394818875252E-2</c:v>
                </c:pt>
                <c:pt idx="8444">
                  <c:v>-2.735427248818385E-2</c:v>
                </c:pt>
                <c:pt idx="8445">
                  <c:v>-2.7584357066871998E-2</c:v>
                </c:pt>
                <c:pt idx="8446">
                  <c:v>-2.7814619871659899E-2</c:v>
                </c:pt>
                <c:pt idx="8447">
                  <c:v>-2.8045032543551132E-2</c:v>
                </c:pt>
                <c:pt idx="8448">
                  <c:v>-2.8275567109264179E-2</c:v>
                </c:pt>
                <c:pt idx="8449">
                  <c:v>-2.8506196037065452E-2</c:v>
                </c:pt>
                <c:pt idx="8450">
                  <c:v>-2.8736892287307619E-2</c:v>
                </c:pt>
                <c:pt idx="8451">
                  <c:v>-2.8967629357962456E-2</c:v>
                </c:pt>
                <c:pt idx="8452">
                  <c:v>-2.9198381325427143E-2</c:v>
                </c:pt>
                <c:pt idx="8453">
                  <c:v>-2.9429122880870302E-2</c:v>
                </c:pt>
                <c:pt idx="8454">
                  <c:v>-2.9659829362374612E-2</c:v>
                </c:pt>
                <c:pt idx="8455">
                  <c:v>-2.9890476783121546E-2</c:v>
                </c:pt>
                <c:pt idx="8456">
                  <c:v>-3.0121041855853677E-2</c:v>
                </c:pt>
                <c:pt idx="8457">
                  <c:v>-3.0351502013840584E-2</c:v>
                </c:pt>
                <c:pt idx="8458">
                  <c:v>-3.0581835428563894E-2</c:v>
                </c:pt>
                <c:pt idx="8459">
                  <c:v>-3.0812021024328548E-2</c:v>
                </c:pt>
                <c:pt idx="8460">
                  <c:v>-3.1042038489997727E-2</c:v>
                </c:pt>
                <c:pt idx="8461">
                  <c:v>-3.1271868288040051E-2</c:v>
                </c:pt>
                <c:pt idx="8462">
                  <c:v>-3.1501491661069789E-2</c:v>
                </c:pt>
                <c:pt idx="8463">
                  <c:v>-3.1730890636051896E-2</c:v>
                </c:pt>
                <c:pt idx="8464">
                  <c:v>-3.196004802633591E-2</c:v>
                </c:pt>
                <c:pt idx="8465">
                  <c:v>-3.2188947431675198E-2</c:v>
                </c:pt>
                <c:pt idx="8466">
                  <c:v>-3.2417573236380622E-2</c:v>
                </c:pt>
                <c:pt idx="8467">
                  <c:v>-3.2645910605750263E-2</c:v>
                </c:pt>
                <c:pt idx="8468">
                  <c:v>-3.2873945480909682E-2</c:v>
                </c:pt>
                <c:pt idx="8469">
                  <c:v>-3.3101664572191096E-2</c:v>
                </c:pt>
                <c:pt idx="8470">
                  <c:v>-3.3329055351174981E-2</c:v>
                </c:pt>
                <c:pt idx="8471">
                  <c:v>-3.3556106041503629E-2</c:v>
                </c:pt>
                <c:pt idx="8472">
                  <c:v>-3.3782805608584147E-2</c:v>
                </c:pt>
                <c:pt idx="8473">
                  <c:v>-3.4009143748278438E-2</c:v>
                </c:pt>
                <c:pt idx="8474">
                  <c:v>-3.4235110874680827E-2</c:v>
                </c:pt>
                <c:pt idx="8475">
                  <c:v>-3.4460698107075395E-2</c:v>
                </c:pt>
                <c:pt idx="8476">
                  <c:v>-3.4685897256160891E-2</c:v>
                </c:pt>
                <c:pt idx="8477">
                  <c:v>-3.491070080962564E-2</c:v>
                </c:pt>
                <c:pt idx="8478">
                  <c:v>-3.5135101917150753E-2</c:v>
                </c:pt>
                <c:pt idx="8479">
                  <c:v>-3.5359094374914496E-2</c:v>
                </c:pt>
                <c:pt idx="8480">
                  <c:v>-3.558267260966759E-2</c:v>
                </c:pt>
                <c:pt idx="8481">
                  <c:v>-3.5805831662443464E-2</c:v>
                </c:pt>
                <c:pt idx="8482">
                  <c:v>-3.6028567171965196E-2</c:v>
                </c:pt>
                <c:pt idx="8483">
                  <c:v>-3.6250875357805558E-2</c:v>
                </c:pt>
                <c:pt idx="8484">
                  <c:v>-3.6472753003353869E-2</c:v>
                </c:pt>
                <c:pt idx="8485">
                  <c:v>-3.6694197438639539E-2</c:v>
                </c:pt>
                <c:pt idx="8486">
                  <c:v>-3.691520652305879E-2</c:v>
                </c:pt>
                <c:pt idx="8487">
                  <c:v>-3.7135778628047997E-2</c:v>
                </c:pt>
                <c:pt idx="8488">
                  <c:v>-3.7355912619743935E-2</c:v>
                </c:pt>
                <c:pt idx="8489">
                  <c:v>-3.7575607841668496E-2</c:v>
                </c:pt>
                <c:pt idx="8490">
                  <c:v>-3.779486409747243E-2</c:v>
                </c:pt>
                <c:pt idx="8491">
                  <c:v>-3.8013681633770106E-2</c:v>
                </c:pt>
                <c:pt idx="8492">
                  <c:v>-3.8232061123095039E-2</c:v>
                </c:pt>
                <c:pt idx="8493">
                  <c:v>-3.8450003647003246E-2</c:v>
                </c:pt>
                <c:pt idx="8494">
                  <c:v>-3.8667510679349294E-2</c:v>
                </c:pt>
                <c:pt idx="8495">
                  <c:v>-3.8884584069757817E-2</c:v>
                </c:pt>
                <c:pt idx="8496">
                  <c:v>-3.9101226027311475E-2</c:v>
                </c:pt>
                <c:pt idx="8497">
                  <c:v>-3.9317439104473634E-2</c:v>
                </c:pt>
                <c:pt idx="8498">
                  <c:v>-3.9533226181263426E-2</c:v>
                </c:pt>
                <c:pt idx="8499">
                  <c:v>-3.97485904496978E-2</c:v>
                </c:pt>
                <c:pt idx="8500">
                  <c:v>-3.9963535398514757E-2</c:v>
                </c:pt>
                <c:pt idx="8501">
                  <c:v>-4.0178064798189299E-2</c:v>
                </c:pt>
                <c:pt idx="8502">
                  <c:v>-4.0392182686253365E-2</c:v>
                </c:pt>
                <c:pt idx="8503">
                  <c:v>-4.0605893352928184E-2</c:v>
                </c:pt>
                <c:pt idx="8504">
                  <c:v>-4.0819201359298181E-2</c:v>
                </c:pt>
                <c:pt idx="8505">
                  <c:v>-4.1032111657420572E-2</c:v>
                </c:pt>
                <c:pt idx="8506">
                  <c:v>-4.1244629793285845E-2</c:v>
                </c:pt>
                <c:pt idx="8507">
                  <c:v>-4.1456762068049026E-2</c:v>
                </c:pt>
                <c:pt idx="8508">
                  <c:v>-4.1668515610254905E-2</c:v>
                </c:pt>
                <c:pt idx="8509">
                  <c:v>-4.1879898409707267E-2</c:v>
                </c:pt>
                <c:pt idx="8510">
                  <c:v>-4.2090919344176039E-2</c:v>
                </c:pt>
                <c:pt idx="8511">
                  <c:v>-4.2301588200775092E-2</c:v>
                </c:pt>
                <c:pt idx="8512">
                  <c:v>-4.2511915692428633E-2</c:v>
                </c:pt>
                <c:pt idx="8513">
                  <c:v>-4.2721913469769529E-2</c:v>
                </c:pt>
                <c:pt idx="8514">
                  <c:v>-4.2931594128796199E-2</c:v>
                </c:pt>
                <c:pt idx="8515">
                  <c:v>-4.3140971214596778E-2</c:v>
                </c:pt>
                <c:pt idx="8516">
                  <c:v>-4.3350059221436699E-2</c:v>
                </c:pt>
                <c:pt idx="8517">
                  <c:v>-4.3558873589488845E-2</c:v>
                </c:pt>
                <c:pt idx="8518">
                  <c:v>-4.376743069847356E-2</c:v>
                </c:pt>
                <c:pt idx="8519">
                  <c:v>-4.3975747858460604E-2</c:v>
                </c:pt>
                <c:pt idx="8520">
                  <c:v>-4.4183843298073913E-2</c:v>
                </c:pt>
                <c:pt idx="8521">
                  <c:v>-4.4391736150325628E-2</c:v>
                </c:pt>
                <c:pt idx="8522">
                  <c:v>-4.4599446436294821E-2</c:v>
                </c:pt>
                <c:pt idx="8523">
                  <c:v>-4.4806995046856E-2</c:v>
                </c:pt>
                <c:pt idx="8524">
                  <c:v>-4.5014403722647638E-2</c:v>
                </c:pt>
                <c:pt idx="8525">
                  <c:v>-4.5221695032465002E-2</c:v>
                </c:pt>
                <c:pt idx="8526">
                  <c:v>-4.5428892350247572E-2</c:v>
                </c:pt>
                <c:pt idx="8527">
                  <c:v>-4.5636019830823112E-2</c:v>
                </c:pt>
                <c:pt idx="8528">
                  <c:v>-4.5843102384561109E-2</c:v>
                </c:pt>
                <c:pt idx="8529">
                  <c:v>-4.6050165590032804E-2</c:v>
                </c:pt>
                <c:pt idx="8530">
                  <c:v>-4.625723541334438E-2</c:v>
                </c:pt>
                <c:pt idx="8531">
                  <c:v>-4.6464337770441913E-2</c:v>
                </c:pt>
                <c:pt idx="8532">
                  <c:v>-4.6671498168550769E-2</c:v>
                </c:pt>
                <c:pt idx="8533">
                  <c:v>-4.6878741516439879E-2</c:v>
                </c:pt>
                <c:pt idx="8534">
                  <c:v>-4.7086092007655796E-2</c:v>
                </c:pt>
                <c:pt idx="8535">
                  <c:v>-4.7293573017723946E-2</c:v>
                </c:pt>
                <c:pt idx="8536">
                  <c:v>-4.7501207011937108E-2</c:v>
                </c:pt>
                <c:pt idx="8537">
                  <c:v>-4.770901546302312E-2</c:v>
                </c:pt>
                <c:pt idx="8538">
                  <c:v>-4.791701877811716E-2</c:v>
                </c:pt>
                <c:pt idx="8539">
                  <c:v>-4.812523623449088E-2</c:v>
                </c:pt>
                <c:pt idx="8540">
                  <c:v>-4.8333685923514995E-2</c:v>
                </c:pt>
                <c:pt idx="8541">
                  <c:v>-4.8542384702352941E-2</c:v>
                </c:pt>
                <c:pt idx="8542">
                  <c:v>-4.8751348152906292E-2</c:v>
                </c:pt>
                <c:pt idx="8543">
                  <c:v>-4.8960590547551176E-2</c:v>
                </c:pt>
                <c:pt idx="8544">
                  <c:v>-4.9170124821228581E-2</c:v>
                </c:pt>
                <c:pt idx="8545">
                  <c:v>-4.9379962549467721E-2</c:v>
                </c:pt>
                <c:pt idx="8546">
                  <c:v>-4.9590113931943236E-2</c:v>
                </c:pt>
                <c:pt idx="8547">
                  <c:v>-4.9800587781183403E-2</c:v>
                </c:pt>
                <c:pt idx="8548">
                  <c:v>-5.0011391516066879E-2</c:v>
                </c:pt>
                <c:pt idx="8549">
                  <c:v>-5.0222531159759193E-2</c:v>
                </c:pt>
                <c:pt idx="8550">
                  <c:v>-5.0434011341760863E-2</c:v>
                </c:pt>
                <c:pt idx="8551">
                  <c:v>-5.0645835303751496E-2</c:v>
                </c:pt>
                <c:pt idx="8552">
                  <c:v>-5.0858004908932698E-2</c:v>
                </c:pt>
                <c:pt idx="8553">
                  <c:v>-5.1070520654584416E-2</c:v>
                </c:pt>
                <c:pt idx="8554">
                  <c:v>-5.1283381687567971E-2</c:v>
                </c:pt>
                <c:pt idx="8555">
                  <c:v>-5.1496585822518121E-2</c:v>
                </c:pt>
                <c:pt idx="8556">
                  <c:v>-5.1710129562483401E-2</c:v>
                </c:pt>
                <c:pt idx="8557">
                  <c:v>-5.1924008121786228E-2</c:v>
                </c:pt>
                <c:pt idx="8558">
                  <c:v>-5.2138215450884526E-2</c:v>
                </c:pt>
                <c:pt idx="8559">
                  <c:v>-5.2352744263031624E-2</c:v>
                </c:pt>
                <c:pt idx="8560">
                  <c:v>-5.2567586062540056E-2</c:v>
                </c:pt>
                <c:pt idx="8561">
                  <c:v>-5.2782731174467662E-2</c:v>
                </c:pt>
                <c:pt idx="8562">
                  <c:v>-5.2998168775553293E-2</c:v>
                </c:pt>
                <c:pt idx="8563">
                  <c:v>-5.3213886926241426E-2</c:v>
                </c:pt>
                <c:pt idx="8564">
                  <c:v>-5.3429872603642063E-2</c:v>
                </c:pt>
                <c:pt idx="8565">
                  <c:v>-5.3646111735285315E-2</c:v>
                </c:pt>
                <c:pt idx="8566">
                  <c:v>-5.386258923353425E-2</c:v>
                </c:pt>
                <c:pt idx="8567">
                  <c:v>-5.4079289030532433E-2</c:v>
                </c:pt>
                <c:pt idx="8568">
                  <c:v>-5.4296194113568216E-2</c:v>
                </c:pt>
                <c:pt idx="8569">
                  <c:v>-5.4513286560745611E-2</c:v>
                </c:pt>
                <c:pt idx="8570">
                  <c:v>-5.4730547576860591E-2</c:v>
                </c:pt>
                <c:pt idx="8571">
                  <c:v>-5.494795752938697E-2</c:v>
                </c:pt>
                <c:pt idx="8572">
                  <c:v>-5.5165495984483628E-2</c:v>
                </c:pt>
                <c:pt idx="8573">
                  <c:v>-5.5383141742941455E-2</c:v>
                </c:pt>
                <c:pt idx="8574">
                  <c:v>-5.560087287599369E-2</c:v>
                </c:pt>
                <c:pt idx="8575">
                  <c:v>-5.581866676092008E-2</c:v>
                </c:pt>
                <c:pt idx="8576">
                  <c:v>-5.6036500116379784E-2</c:v>
                </c:pt>
                <c:pt idx="8577">
                  <c:v>-5.6254349037414657E-2</c:v>
                </c:pt>
                <c:pt idx="8578">
                  <c:v>-5.6472189030067725E-2</c:v>
                </c:pt>
                <c:pt idx="8579">
                  <c:v>-5.6689995045567966E-2</c:v>
                </c:pt>
                <c:pt idx="8580">
                  <c:v>-5.690774151403629E-2</c:v>
                </c:pt>
                <c:pt idx="8581">
                  <c:v>-5.7125402377671448E-2</c:v>
                </c:pt>
                <c:pt idx="8582">
                  <c:v>-5.7342951123380205E-2</c:v>
                </c:pt>
                <c:pt idx="8583">
                  <c:v>-5.7560360814817413E-2</c:v>
                </c:pt>
                <c:pt idx="8584">
                  <c:v>-5.7777604123807898E-2</c:v>
                </c:pt>
                <c:pt idx="8585">
                  <c:v>-5.7994653361123416E-2</c:v>
                </c:pt>
                <c:pt idx="8586">
                  <c:v>-5.8211480506592417E-2</c:v>
                </c:pt>
                <c:pt idx="8587">
                  <c:v>-5.8428057238522312E-2</c:v>
                </c:pt>
                <c:pt idx="8588">
                  <c:v>-5.8644354962417787E-2</c:v>
                </c:pt>
                <c:pt idx="8589">
                  <c:v>-5.8860344838980908E-2</c:v>
                </c:pt>
                <c:pt idx="8590">
                  <c:v>-5.90759978113806E-2</c:v>
                </c:pt>
                <c:pt idx="8591">
                  <c:v>-5.9291284636796386E-2</c:v>
                </c:pt>
                <c:pt idx="8592">
                  <c:v>-5.9506175933024506E-2</c:v>
                </c:pt>
                <c:pt idx="8593">
                  <c:v>-5.9720642237171731E-2</c:v>
                </c:pt>
                <c:pt idx="8594">
                  <c:v>-5.9934654057047919E-2</c:v>
                </c:pt>
                <c:pt idx="8595">
                  <c:v>-6.0148181907900014E-2</c:v>
                </c:pt>
                <c:pt idx="8596">
                  <c:v>-6.036119634236782E-2</c:v>
                </c:pt>
                <c:pt idx="8597">
                  <c:v>-6.0573667978516203E-2</c:v>
                </c:pt>
                <c:pt idx="8598">
                  <c:v>-6.0785567526232112E-2</c:v>
                </c:pt>
                <c:pt idx="8599">
                  <c:v>-6.0996865812056086E-2</c:v>
                </c:pt>
                <c:pt idx="8600">
                  <c:v>-6.120753380250657E-2</c:v>
                </c:pt>
                <c:pt idx="8601">
                  <c:v>-6.1417542625955397E-2</c:v>
                </c:pt>
                <c:pt idx="8602">
                  <c:v>-6.1626863593110447E-2</c:v>
                </c:pt>
                <c:pt idx="8603">
                  <c:v>-6.1835468216159706E-2</c:v>
                </c:pt>
                <c:pt idx="8604">
                  <c:v>-6.2043328226631403E-2</c:v>
                </c:pt>
                <c:pt idx="8605">
                  <c:v>-6.2250415592021324E-2</c:v>
                </c:pt>
                <c:pt idx="8606">
                  <c:v>-6.2456702531239194E-2</c:v>
                </c:pt>
                <c:pt idx="8607">
                  <c:v>-6.2662161528922511E-2</c:v>
                </c:pt>
                <c:pt idx="8608">
                  <c:v>-6.2866765348667128E-2</c:v>
                </c:pt>
                <c:pt idx="8609">
                  <c:v>-6.3070487045220641E-2</c:v>
                </c:pt>
                <c:pt idx="8610">
                  <c:v>-6.3273299975684386E-2</c:v>
                </c:pt>
                <c:pt idx="8611">
                  <c:v>-6.3475177809768579E-2</c:v>
                </c:pt>
                <c:pt idx="8612">
                  <c:v>-6.3676094539142372E-2</c:v>
                </c:pt>
                <c:pt idx="8613">
                  <c:v>-6.3876024485922972E-2</c:v>
                </c:pt>
                <c:pt idx="8614">
                  <c:v>-6.4074942310339528E-2</c:v>
                </c:pt>
                <c:pt idx="8615">
                  <c:v>-6.4272823017616429E-2</c:v>
                </c:pt>
                <c:pt idx="8616">
                  <c:v>-6.4469641964109564E-2</c:v>
                </c:pt>
                <c:pt idx="8617">
                  <c:v>-6.4665374862734229E-2</c:v>
                </c:pt>
                <c:pt idx="8618">
                  <c:v>-6.4859997787719101E-2</c:v>
                </c:pt>
                <c:pt idx="8619">
                  <c:v>-6.5053487178721114E-2</c:v>
                </c:pt>
                <c:pt idx="8620">
                  <c:v>-6.5245819844333322E-2</c:v>
                </c:pt>
                <c:pt idx="8621">
                  <c:v>-6.5436972965019019E-2</c:v>
                </c:pt>
                <c:pt idx="8622">
                  <c:v>-6.5626924095500985E-2</c:v>
                </c:pt>
                <c:pt idx="8623">
                  <c:v>-6.5815651166637248E-2</c:v>
                </c:pt>
                <c:pt idx="8624">
                  <c:v>-6.6003132486810598E-2</c:v>
                </c:pt>
                <c:pt idx="8625">
                  <c:v>-6.6189346742859936E-2</c:v>
                </c:pt>
                <c:pt idx="8626">
                  <c:v>-6.6374273000579811E-2</c:v>
                </c:pt>
                <c:pt idx="8627">
                  <c:v>-6.6557890704812897E-2</c:v>
                </c:pt>
                <c:pt idx="8628">
                  <c:v>-6.6740179679161279E-2</c:v>
                </c:pt>
                <c:pt idx="8629">
                  <c:v>-6.6921120125338421E-2</c:v>
                </c:pt>
                <c:pt idx="8630">
                  <c:v>-6.7100692622185112E-2</c:v>
                </c:pt>
                <c:pt idx="8631">
                  <c:v>-6.7278878124370958E-2</c:v>
                </c:pt>
                <c:pt idx="8632">
                  <c:v>-6.7455657960802121E-2</c:v>
                </c:pt>
                <c:pt idx="8633">
                  <c:v>-6.7631013832754591E-2</c:v>
                </c:pt>
                <c:pt idx="8634">
                  <c:v>-6.7804927811753027E-2</c:v>
                </c:pt>
                <c:pt idx="8635">
                  <c:v>-6.7977382337212025E-2</c:v>
                </c:pt>
                <c:pt idx="8636">
                  <c:v>-6.8148360213858547E-2</c:v>
                </c:pt>
                <c:pt idx="8637">
                  <c:v>-6.8317844608950823E-2</c:v>
                </c:pt>
                <c:pt idx="8638">
                  <c:v>-6.848581904931049E-2</c:v>
                </c:pt>
                <c:pt idx="8639">
                  <c:v>-6.8652267418182672E-2</c:v>
                </c:pt>
                <c:pt idx="8640">
                  <c:v>-6.8817173951938496E-2</c:v>
                </c:pt>
                <c:pt idx="8641">
                  <c:v>-6.8980523243664896E-2</c:v>
                </c:pt>
                <c:pt idx="8642">
                  <c:v>-6.9142300268798224E-2</c:v>
                </c:pt>
                <c:pt idx="8643">
                  <c:v>-6.9302490428646391E-2</c:v>
                </c:pt>
                <c:pt idx="8644">
                  <c:v>-6.946107958462458E-2</c:v>
                </c:pt>
                <c:pt idx="8645">
                  <c:v>-6.9618054072897922E-2</c:v>
                </c:pt>
                <c:pt idx="8646">
                  <c:v>-6.9773400710493177E-2</c:v>
                </c:pt>
                <c:pt idx="8647">
                  <c:v>-6.9927106799697797E-2</c:v>
                </c:pt>
                <c:pt idx="8648">
                  <c:v>-7.0079160131155629E-2</c:v>
                </c:pt>
                <c:pt idx="8649">
                  <c:v>-7.0229548985758394E-2</c:v>
                </c:pt>
                <c:pt idx="8650">
                  <c:v>-7.0378262135417979E-2</c:v>
                </c:pt>
                <c:pt idx="8651">
                  <c:v>-7.0525288842797712E-2</c:v>
                </c:pt>
                <c:pt idx="8652">
                  <c:v>-7.0670618860079526E-2</c:v>
                </c:pt>
                <c:pt idx="8653">
                  <c:v>-7.0814242426837704E-2</c:v>
                </c:pt>
                <c:pt idx="8654">
                  <c:v>-7.0956150267088736E-2</c:v>
                </c:pt>
                <c:pt idx="8655">
                  <c:v>-7.109633358558215E-2</c:v>
                </c:pt>
                <c:pt idx="8656">
                  <c:v>-7.1234784063394049E-2</c:v>
                </c:pt>
                <c:pt idx="8657">
                  <c:v>-7.1371493852882634E-2</c:v>
                </c:pt>
                <c:pt idx="8658">
                  <c:v>-7.150645557206102E-2</c:v>
                </c:pt>
                <c:pt idx="8659">
                  <c:v>-7.1639662298440959E-2</c:v>
                </c:pt>
                <c:pt idx="8660">
                  <c:v>-7.177110756239663E-2</c:v>
                </c:pt>
                <c:pt idx="8661">
                  <c:v>-7.1900785340096862E-2</c:v>
                </c:pt>
                <c:pt idx="8662">
                  <c:v>-7.202869004605017E-2</c:v>
                </c:pt>
                <c:pt idx="8663">
                  <c:v>-7.2154816525304852E-2</c:v>
                </c:pt>
                <c:pt idx="8664">
                  <c:v>-7.2279160045344792E-2</c:v>
                </c:pt>
                <c:pt idx="8665">
                  <c:v>-7.2401716287717674E-2</c:v>
                </c:pt>
                <c:pt idx="8666">
                  <c:v>-7.2522481339432038E-2</c:v>
                </c:pt>
                <c:pt idx="8667">
                  <c:v>-7.264145168415595E-2</c:v>
                </c:pt>
                <c:pt idx="8668">
                  <c:v>-7.275862419324923E-2</c:v>
                </c:pt>
                <c:pt idx="8669">
                  <c:v>-7.2873996116657583E-2</c:v>
                </c:pt>
                <c:pt idx="8670">
                  <c:v>-7.2987565073698107E-2</c:v>
                </c:pt>
                <c:pt idx="8671">
                  <c:v>-7.3099329043759806E-2</c:v>
                </c:pt>
                <c:pt idx="8672">
                  <c:v>-7.3209286356944819E-2</c:v>
                </c:pt>
                <c:pt idx="8673">
                  <c:v>-7.3317435684672333E-2</c:v>
                </c:pt>
                <c:pt idx="8674">
                  <c:v>-7.342377603026598E-2</c:v>
                </c:pt>
                <c:pt idx="8675">
                  <c:v>-7.3528306719544648E-2</c:v>
                </c:pt>
                <c:pt idx="8676">
                  <c:v>-7.3631027391434276E-2</c:v>
                </c:pt>
                <c:pt idx="8677">
                  <c:v>-7.3731937988617796E-2</c:v>
                </c:pt>
                <c:pt idx="8678">
                  <c:v>-7.3831038748238584E-2</c:v>
                </c:pt>
                <c:pt idx="8679">
                  <c:v>-7.3928330192671629E-2</c:v>
                </c:pt>
                <c:pt idx="8680">
                  <c:v>-7.4023813120375564E-2</c:v>
                </c:pt>
                <c:pt idx="8681">
                  <c:v>-7.4117488596837519E-2</c:v>
                </c:pt>
                <c:pt idx="8682">
                  <c:v>-7.4209357945621834E-2</c:v>
                </c:pt>
                <c:pt idx="8683">
                  <c:v>-7.429942273953298E-2</c:v>
                </c:pt>
                <c:pt idx="8684">
                  <c:v>-7.4387684791900818E-2</c:v>
                </c:pt>
                <c:pt idx="8685">
                  <c:v>-7.4474146147997328E-2</c:v>
                </c:pt>
                <c:pt idx="8686">
                  <c:v>-7.4558809076591973E-2</c:v>
                </c:pt>
                <c:pt idx="8687">
                  <c:v>-7.4641676061651438E-2</c:v>
                </c:pt>
                <c:pt idx="8688">
                  <c:v>-7.4722749794190732E-2</c:v>
                </c:pt>
                <c:pt idx="8689">
                  <c:v>-7.4802033164279982E-2</c:v>
                </c:pt>
                <c:pt idx="8690">
                  <c:v>-7.4879529253211494E-2</c:v>
                </c:pt>
                <c:pt idx="8691">
                  <c:v>-7.4955241325831048E-2</c:v>
                </c:pt>
                <c:pt idx="8692">
                  <c:v>-7.5029172823036588E-2</c:v>
                </c:pt>
                <c:pt idx="8693">
                  <c:v>-7.5101327354446884E-2</c:v>
                </c:pt>
                <c:pt idx="8694">
                  <c:v>-7.5171708691242289E-2</c:v>
                </c:pt>
                <c:pt idx="8695">
                  <c:v>-7.5240320759179816E-2</c:v>
                </c:pt>
                <c:pt idx="8696">
                  <c:v>-7.530716763178269E-2</c:v>
                </c:pt>
                <c:pt idx="8697">
                  <c:v>-7.5372253523706065E-2</c:v>
                </c:pt>
                <c:pt idx="8698">
                  <c:v>-7.5435582784279268E-2</c:v>
                </c:pt>
                <c:pt idx="8699">
                  <c:v>-7.5497159891224103E-2</c:v>
                </c:pt>
                <c:pt idx="8700">
                  <c:v>-7.5556989444549111E-2</c:v>
                </c:pt>
                <c:pt idx="8701">
                  <c:v>-7.5615076160619299E-2</c:v>
                </c:pt>
                <c:pt idx="8702">
                  <c:v>-7.5671424866400702E-2</c:v>
                </c:pt>
                <c:pt idx="8703">
                  <c:v>-7.5726040493877586E-2</c:v>
                </c:pt>
                <c:pt idx="8704">
                  <c:v>-7.5778928091585832E-2</c:v>
                </c:pt>
                <c:pt idx="8705">
                  <c:v>-7.5830092889749443E-2</c:v>
                </c:pt>
                <c:pt idx="8706">
                  <c:v>-7.5879540408979068E-2</c:v>
                </c:pt>
                <c:pt idx="8707">
                  <c:v>-7.5927276547015421E-2</c:v>
                </c:pt>
                <c:pt idx="8708">
                  <c:v>-7.5973307618650357E-2</c:v>
                </c:pt>
                <c:pt idx="8709">
                  <c:v>-7.6017640375459175E-2</c:v>
                </c:pt>
                <c:pt idx="8710">
                  <c:v>-7.6060282021743503E-2</c:v>
                </c:pt>
                <c:pt idx="8711">
                  <c:v>-7.610124022764557E-2</c:v>
                </c:pt>
                <c:pt idx="8712">
                  <c:v>-7.6140523139651431E-2</c:v>
                </c:pt>
                <c:pt idx="8713">
                  <c:v>-7.6178139388660207E-2</c:v>
                </c:pt>
                <c:pt idx="8714">
                  <c:v>-7.6214098095789495E-2</c:v>
                </c:pt>
                <c:pt idx="8715">
                  <c:v>-7.6248408876076826E-2</c:v>
                </c:pt>
                <c:pt idx="8716">
                  <c:v>-7.6281081840231066E-2</c:v>
                </c:pt>
                <c:pt idx="8717">
                  <c:v>-7.6312127594578963E-2</c:v>
                </c:pt>
                <c:pt idx="8718">
                  <c:v>-7.6341557239346033E-2</c:v>
                </c:pt>
                <c:pt idx="8719">
                  <c:v>-7.6369382365402916E-2</c:v>
                </c:pt>
                <c:pt idx="8720">
                  <c:v>-7.6395615049603016E-2</c:v>
                </c:pt>
                <c:pt idx="8721">
                  <c:v>-7.642026784882891E-2</c:v>
                </c:pt>
                <c:pt idx="8722">
                  <c:v>-7.6443353792861615E-2</c:v>
                </c:pt>
                <c:pt idx="8723">
                  <c:v>-7.6464886376177918E-2</c:v>
                </c:pt>
                <c:pt idx="8724">
                  <c:v>-7.6484879548777029E-2</c:v>
                </c:pt>
                <c:pt idx="8725">
                  <c:v>-7.6503347706132249E-2</c:v>
                </c:pt>
                <c:pt idx="8726">
                  <c:v>-7.6520305678357145E-2</c:v>
                </c:pt>
                <c:pt idx="8727">
                  <c:v>-7.653576871867189E-2</c:v>
                </c:pt>
                <c:pt idx="8728">
                  <c:v>-7.6549752491248846E-2</c:v>
                </c:pt>
                <c:pt idx="8729">
                  <c:v>-7.6562273058514194E-2</c:v>
                </c:pt>
                <c:pt idx="8730">
                  <c:v>-7.6573346867975595E-2</c:v>
                </c:pt>
                <c:pt idx="8731">
                  <c:v>-7.65829907386429E-2</c:v>
                </c:pt>
                <c:pt idx="8732">
                  <c:v>-7.6591221847104568E-2</c:v>
                </c:pt>
                <c:pt idx="8733">
                  <c:v>-7.6598057713318402E-2</c:v>
                </c:pt>
                <c:pt idx="8734">
                  <c:v>-7.66035161861717E-2</c:v>
                </c:pt>
                <c:pt idx="8735">
                  <c:v>-7.6607615428861631E-2</c:v>
                </c:pt>
                <c:pt idx="8736">
                  <c:v>-7.6610373904144463E-2</c:v>
                </c:pt>
                <c:pt idx="8737">
                  <c:v>-7.6611810359497781E-2</c:v>
                </c:pt>
                <c:pt idx="8738">
                  <c:v>-7.6611943812237293E-2</c:v>
                </c:pt>
                <c:pt idx="8739">
                  <c:v>-7.6610793534626992E-2</c:v>
                </c:pt>
                <c:pt idx="8740">
                  <c:v>-7.6608379039017918E-2</c:v>
                </c:pt>
                <c:pt idx="8741">
                  <c:v>-7.6604720063049386E-2</c:v>
                </c:pt>
                <c:pt idx="8742">
                  <c:v>-7.6599836554941833E-2</c:v>
                </c:pt>
                <c:pt idx="8743">
                  <c:v>-7.6593748658910693E-2</c:v>
                </c:pt>
                <c:pt idx="8744">
                  <c:v>-7.6586476700725964E-2</c:v>
                </c:pt>
                <c:pt idx="8745">
                  <c:v>-7.6578041173441538E-2</c:v>
                </c:pt>
                <c:pt idx="8746">
                  <c:v>-7.6568462723315495E-2</c:v>
                </c:pt>
                <c:pt idx="8747">
                  <c:v>-7.6557762135940718E-2</c:v>
                </c:pt>
                <c:pt idx="8748">
                  <c:v>-7.6545960322603662E-2</c:v>
                </c:pt>
                <c:pt idx="8749">
                  <c:v>-7.6533078306886854E-2</c:v>
                </c:pt>
                <c:pt idx="8750">
                  <c:v>-7.6519137211529489E-2</c:v>
                </c:pt>
                <c:pt idx="8751">
                  <c:v>-7.6504158245558396E-2</c:v>
                </c:pt>
                <c:pt idx="8752">
                  <c:v>-7.6488162691700806E-2</c:v>
                </c:pt>
                <c:pt idx="8753">
                  <c:v>-7.64711718940881E-2</c:v>
                </c:pt>
                <c:pt idx="8754">
                  <c:v>-7.6453207246259633E-2</c:v>
                </c:pt>
                <c:pt idx="8755">
                  <c:v>-7.6434290179472869E-2</c:v>
                </c:pt>
                <c:pt idx="8756">
                  <c:v>-7.6414442151326853E-2</c:v>
                </c:pt>
                <c:pt idx="8757">
                  <c:v>-7.639368463470253E-2</c:v>
                </c:pt>
                <c:pt idx="8758">
                  <c:v>-7.6372039107025308E-2</c:v>
                </c:pt>
                <c:pt idx="8759">
                  <c:v>-7.6349527039851373E-2</c:v>
                </c:pt>
                <c:pt idx="8760">
                  <c:v>-7.6326169888780909E-2</c:v>
                </c:pt>
                <c:pt idx="8761">
                  <c:v>-7.6301989083698382E-2</c:v>
                </c:pt>
                <c:pt idx="8762">
                  <c:v>-7.6277006019341037E-2</c:v>
                </c:pt>
                <c:pt idx="8763">
                  <c:v>-7.6251242046195294E-2</c:v>
                </c:pt>
                <c:pt idx="8764">
                  <c:v>-7.622471846171934E-2</c:v>
                </c:pt>
                <c:pt idx="8765">
                  <c:v>-7.6197456501891178E-2</c:v>
                </c:pt>
                <c:pt idx="8766">
                  <c:v>-7.6169477311101519E-2</c:v>
                </c:pt>
                <c:pt idx="8767">
                  <c:v>-7.6140801843057118E-2</c:v>
                </c:pt>
                <c:pt idx="8768">
                  <c:v>-7.6111450705714706E-2</c:v>
                </c:pt>
                <c:pt idx="8769">
                  <c:v>-7.6081444035222864E-2</c:v>
                </c:pt>
                <c:pt idx="8770">
                  <c:v>-7.6050801431119613E-2</c:v>
                </c:pt>
                <c:pt idx="8771">
                  <c:v>-7.6019541918233763E-2</c:v>
                </c:pt>
                <c:pt idx="8772">
                  <c:v>-7.5987683914007467E-2</c:v>
                </c:pt>
                <c:pt idx="8773">
                  <c:v>-7.5955245199986768E-2</c:v>
                </c:pt>
                <c:pt idx="8774">
                  <c:v>-7.5922242897189254E-2</c:v>
                </c:pt>
                <c:pt idx="8775">
                  <c:v>-7.5888693445108346E-2</c:v>
                </c:pt>
                <c:pt idx="8776">
                  <c:v>-7.5854612584126194E-2</c:v>
                </c:pt>
                <c:pt idx="8777">
                  <c:v>-7.5820015341116431E-2</c:v>
                </c:pt>
                <c:pt idx="8778">
                  <c:v>-7.5784916018027892E-2</c:v>
                </c:pt>
                <c:pt idx="8779">
                  <c:v>-7.5749328183250156E-2</c:v>
                </c:pt>
                <c:pt idx="8780">
                  <c:v>-7.5713264665571114E-2</c:v>
                </c:pt>
                <c:pt idx="8781">
                  <c:v>-7.5676737550544215E-2</c:v>
                </c:pt>
                <c:pt idx="8782">
                  <c:v>-7.5639758179093505E-2</c:v>
                </c:pt>
                <c:pt idx="8783">
                  <c:v>-7.5602337148191603E-2</c:v>
                </c:pt>
                <c:pt idx="8784">
                  <c:v>-7.5564484313453251E-2</c:v>
                </c:pt>
                <c:pt idx="8785">
                  <c:v>-7.5526208793496558E-2</c:v>
                </c:pt>
                <c:pt idx="8786">
                  <c:v>-7.5487518975929674E-2</c:v>
                </c:pt>
                <c:pt idx="8787">
                  <c:v>-7.5448422524828307E-2</c:v>
                </c:pt>
                <c:pt idx="8788">
                  <c:v>-7.5408926389577371E-2</c:v>
                </c:pt>
                <c:pt idx="8789">
                  <c:v>-7.5369036814955034E-2</c:v>
                </c:pt>
                <c:pt idx="8790">
                  <c:v>-7.5328759352344829E-2</c:v>
                </c:pt>
                <c:pt idx="8791">
                  <c:v>-7.5288098871967996E-2</c:v>
                </c:pt>
                <c:pt idx="8792">
                  <c:v>-7.5247059576032629E-2</c:v>
                </c:pt>
                <c:pt idx="8793">
                  <c:v>-7.5205645012703673E-2</c:v>
                </c:pt>
                <c:pt idx="8794">
                  <c:v>-7.5163858090801838E-2</c:v>
                </c:pt>
                <c:pt idx="8795">
                  <c:v>-7.5121701095145779E-2</c:v>
                </c:pt>
                <c:pt idx="8796">
                  <c:v>-7.5079175702455717E-2</c:v>
                </c:pt>
                <c:pt idx="8797">
                  <c:v>-7.5036282997743425E-2</c:v>
                </c:pt>
                <c:pt idx="8798">
                  <c:v>-7.4993023491114835E-2</c:v>
                </c:pt>
                <c:pt idx="8799">
                  <c:v>-7.4949397134920839E-2</c:v>
                </c:pt>
                <c:pt idx="8800">
                  <c:v>-7.4905403341190349E-2</c:v>
                </c:pt>
                <c:pt idx="8801">
                  <c:v>-7.4861040999288406E-2</c:v>
                </c:pt>
                <c:pt idx="8802">
                  <c:v>-7.4816308493743711E-2</c:v>
                </c:pt>
                <c:pt idx="8803">
                  <c:v>-7.4771203722193869E-2</c:v>
                </c:pt>
                <c:pt idx="8804">
                  <c:v>-7.4725724113400713E-2</c:v>
                </c:pt>
                <c:pt idx="8805">
                  <c:v>-7.4679866645290791E-2</c:v>
                </c:pt>
                <c:pt idx="8806">
                  <c:v>-7.4633627862980237E-2</c:v>
                </c:pt>
                <c:pt idx="8807">
                  <c:v>-7.4587003896744497E-2</c:v>
                </c:pt>
                <c:pt idx="8808">
                  <c:v>-7.4539990479899162E-2</c:v>
                </c:pt>
                <c:pt idx="8809">
                  <c:v>-7.4492582966557586E-2</c:v>
                </c:pt>
                <c:pt idx="8810">
                  <c:v>-7.4444776349236241E-2</c:v>
                </c:pt>
                <c:pt idx="8811">
                  <c:v>-7.4396565276279913E-2</c:v>
                </c:pt>
                <c:pt idx="8812">
                  <c:v>-7.4347944069081823E-2</c:v>
                </c:pt>
                <c:pt idx="8813">
                  <c:v>-7.4298906739075021E-2</c:v>
                </c:pt>
                <c:pt idx="8814">
                  <c:v>-7.4249447004475139E-2</c:v>
                </c:pt>
                <c:pt idx="8815">
                  <c:v>-7.4199558306755176E-2</c:v>
                </c:pt>
                <c:pt idx="8816">
                  <c:v>-7.4149233826835428E-2</c:v>
                </c:pt>
                <c:pt idx="8817">
                  <c:v>-7.4098466500973514E-2</c:v>
                </c:pt>
                <c:pt idx="8818">
                  <c:v>-7.4047249036341384E-2</c:v>
                </c:pt>
                <c:pt idx="8819">
                  <c:v>-7.3995573926276897E-2</c:v>
                </c:pt>
                <c:pt idx="8820">
                  <c:v>-7.3943433465200381E-2</c:v>
                </c:pt>
                <c:pt idx="8821">
                  <c:v>-7.3890819763186691E-2</c:v>
                </c:pt>
                <c:pt idx="8822">
                  <c:v>-7.3837724760185686E-2</c:v>
                </c:pt>
                <c:pt idx="8823">
                  <c:v>-7.3784140239884374E-2</c:v>
                </c:pt>
                <c:pt idx="8824">
                  <c:v>-7.3730057843206506E-2</c:v>
                </c:pt>
                <c:pt idx="8825">
                  <c:v>-7.3675469081444067E-2</c:v>
                </c:pt>
                <c:pt idx="8826">
                  <c:v>-7.3620365349019778E-2</c:v>
                </c:pt>
                <c:pt idx="8827">
                  <c:v>-7.3564737935876506E-2</c:v>
                </c:pt>
                <c:pt idx="8828">
                  <c:v>-7.3508578039493622E-2</c:v>
                </c:pt>
                <c:pt idx="8829">
                  <c:v>-7.3451876826337303E-2</c:v>
                </c:pt>
                <c:pt idx="8830">
                  <c:v>-7.3394625650006734E-2</c:v>
                </c:pt>
                <c:pt idx="8831">
                  <c:v>-7.333681639656707E-2</c:v>
                </c:pt>
                <c:pt idx="8832">
                  <c:v>-7.3278441764483795E-2</c:v>
                </c:pt>
                <c:pt idx="8833">
                  <c:v>-7.3219495406073185E-2</c:v>
                </c:pt>
                <c:pt idx="8834">
                  <c:v>-7.315997200876434E-2</c:v>
                </c:pt>
                <c:pt idx="8835">
                  <c:v>-7.309986736439486E-2</c:v>
                </c:pt>
                <c:pt idx="8836">
                  <c:v>-7.3039178429374907E-2</c:v>
                </c:pt>
                <c:pt idx="8837">
                  <c:v>-7.297790337637021E-2</c:v>
                </c:pt>
                <c:pt idx="8838">
                  <c:v>-7.2916041638040968E-2</c:v>
                </c:pt>
                <c:pt idx="8839">
                  <c:v>-7.2853593943347214E-2</c:v>
                </c:pt>
                <c:pt idx="8840">
                  <c:v>-7.2790562346908588E-2</c:v>
                </c:pt>
                <c:pt idx="8841">
                  <c:v>-7.2726950251882194E-2</c:v>
                </c:pt>
                <c:pt idx="8842">
                  <c:v>-7.2662762426803737E-2</c:v>
                </c:pt>
                <c:pt idx="8843">
                  <c:v>-7.2598005016814154E-2</c:v>
                </c:pt>
                <c:pt idx="8844">
                  <c:v>-7.2532685549675999E-2</c:v>
                </c:pt>
                <c:pt idx="8845">
                  <c:v>-7.2466812936961916E-2</c:v>
                </c:pt>
                <c:pt idx="8846">
                  <c:v>-7.2400397470781919E-2</c:v>
                </c:pt>
                <c:pt idx="8847">
                  <c:v>-7.2333450816395639E-2</c:v>
                </c:pt>
                <c:pt idx="8848">
                  <c:v>-7.2265986001039562E-2</c:v>
                </c:pt>
                <c:pt idx="8849">
                  <c:v>-7.2198017399283193E-2</c:v>
                </c:pt>
                <c:pt idx="8850">
                  <c:v>-7.2129560715209595E-2</c:v>
                </c:pt>
                <c:pt idx="8851">
                  <c:v>-7.2060632961703508E-2</c:v>
                </c:pt>
                <c:pt idx="8852">
                  <c:v>-7.199125243711206E-2</c:v>
                </c:pt>
                <c:pt idx="8853">
                  <c:v>-7.1921438699531701E-2</c:v>
                </c:pt>
                <c:pt idx="8854">
                  <c:v>-7.1851212441693887E-2</c:v>
                </c:pt>
                <c:pt idx="8855">
                  <c:v>-7.178059505720949E-2</c:v>
                </c:pt>
                <c:pt idx="8856">
                  <c:v>-7.1709607956015026E-2</c:v>
                </c:pt>
                <c:pt idx="8857">
                  <c:v>-7.1638272005310408E-2</c:v>
                </c:pt>
                <c:pt idx="8858">
                  <c:v>-7.1566607238903887E-2</c:v>
                </c:pt>
                <c:pt idx="8859">
                  <c:v>-7.14946326822503E-2</c:v>
                </c:pt>
                <c:pt idx="8860">
                  <c:v>-7.1422366199186904E-2</c:v>
                </c:pt>
                <c:pt idx="8861">
                  <c:v>-7.1349824354993957E-2</c:v>
                </c:pt>
                <c:pt idx="8862">
                  <c:v>-7.127702229466569E-2</c:v>
                </c:pt>
                <c:pt idx="8863">
                  <c:v>-7.1203973635488388E-2</c:v>
                </c:pt>
                <c:pt idx="8864">
                  <c:v>-7.1130690373066935E-2</c:v>
                </c:pt>
                <c:pt idx="8865">
                  <c:v>-7.1057182799978788E-2</c:v>
                </c:pt>
                <c:pt idx="8866">
                  <c:v>-7.0983459436268881E-2</c:v>
                </c:pt>
                <c:pt idx="8867">
                  <c:v>-7.0909526971033879E-2</c:v>
                </c:pt>
                <c:pt idx="8868">
                  <c:v>-7.0835390214377694E-2</c:v>
                </c:pt>
                <c:pt idx="8869">
                  <c:v>-7.076105205905231E-2</c:v>
                </c:pt>
                <c:pt idx="8870">
                  <c:v>-7.0686513451129029E-2</c:v>
                </c:pt>
                <c:pt idx="8871">
                  <c:v>-7.0611773369075773E-2</c:v>
                </c:pt>
                <c:pt idx="8872">
                  <c:v>-7.0536828810645533E-2</c:v>
                </c:pt>
                <c:pt idx="8873">
                  <c:v>-7.0461674787008766E-2</c:v>
                </c:pt>
                <c:pt idx="8874">
                  <c:v>-7.0386304323590651E-2</c:v>
                </c:pt>
                <c:pt idx="8875">
                  <c:v>-7.0310708467099442E-2</c:v>
                </c:pt>
                <c:pt idx="8876">
                  <c:v>-7.023487629825878E-2</c:v>
                </c:pt>
                <c:pt idx="8877">
                  <c:v>-7.0158794949780404E-2</c:v>
                </c:pt>
                <c:pt idx="8878">
                  <c:v>-7.0082449629137455E-2</c:v>
                </c:pt>
                <c:pt idx="8879">
                  <c:v>-7.00058236836123E-2</c:v>
                </c:pt>
                <c:pt idx="8880">
                  <c:v>-6.9928898788820137E-2</c:v>
                </c:pt>
                <c:pt idx="8881">
                  <c:v>-6.9851655237885404E-2</c:v>
                </c:pt>
                <c:pt idx="8882">
                  <c:v>-6.9774072184411062E-2</c:v>
                </c:pt>
                <c:pt idx="8883">
                  <c:v>-6.9696127783307624E-2</c:v>
                </c:pt>
                <c:pt idx="8884">
                  <c:v>-6.9617799288724705E-2</c:v>
                </c:pt>
                <c:pt idx="8885">
                  <c:v>-6.9539063145469412E-2</c:v>
                </c:pt>
                <c:pt idx="8886">
                  <c:v>-6.9459895075785413E-2</c:v>
                </c:pt>
                <c:pt idx="8887">
                  <c:v>-6.9380270161719493E-2</c:v>
                </c:pt>
                <c:pt idx="8888">
                  <c:v>-6.9300162923233918E-2</c:v>
                </c:pt>
                <c:pt idx="8889">
                  <c:v>-6.9219547392215627E-2</c:v>
                </c:pt>
                <c:pt idx="8890">
                  <c:v>-6.9138397182531369E-2</c:v>
                </c:pt>
                <c:pt idx="8891">
                  <c:v>-6.9056685556272923E-2</c:v>
                </c:pt>
                <c:pt idx="8892">
                  <c:v>-6.8974385486336262E-2</c:v>
                </c:pt>
                <c:pt idx="8893">
                  <c:v>-6.889146971547172E-2</c:v>
                </c:pt>
                <c:pt idx="8894">
                  <c:v>-6.8807910811942263E-2</c:v>
                </c:pt>
                <c:pt idx="8895">
                  <c:v>-6.8723681221921212E-2</c:v>
                </c:pt>
                <c:pt idx="8896">
                  <c:v>-6.8638753318759377E-2</c:v>
                </c:pt>
                <c:pt idx="8897">
                  <c:v>-6.855309944924684E-2</c:v>
                </c:pt>
                <c:pt idx="8898">
                  <c:v>-6.8466691976991553E-2</c:v>
                </c:pt>
                <c:pt idx="8899">
                  <c:v>-6.8379503323035079E-2</c:v>
                </c:pt>
                <c:pt idx="8900">
                  <c:v>-6.8291506003820529E-2</c:v>
                </c:pt>
                <c:pt idx="8901">
                  <c:v>-6.8202672666625372E-2</c:v>
                </c:pt>
                <c:pt idx="8902">
                  <c:v>-6.8112976122569002E-2</c:v>
                </c:pt>
                <c:pt idx="8903">
                  <c:v>-6.8022389377301234E-2</c:v>
                </c:pt>
                <c:pt idx="8904">
                  <c:v>-6.7930885659474152E-2</c:v>
                </c:pt>
                <c:pt idx="8905">
                  <c:v>-6.7838438447098429E-2</c:v>
                </c:pt>
                <c:pt idx="8906">
                  <c:v>-6.7745021491879359E-2</c:v>
                </c:pt>
                <c:pt idx="8907">
                  <c:v>-6.7650608841628032E-2</c:v>
                </c:pt>
                <c:pt idx="8908">
                  <c:v>-6.7555174860836772E-2</c:v>
                </c:pt>
                <c:pt idx="8909">
                  <c:v>-6.7458694249507845E-2</c:v>
                </c:pt>
                <c:pt idx="8910">
                  <c:v>-6.7361142060319401E-2</c:v>
                </c:pt>
                <c:pt idx="8911">
                  <c:v>-6.7262493714211197E-2</c:v>
                </c:pt>
                <c:pt idx="8912">
                  <c:v>-6.716272501446835E-2</c:v>
                </c:pt>
                <c:pt idx="8913">
                  <c:v>-6.7061812159380771E-2</c:v>
                </c:pt>
                <c:pt idx="8914">
                  <c:v>-6.6959731753550383E-2</c:v>
                </c:pt>
                <c:pt idx="8915">
                  <c:v>-6.6856460817918337E-2</c:v>
                </c:pt>
                <c:pt idx="8916">
                  <c:v>-6.6751976798579485E-2</c:v>
                </c:pt>
                <c:pt idx="8917">
                  <c:v>-6.6646257574451098E-2</c:v>
                </c:pt>
                <c:pt idx="8918">
                  <c:v>-6.6539281463857916E-2</c:v>
                </c:pt>
                <c:pt idx="8919">
                  <c:v>-6.6431027230095072E-2</c:v>
                </c:pt>
                <c:pt idx="8920">
                  <c:v>-6.6321474086027413E-2</c:v>
                </c:pt>
                <c:pt idx="8921">
                  <c:v>-6.6210601697781313E-2</c:v>
                </c:pt>
                <c:pt idx="8922">
                  <c:v>-6.609839018758247E-2</c:v>
                </c:pt>
                <c:pt idx="8923">
                  <c:v>-6.5984820135792169E-2</c:v>
                </c:pt>
                <c:pt idx="8924">
                  <c:v>-6.5869872582191041E-2</c:v>
                </c:pt>
                <c:pt idx="8925">
                  <c:v>-6.5753529026558191E-2</c:v>
                </c:pt>
                <c:pt idx="8926">
                  <c:v>-6.5635771428590783E-2</c:v>
                </c:pt>
                <c:pt idx="8927">
                  <c:v>-6.5516582207208254E-2</c:v>
                </c:pt>
                <c:pt idx="8928">
                  <c:v>-6.5395944239282092E-2</c:v>
                </c:pt>
                <c:pt idx="8929">
                  <c:v>-6.5273840857831708E-2</c:v>
                </c:pt>
                <c:pt idx="8930">
                  <c:v>-6.5150255849723504E-2</c:v>
                </c:pt>
                <c:pt idx="8931">
                  <c:v>-6.5025173452910576E-2</c:v>
                </c:pt>
                <c:pt idx="8932">
                  <c:v>-6.4898578353246611E-2</c:v>
                </c:pt>
                <c:pt idx="8933">
                  <c:v>-6.4770455680907321E-2</c:v>
                </c:pt>
                <c:pt idx="8934">
                  <c:v>-6.464079100645137E-2</c:v>
                </c:pt>
                <c:pt idx="8935">
                  <c:v>-6.4509570336549499E-2</c:v>
                </c:pt>
                <c:pt idx="8936">
                  <c:v>-6.4376780109411655E-2</c:v>
                </c:pt>
                <c:pt idx="8937">
                  <c:v>-6.4242407189937914E-2</c:v>
                </c:pt>
                <c:pt idx="8938">
                  <c:v>-6.4106438864619822E-2</c:v>
                </c:pt>
                <c:pt idx="8939">
                  <c:v>-6.3968862836215695E-2</c:v>
                </c:pt>
                <c:pt idx="8940">
                  <c:v>-6.3829667218223529E-2</c:v>
                </c:pt>
                <c:pt idx="8941">
                  <c:v>-6.3688840603349076E-2</c:v>
                </c:pt>
                <c:pt idx="8942">
                  <c:v>-6.3546372365733725E-2</c:v>
                </c:pt>
                <c:pt idx="8943">
                  <c:v>-6.3402253153010416E-2</c:v>
                </c:pt>
                <c:pt idx="8944">
                  <c:v>-6.3256475281392027E-2</c:v>
                </c:pt>
                <c:pt idx="8945">
                  <c:v>-6.3109032924963018E-2</c:v>
                </c:pt>
                <c:pt idx="8946">
                  <c:v>-6.2959922215787487E-2</c:v>
                </c:pt>
                <c:pt idx="8947">
                  <c:v>-6.2809141326661169E-2</c:v>
                </c:pt>
                <c:pt idx="8948">
                  <c:v>-6.265669054073697E-2</c:v>
                </c:pt>
                <c:pt idx="8949">
                  <c:v>-6.2502572308999527E-2</c:v>
                </c:pt>
                <c:pt idx="8950">
                  <c:v>-6.2346791296395483E-2</c:v>
                </c:pt>
                <c:pt idx="8951">
                  <c:v>-6.2189354417381937E-2</c:v>
                </c:pt>
                <c:pt idx="8952">
                  <c:v>-6.2030270861623917E-2</c:v>
                </c:pt>
                <c:pt idx="8953">
                  <c:v>-6.1869552110533167E-2</c:v>
                </c:pt>
                <c:pt idx="8954">
                  <c:v>-6.1707211945312188E-2</c:v>
                </c:pt>
                <c:pt idx="8955">
                  <c:v>-6.154326644713097E-2</c:v>
                </c:pt>
                <c:pt idx="8956">
                  <c:v>-6.1377733990038243E-2</c:v>
                </c:pt>
                <c:pt idx="8957">
                  <c:v>-6.1210635227173932E-2</c:v>
                </c:pt>
                <c:pt idx="8958">
                  <c:v>-6.1041993070826431E-2</c:v>
                </c:pt>
                <c:pt idx="8959">
                  <c:v>-6.0871832666845892E-2</c:v>
                </c:pt>
                <c:pt idx="8960">
                  <c:v>-6.0700181363901956E-2</c:v>
                </c:pt>
                <c:pt idx="8961">
                  <c:v>-6.0527068678046213E-2</c:v>
                </c:pt>
                <c:pt idx="8962">
                  <c:v>-6.0352526253017111E-2</c:v>
                </c:pt>
                <c:pt idx="8963">
                  <c:v>-6.0176587816699323E-2</c:v>
                </c:pt>
                <c:pt idx="8964">
                  <c:v>-5.999928913412917E-2</c:v>
                </c:pt>
                <c:pt idx="8965">
                  <c:v>-5.9820667957413733E-2</c:v>
                </c:pt>
                <c:pt idx="8966">
                  <c:v>-5.9640763898906345E-2</c:v>
                </c:pt>
                <c:pt idx="8967">
                  <c:v>-5.9459618068589515E-2</c:v>
                </c:pt>
                <c:pt idx="8968">
                  <c:v>-5.9277272519823024E-2</c:v>
                </c:pt>
                <c:pt idx="8969">
                  <c:v>-5.9093769789902557E-2</c:v>
                </c:pt>
                <c:pt idx="8970">
                  <c:v>-5.8909152644297386E-2</c:v>
                </c:pt>
                <c:pt idx="8971">
                  <c:v>-5.8723463908492923E-2</c:v>
                </c:pt>
                <c:pt idx="8972">
                  <c:v>-5.8536746316030494E-2</c:v>
                </c:pt>
                <c:pt idx="8973">
                  <c:v>-5.8349042368763135E-2</c:v>
                </c:pt>
                <c:pt idx="8974">
                  <c:v>-5.816039420857539E-2</c:v>
                </c:pt>
                <c:pt idx="8975">
                  <c:v>-5.7970843499970899E-2</c:v>
                </c:pt>
                <c:pt idx="8976">
                  <c:v>-5.7780431322957924E-2</c:v>
                </c:pt>
                <c:pt idx="8977">
                  <c:v>-5.7589198075687534E-2</c:v>
                </c:pt>
                <c:pt idx="8978">
                  <c:v>-5.739718338631479E-2</c:v>
                </c:pt>
                <c:pt idx="8979">
                  <c:v>-5.7204426033578636E-2</c:v>
                </c:pt>
                <c:pt idx="8980">
                  <c:v>-5.7010963875614919E-2</c:v>
                </c:pt>
                <c:pt idx="8981">
                  <c:v>-5.6816833786534869E-2</c:v>
                </c:pt>
                <c:pt idx="8982">
                  <c:v>-5.6622071600321823E-2</c:v>
                </c:pt>
                <c:pt idx="8983">
                  <c:v>-5.6426712061617097E-2</c:v>
                </c:pt>
                <c:pt idx="8984">
                  <c:v>-5.6230788782983376E-2</c:v>
                </c:pt>
                <c:pt idx="8985">
                  <c:v>-5.6034334208251803E-2</c:v>
                </c:pt>
                <c:pt idx="8986">
                  <c:v>-5.5837379581575496E-2</c:v>
                </c:pt>
                <c:pt idx="8987">
                  <c:v>-5.5639954921829271E-2</c:v>
                </c:pt>
                <c:pt idx="8988">
                  <c:v>-5.5442089002009712E-2</c:v>
                </c:pt>
                <c:pt idx="8989">
                  <c:v>-5.5243809333307511E-2</c:v>
                </c:pt>
                <c:pt idx="8990">
                  <c:v>-5.504514215353621E-2</c:v>
                </c:pt>
                <c:pt idx="8991">
                  <c:v>-5.4846112466135549E-2</c:v>
                </c:pt>
                <c:pt idx="8992">
                  <c:v>-5.4646744229643156E-2</c:v>
                </c:pt>
                <c:pt idx="8993">
                  <c:v>-5.444706066979807E-2</c:v>
                </c:pt>
                <c:pt idx="8994">
                  <c:v>-5.4247084534148726E-2</c:v>
                </c:pt>
                <c:pt idx="8995">
                  <c:v>-5.4046838220656403E-2</c:v>
                </c:pt>
                <c:pt idx="8996">
                  <c:v>-5.384634385318203E-2</c:v>
                </c:pt>
                <c:pt idx="8997">
                  <c:v>-5.3645623348666453E-2</c:v>
                </c:pt>
                <c:pt idx="8998">
                  <c:v>-5.3444698478436893E-2</c:v>
                </c:pt>
                <c:pt idx="8999">
                  <c:v>-5.3243590924041517E-2</c:v>
                </c:pt>
                <c:pt idx="9000">
                  <c:v>-5.3042322327919007E-2</c:v>
                </c:pt>
                <c:pt idx="9001">
                  <c:v>-5.2840914339194474E-2</c:v>
                </c:pt>
                <c:pt idx="9002">
                  <c:v>-5.2639388654880492E-2</c:v>
                </c:pt>
                <c:pt idx="9003">
                  <c:v>-5.2437767056751884E-2</c:v>
                </c:pt>
                <c:pt idx="9004">
                  <c:v>-5.2236071444149275E-2</c:v>
                </c:pt>
                <c:pt idx="9005">
                  <c:v>-5.2034323862958483E-2</c:v>
                </c:pt>
                <c:pt idx="9006">
                  <c:v>-5.1832546530999522E-2</c:v>
                </c:pt>
                <c:pt idx="9007">
                  <c:v>-5.1630761860050223E-2</c:v>
                </c:pt>
                <c:pt idx="9008">
                  <c:v>-5.1428992474719278E-2</c:v>
                </c:pt>
                <c:pt idx="9009">
                  <c:v>-5.1227261228373906E-2</c:v>
                </c:pt>
                <c:pt idx="9010">
                  <c:v>-5.1025591216317535E-2</c:v>
                </c:pt>
                <c:pt idx="9011">
                  <c:v>-5.0824005786404357E-2</c:v>
                </c:pt>
                <c:pt idx="9012">
                  <c:v>-5.0622528547269022E-2</c:v>
                </c:pt>
                <c:pt idx="9013">
                  <c:v>-5.0421183374340525E-2</c:v>
                </c:pt>
                <c:pt idx="9014">
                  <c:v>-5.0219994413802163E-2</c:v>
                </c:pt>
                <c:pt idx="9015">
                  <c:v>-5.0018986084650774E-2</c:v>
                </c:pt>
                <c:pt idx="9016">
                  <c:v>-4.9818183028254928E-2</c:v>
                </c:pt>
                <c:pt idx="9017">
                  <c:v>-4.9617609896263536E-2</c:v>
                </c:pt>
                <c:pt idx="9018">
                  <c:v>-4.9417291007065198E-2</c:v>
                </c:pt>
                <c:pt idx="9019">
                  <c:v>-4.9217250067143822E-2</c:v>
                </c:pt>
                <c:pt idx="9020">
                  <c:v>-4.9017510031914839E-2</c:v>
                </c:pt>
                <c:pt idx="9021">
                  <c:v>-4.8818093026384894E-2</c:v>
                </c:pt>
                <c:pt idx="9022">
                  <c:v>-4.8619020276612857E-2</c:v>
                </c:pt>
                <c:pt idx="9023">
                  <c:v>-4.8420312049187557E-2</c:v>
                </c:pt>
                <c:pt idx="9024">
                  <c:v>-4.8221987598159079E-2</c:v>
                </c:pt>
                <c:pt idx="9025">
                  <c:v>-4.8024065118970158E-2</c:v>
                </c:pt>
                <c:pt idx="9026">
                  <c:v>-4.7826561708956813E-2</c:v>
                </c:pt>
                <c:pt idx="9027">
                  <c:v>-4.7629493334007102E-2</c:v>
                </c:pt>
                <c:pt idx="9028">
                  <c:v>-4.7432874800983717E-2</c:v>
                </c:pt>
                <c:pt idx="9029">
                  <c:v>-4.7236719735534421E-2</c:v>
                </c:pt>
                <c:pt idx="9030">
                  <c:v>-4.704104056493174E-2</c:v>
                </c:pt>
                <c:pt idx="9031">
                  <c:v>-4.6845848505597927E-2</c:v>
                </c:pt>
                <c:pt idx="9032">
                  <c:v>-4.6651153554989791E-2</c:v>
                </c:pt>
                <c:pt idx="9033">
                  <c:v>-4.6456964487530512E-2</c:v>
                </c:pt>
                <c:pt idx="9034">
                  <c:v>-4.6263288854292803E-2</c:v>
                </c:pt>
                <c:pt idx="9035">
                  <c:v>-4.6070132986150786E-2</c:v>
                </c:pt>
                <c:pt idx="9036">
                  <c:v>-4.5877502000131867E-2</c:v>
                </c:pt>
                <c:pt idx="9037">
                  <c:v>-4.5685399808713556E-2</c:v>
                </c:pt>
                <c:pt idx="9038">
                  <c:v>-4.5493829131823441E-2</c:v>
                </c:pt>
                <c:pt idx="9039">
                  <c:v>-4.5302791511311849E-2</c:v>
                </c:pt>
                <c:pt idx="9040">
                  <c:v>-4.511228732767962E-2</c:v>
                </c:pt>
                <c:pt idx="9041">
                  <c:v>-4.4922315827446747E-2</c:v>
                </c:pt>
                <c:pt idx="9042">
                  <c:v>-4.473287517946959E-2</c:v>
                </c:pt>
                <c:pt idx="9043">
                  <c:v>-4.4543962554931898E-2</c:v>
                </c:pt>
                <c:pt idx="9044">
                  <c:v>-4.4355574197611436E-2</c:v>
                </c:pt>
                <c:pt idx="9045">
                  <c:v>-4.4167705471650769E-2</c:v>
                </c:pt>
                <c:pt idx="9046">
                  <c:v>-4.3980350900181979E-2</c:v>
                </c:pt>
                <c:pt idx="9047">
                  <c:v>-4.3793504202977326E-2</c:v>
                </c:pt>
                <c:pt idx="9048">
                  <c:v>-4.3607158333476878E-2</c:v>
                </c:pt>
                <c:pt idx="9049">
                  <c:v>-4.3421305515175347E-2</c:v>
                </c:pt>
                <c:pt idx="9050">
                  <c:v>-4.3235937277338023E-2</c:v>
                </c:pt>
                <c:pt idx="9051">
                  <c:v>-4.3051044490020278E-2</c:v>
                </c:pt>
                <c:pt idx="9052">
                  <c:v>-4.2866617398366606E-2</c:v>
                </c:pt>
                <c:pt idx="9053">
                  <c:v>-4.2682645656169096E-2</c:v>
                </c:pt>
                <c:pt idx="9054">
                  <c:v>-4.2499118358668625E-2</c:v>
                </c:pt>
                <c:pt idx="9055">
                  <c:v>-4.2316024074583146E-2</c:v>
                </c:pt>
                <c:pt idx="9056">
                  <c:v>-4.2133350877352121E-2</c:v>
                </c:pt>
                <c:pt idx="9057">
                  <c:v>-4.1951086375587275E-2</c:v>
                </c:pt>
                <c:pt idx="9058">
                  <c:v>-4.1769217742721507E-2</c:v>
                </c:pt>
                <c:pt idx="9059">
                  <c:v>-4.1587731745851973E-2</c:v>
                </c:pt>
                <c:pt idx="9060">
                  <c:v>-4.1406614773773331E-2</c:v>
                </c:pt>
                <c:pt idx="9061">
                  <c:v>-4.1225852864199747E-2</c:v>
                </c:pt>
                <c:pt idx="9062">
                  <c:v>-4.1045431730176322E-2</c:v>
                </c:pt>
                <c:pt idx="9063">
                  <c:v>-4.0865336785680967E-2</c:v>
                </c:pt>
                <c:pt idx="9064">
                  <c:v>-4.0685553170421308E-2</c:v>
                </c:pt>
                <c:pt idx="9065">
                  <c:v>-4.0506065773829897E-2</c:v>
                </c:pt>
                <c:pt idx="9066">
                  <c:v>-4.0326859258264708E-2</c:v>
                </c:pt>
                <c:pt idx="9067">
                  <c:v>-4.0147918081421118E-2</c:v>
                </c:pt>
                <c:pt idx="9068">
                  <c:v>-3.9969226517964251E-2</c:v>
                </c:pt>
                <c:pt idx="9069">
                  <c:v>-3.9790768680390387E-2</c:v>
                </c:pt>
                <c:pt idx="9070">
                  <c:v>-3.9612528539125919E-2</c:v>
                </c:pt>
                <c:pt idx="9071">
                  <c:v>-3.9434489941878974E-2</c:v>
                </c:pt>
                <c:pt idx="9072">
                  <c:v>-3.9256636632249049E-2</c:v>
                </c:pt>
                <c:pt idx="9073">
                  <c:v>-3.9078952267611412E-2</c:v>
                </c:pt>
                <c:pt idx="9074">
                  <c:v>-3.8901420436286929E-2</c:v>
                </c:pt>
                <c:pt idx="9075">
                  <c:v>-3.8724024674010885E-2</c:v>
                </c:pt>
                <c:pt idx="9076">
                  <c:v>-3.8546748479714378E-2</c:v>
                </c:pt>
                <c:pt idx="9077">
                  <c:v>-3.8369575330632018E-2</c:v>
                </c:pt>
                <c:pt idx="9078">
                  <c:v>-3.8192488696751001E-2</c:v>
                </c:pt>
                <c:pt idx="9079">
                  <c:v>-3.8015472054614988E-2</c:v>
                </c:pt>
                <c:pt idx="9080">
                  <c:v>-3.7838508900498634E-2</c:v>
                </c:pt>
                <c:pt idx="9081">
                  <c:v>-3.7661582762967459E-2</c:v>
                </c:pt>
                <c:pt idx="9082">
                  <c:v>-3.7484677214838079E-2</c:v>
                </c:pt>
                <c:pt idx="9083">
                  <c:v>-3.7307775884554098E-2</c:v>
                </c:pt>
                <c:pt idx="9084">
                  <c:v>-3.7130862466993299E-2</c:v>
                </c:pt>
                <c:pt idx="9085">
                  <c:v>-3.6953920733721286E-2</c:v>
                </c:pt>
                <c:pt idx="9086">
                  <c:v>-3.6776934542706897E-2</c:v>
                </c:pt>
                <c:pt idx="9087">
                  <c:v>-3.6599887847514917E-2</c:v>
                </c:pt>
                <c:pt idx="9088">
                  <c:v>-3.6422764705991331E-2</c:v>
                </c:pt>
                <c:pt idx="9089">
                  <c:v>-3.6245549288456511E-2</c:v>
                </c:pt>
                <c:pt idx="9090">
                  <c:v>-3.6068225885420996E-2</c:v>
                </c:pt>
                <c:pt idx="9091">
                  <c:v>-3.5890778914839529E-2</c:v>
                </c:pt>
                <c:pt idx="9092">
                  <c:v>-3.5713192928917684E-2</c:v>
                </c:pt>
                <c:pt idx="9093">
                  <c:v>-3.5535452620485991E-2</c:v>
                </c:pt>
                <c:pt idx="9094">
                  <c:v>-3.5357542828956208E-2</c:v>
                </c:pt>
                <c:pt idx="9095">
                  <c:v>-3.5179448545873647E-2</c:v>
                </c:pt>
                <c:pt idx="9096">
                  <c:v>-3.5001154920080275E-2</c:v>
                </c:pt>
                <c:pt idx="9097">
                  <c:v>-3.4822647262502004E-2</c:v>
                </c:pt>
                <c:pt idx="9098">
                  <c:v>-3.4643911050573982E-2</c:v>
                </c:pt>
                <c:pt idx="9099">
                  <c:v>-3.4464931932317297E-2</c:v>
                </c:pt>
                <c:pt idx="9100">
                  <c:v>-3.4285695730080688E-2</c:v>
                </c:pt>
                <c:pt idx="9101">
                  <c:v>-3.4106188443959254E-2</c:v>
                </c:pt>
                <c:pt idx="9102">
                  <c:v>-3.3926396254903818E-2</c:v>
                </c:pt>
                <c:pt idx="9103">
                  <c:v>-3.3746305527532744E-2</c:v>
                </c:pt>
                <c:pt idx="9104">
                  <c:v>-3.3565902862299296E-2</c:v>
                </c:pt>
                <c:pt idx="9105">
                  <c:v>-3.338517530393223E-2</c:v>
                </c:pt>
                <c:pt idx="9106">
                  <c:v>-3.3204110676747091E-2</c:v>
                </c:pt>
                <c:pt idx="9107">
                  <c:v>-3.3022697854895179E-2</c:v>
                </c:pt>
                <c:pt idx="9108">
                  <c:v>-3.2840926894717418E-2</c:v>
                </c:pt>
                <c:pt idx="9109">
                  <c:v>-3.2658789107244096E-2</c:v>
                </c:pt>
                <c:pt idx="9110">
                  <c:v>-3.2476277118909769E-2</c:v>
                </c:pt>
                <c:pt idx="9111">
                  <c:v>-3.2293384923314079E-2</c:v>
                </c:pt>
                <c:pt idx="9112">
                  <c:v>-3.2110107924682781E-2</c:v>
                </c:pt>
                <c:pt idx="9113">
                  <c:v>-3.1926442973568572E-2</c:v>
                </c:pt>
                <c:pt idx="9114">
                  <c:v>-3.1742388395304952E-2</c:v>
                </c:pt>
                <c:pt idx="9115">
                  <c:v>-3.1557944011701984E-2</c:v>
                </c:pt>
                <c:pt idx="9116">
                  <c:v>-3.1373111156450612E-2</c:v>
                </c:pt>
                <c:pt idx="9117">
                  <c:v>-3.1187892684680512E-2</c:v>
                </c:pt>
                <c:pt idx="9118">
                  <c:v>-3.1002292977094583E-2</c:v>
                </c:pt>
                <c:pt idx="9119">
                  <c:v>-3.0816317939084004E-2</c:v>
                </c:pt>
                <c:pt idx="9120">
                  <c:v>-3.0629974995206987E-2</c:v>
                </c:pt>
                <c:pt idx="9121">
                  <c:v>-3.0443273079396017E-2</c:v>
                </c:pt>
                <c:pt idx="9122">
                  <c:v>-3.0256222621239708E-2</c:v>
                </c:pt>
                <c:pt idx="9123">
                  <c:v>-3.006883552866824E-2</c:v>
                </c:pt>
                <c:pt idx="9124">
                  <c:v>-2.9881125167353608E-2</c:v>
                </c:pt>
                <c:pt idx="9125">
                  <c:v>-2.9693106337120245E-2</c:v>
                </c:pt>
                <c:pt idx="9126">
                  <c:v>-2.950479524564557E-2</c:v>
                </c:pt>
                <c:pt idx="9127">
                  <c:v>-2.9316209479714514E-2</c:v>
                </c:pt>
                <c:pt idx="9128">
                  <c:v>-2.912736797427834E-2</c:v>
                </c:pt>
                <c:pt idx="9129">
                  <c:v>-2.8938290979553281E-2</c:v>
                </c:pt>
                <c:pt idx="9130">
                  <c:v>-2.874900002638155E-2</c:v>
                </c:pt>
                <c:pt idx="9131">
                  <c:v>-2.8559517890064334E-2</c:v>
                </c:pt>
                <c:pt idx="9132">
                  <c:v>-2.8369868552863886E-2</c:v>
                </c:pt>
                <c:pt idx="9133">
                  <c:v>-2.8180077165360359E-2</c:v>
                </c:pt>
                <c:pt idx="9134">
                  <c:v>-2.7990170006837036E-2</c:v>
                </c:pt>
                <c:pt idx="9135">
                  <c:v>-2.7800174444857741E-2</c:v>
                </c:pt>
                <c:pt idx="9136">
                  <c:v>-2.761011889418867E-2</c:v>
                </c:pt>
                <c:pt idx="9137">
                  <c:v>-2.7420032775208297E-2</c:v>
                </c:pt>
                <c:pt idx="9138">
                  <c:v>-2.7229946471938011E-2</c:v>
                </c:pt>
                <c:pt idx="9139">
                  <c:v>-2.7039891289818645E-2</c:v>
                </c:pt>
                <c:pt idx="9140">
                  <c:v>-2.6849899413348303E-2</c:v>
                </c:pt>
                <c:pt idx="9141">
                  <c:v>-2.6660003813209196E-2</c:v>
                </c:pt>
                <c:pt idx="9142">
                  <c:v>-2.6470237994270698E-2</c:v>
                </c:pt>
                <c:pt idx="9143">
                  <c:v>-2.6280635614471599E-2</c:v>
                </c:pt>
                <c:pt idx="9144">
                  <c:v>-2.6091230169855959E-2</c:v>
                </c:pt>
                <c:pt idx="9145">
                  <c:v>-2.5902054819915789E-2</c:v>
                </c:pt>
                <c:pt idx="9146">
                  <c:v>-2.5713142273963218E-2</c:v>
                </c:pt>
                <c:pt idx="9147">
                  <c:v>-2.5524524689726991E-2</c:v>
                </c:pt>
                <c:pt idx="9148">
                  <c:v>-2.5336233581365379E-2</c:v>
                </c:pt>
                <c:pt idx="9149">
                  <c:v>-2.5148299736294389E-2</c:v>
                </c:pt>
                <c:pt idx="9150">
                  <c:v>-2.4960753140342185E-2</c:v>
                </c:pt>
                <c:pt idx="9151">
                  <c:v>-2.4773622910761489E-2</c:v>
                </c:pt>
                <c:pt idx="9152">
                  <c:v>-2.4586937236652083E-2</c:v>
                </c:pt>
                <c:pt idx="9153">
                  <c:v>-2.4400723326363442E-2</c:v>
                </c:pt>
                <c:pt idx="9154">
                  <c:v>-2.4215007361464917E-2</c:v>
                </c:pt>
                <c:pt idx="9155">
                  <c:v>-2.4029814456888746E-2</c:v>
                </c:pt>
                <c:pt idx="9156">
                  <c:v>-2.3845168626867832E-2</c:v>
                </c:pt>
                <c:pt idx="9157">
                  <c:v>-2.3661092756305988E-2</c:v>
                </c:pt>
                <c:pt idx="9158">
                  <c:v>-2.3477608577235236E-2</c:v>
                </c:pt>
                <c:pt idx="9159">
                  <c:v>-2.3294736650028826E-2</c:v>
                </c:pt>
                <c:pt idx="9160">
                  <c:v>-2.3112496349054532E-2</c:v>
                </c:pt>
                <c:pt idx="9161">
                  <c:v>-2.293090585246646E-2</c:v>
                </c:pt>
                <c:pt idx="9162">
                  <c:v>-2.2749982135847776E-2</c:v>
                </c:pt>
                <c:pt idx="9163">
                  <c:v>-2.2569740969430596E-2</c:v>
                </c:pt>
                <c:pt idx="9164">
                  <c:v>-2.2390196918631197E-2</c:v>
                </c:pt>
                <c:pt idx="9165">
                  <c:v>-2.2211363347652682E-2</c:v>
                </c:pt>
                <c:pt idx="9166">
                  <c:v>-2.2033252425918172E-2</c:v>
                </c:pt>
                <c:pt idx="9167">
                  <c:v>-2.1855875137109852E-2</c:v>
                </c:pt>
                <c:pt idx="9168">
                  <c:v>-2.1679241290600847E-2</c:v>
                </c:pt>
                <c:pt idx="9169">
                  <c:v>-2.1503359535076514E-2</c:v>
                </c:pt>
                <c:pt idx="9170">
                  <c:v>-2.1328237374153812E-2</c:v>
                </c:pt>
                <c:pt idx="9171">
                  <c:v>-2.1153881183816382E-2</c:v>
                </c:pt>
                <c:pt idx="9172">
                  <c:v>-2.0980296231492931E-2</c:v>
                </c:pt>
                <c:pt idx="9173">
                  <c:v>-2.0807486696616338E-2</c:v>
                </c:pt>
                <c:pt idx="9174">
                  <c:v>-2.063545569250887E-2</c:v>
                </c:pt>
                <c:pt idx="9175">
                  <c:v>-2.0464205289448881E-2</c:v>
                </c:pt>
                <c:pt idx="9176">
                  <c:v>-2.0293736538781127E-2</c:v>
                </c:pt>
                <c:pt idx="9177">
                  <c:v>-2.0124049497942074E-2</c:v>
                </c:pt>
                <c:pt idx="9178">
                  <c:v>-1.9955143256278479E-2</c:v>
                </c:pt>
                <c:pt idx="9179">
                  <c:v>-1.9787015961544682E-2</c:v>
                </c:pt>
                <c:pt idx="9180">
                  <c:v>-1.9619664846972015E-2</c:v>
                </c:pt>
                <c:pt idx="9181">
                  <c:v>-1.9453086258808965E-2</c:v>
                </c:pt>
                <c:pt idx="9182">
                  <c:v>-1.9287275684238527E-2</c:v>
                </c:pt>
                <c:pt idx="9183">
                  <c:v>-1.9122227779584292E-2</c:v>
                </c:pt>
                <c:pt idx="9184">
                  <c:v>-1.8957936398723282E-2</c:v>
                </c:pt>
                <c:pt idx="9185">
                  <c:v>-1.8794394621628761E-2</c:v>
                </c:pt>
                <c:pt idx="9186">
                  <c:v>-1.8631594782971727E-2</c:v>
                </c:pt>
                <c:pt idx="9187">
                  <c:v>-1.8469528500714909E-2</c:v>
                </c:pt>
                <c:pt idx="9188">
                  <c:v>-1.8308186704637838E-2</c:v>
                </c:pt>
                <c:pt idx="9189">
                  <c:v>-1.8147559664736131E-2</c:v>
                </c:pt>
                <c:pt idx="9190">
                  <c:v>-1.7987637019442705E-2</c:v>
                </c:pt>
                <c:pt idx="9191">
                  <c:v>-1.7828407803622607E-2</c:v>
                </c:pt>
                <c:pt idx="9192">
                  <c:v>-1.7669860476297143E-2</c:v>
                </c:pt>
                <c:pt idx="9193">
                  <c:v>-1.7511982948056882E-2</c:v>
                </c:pt>
                <c:pt idx="9194">
                  <c:v>-1.7354762608126538E-2</c:v>
                </c:pt>
                <c:pt idx="9195">
                  <c:v>-1.7198186351048098E-2</c:v>
                </c:pt>
                <c:pt idx="9196">
                  <c:v>-1.7042240602951956E-2</c:v>
                </c:pt>
                <c:pt idx="9197">
                  <c:v>-1.6886911347388588E-2</c:v>
                </c:pt>
                <c:pt idx="9198">
                  <c:v>-1.673218415069631E-2</c:v>
                </c:pt>
                <c:pt idx="9199">
                  <c:v>-1.6578044186883484E-2</c:v>
                </c:pt>
                <c:pt idx="9200">
                  <c:v>-1.6424476262005688E-2</c:v>
                </c:pt>
                <c:pt idx="9201">
                  <c:v>-1.6271464838021249E-2</c:v>
                </c:pt>
                <c:pt idx="9202">
                  <c:v>-1.6118994056110562E-2</c:v>
                </c:pt>
                <c:pt idx="9203">
                  <c:v>-1.5967047759446611E-2</c:v>
                </c:pt>
                <c:pt idx="9204">
                  <c:v>-1.581560957017239E-2</c:v>
                </c:pt>
                <c:pt idx="9205">
                  <c:v>-1.5664663138519455E-2</c:v>
                </c:pt>
                <c:pt idx="9206">
                  <c:v>-1.5514192531610547E-2</c:v>
                </c:pt>
                <c:pt idx="9207">
                  <c:v>-1.536418255017921E-2</c:v>
                </c:pt>
                <c:pt idx="9208">
                  <c:v>-1.5214618892838566E-2</c:v>
                </c:pt>
                <c:pt idx="9209">
                  <c:v>-1.5065488253983775E-2</c:v>
                </c:pt>
                <c:pt idx="9210">
                  <c:v>-1.4916778408347341E-2</c:v>
                </c:pt>
                <c:pt idx="9211">
                  <c:v>-1.4768478285320213E-2</c:v>
                </c:pt>
                <c:pt idx="9212">
                  <c:v>-1.4620578033750255E-2</c:v>
                </c:pt>
                <c:pt idx="9213">
                  <c:v>-1.4473069077806468E-2</c:v>
                </c:pt>
                <c:pt idx="9214">
                  <c:v>-1.4325944164467743E-2</c:v>
                </c:pt>
                <c:pt idx="9215">
                  <c:v>-1.4179197403170311E-2</c:v>
                </c:pt>
                <c:pt idx="9216">
                  <c:v>-1.4032824298124526E-2</c:v>
                </c:pt>
                <c:pt idx="9217">
                  <c:v>-1.3886821773788183E-2</c:v>
                </c:pt>
                <c:pt idx="9218">
                  <c:v>-1.3741188193961676E-2</c:v>
                </c:pt>
                <c:pt idx="9219">
                  <c:v>-1.3595923374948688E-2</c:v>
                </c:pt>
                <c:pt idx="9220">
                  <c:v>-1.3451028593203841E-2</c:v>
                </c:pt>
                <c:pt idx="9221">
                  <c:v>-1.3306506587873109E-2</c:v>
                </c:pt>
                <c:pt idx="9222">
                  <c:v>-1.316236155860589E-2</c:v>
                </c:pt>
                <c:pt idx="9223">
                  <c:v>-1.301859915900614E-2</c:v>
                </c:pt>
                <c:pt idx="9224">
                  <c:v>-1.2875226486067691E-2</c:v>
                </c:pt>
                <c:pt idx="9225">
                  <c:v>-1.2732252065922529E-2</c:v>
                </c:pt>
                <c:pt idx="9226">
                  <c:v>-1.2589685836214117E-2</c:v>
                </c:pt>
                <c:pt idx="9227">
                  <c:v>-1.2447539125391351E-2</c:v>
                </c:pt>
                <c:pt idx="9228">
                  <c:v>-1.2305824629203382E-2</c:v>
                </c:pt>
                <c:pt idx="9229">
                  <c:v>-1.2164556384660238E-2</c:v>
                </c:pt>
                <c:pt idx="9230">
                  <c:v>-1.2023749741710103E-2</c:v>
                </c:pt>
                <c:pt idx="9231">
                  <c:v>-1.1883421332869912E-2</c:v>
                </c:pt>
                <c:pt idx="9232">
                  <c:v>-1.1743589041032822E-2</c:v>
                </c:pt>
                <c:pt idx="9233">
                  <c:v>-1.1604271965663205E-2</c:v>
                </c:pt>
                <c:pt idx="9234">
                  <c:v>-1.1465490387577727E-2</c:v>
                </c:pt>
                <c:pt idx="9235">
                  <c:v>-1.1327265732499023E-2</c:v>
                </c:pt>
                <c:pt idx="9236">
                  <c:v>-1.118962053355757E-2</c:v>
                </c:pt>
                <c:pt idx="9237">
                  <c:v>-1.105257839290627E-2</c:v>
                </c:pt>
                <c:pt idx="9238">
                  <c:v>-1.091616394260218E-2</c:v>
                </c:pt>
                <c:pt idx="9239">
                  <c:v>-1.0780402804899799E-2</c:v>
                </c:pt>
                <c:pt idx="9240">
                  <c:v>-1.0645321552090877E-2</c:v>
                </c:pt>
                <c:pt idx="9241">
                  <c:v>-1.0510947637217761E-2</c:v>
                </c:pt>
                <c:pt idx="9242">
                  <c:v>-1.0377309233756368E-2</c:v>
                </c:pt>
                <c:pt idx="9243">
                  <c:v>-1.0244435001442363E-2</c:v>
                </c:pt>
                <c:pt idx="9244">
                  <c:v>-1.0112353889698514E-2</c:v>
                </c:pt>
                <c:pt idx="9245">
                  <c:v>-9.9810950210174661E-3</c:v>
                </c:pt>
                <c:pt idx="9246">
                  <c:v>-9.8506876091173489E-3</c:v>
                </c:pt>
                <c:pt idx="9247">
                  <c:v>-9.7211608840692479E-3</c:v>
                </c:pt>
                <c:pt idx="9248">
                  <c:v>-9.5925440228337138E-3</c:v>
                </c:pt>
                <c:pt idx="9249">
                  <c:v>-9.464866084900098E-3</c:v>
                </c:pt>
                <c:pt idx="9250">
                  <c:v>-9.3381559527829869E-3</c:v>
                </c:pt>
                <c:pt idx="9251">
                  <c:v>-9.212442277139769E-3</c:v>
                </c:pt>
                <c:pt idx="9252">
                  <c:v>-9.0877534262820588E-3</c:v>
                </c:pt>
                <c:pt idx="9253">
                  <c:v>-8.9641174398616061E-3</c:v>
                </c:pt>
                <c:pt idx="9254">
                  <c:v>-8.841561986518965E-3</c:v>
                </c:pt>
                <c:pt idx="9255">
                  <c:v>-8.7201143252913626E-3</c:v>
                </c:pt>
                <c:pt idx="9256">
                  <c:v>-8.5998012705831867E-3</c:v>
                </c:pt>
                <c:pt idx="9257">
                  <c:v>-8.4806491605102646E-3</c:v>
                </c:pt>
                <c:pt idx="9258">
                  <c:v>-8.3626838284360985E-3</c:v>
                </c:pt>
                <c:pt idx="9259">
                  <c:v>-8.2459305775252605E-3</c:v>
                </c:pt>
                <c:pt idx="9260">
                  <c:v>-8.1304141581460525E-3</c:v>
                </c:pt>
                <c:pt idx="9261">
                  <c:v>-8.016158747961015E-3</c:v>
                </c:pt>
                <c:pt idx="9262">
                  <c:v>-7.9031879345505887E-3</c:v>
                </c:pt>
                <c:pt idx="9263">
                  <c:v>-7.7915247004213496E-3</c:v>
                </c:pt>
                <c:pt idx="9264">
                  <c:v>-7.6811914102564863E-3</c:v>
                </c:pt>
                <c:pt idx="9265">
                  <c:v>-7.5722098002720915E-3</c:v>
                </c:pt>
                <c:pt idx="9266">
                  <c:v>-7.4646009695486498E-3</c:v>
                </c:pt>
                <c:pt idx="9267">
                  <c:v>-7.3583853732127622E-3</c:v>
                </c:pt>
                <c:pt idx="9268">
                  <c:v>-7.2535828173495359E-3</c:v>
                </c:pt>
                <c:pt idx="9269">
                  <c:v>-7.1502124555314081E-3</c:v>
                </c:pt>
                <c:pt idx="9270">
                  <c:v>-7.0482927868543016E-3</c:v>
                </c:pt>
                <c:pt idx="9271">
                  <c:v>-6.9478416553769243E-3</c:v>
                </c:pt>
                <c:pt idx="9272">
                  <c:v>-6.8488762508638838E-3</c:v>
                </c:pt>
                <c:pt idx="9273">
                  <c:v>-6.751413110737901E-3</c:v>
                </c:pt>
                <c:pt idx="9274">
                  <c:v>-6.6554681231508987E-3</c:v>
                </c:pt>
                <c:pt idx="9275">
                  <c:v>-6.5610565310881101E-3</c:v>
                </c:pt>
                <c:pt idx="9276">
                  <c:v>-6.4681929374235418E-3</c:v>
                </c:pt>
                <c:pt idx="9277">
                  <c:v>-6.3768913108490713E-3</c:v>
                </c:pt>
                <c:pt idx="9278">
                  <c:v>-6.2871649926035571E-3</c:v>
                </c:pt>
                <c:pt idx="9279">
                  <c:v>-6.1990266236944241E-3</c:v>
                </c:pt>
                <c:pt idx="9280">
                  <c:v>-6.1124878197473887E-3</c:v>
                </c:pt>
                <c:pt idx="9281">
                  <c:v>-6.0275586409645164E-3</c:v>
                </c:pt>
                <c:pt idx="9282">
                  <c:v>-5.944247167382892E-3</c:v>
                </c:pt>
                <c:pt idx="9283">
                  <c:v>-5.8625592971193888E-3</c:v>
                </c:pt>
                <c:pt idx="9284">
                  <c:v>-5.7824986414226958E-3</c:v>
                </c:pt>
                <c:pt idx="9285">
                  <c:v>-5.7040664388028498E-3</c:v>
                </c:pt>
                <c:pt idx="9286">
                  <c:v>-5.62726148363101E-3</c:v>
                </c:pt>
                <c:pt idx="9287">
                  <c:v>-5.5520800681241574E-3</c:v>
                </c:pt>
                <c:pt idx="9288">
                  <c:v>-5.4785159368150619E-3</c:v>
                </c:pt>
                <c:pt idx="9289">
                  <c:v>-5.4065602526543423E-3</c:v>
                </c:pt>
                <c:pt idx="9290">
                  <c:v>-5.3362015739316189E-3</c:v>
                </c:pt>
                <c:pt idx="9291">
                  <c:v>-5.2674258412409875E-3</c:v>
                </c:pt>
                <c:pt idx="9292">
                  <c:v>-5.200216373753141E-3</c:v>
                </c:pt>
                <c:pt idx="9293">
                  <c:v>-5.1345538740921884E-3</c:v>
                </c:pt>
                <c:pt idx="9294">
                  <c:v>-5.0704164411500387E-3</c:v>
                </c:pt>
                <c:pt idx="9295">
                  <c:v>-5.0077795902040553E-3</c:v>
                </c:pt>
                <c:pt idx="9296">
                  <c:v>-4.9466162797363114E-3</c:v>
                </c:pt>
                <c:pt idx="9297">
                  <c:v>-4.8868969443833562E-3</c:v>
                </c:pt>
                <c:pt idx="9298">
                  <c:v>-4.8285895334753458E-3</c:v>
                </c:pt>
                <c:pt idx="9299">
                  <c:v>-4.7716595546521048E-3</c:v>
                </c:pt>
                <c:pt idx="9300">
                  <c:v>-4.716070122071086E-3</c:v>
                </c:pt>
                <c:pt idx="9301">
                  <c:v>-4.6617820087489674E-3</c:v>
                </c:pt>
                <c:pt idx="9302">
                  <c:v>-4.6087537026038381E-3</c:v>
                </c:pt>
                <c:pt idx="9303">
                  <c:v>-4.5569414657895243E-3</c:v>
                </c:pt>
                <c:pt idx="9304">
                  <c:v>-4.5062994899725201E-3</c:v>
                </c:pt>
                <c:pt idx="9305">
                  <c:v>-4.4567803475483074E-3</c:v>
                </c:pt>
                <c:pt idx="9306">
                  <c:v>-4.4083356833301201E-3</c:v>
                </c:pt>
                <c:pt idx="9307">
                  <c:v>-4.3609167866524561E-3</c:v>
                </c:pt>
                <c:pt idx="9308">
                  <c:v>-4.3144749070675448E-3</c:v>
                </c:pt>
                <c:pt idx="9309">
                  <c:v>-4.2689614595957364E-3</c:v>
                </c:pt>
                <c:pt idx="9310">
                  <c:v>-4.224328209335995E-3</c:v>
                </c:pt>
                <c:pt idx="9311">
                  <c:v>-4.180527440477708E-3</c:v>
                </c:pt>
                <c:pt idx="9312">
                  <c:v>-4.1375121106906592E-3</c:v>
                </c:pt>
                <c:pt idx="9313">
                  <c:v>-4.0952359916741482E-3</c:v>
                </c:pt>
                <c:pt idx="9314">
                  <c:v>-4.0536537966096861E-3</c:v>
                </c:pt>
                <c:pt idx="9315">
                  <c:v>-4.0127212952327648E-3</c:v>
                </c:pt>
                <c:pt idx="9316">
                  <c:v>-3.9723954172109031E-3</c:v>
                </c:pt>
                <c:pt idx="9317">
                  <c:v>-3.9326343444878158E-3</c:v>
                </c:pt>
                <c:pt idx="9318">
                  <c:v>-3.8933975932268316E-3</c:v>
                </c:pt>
                <c:pt idx="9319">
                  <c:v>-3.8546460859607782E-3</c:v>
                </c:pt>
                <c:pt idx="9320">
                  <c:v>-3.8163422145302147E-3</c:v>
                </c:pt>
                <c:pt idx="9321">
                  <c:v>-3.7784498943674617E-3</c:v>
                </c:pt>
                <c:pt idx="9322">
                  <c:v>-3.7409346106600204E-3</c:v>
                </c:pt>
                <c:pt idx="9323">
                  <c:v>-3.7037634569038937E-3</c:v>
                </c:pt>
                <c:pt idx="9324">
                  <c:v>-3.6669051663349218E-3</c:v>
                </c:pt>
                <c:pt idx="9325">
                  <c:v>-3.6303301367044708E-3</c:v>
                </c:pt>
                <c:pt idx="9326">
                  <c:v>-3.594010448844883E-3</c:v>
                </c:pt>
                <c:pt idx="9327">
                  <c:v>-3.5579198794496638E-3</c:v>
                </c:pt>
                <c:pt idx="9328">
                  <c:v>-3.5220339084736938E-3</c:v>
                </c:pt>
                <c:pt idx="9329">
                  <c:v>-3.4863296538776047E-3</c:v>
                </c:pt>
                <c:pt idx="9330">
                  <c:v>-3.4507855883682448E-3</c:v>
                </c:pt>
                <c:pt idx="9331">
                  <c:v>-3.4153810785770285E-3</c:v>
                </c:pt>
                <c:pt idx="9332">
                  <c:v>-3.3800960086361963E-3</c:v>
                </c:pt>
                <c:pt idx="9333">
                  <c:v>-3.3449105877577062E-3</c:v>
                </c:pt>
                <c:pt idx="9334">
                  <c:v>-3.3098052357567972E-3</c:v>
                </c:pt>
                <c:pt idx="9335">
                  <c:v>-3.2747604813001584E-3</c:v>
                </c:pt>
                <c:pt idx="9336">
                  <c:v>-3.2397568693035032E-3</c:v>
                </c:pt>
                <c:pt idx="9337">
                  <c:v>-3.2047748768569998E-3</c:v>
                </c:pt>
                <c:pt idx="9338">
                  <c:v>-3.1697948371973345E-3</c:v>
                </c:pt>
                <c:pt idx="9339">
                  <c:v>-3.1347968712690747E-3</c:v>
                </c:pt>
                <c:pt idx="9340">
                  <c:v>-3.0997608264379199E-3</c:v>
                </c:pt>
                <c:pt idx="9341">
                  <c:v>-3.0646662219348721E-3</c:v>
                </c:pt>
                <c:pt idx="9342">
                  <c:v>-3.0294922006299371E-3</c:v>
                </c:pt>
                <c:pt idx="9343">
                  <c:v>-2.9942174867499498E-3</c:v>
                </c:pt>
                <c:pt idx="9344">
                  <c:v>-2.958820349172274E-3</c:v>
                </c:pt>
                <c:pt idx="9345">
                  <c:v>-2.9232785699421266E-3</c:v>
                </c:pt>
                <c:pt idx="9346">
                  <c:v>-2.8875694176770305E-3</c:v>
                </c:pt>
                <c:pt idx="9347">
                  <c:v>-2.8516696255370109E-3</c:v>
                </c:pt>
                <c:pt idx="9348">
                  <c:v>-2.8155553734538785E-3</c:v>
                </c:pt>
                <c:pt idx="9349">
                  <c:v>-2.7792022743270972E-3</c:v>
                </c:pt>
                <c:pt idx="9350">
                  <c:v>-2.7425853639075079E-3</c:v>
                </c:pt>
                <c:pt idx="9351">
                  <c:v>-2.7056790941034563E-3</c:v>
                </c:pt>
                <c:pt idx="9352">
                  <c:v>-2.6684573294566312E-3</c:v>
                </c:pt>
                <c:pt idx="9353">
                  <c:v>-2.630893346547339E-3</c:v>
                </c:pt>
                <c:pt idx="9354">
                  <c:v>-2.5929598971127232E-3</c:v>
                </c:pt>
                <c:pt idx="9355">
                  <c:v>-2.5546294660551282E-3</c:v>
                </c:pt>
                <c:pt idx="9356">
                  <c:v>-2.5158746879835204E-3</c:v>
                </c:pt>
                <c:pt idx="9357">
                  <c:v>-2.4766686861801622E-3</c:v>
                </c:pt>
                <c:pt idx="9358">
                  <c:v>-2.4369852442780071E-3</c:v>
                </c:pt>
                <c:pt idx="9359">
                  <c:v>-2.3967989063786227E-3</c:v>
                </c:pt>
                <c:pt idx="9360">
                  <c:v>-2.3560850645120836E-3</c:v>
                </c:pt>
                <c:pt idx="9361">
                  <c:v>-2.3148200367498597E-3</c:v>
                </c:pt>
                <c:pt idx="9362">
                  <c:v>-2.2729811366144974E-3</c:v>
                </c:pt>
                <c:pt idx="9363">
                  <c:v>-2.2305467342992095E-3</c:v>
                </c:pt>
                <c:pt idx="9364">
                  <c:v>-2.1874963101850258E-3</c:v>
                </c:pt>
                <c:pt idx="9365">
                  <c:v>-2.1438105011222851E-3</c:v>
                </c:pt>
                <c:pt idx="9366">
                  <c:v>-2.099471139923338E-3</c:v>
                </c:pt>
                <c:pt idx="9367">
                  <c:v>-2.0544612884938508E-3</c:v>
                </c:pt>
                <c:pt idx="9368">
                  <c:v>-2.0087652650113198E-3</c:v>
                </c:pt>
                <c:pt idx="9369">
                  <c:v>-1.962368665541192E-3</c:v>
                </c:pt>
                <c:pt idx="9370">
                  <c:v>-1.9152583804633058E-3</c:v>
                </c:pt>
                <c:pt idx="9371">
                  <c:v>-1.8674226060642683E-3</c:v>
                </c:pt>
                <c:pt idx="9372">
                  <c:v>-1.8188508516349107E-3</c:v>
                </c:pt>
                <c:pt idx="9373">
                  <c:v>-1.7695339423959044E-3</c:v>
                </c:pt>
                <c:pt idx="9374">
                  <c:v>-1.7194640185592531E-3</c:v>
                </c:pt>
                <c:pt idx="9375">
                  <c:v>-1.6686345308184083E-3</c:v>
                </c:pt>
                <c:pt idx="9376">
                  <c:v>-1.617040232545385E-3</c:v>
                </c:pt>
                <c:pt idx="9377">
                  <c:v>-1.5646771689593888E-3</c:v>
                </c:pt>
                <c:pt idx="9378">
                  <c:v>-1.5115426635180329E-3</c:v>
                </c:pt>
                <c:pt idx="9379">
                  <c:v>-1.4576353017693867E-3</c:v>
                </c:pt>
                <c:pt idx="9380">
                  <c:v>-1.4029549128906239E-3</c:v>
                </c:pt>
                <c:pt idx="9381">
                  <c:v>-1.3475025491271203E-3</c:v>
                </c:pt>
                <c:pt idx="9382">
                  <c:v>-1.2912804633343435E-3</c:v>
                </c:pt>
                <c:pt idx="9383">
                  <c:v>-1.2342920848138204E-3</c:v>
                </c:pt>
                <c:pt idx="9384">
                  <c:v>-1.1765419936238409E-3</c:v>
                </c:pt>
                <c:pt idx="9385">
                  <c:v>-1.1180358935353814E-3</c:v>
                </c:pt>
                <c:pt idx="9386">
                  <c:v>-1.0587805837939193E-3</c:v>
                </c:pt>
                <c:pt idx="9387">
                  <c:v>-9.9878392983842939E-4</c:v>
                </c:pt>
                <c:pt idx="9388">
                  <c:v>-9.3805483311986358E-4</c:v>
                </c:pt>
                <c:pt idx="9389">
                  <c:v>-8.7660320015278085E-4</c:v>
                </c:pt>
                <c:pt idx="9390">
                  <c:v>-8.144399109255414E-4</c:v>
                </c:pt>
                <c:pt idx="9391">
                  <c:v>-7.5157678678659172E-4</c:v>
                </c:pt>
                <c:pt idx="9392">
                  <c:v>-6.8802655791679772E-4</c:v>
                </c:pt>
                <c:pt idx="9393">
                  <c:v>-6.2380283049057628E-4</c:v>
                </c:pt>
                <c:pt idx="9394">
                  <c:v>-5.5892005362167814E-4</c:v>
                </c:pt>
                <c:pt idx="9395">
                  <c:v>-4.9339348618289479E-4</c:v>
                </c:pt>
                <c:pt idx="9396">
                  <c:v>-4.2723916358267903E-4</c:v>
                </c:pt>
                <c:pt idx="9397">
                  <c:v>-3.6047386457570279E-4</c:v>
                </c:pt>
                <c:pt idx="9398">
                  <c:v>-2.9311507817866329E-4</c:v>
                </c:pt>
                <c:pt idx="9399">
                  <c:v>-2.2518097075722917E-4</c:v>
                </c:pt>
                <c:pt idx="9400">
                  <c:v>-1.5669035334486188E-4</c:v>
                </c:pt>
                <c:pt idx="9401">
                  <c:v>-8.7662649249343742E-5</c:v>
                </c:pt>
                <c:pt idx="9402">
                  <c:v>-1.8117861998186886E-5</c:v>
                </c:pt>
                <c:pt idx="9403">
                  <c:v>5.1923456330320648E-5</c:v>
                </c:pt>
                <c:pt idx="9404">
                  <c:v>1.2244023634786367E-4</c:v>
                </c:pt>
                <c:pt idx="9405">
                  <c:v>1.9341092213004645E-4</c:v>
                </c:pt>
                <c:pt idx="9406">
                  <c:v>2.64813501488695E-4</c:v>
                </c:pt>
                <c:pt idx="9407">
                  <c:v>3.3662553571122658E-4</c:v>
                </c:pt>
                <c:pt idx="9408">
                  <c:v>4.0882418873915605E-4</c:v>
                </c:pt>
                <c:pt idx="9409">
                  <c:v>4.8138625576097012E-4</c:v>
                </c:pt>
                <c:pt idx="9410">
                  <c:v>5.5428819119760213E-4</c:v>
                </c:pt>
                <c:pt idx="9411">
                  <c:v>6.2750613606153422E-4</c:v>
                </c:pt>
                <c:pt idx="9412">
                  <c:v>7.0101594467321827E-4</c:v>
                </c:pt>
                <c:pt idx="9413">
                  <c:v>7.7479321072098902E-4</c:v>
                </c:pt>
                <c:pt idx="9414">
                  <c:v>8.488132926529723E-4</c:v>
                </c:pt>
                <c:pt idx="9415">
                  <c:v>9.230513383916858E-4</c:v>
                </c:pt>
                <c:pt idx="9416">
                  <c:v>9.9748236191818645E-4</c:v>
                </c:pt>
                <c:pt idx="9417">
                  <c:v>1.0720814848999584E-3</c:v>
                </c:pt>
                <c:pt idx="9418">
                  <c:v>1.1468243122192137E-3</c:v>
                </c:pt>
                <c:pt idx="9419">
                  <c:v>1.2216872381903261E-3</c:v>
                </c:pt>
                <c:pt idx="9420">
                  <c:v>1.2966476063474501E-3</c:v>
                </c:pt>
                <c:pt idx="9421">
                  <c:v>1.3716838054133821E-3</c:v>
                </c:pt>
                <c:pt idx="9422">
                  <c:v>1.4467753523308129E-3</c:v>
                </c:pt>
                <c:pt idx="9423">
                  <c:v>1.5219029653463642E-3</c:v>
                </c:pt>
                <c:pt idx="9424">
                  <c:v>1.5970486278338012E-3</c:v>
                </c:pt>
                <c:pt idx="9425">
                  <c:v>1.6721956434241564E-3</c:v>
                </c:pt>
                <c:pt idx="9426">
                  <c:v>1.7473286829824592E-3</c:v>
                </c:pt>
                <c:pt idx="9427">
                  <c:v>1.8224338239471094E-3</c:v>
                </c:pt>
                <c:pt idx="9428">
                  <c:v>1.8974985825250857E-3</c:v>
                </c:pt>
                <c:pt idx="9429">
                  <c:v>1.9725119392141224E-3</c:v>
                </c:pt>
                <c:pt idx="9430">
                  <c:v>2.0474643581015199E-3</c:v>
                </c:pt>
                <c:pt idx="9431">
                  <c:v>2.1223478003686096E-3</c:v>
                </c:pt>
                <c:pt idx="9432">
                  <c:v>2.1971557324098399E-3</c:v>
                </c:pt>
                <c:pt idx="9433">
                  <c:v>2.2718831289560513E-3</c:v>
                </c:pt>
                <c:pt idx="9434">
                  <c:v>2.3465264715728934E-3</c:v>
                </c:pt>
                <c:pt idx="9435">
                  <c:v>2.421083742887185E-3</c:v>
                </c:pt>
                <c:pt idx="9436">
                  <c:v>2.4955544168766479E-3</c:v>
                </c:pt>
                <c:pt idx="9437">
                  <c:v>2.569939445541642E-3</c:v>
                </c:pt>
                <c:pt idx="9438">
                  <c:v>2.6442412422612764E-3</c:v>
                </c:pt>
                <c:pt idx="9439">
                  <c:v>2.7184636621207367E-3</c:v>
                </c:pt>
                <c:pt idx="9440">
                  <c:v>2.7926119794816095E-3</c:v>
                </c:pt>
                <c:pt idx="9441">
                  <c:v>2.8666927805221652E-3</c:v>
                </c:pt>
                <c:pt idx="9442">
                  <c:v>2.9407135932552008E-3</c:v>
                </c:pt>
                <c:pt idx="9443">
                  <c:v>3.0146823041550847E-3</c:v>
                </c:pt>
                <c:pt idx="9444">
                  <c:v>3.0886066807288112E-3</c:v>
                </c:pt>
                <c:pt idx="9445">
                  <c:v>3.1624941213421287E-3</c:v>
                </c:pt>
                <c:pt idx="9446">
                  <c:v>3.2363515027641139E-3</c:v>
                </c:pt>
                <c:pt idx="9447">
                  <c:v>3.310185045712585E-3</c:v>
                </c:pt>
                <c:pt idx="9448">
                  <c:v>3.3840001938808557E-3</c:v>
                </c:pt>
                <c:pt idx="9449">
                  <c:v>3.4578015055359399E-3</c:v>
                </c:pt>
                <c:pt idx="9450">
                  <c:v>3.5315925569562754E-3</c:v>
                </c:pt>
                <c:pt idx="9451">
                  <c:v>3.6053758570130886E-3</c:v>
                </c:pt>
                <c:pt idx="9452">
                  <c:v>3.6791527722288791E-3</c:v>
                </c:pt>
                <c:pt idx="9453">
                  <c:v>3.7529234616749487E-3</c:v>
                </c:pt>
                <c:pt idx="9454">
                  <c:v>3.8266868210974064E-3</c:v>
                </c:pt>
                <c:pt idx="9455">
                  <c:v>3.9004404356877821E-3</c:v>
                </c:pt>
                <c:pt idx="9456">
                  <c:v>3.974180540940256E-3</c:v>
                </c:pt>
                <c:pt idx="9457">
                  <c:v>4.0479019910625719E-3</c:v>
                </c:pt>
                <c:pt idx="9458">
                  <c:v>4.1215982344320118E-3</c:v>
                </c:pt>
                <c:pt idx="9459">
                  <c:v>4.1952612956112313E-3</c:v>
                </c:pt>
                <c:pt idx="9460">
                  <c:v>4.2688817634614724E-3</c:v>
                </c:pt>
                <c:pt idx="9461">
                  <c:v>4.3424487849127056E-3</c:v>
                </c:pt>
                <c:pt idx="9462">
                  <c:v>4.415950063971278E-3</c:v>
                </c:pt>
                <c:pt idx="9463">
                  <c:v>4.4893718655663181E-3</c:v>
                </c:pt>
                <c:pt idx="9464">
                  <c:v>4.5626990238556491E-3</c:v>
                </c:pt>
                <c:pt idx="9465">
                  <c:v>4.6359149546312704E-3</c:v>
                </c:pt>
                <c:pt idx="9466">
                  <c:v>4.7090016714825978E-3</c:v>
                </c:pt>
                <c:pt idx="9467">
                  <c:v>4.7819398053933725E-3</c:v>
                </c:pt>
                <c:pt idx="9468">
                  <c:v>4.8547086274653159E-3</c:v>
                </c:pt>
                <c:pt idx="9469">
                  <c:v>4.9272860744776501E-3</c:v>
                </c:pt>
                <c:pt idx="9470">
                  <c:v>4.9996487770082292E-3</c:v>
                </c:pt>
                <c:pt idx="9471">
                  <c:v>5.0717720898548349E-3</c:v>
                </c:pt>
                <c:pt idx="9472">
                  <c:v>5.1436301245136101E-3</c:v>
                </c:pt>
                <c:pt idx="9473">
                  <c:v>5.2151957834815875E-3</c:v>
                </c:pt>
                <c:pt idx="9474">
                  <c:v>5.286440796166047E-3</c:v>
                </c:pt>
                <c:pt idx="9475">
                  <c:v>5.3573357561955085E-3</c:v>
                </c:pt>
                <c:pt idx="9476">
                  <c:v>5.4278501599395587E-3</c:v>
                </c:pt>
                <c:pt idx="9477">
                  <c:v>5.4979524460563554E-3</c:v>
                </c:pt>
                <c:pt idx="9478">
                  <c:v>5.5676100358982294E-3</c:v>
                </c:pt>
                <c:pt idx="9479">
                  <c:v>5.636789374616237E-3</c:v>
                </c:pt>
                <c:pt idx="9480">
                  <c:v>5.7054559728150394E-3</c:v>
                </c:pt>
                <c:pt idx="9481">
                  <c:v>5.7735744486192998E-3</c:v>
                </c:pt>
                <c:pt idx="9482">
                  <c:v>5.8411085700221027E-3</c:v>
                </c:pt>
                <c:pt idx="9483">
                  <c:v>5.9080212973949692E-3</c:v>
                </c:pt>
                <c:pt idx="9484">
                  <c:v>5.9742748260475332E-3</c:v>
                </c:pt>
                <c:pt idx="9485">
                  <c:v>6.0398306287331432E-3</c:v>
                </c:pt>
                <c:pt idx="9486">
                  <c:v>6.1046494980042691E-3</c:v>
                </c:pt>
                <c:pt idx="9487">
                  <c:v>6.1686915883292321E-3</c:v>
                </c:pt>
                <c:pt idx="9488">
                  <c:v>6.2319164578885462E-3</c:v>
                </c:pt>
                <c:pt idx="9489">
                  <c:v>6.2942831099758907E-3</c:v>
                </c:pt>
                <c:pt idx="9490">
                  <c:v>6.3557500339352169E-3</c:v>
                </c:pt>
                <c:pt idx="9491">
                  <c:v>6.4162752455712482E-3</c:v>
                </c:pt>
                <c:pt idx="9492">
                  <c:v>6.4758163269764864E-3</c:v>
                </c:pt>
                <c:pt idx="9493">
                  <c:v>6.5343304657232331E-3</c:v>
                </c:pt>
                <c:pt idx="9494">
                  <c:v>6.5917744933740811E-3</c:v>
                </c:pt>
                <c:pt idx="9495">
                  <c:v>6.6481049232693188E-3</c:v>
                </c:pt>
                <c:pt idx="9496">
                  <c:v>6.7032779875541995E-3</c:v>
                </c:pt>
                <c:pt idx="9497">
                  <c:v>6.757249673413129E-3</c:v>
                </c:pt>
                <c:pt idx="9498">
                  <c:v>6.8099757584822581E-3</c:v>
                </c:pt>
                <c:pt idx="9499">
                  <c:v>6.8614118454153727E-3</c:v>
                </c:pt>
                <c:pt idx="9500">
                  <c:v>6.9115133955817611E-3</c:v>
                </c:pt>
                <c:pt idx="9501">
                  <c:v>6.9602357618781139E-3</c:v>
                </c:pt>
                <c:pt idx="9502">
                  <c:v>7.0075342206396109E-3</c:v>
                </c:pt>
                <c:pt idx="9503">
                  <c:v>7.0533640026382441E-3</c:v>
                </c:pt>
                <c:pt idx="9504">
                  <c:v>7.097680376155685E-3</c:v>
                </c:pt>
                <c:pt idx="9505">
                  <c:v>7.1404388962561793E-3</c:v>
                </c:pt>
                <c:pt idx="9506">
                  <c:v>7.1815957888534182E-3</c:v>
                </c:pt>
                <c:pt idx="9507">
                  <c:v>7.2211082646500696E-3</c:v>
                </c:pt>
                <c:pt idx="9508">
                  <c:v>7.2589346851825425E-3</c:v>
                </c:pt>
                <c:pt idx="9509">
                  <c:v>7.2950346642782354E-3</c:v>
                </c:pt>
                <c:pt idx="9510">
                  <c:v>7.3293691562361183E-3</c:v>
                </c:pt>
                <c:pt idx="9511">
                  <c:v>7.3619005337479827E-3</c:v>
                </c:pt>
                <c:pt idx="9512">
                  <c:v>7.3925926562549019E-3</c:v>
                </c:pt>
                <c:pt idx="9513">
                  <c:v>7.421410929313841E-3</c:v>
                </c:pt>
                <c:pt idx="9514">
                  <c:v>7.4483223555216723E-3</c:v>
                </c:pt>
                <c:pt idx="9515">
                  <c:v>7.4732955775200722E-3</c:v>
                </c:pt>
                <c:pt idx="9516">
                  <c:v>7.4963009135821891E-3</c:v>
                </c:pt>
                <c:pt idx="9517">
                  <c:v>7.5173103862596321E-3</c:v>
                </c:pt>
                <c:pt idx="9518">
                  <c:v>7.5362977445473951E-3</c:v>
                </c:pt>
                <c:pt idx="9519">
                  <c:v>7.5532384800031278E-3</c:v>
                </c:pt>
                <c:pt idx="9520">
                  <c:v>7.568109837237557E-3</c:v>
                </c:pt>
                <c:pt idx="9521">
                  <c:v>7.5808908191732525E-3</c:v>
                </c:pt>
                <c:pt idx="9522">
                  <c:v>7.5915621874501436E-3</c:v>
                </c:pt>
                <c:pt idx="9523">
                  <c:v>7.6001064583383427E-3</c:v>
                </c:pt>
                <c:pt idx="9524">
                  <c:v>7.6065078945011374E-3</c:v>
                </c:pt>
                <c:pt idx="9525">
                  <c:v>7.6107524929340652E-3</c:v>
                </c:pt>
                <c:pt idx="9526">
                  <c:v>7.6128279693900526E-3</c:v>
                </c:pt>
                <c:pt idx="9527">
                  <c:v>7.6127237395845308E-3</c:v>
                </c:pt>
                <c:pt idx="9528">
                  <c:v>7.6104308974594657E-3</c:v>
                </c:pt>
                <c:pt idx="9529">
                  <c:v>7.605942190770835E-3</c:v>
                </c:pt>
                <c:pt idx="9530">
                  <c:v>7.5992519942497333E-3</c:v>
                </c:pt>
                <c:pt idx="9531">
                  <c:v>7.590356280574145E-3</c:v>
                </c:pt>
                <c:pt idx="9532">
                  <c:v>7.5792525893752308E-3</c:v>
                </c:pt>
                <c:pt idx="9533">
                  <c:v>7.5659399944896294E-3</c:v>
                </c:pt>
                <c:pt idx="9534">
                  <c:v>7.5504190696572783E-3</c:v>
                </c:pt>
                <c:pt idx="9535">
                  <c:v>7.5326918528528615E-3</c:v>
                </c:pt>
                <c:pt idx="9536">
                  <c:v>7.5127618094277746E-3</c:v>
                </c:pt>
                <c:pt idx="9537">
                  <c:v>7.4906337942292926E-3</c:v>
                </c:pt>
                <c:pt idx="9538">
                  <c:v>7.4663140128531135E-3</c:v>
                </c:pt>
                <c:pt idx="9539">
                  <c:v>7.4398099821761507E-3</c:v>
                </c:pt>
                <c:pt idx="9540">
                  <c:v>7.4111304903068586E-3</c:v>
                </c:pt>
                <c:pt idx="9541">
                  <c:v>7.3802855560818172E-3</c:v>
                </c:pt>
                <c:pt idx="9542">
                  <c:v>7.3472863882285758E-3</c:v>
                </c:pt>
                <c:pt idx="9543">
                  <c:v>7.3121453443068364E-3</c:v>
                </c:pt>
                <c:pt idx="9544">
                  <c:v>7.2748758895323645E-3</c:v>
                </c:pt>
                <c:pt idx="9545">
                  <c:v>7.2354925555804432E-3</c:v>
                </c:pt>
                <c:pt idx="9546">
                  <c:v>7.1940108994589854E-3</c:v>
                </c:pt>
                <c:pt idx="9547">
                  <c:v>7.1504474625344785E-3</c:v>
                </c:pt>
                <c:pt idx="9548">
                  <c:v>7.1048197297876392E-3</c:v>
                </c:pt>
                <c:pt idx="9549">
                  <c:v>7.0571460893698217E-3</c:v>
                </c:pt>
                <c:pt idx="9550">
                  <c:v>7.0074457925250553E-3</c:v>
                </c:pt>
                <c:pt idx="9551">
                  <c:v>6.9557389139375935E-3</c:v>
                </c:pt>
                <c:pt idx="9552">
                  <c:v>6.9020463125593111E-3</c:v>
                </c:pt>
                <c:pt idx="9553">
                  <c:v>6.846389592966593E-3</c:v>
                </c:pt>
                <c:pt idx="9554">
                  <c:v>6.7887910672916147E-3</c:v>
                </c:pt>
                <c:pt idx="9555">
                  <c:v>6.729273717768533E-3</c:v>
                </c:pt>
                <c:pt idx="9556">
                  <c:v>6.6678611599309311E-3</c:v>
                </c:pt>
                <c:pt idx="9557">
                  <c:v>6.6045776064929873E-3</c:v>
                </c:pt>
                <c:pt idx="9558">
                  <c:v>6.5394478319429896E-3</c:v>
                </c:pt>
                <c:pt idx="9559">
                  <c:v>6.4724971378744573E-3</c:v>
                </c:pt>
                <c:pt idx="9560">
                  <c:v>6.4037513190768301E-3</c:v>
                </c:pt>
                <c:pt idx="9561">
                  <c:v>6.3332366304043909E-3</c:v>
                </c:pt>
                <c:pt idx="9562">
                  <c:v>6.2609797544394795E-3</c:v>
                </c:pt>
                <c:pt idx="9563">
                  <c:v>6.1870077699630174E-3</c:v>
                </c:pt>
                <c:pt idx="9564">
                  <c:v>6.1113481212430373E-3</c:v>
                </c:pt>
                <c:pt idx="9565">
                  <c:v>6.034028588149329E-3</c:v>
                </c:pt>
                <c:pt idx="9566">
                  <c:v>5.9550772591464773E-3</c:v>
                </c:pt>
                <c:pt idx="9567">
                  <c:v>5.8745225115758052E-3</c:v>
                </c:pt>
                <c:pt idx="9568">
                  <c:v>5.7923929980156783E-3</c:v>
                </c:pt>
                <c:pt idx="9569">
                  <c:v>5.708717630808202E-3</c:v>
                </c:pt>
                <c:pt idx="9570">
                  <c:v>5.6235255617480455E-3</c:v>
                </c:pt>
                <c:pt idx="9571">
                  <c:v>5.5368461601466492E-3</c:v>
                </c:pt>
                <c:pt idx="9572">
                  <c:v>5.4487089912482979E-3</c:v>
                </c:pt>
                <c:pt idx="9573">
                  <c:v>5.3591437951084299E-3</c:v>
                </c:pt>
                <c:pt idx="9574">
                  <c:v>5.2681804659535231E-3</c:v>
                </c:pt>
                <c:pt idx="9575">
                  <c:v>5.1758490320362154E-3</c:v>
                </c:pt>
                <c:pt idx="9576">
                  <c:v>5.0821796359971092E-3</c:v>
                </c:pt>
                <c:pt idx="9577">
                  <c:v>4.9872025157428152E-3</c:v>
                </c:pt>
                <c:pt idx="9578">
                  <c:v>4.890947985848066E-3</c:v>
                </c:pt>
                <c:pt idx="9579">
                  <c:v>4.7934464194880465E-3</c:v>
                </c:pt>
                <c:pt idx="9580">
                  <c:v>4.6947282309055165E-3</c:v>
                </c:pt>
                <c:pt idx="9581">
                  <c:v>4.5948238584159447E-3</c:v>
                </c:pt>
                <c:pt idx="9582">
                  <c:v>4.493763747952414E-3</c:v>
                </c:pt>
                <c:pt idx="9583">
                  <c:v>4.3915783371509098E-3</c:v>
                </c:pt>
                <c:pt idx="9584">
                  <c:v>4.2882980399754069E-3</c:v>
                </c:pt>
                <c:pt idx="9585">
                  <c:v>4.1839532318810177E-3</c:v>
                </c:pt>
                <c:pt idx="9586">
                  <c:v>4.078574235512643E-3</c:v>
                </c:pt>
                <c:pt idx="9587">
                  <c:v>3.9721913069354362E-3</c:v>
                </c:pt>
                <c:pt idx="9588">
                  <c:v>3.8648346223929151E-3</c:v>
                </c:pt>
                <c:pt idx="9589">
                  <c:v>3.7565342655864558E-3</c:v>
                </c:pt>
                <c:pt idx="9590">
                  <c:v>3.6473202154727867E-3</c:v>
                </c:pt>
                <c:pt idx="9591">
                  <c:v>3.5372223345695951E-3</c:v>
                </c:pt>
                <c:pt idx="9592">
                  <c:v>3.4262703577646052E-3</c:v>
                </c:pt>
                <c:pt idx="9593">
                  <c:v>3.3144938816194289E-3</c:v>
                </c:pt>
                <c:pt idx="9594">
                  <c:v>3.2019223541602522E-3</c:v>
                </c:pt>
                <c:pt idx="9595">
                  <c:v>3.0885850651467452E-3</c:v>
                </c:pt>
                <c:pt idx="9596">
                  <c:v>2.9745111368102636E-3</c:v>
                </c:pt>
                <c:pt idx="9597">
                  <c:v>2.8597295150520454E-3</c:v>
                </c:pt>
                <c:pt idx="9598">
                  <c:v>2.7442689610918079E-3</c:v>
                </c:pt>
                <c:pt idx="9599">
                  <c:v>2.628158043556956E-3</c:v>
                </c:pt>
                <c:pt idx="9600">
                  <c:v>2.511425131002303E-3</c:v>
                </c:pt>
                <c:pt idx="9601">
                  <c:v>2.3940983848501365E-3</c:v>
                </c:pt>
                <c:pt idx="9602">
                  <c:v>2.2762057527401908E-3</c:v>
                </c:pt>
                <c:pt idx="9603">
                  <c:v>2.1577749622791039E-3</c:v>
                </c:pt>
                <c:pt idx="9604">
                  <c:v>2.0388335151787476E-3</c:v>
                </c:pt>
                <c:pt idx="9605">
                  <c:v>1.9194086817728188E-3</c:v>
                </c:pt>
                <c:pt idx="9606">
                  <c:v>1.7995274959009947E-3</c:v>
                </c:pt>
                <c:pt idx="9607">
                  <c:v>1.6792167501500273E-3</c:v>
                </c:pt>
                <c:pt idx="9608">
                  <c:v>1.5585029914410523E-3</c:v>
                </c:pt>
                <c:pt idx="9609">
                  <c:v>1.4374125169525223E-3</c:v>
                </c:pt>
                <c:pt idx="9610">
                  <c:v>1.3159713703681613E-3</c:v>
                </c:pt>
                <c:pt idx="9611">
                  <c:v>1.1942053384394187E-3</c:v>
                </c:pt>
                <c:pt idx="9612">
                  <c:v>1.0721399478519941E-3</c:v>
                </c:pt>
                <c:pt idx="9613">
                  <c:v>9.4980046238610357E-4</c:v>
                </c:pt>
                <c:pt idx="9614">
                  <c:v>8.2721188036024565E-4</c:v>
                </c:pt>
                <c:pt idx="9615">
                  <c:v>7.0439893234837772E-4</c:v>
                </c:pt>
                <c:pt idx="9616">
                  <c:v>5.8138609396161305E-4</c:v>
                </c:pt>
                <c:pt idx="9617">
                  <c:v>4.5819764555998728E-4</c:v>
                </c:pt>
                <c:pt idx="9618">
                  <c:v>3.3485777011453782E-4</c:v>
                </c:pt>
                <c:pt idx="9619">
                  <c:v>2.1139063197926991E-4</c:v>
                </c:pt>
                <c:pt idx="9620">
                  <c:v>8.7820414844334892E-5</c:v>
                </c:pt>
                <c:pt idx="9621">
                  <c:v>-3.5828657872862391E-5</c:v>
                </c:pt>
                <c:pt idx="9622">
                  <c:v>-1.5953230587836841E-4</c:v>
                </c:pt>
                <c:pt idx="9623">
                  <c:v>-2.8326617726182795E-4</c:v>
                </c:pt>
                <c:pt idx="9624">
                  <c:v>-4.0700583598272369E-4</c:v>
                </c:pt>
                <c:pt idx="9625">
                  <c:v>-5.3072675143287656E-4</c:v>
                </c:pt>
                <c:pt idx="9626">
                  <c:v>-6.5440428993334505E-4</c:v>
                </c:pt>
                <c:pt idx="9627">
                  <c:v>-7.780137080305742E-4</c:v>
                </c:pt>
                <c:pt idx="9628">
                  <c:v>-9.0153014746309848E-4</c:v>
                </c:pt>
                <c:pt idx="9629">
                  <c:v>-1.0249286316763356E-3</c:v>
                </c:pt>
                <c:pt idx="9630">
                  <c:v>-1.1481840637690048E-3</c:v>
                </c:pt>
                <c:pt idx="9631">
                  <c:v>-1.2712712257605127E-3</c:v>
                </c:pt>
                <c:pt idx="9632">
                  <c:v>-1.3941647790742377E-3</c:v>
                </c:pt>
                <c:pt idx="9633">
                  <c:v>-1.5168392661369925E-3</c:v>
                </c:pt>
                <c:pt idx="9634">
                  <c:v>-1.6392691130001926E-3</c:v>
                </c:pt>
                <c:pt idx="9635">
                  <c:v>-1.7614286328931669E-3</c:v>
                </c:pt>
                <c:pt idx="9636">
                  <c:v>-1.8832920306239105E-3</c:v>
                </c:pt>
                <c:pt idx="9637">
                  <c:v>-2.0048334077471417E-3</c:v>
                </c:pt>
                <c:pt idx="9638">
                  <c:v>-2.126026768423989E-3</c:v>
                </c:pt>
                <c:pt idx="9639">
                  <c:v>-2.2468460259018521E-3</c:v>
                </c:pt>
                <c:pt idx="9640">
                  <c:v>-2.3672650095471134E-3</c:v>
                </c:pt>
                <c:pt idx="9641">
                  <c:v>-2.487257472367201E-3</c:v>
                </c:pt>
                <c:pt idx="9642">
                  <c:v>-2.6067970989623796E-3</c:v>
                </c:pt>
                <c:pt idx="9643">
                  <c:v>-2.7258575138511048E-3</c:v>
                </c:pt>
                <c:pt idx="9644">
                  <c:v>-2.8444122901163482E-3</c:v>
                </c:pt>
                <c:pt idx="9645">
                  <c:v>-2.9624349583234439E-3</c:v>
                </c:pt>
                <c:pt idx="9646">
                  <c:v>-3.079899015663318E-3</c:v>
                </c:pt>
                <c:pt idx="9647">
                  <c:v>-3.1967779352778274E-3</c:v>
                </c:pt>
                <c:pt idx="9648">
                  <c:v>-3.3130451757268906E-3</c:v>
                </c:pt>
                <c:pt idx="9649">
                  <c:v>-3.4286741905598084E-3</c:v>
                </c:pt>
                <c:pt idx="9650">
                  <c:v>-3.5436384379557632E-3</c:v>
                </c:pt>
                <c:pt idx="9651">
                  <c:v>-3.6579113904010377E-3</c:v>
                </c:pt>
                <c:pt idx="9652">
                  <c:v>-3.7714665443727841E-3</c:v>
                </c:pt>
                <c:pt idx="9653">
                  <c:v>-3.8842774300015207E-3</c:v>
                </c:pt>
                <c:pt idx="9654">
                  <c:v>-3.9963176206865899E-3</c:v>
                </c:pt>
                <c:pt idx="9655">
                  <c:v>-4.1075607426409363E-3</c:v>
                </c:pt>
                <c:pt idx="9656">
                  <c:v>-4.2179804843434435E-3</c:v>
                </c:pt>
                <c:pt idx="9657">
                  <c:v>-4.3275506058789298E-3</c:v>
                </c:pt>
                <c:pt idx="9658">
                  <c:v>-4.4362449481476721E-3</c:v>
                </c:pt>
                <c:pt idx="9659">
                  <c:v>-4.5440374419278796E-3</c:v>
                </c:pt>
                <c:pt idx="9660">
                  <c:v>-4.6509021167762806E-3</c:v>
                </c:pt>
                <c:pt idx="9661">
                  <c:v>-4.7568131097532624E-3</c:v>
                </c:pt>
                <c:pt idx="9662">
                  <c:v>-4.8617446739605292E-3</c:v>
                </c:pt>
                <c:pt idx="9663">
                  <c:v>-4.9656711868805688E-3</c:v>
                </c:pt>
                <c:pt idx="9664">
                  <c:v>-5.0685671585083501E-3</c:v>
                </c:pt>
                <c:pt idx="9665">
                  <c:v>-5.1704072392669866E-3</c:v>
                </c:pt>
                <c:pt idx="9666">
                  <c:v>-5.2711662277000687E-3</c:v>
                </c:pt>
                <c:pt idx="9667">
                  <c:v>-5.3708190779344928E-3</c:v>
                </c:pt>
                <c:pt idx="9668">
                  <c:v>-5.4693409069086329E-3</c:v>
                </c:pt>
                <c:pt idx="9669">
                  <c:v>-5.5667070013613587E-3</c:v>
                </c:pt>
                <c:pt idx="9670">
                  <c:v>-5.6628928245786633E-3</c:v>
                </c:pt>
                <c:pt idx="9671">
                  <c:v>-5.7578740228950535E-3</c:v>
                </c:pt>
                <c:pt idx="9672">
                  <c:v>-5.8516264319478728E-3</c:v>
                </c:pt>
                <c:pt idx="9673">
                  <c:v>-5.9441260826832995E-3</c:v>
                </c:pt>
                <c:pt idx="9674">
                  <c:v>-6.0353492071134832E-3</c:v>
                </c:pt>
                <c:pt idx="9675">
                  <c:v>-6.1252722438246135E-3</c:v>
                </c:pt>
                <c:pt idx="9676">
                  <c:v>-6.2138718432374115E-3</c:v>
                </c:pt>
                <c:pt idx="9677">
                  <c:v>-6.3011248726189909E-3</c:v>
                </c:pt>
                <c:pt idx="9678">
                  <c:v>-6.3870084208504634E-3</c:v>
                </c:pt>
                <c:pt idx="9679">
                  <c:v>-6.4714998029501538E-3</c:v>
                </c:pt>
                <c:pt idx="9680">
                  <c:v>-6.5545765643557127E-3</c:v>
                </c:pt>
                <c:pt idx="9681">
                  <c:v>-6.6362164849677347E-3</c:v>
                </c:pt>
                <c:pt idx="9682">
                  <c:v>-6.7163975829578667E-3</c:v>
                </c:pt>
                <c:pt idx="9683">
                  <c:v>-6.7950981183450172E-3</c:v>
                </c:pt>
                <c:pt idx="9684">
                  <c:v>-6.8722965963431441E-3</c:v>
                </c:pt>
                <c:pt idx="9685">
                  <c:v>-6.947971770484623E-3</c:v>
                </c:pt>
                <c:pt idx="9686">
                  <c:v>-7.0221026455233246E-3</c:v>
                </c:pt>
                <c:pt idx="9687">
                  <c:v>-7.0946684801217429E-3</c:v>
                </c:pt>
                <c:pt idx="9688">
                  <c:v>-7.1656487893266519E-3</c:v>
                </c:pt>
                <c:pt idx="9689">
                  <c:v>-7.235023346837983E-3</c:v>
                </c:pt>
                <c:pt idx="9690">
                  <c:v>-7.3027721870756734E-3</c:v>
                </c:pt>
                <c:pt idx="9691">
                  <c:v>-7.3688756070494155E-3</c:v>
                </c:pt>
                <c:pt idx="9692">
                  <c:v>-7.4333141680363131E-3</c:v>
                </c:pt>
                <c:pt idx="9693">
                  <c:v>-7.4960686970714429E-3</c:v>
                </c:pt>
                <c:pt idx="9694">
                  <c:v>-7.557120288256519E-3</c:v>
                </c:pt>
                <c:pt idx="9695">
                  <c:v>-7.6164503038918573E-3</c:v>
                </c:pt>
                <c:pt idx="9696">
                  <c:v>-7.6740403754367104E-3</c:v>
                </c:pt>
                <c:pt idx="9697">
                  <c:v>-7.7298724043033907E-3</c:v>
                </c:pt>
                <c:pt idx="9698">
                  <c:v>-7.7839285624902201E-3</c:v>
                </c:pt>
                <c:pt idx="9699">
                  <c:v>-7.8361912930587328E-3</c:v>
                </c:pt>
                <c:pt idx="9700">
                  <c:v>-7.8866433104601286E-3</c:v>
                </c:pt>
                <c:pt idx="9701">
                  <c:v>-7.9352676007163579E-3</c:v>
                </c:pt>
                <c:pt idx="9702">
                  <c:v>-7.9820474214608757E-3</c:v>
                </c:pt>
                <c:pt idx="9703">
                  <c:v>-8.0269663018442267E-3</c:v>
                </c:pt>
                <c:pt idx="9704">
                  <c:v>-8.0700080423095032E-3</c:v>
                </c:pt>
                <c:pt idx="9705">
                  <c:v>-8.1111567142426975E-3</c:v>
                </c:pt>
                <c:pt idx="9706">
                  <c:v>-8.1503966595029183E-3</c:v>
                </c:pt>
                <c:pt idx="9707">
                  <c:v>-8.187712489837266E-3</c:v>
                </c:pt>
                <c:pt idx="9708">
                  <c:v>-8.2230890861853655E-3</c:v>
                </c:pt>
                <c:pt idx="9709">
                  <c:v>-8.2565115978779687E-3</c:v>
                </c:pt>
                <c:pt idx="9710">
                  <c:v>-8.2879654417346085E-3</c:v>
                </c:pt>
                <c:pt idx="9711">
                  <c:v>-8.3174363010647297E-3</c:v>
                </c:pt>
                <c:pt idx="9712">
                  <c:v>-8.344910124576577E-3</c:v>
                </c:pt>
                <c:pt idx="9713">
                  <c:v>-8.3703731251987146E-3</c:v>
                </c:pt>
                <c:pt idx="9714">
                  <c:v>-8.3938117788178307E-3</c:v>
                </c:pt>
                <c:pt idx="9715">
                  <c:v>-8.4152128229376365E-3</c:v>
                </c:pt>
                <c:pt idx="9716">
                  <c:v>-8.4345632552624665E-3</c:v>
                </c:pt>
                <c:pt idx="9717">
                  <c:v>-8.4518503322099196E-3</c:v>
                </c:pt>
                <c:pt idx="9718">
                  <c:v>-8.4670615673562138E-3</c:v>
                </c:pt>
                <c:pt idx="9719">
                  <c:v>-8.4801847298182111E-3</c:v>
                </c:pt>
                <c:pt idx="9720">
                  <c:v>-8.4912078425756349E-3</c:v>
                </c:pt>
                <c:pt idx="9721">
                  <c:v>-8.5001191807373058E-3</c:v>
                </c:pt>
                <c:pt idx="9722">
                  <c:v>-8.5069072697546381E-3</c:v>
                </c:pt>
                <c:pt idx="9723">
                  <c:v>-8.5115608835859245E-3</c:v>
                </c:pt>
                <c:pt idx="9724">
                  <c:v>-8.5140690428147335E-3</c:v>
                </c:pt>
                <c:pt idx="9725">
                  <c:v>-8.5144210127254538E-3</c:v>
                </c:pt>
                <c:pt idx="9726">
                  <c:v>-8.5126063013392199E-3</c:v>
                </c:pt>
                <c:pt idx="9727">
                  <c:v>-8.5086146574130748E-3</c:v>
                </c:pt>
                <c:pt idx="9728">
                  <c:v>-8.5024360684054431E-3</c:v>
                </c:pt>
                <c:pt idx="9729">
                  <c:v>-8.4940607584103843E-3</c:v>
                </c:pt>
                <c:pt idx="9730">
                  <c:v>-8.4834791860637377E-3</c:v>
                </c:pt>
                <c:pt idx="9731">
                  <c:v>-8.4706820424233064E-3</c:v>
                </c:pt>
                <c:pt idx="9732">
                  <c:v>-8.4556602488259653E-3</c:v>
                </c:pt>
                <c:pt idx="9733">
                  <c:v>-8.4384049547238348E-3</c:v>
                </c:pt>
                <c:pt idx="9734">
                  <c:v>-8.4189075355020054E-3</c:v>
                </c:pt>
                <c:pt idx="9735">
                  <c:v>-8.3971595902798905E-3</c:v>
                </c:pt>
                <c:pt idx="9736">
                  <c:v>-8.3731529396985065E-3</c:v>
                </c:pt>
                <c:pt idx="9737">
                  <c:v>-8.3468796236955533E-3</c:v>
                </c:pt>
                <c:pt idx="9738">
                  <c:v>-8.3183318992704862E-3</c:v>
                </c:pt>
                <c:pt idx="9739">
                  <c:v>-8.2875022382411859E-3</c:v>
                </c:pt>
                <c:pt idx="9740">
                  <c:v>-8.2543833249942716E-3</c:v>
                </c:pt>
                <c:pt idx="9741">
                  <c:v>-8.2189681047758999E-3</c:v>
                </c:pt>
                <c:pt idx="9742">
                  <c:v>-8.181249991377924E-3</c:v>
                </c:pt>
                <c:pt idx="9743">
                  <c:v>-8.1412232042715315E-3</c:v>
                </c:pt>
                <c:pt idx="9744">
                  <c:v>-8.0988830397482562E-3</c:v>
                </c:pt>
                <c:pt idx="9745">
                  <c:v>-8.0542260018988086E-3</c:v>
                </c:pt>
                <c:pt idx="9746">
                  <c:v>-8.0072498728835945E-3</c:v>
                </c:pt>
                <c:pt idx="9747">
                  <c:v>-7.9579537714296999E-3</c:v>
                </c:pt>
                <c:pt idx="9748">
                  <c:v>-7.9063382024285034E-3</c:v>
                </c:pt>
                <c:pt idx="9749">
                  <c:v>-7.8524050982903132E-3</c:v>
                </c:pt>
                <c:pt idx="9750">
                  <c:v>-7.7961578525977265E-3</c:v>
                </c:pt>
                <c:pt idx="9751">
                  <c:v>-7.7376013465711444E-3</c:v>
                </c:pt>
                <c:pt idx="9752">
                  <c:v>-7.6767419688364485E-3</c:v>
                </c:pt>
                <c:pt idx="9753">
                  <c:v>-7.6135876289618789E-3</c:v>
                </c:pt>
                <c:pt idx="9754">
                  <c:v>-7.5481477652092569E-3</c:v>
                </c:pt>
                <c:pt idx="9755">
                  <c:v>-7.4804333469233831E-3</c:v>
                </c:pt>
                <c:pt idx="9756">
                  <c:v>-7.4104568719629759E-3</c:v>
                </c:pt>
                <c:pt idx="9757">
                  <c:v>-7.3382323595565678E-3</c:v>
                </c:pt>
                <c:pt idx="9758">
                  <c:v>-7.2637753389477883E-3</c:v>
                </c:pt>
                <c:pt idx="9759">
                  <c:v>-7.1871028341759895E-3</c:v>
                </c:pt>
                <c:pt idx="9760">
                  <c:v>-7.108233345320362E-3</c:v>
                </c:pt>
                <c:pt idx="9761">
                  <c:v>-7.027186826518656E-3</c:v>
                </c:pt>
                <c:pt idx="9762">
                  <c:v>-6.9439846610552091E-3</c:v>
                </c:pt>
                <c:pt idx="9763">
                  <c:v>-6.8586496337969495E-3</c:v>
                </c:pt>
                <c:pt idx="9764">
                  <c:v>-6.7712059012410902E-3</c:v>
                </c:pt>
                <c:pt idx="9765">
                  <c:v>-6.6816789594234547E-3</c:v>
                </c:pt>
                <c:pt idx="9766">
                  <c:v>-6.590095609922339E-3</c:v>
                </c:pt>
                <c:pt idx="9767">
                  <c:v>-6.4964839241793615E-3</c:v>
                </c:pt>
                <c:pt idx="9768">
                  <c:v>-6.4008732063458862E-3</c:v>
                </c:pt>
                <c:pt idx="9769">
                  <c:v>-6.3032939548511432E-3</c:v>
                </c:pt>
                <c:pt idx="9770">
                  <c:v>-6.2037778228762859E-3</c:v>
                </c:pt>
                <c:pt idx="9771">
                  <c:v>-6.1023575779074008E-3</c:v>
                </c:pt>
                <c:pt idx="9772">
                  <c:v>-5.9990670605294108E-3</c:v>
                </c:pt>
                <c:pt idx="9773">
                  <c:v>-5.8939411426125734E-3</c:v>
                </c:pt>
                <c:pt idx="9774">
                  <c:v>-5.7870156850333308E-3</c:v>
                </c:pt>
                <c:pt idx="9775">
                  <c:v>-5.6783274950616691E-3</c:v>
                </c:pt>
                <c:pt idx="9776">
                  <c:v>-5.5679142835381766E-3</c:v>
                </c:pt>
                <c:pt idx="9777">
                  <c:v>-5.4558146219554054E-3</c:v>
                </c:pt>
                <c:pt idx="9778">
                  <c:v>-5.3420678995497115E-3</c:v>
                </c:pt>
                <c:pt idx="9779">
                  <c:v>-5.2267142805021436E-3</c:v>
                </c:pt>
                <c:pt idx="9780">
                  <c:v>-5.1097946613393565E-3</c:v>
                </c:pt>
                <c:pt idx="9781">
                  <c:v>-4.9913506286183981E-3</c:v>
                </c:pt>
                <c:pt idx="9782">
                  <c:v>-4.8714244169725711E-3</c:v>
                </c:pt>
                <c:pt idx="9783">
                  <c:v>-4.750058867589088E-3</c:v>
                </c:pt>
                <c:pt idx="9784">
                  <c:v>-4.6272973871832124E-3</c:v>
                </c:pt>
                <c:pt idx="9785">
                  <c:v>-4.5031839075277327E-3</c:v>
                </c:pt>
                <c:pt idx="9786">
                  <c:v>-4.3777628455912692E-3</c:v>
                </c:pt>
                <c:pt idx="9787">
                  <c:v>-4.2510790643336266E-3</c:v>
                </c:pt>
                <c:pt idx="9788">
                  <c:v>-4.123177834201611E-3</c:v>
                </c:pt>
                <c:pt idx="9789">
                  <c:v>-3.9941047953640715E-3</c:v>
                </c:pt>
                <c:pt idx="9790">
                  <c:v>-3.8639059207204928E-3</c:v>
                </c:pt>
                <c:pt idx="9791">
                  <c:v>-3.7326274797135589E-3</c:v>
                </c:pt>
                <c:pt idx="9792">
                  <c:v>-3.6003160029719908E-3</c:v>
                </c:pt>
                <c:pt idx="9793">
                  <c:v>-3.4670182478064816E-3</c:v>
                </c:pt>
                <c:pt idx="9794">
                  <c:v>-3.3327811645780889E-3</c:v>
                </c:pt>
                <c:pt idx="9795">
                  <c:v>-3.1976518639552053E-3</c:v>
                </c:pt>
                <c:pt idx="9796">
                  <c:v>-3.0616775850722134E-3</c:v>
                </c:pt>
                <c:pt idx="9797">
                  <c:v>-2.9249056646001833E-3</c:v>
                </c:pt>
                <c:pt idx="9798">
                  <c:v>-2.7873835067372421E-3</c:v>
                </c:pt>
                <c:pt idx="9799">
                  <c:v>-2.6491585541238189E-3</c:v>
                </c:pt>
                <c:pt idx="9800">
                  <c:v>-2.5102782596857333E-3</c:v>
                </c:pt>
                <c:pt idx="9801">
                  <c:v>-2.3707900594058416E-3</c:v>
                </c:pt>
                <c:pt idx="9802">
                  <c:v>-2.2307413460231134E-3</c:v>
                </c:pt>
                <c:pt idx="9803">
                  <c:v>-2.090179443656053E-3</c:v>
                </c:pt>
                <c:pt idx="9804">
                  <c:v>-1.9491515324577017E-3</c:v>
                </c:pt>
                <c:pt idx="9805">
                  <c:v>-1.8077044137041777E-3</c:v>
                </c:pt>
                <c:pt idx="9806">
                  <c:v>-1.6658841454617436E-3</c:v>
                </c:pt>
                <c:pt idx="9807">
                  <c:v>-1.5237357455908001E-3</c:v>
                </c:pt>
                <c:pt idx="9808">
                  <c:v>-1.3813030367505164E-3</c:v>
                </c:pt>
                <c:pt idx="9809">
                  <c:v>-1.2386285534015289E-3</c:v>
                </c:pt>
                <c:pt idx="9810">
                  <c:v>-1.0957534615285809E-3</c:v>
                </c:pt>
                <c:pt idx="9811">
                  <c:v>-9.5271748817775457E-4</c:v>
                </c:pt>
                <c:pt idx="9812">
                  <c:v>-8.0955886013430085E-4</c:v>
                </c:pt>
                <c:pt idx="9813">
                  <c:v>-6.6631425118216132E-4</c:v>
                </c:pt>
                <c:pt idx="9814">
                  <c:v>-5.2301873741379191E-4</c:v>
                </c:pt>
                <c:pt idx="9815">
                  <c:v>-3.7970576008202318E-4</c:v>
                </c:pt>
                <c:pt idx="9816">
                  <c:v>-2.3640709550812591E-4</c:v>
                </c:pt>
                <c:pt idx="9817">
                  <c:v>-9.3152831581903305E-5</c:v>
                </c:pt>
                <c:pt idx="9818">
                  <c:v>5.0028649589377137E-5</c:v>
                </c:pt>
                <c:pt idx="9819">
                  <c:v>1.9311068330606887E-4</c:v>
                </c:pt>
                <c:pt idx="9820">
                  <c:v>3.3606832857845537E-4</c:v>
                </c:pt>
                <c:pt idx="9821">
                  <c:v>4.7887836949048385E-4</c:v>
                </c:pt>
                <c:pt idx="9822">
                  <c:v>6.2151931199075502E-4</c:v>
                </c:pt>
                <c:pt idx="9823">
                  <c:v>7.6397137645888133E-4</c:v>
                </c:pt>
                <c:pt idx="9824">
                  <c:v>9.0621648637818149E-4</c:v>
                </c:pt>
                <c:pt idx="9825">
                  <c:v>1.0482382534291997E-3</c:v>
                </c:pt>
                <c:pt idx="9826">
                  <c:v>1.1900219593025982E-3</c:v>
                </c:pt>
                <c:pt idx="9827">
                  <c:v>1.3315545345146302E-3</c:v>
                </c:pt>
                <c:pt idx="9828">
                  <c:v>1.4728245344936511E-3</c:v>
                </c:pt>
                <c:pt idx="9829">
                  <c:v>1.6138221131918869E-3</c:v>
                </c:pt>
                <c:pt idx="9830">
                  <c:v>1.7545389944630045E-3</c:v>
                </c:pt>
                <c:pt idx="9831">
                  <c:v>1.8949684414328962E-3</c:v>
                </c:pt>
                <c:pt idx="9832">
                  <c:v>2.0351052240784448E-3</c:v>
                </c:pt>
                <c:pt idx="9833">
                  <c:v>2.1749455852169072E-3</c:v>
                </c:pt>
                <c:pt idx="9834">
                  <c:v>2.314487205096894E-3</c:v>
                </c:pt>
                <c:pt idx="9835">
                  <c:v>2.4537291647708098E-3</c:v>
                </c:pt>
                <c:pt idx="9836">
                  <c:v>2.5926719084178431E-3</c:v>
                </c:pt>
                <c:pt idx="9837">
                  <c:v>2.731317204776373E-3</c:v>
                </c:pt>
                <c:pt idx="9838">
                  <c:v>2.8696681078348501E-3</c:v>
                </c:pt>
                <c:pt idx="9839">
                  <c:v>3.0077289169208187E-3</c:v>
                </c:pt>
                <c:pt idx="9840">
                  <c:v>3.1455051363186571E-3</c:v>
                </c:pt>
                <c:pt idx="9841">
                  <c:v>3.2830033949112678E-3</c:v>
                </c:pt>
                <c:pt idx="9842">
                  <c:v>3.4202312406195166E-3</c:v>
                </c:pt>
                <c:pt idx="9843">
                  <c:v>3.5571968332256702E-3</c:v>
                </c:pt>
                <c:pt idx="9844">
                  <c:v>3.6939086889038286E-3</c:v>
                </c:pt>
                <c:pt idx="9845">
                  <c:v>3.8303755346979782E-3</c:v>
                </c:pt>
                <c:pt idx="9846">
                  <c:v>3.9666062107425971E-3</c:v>
                </c:pt>
                <c:pt idx="9847">
                  <c:v>4.1026095819403424E-3</c:v>
                </c:pt>
                <c:pt idx="9848">
                  <c:v>4.2383944569168103E-3</c:v>
                </c:pt>
                <c:pt idx="9849">
                  <c:v>4.3739695138047515E-3</c:v>
                </c:pt>
                <c:pt idx="9850">
                  <c:v>4.5093432324946866E-3</c:v>
                </c:pt>
                <c:pt idx="9851">
                  <c:v>4.6445238330056864E-3</c:v>
                </c:pt>
                <c:pt idx="9852">
                  <c:v>4.7795192196433871E-3</c:v>
                </c:pt>
                <c:pt idx="9853">
                  <c:v>4.9143369306255055E-3</c:v>
                </c:pt>
                <c:pt idx="9854">
                  <c:v>5.0489840928679185E-3</c:v>
                </c:pt>
                <c:pt idx="9855">
                  <c:v>5.1834673816366205E-3</c:v>
                </c:pt>
                <c:pt idx="9856">
                  <c:v>5.3177929847828499E-3</c:v>
                </c:pt>
                <c:pt idx="9857">
                  <c:v>5.4519665712918662E-3</c:v>
                </c:pt>
                <c:pt idx="9858">
                  <c:v>5.5859932638827664E-3</c:v>
                </c:pt>
                <c:pt idx="9859">
                  <c:v>5.7198776154152101E-3</c:v>
                </c:pt>
                <c:pt idx="9860">
                  <c:v>5.8536235888623014E-3</c:v>
                </c:pt>
                <c:pt idx="9861">
                  <c:v>5.9872345406236718E-3</c:v>
                </c:pt>
                <c:pt idx="9862">
                  <c:v>6.1207132069614695E-3</c:v>
                </c:pt>
                <c:pt idx="9863">
                  <c:v>6.2540616933518976E-3</c:v>
                </c:pt>
                <c:pt idx="9864">
                  <c:v>6.3872814665544061E-3</c:v>
                </c:pt>
                <c:pt idx="9865">
                  <c:v>6.5203733492099174E-3</c:v>
                </c:pt>
                <c:pt idx="9866">
                  <c:v>6.6533375167880816E-3</c:v>
                </c:pt>
                <c:pt idx="9867">
                  <c:v>6.7861734967123877E-3</c:v>
                </c:pt>
                <c:pt idx="9868">
                  <c:v>6.9188801694999406E-3</c:v>
                </c:pt>
                <c:pt idx="9869">
                  <c:v>7.0514557717610222E-3</c:v>
                </c:pt>
                <c:pt idx="9870">
                  <c:v>7.1838979009108527E-3</c:v>
                </c:pt>
                <c:pt idx="9871">
                  <c:v>7.3162035214537633E-3</c:v>
                </c:pt>
                <c:pt idx="9872">
                  <c:v>7.4483689727068772E-3</c:v>
                </c:pt>
                <c:pt idx="9873">
                  <c:v>7.5803899778374515E-3</c:v>
                </c:pt>
                <c:pt idx="9874">
                  <c:v>7.7122616540945647E-3</c:v>
                </c:pt>
                <c:pt idx="9875">
                  <c:v>7.8439785241221725E-3</c:v>
                </c:pt>
                <c:pt idx="9876">
                  <c:v>7.9755345282469491E-3</c:v>
                </c:pt>
                <c:pt idx="9877">
                  <c:v>8.1069230376398255E-3</c:v>
                </c:pt>
                <c:pt idx="9878">
                  <c:v>8.2381368682561164E-3</c:v>
                </c:pt>
                <c:pt idx="9879">
                  <c:v>8.3691683366583745E-3</c:v>
                </c:pt>
                <c:pt idx="9880">
                  <c:v>8.5000094463517743E-3</c:v>
                </c:pt>
                <c:pt idx="9881">
                  <c:v>8.6306521801440637E-3</c:v>
                </c:pt>
                <c:pt idx="9882">
                  <c:v>8.7610887391717206E-3</c:v>
                </c:pt>
                <c:pt idx="9883">
                  <c:v>8.891311668073958E-3</c:v>
                </c:pt>
                <c:pt idx="9884">
                  <c:v>9.0213139310013034E-3</c:v>
                </c:pt>
                <c:pt idx="9885">
                  <c:v>9.1510889782780123E-3</c:v>
                </c:pt>
                <c:pt idx="9886">
                  <c:v>9.2806308060017235E-3</c:v>
                </c:pt>
                <c:pt idx="9887">
                  <c:v>9.4099340090609586E-3</c:v>
                </c:pt>
                <c:pt idx="9888">
                  <c:v>9.5389938279606176E-3</c:v>
                </c:pt>
                <c:pt idx="9889">
                  <c:v>9.6678061898268046E-3</c:v>
                </c:pt>
                <c:pt idx="9890">
                  <c:v>9.7963677439458739E-3</c:v>
                </c:pt>
                <c:pt idx="9891">
                  <c:v>9.9246758921778047E-3</c:v>
                </c:pt>
                <c:pt idx="9892">
                  <c:v>1.0052728814568625E-2</c:v>
                </c:pt>
                <c:pt idx="9893">
                  <c:v>1.0180525490472644E-2</c:v>
                </c:pt>
                <c:pt idx="9894">
                  <c:v>1.0308065715480919E-2</c:v>
                </c:pt>
                <c:pt idx="9895">
                  <c:v>1.043535011443906E-2</c:v>
                </c:pt>
                <c:pt idx="9896">
                  <c:v>1.0562380150824419E-2</c:v>
                </c:pt>
                <c:pt idx="9897">
                  <c:v>1.0689158132739887E-2</c:v>
                </c:pt>
                <c:pt idx="9898">
                  <c:v>1.0815687215769504E-2</c:v>
                </c:pt>
                <c:pt idx="9899">
                  <c:v>1.0941971402929167E-2</c:v>
                </c:pt>
                <c:pt idx="9900">
                  <c:v>1.1068015541934343E-2</c:v>
                </c:pt>
                <c:pt idx="9901">
                  <c:v>1.1193825319995658E-2</c:v>
                </c:pt>
                <c:pt idx="9902">
                  <c:v>1.1319407256342721E-2</c:v>
                </c:pt>
                <c:pt idx="9903">
                  <c:v>1.1444768692666358E-2</c:v>
                </c:pt>
                <c:pt idx="9904">
                  <c:v>1.1569917781659228E-2</c:v>
                </c:pt>
                <c:pt idx="9905">
                  <c:v>1.1694863473826037E-2</c:v>
                </c:pt>
                <c:pt idx="9906">
                  <c:v>1.1819615502724519E-2</c:v>
                </c:pt>
                <c:pt idx="9907">
                  <c:v>1.1944184368790524E-2</c:v>
                </c:pt>
                <c:pt idx="9908">
                  <c:v>1.2068581321891323E-2</c:v>
                </c:pt>
                <c:pt idx="9909">
                  <c:v>1.2192818342743867E-2</c:v>
                </c:pt>
                <c:pt idx="9910">
                  <c:v>1.2316908123326238E-2</c:v>
                </c:pt>
                <c:pt idx="9911">
                  <c:v>1.2440864046403823E-2</c:v>
                </c:pt>
                <c:pt idx="9912">
                  <c:v>1.2564700164283881E-2</c:v>
                </c:pt>
                <c:pt idx="9913">
                  <c:v>1.2688431176906089E-2</c:v>
                </c:pt>
                <c:pt idx="9914">
                  <c:v>1.2812072409369282E-2</c:v>
                </c:pt>
                <c:pt idx="9915">
                  <c:v>1.2935639788988994E-2</c:v>
                </c:pt>
                <c:pt idx="9916">
                  <c:v>1.3059149821974064E-2</c:v>
                </c:pt>
                <c:pt idx="9917">
                  <c:v>1.3182619569804975E-2</c:v>
                </c:pt>
                <c:pt idx="9918">
                  <c:v>1.3306066625390908E-2</c:v>
                </c:pt>
                <c:pt idx="9919">
                  <c:v>1.3429509089077637E-2</c:v>
                </c:pt>
                <c:pt idx="9920">
                  <c:v>1.355296554457292E-2</c:v>
                </c:pt>
                <c:pt idx="9921">
                  <c:v>1.3676455034851841E-2</c:v>
                </c:pt>
                <c:pt idx="9922">
                  <c:v>1.3799997038099325E-2</c:v>
                </c:pt>
                <c:pt idx="9923">
                  <c:v>1.3923611443743563E-2</c:v>
                </c:pt>
                <c:pt idx="9924">
                  <c:v>1.4047318528629109E-2</c:v>
                </c:pt>
                <c:pt idx="9925">
                  <c:v>1.4171138933375359E-2</c:v>
                </c:pt>
                <c:pt idx="9926">
                  <c:v>1.4295093638961573E-2</c:v>
                </c:pt>
                <c:pt idx="9927">
                  <c:v>1.4419203943576854E-2</c:v>
                </c:pt>
                <c:pt idx="9928">
                  <c:v>1.4543491439769582E-2</c:v>
                </c:pt>
                <c:pt idx="9929">
                  <c:v>1.4667977991927867E-2</c:v>
                </c:pt>
                <c:pt idx="9930">
                  <c:v>1.4792685714119775E-2</c:v>
                </c:pt>
                <c:pt idx="9931">
                  <c:v>1.4917636948318722E-2</c:v>
                </c:pt>
                <c:pt idx="9932">
                  <c:v>1.5042854243037427E-2</c:v>
                </c:pt>
                <c:pt idx="9933">
                  <c:v>1.5168360332390551E-2</c:v>
                </c:pt>
                <c:pt idx="9934">
                  <c:v>1.5294178115604641E-2</c:v>
                </c:pt>
                <c:pt idx="9935">
                  <c:v>1.5420330636990666E-2</c:v>
                </c:pt>
                <c:pt idx="9936">
                  <c:v>1.5546841066393381E-2</c:v>
                </c:pt>
                <c:pt idx="9937">
                  <c:v>1.5673732680129077E-2</c:v>
                </c:pt>
                <c:pt idx="9938">
                  <c:v>1.5801028842421603E-2</c:v>
                </c:pt>
                <c:pt idx="9939">
                  <c:v>1.5928752987344846E-2</c:v>
                </c:pt>
                <c:pt idx="9940">
                  <c:v>1.6056928601278223E-2</c:v>
                </c:pt>
                <c:pt idx="9941">
                  <c:v>1.6185579203970152E-2</c:v>
                </c:pt>
                <c:pt idx="9942">
                  <c:v>1.6314728324100313E-2</c:v>
                </c:pt>
                <c:pt idx="9943">
                  <c:v>1.644439947047437E-2</c:v>
                </c:pt>
                <c:pt idx="9944">
                  <c:v>1.6574616106236742E-2</c:v>
                </c:pt>
                <c:pt idx="9945">
                  <c:v>1.6705401628903733E-2</c:v>
                </c:pt>
                <c:pt idx="9946">
                  <c:v>1.6836779353213687E-2</c:v>
                </c:pt>
                <c:pt idx="9947">
                  <c:v>1.6968772494943003E-2</c:v>
                </c:pt>
                <c:pt idx="9948">
                  <c:v>1.7101404155576202E-2</c:v>
                </c:pt>
                <c:pt idx="9949">
                  <c:v>1.7234697307801212E-2</c:v>
                </c:pt>
                <c:pt idx="9950">
                  <c:v>1.7368674781804819E-2</c:v>
                </c:pt>
                <c:pt idx="9951">
                  <c:v>1.7503359252343163E-2</c:v>
                </c:pt>
                <c:pt idx="9952">
                  <c:v>1.7638773226562827E-2</c:v>
                </c:pt>
                <c:pt idx="9953">
                  <c:v>1.7774939032548023E-2</c:v>
                </c:pt>
                <c:pt idx="9954">
                  <c:v>1.7911878808569887E-2</c:v>
                </c:pt>
                <c:pt idx="9955">
                  <c:v>1.8049614493013993E-2</c:v>
                </c:pt>
                <c:pt idx="9956">
                  <c:v>1.8188167814962911E-2</c:v>
                </c:pt>
                <c:pt idx="9957">
                  <c:v>1.8327560285410441E-2</c:v>
                </c:pt>
                <c:pt idx="9958">
                  <c:v>1.8467813189085146E-2</c:v>
                </c:pt>
                <c:pt idx="9959">
                  <c:v>1.8608947576860792E-2</c:v>
                </c:pt>
                <c:pt idx="9960">
                  <c:v>1.8750984258731781E-2</c:v>
                </c:pt>
                <c:pt idx="9961">
                  <c:v>1.8893943797332197E-2</c:v>
                </c:pt>
                <c:pt idx="9962">
                  <c:v>1.9037846501977564E-2</c:v>
                </c:pt>
                <c:pt idx="9963">
                  <c:v>1.9182712423208622E-2</c:v>
                </c:pt>
                <c:pt idx="9964">
                  <c:v>1.9328561347817012E-2</c:v>
                </c:pt>
                <c:pt idx="9965">
                  <c:v>1.9475412794333333E-2</c:v>
                </c:pt>
                <c:pt idx="9966">
                  <c:v>1.9623285937067411E-2</c:v>
                </c:pt>
                <c:pt idx="9967">
                  <c:v>1.9772199303858609E-2</c:v>
                </c:pt>
                <c:pt idx="9968">
                  <c:v>1.9922170290115879E-2</c:v>
                </c:pt>
                <c:pt idx="9969">
                  <c:v>2.0073214767108036E-2</c:v>
                </c:pt>
                <c:pt idx="9970">
                  <c:v>2.0225346889981444E-2</c:v>
                </c:pt>
                <c:pt idx="9971">
                  <c:v>2.0378578992481938E-2</c:v>
                </c:pt>
                <c:pt idx="9972">
                  <c:v>2.053292149876601E-2</c:v>
                </c:pt>
                <c:pt idx="9973">
                  <c:v>2.068838284819921E-2</c:v>
                </c:pt>
                <c:pt idx="9974">
                  <c:v>2.0844969432194368E-2</c:v>
                </c:pt>
                <c:pt idx="9975">
                  <c:v>2.1002685542305482E-2</c:v>
                </c:pt>
                <c:pt idx="9976">
                  <c:v>2.1161533328835448E-2</c:v>
                </c:pt>
                <c:pt idx="9977">
                  <c:v>2.1321512769244429E-2</c:v>
                </c:pt>
                <c:pt idx="9978">
                  <c:v>2.1482621645686983E-2</c:v>
                </c:pt>
                <c:pt idx="9979">
                  <c:v>2.1644855531029558E-2</c:v>
                </c:pt>
                <c:pt idx="9980">
                  <c:v>2.1808207782734932E-2</c:v>
                </c:pt>
                <c:pt idx="9981">
                  <c:v>2.1972669544028985E-2</c:v>
                </c:pt>
                <c:pt idx="9982">
                  <c:v>2.2138229751793234E-2</c:v>
                </c:pt>
                <c:pt idx="9983">
                  <c:v>2.2304875150654182E-2</c:v>
                </c:pt>
                <c:pt idx="9984">
                  <c:v>2.2472590312767712E-2</c:v>
                </c:pt>
                <c:pt idx="9985">
                  <c:v>2.2641357662821632E-2</c:v>
                </c:pt>
                <c:pt idx="9986">
                  <c:v>2.2811157507804131E-2</c:v>
                </c:pt>
                <c:pt idx="9987">
                  <c:v>2.2981968071110553E-2</c:v>
                </c:pt>
                <c:pt idx="9988">
                  <c:v>2.3153765530582508E-2</c:v>
                </c:pt>
                <c:pt idx="9989">
                  <c:v>2.3326524060096082E-2</c:v>
                </c:pt>
                <c:pt idx="9990">
                  <c:v>2.3500215874336868E-2</c:v>
                </c:pt>
                <c:pt idx="9991">
                  <c:v>2.3674811340957932E-2</c:v>
                </c:pt>
                <c:pt idx="9992">
                  <c:v>2.3850279298787757E-2</c:v>
                </c:pt>
                <c:pt idx="9993">
                  <c:v>2.4026587543542432E-2</c:v>
                </c:pt>
                <c:pt idx="9994">
                  <c:v>2.420370323120755E-2</c:v>
                </c:pt>
                <c:pt idx="9995">
                  <c:v>2.4381593104115806E-2</c:v>
                </c:pt>
                <c:pt idx="9996">
                  <c:v>2.4560223640916385E-2</c:v>
                </c:pt>
                <c:pt idx="9997">
                  <c:v>2.4739561192680302E-2</c:v>
                </c:pt>
                <c:pt idx="9998">
                  <c:v>2.4919572108587897E-2</c:v>
                </c:pt>
                <c:pt idx="9999">
                  <c:v>2.5100222851828093E-2</c:v>
                </c:pt>
                <c:pt idx="10000">
                  <c:v>2.5281480106206067E-2</c:v>
                </c:pt>
                <c:pt idx="10001">
                  <c:v>2.546331087393296E-2</c:v>
                </c:pt>
                <c:pt idx="10002">
                  <c:v>2.5645682565054288E-2</c:v>
                </c:pt>
                <c:pt idx="10003">
                  <c:v>2.5828563078955969E-2</c:v>
                </c:pt>
                <c:pt idx="10004">
                  <c:v>2.6011920878370898E-2</c:v>
                </c:pt>
                <c:pt idx="10005">
                  <c:v>2.6195725056291919E-2</c:v>
                </c:pt>
                <c:pt idx="10006">
                  <c:v>2.6379945396182231E-2</c:v>
                </c:pt>
                <c:pt idx="10007">
                  <c:v>2.656455242585767E-2</c:v>
                </c:pt>
                <c:pt idx="10008">
                  <c:v>2.6749517465401284E-2</c:v>
                </c:pt>
                <c:pt idx="10009">
                  <c:v>2.6934812669455178E-2</c:v>
                </c:pt>
                <c:pt idx="10010">
                  <c:v>2.7120411064221049E-2</c:v>
                </c:pt>
                <c:pt idx="10011">
                  <c:v>2.7306286579486441E-2</c:v>
                </c:pt>
                <c:pt idx="10012">
                  <c:v>2.7492414075980378E-2</c:v>
                </c:pt>
                <c:pt idx="10013">
                  <c:v>2.7678769368349558E-2</c:v>
                </c:pt>
                <c:pt idx="10014">
                  <c:v>2.7865329244032861E-2</c:v>
                </c:pt>
                <c:pt idx="10015">
                  <c:v>2.8052071478300165E-2</c:v>
                </c:pt>
                <c:pt idx="10016">
                  <c:v>2.8238974845709183E-2</c:v>
                </c:pt>
                <c:pt idx="10017">
                  <c:v>2.842601912822312E-2</c:v>
                </c:pt>
                <c:pt idx="10018">
                  <c:v>2.8613185120220014E-2</c:v>
                </c:pt>
                <c:pt idx="10019">
                  <c:v>2.8800454630614522E-2</c:v>
                </c:pt>
                <c:pt idx="10020">
                  <c:v>2.8987810482302156E-2</c:v>
                </c:pt>
                <c:pt idx="10021">
                  <c:v>2.9175236509125794E-2</c:v>
                </c:pt>
                <c:pt idx="10022">
                  <c:v>2.9362717550555056E-2</c:v>
                </c:pt>
                <c:pt idx="10023">
                  <c:v>2.9550239444259267E-2</c:v>
                </c:pt>
                <c:pt idx="10024">
                  <c:v>2.973778901674564E-2</c:v>
                </c:pt>
                <c:pt idx="10025">
                  <c:v>2.9925354072226237E-2</c:v>
                </c:pt>
                <c:pt idx="10026">
                  <c:v>3.0112923379868022E-2</c:v>
                </c:pt>
                <c:pt idx="10027">
                  <c:v>3.0300486659572846E-2</c:v>
                </c:pt>
                <c:pt idx="10028">
                  <c:v>3.0488034566426084E-2</c:v>
                </c:pt>
                <c:pt idx="10029">
                  <c:v>3.0675558673945148E-2</c:v>
                </c:pt>
                <c:pt idx="10030">
                  <c:v>3.0863051456252337E-2</c:v>
                </c:pt>
                <c:pt idx="10031">
                  <c:v>3.1050506269288878E-2</c:v>
                </c:pt>
                <c:pt idx="10032">
                  <c:v>3.1237917331180854E-2</c:v>
                </c:pt>
                <c:pt idx="10033">
                  <c:v>3.1425279701861056E-2</c:v>
                </c:pt>
                <c:pt idx="10034">
                  <c:v>3.1612589262045299E-2</c:v>
                </c:pt>
                <c:pt idx="10035">
                  <c:v>3.1799842691654673E-2</c:v>
                </c:pt>
                <c:pt idx="10036">
                  <c:v>3.1987037447770858E-2</c:v>
                </c:pt>
                <c:pt idx="10037">
                  <c:v>3.2174171742205611E-2</c:v>
                </c:pt>
                <c:pt idx="10038">
                  <c:v>3.2361244518760331E-2</c:v>
                </c:pt>
                <c:pt idx="10039">
                  <c:v>3.2548255430246857E-2</c:v>
                </c:pt>
                <c:pt idx="10040">
                  <c:v>3.2735204815336337E-2</c:v>
                </c:pt>
                <c:pt idx="10041">
                  <c:v>3.2922093675297331E-2</c:v>
                </c:pt>
                <c:pt idx="10042">
                  <c:v>3.3108923650681785E-2</c:v>
                </c:pt>
                <c:pt idx="10043">
                  <c:v>3.3295696998011687E-2</c:v>
                </c:pt>
                <c:pt idx="10044">
                  <c:v>3.3482416566516446E-2</c:v>
                </c:pt>
                <c:pt idx="10045">
                  <c:v>3.3669085774966981E-2</c:v>
                </c:pt>
                <c:pt idx="10046">
                  <c:v>3.3855708588648913E-2</c:v>
                </c:pt>
                <c:pt idx="10047">
                  <c:v>3.4042289496513854E-2</c:v>
                </c:pt>
                <c:pt idx="10048">
                  <c:v>3.4228833488545031E-2</c:v>
                </c:pt>
                <c:pt idx="10049">
                  <c:v>3.4415346033369695E-2</c:v>
                </c:pt>
                <c:pt idx="10050">
                  <c:v>3.4601833056148681E-2</c:v>
                </c:pt>
                <c:pt idx="10051">
                  <c:v>3.4788300916770216E-2</c:v>
                </c:pt>
                <c:pt idx="10052">
                  <c:v>3.4974756388372746E-2</c:v>
                </c:pt>
                <c:pt idx="10053">
                  <c:v>3.5161206636218981E-2</c:v>
                </c:pt>
                <c:pt idx="10054">
                  <c:v>3.5347659196941189E-2</c:v>
                </c:pt>
                <c:pt idx="10055">
                  <c:v>3.5534121958175555E-2</c:v>
                </c:pt>
                <c:pt idx="10056">
                  <c:v>3.5720603138601044E-2</c:v>
                </c:pt>
                <c:pt idx="10057">
                  <c:v>3.5907111268396991E-2</c:v>
                </c:pt>
                <c:pt idx="10058">
                  <c:v>3.6093655170130835E-2</c:v>
                </c:pt>
                <c:pt idx="10059">
                  <c:v>3.628024394008679E-2</c:v>
                </c:pt>
                <c:pt idx="10060">
                  <c:v>3.6466886930043484E-2</c:v>
                </c:pt>
                <c:pt idx="10061">
                  <c:v>3.6653593729508285E-2</c:v>
                </c:pt>
                <c:pt idx="10062">
                  <c:v>3.6840374148413214E-2</c:v>
                </c:pt>
                <c:pt idx="10063">
                  <c:v>3.7027238200277722E-2</c:v>
                </c:pt>
                <c:pt idx="10064">
                  <c:v>3.721419608584061E-2</c:v>
                </c:pt>
                <c:pt idx="10065">
                  <c:v>3.7401258177163534E-2</c:v>
                </c:pt>
                <c:pt idx="10066">
                  <c:v>3.7588435002206676E-2</c:v>
                </c:pt>
                <c:pt idx="10067">
                  <c:v>3.7775737229876871E-2</c:v>
                </c:pt>
                <c:pt idx="10068">
                  <c:v>3.7963175655546348E-2</c:v>
                </c:pt>
                <c:pt idx="10069">
                  <c:v>3.8150761187041159E-2</c:v>
                </c:pt>
                <c:pt idx="10070">
                  <c:v>3.8338504831095729E-2</c:v>
                </c:pt>
                <c:pt idx="10071">
                  <c:v>3.8526417680270451E-2</c:v>
                </c:pt>
                <c:pt idx="10072">
                  <c:v>3.8714510900328097E-2</c:v>
                </c:pt>
                <c:pt idx="10073">
                  <c:v>3.8902795718064542E-2</c:v>
                </c:pt>
                <c:pt idx="10074">
                  <c:v>3.9091283409587896E-2</c:v>
                </c:pt>
                <c:pt idx="10075">
                  <c:v>3.9279985289041003E-2</c:v>
                </c:pt>
                <c:pt idx="10076">
                  <c:v>3.946891269776015E-2</c:v>
                </c:pt>
                <c:pt idx="10077">
                  <c:v>3.9658076993864075E-2</c:v>
                </c:pt>
                <c:pt idx="10078">
                  <c:v>3.98474895422656E-2</c:v>
                </c:pt>
                <c:pt idx="10079">
                  <c:v>4.0037161661499947E-2</c:v>
                </c:pt>
                <c:pt idx="10080">
                  <c:v>4.0227104433468719E-2</c:v>
                </c:pt>
                <c:pt idx="10081">
                  <c:v>4.0417328401924579E-2</c:v>
                </c:pt>
                <c:pt idx="10082">
                  <c:v>4.0607843328270943E-2</c:v>
                </c:pt>
                <c:pt idx="10083">
                  <c:v>4.079865806864523E-2</c:v>
                </c:pt>
                <c:pt idx="10084">
                  <c:v>4.0989780503743814E-2</c:v>
                </c:pt>
                <c:pt idx="10085">
                  <c:v>4.1181217479172257E-2</c:v>
                </c:pt>
                <c:pt idx="10086">
                  <c:v>4.1372974753832781E-2</c:v>
                </c:pt>
                <c:pt idx="10087">
                  <c:v>4.1565056955775455E-2</c:v>
                </c:pt>
                <c:pt idx="10088">
                  <c:v>4.1757467545038139E-2</c:v>
                </c:pt>
                <c:pt idx="10089">
                  <c:v>4.1950208783023225E-2</c:v>
                </c:pt>
                <c:pt idx="10090">
                  <c:v>4.2143281707981484E-2</c:v>
                </c:pt>
                <c:pt idx="10091">
                  <c:v>4.2336686116190694E-2</c:v>
                </c:pt>
                <c:pt idx="10092">
                  <c:v>4.2530420548437843E-2</c:v>
                </c:pt>
                <c:pt idx="10093">
                  <c:v>4.2724482281430644E-2</c:v>
                </c:pt>
                <c:pt idx="10094">
                  <c:v>4.2918867323781799E-2</c:v>
                </c:pt>
                <c:pt idx="10095">
                  <c:v>4.3113570416227473E-2</c:v>
                </c:pt>
                <c:pt idx="10096">
                  <c:v>4.3308585035757331E-2</c:v>
                </c:pt>
                <c:pt idx="10097">
                  <c:v>4.3503903403349392E-2</c:v>
                </c:pt>
                <c:pt idx="10098">
                  <c:v>4.3699516495018416E-2</c:v>
                </c:pt>
                <c:pt idx="10099">
                  <c:v>4.3895414055901888E-2</c:v>
                </c:pt>
                <c:pt idx="10100">
                  <c:v>4.4091584617120642E-2</c:v>
                </c:pt>
                <c:pt idx="10101">
                  <c:v>4.4288015515166784E-2</c:v>
                </c:pt>
                <c:pt idx="10102">
                  <c:v>4.4484692913582868E-2</c:v>
                </c:pt>
                <c:pt idx="10103">
                  <c:v>4.4681601826710063E-2</c:v>
                </c:pt>
                <c:pt idx="10104">
                  <c:v>4.4878726145295603E-2</c:v>
                </c:pt>
                <c:pt idx="10105">
                  <c:v>4.507604866376045E-2</c:v>
                </c:pt>
                <c:pt idx="10106">
                  <c:v>4.5273551108939949E-2</c:v>
                </c:pt>
                <c:pt idx="10107">
                  <c:v>4.5471214170122488E-2</c:v>
                </c:pt>
                <c:pt idx="10108">
                  <c:v>4.5669017530216467E-2</c:v>
                </c:pt>
                <c:pt idx="10109">
                  <c:v>4.5866939897894511E-2</c:v>
                </c:pt>
                <c:pt idx="10110">
                  <c:v>4.6064959040564436E-2</c:v>
                </c:pt>
                <c:pt idx="10111">
                  <c:v>4.6263051818031441E-2</c:v>
                </c:pt>
                <c:pt idx="10112">
                  <c:v>4.6461194216721569E-2</c:v>
                </c:pt>
                <c:pt idx="10113">
                  <c:v>4.6659361384347328E-2</c:v>
                </c:pt>
                <c:pt idx="10114">
                  <c:v>4.6857527664902095E-2</c:v>
                </c:pt>
                <c:pt idx="10115">
                  <c:v>4.7055666633878522E-2</c:v>
                </c:pt>
                <c:pt idx="10116">
                  <c:v>4.7253751133613797E-2</c:v>
                </c:pt>
                <c:pt idx="10117">
                  <c:v>4.7451753308670727E-2</c:v>
                </c:pt>
                <c:pt idx="10118">
                  <c:v>4.7649644641170753E-2</c:v>
                </c:pt>
                <c:pt idx="10119">
                  <c:v>4.7847395986000671E-2</c:v>
                </c:pt>
                <c:pt idx="10120">
                  <c:v>4.804497760582177E-2</c:v>
                </c:pt>
                <c:pt idx="10121">
                  <c:v>4.8242359205814898E-2</c:v>
                </c:pt>
                <c:pt idx="10122">
                  <c:v>4.843950996810089E-2</c:v>
                </c:pt>
                <c:pt idx="10123">
                  <c:v>4.8636398585779943E-2</c:v>
                </c:pt>
                <c:pt idx="10124">
                  <c:v>4.8832993296540755E-2</c:v>
                </c:pt>
                <c:pt idx="10125">
                  <c:v>4.9029261915791142E-2</c:v>
                </c:pt>
                <c:pt idx="10126">
                  <c:v>4.9225171869270418E-2</c:v>
                </c:pt>
                <c:pt idx="10127">
                  <c:v>4.9420690225104126E-2</c:v>
                </c:pt>
                <c:pt idx="10128">
                  <c:v>4.9615783725268162E-2</c:v>
                </c:pt>
                <c:pt idx="10129">
                  <c:v>4.9810418816432271E-2</c:v>
                </c:pt>
                <c:pt idx="10130">
                  <c:v>5.0004561680155546E-2</c:v>
                </c:pt>
                <c:pt idx="10131">
                  <c:v>5.0198178262411824E-2</c:v>
                </c:pt>
                <c:pt idx="10132">
                  <c:v>5.0391234302422983E-2</c:v>
                </c:pt>
                <c:pt idx="10133">
                  <c:v>5.0583695360784116E-2</c:v>
                </c:pt>
                <c:pt idx="10134">
                  <c:v>5.0775526846866009E-2</c:v>
                </c:pt>
                <c:pt idx="10135">
                  <c:v>5.096669404548123E-2</c:v>
                </c:pt>
                <c:pt idx="10136">
                  <c:v>5.1157162142806016E-2</c:v>
                </c:pt>
                <c:pt idx="10137">
                  <c:v>5.1346896251549742E-2</c:v>
                </c:pt>
                <c:pt idx="10138">
                  <c:v>5.1535861435365697E-2</c:v>
                </c:pt>
                <c:pt idx="10139">
                  <c:v>5.1724022732501644E-2</c:v>
                </c:pt>
                <c:pt idx="10140">
                  <c:v>5.1911345178686563E-2</c:v>
                </c:pt>
                <c:pt idx="10141">
                  <c:v>5.2097793924609996E-2</c:v>
                </c:pt>
                <c:pt idx="10142">
                  <c:v>5.2283334653347384E-2</c:v>
                </c:pt>
                <c:pt idx="10143">
                  <c:v>5.24679342412364E-2</c:v>
                </c:pt>
                <c:pt idx="10144">
                  <c:v>5.2651561293502264E-2</c:v>
                </c:pt>
                <c:pt idx="10145">
                  <c:v>5.2834186414715129E-2</c:v>
                </c:pt>
                <c:pt idx="10146">
                  <c:v>5.3015782363972509E-2</c:v>
                </c:pt>
                <c:pt idx="10147">
                  <c:v>5.319632418713105E-2</c:v>
                </c:pt>
                <c:pt idx="10148">
                  <c:v>5.3375789331513927E-2</c:v>
                </c:pt>
                <c:pt idx="10149">
                  <c:v>5.3554157744342017E-2</c:v>
                </c:pt>
                <c:pt idx="10150">
                  <c:v>5.3731411955916804E-2</c:v>
                </c:pt>
                <c:pt idx="10151">
                  <c:v>5.3907537148534378E-2</c:v>
                </c:pt>
                <c:pt idx="10152">
                  <c:v>5.4082521212064819E-2</c:v>
                </c:pt>
                <c:pt idx="10153">
                  <c:v>5.4256354787087506E-2</c:v>
                </c:pt>
                <c:pt idx="10154">
                  <c:v>5.442903129643472E-2</c:v>
                </c:pt>
                <c:pt idx="10155">
                  <c:v>5.4600546965953636E-2</c:v>
                </c:pt>
                <c:pt idx="10156">
                  <c:v>5.4770900835261177E-2</c:v>
                </c:pt>
                <c:pt idx="10157">
                  <c:v>5.4940094759226191E-2</c:v>
                </c:pt>
                <c:pt idx="10158">
                  <c:v>5.5108133400880985E-2</c:v>
                </c:pt>
                <c:pt idx="10159">
                  <c:v>5.5275024216427007E-2</c:v>
                </c:pt>
                <c:pt idx="10160">
                  <c:v>5.5440777432967818E-2</c:v>
                </c:pt>
                <c:pt idx="10161">
                  <c:v>5.5605406019570272E-2</c:v>
                </c:pt>
                <c:pt idx="10162">
                  <c:v>5.5768925652223363E-2</c:v>
                </c:pt>
                <c:pt idx="10163">
                  <c:v>5.5931354673234956E-2</c:v>
                </c:pt>
                <c:pt idx="10164">
                  <c:v>5.6092714045578314E-2</c:v>
                </c:pt>
                <c:pt idx="10165">
                  <c:v>5.6253027302671225E-2</c:v>
                </c:pt>
                <c:pt idx="10166">
                  <c:v>5.6412320381147109E-2</c:v>
                </c:pt>
                <c:pt idx="10167">
                  <c:v>5.6570621093908681E-2</c:v>
                </c:pt>
                <c:pt idx="10168">
                  <c:v>5.6727958310770016E-2</c:v>
                </c:pt>
                <c:pt idx="10169">
                  <c:v>5.6884361283617728E-2</c:v>
                </c:pt>
                <c:pt idx="10170">
                  <c:v>5.7039859282124267E-2</c:v>
                </c:pt>
                <c:pt idx="10171">
                  <c:v>5.7194481362886102E-2</c:v>
                </c:pt>
                <c:pt idx="10172">
                  <c:v>5.7348256163004957E-2</c:v>
                </c:pt>
                <c:pt idx="10173">
                  <c:v>5.7501211711996833E-2</c:v>
                </c:pt>
                <c:pt idx="10174">
                  <c:v>5.7653375260844145E-2</c:v>
                </c:pt>
                <c:pt idx="10175">
                  <c:v>5.7804773127248424E-2</c:v>
                </c:pt>
                <c:pt idx="10176">
                  <c:v>5.7955430556183136E-2</c:v>
                </c:pt>
                <c:pt idx="10177">
                  <c:v>5.8105371594885206E-2</c:v>
                </c:pt>
                <c:pt idx="10178">
                  <c:v>5.8254618981455966E-2</c:v>
                </c:pt>
                <c:pt idx="10179">
                  <c:v>5.8403194046278854E-2</c:v>
                </c:pt>
                <c:pt idx="10180">
                  <c:v>5.855111662549236E-2</c:v>
                </c:pt>
                <c:pt idx="10181">
                  <c:v>5.8698404985790681E-2</c:v>
                </c:pt>
                <c:pt idx="10182">
                  <c:v>5.8845075759853066E-2</c:v>
                </c:pt>
                <c:pt idx="10183">
                  <c:v>5.8991143891736687E-2</c:v>
                </c:pt>
                <c:pt idx="10184">
                  <c:v>5.9136622591593246E-2</c:v>
                </c:pt>
                <c:pt idx="10185">
                  <c:v>5.9281523299101593E-2</c:v>
                </c:pt>
                <c:pt idx="10186">
                  <c:v>5.9425855655033839E-2</c:v>
                </c:pt>
                <c:pt idx="10187">
                  <c:v>5.9569627480399345E-2</c:v>
                </c:pt>
                <c:pt idx="10188">
                  <c:v>5.971284476263812E-2</c:v>
                </c:pt>
                <c:pt idx="10189">
                  <c:v>5.9855511648358596E-2</c:v>
                </c:pt>
                <c:pt idx="10190">
                  <c:v>5.9997630442139523E-2</c:v>
                </c:pt>
                <c:pt idx="10191">
                  <c:v>6.0139201610938726E-2</c:v>
                </c:pt>
                <c:pt idx="10192">
                  <c:v>6.0280223793674571E-2</c:v>
                </c:pt>
                <c:pt idx="10193">
                  <c:v>6.0420693815566508E-2</c:v>
                </c:pt>
                <c:pt idx="10194">
                  <c:v>6.0560606706842435E-2</c:v>
                </c:pt>
                <c:pt idx="10195">
                  <c:v>6.0699955725442283E-2</c:v>
                </c:pt>
                <c:pt idx="10196">
                  <c:v>6.0838732383363119E-2</c:v>
                </c:pt>
                <c:pt idx="10197">
                  <c:v>6.0976926476313302E-2</c:v>
                </c:pt>
                <c:pt idx="10198">
                  <c:v>6.1114526116358939E-2</c:v>
                </c:pt>
                <c:pt idx="10199">
                  <c:v>6.1251517767264264E-2</c:v>
                </c:pt>
                <c:pt idx="10200">
                  <c:v>6.1387886282243211E-2</c:v>
                </c:pt>
                <c:pt idx="10201">
                  <c:v>6.1523614943855894E-2</c:v>
                </c:pt>
                <c:pt idx="10202">
                  <c:v>6.1658685505799615E-2</c:v>
                </c:pt>
                <c:pt idx="10203">
                  <c:v>6.1793078236357164E-2</c:v>
                </c:pt>
                <c:pt idx="10204">
                  <c:v>6.1926772013224302E-2</c:v>
                </c:pt>
                <c:pt idx="10205">
                  <c:v>6.2059744577067408E-2</c:v>
                </c:pt>
                <c:pt idx="10206">
                  <c:v>6.2191972914020836E-2</c:v>
                </c:pt>
                <c:pt idx="10207">
                  <c:v>6.2323433573822577E-2</c:v>
                </c:pt>
                <c:pt idx="10208">
                  <c:v>6.245410285012807E-2</c:v>
                </c:pt>
                <c:pt idx="10209">
                  <c:v>6.2583956901347798E-2</c:v>
                </c:pt>
                <c:pt idx="10210">
                  <c:v>6.2712971860211977E-2</c:v>
                </c:pt>
                <c:pt idx="10211">
                  <c:v>6.2841123934760074E-2</c:v>
                </c:pt>
                <c:pt idx="10212">
                  <c:v>6.2968389501274272E-2</c:v>
                </c:pt>
                <c:pt idx="10213">
                  <c:v>6.3094745189568591E-2</c:v>
                </c:pt>
                <c:pt idx="10214">
                  <c:v>6.322016796103043E-2</c:v>
                </c:pt>
                <c:pt idx="10215">
                  <c:v>6.3344635179792871E-2</c:v>
                </c:pt>
                <c:pt idx="10216">
                  <c:v>6.3468124677404189E-2</c:v>
                </c:pt>
                <c:pt idx="10217">
                  <c:v>6.3590614811345744E-2</c:v>
                </c:pt>
                <c:pt idx="10218">
                  <c:v>6.3712084517735815E-2</c:v>
                </c:pt>
                <c:pt idx="10219">
                  <c:v>6.3832513358544618E-2</c:v>
                </c:pt>
                <c:pt idx="10220">
                  <c:v>6.3951881563631061E-2</c:v>
                </c:pt>
                <c:pt idx="10221">
                  <c:v>6.4070170067900528E-2</c:v>
                </c:pt>
                <c:pt idx="10222">
                  <c:v>6.4187360543870073E-2</c:v>
                </c:pt>
                <c:pt idx="10223">
                  <c:v>6.4303435429915748E-2</c:v>
                </c:pt>
                <c:pt idx="10224">
                  <c:v>6.4418377954464784E-2</c:v>
                </c:pt>
                <c:pt idx="10225">
                  <c:v>6.4532172156384474E-2</c:v>
                </c:pt>
                <c:pt idx="10226">
                  <c:v>6.4644802901808435E-2</c:v>
                </c:pt>
                <c:pt idx="10227">
                  <c:v>6.4756255897630108E-2</c:v>
                </c:pt>
                <c:pt idx="10228">
                  <c:v>6.4866517701883758E-2</c:v>
                </c:pt>
                <c:pt idx="10229">
                  <c:v>6.4975575731222909E-2</c:v>
                </c:pt>
                <c:pt idx="10230">
                  <c:v>6.5083418265695983E-2</c:v>
                </c:pt>
                <c:pt idx="10231">
                  <c:v>6.5190034451010098E-2</c:v>
                </c:pt>
                <c:pt idx="10232">
                  <c:v>6.5295414298466373E-2</c:v>
                </c:pt>
                <c:pt idx="10233">
                  <c:v>6.5399548682737063E-2</c:v>
                </c:pt>
                <c:pt idx="10234">
                  <c:v>6.5502429337652782E-2</c:v>
                </c:pt>
                <c:pt idx="10235">
                  <c:v>6.5604048850153723E-2</c:v>
                </c:pt>
                <c:pt idx="10236">
                  <c:v>6.57044006525557E-2</c:v>
                </c:pt>
                <c:pt idx="10237">
                  <c:v>6.5803479013270744E-2</c:v>
                </c:pt>
                <c:pt idx="10238">
                  <c:v>6.5901279026117768E-2</c:v>
                </c:pt>
                <c:pt idx="10239">
                  <c:v>6.5997796598349368E-2</c:v>
                </c:pt>
                <c:pt idx="10240">
                  <c:v>6.6093028437515494E-2</c:v>
                </c:pt>
                <c:pt idx="10241">
                  <c:v>6.6186972037277803E-2</c:v>
                </c:pt>
                <c:pt idx="10242">
                  <c:v>6.6279625662282265E-2</c:v>
                </c:pt>
                <c:pt idx="10243">
                  <c:v>6.637098833219171E-2</c:v>
                </c:pt>
                <c:pt idx="10244">
                  <c:v>6.6461059804973827E-2</c:v>
                </c:pt>
                <c:pt idx="10245">
                  <c:v>6.6549840559536E-2</c:v>
                </c:pt>
                <c:pt idx="10246">
                  <c:v>6.663733177779059E-2</c:v>
                </c:pt>
                <c:pt idx="10247">
                  <c:v>6.6723535326231903E-2</c:v>
                </c:pt>
                <c:pt idx="10248">
                  <c:v>6.6808453737099191E-2</c:v>
                </c:pt>
                <c:pt idx="10249">
                  <c:v>6.6892090189196937E-2</c:v>
                </c:pt>
                <c:pt idx="10250">
                  <c:v>6.6974448488437296E-2</c:v>
                </c:pt>
                <c:pt idx="10251">
                  <c:v>6.7055533048168081E-2</c:v>
                </c:pt>
                <c:pt idx="10252">
                  <c:v>6.7135348869341999E-2</c:v>
                </c:pt>
                <c:pt idx="10253">
                  <c:v>6.7213901520583291E-2</c:v>
                </c:pt>
                <c:pt idx="10254">
                  <c:v>6.729119711819942E-2</c:v>
                </c:pt>
                <c:pt idx="10255">
                  <c:v>6.736724230618675E-2</c:v>
                </c:pt>
                <c:pt idx="10256">
                  <c:v>6.7442044236271342E-2</c:v>
                </c:pt>
                <c:pt idx="10257">
                  <c:v>6.7515610548026475E-2</c:v>
                </c:pt>
                <c:pt idx="10258">
                  <c:v>6.7587949349102713E-2</c:v>
                </c:pt>
                <c:pt idx="10259">
                  <c:v>6.7659069195605478E-2</c:v>
                </c:pt>
                <c:pt idx="10260">
                  <c:v>6.7728979072650339E-2</c:v>
                </c:pt>
                <c:pt idx="10261">
                  <c:v>6.7797688375125745E-2</c:v>
                </c:pt>
                <c:pt idx="10262">
                  <c:v>6.7865206888688495E-2</c:v>
                </c:pt>
                <c:pt idx="10263">
                  <c:v>6.7931544771016428E-2</c:v>
                </c:pt>
                <c:pt idx="10264">
                  <c:v>6.7996712533339401E-2</c:v>
                </c:pt>
                <c:pt idx="10265">
                  <c:v>6.8060721022267914E-2</c:v>
                </c:pt>
                <c:pt idx="10266">
                  <c:v>6.812358136340016E-2</c:v>
                </c:pt>
                <c:pt idx="10267">
                  <c:v>6.8185304783728862E-2</c:v>
                </c:pt>
                <c:pt idx="10268">
                  <c:v>6.8245902335696315E-2</c:v>
                </c:pt>
                <c:pt idx="10269">
                  <c:v>6.8305384671921474E-2</c:v>
                </c:pt>
                <c:pt idx="10270">
                  <c:v>6.8363761927159525E-2</c:v>
                </c:pt>
                <c:pt idx="10271">
                  <c:v>6.8421043646926111E-2</c:v>
                </c:pt>
                <c:pt idx="10272">
                  <c:v>6.8477238725485001E-2</c:v>
                </c:pt>
                <c:pt idx="10273">
                  <c:v>6.8532355351014942E-2</c:v>
                </c:pt>
                <c:pt idx="10274">
                  <c:v>6.8586400957461574E-2</c:v>
                </c:pt>
                <c:pt idx="10275">
                  <c:v>6.8639382182665645E-2</c:v>
                </c:pt>
                <c:pt idx="10276">
                  <c:v>6.869130483238052E-2</c:v>
                </c:pt>
                <c:pt idx="10277">
                  <c:v>6.8742173849806618E-2</c:v>
                </c:pt>
                <c:pt idx="10278">
                  <c:v>6.8791993290289594E-2</c:v>
                </c:pt>
                <c:pt idx="10279">
                  <c:v>6.8840766300843029E-2</c:v>
                </c:pt>
                <c:pt idx="10280">
                  <c:v>6.8888495104171929E-2</c:v>
                </c:pt>
                <c:pt idx="10281">
                  <c:v>6.8935180986889166E-2</c:v>
                </c:pt>
                <c:pt idx="10282">
                  <c:v>6.8980824291630632E-2</c:v>
                </c:pt>
                <c:pt idx="10283">
                  <c:v>6.9025424412788569E-2</c:v>
                </c:pt>
                <c:pt idx="10284">
                  <c:v>6.9068979795596785E-2</c:v>
                </c:pt>
                <c:pt idx="10285">
                  <c:v>6.9111487938313815E-2</c:v>
                </c:pt>
                <c:pt idx="10286">
                  <c:v>6.9152945397262341E-2</c:v>
                </c:pt>
                <c:pt idx="10287">
                  <c:v>6.9193347794496873E-2</c:v>
                </c:pt>
                <c:pt idx="10288">
                  <c:v>6.9232689827880195E-2</c:v>
                </c:pt>
                <c:pt idx="10289">
                  <c:v>6.9270965283363975E-2</c:v>
                </c:pt>
                <c:pt idx="10290">
                  <c:v>6.9308167049277503E-2</c:v>
                </c:pt>
                <c:pt idx="10291">
                  <c:v>6.9344287132438398E-2</c:v>
                </c:pt>
                <c:pt idx="10292">
                  <c:v>6.9379316675911282E-2</c:v>
                </c:pt>
                <c:pt idx="10293">
                  <c:v>6.9413245978248717E-2</c:v>
                </c:pt>
                <c:pt idx="10294">
                  <c:v>6.9446064514056646E-2</c:v>
                </c:pt>
                <c:pt idx="10295">
                  <c:v>6.9477760955738974E-2</c:v>
                </c:pt>
                <c:pt idx="10296">
                  <c:v>6.9508323196280128E-2</c:v>
                </c:pt>
                <c:pt idx="10297">
                  <c:v>6.9537738372936475E-2</c:v>
                </c:pt>
                <c:pt idx="10298">
                  <c:v>6.9565992891711906E-2</c:v>
                </c:pt>
                <c:pt idx="10299">
                  <c:v>6.9593072452503527E-2</c:v>
                </c:pt>
                <c:pt idx="10300">
                  <c:v>6.9618962074807805E-2</c:v>
                </c:pt>
                <c:pt idx="10301">
                  <c:v>6.9643646123886321E-2</c:v>
                </c:pt>
                <c:pt idx="10302">
                  <c:v>6.966710833729553E-2</c:v>
                </c:pt>
                <c:pt idx="10303">
                  <c:v>6.9689331851692377E-2</c:v>
                </c:pt>
                <c:pt idx="10304">
                  <c:v>6.9710299229832198E-2</c:v>
                </c:pt>
                <c:pt idx="10305">
                  <c:v>6.9729992487682621E-2</c:v>
                </c:pt>
                <c:pt idx="10306">
                  <c:v>6.9748393121581417E-2</c:v>
                </c:pt>
                <c:pt idx="10307">
                  <c:v>6.9765482135371107E-2</c:v>
                </c:pt>
                <c:pt idx="10308">
                  <c:v>6.9781240067450317E-2</c:v>
                </c:pt>
                <c:pt idx="10309">
                  <c:v>6.979564701768394E-2</c:v>
                </c:pt>
                <c:pt idx="10310">
                  <c:v>6.9808682674119438E-2</c:v>
                </c:pt>
                <c:pt idx="10311">
                  <c:v>6.9820326339462543E-2</c:v>
                </c:pt>
                <c:pt idx="10312">
                  <c:v>6.9830556957266671E-2</c:v>
                </c:pt>
                <c:pt idx="10313">
                  <c:v>6.9839353137796573E-2</c:v>
                </c:pt>
                <c:pt idx="10314">
                  <c:v>6.9846693183530206E-2</c:v>
                </c:pt>
                <c:pt idx="10315">
                  <c:v>6.9852555114263526E-2</c:v>
                </c:pt>
                <c:pt idx="10316">
                  <c:v>6.98569167165521E-2</c:v>
                </c:pt>
                <c:pt idx="10317">
                  <c:v>6.9859755670785631E-2</c:v>
                </c:pt>
                <c:pt idx="10318">
                  <c:v>6.9861049741201359E-2</c:v>
                </c:pt>
                <c:pt idx="10319">
                  <c:v>6.9860776933070343E-2</c:v>
                </c:pt>
                <c:pt idx="10320">
                  <c:v>6.9858915580703826E-2</c:v>
                </c:pt>
                <c:pt idx="10321">
                  <c:v>6.9855444405185665E-2</c:v>
                </c:pt>
                <c:pt idx="10322">
                  <c:v>6.985034256578744E-2</c:v>
                </c:pt>
                <c:pt idx="10323">
                  <c:v>6.9843589706463899E-2</c:v>
                </c:pt>
                <c:pt idx="10324">
                  <c:v>6.9835165997737703E-2</c:v>
                </c:pt>
                <c:pt idx="10325">
                  <c:v>6.9825052174231989E-2</c:v>
                </c:pt>
                <c:pt idx="10326">
                  <c:v>6.9813229568095089E-2</c:v>
                </c:pt>
                <c:pt idx="10327">
                  <c:v>6.979968013855202E-2</c:v>
                </c:pt>
                <c:pt idx="10328">
                  <c:v>6.9784386497808923E-2</c:v>
                </c:pt>
                <c:pt idx="10329">
                  <c:v>6.9767331933526217E-2</c:v>
                </c:pt>
                <c:pt idx="10330">
                  <c:v>6.9748500428066962E-2</c:v>
                </c:pt>
                <c:pt idx="10331">
                  <c:v>6.9727876674720329E-2</c:v>
                </c:pt>
                <c:pt idx="10332">
                  <c:v>6.9705446091087517E-2</c:v>
                </c:pt>
                <c:pt idx="10333">
                  <c:v>6.9681194829813817E-2</c:v>
                </c:pt>
                <c:pt idx="10334">
                  <c:v>6.9655109786838712E-2</c:v>
                </c:pt>
                <c:pt idx="10335">
                  <c:v>6.9627178607330684E-2</c:v>
                </c:pt>
                <c:pt idx="10336">
                  <c:v>6.9597389689463704E-2</c:v>
                </c:pt>
                <c:pt idx="10337">
                  <c:v>6.9565732186187362E-2</c:v>
                </c:pt>
                <c:pt idx="10338">
                  <c:v>6.9532196005133537E-2</c:v>
                </c:pt>
                <c:pt idx="10339">
                  <c:v>6.9496771806797128E-2</c:v>
                </c:pt>
                <c:pt idx="10340">
                  <c:v>6.9459451001120817E-2</c:v>
                </c:pt>
                <c:pt idx="10341">
                  <c:v>6.9420225742608033E-2</c:v>
                </c:pt>
                <c:pt idx="10342">
                  <c:v>6.9379088924081886E-2</c:v>
                </c:pt>
                <c:pt idx="10343">
                  <c:v>6.9336034169202213E-2</c:v>
                </c:pt>
                <c:pt idx="10344">
                  <c:v>6.9291055823846634E-2</c:v>
                </c:pt>
                <c:pt idx="10345">
                  <c:v>6.9244148946456918E-2</c:v>
                </c:pt>
                <c:pt idx="10346">
                  <c:v>6.9195309297445523E-2</c:v>
                </c:pt>
                <c:pt idx="10347">
                  <c:v>6.9144533327752861E-2</c:v>
                </c:pt>
                <c:pt idx="10348">
                  <c:v>6.9091818166641034E-2</c:v>
                </c:pt>
                <c:pt idx="10349">
                  <c:v>6.903716160880459E-2</c:v>
                </c:pt>
                <c:pt idx="10350">
                  <c:v>6.8980562100874387E-2</c:v>
                </c:pt>
                <c:pt idx="10351">
                  <c:v>6.8922018727386819E-2</c:v>
                </c:pt>
                <c:pt idx="10352">
                  <c:v>6.8861531196285825E-2</c:v>
                </c:pt>
                <c:pt idx="10353">
                  <c:v>6.8799099824021534E-2</c:v>
                </c:pt>
                <c:pt idx="10354">
                  <c:v>6.87347255040021E-2</c:v>
                </c:pt>
                <c:pt idx="10355">
                  <c:v>6.8668409623344293E-2</c:v>
                </c:pt>
                <c:pt idx="10356">
                  <c:v>6.8600153937634994E-2</c:v>
                </c:pt>
                <c:pt idx="10357">
                  <c:v>6.8529960466794285E-2</c:v>
                </c:pt>
                <c:pt idx="10358">
                  <c:v>6.8457831436009392E-2</c:v>
                </c:pt>
                <c:pt idx="10359">
                  <c:v>6.8383769236155273E-2</c:v>
                </c:pt>
                <c:pt idx="10360">
                  <c:v>6.8307776387958596E-2</c:v>
                </c:pt>
                <c:pt idx="10361">
                  <c:v>6.8229855509015641E-2</c:v>
                </c:pt>
                <c:pt idx="10362">
                  <c:v>6.8150009283487273E-2</c:v>
                </c:pt>
                <c:pt idx="10363">
                  <c:v>6.806824043432938E-2</c:v>
                </c:pt>
                <c:pt idx="10364">
                  <c:v>6.7984551697922613E-2</c:v>
                </c:pt>
                <c:pt idx="10365">
                  <c:v>6.7898945800971736E-2</c:v>
                </c:pt>
                <c:pt idx="10366">
                  <c:v>6.7811425439548753E-2</c:v>
                </c:pt>
                <c:pt idx="10367">
                  <c:v>6.7721993260160429E-2</c:v>
                </c:pt>
                <c:pt idx="10368">
                  <c:v>6.7630651842724918E-2</c:v>
                </c:pt>
                <c:pt idx="10369">
                  <c:v>6.7537403685345804E-2</c:v>
                </c:pt>
                <c:pt idx="10370">
                  <c:v>6.744225119077972E-2</c:v>
                </c:pt>
                <c:pt idx="10371">
                  <c:v>6.734519665449408E-2</c:v>
                </c:pt>
                <c:pt idx="10372">
                  <c:v>6.7246242254219185E-2</c:v>
                </c:pt>
                <c:pt idx="10373">
                  <c:v>6.7145390040901073E-2</c:v>
                </c:pt>
                <c:pt idx="10374">
                  <c:v>6.7042641930966734E-2</c:v>
                </c:pt>
                <c:pt idx="10375">
                  <c:v>6.6937999699816314E-2</c:v>
                </c:pt>
                <c:pt idx="10376">
                  <c:v>6.6831464976462321E-2</c:v>
                </c:pt>
                <c:pt idx="10377">
                  <c:v>6.6723039239237003E-2</c:v>
                </c:pt>
                <c:pt idx="10378">
                  <c:v>6.6612723812495347E-2</c:v>
                </c:pt>
                <c:pt idx="10379">
                  <c:v>6.6500519918195569E-2</c:v>
                </c:pt>
                <c:pt idx="10380">
                  <c:v>6.638642889848069E-2</c:v>
                </c:pt>
                <c:pt idx="10381">
                  <c:v>6.6270452577228994E-2</c:v>
                </c:pt>
                <c:pt idx="10382">
                  <c:v>6.6152593551898231E-2</c:v>
                </c:pt>
                <c:pt idx="10383">
                  <c:v>6.603285533643298E-2</c:v>
                </c:pt>
                <c:pt idx="10384">
                  <c:v>6.5911242439991594E-2</c:v>
                </c:pt>
                <c:pt idx="10385">
                  <c:v>6.5787760433670434E-2</c:v>
                </c:pt>
                <c:pt idx="10386">
                  <c:v>6.5662416008244226E-2</c:v>
                </c:pt>
                <c:pt idx="10387">
                  <c:v>6.5535217023574829E-2</c:v>
                </c:pt>
                <c:pt idx="10388">
                  <c:v>6.5406172550221922E-2</c:v>
                </c:pt>
                <c:pt idx="10389">
                  <c:v>6.5275292903759816E-2</c:v>
                </c:pt>
                <c:pt idx="10390">
                  <c:v>6.5142589672284479E-2</c:v>
                </c:pt>
                <c:pt idx="10391">
                  <c:v>6.5008075737569643E-2</c:v>
                </c:pt>
                <c:pt idx="10392">
                  <c:v>6.487176529031248E-2</c:v>
                </c:pt>
                <c:pt idx="10393">
                  <c:v>6.4733673839886652E-2</c:v>
                </c:pt>
                <c:pt idx="10394">
                  <c:v>6.459381821900112E-2</c:v>
                </c:pt>
                <c:pt idx="10395">
                  <c:v>6.4452216583645597E-2</c:v>
                </c:pt>
                <c:pt idx="10396">
                  <c:v>6.4308888408681292E-2</c:v>
                </c:pt>
                <c:pt idx="10397">
                  <c:v>6.41638544794218E-2</c:v>
                </c:pt>
                <c:pt idx="10398">
                  <c:v>6.4017136879528772E-2</c:v>
                </c:pt>
                <c:pt idx="10399">
                  <c:v>6.3868758975531584E-2</c:v>
                </c:pt>
                <c:pt idx="10400">
                  <c:v>6.371874539826447E-2</c:v>
                </c:pt>
                <c:pt idx="10401">
                  <c:v>6.3567122021497932E-2</c:v>
                </c:pt>
                <c:pt idx="10402">
                  <c:v>6.3413915938027601E-2</c:v>
                </c:pt>
                <c:pt idx="10403">
                  <c:v>6.325915543346905E-2</c:v>
                </c:pt>
                <c:pt idx="10404">
                  <c:v>6.3102869957993649E-2</c:v>
                </c:pt>
                <c:pt idx="10405">
                  <c:v>6.2945090096225384E-2</c:v>
                </c:pt>
                <c:pt idx="10406">
                  <c:v>6.2785847535510433E-2</c:v>
                </c:pt>
                <c:pt idx="10407">
                  <c:v>6.2625175032753486E-2</c:v>
                </c:pt>
                <c:pt idx="10408">
                  <c:v>6.2463106380007738E-2</c:v>
                </c:pt>
                <c:pt idx="10409">
                  <c:v>6.2299676368992016E-2</c:v>
                </c:pt>
                <c:pt idx="10410">
                  <c:v>6.2134920754698536E-2</c:v>
                </c:pt>
                <c:pt idx="10411">
                  <c:v>6.1968876218244283E-2</c:v>
                </c:pt>
                <c:pt idx="10412">
                  <c:v>6.1801580329109887E-2</c:v>
                </c:pt>
                <c:pt idx="10413">
                  <c:v>6.1633071506899451E-2</c:v>
                </c:pt>
                <c:pt idx="10414">
                  <c:v>6.1463388982747058E-2</c:v>
                </c:pt>
                <c:pt idx="10415">
                  <c:v>6.1292572760486226E-2</c:v>
                </c:pt>
                <c:pt idx="10416">
                  <c:v>6.1120663577691282E-2</c:v>
                </c:pt>
                <c:pt idx="10417">
                  <c:v>6.0947702866690809E-2</c:v>
                </c:pt>
                <c:pt idx="10418">
                  <c:v>6.0773732715647358E-2</c:v>
                </c:pt>
                <c:pt idx="10419">
                  <c:v>6.0598795829789158E-2</c:v>
                </c:pt>
                <c:pt idx="10420">
                  <c:v>6.0422935492874162E-2</c:v>
                </c:pt>
                <c:pt idx="10421">
                  <c:v>6.0246195528959212E-2</c:v>
                </c:pt>
                <c:pt idx="10422">
                  <c:v>6.0068620264542391E-2</c:v>
                </c:pt>
                <c:pt idx="10423">
                  <c:v>5.9890254491139112E-2</c:v>
                </c:pt>
                <c:pt idx="10424">
                  <c:v>5.9711143428349718E-2</c:v>
                </c:pt>
                <c:pt idx="10425">
                  <c:v>5.9531332687468116E-2</c:v>
                </c:pt>
                <c:pt idx="10426">
                  <c:v>5.9350868235678554E-2</c:v>
                </c:pt>
                <c:pt idx="10427">
                  <c:v>5.9169796360881793E-2</c:v>
                </c:pt>
                <c:pt idx="10428">
                  <c:v>5.898816363718809E-2</c:v>
                </c:pt>
                <c:pt idx="10429">
                  <c:v>5.880601689110998E-2</c:v>
                </c:pt>
                <c:pt idx="10430">
                  <c:v>5.8623403168484002E-2</c:v>
                </c:pt>
                <c:pt idx="10431">
                  <c:v>5.8440369702147513E-2</c:v>
                </c:pt>
                <c:pt idx="10432">
                  <c:v>5.8256963880391859E-2</c:v>
                </c:pt>
                <c:pt idx="10433">
                  <c:v>5.8073233216211495E-2</c:v>
                </c:pt>
                <c:pt idx="10434">
                  <c:v>5.7889225317365053E-2</c:v>
                </c:pt>
                <c:pt idx="10435">
                  <c:v>5.7704987857260824E-2</c:v>
                </c:pt>
                <c:pt idx="10436">
                  <c:v>5.7520568546677101E-2</c:v>
                </c:pt>
                <c:pt idx="10437">
                  <c:v>5.7336015106326514E-2</c:v>
                </c:pt>
                <c:pt idx="10438">
                  <c:v>5.7151375240267296E-2</c:v>
                </c:pt>
                <c:pt idx="10439">
                  <c:v>5.6966696610168288E-2</c:v>
                </c:pt>
                <c:pt idx="10440">
                  <c:v>5.678202681042574E-2</c:v>
                </c:pt>
                <c:pt idx="10441">
                  <c:v>5.6597413278663432E-2</c:v>
                </c:pt>
                <c:pt idx="10442">
                  <c:v>5.6412903000616473E-2</c:v>
                </c:pt>
                <c:pt idx="10443">
                  <c:v>5.6228542048188002E-2</c:v>
                </c:pt>
                <c:pt idx="10444">
                  <c:v>5.6044375203827546E-2</c:v>
                </c:pt>
                <c:pt idx="10445">
                  <c:v>5.5860445767294792E-2</c:v>
                </c:pt>
                <c:pt idx="10446">
                  <c:v>5.5676795441889401E-2</c:v>
                </c:pt>
                <c:pt idx="10447">
                  <c:v>5.5493464236752936E-2</c:v>
                </c:pt>
                <c:pt idx="10448">
                  <c:v>5.5310490381512895E-2</c:v>
                </c:pt>
                <c:pt idx="10449">
                  <c:v>5.5127910252408249E-2</c:v>
                </c:pt>
                <c:pt idx="10450">
                  <c:v>5.4945758309184439E-2</c:v>
                </c:pt>
                <c:pt idx="10451">
                  <c:v>5.4764067042081893E-2</c:v>
                </c:pt>
                <c:pt idx="10452">
                  <c:v>5.4582866928269795E-2</c:v>
                </c:pt>
                <c:pt idx="10453">
                  <c:v>5.4402186397109628E-2</c:v>
                </c:pt>
                <c:pt idx="10454">
                  <c:v>5.4222051803655823E-2</c:v>
                </c:pt>
                <c:pt idx="10455">
                  <c:v>5.4042487409832557E-2</c:v>
                </c:pt>
                <c:pt idx="10456">
                  <c:v>5.3863515372748388E-2</c:v>
                </c:pt>
                <c:pt idx="10457">
                  <c:v>5.3685155739638384E-2</c:v>
                </c:pt>
                <c:pt idx="10458">
                  <c:v>5.3507426448944323E-2</c:v>
                </c:pt>
                <c:pt idx="10459">
                  <c:v>5.3330343337072872E-2</c:v>
                </c:pt>
                <c:pt idx="10460">
                  <c:v>5.3153920150386946E-2</c:v>
                </c:pt>
                <c:pt idx="10461">
                  <c:v>5.2978168562013372E-2</c:v>
                </c:pt>
                <c:pt idx="10462">
                  <c:v>5.2803098193069054E-2</c:v>
                </c:pt>
                <c:pt idx="10463">
                  <c:v>5.2628716637927161E-2</c:v>
                </c:pt>
                <c:pt idx="10464">
                  <c:v>5.2455029493166785E-2</c:v>
                </c:pt>
                <c:pt idx="10465">
                  <c:v>5.2282040389865912E-2</c:v>
                </c:pt>
                <c:pt idx="10466">
                  <c:v>5.2109751028918197E-2</c:v>
                </c:pt>
                <c:pt idx="10467">
                  <c:v>5.1938161219068961E-2</c:v>
                </c:pt>
                <c:pt idx="10468">
                  <c:v>5.1767268917385589E-2</c:v>
                </c:pt>
                <c:pt idx="10469">
                  <c:v>5.1597070271890318E-2</c:v>
                </c:pt>
                <c:pt idx="10470">
                  <c:v>5.1427559666102053E-2</c:v>
                </c:pt>
                <c:pt idx="10471">
                  <c:v>5.125872976524623E-2</c:v>
                </c:pt>
                <c:pt idx="10472">
                  <c:v>5.1090571563907353E-2</c:v>
                </c:pt>
                <c:pt idx="10473">
                  <c:v>5.0923074434912396E-2</c:v>
                </c:pt>
                <c:pt idx="10474">
                  <c:v>5.0756226179245516E-2</c:v>
                </c:pt>
                <c:pt idx="10475">
                  <c:v>5.0590013076807883E-2</c:v>
                </c:pt>
                <c:pt idx="10476">
                  <c:v>5.0424419937848075E-2</c:v>
                </c:pt>
                <c:pt idx="10477">
                  <c:v>5.0259430154899427E-2</c:v>
                </c:pt>
                <c:pt idx="10478">
                  <c:v>5.0095025755073137E-2</c:v>
                </c:pt>
                <c:pt idx="10479">
                  <c:v>4.9931187515914376E-2</c:v>
                </c:pt>
                <c:pt idx="10480">
                  <c:v>4.9767895281121403E-2</c:v>
                </c:pt>
                <c:pt idx="10481">
                  <c:v>4.9605128438467615E-2</c:v>
                </c:pt>
                <c:pt idx="10482">
                  <c:v>4.9442866314857795E-2</c:v>
                </c:pt>
                <c:pt idx="10483">
                  <c:v>4.9281088395451852E-2</c:v>
                </c:pt>
                <c:pt idx="10484">
                  <c:v>4.9119774466341137E-2</c:v>
                </c:pt>
                <c:pt idx="10485">
                  <c:v>4.8958904742018701E-2</c:v>
                </c:pt>
                <c:pt idx="10486">
                  <c:v>4.8798459981162813E-2</c:v>
                </c:pt>
                <c:pt idx="10487">
                  <c:v>4.8638421591480623E-2</c:v>
                </c:pt>
                <c:pt idx="10488">
                  <c:v>4.8478771724221575E-2</c:v>
                </c:pt>
                <c:pt idx="10489">
                  <c:v>4.831949335894125E-2</c:v>
                </c:pt>
                <c:pt idx="10490">
                  <c:v>4.8160570379072974E-2</c:v>
                </c:pt>
                <c:pt idx="10491">
                  <c:v>4.8001987638841996E-2</c:v>
                </c:pt>
                <c:pt idx="10492">
                  <c:v>4.7843731022032897E-2</c:v>
                </c:pt>
                <c:pt idx="10493">
                  <c:v>4.7685787493102809E-2</c:v>
                </c:pt>
                <c:pt idx="10494">
                  <c:v>4.752814514110891E-2</c:v>
                </c:pt>
                <c:pt idx="10495">
                  <c:v>4.7370793216899493E-2</c:v>
                </c:pt>
                <c:pt idx="10496">
                  <c:v>4.7213722163998696E-2</c:v>
                </c:pt>
                <c:pt idx="10497">
                  <c:v>4.7056923643595636E-2</c:v>
                </c:pt>
                <c:pt idx="10498">
                  <c:v>4.6900390554029198E-2</c:v>
                </c:pt>
                <c:pt idx="10499">
                  <c:v>4.6744117045143689E-2</c:v>
                </c:pt>
                <c:pt idx="10500">
                  <c:v>4.6588098527870901E-2</c:v>
                </c:pt>
                <c:pt idx="10501">
                  <c:v>4.6432331679380413E-2</c:v>
                </c:pt>
                <c:pt idx="10502">
                  <c:v>4.6276814444120004E-2</c:v>
                </c:pt>
                <c:pt idx="10503">
                  <c:v>4.6121546031056337E-2</c:v>
                </c:pt>
                <c:pt idx="10504">
                  <c:v>4.5966526907407927E-2</c:v>
                </c:pt>
                <c:pt idx="10505">
                  <c:v>4.5811758789149108E-2</c:v>
                </c:pt>
                <c:pt idx="10506">
                  <c:v>4.5657244628550572E-2</c:v>
                </c:pt>
                <c:pt idx="10507">
                  <c:v>4.5502988599005964E-2</c:v>
                </c:pt>
                <c:pt idx="10508">
                  <c:v>4.5348996077383873E-2</c:v>
                </c:pt>
                <c:pt idx="10509">
                  <c:v>4.519527362413038E-2</c:v>
                </c:pt>
                <c:pt idx="10510">
                  <c:v>4.5041828961334962E-2</c:v>
                </c:pt>
                <c:pt idx="10511">
                  <c:v>4.4888670948962706E-2</c:v>
                </c:pt>
                <c:pt idx="10512">
                  <c:v>4.473580955944198E-2</c:v>
                </c:pt>
                <c:pt idx="10513">
                  <c:v>4.458325585078949E-2</c:v>
                </c:pt>
                <c:pt idx="10514">
                  <c:v>4.44310219384405E-2</c:v>
                </c:pt>
                <c:pt idx="10515">
                  <c:v>4.4279120965944968E-2</c:v>
                </c:pt>
                <c:pt idx="10516">
                  <c:v>4.4127566997474825E-2</c:v>
                </c:pt>
                <c:pt idx="10517">
                  <c:v>4.3976374666013354E-2</c:v>
                </c:pt>
                <c:pt idx="10518">
                  <c:v>4.3825558623107483E-2</c:v>
                </c:pt>
                <c:pt idx="10519">
                  <c:v>4.3675133088835687E-2</c:v>
                </c:pt>
                <c:pt idx="10520">
                  <c:v>4.3525111615399771E-2</c:v>
                </c:pt>
                <c:pt idx="10521">
                  <c:v>4.3375506943091113E-2</c:v>
                </c:pt>
                <c:pt idx="10522">
                  <c:v>4.3226330873986953E-2</c:v>
                </c:pt>
                <c:pt idx="10523">
                  <c:v>4.3077594159084714E-2</c:v>
                </c:pt>
                <c:pt idx="10524">
                  <c:v>4.2929306397960366E-2</c:v>
                </c:pt>
                <c:pt idx="10525">
                  <c:v>4.2781475950207717E-2</c:v>
                </c:pt>
                <c:pt idx="10526">
                  <c:v>4.2634109857950818E-2</c:v>
                </c:pt>
                <c:pt idx="10527">
                  <c:v>4.2487213778753793E-2</c:v>
                </c:pt>
                <c:pt idx="10528">
                  <c:v>4.2340791928279116E-2</c:v>
                </c:pt>
                <c:pt idx="10529">
                  <c:v>4.2194847032076675E-2</c:v>
                </c:pt>
                <c:pt idx="10530">
                  <c:v>4.2049380285911001E-2</c:v>
                </c:pt>
                <c:pt idx="10531">
                  <c:v>4.1904391324062214E-2</c:v>
                </c:pt>
                <c:pt idx="10532">
                  <c:v>4.175987819506103E-2</c:v>
                </c:pt>
                <c:pt idx="10533">
                  <c:v>4.1615837344344084E-2</c:v>
                </c:pt>
                <c:pt idx="10534">
                  <c:v>4.1472263603338784E-2</c:v>
                </c:pt>
                <c:pt idx="10535">
                  <c:v>4.1329150184511582E-2</c:v>
                </c:pt>
                <c:pt idx="10536">
                  <c:v>4.1186488681934787E-2</c:v>
                </c:pt>
                <c:pt idx="10537">
                  <c:v>4.1044269076949254E-2</c:v>
                </c:pt>
                <c:pt idx="10538">
                  <c:v>4.0902479748521937E-2</c:v>
                </c:pt>
                <c:pt idx="10539">
                  <c:v>4.0761107487916254E-2</c:v>
                </c:pt>
                <c:pt idx="10540">
                  <c:v>4.0620137517313581E-2</c:v>
                </c:pt>
                <c:pt idx="10541">
                  <c:v>4.0479553584168777E-2</c:v>
                </c:pt>
                <c:pt idx="10542">
                  <c:v>4.0339338286303407E-2</c:v>
                </c:pt>
                <c:pt idx="10543">
                  <c:v>4.0199473584692426E-2</c:v>
                </c:pt>
                <c:pt idx="10544">
                  <c:v>4.0059941224766367E-2</c:v>
                </c:pt>
                <c:pt idx="10545">
                  <c:v>3.9920722960114619E-2</c:v>
                </c:pt>
                <c:pt idx="10546">
                  <c:v>3.9781800691706351E-2</c:v>
                </c:pt>
                <c:pt idx="10547">
                  <c:v>3.9643156592209725E-2</c:v>
                </c:pt>
                <c:pt idx="10548">
                  <c:v>3.9504773219278942E-2</c:v>
                </c:pt>
                <c:pt idx="10549">
                  <c:v>3.9366633618526971E-2</c:v>
                </c:pt>
                <c:pt idx="10550">
                  <c:v>3.9228721416751322E-2</c:v>
                </c:pt>
                <c:pt idx="10551">
                  <c:v>3.9091020905952976E-2</c:v>
                </c:pt>
                <c:pt idx="10552">
                  <c:v>3.8953517118666479E-2</c:v>
                </c:pt>
                <c:pt idx="10553">
                  <c:v>3.8816195895098479E-2</c:v>
                </c:pt>
                <c:pt idx="10554">
                  <c:v>3.8679043942551783E-2</c:v>
                </c:pt>
                <c:pt idx="10555">
                  <c:v>3.8542048887591343E-2</c:v>
                </c:pt>
                <c:pt idx="10556">
                  <c:v>3.840519932139063E-2</c:v>
                </c:pt>
                <c:pt idx="10557">
                  <c:v>3.8268484838676863E-2</c:v>
                </c:pt>
                <c:pt idx="10558">
                  <c:v>3.8131896070676324E-2</c:v>
                </c:pt>
                <c:pt idx="10559">
                  <c:v>3.7995424712442688E-2</c:v>
                </c:pt>
                <c:pt idx="10560">
                  <c:v>3.7859063544935248E-2</c:v>
                </c:pt>
                <c:pt idx="10561">
                  <c:v>3.7722806452195855E-2</c:v>
                </c:pt>
                <c:pt idx="10562">
                  <c:v>3.7586648433959223E-2</c:v>
                </c:pt>
                <c:pt idx="10563">
                  <c:v>3.7450585614014119E-2</c:v>
                </c:pt>
                <c:pt idx="10564">
                  <c:v>3.7314615244619251E-2</c:v>
                </c:pt>
                <c:pt idx="10565">
                  <c:v>3.7178735707262441E-2</c:v>
                </c:pt>
                <c:pt idx="10566">
                  <c:v>3.7042946510038047E-2</c:v>
                </c:pt>
                <c:pt idx="10567">
                  <c:v>3.6907248281904101E-2</c:v>
                </c:pt>
                <c:pt idx="10568">
                  <c:v>3.6771642764067504E-2</c:v>
                </c:pt>
                <c:pt idx="10569">
                  <c:v>3.6636132798733498E-2</c:v>
                </c:pt>
                <c:pt idx="10570">
                  <c:v>3.6500722315441804E-2</c:v>
                </c:pt>
                <c:pt idx="10571">
                  <c:v>3.6365416315204985E-2</c:v>
                </c:pt>
                <c:pt idx="10572">
                  <c:v>3.6230220852645496E-2</c:v>
                </c:pt>
                <c:pt idx="10573">
                  <c:v>3.6095143016325271E-2</c:v>
                </c:pt>
                <c:pt idx="10574">
                  <c:v>3.5960190907445774E-2</c:v>
                </c:pt>
                <c:pt idx="10575">
                  <c:v>3.5825373617089602E-2</c:v>
                </c:pt>
                <c:pt idx="10576">
                  <c:v>3.5690701202162708E-2</c:v>
                </c:pt>
                <c:pt idx="10577">
                  <c:v>3.555618466018988E-2</c:v>
                </c:pt>
                <c:pt idx="10578">
                  <c:v>3.5421835903104576E-2</c:v>
                </c:pt>
                <c:pt idx="10579">
                  <c:v>3.528766773016781E-2</c:v>
                </c:pt>
                <c:pt idx="10580">
                  <c:v>3.5153693800141973E-2</c:v>
                </c:pt>
                <c:pt idx="10581">
                  <c:v>3.5019928602837182E-2</c:v>
                </c:pt>
                <c:pt idx="10582">
                  <c:v>3.4886387430141372E-2</c:v>
                </c:pt>
                <c:pt idx="10583">
                  <c:v>3.4753086346637672E-2</c:v>
                </c:pt>
                <c:pt idx="10584">
                  <c:v>3.4620042159905891E-2</c:v>
                </c:pt>
                <c:pt idx="10585">
                  <c:v>3.4487272390598213E-2</c:v>
                </c:pt>
                <c:pt idx="10586">
                  <c:v>3.4354795242374059E-2</c:v>
                </c:pt>
                <c:pt idx="10587">
                  <c:v>3.4222629571771732E-2</c:v>
                </c:pt>
                <c:pt idx="10588">
                  <c:v>3.4090794858089975E-2</c:v>
                </c:pt>
                <c:pt idx="10589">
                  <c:v>3.3959311173346697E-2</c:v>
                </c:pt>
                <c:pt idx="10590">
                  <c:v>3.3828199152377218E-2</c:v>
                </c:pt>
                <c:pt idx="10591">
                  <c:v>3.3697479963129391E-2</c:v>
                </c:pt>
                <c:pt idx="10592">
                  <c:v>3.3567175277208532E-2</c:v>
                </c:pt>
                <c:pt idx="10593">
                  <c:v>3.3437307240720623E-2</c:v>
                </c:pt>
                <c:pt idx="10594">
                  <c:v>3.3307898445458034E-2</c:v>
                </c:pt>
                <c:pt idx="10595">
                  <c:v>3.3178971900468347E-2</c:v>
                </c:pt>
                <c:pt idx="10596">
                  <c:v>3.3050551004042583E-2</c:v>
                </c:pt>
                <c:pt idx="10597">
                  <c:v>3.2922659516156416E-2</c:v>
                </c:pt>
                <c:pt idx="10598">
                  <c:v>3.2795321531393792E-2</c:v>
                </c:pt>
                <c:pt idx="10599">
                  <c:v>3.2668561452379771E-2</c:v>
                </c:pt>
                <c:pt idx="10600">
                  <c:v>3.2542403963746261E-2</c:v>
                </c:pt>
                <c:pt idx="10601">
                  <c:v>3.2416874006651435E-2</c:v>
                </c:pt>
                <c:pt idx="10602">
                  <c:v>3.2291996753870879E-2</c:v>
                </c:pt>
                <c:pt idx="10603">
                  <c:v>3.2167797585476637E-2</c:v>
                </c:pt>
                <c:pt idx="10604">
                  <c:v>3.2044302028834216E-2</c:v>
                </c:pt>
                <c:pt idx="10605">
                  <c:v>3.1921535584791251E-2</c:v>
                </c:pt>
                <c:pt idx="10606">
                  <c:v>3.1799523461565352E-2</c:v>
                </c:pt>
                <c:pt idx="10607">
                  <c:v>3.1678290356631715E-2</c:v>
                </c:pt>
                <c:pt idx="10608">
                  <c:v>3.1557860339857725E-2</c:v>
                </c:pt>
                <c:pt idx="10609">
                  <c:v>3.1438256780855448E-2</c:v>
                </c:pt>
                <c:pt idx="10610">
                  <c:v>3.1319502285427611E-2</c:v>
                </c:pt>
                <c:pt idx="10611">
                  <c:v>3.1201618639046358E-2</c:v>
                </c:pt>
                <c:pt idx="10612">
                  <c:v>3.1084626756892799E-2</c:v>
                </c:pt>
                <c:pt idx="10613">
                  <c:v>3.0968546640068196E-2</c:v>
                </c:pt>
                <c:pt idx="10614">
                  <c:v>3.0853397337605153E-2</c:v>
                </c:pt>
                <c:pt idx="10615">
                  <c:v>3.0739196913923926E-2</c:v>
                </c:pt>
                <c:pt idx="10616">
                  <c:v>3.0625962421394353E-2</c:v>
                </c:pt>
                <c:pt idx="10617">
                  <c:v>3.0513709877677642E-2</c:v>
                </c:pt>
                <c:pt idx="10618">
                  <c:v>3.0402454247538305E-2</c:v>
                </c:pt>
                <c:pt idx="10619">
                  <c:v>3.0292209428828924E-2</c:v>
                </c:pt>
                <c:pt idx="10620">
                  <c:v>3.0182988242364841E-2</c:v>
                </c:pt>
                <c:pt idx="10621">
                  <c:v>3.0074802425419236E-2</c:v>
                </c:pt>
                <c:pt idx="10622">
                  <c:v>2.996766262858001E-2</c:v>
                </c:pt>
                <c:pt idx="10623">
                  <c:v>2.9861578415724691E-2</c:v>
                </c:pt>
                <c:pt idx="10624">
                  <c:v>2.9756558266878463E-2</c:v>
                </c:pt>
                <c:pt idx="10625">
                  <c:v>2.9652609583734821E-2</c:v>
                </c:pt>
                <c:pt idx="10626">
                  <c:v>2.9549738697626386E-2</c:v>
                </c:pt>
                <c:pt idx="10627">
                  <c:v>2.9447950879746585E-2</c:v>
                </c:pt>
                <c:pt idx="10628">
                  <c:v>2.9347250353431317E-2</c:v>
                </c:pt>
                <c:pt idx="10629">
                  <c:v>2.9247640308320586E-2</c:v>
                </c:pt>
                <c:pt idx="10630">
                  <c:v>2.9149122916228818E-2</c:v>
                </c:pt>
                <c:pt idx="10631">
                  <c:v>2.9051699348562748E-2</c:v>
                </c:pt>
                <c:pt idx="10632">
                  <c:v>2.8955369795133034E-2</c:v>
                </c:pt>
                <c:pt idx="10633">
                  <c:v>2.8860133484215726E-2</c:v>
                </c:pt>
                <c:pt idx="10634">
                  <c:v>2.8765988703726653E-2</c:v>
                </c:pt>
                <c:pt idx="10635">
                  <c:v>2.8672932823380348E-2</c:v>
                </c:pt>
                <c:pt idx="10636">
                  <c:v>2.8580962317711782E-2</c:v>
                </c:pt>
                <c:pt idx="10637">
                  <c:v>2.8490072789847411E-2</c:v>
                </c:pt>
                <c:pt idx="10638">
                  <c:v>2.84002589959177E-2</c:v>
                </c:pt>
                <c:pt idx="10639">
                  <c:v>2.8311514870010733E-2</c:v>
                </c:pt>
                <c:pt idx="10640">
                  <c:v>2.8223833549572412E-2</c:v>
                </c:pt>
                <c:pt idx="10641">
                  <c:v>2.8137207401164918E-2</c:v>
                </c:pt>
                <c:pt idx="10642">
                  <c:v>2.8051628046500441E-2</c:v>
                </c:pt>
                <c:pt idx="10643">
                  <c:v>2.7967086388673602E-2</c:v>
                </c:pt>
                <c:pt idx="10644">
                  <c:v>2.7883572638519878E-2</c:v>
                </c:pt>
                <c:pt idx="10645">
                  <c:v>2.7801076341033612E-2</c:v>
                </c:pt>
                <c:pt idx="10646">
                  <c:v>2.7719586401783493E-2</c:v>
                </c:pt>
                <c:pt idx="10647">
                  <c:v>2.7639091113267251E-2</c:v>
                </c:pt>
                <c:pt idx="10648">
                  <c:v>2.7559578181152899E-2</c:v>
                </c:pt>
                <c:pt idx="10649">
                  <c:v>2.7481034750357177E-2</c:v>
                </c:pt>
                <c:pt idx="10650">
                  <c:v>2.7403447430915502E-2</c:v>
                </c:pt>
                <c:pt idx="10651">
                  <c:v>2.732680232360251E-2</c:v>
                </c:pt>
                <c:pt idx="10652">
                  <c:v>2.7251085045264675E-2</c:v>
                </c:pt>
                <c:pt idx="10653">
                  <c:v>2.717628075383029E-2</c:v>
                </c:pt>
                <c:pt idx="10654">
                  <c:v>2.7102374172965848E-2</c:v>
                </c:pt>
                <c:pt idx="10655">
                  <c:v>2.70293496163495E-2</c:v>
                </c:pt>
                <c:pt idx="10656">
                  <c:v>2.69571910115366E-2</c:v>
                </c:pt>
                <c:pt idx="10657">
                  <c:v>2.6885881923394063E-2</c:v>
                </c:pt>
                <c:pt idx="10658">
                  <c:v>2.6815405577082951E-2</c:v>
                </c:pt>
                <c:pt idx="10659">
                  <c:v>2.6745744880571569E-2</c:v>
                </c:pt>
                <c:pt idx="10660">
                  <c:v>2.6676882446663049E-2</c:v>
                </c:pt>
                <c:pt idx="10661">
                  <c:v>2.6608800614523757E-2</c:v>
                </c:pt>
                <c:pt idx="10662">
                  <c:v>2.6541481470700894E-2</c:v>
                </c:pt>
                <c:pt idx="10663">
                  <c:v>2.647490686961966E-2</c:v>
                </c:pt>
                <c:pt idx="10664">
                  <c:v>2.6409058453551373E-2</c:v>
                </c:pt>
                <c:pt idx="10665">
                  <c:v>2.634391767204701E-2</c:v>
                </c:pt>
                <c:pt idx="10666">
                  <c:v>2.6279465844223224E-2</c:v>
                </c:pt>
                <c:pt idx="10667">
                  <c:v>2.6215684357347703E-2</c:v>
                </c:pt>
                <c:pt idx="10668">
                  <c:v>2.6152554976010198E-2</c:v>
                </c:pt>
                <c:pt idx="10669">
                  <c:v>2.6090060094093006E-2</c:v>
                </c:pt>
                <c:pt idx="10670">
                  <c:v>2.6028182865866348E-2</c:v>
                </c:pt>
                <c:pt idx="10671">
                  <c:v>2.5966907284419093E-2</c:v>
                </c:pt>
                <c:pt idx="10672">
                  <c:v>2.5906218249436688E-2</c:v>
                </c:pt>
                <c:pt idx="10673">
                  <c:v>2.5846101626795716E-2</c:v>
                </c:pt>
                <c:pt idx="10674">
                  <c:v>2.5786544300541815E-2</c:v>
                </c:pt>
                <c:pt idx="10675">
                  <c:v>2.572753421772048E-2</c:v>
                </c:pt>
                <c:pt idx="10676">
                  <c:v>2.5669060426505526E-2</c:v>
                </c:pt>
                <c:pt idx="10677">
                  <c:v>2.5611113108052076E-2</c:v>
                </c:pt>
                <c:pt idx="10678">
                  <c:v>2.5553683602480882E-2</c:v>
                </c:pt>
                <c:pt idx="10679">
                  <c:v>2.5496764429382795E-2</c:v>
                </c:pt>
                <c:pt idx="10680">
                  <c:v>2.5440349303214451E-2</c:v>
                </c:pt>
                <c:pt idx="10681">
                  <c:v>2.5384433143939403E-2</c:v>
                </c:pt>
                <c:pt idx="10682">
                  <c:v>2.5329012083252E-2</c:v>
                </c:pt>
                <c:pt idx="10683">
                  <c:v>2.5274083466704837E-2</c:v>
                </c:pt>
                <c:pt idx="10684">
                  <c:v>2.5219645852046602E-2</c:v>
                </c:pt>
                <c:pt idx="10685">
                  <c:v>2.5165699004060391E-2</c:v>
                </c:pt>
                <c:pt idx="10686">
                  <c:v>2.5112243886179348E-2</c:v>
                </c:pt>
                <c:pt idx="10687">
                  <c:v>2.5059282649142194E-2</c:v>
                </c:pt>
                <c:pt idx="10688">
                  <c:v>2.5006818616937935E-2</c:v>
                </c:pt>
                <c:pt idx="10689">
                  <c:v>2.4954856270275678E-2</c:v>
                </c:pt>
                <c:pt idx="10690">
                  <c:v>2.4903401227803889E-2</c:v>
                </c:pt>
                <c:pt idx="10691">
                  <c:v>2.4852460225290546E-2</c:v>
                </c:pt>
                <c:pt idx="10692">
                  <c:v>2.4802041092964886E-2</c:v>
                </c:pt>
                <c:pt idx="10693">
                  <c:v>2.4752152731210009E-2</c:v>
                </c:pt>
                <c:pt idx="10694">
                  <c:v>2.470280508478509E-2</c:v>
                </c:pt>
                <c:pt idx="10695">
                  <c:v>2.4654009115745636E-2</c:v>
                </c:pt>
                <c:pt idx="10696">
                  <c:v>2.4605776775220828E-2</c:v>
                </c:pt>
                <c:pt idx="10697">
                  <c:v>2.4558120974197031E-2</c:v>
                </c:pt>
                <c:pt idx="10698">
                  <c:v>2.4511055553448385E-2</c:v>
                </c:pt>
                <c:pt idx="10699">
                  <c:v>2.4464595252745601E-2</c:v>
                </c:pt>
                <c:pt idx="10700">
                  <c:v>2.4418755679467392E-2</c:v>
                </c:pt>
                <c:pt idx="10701">
                  <c:v>2.4373553276729548E-2</c:v>
                </c:pt>
                <c:pt idx="10702">
                  <c:v>2.4329005291140387E-2</c:v>
                </c:pt>
                <c:pt idx="10703">
                  <c:v>2.4285129740283382E-2</c:v>
                </c:pt>
                <c:pt idx="10704">
                  <c:v>2.4241945288098369E-2</c:v>
                </c:pt>
                <c:pt idx="10705">
                  <c:v>2.4199470830286673E-2</c:v>
                </c:pt>
                <c:pt idx="10706">
                  <c:v>2.4157724844287961E-2</c:v>
                </c:pt>
                <c:pt idx="10707">
                  <c:v>2.4116724859338256E-2</c:v>
                </c:pt>
                <c:pt idx="10708">
                  <c:v>2.4076487181567862E-2</c:v>
                </c:pt>
                <c:pt idx="10709">
                  <c:v>2.4037026729709646E-2</c:v>
                </c:pt>
                <c:pt idx="10710">
                  <c:v>2.3998356892485199E-2</c:v>
                </c:pt>
                <c:pt idx="10711">
                  <c:v>2.3960489402499081E-2</c:v>
                </c:pt>
                <c:pt idx="10712">
                  <c:v>2.3923434225498322E-2</c:v>
                </c:pt>
                <c:pt idx="10713">
                  <c:v>2.3887199464060562E-2</c:v>
                </c:pt>
                <c:pt idx="10714">
                  <c:v>2.3851791274818932E-2</c:v>
                </c:pt>
                <c:pt idx="10715">
                  <c:v>2.3817213798373253E-2</c:v>
                </c:pt>
                <c:pt idx="10716">
                  <c:v>2.3783469101071576E-2</c:v>
                </c:pt>
                <c:pt idx="10717">
                  <c:v>2.3750557127885642E-2</c:v>
                </c:pt>
                <c:pt idx="10718">
                  <c:v>2.3718475665636882E-2</c:v>
                </c:pt>
                <c:pt idx="10719">
                  <c:v>2.3687220315864808E-2</c:v>
                </c:pt>
                <c:pt idx="10720">
                  <c:v>2.365678447666214E-2</c:v>
                </c:pt>
                <c:pt idx="10721">
                  <c:v>2.3627159332833408E-2</c:v>
                </c:pt>
                <c:pt idx="10722">
                  <c:v>2.3598333853763954E-2</c:v>
                </c:pt>
                <c:pt idx="10723">
                  <c:v>2.3570294798416349E-2</c:v>
                </c:pt>
                <c:pt idx="10724">
                  <c:v>2.3543026726900406E-2</c:v>
                </c:pt>
                <c:pt idx="10725">
                  <c:v>2.351651201808963E-2</c:v>
                </c:pt>
                <c:pt idx="10726">
                  <c:v>2.3490730892784677E-2</c:v>
                </c:pt>
                <c:pt idx="10727">
                  <c:v>2.3465661441949528E-2</c:v>
                </c:pt>
                <c:pt idx="10728">
                  <c:v>2.3441279659570855E-2</c:v>
                </c:pt>
                <c:pt idx="10729">
                  <c:v>2.3417559587551897E-2</c:v>
                </c:pt>
                <c:pt idx="10730">
                  <c:v>2.339447380447273E-2</c:v>
                </c:pt>
                <c:pt idx="10731">
                  <c:v>2.3371994193940131E-2</c:v>
                </c:pt>
                <c:pt idx="10732">
                  <c:v>2.3350092575199592E-2</c:v>
                </c:pt>
                <c:pt idx="10733">
                  <c:v>2.3328741037429455E-2</c:v>
                </c:pt>
                <c:pt idx="10734">
                  <c:v>2.3307912146906296E-2</c:v>
                </c:pt>
                <c:pt idx="10735">
                  <c:v>2.3287579131139154E-2</c:v>
                </c:pt>
                <c:pt idx="10736">
                  <c:v>2.3267716045818648E-2</c:v>
                </c:pt>
                <c:pt idx="10737">
                  <c:v>2.3248297925713392E-2</c:v>
                </c:pt>
                <c:pt idx="10738">
                  <c:v>2.3229300920417442E-2</c:v>
                </c:pt>
                <c:pt idx="10739">
                  <c:v>2.3210702415808887E-2</c:v>
                </c:pt>
                <c:pt idx="10740">
                  <c:v>2.3192481142043635E-2</c:v>
                </c:pt>
                <c:pt idx="10741">
                  <c:v>2.3174617268875521E-2</c:v>
                </c:pt>
                <c:pt idx="10742">
                  <c:v>2.315709248905912E-2</c:v>
                </c:pt>
                <c:pt idx="10743">
                  <c:v>2.3139890090561676E-2</c:v>
                </c:pt>
                <c:pt idx="10744">
                  <c:v>2.3122995018276991E-2</c:v>
                </c:pt>
                <c:pt idx="10745">
                  <c:v>2.3106393925905543E-2</c:v>
                </c:pt>
                <c:pt idx="10746">
                  <c:v>2.3090075218635146E-2</c:v>
                </c:pt>
                <c:pt idx="10747">
                  <c:v>2.3074029087227926E-2</c:v>
                </c:pt>
                <c:pt idx="10748">
                  <c:v>2.3058247534092101E-2</c:v>
                </c:pt>
                <c:pt idx="10749">
                  <c:v>2.3042724391890326E-2</c:v>
                </c:pt>
                <c:pt idx="10750">
                  <c:v>2.3027455335210528E-2</c:v>
                </c:pt>
                <c:pt idx="10751">
                  <c:v>2.3012437885800346E-2</c:v>
                </c:pt>
                <c:pt idx="10752">
                  <c:v>2.299767141184229E-2</c:v>
                </c:pt>
                <c:pt idx="10753">
                  <c:v>2.2983157121723378E-2</c:v>
                </c:pt>
                <c:pt idx="10754">
                  <c:v>2.2968897959695006E-2</c:v>
                </c:pt>
                <c:pt idx="10755">
                  <c:v>2.2954898203474051E-2</c:v>
                </c:pt>
                <c:pt idx="10756">
                  <c:v>2.2941162819299449E-2</c:v>
                </c:pt>
                <c:pt idx="10757">
                  <c:v>2.292769693455109E-2</c:v>
                </c:pt>
                <c:pt idx="10758">
                  <c:v>2.2914505564801978E-2</c:v>
                </c:pt>
                <c:pt idx="10759">
                  <c:v>2.2901593449391366E-2</c:v>
                </c:pt>
                <c:pt idx="10760">
                  <c:v>2.288896490576333E-2</c:v>
                </c:pt>
                <c:pt idx="10761">
                  <c:v>2.2876623697578528E-2</c:v>
                </c:pt>
                <c:pt idx="10762">
                  <c:v>2.2864572915672416E-2</c:v>
                </c:pt>
                <c:pt idx="10763">
                  <c:v>2.2852814871128561E-2</c:v>
                </c:pt>
                <c:pt idx="10764">
                  <c:v>2.2841350999771901E-2</c:v>
                </c:pt>
                <c:pt idx="10765">
                  <c:v>2.2830181777416102E-2</c:v>
                </c:pt>
                <c:pt idx="10766">
                  <c:v>2.2819306645226321E-2</c:v>
                </c:pt>
                <c:pt idx="10767">
                  <c:v>2.2808723944586148E-2</c:v>
                </c:pt>
                <c:pt idx="10768">
                  <c:v>2.2798430860883866E-2</c:v>
                </c:pt>
                <c:pt idx="10769">
                  <c:v>2.2788423375657903E-2</c:v>
                </c:pt>
                <c:pt idx="10770">
                  <c:v>2.2778696226566978E-2</c:v>
                </c:pt>
                <c:pt idx="10771">
                  <c:v>2.2769242874673527E-2</c:v>
                </c:pt>
                <c:pt idx="10772">
                  <c:v>2.2760055478552539E-2</c:v>
                </c:pt>
                <c:pt idx="10773">
                  <c:v>2.2751124874760456E-2</c:v>
                </c:pt>
                <c:pt idx="10774">
                  <c:v>2.2742440564219847E-2</c:v>
                </c:pt>
                <c:pt idx="10775">
                  <c:v>2.27339907040972E-2</c:v>
                </c:pt>
                <c:pt idx="10776">
                  <c:v>2.2725762104771216E-2</c:v>
                </c:pt>
                <c:pt idx="10777">
                  <c:v>2.2717740231508087E-2</c:v>
                </c:pt>
                <c:pt idx="10778">
                  <c:v>2.2709909210479759E-2</c:v>
                </c:pt>
                <c:pt idx="10779">
                  <c:v>2.2702251903269202E-2</c:v>
                </c:pt>
                <c:pt idx="10780">
                  <c:v>2.2694750188420092E-2</c:v>
                </c:pt>
                <c:pt idx="10781">
                  <c:v>2.2687385411505979E-2</c:v>
                </c:pt>
                <c:pt idx="10782">
                  <c:v>2.2680138754060879E-2</c:v>
                </c:pt>
                <c:pt idx="10783">
                  <c:v>2.2672991426456929E-2</c:v>
                </c:pt>
                <c:pt idx="10784">
                  <c:v>2.2665924785836997E-2</c:v>
                </c:pt>
                <c:pt idx="10785">
                  <c:v>2.2658920441286964E-2</c:v>
                </c:pt>
                <c:pt idx="10786">
                  <c:v>2.2651960349675867E-2</c:v>
                </c:pt>
                <c:pt idx="10787">
                  <c:v>2.2645026902777678E-2</c:v>
                </c:pt>
                <c:pt idx="10788">
                  <c:v>2.2638103006153893E-2</c:v>
                </c:pt>
                <c:pt idx="10789">
                  <c:v>2.2631172150252742E-2</c:v>
                </c:pt>
                <c:pt idx="10790">
                  <c:v>2.2624218474162957E-2</c:v>
                </c:pt>
                <c:pt idx="10791">
                  <c:v>2.2617226822441879E-2</c:v>
                </c:pt>
                <c:pt idx="10792">
                  <c:v>2.261018279542067E-2</c:v>
                </c:pt>
                <c:pt idx="10793">
                  <c:v>2.2603072793372557E-2</c:v>
                </c:pt>
                <c:pt idx="10794">
                  <c:v>2.2595884054914001E-2</c:v>
                </c:pt>
                <c:pt idx="10795">
                  <c:v>2.2588604689992738E-2</c:v>
                </c:pt>
                <c:pt idx="10796">
                  <c:v>2.2581223707801083E-2</c:v>
                </c:pt>
                <c:pt idx="10797">
                  <c:v>2.257373103993867E-2</c:v>
                </c:pt>
                <c:pt idx="10798">
                  <c:v>2.2566117559133788E-2</c:v>
                </c:pt>
                <c:pt idx="10799">
                  <c:v>2.2558375093818767E-2</c:v>
                </c:pt>
                <c:pt idx="10800">
                  <c:v>2.2550496438841633E-2</c:v>
                </c:pt>
                <c:pt idx="10801">
                  <c:v>2.2542475362582588E-2</c:v>
                </c:pt>
                <c:pt idx="10802">
                  <c:v>2.2534306610731802E-2</c:v>
                </c:pt>
                <c:pt idx="10803">
                  <c:v>2.2525985906972627E-2</c:v>
                </c:pt>
                <c:pt idx="10804">
                  <c:v>2.2517509950802438E-2</c:v>
                </c:pt>
                <c:pt idx="10805">
                  <c:v>2.2508876412712146E-2</c:v>
                </c:pt>
                <c:pt idx="10806">
                  <c:v>2.2500083926933995E-2</c:v>
                </c:pt>
                <c:pt idx="10807">
                  <c:v>2.2491132081957698E-2</c:v>
                </c:pt>
                <c:pt idx="10808">
                  <c:v>2.2482021409003156E-2</c:v>
                </c:pt>
                <c:pt idx="10809">
                  <c:v>2.247275336863001E-2</c:v>
                </c:pt>
                <c:pt idx="10810">
                  <c:v>2.2463330335653345E-2</c:v>
                </c:pt>
                <c:pt idx="10811">
                  <c:v>2.2453755582526488E-2</c:v>
                </c:pt>
                <c:pt idx="10812">
                  <c:v>2.2444033261343081E-2</c:v>
                </c:pt>
                <c:pt idx="10813">
                  <c:v>2.2434168384602035E-2</c:v>
                </c:pt>
                <c:pt idx="10814">
                  <c:v>2.2424166804870752E-2</c:v>
                </c:pt>
                <c:pt idx="10815">
                  <c:v>2.2414035193474794E-2</c:v>
                </c:pt>
                <c:pt idx="10816">
                  <c:v>2.240378101833404E-2</c:v>
                </c:pt>
                <c:pt idx="10817">
                  <c:v>2.2393412521059027E-2</c:v>
                </c:pt>
                <c:pt idx="10818">
                  <c:v>2.2382938693413422E-2</c:v>
                </c:pt>
                <c:pt idx="10819">
                  <c:v>2.2372369253243082E-2</c:v>
                </c:pt>
                <c:pt idx="10820">
                  <c:v>2.2361714619964924E-2</c:v>
                </c:pt>
                <c:pt idx="10821">
                  <c:v>2.2350985889703436E-2</c:v>
                </c:pt>
                <c:pt idx="10822">
                  <c:v>2.2340194810156994E-2</c:v>
                </c:pt>
                <c:pt idx="10823">
                  <c:v>2.2329353755270145E-2</c:v>
                </c:pt>
                <c:pt idx="10824">
                  <c:v>2.2318475699783191E-2</c:v>
                </c:pt>
                <c:pt idx="10825">
                  <c:v>2.2307574193725734E-2</c:v>
                </c:pt>
                <c:pt idx="10826">
                  <c:v>2.2296663336915181E-2</c:v>
                </c:pt>
                <c:pt idx="10827">
                  <c:v>2.2285757753517779E-2</c:v>
                </c:pt>
                <c:pt idx="10828">
                  <c:v>2.2274872566724484E-2</c:v>
                </c:pt>
                <c:pt idx="10829">
                  <c:v>2.2264023319672352E-2</c:v>
                </c:pt>
                <c:pt idx="10830">
                  <c:v>2.2253225726538876E-2</c:v>
                </c:pt>
                <c:pt idx="10831">
                  <c:v>2.224249528579789E-2</c:v>
                </c:pt>
                <c:pt idx="10832">
                  <c:v>2.2231846964159592E-2</c:v>
                </c:pt>
                <c:pt idx="10833">
                  <c:v>2.2221295030348351E-2</c:v>
                </c:pt>
                <c:pt idx="10834">
                  <c:v>2.2210852953996128E-2</c:v>
                </c:pt>
                <c:pt idx="10835">
                  <c:v>2.2200533317479093E-2</c:v>
                </c:pt>
                <c:pt idx="10836">
                  <c:v>2.2190347737659419E-2</c:v>
                </c:pt>
                <c:pt idx="10837">
                  <c:v>2.2180306796855016E-2</c:v>
                </c:pt>
                <c:pt idx="10838">
                  <c:v>2.2170419982481045E-2</c:v>
                </c:pt>
                <c:pt idx="10839">
                  <c:v>2.2160695634833999E-2</c:v>
                </c:pt>
                <c:pt idx="10840">
                  <c:v>2.2151140902512589E-2</c:v>
                </c:pt>
                <c:pt idx="10841">
                  <c:v>2.2141761704991086E-2</c:v>
                </c:pt>
                <c:pt idx="10842">
                  <c:v>2.2132562701883012E-2</c:v>
                </c:pt>
                <c:pt idx="10843">
                  <c:v>2.2123547268453055E-2</c:v>
                </c:pt>
                <c:pt idx="10844">
                  <c:v>2.2114717476955922E-2</c:v>
                </c:pt>
                <c:pt idx="10845">
                  <c:v>2.2106074083399683E-2</c:v>
                </c:pt>
                <c:pt idx="10846">
                  <c:v>2.209761651935048E-2</c:v>
                </c:pt>
                <c:pt idx="10847">
                  <c:v>2.2089342888413105E-2</c:v>
                </c:pt>
                <c:pt idx="10848">
                  <c:v>2.2081249967040171E-2</c:v>
                </c:pt>
                <c:pt idx="10849">
                  <c:v>2.2073333209339123E-2</c:v>
                </c:pt>
                <c:pt idx="10850">
                  <c:v>2.2065586755562527E-2</c:v>
                </c:pt>
                <c:pt idx="10851">
                  <c:v>2.2058003443983586E-2</c:v>
                </c:pt>
                <c:pt idx="10852">
                  <c:v>2.2050574825873154E-2</c:v>
                </c:pt>
                <c:pt idx="10853">
                  <c:v>2.204329118330986E-2</c:v>
                </c:pt>
                <c:pt idx="10854">
                  <c:v>2.2036141609801729E-2</c:v>
                </c:pt>
                <c:pt idx="10855">
                  <c:v>2.2029114283194907E-2</c:v>
                </c:pt>
                <c:pt idx="10856">
                  <c:v>2.2022196894951922E-2</c:v>
                </c:pt>
                <c:pt idx="10857">
                  <c:v>2.2015377002682881E-2</c:v>
                </c:pt>
                <c:pt idx="10858">
                  <c:v>2.2008642217339315E-2</c:v>
                </c:pt>
                <c:pt idx="10859">
                  <c:v>2.2001980319559796E-2</c:v>
                </c:pt>
                <c:pt idx="10860">
                  <c:v>2.1995379363298814E-2</c:v>
                </c:pt>
                <c:pt idx="10861">
                  <c:v>2.1988827769992628E-2</c:v>
                </c:pt>
                <c:pt idx="10862">
                  <c:v>2.1982314413882851E-2</c:v>
                </c:pt>
                <c:pt idx="10863">
                  <c:v>2.1975828698992166E-2</c:v>
                </c:pt>
                <c:pt idx="10864">
                  <c:v>2.1969360628221784E-2</c:v>
                </c:pt>
                <c:pt idx="10865">
                  <c:v>2.1962900865021614E-2</c:v>
                </c:pt>
                <c:pt idx="10866">
                  <c:v>2.1956440788065648E-2</c:v>
                </c:pt>
                <c:pt idx="10867">
                  <c:v>2.194997253934626E-2</c:v>
                </c:pt>
                <c:pt idx="10868">
                  <c:v>2.1943489066084971E-2</c:v>
                </c:pt>
                <c:pt idx="10869">
                  <c:v>2.1936984156838969E-2</c:v>
                </c:pt>
                <c:pt idx="10870">
                  <c:v>2.1930452472166996E-2</c:v>
                </c:pt>
                <c:pt idx="10871">
                  <c:v>2.1923889570201818E-2</c:v>
                </c:pt>
                <c:pt idx="10872">
                  <c:v>2.1917291927461641E-2</c:v>
                </c:pt>
                <c:pt idx="10873">
                  <c:v>2.1910656955216771E-2</c:v>
                </c:pt>
                <c:pt idx="10874">
                  <c:v>2.1903983011714537E-2</c:v>
                </c:pt>
                <c:pt idx="10875">
                  <c:v>2.1897269410550538E-2</c:v>
                </c:pt>
                <c:pt idx="10876">
                  <c:v>2.1890516425461283E-2</c:v>
                </c:pt>
                <c:pt idx="10877">
                  <c:v>2.1883725291799713E-2</c:v>
                </c:pt>
                <c:pt idx="10878">
                  <c:v>2.1876898204942943E-2</c:v>
                </c:pt>
                <c:pt idx="10879">
                  <c:v>2.1870038315868832E-2</c:v>
                </c:pt>
                <c:pt idx="10880">
                  <c:v>2.1863149724126694E-2</c:v>
                </c:pt>
                <c:pt idx="10881">
                  <c:v>2.185623746841554E-2</c:v>
                </c:pt>
                <c:pt idx="10882">
                  <c:v>2.1849307514973011E-2</c:v>
                </c:pt>
                <c:pt idx="10883">
                  <c:v>2.18423667439668E-2</c:v>
                </c:pt>
                <c:pt idx="10884">
                  <c:v>2.183542293407096E-2</c:v>
                </c:pt>
                <c:pt idx="10885">
                  <c:v>2.1828484745399012E-2</c:v>
                </c:pt>
                <c:pt idx="10886">
                  <c:v>2.1821561700957275E-2</c:v>
                </c:pt>
                <c:pt idx="10887">
                  <c:v>2.181466416677167E-2</c:v>
                </c:pt>
                <c:pt idx="10888">
                  <c:v>2.1807803330833871E-2</c:v>
                </c:pt>
                <c:pt idx="10889">
                  <c:v>2.1800991181003208E-2</c:v>
                </c:pt>
                <c:pt idx="10890">
                  <c:v>2.1794240481993448E-2</c:v>
                </c:pt>
                <c:pt idx="10891">
                  <c:v>2.1787564691332861E-2</c:v>
                </c:pt>
                <c:pt idx="10892">
                  <c:v>2.1780977684694697E-2</c:v>
                </c:pt>
                <c:pt idx="10893">
                  <c:v>2.1774493326394483E-2</c:v>
                </c:pt>
                <c:pt idx="10894">
                  <c:v>2.1768125118056477E-2</c:v>
                </c:pt>
                <c:pt idx="10895">
                  <c:v>2.1761886013928693E-2</c:v>
                </c:pt>
                <c:pt idx="10896">
                  <c:v>2.1755788308254666E-2</c:v>
                </c:pt>
                <c:pt idx="10897">
                  <c:v>2.1749843536470446E-2</c:v>
                </c:pt>
                <c:pt idx="10898">
                  <c:v>2.1744062386880102E-2</c:v>
                </c:pt>
                <c:pt idx="10899">
                  <c:v>2.1738454622099581E-2</c:v>
                </c:pt>
                <c:pt idx="10900">
                  <c:v>2.1733029009690392E-2</c:v>
                </c:pt>
                <c:pt idx="10901">
                  <c:v>2.17277932614338E-2</c:v>
                </c:pt>
                <c:pt idx="10902">
                  <c:v>2.172275398071892E-2</c:v>
                </c:pt>
                <c:pt idx="10903">
                  <c:v>2.1717916617541296E-2</c:v>
                </c:pt>
                <c:pt idx="10904">
                  <c:v>2.171328543063036E-2</c:v>
                </c:pt>
                <c:pt idx="10905">
                  <c:v>2.1708863456245491E-2</c:v>
                </c:pt>
                <c:pt idx="10906">
                  <c:v>2.1704652483201178E-2</c:v>
                </c:pt>
                <c:pt idx="10907">
                  <c:v>2.1700653033701407E-2</c:v>
                </c:pt>
                <c:pt idx="10908">
                  <c:v>2.1696864349583508E-2</c:v>
                </c:pt>
                <c:pt idx="10909">
                  <c:v>2.1693284383589206E-2</c:v>
                </c:pt>
                <c:pt idx="10910">
                  <c:v>2.1689909795300128E-2</c:v>
                </c:pt>
                <c:pt idx="10911">
                  <c:v>2.1686735951391246E-2</c:v>
                </c:pt>
                <c:pt idx="10912">
                  <c:v>2.1683756929873559E-2</c:v>
                </c:pt>
                <c:pt idx="10913">
                  <c:v>2.1680965528012582E-2</c:v>
                </c:pt>
                <c:pt idx="10914">
                  <c:v>2.1678353273626196E-2</c:v>
                </c:pt>
                <c:pt idx="10915">
                  <c:v>2.1675910439479255E-2</c:v>
                </c:pt>
                <c:pt idx="10916">
                  <c:v>2.1673626077154659E-2</c:v>
                </c:pt>
                <c:pt idx="10917">
                  <c:v>2.1671488105998581E-2</c:v>
                </c:pt>
                <c:pt idx="10918">
                  <c:v>2.1669483447035332E-2</c:v>
                </c:pt>
                <c:pt idx="10919">
                  <c:v>2.1667598137257008E-2</c:v>
                </c:pt>
                <c:pt idx="10920">
                  <c:v>2.1665817399645102E-2</c:v>
                </c:pt>
                <c:pt idx="10921">
                  <c:v>2.1664125694888868E-2</c:v>
                </c:pt>
                <c:pt idx="10922">
                  <c:v>2.1662506770726314E-2</c:v>
                </c:pt>
                <c:pt idx="10923">
                  <c:v>2.1660943709673284E-2</c:v>
                </c:pt>
                <c:pt idx="10924">
                  <c:v>2.1659418975187736E-2</c:v>
                </c:pt>
                <c:pt idx="10925">
                  <c:v>2.1657914456287692E-2</c:v>
                </c:pt>
                <c:pt idx="10926">
                  <c:v>2.1656411510642039E-2</c:v>
                </c:pt>
                <c:pt idx="10927">
                  <c:v>2.165489100615528E-2</c:v>
                </c:pt>
                <c:pt idx="10928">
                  <c:v>2.1653333361068183E-2</c:v>
                </c:pt>
                <c:pt idx="10929">
                  <c:v>2.1651718582598015E-2</c:v>
                </c:pt>
                <c:pt idx="10930">
                  <c:v>2.1650026304142849E-2</c:v>
                </c:pt>
                <c:pt idx="10931">
                  <c:v>2.1648235821075813E-2</c:v>
                </c:pt>
                <c:pt idx="10932">
                  <c:v>2.1646326125155213E-2</c:v>
                </c:pt>
                <c:pt idx="10933">
                  <c:v>2.1644275937578891E-2</c:v>
                </c:pt>
                <c:pt idx="10934">
                  <c:v>2.1642063740709636E-2</c:v>
                </c:pt>
                <c:pt idx="10935">
                  <c:v>2.1639667808501028E-2</c:v>
                </c:pt>
                <c:pt idx="10936">
                  <c:v>2.1637066235652338E-2</c:v>
                </c:pt>
                <c:pt idx="10937">
                  <c:v>2.1634236965522063E-2</c:v>
                </c:pt>
                <c:pt idx="10938">
                  <c:v>2.1631157816829706E-2</c:v>
                </c:pt>
                <c:pt idx="10939">
                  <c:v>2.1627806509175732E-2</c:v>
                </c:pt>
                <c:pt idx="10940">
                  <c:v>2.1624160687410014E-2</c:v>
                </c:pt>
                <c:pt idx="10941">
                  <c:v>2.162019794487861E-2</c:v>
                </c:pt>
                <c:pt idx="10942">
                  <c:v>2.161589584557937E-2</c:v>
                </c:pt>
                <c:pt idx="10943">
                  <c:v>2.1611231945256219E-2</c:v>
                </c:pt>
                <c:pt idx="10944">
                  <c:v>2.1606183811462773E-2</c:v>
                </c:pt>
                <c:pt idx="10945">
                  <c:v>2.1600729042624327E-2</c:v>
                </c:pt>
                <c:pt idx="10946">
                  <c:v>2.1594845286128948E-2</c:v>
                </c:pt>
                <c:pt idx="10947">
                  <c:v>2.1588510255476426E-2</c:v>
                </c:pt>
                <c:pt idx="10948">
                  <c:v>2.15817017465148E-2</c:v>
                </c:pt>
                <c:pt idx="10949">
                  <c:v>2.1574397652793054E-2</c:v>
                </c:pt>
                <c:pt idx="10950">
                  <c:v>2.1566575980058983E-2</c:v>
                </c:pt>
                <c:pt idx="10951">
                  <c:v>2.155821485993014E-2</c:v>
                </c:pt>
                <c:pt idx="10952">
                  <c:v>2.1549292562765773E-2</c:v>
                </c:pt>
                <c:pt idx="10953">
                  <c:v>2.1539787509767313E-2</c:v>
                </c:pt>
                <c:pt idx="10954">
                  <c:v>2.1529678284334344E-2</c:v>
                </c:pt>
                <c:pt idx="10955">
                  <c:v>2.1518943642702376E-2</c:v>
                </c:pt>
                <c:pt idx="10956">
                  <c:v>2.1507562523888812E-2</c:v>
                </c:pt>
                <c:pt idx="10957">
                  <c:v>2.1495514058972282E-2</c:v>
                </c:pt>
                <c:pt idx="10958">
                  <c:v>2.1482777579730758E-2</c:v>
                </c:pt>
                <c:pt idx="10959">
                  <c:v>2.1469332626662591E-2</c:v>
                </c:pt>
                <c:pt idx="10960">
                  <c:v>2.1455158956414817E-2</c:v>
                </c:pt>
                <c:pt idx="10961">
                  <c:v>2.1440236548642001E-2</c:v>
                </c:pt>
                <c:pt idx="10962">
                  <c:v>2.1424545612318411E-2</c:v>
                </c:pt>
                <c:pt idx="10963">
                  <c:v>2.1408066591526224E-2</c:v>
                </c:pt>
                <c:pt idx="10964">
                  <c:v>2.1390780170741273E-2</c:v>
                </c:pt>
                <c:pt idx="10965">
                  <c:v>2.1372667279637821E-2</c:v>
                </c:pt>
                <c:pt idx="10966">
                  <c:v>2.1353709097432845E-2</c:v>
                </c:pt>
                <c:pt idx="10967">
                  <c:v>2.1333887056790277E-2</c:v>
                </c:pt>
                <c:pt idx="10968">
                  <c:v>2.131318284730439E-2</c:v>
                </c:pt>
                <c:pt idx="10969">
                  <c:v>2.1291578418581956E-2</c:v>
                </c:pt>
                <c:pt idx="10970">
                  <c:v>2.1269055982941081E-2</c:v>
                </c:pt>
                <c:pt idx="10971">
                  <c:v>2.1245598017745119E-2</c:v>
                </c:pt>
                <c:pt idx="10972">
                  <c:v>2.1221187267388773E-2</c:v>
                </c:pt>
                <c:pt idx="10973">
                  <c:v>2.1195806744953579E-2</c:v>
                </c:pt>
                <c:pt idx="10974">
                  <c:v>2.1169439733548824E-2</c:v>
                </c:pt>
                <c:pt idx="10975">
                  <c:v>2.1142069787354046E-2</c:v>
                </c:pt>
                <c:pt idx="10976">
                  <c:v>2.111368073237798E-2</c:v>
                </c:pt>
                <c:pt idx="10977">
                  <c:v>2.1084256666949394E-2</c:v>
                </c:pt>
                <c:pt idx="10978">
                  <c:v>2.1053781961953486E-2</c:v>
                </c:pt>
                <c:pt idx="10979">
                  <c:v>2.1022241318186648E-2</c:v>
                </c:pt>
                <c:pt idx="10980">
                  <c:v>2.0989620004368447E-2</c:v>
                </c:pt>
                <c:pt idx="10981">
                  <c:v>2.0955904241837593E-2</c:v>
                </c:pt>
                <c:pt idx="10982">
                  <c:v>2.0921081514158078E-2</c:v>
                </c:pt>
                <c:pt idx="10983">
                  <c:v>2.0885140717478809E-2</c:v>
                </c:pt>
                <c:pt idx="10984">
                  <c:v>2.0848072241820084E-2</c:v>
                </c:pt>
                <c:pt idx="10985">
                  <c:v>2.0809868038828182E-2</c:v>
                </c:pt>
                <c:pt idx="10986">
                  <c:v>2.0770521679267916E-2</c:v>
                </c:pt>
                <c:pt idx="10987">
                  <c:v>2.0730028401007756E-2</c:v>
                </c:pt>
                <c:pt idx="10988">
                  <c:v>2.0688385148120235E-2</c:v>
                </c:pt>
                <c:pt idx="10989">
                  <c:v>2.0645590601688857E-2</c:v>
                </c:pt>
                <c:pt idx="10990">
                  <c:v>2.0601645202885394E-2</c:v>
                </c:pt>
                <c:pt idx="10991">
                  <c:v>2.0556551168854888E-2</c:v>
                </c:pt>
                <c:pt idx="10992">
                  <c:v>2.051031250192141E-2</c:v>
                </c:pt>
                <c:pt idx="10993">
                  <c:v>2.0462934992601663E-2</c:v>
                </c:pt>
                <c:pt idx="10994">
                  <c:v>2.0414426216891938E-2</c:v>
                </c:pt>
                <c:pt idx="10995">
                  <c:v>2.036479552826885E-2</c:v>
                </c:pt>
                <c:pt idx="10996">
                  <c:v>2.0314054044824378E-2</c:v>
                </c:pt>
                <c:pt idx="10997">
                  <c:v>2.0262214631933378E-2</c:v>
                </c:pt>
                <c:pt idx="10998">
                  <c:v>2.020929188083145E-2</c:v>
                </c:pt>
                <c:pt idx="10999">
                  <c:v>2.0155302083461918E-2</c:v>
                </c:pt>
                <c:pt idx="11000">
                  <c:v>2.0100263203931077E-2</c:v>
                </c:pt>
                <c:pt idx="11001">
                  <c:v>2.004419484689339E-2</c:v>
                </c:pt>
                <c:pt idx="11002">
                  <c:v>1.9987118223169845E-2</c:v>
                </c:pt>
                <c:pt idx="11003">
                  <c:v>1.992905611288719E-2</c:v>
                </c:pt>
                <c:pt idx="11004">
                  <c:v>1.9870032758746145E-2</c:v>
                </c:pt>
                <c:pt idx="11005">
                  <c:v>1.9810073543958407E-2</c:v>
                </c:pt>
                <c:pt idx="11006">
                  <c:v>1.9749204495184365E-2</c:v>
                </c:pt>
                <c:pt idx="11007">
                  <c:v>1.9687451872325235E-2</c:v>
                </c:pt>
                <c:pt idx="11008">
                  <c:v>1.9624841944670207E-2</c:v>
                </c:pt>
                <c:pt idx="11009">
                  <c:v>1.9561400847240042E-2</c:v>
                </c:pt>
                <c:pt idx="11010">
                  <c:v>1.9497154452008864E-2</c:v>
                </c:pt>
                <c:pt idx="11011">
                  <c:v>1.9432128250333979E-2</c:v>
                </c:pt>
                <c:pt idx="11012">
                  <c:v>1.9366347245879639E-2</c:v>
                </c:pt>
                <c:pt idx="11013">
                  <c:v>1.9299835857464212E-2</c:v>
                </c:pt>
                <c:pt idx="11014">
                  <c:v>1.9232617831286734E-2</c:v>
                </c:pt>
                <c:pt idx="11015">
                  <c:v>1.9164716162010847E-2</c:v>
                </c:pt>
                <c:pt idx="11016">
                  <c:v>1.9096153022204711E-2</c:v>
                </c:pt>
                <c:pt idx="11017">
                  <c:v>1.902694969965623E-2</c:v>
                </c:pt>
                <c:pt idx="11018">
                  <c:v>1.895712654210226E-2</c:v>
                </c:pt>
                <c:pt idx="11019">
                  <c:v>1.8886702908930221E-2</c:v>
                </c:pt>
                <c:pt idx="11020">
                  <c:v>1.8815697129428804E-2</c:v>
                </c:pt>
                <c:pt idx="11021">
                  <c:v>1.8744126467182799E-2</c:v>
                </c:pt>
                <c:pt idx="11022">
                  <c:v>1.8672007090224693E-2</c:v>
                </c:pt>
                <c:pt idx="11023">
                  <c:v>1.8599354046572814E-2</c:v>
                </c:pt>
                <c:pt idx="11024">
                  <c:v>1.8526181244801921E-2</c:v>
                </c:pt>
                <c:pt idx="11025">
                  <c:v>1.8452501439308853E-2</c:v>
                </c:pt>
                <c:pt idx="11026">
                  <c:v>1.8378326219950721E-2</c:v>
                </c:pt>
                <c:pt idx="11027">
                  <c:v>1.8303666005748453E-2</c:v>
                </c:pt>
                <c:pt idx="11028">
                  <c:v>1.8228530042362877E-2</c:v>
                </c:pt>
                <c:pt idx="11029">
                  <c:v>1.8152926446308337E-2</c:v>
                </c:pt>
                <c:pt idx="11030">
                  <c:v>1.8076862388767607E-2</c:v>
                </c:pt>
                <c:pt idx="11031">
                  <c:v>1.8000344393132535E-2</c:v>
                </c:pt>
                <c:pt idx="11032">
                  <c:v>1.7923378578821765E-2</c:v>
                </c:pt>
                <c:pt idx="11033">
                  <c:v>1.7845970787691557E-2</c:v>
                </c:pt>
                <c:pt idx="11034">
                  <c:v>1.7768126660798782E-2</c:v>
                </c:pt>
                <c:pt idx="11035">
                  <c:v>1.7689851707176921E-2</c:v>
                </c:pt>
                <c:pt idx="11036">
                  <c:v>1.7611151366888893E-2</c:v>
                </c:pt>
                <c:pt idx="11037">
                  <c:v>1.7532031068734345E-2</c:v>
                </c:pt>
                <c:pt idx="11038">
                  <c:v>1.7452496282900559E-2</c:v>
                </c:pt>
                <c:pt idx="11039">
                  <c:v>1.7372552568831762E-2</c:v>
                </c:pt>
                <c:pt idx="11040">
                  <c:v>1.7292205618580941E-2</c:v>
                </c:pt>
                <c:pt idx="11041">
                  <c:v>1.7211461295897432E-2</c:v>
                </c:pt>
                <c:pt idx="11042">
                  <c:v>1.7130325671293401E-2</c:v>
                </c:pt>
                <c:pt idx="11043">
                  <c:v>1.7048805053322461E-2</c:v>
                </c:pt>
                <c:pt idx="11044">
                  <c:v>1.696690601629362E-2</c:v>
                </c:pt>
                <c:pt idx="11045">
                  <c:v>1.6884635424634711E-2</c:v>
                </c:pt>
                <c:pt idx="11046">
                  <c:v>1.6802000454110129E-2</c:v>
                </c:pt>
                <c:pt idx="11047">
                  <c:v>1.6719008610088636E-2</c:v>
                </c:pt>
                <c:pt idx="11048">
                  <c:v>1.663566774304882E-2</c:v>
                </c:pt>
                <c:pt idx="11049">
                  <c:v>1.6551986061501021E-2</c:v>
                </c:pt>
                <c:pt idx="11050">
                  <c:v>1.646797214249662E-2</c:v>
                </c:pt>
                <c:pt idx="11051">
                  <c:v>1.6383634939887912E-2</c:v>
                </c:pt>
                <c:pt idx="11052">
                  <c:v>1.6298983790493916E-2</c:v>
                </c:pt>
                <c:pt idx="11053">
                  <c:v>1.6214028418320512E-2</c:v>
                </c:pt>
                <c:pt idx="11054">
                  <c:v>1.6128778936975761E-2</c:v>
                </c:pt>
                <c:pt idx="11055">
                  <c:v>1.6043245850415083E-2</c:v>
                </c:pt>
                <c:pt idx="11056">
                  <c:v>1.5957440052143633E-2</c:v>
                </c:pt>
                <c:pt idx="11057">
                  <c:v>1.5871372822997592E-2</c:v>
                </c:pt>
                <c:pt idx="11058">
                  <c:v>1.5785055827619309E-2</c:v>
                </c:pt>
                <c:pt idx="11059">
                  <c:v>1.5698501109735849E-2</c:v>
                </c:pt>
                <c:pt idx="11060">
                  <c:v>1.5611721086344536E-2</c:v>
                </c:pt>
                <c:pt idx="11061">
                  <c:v>1.5524728540903655E-2</c:v>
                </c:pt>
                <c:pt idx="11062">
                  <c:v>1.5437536615621203E-2</c:v>
                </c:pt>
                <c:pt idx="11063">
                  <c:v>1.535015880292972E-2</c:v>
                </c:pt>
                <c:pt idx="11064">
                  <c:v>1.5262608936229948E-2</c:v>
                </c:pt>
                <c:pt idx="11065">
                  <c:v>1.5174901179981902E-2</c:v>
                </c:pt>
                <c:pt idx="11066">
                  <c:v>1.5087050019217089E-2</c:v>
                </c:pt>
                <c:pt idx="11067">
                  <c:v>1.4999070248541345E-2</c:v>
                </c:pt>
                <c:pt idx="11068">
                  <c:v>1.4910976960694046E-2</c:v>
                </c:pt>
                <c:pt idx="11069">
                  <c:v>1.4822785534724818E-2</c:v>
                </c:pt>
                <c:pt idx="11070">
                  <c:v>1.4734511623845642E-2</c:v>
                </c:pt>
                <c:pt idx="11071">
                  <c:v>1.4646171143012596E-2</c:v>
                </c:pt>
                <c:pt idx="11072">
                  <c:v>1.4557780256287524E-2</c:v>
                </c:pt>
                <c:pt idx="11073">
                  <c:v>1.4469355364027424E-2</c:v>
                </c:pt>
                <c:pt idx="11074">
                  <c:v>1.43809130899453E-2</c:v>
                </c:pt>
                <c:pt idx="11075">
                  <c:v>1.429247026808401E-2</c:v>
                </c:pt>
                <c:pt idx="11076">
                  <c:v>1.4204043929741169E-2</c:v>
                </c:pt>
                <c:pt idx="11077">
                  <c:v>1.4115651290380903E-2</c:v>
                </c:pt>
                <c:pt idx="11078">
                  <c:v>1.4027309736565109E-2</c:v>
                </c:pt>
                <c:pt idx="11079">
                  <c:v>1.3939036812935009E-2</c:v>
                </c:pt>
                <c:pt idx="11080">
                  <c:v>1.3850850209270977E-2</c:v>
                </c:pt>
                <c:pt idx="11081">
                  <c:v>1.3762767747656361E-2</c:v>
                </c:pt>
                <c:pt idx="11082">
                  <c:v>1.3674807369769365E-2</c:v>
                </c:pt>
                <c:pt idx="11083">
                  <c:v>1.35869871243244E-2</c:v>
                </c:pt>
                <c:pt idx="11084">
                  <c:v>1.3499325154682901E-2</c:v>
                </c:pt>
                <c:pt idx="11085">
                  <c:v>1.3411839686651411E-2</c:v>
                </c:pt>
                <c:pt idx="11086">
                  <c:v>1.3324549016483394E-2</c:v>
                </c:pt>
                <c:pt idx="11087">
                  <c:v>1.3237471499099271E-2</c:v>
                </c:pt>
                <c:pt idx="11088">
                  <c:v>1.3150625536537805E-2</c:v>
                </c:pt>
                <c:pt idx="11089">
                  <c:v>1.3064029566650445E-2</c:v>
                </c:pt>
                <c:pt idx="11090">
                  <c:v>1.2977702052049012E-2</c:v>
                </c:pt>
                <c:pt idx="11091">
                  <c:v>1.289166142785244E-2</c:v>
                </c:pt>
                <c:pt idx="11092">
                  <c:v>1.2805925918946063E-2</c:v>
                </c:pt>
                <c:pt idx="11093">
                  <c:v>1.2720513251328306E-2</c:v>
                </c:pt>
                <c:pt idx="11094">
                  <c:v>1.2635440417874479E-2</c:v>
                </c:pt>
                <c:pt idx="11095">
                  <c:v>1.2550723559366065E-2</c:v>
                </c:pt>
                <c:pt idx="11096">
                  <c:v>1.2466377895612847E-2</c:v>
                </c:pt>
                <c:pt idx="11097">
                  <c:v>1.2382417666529449E-2</c:v>
                </c:pt>
                <c:pt idx="11098">
                  <c:v>1.229885608081171E-2</c:v>
                </c:pt>
                <c:pt idx="11099">
                  <c:v>1.2215705271676267E-2</c:v>
                </c:pt>
                <c:pt idx="11100">
                  <c:v>1.2132976259220579E-2</c:v>
                </c:pt>
                <c:pt idx="11101">
                  <c:v>1.2050678918982689E-2</c:v>
                </c:pt>
                <c:pt idx="11102">
                  <c:v>1.1968821956298765E-2</c:v>
                </c:pt>
                <c:pt idx="11103">
                  <c:v>1.1887412886074774E-2</c:v>
                </c:pt>
                <c:pt idx="11104">
                  <c:v>1.1806458017605772E-2</c:v>
                </c:pt>
                <c:pt idx="11105">
                  <c:v>1.17259624440934E-2</c:v>
                </c:pt>
                <c:pt idx="11106">
                  <c:v>1.1645930036528904E-2</c:v>
                </c:pt>
                <c:pt idx="11107">
                  <c:v>1.156636344162326E-2</c:v>
                </c:pt>
                <c:pt idx="11108">
                  <c:v>1.148726408348476E-2</c:v>
                </c:pt>
                <c:pt idx="11109">
                  <c:v>1.1408632168754002E-2</c:v>
                </c:pt>
                <c:pt idx="11110">
                  <c:v>1.133046669492534E-2</c:v>
                </c:pt>
                <c:pt idx="11111">
                  <c:v>1.1252765461594717E-2</c:v>
                </c:pt>
                <c:pt idx="11112">
                  <c:v>1.1175525084388028E-2</c:v>
                </c:pt>
                <c:pt idx="11113">
                  <c:v>1.1098741011336481E-2</c:v>
                </c:pt>
                <c:pt idx="11114">
                  <c:v>1.1022407541478301E-2</c:v>
                </c:pt>
                <c:pt idx="11115">
                  <c:v>1.0946517845477044E-2</c:v>
                </c:pt>
                <c:pt idx="11116">
                  <c:v>1.0871063988058986E-2</c:v>
                </c:pt>
                <c:pt idx="11117">
                  <c:v>1.0796036952082481E-2</c:v>
                </c:pt>
                <c:pt idx="11118">
                  <c:v>1.0721426664062599E-2</c:v>
                </c:pt>
                <c:pt idx="11119">
                  <c:v>1.0647222020984714E-2</c:v>
                </c:pt>
                <c:pt idx="11120">
                  <c:v>1.057341091825032E-2</c:v>
                </c:pt>
                <c:pt idx="11121">
                  <c:v>1.0499980278607081E-2</c:v>
                </c:pt>
                <c:pt idx="11122">
                  <c:v>1.0426916081924854E-2</c:v>
                </c:pt>
                <c:pt idx="11123">
                  <c:v>1.0354203395687158E-2</c:v>
                </c:pt>
                <c:pt idx="11124">
                  <c:v>1.0281826406075957E-2</c:v>
                </c:pt>
                <c:pt idx="11125">
                  <c:v>1.0209768449535681E-2</c:v>
                </c:pt>
                <c:pt idx="11126">
                  <c:v>1.013801204470919E-2</c:v>
                </c:pt>
                <c:pt idx="11127">
                  <c:v>1.0066538924646188E-2</c:v>
                </c:pt>
                <c:pt idx="11128">
                  <c:v>9.9953300691907818E-3</c:v>
                </c:pt>
                <c:pt idx="11129">
                  <c:v>9.924365786598284E-3</c:v>
                </c:pt>
                <c:pt idx="11130">
                  <c:v>9.8536259501203743E-3</c:v>
                </c:pt>
                <c:pt idx="11131">
                  <c:v>9.7830903603691125E-3</c:v>
                </c:pt>
                <c:pt idx="11132">
                  <c:v>9.7127390433963141E-3</c:v>
                </c:pt>
                <c:pt idx="11133">
                  <c:v>9.642552412320789E-3</c:v>
                </c:pt>
                <c:pt idx="11134">
                  <c:v>9.5725113696829081E-3</c:v>
                </c:pt>
                <c:pt idx="11135">
                  <c:v>9.5025973980426785E-3</c:v>
                </c:pt>
                <c:pt idx="11136">
                  <c:v>9.4327926415646926E-3</c:v>
                </c:pt>
                <c:pt idx="11137">
                  <c:v>9.3630799791822907E-3</c:v>
                </c:pt>
                <c:pt idx="11138">
                  <c:v>9.2934430898254875E-3</c:v>
                </c:pt>
                <c:pt idx="11139">
                  <c:v>9.2238665101740096E-3</c:v>
                </c:pt>
                <c:pt idx="11140">
                  <c:v>9.1543356853774713E-3</c:v>
                </c:pt>
                <c:pt idx="11141">
                  <c:v>9.0848370131661471E-3</c:v>
                </c:pt>
                <c:pt idx="11142">
                  <c:v>9.0153578817576841E-3</c:v>
                </c:pt>
                <c:pt idx="11143">
                  <c:v>8.9458867019477084E-3</c:v>
                </c:pt>
                <c:pt idx="11144">
                  <c:v>8.876412933754959E-3</c:v>
                </c:pt>
                <c:pt idx="11145">
                  <c:v>8.8069271079755651E-3</c:v>
                </c:pt>
                <c:pt idx="11146">
                  <c:v>8.7374208429847298E-3</c:v>
                </c:pt>
                <c:pt idx="11147">
                  <c:v>8.6678868571087933E-3</c:v>
                </c:pt>
                <c:pt idx="11148">
                  <c:v>8.5983189768757424E-3</c:v>
                </c:pt>
                <c:pt idx="11149">
                  <c:v>8.5287121414378119E-3</c:v>
                </c:pt>
                <c:pt idx="11150">
                  <c:v>8.4590624034455233E-3</c:v>
                </c:pt>
                <c:pt idx="11151">
                  <c:v>8.3893669266395347E-3</c:v>
                </c:pt>
                <c:pt idx="11152">
                  <c:v>8.3196239804132974E-3</c:v>
                </c:pt>
                <c:pt idx="11153">
                  <c:v>8.249832931586959E-3</c:v>
                </c:pt>
                <c:pt idx="11154">
                  <c:v>8.1799942336210699E-3</c:v>
                </c:pt>
                <c:pt idx="11155">
                  <c:v>8.1101094134866641E-3</c:v>
                </c:pt>
                <c:pt idx="11156">
                  <c:v>8.0401810563974028E-3</c:v>
                </c:pt>
                <c:pt idx="11157">
                  <c:v>7.9702127885982344E-3</c:v>
                </c:pt>
                <c:pt idx="11158">
                  <c:v>7.9002092583949496E-3</c:v>
                </c:pt>
                <c:pt idx="11159">
                  <c:v>7.8301761155988824E-3</c:v>
                </c:pt>
                <c:pt idx="11160">
                  <c:v>7.7601199895512762E-3</c:v>
                </c:pt>
                <c:pt idx="11161">
                  <c:v>7.6900484658827834E-3</c:v>
                </c:pt>
                <c:pt idx="11162">
                  <c:v>7.6199700621545335E-3</c:v>
                </c:pt>
                <c:pt idx="11163">
                  <c:v>7.5498942025188269E-3</c:v>
                </c:pt>
                <c:pt idx="11164">
                  <c:v>7.4798311915292093E-3</c:v>
                </c:pt>
                <c:pt idx="11165">
                  <c:v>7.4097921872220236E-3</c:v>
                </c:pt>
                <c:pt idx="11166">
                  <c:v>7.3397891735839018E-3</c:v>
                </c:pt>
                <c:pt idx="11167">
                  <c:v>7.2698349325126107E-3</c:v>
                </c:pt>
                <c:pt idx="11168">
                  <c:v>7.1999430153717112E-3</c:v>
                </c:pt>
                <c:pt idx="11169">
                  <c:v>7.1301277142330243E-3</c:v>
                </c:pt>
                <c:pt idx="11170">
                  <c:v>7.0604040328945891E-3</c:v>
                </c:pt>
                <c:pt idx="11171">
                  <c:v>6.9907876577558698E-3</c:v>
                </c:pt>
                <c:pt idx="11172">
                  <c:v>6.9212949286261739E-3</c:v>
                </c:pt>
                <c:pt idx="11173">
                  <c:v>6.8519428095369381E-3</c:v>
                </c:pt>
                <c:pt idx="11174">
                  <c:v>6.7827488596232865E-3</c:v>
                </c:pt>
                <c:pt idx="11175">
                  <c:v>6.7137312041353021E-3</c:v>
                </c:pt>
                <c:pt idx="11176">
                  <c:v>6.6449085056349078E-3</c:v>
                </c:pt>
                <c:pt idx="11177">
                  <c:v>6.5762999354295974E-3</c:v>
                </c:pt>
                <c:pt idx="11178">
                  <c:v>6.5079251452901891E-3</c:v>
                </c:pt>
                <c:pt idx="11179">
                  <c:v>6.4398042394957014E-3</c:v>
                </c:pt>
                <c:pt idx="11180">
                  <c:v>6.3719577472445823E-3</c:v>
                </c:pt>
                <c:pt idx="11181">
                  <c:v>6.3044065954679816E-3</c:v>
                </c:pt>
                <c:pt idx="11182">
                  <c:v>6.2371720820773779E-3</c:v>
                </c:pt>
                <c:pt idx="11183">
                  <c:v>6.1702758496754292E-3</c:v>
                </c:pt>
                <c:pt idx="11184">
                  <c:v>6.1037398597561989E-3</c:v>
                </c:pt>
                <c:pt idx="11185">
                  <c:v>6.0375863674176295E-3</c:v>
                </c:pt>
                <c:pt idx="11186">
                  <c:v>5.9718378966067765E-3</c:v>
                </c:pt>
                <c:pt idx="11187">
                  <c:v>5.9065172159154669E-3</c:v>
                </c:pt>
                <c:pt idx="11188">
                  <c:v>5.8416473149418549E-3</c:v>
                </c:pt>
                <c:pt idx="11189">
                  <c:v>5.7772513812308583E-3</c:v>
                </c:pt>
                <c:pt idx="11190">
                  <c:v>5.7133527778045617E-3</c:v>
                </c:pt>
                <c:pt idx="11191">
                  <c:v>5.64997503169316E-3</c:v>
                </c:pt>
                <c:pt idx="11192">
                  <c:v>5.587141855874448E-3</c:v>
                </c:pt>
                <c:pt idx="11193">
                  <c:v>5.5248771984639233E-3</c:v>
                </c:pt>
                <c:pt idx="11194">
                  <c:v>5.4632052789393105E-3</c:v>
                </c:pt>
                <c:pt idx="11195">
                  <c:v>5.4021505961380925E-3</c:v>
                </c:pt>
                <c:pt idx="11196">
                  <c:v>5.3417379243793171E-3</c:v>
                </c:pt>
                <c:pt idx="11197">
                  <c:v>5.2819923077791408E-3</c:v>
                </c:pt>
                <c:pt idx="11198">
                  <c:v>5.2229390533495776E-3</c:v>
                </c:pt>
                <c:pt idx="11199">
                  <c:v>5.164603723012408E-3</c:v>
                </c:pt>
                <c:pt idx="11200">
                  <c:v>5.1070121246354905E-3</c:v>
                </c:pt>
                <c:pt idx="11201">
                  <c:v>5.0501903021921311E-3</c:v>
                </c:pt>
                <c:pt idx="11202">
                  <c:v>4.9941645251382364E-3</c:v>
                </c:pt>
                <c:pt idx="11203">
                  <c:v>4.9389612770967279E-3</c:v>
                </c:pt>
                <c:pt idx="11204">
                  <c:v>4.8846072439331836E-3</c:v>
                </c:pt>
                <c:pt idx="11205">
                  <c:v>4.8311293013018723E-3</c:v>
                </c:pt>
                <c:pt idx="11206">
                  <c:v>4.7785545017363512E-3</c:v>
                </c:pt>
                <c:pt idx="11207">
                  <c:v>4.7269100613543513E-3</c:v>
                </c:pt>
                <c:pt idx="11208">
                  <c:v>4.6762233462420292E-3</c:v>
                </c:pt>
                <c:pt idx="11209">
                  <c:v>4.6265218585787088E-3</c:v>
                </c:pt>
                <c:pt idx="11210">
                  <c:v>4.5778332225590909E-3</c:v>
                </c:pt>
                <c:pt idx="11211">
                  <c:v>4.5301851701659065E-3</c:v>
                </c:pt>
                <c:pt idx="11212">
                  <c:v>4.4836055268426926E-3</c:v>
                </c:pt>
                <c:pt idx="11213">
                  <c:v>4.4381221971124601E-3</c:v>
                </c:pt>
                <c:pt idx="11214">
                  <c:v>4.3937631501850313E-3</c:v>
                </c:pt>
                <c:pt idx="11215">
                  <c:v>4.3505564055924036E-3</c:v>
                </c:pt>
                <c:pt idx="11216">
                  <c:v>4.3085299745860804E-3</c:v>
                </c:pt>
                <c:pt idx="11217">
                  <c:v>4.2677116619206281E-3</c:v>
                </c:pt>
                <c:pt idx="11218">
                  <c:v>4.2281287543049382E-3</c:v>
                </c:pt>
                <c:pt idx="11219">
                  <c:v>4.1898077668528697E-3</c:v>
                </c:pt>
                <c:pt idx="11220">
                  <c:v>4.1527743125693408E-3</c:v>
                </c:pt>
                <c:pt idx="11221">
                  <c:v>4.1170530252559664E-3</c:v>
                </c:pt>
                <c:pt idx="11222">
                  <c:v>4.0826674929672919E-3</c:v>
                </c:pt>
                <c:pt idx="11223">
                  <c:v>4.04964019951903E-3</c:v>
                </c:pt>
                <c:pt idx="11224">
                  <c:v>4.0179924734909883E-3</c:v>
                </c:pt>
                <c:pt idx="11225">
                  <c:v>3.9877444442664011E-3</c:v>
                </c:pt>
                <c:pt idx="11226">
                  <c:v>3.958915004671981E-3</c:v>
                </c:pt>
                <c:pt idx="11227">
                  <c:v>3.9315217798022795E-3</c:v>
                </c:pt>
                <c:pt idx="11228">
                  <c:v>3.9055811016300091E-3</c:v>
                </c:pt>
                <c:pt idx="11229">
                  <c:v>3.8811079890220188E-3</c:v>
                </c:pt>
                <c:pt idx="11230">
                  <c:v>3.8581161327976361E-3</c:v>
                </c:pt>
                <c:pt idx="11231">
                  <c:v>3.8366178854829049E-3</c:v>
                </c:pt>
                <c:pt idx="11232">
                  <c:v>3.8166242554302718E-3</c:v>
                </c:pt>
                <c:pt idx="11233">
                  <c:v>3.7981449049889018E-3</c:v>
                </c:pt>
                <c:pt idx="11234">
                  <c:v>3.7811881524258675E-3</c:v>
                </c:pt>
                <c:pt idx="11235">
                  <c:v>3.7657609773129718E-3</c:v>
                </c:pt>
                <c:pt idx="11236">
                  <c:v>3.7518690291080308E-3</c:v>
                </c:pt>
                <c:pt idx="11237">
                  <c:v>3.7395166386729735E-3</c:v>
                </c:pt>
                <c:pt idx="11238">
                  <c:v>3.7287068324841017E-3</c:v>
                </c:pt>
                <c:pt idx="11239">
                  <c:v>3.7194413493026077E-3</c:v>
                </c:pt>
                <c:pt idx="11240">
                  <c:v>3.7117206590853041E-3</c:v>
                </c:pt>
                <c:pt idx="11241">
                  <c:v>3.7055439839273996E-3</c:v>
                </c:pt>
                <c:pt idx="11242">
                  <c:v>3.7009093208402455E-3</c:v>
                </c:pt>
                <c:pt idx="11243">
                  <c:v>3.6978134661777812E-3</c:v>
                </c:pt>
                <c:pt idx="11244">
                  <c:v>3.6962520415357602E-3</c:v>
                </c:pt>
                <c:pt idx="11245">
                  <c:v>3.6962195209578152E-3</c:v>
                </c:pt>
                <c:pt idx="11246">
                  <c:v>3.6977092592919026E-3</c:v>
                </c:pt>
                <c:pt idx="11247">
                  <c:v>3.7007135215498489E-3</c:v>
                </c:pt>
                <c:pt idx="11248">
                  <c:v>3.7052235131315413E-3</c:v>
                </c:pt>
                <c:pt idx="11249">
                  <c:v>3.7112294107836032E-3</c:v>
                </c:pt>
                <c:pt idx="11250">
                  <c:v>3.7187203941705534E-3</c:v>
                </c:pt>
                <c:pt idx="11251">
                  <c:v>3.7276846779440566E-3</c:v>
                </c:pt>
                <c:pt idx="11252">
                  <c:v>3.7381095442033199E-3</c:v>
                </c:pt>
                <c:pt idx="11253">
                  <c:v>3.7499813752466496E-3</c:v>
                </c:pt>
                <c:pt idx="11254">
                  <c:v>3.7632856865209337E-3</c:v>
                </c:pt>
                <c:pt idx="11255">
                  <c:v>3.7780071596822599E-3</c:v>
                </c:pt>
                <c:pt idx="11256">
                  <c:v>3.7941296756869363E-3</c:v>
                </c:pt>
                <c:pt idx="11257">
                  <c:v>3.8116363478380402E-3</c:v>
                </c:pt>
                <c:pt idx="11258">
                  <c:v>3.8305095547182212E-3</c:v>
                </c:pt>
                <c:pt idx="11259">
                  <c:v>3.8507309729446481E-3</c:v>
                </c:pt>
                <c:pt idx="11260">
                  <c:v>3.8722816096871488E-3</c:v>
                </c:pt>
                <c:pt idx="11261">
                  <c:v>3.8951418348953143E-3</c:v>
                </c:pt>
                <c:pt idx="11262">
                  <c:v>3.9192914131848076E-3</c:v>
                </c:pt>
                <c:pt idx="11263">
                  <c:v>3.9447095353375922E-3</c:v>
                </c:pt>
                <c:pt idx="11264">
                  <c:v>3.9713748493746537E-3</c:v>
                </c:pt>
                <c:pt idx="11265">
                  <c:v>3.999265491163884E-3</c:v>
                </c:pt>
                <c:pt idx="11266">
                  <c:v>4.0283591145292832E-3</c:v>
                </c:pt>
                <c:pt idx="11267">
                  <c:v>4.0586329208311461E-3</c:v>
                </c:pt>
                <c:pt idx="11268">
                  <c:v>4.0900636879902513E-3</c:v>
                </c:pt>
                <c:pt idx="11269">
                  <c:v>4.1226277989320171E-3</c:v>
                </c:pt>
                <c:pt idx="11270">
                  <c:v>4.1563012694296178E-3</c:v>
                </c:pt>
                <c:pt idx="11271">
                  <c:v>4.1910597753277131E-3</c:v>
                </c:pt>
                <c:pt idx="11272">
                  <c:v>4.2268786791310612E-3</c:v>
                </c:pt>
                <c:pt idx="11273">
                  <c:v>4.2637330559447259E-3</c:v>
                </c:pt>
                <c:pt idx="11274">
                  <c:v>4.3015977187547891E-3</c:v>
                </c:pt>
                <c:pt idx="11275">
                  <c:v>4.3404472430407194E-3</c:v>
                </c:pt>
                <c:pt idx="11276">
                  <c:v>4.3802559907124301E-3</c:v>
                </c:pt>
                <c:pt idx="11277">
                  <c:v>4.4209981333669744E-3</c:v>
                </c:pt>
                <c:pt idx="11278">
                  <c:v>4.4626476748616407E-3</c:v>
                </c:pt>
                <c:pt idx="11279">
                  <c:v>4.5051784687356574E-3</c:v>
                </c:pt>
                <c:pt idx="11280">
                  <c:v>4.548564220862578E-3</c:v>
                </c:pt>
                <c:pt idx="11281">
                  <c:v>4.5927784799806711E-3</c:v>
                </c:pt>
                <c:pt idx="11282">
                  <c:v>4.637794633372422E-3</c:v>
                </c:pt>
                <c:pt idx="11283">
                  <c:v>4.6835859142502611E-3</c:v>
                </c:pt>
                <c:pt idx="11284">
                  <c:v>4.7301254138332203E-3</c:v>
                </c:pt>
                <c:pt idx="11285">
                  <c:v>4.7773860937967627E-3</c:v>
                </c:pt>
                <c:pt idx="11286">
                  <c:v>4.8253407988487701E-3</c:v>
                </c:pt>
                <c:pt idx="11287">
                  <c:v>4.8739622693812828E-3</c:v>
                </c:pt>
                <c:pt idx="11288">
                  <c:v>4.9232231541587587E-3</c:v>
                </c:pt>
                <c:pt idx="11289">
                  <c:v>4.9730960230065331E-3</c:v>
                </c:pt>
                <c:pt idx="11290">
                  <c:v>5.02355337946614E-3</c:v>
                </c:pt>
                <c:pt idx="11291">
                  <c:v>5.0745676733864875E-3</c:v>
                </c:pt>
                <c:pt idx="11292">
                  <c:v>5.1261113134225085E-3</c:v>
                </c:pt>
                <c:pt idx="11293">
                  <c:v>5.1781566794151454E-3</c:v>
                </c:pt>
                <c:pt idx="11294">
                  <c:v>5.2306761346288082E-3</c:v>
                </c:pt>
                <c:pt idx="11295">
                  <c:v>5.283642037824385E-3</c:v>
                </c:pt>
                <c:pt idx="11296">
                  <c:v>5.3370267551481176E-3</c:v>
                </c:pt>
                <c:pt idx="11297">
                  <c:v>5.3908026718182565E-3</c:v>
                </c:pt>
                <c:pt idx="11298">
                  <c:v>5.4449422035934246E-3</c:v>
                </c:pt>
                <c:pt idx="11299">
                  <c:v>5.4994178080080671E-3</c:v>
                </c:pt>
                <c:pt idx="11300">
                  <c:v>5.5542019953622327E-3</c:v>
                </c:pt>
                <c:pt idx="11301">
                  <c:v>5.6092673394541196E-3</c:v>
                </c:pt>
                <c:pt idx="11302">
                  <c:v>5.6645864880454444E-3</c:v>
                </c:pt>
                <c:pt idx="11303">
                  <c:v>5.7201321730509513E-3</c:v>
                </c:pt>
                <c:pt idx="11304">
                  <c:v>5.7758772204445398E-3</c:v>
                </c:pt>
                <c:pt idx="11305">
                  <c:v>5.8317945598758362E-3</c:v>
                </c:pt>
                <c:pt idx="11306">
                  <c:v>5.8878572339919784E-3</c:v>
                </c:pt>
                <c:pt idx="11307">
                  <c:v>5.944038407460427E-3</c:v>
                </c:pt>
                <c:pt idx="11308">
                  <c:v>6.0003113756896577E-3</c:v>
                </c:pt>
                <c:pt idx="11309">
                  <c:v>6.0566495732454189E-3</c:v>
                </c:pt>
                <c:pt idx="11310">
                  <c:v>6.1130265819610737E-3</c:v>
                </c:pt>
                <c:pt idx="11311">
                  <c:v>6.1694161387413514E-3</c:v>
                </c:pt>
                <c:pt idx="11312">
                  <c:v>6.2257921430595381E-3</c:v>
                </c:pt>
                <c:pt idx="11313">
                  <c:v>6.282128664148786E-3</c:v>
                </c:pt>
                <c:pt idx="11314">
                  <c:v>6.3383999478889164E-3</c:v>
                </c:pt>
                <c:pt idx="11315">
                  <c:v>6.3945804233905166E-3</c:v>
                </c:pt>
                <c:pt idx="11316">
                  <c:v>6.4506447092788398E-3</c:v>
                </c:pt>
                <c:pt idx="11317">
                  <c:v>6.5065676196803136E-3</c:v>
                </c:pt>
                <c:pt idx="11318">
                  <c:v>6.5623241699150946E-3</c:v>
                </c:pt>
                <c:pt idx="11319">
                  <c:v>6.6178895818993101E-3</c:v>
                </c:pt>
                <c:pt idx="11320">
                  <c:v>6.6732392892611498E-3</c:v>
                </c:pt>
                <c:pt idx="11321">
                  <c:v>6.7283489421752218E-3</c:v>
                </c:pt>
                <c:pt idx="11322">
                  <c:v>6.7831944119199463E-3</c:v>
                </c:pt>
                <c:pt idx="11323">
                  <c:v>6.8377517951629038E-3</c:v>
                </c:pt>
                <c:pt idx="11324">
                  <c:v>6.8919974179794544E-3</c:v>
                </c:pt>
                <c:pt idx="11325">
                  <c:v>6.9459078396100528E-3</c:v>
                </c:pt>
                <c:pt idx="11326">
                  <c:v>6.9994598559618409E-3</c:v>
                </c:pt>
                <c:pt idx="11327">
                  <c:v>7.052630502860366E-3</c:v>
                </c:pt>
                <c:pt idx="11328">
                  <c:v>7.1053970590573383E-3</c:v>
                </c:pt>
                <c:pt idx="11329">
                  <c:v>7.1577370490004105E-3</c:v>
                </c:pt>
                <c:pt idx="11330">
                  <c:v>7.2096282453711922E-3</c:v>
                </c:pt>
                <c:pt idx="11331">
                  <c:v>7.2610486713975781E-3</c:v>
                </c:pt>
                <c:pt idx="11332">
                  <c:v>7.3119766029468344E-3</c:v>
                </c:pt>
                <c:pt idx="11333">
                  <c:v>7.3623905704055343E-3</c:v>
                </c:pt>
                <c:pt idx="11334">
                  <c:v>7.4122693603528213E-3</c:v>
                </c:pt>
                <c:pt idx="11335">
                  <c:v>7.4615920170332199E-3</c:v>
                </c:pt>
                <c:pt idx="11336">
                  <c:v>7.5103378436354486E-3</c:v>
                </c:pt>
                <c:pt idx="11337">
                  <c:v>7.5584864033834019E-3</c:v>
                </c:pt>
                <c:pt idx="11338">
                  <c:v>7.6060175204456515E-3</c:v>
                </c:pt>
                <c:pt idx="11339">
                  <c:v>7.6529112806697653E-3</c:v>
                </c:pt>
                <c:pt idx="11340">
                  <c:v>7.6991480321475193E-3</c:v>
                </c:pt>
                <c:pt idx="11341">
                  <c:v>7.7447084238135792E-3</c:v>
                </c:pt>
                <c:pt idx="11342">
                  <c:v>7.7895735643427055E-3</c:v>
                </c:pt>
                <c:pt idx="11343">
                  <c:v>7.8337252787190094E-3</c:v>
                </c:pt>
                <c:pt idx="11344">
                  <c:v>7.8771463147904713E-3</c:v>
                </c:pt>
                <c:pt idx="11345">
                  <c:v>7.9198204437646701E-3</c:v>
                </c:pt>
                <c:pt idx="11346">
                  <c:v>7.9617325146924163E-3</c:v>
                </c:pt>
                <c:pt idx="11347">
                  <c:v>8.0028684999237168E-3</c:v>
                </c:pt>
                <c:pt idx="11348">
                  <c:v>8.0432155337121884E-3</c:v>
                </c:pt>
                <c:pt idx="11349">
                  <c:v>8.0827619444689257E-3</c:v>
                </c:pt>
                <c:pt idx="11350">
                  <c:v>8.1214972810792971E-3</c:v>
                </c:pt>
                <c:pt idx="11351">
                  <c:v>8.159412333675696E-3</c:v>
                </c:pt>
                <c:pt idx="11352">
                  <c:v>8.196499149239771E-3</c:v>
                </c:pt>
                <c:pt idx="11353">
                  <c:v>8.232751042392749E-3</c:v>
                </c:pt>
                <c:pt idx="11354">
                  <c:v>8.2681626017134177E-3</c:v>
                </c:pt>
                <c:pt idx="11355">
                  <c:v>8.3027296919085721E-3</c:v>
                </c:pt>
                <c:pt idx="11356">
                  <c:v>8.3364494521447011E-3</c:v>
                </c:pt>
                <c:pt idx="11357">
                  <c:v>8.3693202908347222E-3</c:v>
                </c:pt>
                <c:pt idx="11358">
                  <c:v>8.4013418771588678E-3</c:v>
                </c:pt>
                <c:pt idx="11359">
                  <c:v>8.4325151295850491E-3</c:v>
                </c:pt>
                <c:pt idx="11360">
                  <c:v>8.4628422016402791E-3</c:v>
                </c:pt>
                <c:pt idx="11361">
                  <c:v>8.4923264651720204E-3</c:v>
                </c:pt>
                <c:pt idx="11362">
                  <c:v>8.5209724913254872E-3</c:v>
                </c:pt>
                <c:pt idx="11363">
                  <c:v>8.5487860294509756E-3</c:v>
                </c:pt>
                <c:pt idx="11364">
                  <c:v>8.5757739841439192E-3</c:v>
                </c:pt>
                <c:pt idx="11365">
                  <c:v>8.6019443906088667E-3</c:v>
                </c:pt>
                <c:pt idx="11366">
                  <c:v>8.6273063799697548E-3</c:v>
                </c:pt>
                <c:pt idx="11367">
                  <c:v>8.6518701162653991E-3</c:v>
                </c:pt>
                <c:pt idx="11368">
                  <c:v>8.6756467103620265E-3</c:v>
                </c:pt>
                <c:pt idx="11369">
                  <c:v>8.6986481440265682E-3</c:v>
                </c:pt>
                <c:pt idx="11370">
                  <c:v>8.7208872168616242E-3</c:v>
                </c:pt>
                <c:pt idx="11371">
                  <c:v>8.7423775027822316E-3</c:v>
                </c:pt>
                <c:pt idx="11372">
                  <c:v>8.7631333078741786E-3</c:v>
                </c:pt>
                <c:pt idx="11373">
                  <c:v>8.7831696292642938E-3</c:v>
                </c:pt>
                <c:pt idx="11374">
                  <c:v>8.8025021150013906E-3</c:v>
                </c:pt>
                <c:pt idx="11375">
                  <c:v>8.8211470249586147E-3</c:v>
                </c:pt>
                <c:pt idx="11376">
                  <c:v>8.8391211927657792E-3</c:v>
                </c:pt>
                <c:pt idx="11377">
                  <c:v>8.8564419887775421E-3</c:v>
                </c:pt>
                <c:pt idx="11378">
                  <c:v>8.8731272840809582E-3</c:v>
                </c:pt>
                <c:pt idx="11379">
                  <c:v>8.889195415543746E-3</c:v>
                </c:pt>
                <c:pt idx="11380">
                  <c:v>8.9046651519020872E-3</c:v>
                </c:pt>
                <c:pt idx="11381">
                  <c:v>8.919555660885323E-3</c:v>
                </c:pt>
                <c:pt idx="11382">
                  <c:v>8.9338864773726417E-3</c:v>
                </c:pt>
                <c:pt idx="11383">
                  <c:v>8.9476774725754486E-3</c:v>
                </c:pt>
                <c:pt idx="11384">
                  <c:v>8.9609488242374732E-3</c:v>
                </c:pt>
                <c:pt idx="11385">
                  <c:v>8.9737209878430983E-3</c:v>
                </c:pt>
                <c:pt idx="11386">
                  <c:v>8.9860146688234173E-3</c:v>
                </c:pt>
                <c:pt idx="11387">
                  <c:v>8.9978507957479519E-3</c:v>
                </c:pt>
                <c:pt idx="11388">
                  <c:v>9.0092504944891665E-3</c:v>
                </c:pt>
                <c:pt idx="11389">
                  <c:v>9.020235063345804E-3</c:v>
                </c:pt>
                <c:pt idx="11390">
                  <c:v>9.0308259491101387E-3</c:v>
                </c:pt>
                <c:pt idx="11391">
                  <c:v>9.0410447240636353E-3</c:v>
                </c:pt>
                <c:pt idx="11392">
                  <c:v>9.0509130638845355E-3</c:v>
                </c:pt>
                <c:pt idx="11393">
                  <c:v>9.0604527264505491E-3</c:v>
                </c:pt>
                <c:pt idx="11394">
                  <c:v>9.0696855315189444E-3</c:v>
                </c:pt>
                <c:pt idx="11395">
                  <c:v>9.0786333412662384E-3</c:v>
                </c:pt>
                <c:pt idx="11396">
                  <c:v>9.087318041668976E-3</c:v>
                </c:pt>
                <c:pt idx="11397">
                  <c:v>9.0957615247068586E-3</c:v>
                </c:pt>
                <c:pt idx="11398">
                  <c:v>9.1039856713691705E-3</c:v>
                </c:pt>
                <c:pt idx="11399">
                  <c:v>9.1120123354453617E-3</c:v>
                </c:pt>
                <c:pt idx="11400">
                  <c:v>9.1198633280801973E-3</c:v>
                </c:pt>
                <c:pt idx="11401">
                  <c:v>9.1275604030740549E-3</c:v>
                </c:pt>
                <c:pt idx="11402">
                  <c:v>9.1351252429086177E-3</c:v>
                </c:pt>
                <c:pt idx="11403">
                  <c:v>9.1425794454783656E-3</c:v>
                </c:pt>
                <c:pt idx="11404">
                  <c:v>9.1499445115082283E-3</c:v>
                </c:pt>
                <c:pt idx="11405">
                  <c:v>9.1572418326376533E-3</c:v>
                </c:pt>
                <c:pt idx="11406">
                  <c:v>9.1644926801516778E-3</c:v>
                </c:pt>
                <c:pt idx="11407">
                  <c:v>9.171718194339493E-3</c:v>
                </c:pt>
                <c:pt idx="11408">
                  <c:v>9.1789393744611796E-3</c:v>
                </c:pt>
                <c:pt idx="11409">
                  <c:v>9.186177069303551E-3</c:v>
                </c:pt>
                <c:pt idx="11410">
                  <c:v>9.1934519683061142E-3</c:v>
                </c:pt>
                <c:pt idx="11411">
                  <c:v>9.2007845932383543E-3</c:v>
                </c:pt>
                <c:pt idx="11412">
                  <c:v>9.2081952904099866E-3</c:v>
                </c:pt>
                <c:pt idx="11413">
                  <c:v>9.2157042233958052E-3</c:v>
                </c:pt>
                <c:pt idx="11414">
                  <c:v>9.2233313662571214E-3</c:v>
                </c:pt>
                <c:pt idx="11415">
                  <c:v>9.2310964972422745E-3</c:v>
                </c:pt>
                <c:pt idx="11416">
                  <c:v>9.2390191929485523E-3</c:v>
                </c:pt>
                <c:pt idx="11417">
                  <c:v>9.2471188229286648E-3</c:v>
                </c:pt>
                <c:pt idx="11418">
                  <c:v>9.2554145447249006E-3</c:v>
                </c:pt>
                <c:pt idx="11419">
                  <c:v>9.2639252993144527E-3</c:v>
                </c:pt>
                <c:pt idx="11420">
                  <c:v>9.2726698069499954E-3</c:v>
                </c:pt>
                <c:pt idx="11421">
                  <c:v>9.281666563379502E-3</c:v>
                </c:pt>
                <c:pt idx="11422">
                  <c:v>9.2909338364302145E-3</c:v>
                </c:pt>
                <c:pt idx="11423">
                  <c:v>9.3004896629413306E-3</c:v>
                </c:pt>
                <c:pt idx="11424">
                  <c:v>9.3103518460310643E-3</c:v>
                </c:pt>
                <c:pt idx="11425">
                  <c:v>9.3205379526835573E-3</c:v>
                </c:pt>
                <c:pt idx="11426">
                  <c:v>9.3310653116415888E-3</c:v>
                </c:pt>
                <c:pt idx="11427">
                  <c:v>9.3419510115918016E-3</c:v>
                </c:pt>
                <c:pt idx="11428">
                  <c:v>9.3532118996287762E-3</c:v>
                </c:pt>
                <c:pt idx="11429">
                  <c:v>9.3648645906583023E-3</c:v>
                </c:pt>
                <c:pt idx="11430">
                  <c:v>9.3769255107121058E-3</c:v>
                </c:pt>
                <c:pt idx="11431">
                  <c:v>9.3894109678379911E-3</c:v>
                </c:pt>
                <c:pt idx="11432">
                  <c:v>9.402337209284857E-3</c:v>
                </c:pt>
                <c:pt idx="11433">
                  <c:v>9.4157204493098418E-3</c:v>
                </c:pt>
                <c:pt idx="11434">
                  <c:v>9.4295768843730352E-3</c:v>
                </c:pt>
                <c:pt idx="11435">
                  <c:v>9.4439227060418001E-3</c:v>
                </c:pt>
                <c:pt idx="11436">
                  <c:v>9.4587741122008229E-3</c:v>
                </c:pt>
                <c:pt idx="11437">
                  <c:v>9.4741473166962305E-3</c:v>
                </c:pt>
                <c:pt idx="11438">
                  <c:v>9.4900585575182321E-3</c:v>
                </c:pt>
                <c:pt idx="11439">
                  <c:v>9.5065241036210568E-3</c:v>
                </c:pt>
                <c:pt idx="11440">
                  <c:v>9.5235602604743924E-3</c:v>
                </c:pt>
                <c:pt idx="11441">
                  <c:v>9.5411833744359735E-3</c:v>
                </c:pt>
                <c:pt idx="11442">
                  <c:v>9.5594098360308102E-3</c:v>
                </c:pt>
                <c:pt idx="11443">
                  <c:v>9.5782560822180538E-3</c:v>
                </c:pt>
                <c:pt idx="11444">
                  <c:v>9.597738597722982E-3</c:v>
                </c:pt>
                <c:pt idx="11445">
                  <c:v>9.6178739155070251E-3</c:v>
                </c:pt>
                <c:pt idx="11446">
                  <c:v>9.6386786164458053E-3</c:v>
                </c:pt>
                <c:pt idx="11447">
                  <c:v>9.6601693282807703E-3</c:v>
                </c:pt>
                <c:pt idx="11448">
                  <c:v>9.6823627239072362E-3</c:v>
                </c:pt>
                <c:pt idx="11449">
                  <c:v>9.7052755190577909E-3</c:v>
                </c:pt>
                <c:pt idx="11450">
                  <c:v>9.7289244694371765E-3</c:v>
                </c:pt>
                <c:pt idx="11451">
                  <c:v>9.7533263673614447E-3</c:v>
                </c:pt>
                <c:pt idx="11452">
                  <c:v>9.7784980379513053E-3</c:v>
                </c:pt>
                <c:pt idx="11453">
                  <c:v>9.8044563349268931E-3</c:v>
                </c:pt>
                <c:pt idx="11454">
                  <c:v>9.8312180683860703E-3</c:v>
                </c:pt>
                <c:pt idx="11455">
                  <c:v>9.8587997188922111E-3</c:v>
                </c:pt>
                <c:pt idx="11456">
                  <c:v>9.887216978002324E-3</c:v>
                </c:pt>
                <c:pt idx="11457">
                  <c:v>9.9164843768998045E-3</c:v>
                </c:pt>
                <c:pt idx="11458">
                  <c:v>9.9466151024543616E-3</c:v>
                </c:pt>
                <c:pt idx="11459">
                  <c:v>9.977620894383624E-3</c:v>
                </c:pt>
                <c:pt idx="11460">
                  <c:v>1.0009511958041246E-2</c:v>
                </c:pt>
                <c:pt idx="11461">
                  <c:v>1.0042296889014785E-2</c:v>
                </c:pt>
                <c:pt idx="11462">
                  <c:v>1.0075982608682015E-2</c:v>
                </c:pt>
                <c:pt idx="11463">
                  <c:v>1.0110574310026911E-2</c:v>
                </c:pt>
                <c:pt idx="11464">
                  <c:v>1.0146075413052328E-2</c:v>
                </c:pt>
                <c:pt idx="11465">
                  <c:v>1.018248752915529E-2</c:v>
                </c:pt>
                <c:pt idx="11466">
                  <c:v>1.0219810433861535E-2</c:v>
                </c:pt>
                <c:pt idx="11467">
                  <c:v>1.0258042047341877E-2</c:v>
                </c:pt>
                <c:pt idx="11468">
                  <c:v>1.0297178422161225E-2</c:v>
                </c:pt>
                <c:pt idx="11469">
                  <c:v>1.0337213737736554E-2</c:v>
                </c:pt>
                <c:pt idx="11470">
                  <c:v>1.037814030100568E-2</c:v>
                </c:pt>
                <c:pt idx="11471">
                  <c:v>1.0419948552832596E-2</c:v>
                </c:pt>
                <c:pt idx="11472">
                  <c:v>1.0462627079698989E-2</c:v>
                </c:pt>
                <c:pt idx="11473">
                  <c:v>1.0506162630253838E-2</c:v>
                </c:pt>
                <c:pt idx="11474">
                  <c:v>1.055054013631505E-2</c:v>
                </c:pt>
                <c:pt idx="11475">
                  <c:v>1.0595742737937961E-2</c:v>
                </c:pt>
                <c:pt idx="11476">
                  <c:v>1.0641751812185742E-2</c:v>
                </c:pt>
                <c:pt idx="11477">
                  <c:v>1.0688547005256181E-2</c:v>
                </c:pt>
                <c:pt idx="11478">
                  <c:v>1.0736106267638304E-2</c:v>
                </c:pt>
                <c:pt idx="11479">
                  <c:v>1.0784405970496779E-2</c:v>
                </c:pt>
                <c:pt idx="11480">
                  <c:v>1.0833421272064653E-2</c:v>
                </c:pt>
                <c:pt idx="11481">
                  <c:v>1.0883126687251287E-2</c:v>
                </c:pt>
                <c:pt idx="11482">
                  <c:v>1.0933496556645498E-2</c:v>
                </c:pt>
                <c:pt idx="11483">
                  <c:v>1.098450529946739E-2</c:v>
                </c:pt>
                <c:pt idx="11484">
                  <c:v>1.103612757364526E-2</c:v>
                </c:pt>
                <c:pt idx="11485">
                  <c:v>1.1088338418807266E-2</c:v>
                </c:pt>
                <c:pt idx="11486">
                  <c:v>1.1141113386447011E-2</c:v>
                </c:pt>
                <c:pt idx="11487">
                  <c:v>1.1194428658092977E-2</c:v>
                </c:pt>
                <c:pt idx="11488">
                  <c:v>1.1248261152143934E-2</c:v>
                </c:pt>
                <c:pt idx="11489">
                  <c:v>1.1302588620001667E-2</c:v>
                </c:pt>
                <c:pt idx="11490">
                  <c:v>1.1357389732106281E-2</c:v>
                </c:pt>
                <c:pt idx="11491">
                  <c:v>1.141264415445532E-2</c:v>
                </c:pt>
                <c:pt idx="11492">
                  <c:v>1.146833261616342E-2</c:v>
                </c:pt>
                <c:pt idx="11493">
                  <c:v>1.1524436968596273E-2</c:v>
                </c:pt>
                <c:pt idx="11494">
                  <c:v>1.1580940236590181E-2</c:v>
                </c:pt>
                <c:pt idx="11495">
                  <c:v>1.1637826662246123E-2</c:v>
                </c:pt>
                <c:pt idx="11496">
                  <c:v>1.1695081741766566E-2</c:v>
                </c:pt>
                <c:pt idx="11497">
                  <c:v>1.1752692255781979E-2</c:v>
                </c:pt>
                <c:pt idx="11498">
                  <c:v>1.1810646293594728E-2</c:v>
                </c:pt>
                <c:pt idx="11499">
                  <c:v>1.186893327174794E-2</c:v>
                </c:pt>
                <c:pt idx="11500">
                  <c:v>1.1927543947308841E-2</c:v>
                </c:pt>
                <c:pt idx="11501">
                  <c:v>1.1986470426237511E-2</c:v>
                </c:pt>
                <c:pt idx="11502">
                  <c:v>1.2045706167194701E-2</c:v>
                </c:pt>
                <c:pt idx="11503">
                  <c:v>1.2105245981125433E-2</c:v>
                </c:pt>
                <c:pt idx="11504">
                  <c:v>1.2165086026938519E-2</c:v>
                </c:pt>
                <c:pt idx="11505">
                  <c:v>1.2225223803586763E-2</c:v>
                </c:pt>
                <c:pt idx="11506">
                  <c:v>1.2285658138837145E-2</c:v>
                </c:pt>
                <c:pt idx="11507">
                  <c:v>1.2346389175005471E-2</c:v>
                </c:pt>
                <c:pt idx="11508">
                  <c:v>1.2407418351916378E-2</c:v>
                </c:pt>
                <c:pt idx="11509">
                  <c:v>1.2468748387335275E-2</c:v>
                </c:pt>
                <c:pt idx="11510">
                  <c:v>1.2530383255106367E-2</c:v>
                </c:pt>
                <c:pt idx="11511">
                  <c:v>1.2592328161217848E-2</c:v>
                </c:pt>
                <c:pt idx="11512">
                  <c:v>1.2654589518003457E-2</c:v>
                </c:pt>
                <c:pt idx="11513">
                  <c:v>1.2717174916677964E-2</c:v>
                </c:pt>
                <c:pt idx="11514">
                  <c:v>1.2780093098392883E-2</c:v>
                </c:pt>
                <c:pt idx="11515">
                  <c:v>1.28433539239881E-2</c:v>
                </c:pt>
                <c:pt idx="11516">
                  <c:v>1.2906968342604687E-2</c:v>
                </c:pt>
                <c:pt idx="11517">
                  <c:v>1.2970948359314539E-2</c:v>
                </c:pt>
                <c:pt idx="11518">
                  <c:v>1.3035307001912811E-2</c:v>
                </c:pt>
                <c:pt idx="11519">
                  <c:v>1.3100058287010181E-2</c:v>
                </c:pt>
                <c:pt idx="11520">
                  <c:v>1.3165217185553345E-2</c:v>
                </c:pt>
                <c:pt idx="11521">
                  <c:v>1.3230799587894032E-2</c:v>
                </c:pt>
                <c:pt idx="11522">
                  <c:v>1.3296822268518334E-2</c:v>
                </c:pt>
                <c:pt idx="11523">
                  <c:v>1.3363302850541492E-2</c:v>
                </c:pt>
                <c:pt idx="11524">
                  <c:v>1.3430259770065421E-2</c:v>
                </c:pt>
                <c:pt idx="11525">
                  <c:v>1.349771224048946E-2</c:v>
                </c:pt>
                <c:pt idx="11526">
                  <c:v>1.3565680216858651E-2</c:v>
                </c:pt>
                <c:pt idx="11527">
                  <c:v>1.3634184360327178E-2</c:v>
                </c:pt>
                <c:pt idx="11528">
                  <c:v>1.3703246002809043E-2</c:v>
                </c:pt>
                <c:pt idx="11529">
                  <c:v>1.3772887111882121E-2</c:v>
                </c:pt>
                <c:pt idx="11530">
                  <c:v>1.3843130256006383E-2</c:v>
                </c:pt>
                <c:pt idx="11531">
                  <c:v>1.3913998570112459E-2</c:v>
                </c:pt>
                <c:pt idx="11532">
                  <c:v>1.398551572161112E-2</c:v>
                </c:pt>
                <c:pt idx="11533">
                  <c:v>1.4057705876870222E-2</c:v>
                </c:pt>
                <c:pt idx="11534">
                  <c:v>1.4130593668201338E-2</c:v>
                </c:pt>
                <c:pt idx="11535">
                  <c:v>1.4204204161393619E-2</c:v>
                </c:pt>
                <c:pt idx="11536">
                  <c:v>1.4278562823829435E-2</c:v>
                </c:pt>
                <c:pt idx="11537">
                  <c:v>1.4353695493211808E-2</c:v>
                </c:pt>
                <c:pt idx="11538">
                  <c:v>1.4429628346930734E-2</c:v>
                </c:pt>
                <c:pt idx="11539">
                  <c:v>1.4506387872092076E-2</c:v>
                </c:pt>
                <c:pt idx="11540">
                  <c:v>1.4584000836229613E-2</c:v>
                </c:pt>
                <c:pt idx="11541">
                  <c:v>1.4662494182325125E-2</c:v>
                </c:pt>
                <c:pt idx="11542">
                  <c:v>1.4741894683633704E-2</c:v>
                </c:pt>
                <c:pt idx="11543">
                  <c:v>1.4822228403591426E-2</c:v>
                </c:pt>
                <c:pt idx="11544">
                  <c:v>1.4903520256201052E-2</c:v>
                </c:pt>
                <c:pt idx="11545">
                  <c:v>1.4985793779003104E-2</c:v>
                </c:pt>
                <c:pt idx="11546">
                  <c:v>1.506907099855637E-2</c:v>
                </c:pt>
                <c:pt idx="11547">
                  <c:v>1.5153372314473876E-2</c:v>
                </c:pt>
                <c:pt idx="11548">
                  <c:v>1.523871639767508E-2</c:v>
                </c:pt>
                <c:pt idx="11549">
                  <c:v>1.5325120101863614E-2</c:v>
                </c:pt>
                <c:pt idx="11550">
                  <c:v>1.5412598387412487E-2</c:v>
                </c:pt>
                <c:pt idx="11551">
                  <c:v>1.5501164256879547E-2</c:v>
                </c:pt>
                <c:pt idx="11552">
                  <c:v>1.5590828701409957E-2</c:v>
                </c:pt>
                <c:pt idx="11553">
                  <c:v>1.5681600657315855E-2</c:v>
                </c:pt>
                <c:pt idx="11554">
                  <c:v>1.57734869721553E-2</c:v>
                </c:pt>
                <c:pt idx="11555">
                  <c:v>1.5866492379663595E-2</c:v>
                </c:pt>
                <c:pt idx="11556">
                  <c:v>1.5960619482920053E-2</c:v>
                </c:pt>
                <c:pt idx="11557">
                  <c:v>1.6055868745162474E-2</c:v>
                </c:pt>
                <c:pt idx="11558">
                  <c:v>1.6152238487689364E-2</c:v>
                </c:pt>
                <c:pt idx="11559">
                  <c:v>1.6249724894317228E-2</c:v>
                </c:pt>
                <c:pt idx="11560">
                  <c:v>1.6348322021886161E-2</c:v>
                </c:pt>
                <c:pt idx="11561">
                  <c:v>1.6448021816332564E-2</c:v>
                </c:pt>
                <c:pt idx="11562">
                  <c:v>1.6548814133871513E-2</c:v>
                </c:pt>
                <c:pt idx="11563">
                  <c:v>1.6650686766855514E-2</c:v>
                </c:pt>
                <c:pt idx="11564">
                  <c:v>1.6753625473897978E-2</c:v>
                </c:pt>
                <c:pt idx="11565">
                  <c:v>1.6857614013872469E-2</c:v>
                </c:pt>
                <c:pt idx="11566">
                  <c:v>1.6962634204563294E-2</c:v>
                </c:pt>
                <c:pt idx="11567">
                  <c:v>1.7068666051155142E-2</c:v>
                </c:pt>
                <c:pt idx="11568">
                  <c:v>1.7175687931704237E-2</c:v>
                </c:pt>
                <c:pt idx="11569">
                  <c:v>1.7283676757521439E-2</c:v>
                </c:pt>
                <c:pt idx="11570">
                  <c:v>1.7392608077147115E-2</c:v>
                </c:pt>
                <c:pt idx="11571">
                  <c:v>1.7502456156878853E-2</c:v>
                </c:pt>
                <c:pt idx="11572">
                  <c:v>1.7613194058062803E-2</c:v>
                </c:pt>
                <c:pt idx="11573">
                  <c:v>1.7724793712106626E-2</c:v>
                </c:pt>
                <c:pt idx="11574">
                  <c:v>1.7837225993259404E-2</c:v>
                </c:pt>
                <c:pt idx="11575">
                  <c:v>1.7950460789170161E-2</c:v>
                </c:pt>
                <c:pt idx="11576">
                  <c:v>1.8064467069238647E-2</c:v>
                </c:pt>
                <c:pt idx="11577">
                  <c:v>1.8179212950775365E-2</c:v>
                </c:pt>
                <c:pt idx="11578">
                  <c:v>1.829466576299079E-2</c:v>
                </c:pt>
                <c:pt idx="11579">
                  <c:v>1.8410792108836355E-2</c:v>
                </c:pt>
                <c:pt idx="11580">
                  <c:v>1.8527557924722805E-2</c:v>
                </c:pt>
                <c:pt idx="11581">
                  <c:v>1.8644928538143167E-2</c:v>
                </c:pt>
                <c:pt idx="11582">
                  <c:v>1.8762868723230224E-2</c:v>
                </c:pt>
                <c:pt idx="11583">
                  <c:v>1.8881342754279905E-2</c:v>
                </c:pt>
                <c:pt idx="11584">
                  <c:v>1.9000314457274035E-2</c:v>
                </c:pt>
                <c:pt idx="11585">
                  <c:v>1.911974725943694E-2</c:v>
                </c:pt>
                <c:pt idx="11586">
                  <c:v>1.9239604236862266E-2</c:v>
                </c:pt>
                <c:pt idx="11587">
                  <c:v>1.9359848160247061E-2</c:v>
                </c:pt>
                <c:pt idx="11588">
                  <c:v>1.9480441538771657E-2</c:v>
                </c:pt>
                <c:pt idx="11589">
                  <c:v>1.9601346662164145E-2</c:v>
                </c:pt>
                <c:pt idx="11590">
                  <c:v>1.9722525640989749E-2</c:v>
                </c:pt>
                <c:pt idx="11591">
                  <c:v>1.9843940448729325E-2</c:v>
                </c:pt>
                <c:pt idx="11592">
                  <c:v>1.9965552973277661E-2</c:v>
                </c:pt>
                <c:pt idx="11593">
                  <c:v>2.0087325075814441E-2</c:v>
                </c:pt>
                <c:pt idx="11594">
                  <c:v>2.0209218643463488E-2</c:v>
                </c:pt>
                <c:pt idx="11595">
                  <c:v>2.0331195630610688E-2</c:v>
                </c:pt>
                <c:pt idx="11596">
                  <c:v>2.0453218094461871E-2</c:v>
                </c:pt>
                <c:pt idx="11597">
                  <c:v>2.0575248228294329E-2</c:v>
                </c:pt>
                <c:pt idx="11598">
                  <c:v>2.0697248392644176E-2</c:v>
                </c:pt>
                <c:pt idx="11599">
                  <c:v>2.0819181144516762E-2</c:v>
                </c:pt>
                <c:pt idx="11600">
                  <c:v>2.0941009264699318E-2</c:v>
                </c:pt>
                <c:pt idx="11601">
                  <c:v>2.1062695783252535E-2</c:v>
                </c:pt>
                <c:pt idx="11602">
                  <c:v>2.1184204003256327E-2</c:v>
                </c:pt>
                <c:pt idx="11603">
                  <c:v>2.1305497522882282E-2</c:v>
                </c:pt>
                <c:pt idx="11604">
                  <c:v>2.1426540255863977E-2</c:v>
                </c:pt>
                <c:pt idx="11605">
                  <c:v>2.1547296450433948E-2</c:v>
                </c:pt>
                <c:pt idx="11606">
                  <c:v>2.1667730706794525E-2</c:v>
                </c:pt>
                <c:pt idx="11607">
                  <c:v>2.1787807993187396E-2</c:v>
                </c:pt>
                <c:pt idx="11608">
                  <c:v>2.1907493660625079E-2</c:v>
                </c:pt>
                <c:pt idx="11609">
                  <c:v>2.2026753456345551E-2</c:v>
                </c:pt>
                <c:pt idx="11610">
                  <c:v>2.2145553536049432E-2</c:v>
                </c:pt>
                <c:pt idx="11611">
                  <c:v>2.226386047497696E-2</c:v>
                </c:pt>
                <c:pt idx="11612">
                  <c:v>2.2381641277880601E-2</c:v>
                </c:pt>
                <c:pt idx="11613">
                  <c:v>2.249886338794721E-2</c:v>
                </c:pt>
                <c:pt idx="11614">
                  <c:v>2.2615494694721266E-2</c:v>
                </c:pt>
                <c:pt idx="11615">
                  <c:v>2.2731503541080011E-2</c:v>
                </c:pt>
                <c:pt idx="11616">
                  <c:v>2.2846858729308743E-2</c:v>
                </c:pt>
                <c:pt idx="11617">
                  <c:v>2.2961529526323125E-2</c:v>
                </c:pt>
                <c:pt idx="11618">
                  <c:v>2.3075485668083838E-2</c:v>
                </c:pt>
                <c:pt idx="11619">
                  <c:v>2.3188697363246743E-2</c:v>
                </c:pt>
                <c:pt idx="11620">
                  <c:v>2.3301135296091739E-2</c:v>
                </c:pt>
                <c:pt idx="11621">
                  <c:v>2.3412770628767985E-2</c:v>
                </c:pt>
                <c:pt idx="11622">
                  <c:v>2.352357500289786E-2</c:v>
                </c:pt>
                <c:pt idx="11623">
                  <c:v>2.3633520540574656E-2</c:v>
                </c:pt>
                <c:pt idx="11624">
                  <c:v>2.3742579844790408E-2</c:v>
                </c:pt>
                <c:pt idx="11625">
                  <c:v>2.3850725999328953E-2</c:v>
                </c:pt>
                <c:pt idx="11626">
                  <c:v>2.3957932568156561E-2</c:v>
                </c:pt>
                <c:pt idx="11627">
                  <c:v>2.4064173594342538E-2</c:v>
                </c:pt>
                <c:pt idx="11628">
                  <c:v>2.4169423598539987E-2</c:v>
                </c:pt>
                <c:pt idx="11629">
                  <c:v>2.4273657577055786E-2</c:v>
                </c:pt>
                <c:pt idx="11630">
                  <c:v>2.437685099953784E-2</c:v>
                </c:pt>
                <c:pt idx="11631">
                  <c:v>2.4478979806306766E-2</c:v>
                </c:pt>
                <c:pt idx="11632">
                  <c:v>2.4580020405356506E-2</c:v>
                </c:pt>
                <c:pt idx="11633">
                  <c:v>2.4679949669049597E-2</c:v>
                </c:pt>
                <c:pt idx="11634">
                  <c:v>2.4778744930529253E-2</c:v>
                </c:pt>
                <c:pt idx="11635">
                  <c:v>2.4876383979871602E-2</c:v>
                </c:pt>
                <c:pt idx="11636">
                  <c:v>2.4972845059998122E-2</c:v>
                </c:pt>
                <c:pt idx="11637">
                  <c:v>2.5068106862369634E-2</c:v>
                </c:pt>
                <c:pt idx="11638">
                  <c:v>2.5162148522480308E-2</c:v>
                </c:pt>
                <c:pt idx="11639">
                  <c:v>2.5254949615170403E-2</c:v>
                </c:pt>
                <c:pt idx="11640">
                  <c:v>2.5346490149774917E-2</c:v>
                </c:pt>
                <c:pt idx="11641">
                  <c:v>2.5436750565124989E-2</c:v>
                </c:pt>
                <c:pt idx="11642">
                  <c:v>2.5525711724417241E-2</c:v>
                </c:pt>
                <c:pt idx="11643">
                  <c:v>2.5613354909966662E-2</c:v>
                </c:pt>
                <c:pt idx="11644">
                  <c:v>2.5699661817856365E-2</c:v>
                </c:pt>
                <c:pt idx="11645">
                  <c:v>2.5784614552498069E-2</c:v>
                </c:pt>
                <c:pt idx="11646">
                  <c:v>2.5868195621115871E-2</c:v>
                </c:pt>
                <c:pt idx="11647">
                  <c:v>2.5950387928164842E-2</c:v>
                </c:pt>
                <c:pt idx="11648">
                  <c:v>2.6031174769696304E-2</c:v>
                </c:pt>
                <c:pt idx="11649">
                  <c:v>2.6110539827679777E-2</c:v>
                </c:pt>
                <c:pt idx="11650">
                  <c:v>2.6188467164291962E-2</c:v>
                </c:pt>
                <c:pt idx="11651">
                  <c:v>2.6264941216182048E-2</c:v>
                </c:pt>
                <c:pt idx="11652">
                  <c:v>2.633994678872199E-2</c:v>
                </c:pt>
                <c:pt idx="11653">
                  <c:v>2.6413469050250112E-2</c:v>
                </c:pt>
                <c:pt idx="11654">
                  <c:v>2.6485493577767503E-2</c:v>
                </c:pt>
                <c:pt idx="11655">
                  <c:v>2.6556006564898493E-2</c:v>
                </c:pt>
                <c:pt idx="11656">
                  <c:v>2.6624995161636279E-2</c:v>
                </c:pt>
                <c:pt idx="11657">
                  <c:v>2.6692447746933919E-2</c:v>
                </c:pt>
                <c:pt idx="11658">
                  <c:v>2.6758354058646121E-2</c:v>
                </c:pt>
                <c:pt idx="11659">
                  <c:v>2.6822705261704081E-2</c:v>
                </c:pt>
                <c:pt idx="11660">
                  <c:v>2.6885494004339091E-2</c:v>
                </c:pt>
                <c:pt idx="11661">
                  <c:v>2.6946714465284238E-2</c:v>
                </c:pt>
                <c:pt idx="11662">
                  <c:v>2.7006362392625115E-2</c:v>
                </c:pt>
                <c:pt idx="11663">
                  <c:v>2.7064435134854081E-2</c:v>
                </c:pt>
                <c:pt idx="11664">
                  <c:v>2.7120931664653125E-2</c:v>
                </c:pt>
                <c:pt idx="11665">
                  <c:v>2.7175852595906179E-2</c:v>
                </c:pt>
                <c:pt idx="11666">
                  <c:v>2.7229200194418744E-2</c:v>
                </c:pt>
                <c:pt idx="11667">
                  <c:v>2.7280978382799505E-2</c:v>
                </c:pt>
                <c:pt idx="11668">
                  <c:v>2.7331192739936883E-2</c:v>
                </c:pt>
                <c:pt idx="11669">
                  <c:v>2.7379850495482801E-2</c:v>
                </c:pt>
                <c:pt idx="11670">
                  <c:v>2.7426960519734835E-2</c:v>
                </c:pt>
                <c:pt idx="11671">
                  <c:v>2.7472533309288893E-2</c:v>
                </c:pt>
                <c:pt idx="11672">
                  <c:v>2.7516580968815551E-2</c:v>
                </c:pt>
                <c:pt idx="11673">
                  <c:v>2.7559117189294383E-2</c:v>
                </c:pt>
                <c:pt idx="11674">
                  <c:v>2.7600157223023881E-2</c:v>
                </c:pt>
                <c:pt idx="11675">
                  <c:v>2.7639717855707249E-2</c:v>
                </c:pt>
                <c:pt idx="11676">
                  <c:v>2.7677817375897869E-2</c:v>
                </c:pt>
                <c:pt idx="11677">
                  <c:v>2.7714475542073149E-2</c:v>
                </c:pt>
                <c:pt idx="11678">
                  <c:v>2.7749713547590149E-2</c:v>
                </c:pt>
                <c:pt idx="11679">
                  <c:v>2.7783553936289434E-2</c:v>
                </c:pt>
                <c:pt idx="11680">
                  <c:v>2.7816020366736208E-2</c:v>
                </c:pt>
                <c:pt idx="11681">
                  <c:v>2.7847137253439631E-2</c:v>
                </c:pt>
                <c:pt idx="11682">
                  <c:v>2.7876929468810516E-2</c:v>
                </c:pt>
                <c:pt idx="11683">
                  <c:v>2.7905422175706851E-2</c:v>
                </c:pt>
                <c:pt idx="11684">
                  <c:v>2.7932640716119936E-2</c:v>
                </c:pt>
                <c:pt idx="11685">
                  <c:v>2.7958610510206268E-2</c:v>
                </c:pt>
                <c:pt idx="11686">
                  <c:v>2.7983356963121556E-2</c:v>
                </c:pt>
                <c:pt idx="11687">
                  <c:v>2.8006905379183912E-2</c:v>
                </c:pt>
                <c:pt idx="11688">
                  <c:v>2.8029280882993255E-2</c:v>
                </c:pt>
                <c:pt idx="11689">
                  <c:v>2.8050508347149686E-2</c:v>
                </c:pt>
                <c:pt idx="11690">
                  <c:v>2.8070612326227703E-2</c:v>
                </c:pt>
                <c:pt idx="11691">
                  <c:v>2.8089616996675441E-2</c:v>
                </c:pt>
                <c:pt idx="11692">
                  <c:v>2.810754610232151E-2</c:v>
                </c:pt>
                <c:pt idx="11693">
                  <c:v>2.8124422905183247E-2</c:v>
                </c:pt>
                <c:pt idx="11694">
                  <c:v>2.8140270141283306E-2</c:v>
                </c:pt>
                <c:pt idx="11695">
                  <c:v>2.8155109981192122E-2</c:v>
                </c:pt>
                <c:pt idx="11696">
                  <c:v>2.8168963995026258E-2</c:v>
                </c:pt>
                <c:pt idx="11697">
                  <c:v>2.8181853121642647E-2</c:v>
                </c:pt>
                <c:pt idx="11698">
                  <c:v>2.8193797641780149E-2</c:v>
                </c:pt>
                <c:pt idx="11699">
                  <c:v>2.8204817154910231E-2</c:v>
                </c:pt>
                <c:pt idx="11700">
                  <c:v>2.8214930559568387E-2</c:v>
                </c:pt>
                <c:pt idx="11701">
                  <c:v>2.8224156036948264E-2</c:v>
                </c:pt>
                <c:pt idx="11702">
                  <c:v>2.8232511037549573E-2</c:v>
                </c:pt>
                <c:pt idx="11703">
                  <c:v>2.8240012270680043E-2</c:v>
                </c:pt>
                <c:pt idx="11704">
                  <c:v>2.8246675696621641E-2</c:v>
                </c:pt>
                <c:pt idx="11705">
                  <c:v>2.825251652127839E-2</c:v>
                </c:pt>
                <c:pt idx="11706">
                  <c:v>2.8257549193132798E-2</c:v>
                </c:pt>
                <c:pt idx="11707">
                  <c:v>2.8261787402345646E-2</c:v>
                </c:pt>
                <c:pt idx="11708">
                  <c:v>2.8265244081841241E-2</c:v>
                </c:pt>
                <c:pt idx="11709">
                  <c:v>2.8267931410228875E-2</c:v>
                </c:pt>
                <c:pt idx="11710">
                  <c:v>2.8269860816417441E-2</c:v>
                </c:pt>
                <c:pt idx="11711">
                  <c:v>2.8271042985788048E-2</c:v>
                </c:pt>
                <c:pt idx="11712">
                  <c:v>2.827148786779575E-2</c:v>
                </c:pt>
                <c:pt idx="11713">
                  <c:v>2.8271204684878554E-2</c:v>
                </c:pt>
                <c:pt idx="11714">
                  <c:v>2.8270201942557648E-2</c:v>
                </c:pt>
                <c:pt idx="11715">
                  <c:v>2.8268487440619626E-2</c:v>
                </c:pt>
                <c:pt idx="11716">
                  <c:v>2.8266068285276242E-2</c:v>
                </c:pt>
                <c:pt idx="11717">
                  <c:v>2.826295090220424E-2</c:v>
                </c:pt>
                <c:pt idx="11718">
                  <c:v>2.8259141050372076E-2</c:v>
                </c:pt>
                <c:pt idx="11719">
                  <c:v>2.8254643836566021E-2</c:v>
                </c:pt>
                <c:pt idx="11720">
                  <c:v>2.8249463730533331E-2</c:v>
                </c:pt>
                <c:pt idx="11721">
                  <c:v>2.8243604580664394E-2</c:v>
                </c:pt>
                <c:pt idx="11722">
                  <c:v>2.8237069630140967E-2</c:v>
                </c:pt>
                <c:pt idx="11723">
                  <c:v>2.8229861533481695E-2</c:v>
                </c:pt>
                <c:pt idx="11724">
                  <c:v>2.8221982373420221E-2</c:v>
                </c:pt>
                <c:pt idx="11725">
                  <c:v>2.8213433678055452E-2</c:v>
                </c:pt>
                <c:pt idx="11726">
                  <c:v>2.8204216438217612E-2</c:v>
                </c:pt>
                <c:pt idx="11727">
                  <c:v>2.8194331124996617E-2</c:v>
                </c:pt>
                <c:pt idx="11728">
                  <c:v>2.8183777707383888E-2</c:v>
                </c:pt>
                <c:pt idx="11729">
                  <c:v>2.8172555669981066E-2</c:v>
                </c:pt>
                <c:pt idx="11730">
                  <c:v>2.8160664030733262E-2</c:v>
                </c:pt>
                <c:pt idx="11731">
                  <c:v>2.814810135864667E-2</c:v>
                </c:pt>
                <c:pt idx="11732">
                  <c:v>2.8134865791453842E-2</c:v>
                </c:pt>
                <c:pt idx="11733">
                  <c:v>2.8120955053192599E-2</c:v>
                </c:pt>
                <c:pt idx="11734">
                  <c:v>2.8106366471667192E-2</c:v>
                </c:pt>
                <c:pt idx="11735">
                  <c:v>2.8091096995762399E-2</c:v>
                </c:pt>
                <c:pt idx="11736">
                  <c:v>2.8075143212584662E-2</c:v>
                </c:pt>
                <c:pt idx="11737">
                  <c:v>2.8058501364405391E-2</c:v>
                </c:pt>
                <c:pt idx="11738">
                  <c:v>2.8041167365384829E-2</c:v>
                </c:pt>
                <c:pt idx="11739">
                  <c:v>2.8023136818055829E-2</c:v>
                </c:pt>
                <c:pt idx="11740">
                  <c:v>2.8004405029550091E-2</c:v>
                </c:pt>
                <c:pt idx="11741">
                  <c:v>2.7984967070793718E-2</c:v>
                </c:pt>
                <c:pt idx="11742">
                  <c:v>2.7964817971786505E-2</c:v>
                </c:pt>
                <c:pt idx="11743">
                  <c:v>2.7943953027329334E-2</c:v>
                </c:pt>
                <c:pt idx="11744">
                  <c:v>2.7922368045978082E-2</c:v>
                </c:pt>
                <c:pt idx="11745">
                  <c:v>2.790005947875869E-2</c:v>
                </c:pt>
                <c:pt idx="11746">
                  <c:v>2.7877024495608631E-2</c:v>
                </c:pt>
                <c:pt idx="11747">
                  <c:v>2.7853261051403542E-2</c:v>
                </c:pt>
                <c:pt idx="11748">
                  <c:v>2.782876794401988E-2</c:v>
                </c:pt>
                <c:pt idx="11749">
                  <c:v>2.7803544864989833E-2</c:v>
                </c:pt>
                <c:pt idx="11750">
                  <c:v>2.7777592443206513E-2</c:v>
                </c:pt>
                <c:pt idx="11751">
                  <c:v>2.7750912282115351E-2</c:v>
                </c:pt>
                <c:pt idx="11752">
                  <c:v>2.7723506990807629E-2</c:v>
                </c:pt>
                <c:pt idx="11753">
                  <c:v>2.7695380209414242E-2</c:v>
                </c:pt>
                <c:pt idx="11754">
                  <c:v>2.7666536629178652E-2</c:v>
                </c:pt>
                <c:pt idx="11755">
                  <c:v>2.7636982007572447E-2</c:v>
                </c:pt>
                <c:pt idx="11756">
                  <c:v>2.760672317879773E-2</c:v>
                </c:pt>
                <c:pt idx="11757">
                  <c:v>2.7575768060006667E-2</c:v>
                </c:pt>
                <c:pt idx="11758">
                  <c:v>2.7544125653550786E-2</c:v>
                </c:pt>
                <c:pt idx="11759">
                  <c:v>2.7511806045558841E-2</c:v>
                </c:pt>
                <c:pt idx="11760">
                  <c:v>2.7478820401126723E-2</c:v>
                </c:pt>
                <c:pt idx="11761">
                  <c:v>2.7445180956388697E-2</c:v>
                </c:pt>
                <c:pt idx="11762">
                  <c:v>2.7410901007726397E-2</c:v>
                </c:pt>
                <c:pt idx="11763">
                  <c:v>2.7375994898357455E-2</c:v>
                </c:pt>
                <c:pt idx="11764">
                  <c:v>2.734047800253488E-2</c:v>
                </c:pt>
                <c:pt idx="11765">
                  <c:v>2.7304366707574149E-2</c:v>
                </c:pt>
                <c:pt idx="11766">
                  <c:v>2.7267678336623549E-2</c:v>
                </c:pt>
                <c:pt idx="11767">
                  <c:v>2.7230430888991141E-2</c:v>
                </c:pt>
                <c:pt idx="11768">
                  <c:v>2.7192642632159012E-2</c:v>
                </c:pt>
                <c:pt idx="11769">
                  <c:v>2.7154331767185392E-2</c:v>
                </c:pt>
                <c:pt idx="11770">
                  <c:v>2.7115516251728183E-2</c:v>
                </c:pt>
                <c:pt idx="11771">
                  <c:v>2.7076213690788203E-2</c:v>
                </c:pt>
                <c:pt idx="11772">
                  <c:v>2.7036441239851949E-2</c:v>
                </c:pt>
                <c:pt idx="11773">
                  <c:v>2.6996215517314532E-2</c:v>
                </c:pt>
                <c:pt idx="11774">
                  <c:v>2.6955552525567361E-2</c:v>
                </c:pt>
                <c:pt idx="11775">
                  <c:v>2.6914467580258415E-2</c:v>
                </c:pt>
                <c:pt idx="11776">
                  <c:v>2.6872975247255848E-2</c:v>
                </c:pt>
                <c:pt idx="11777">
                  <c:v>2.6831089286865749E-2</c:v>
                </c:pt>
                <c:pt idx="11778">
                  <c:v>2.6788822604873808E-2</c:v>
                </c:pt>
                <c:pt idx="11779">
                  <c:v>2.6746187209997926E-2</c:v>
                </c:pt>
                <c:pt idx="11780">
                  <c:v>2.6703194177357482E-2</c:v>
                </c:pt>
                <c:pt idx="11781">
                  <c:v>2.6659853617581285E-2</c:v>
                </c:pt>
                <c:pt idx="11782">
                  <c:v>2.6616174651193491E-2</c:v>
                </c:pt>
                <c:pt idx="11783">
                  <c:v>2.6572165387932382E-2</c:v>
                </c:pt>
                <c:pt idx="11784">
                  <c:v>2.652783291067274E-2</c:v>
                </c:pt>
                <c:pt idx="11785">
                  <c:v>2.6483183263637515E-2</c:v>
                </c:pt>
                <c:pt idx="11786">
                  <c:v>2.6438221444599345E-2</c:v>
                </c:pt>
                <c:pt idx="11787">
                  <c:v>2.6392951400785951E-2</c:v>
                </c:pt>
                <c:pt idx="11788">
                  <c:v>2.6347376028218138E-2</c:v>
                </c:pt>
                <c:pt idx="11789">
                  <c:v>2.6301497174220929E-2</c:v>
                </c:pt>
                <c:pt idx="11790">
                  <c:v>2.6255315642862515E-2</c:v>
                </c:pt>
                <c:pt idx="11791">
                  <c:v>2.6208831203086657E-2</c:v>
                </c:pt>
                <c:pt idx="11792">
                  <c:v>2.6162042599317068E-2</c:v>
                </c:pt>
                <c:pt idx="11793">
                  <c:v>2.6114947564322723E-2</c:v>
                </c:pt>
                <c:pt idx="11794">
                  <c:v>2.6067542834144943E-2</c:v>
                </c:pt>
                <c:pt idx="11795">
                  <c:v>2.6019824164897044E-2</c:v>
                </c:pt>
                <c:pt idx="11796">
                  <c:v>2.5971786351257457E-2</c:v>
                </c:pt>
                <c:pt idx="11797">
                  <c:v>2.5923423246487463E-2</c:v>
                </c:pt>
                <c:pt idx="11798">
                  <c:v>2.5874727783813764E-2</c:v>
                </c:pt>
                <c:pt idx="11799">
                  <c:v>2.5825691999024746E-2</c:v>
                </c:pt>
                <c:pt idx="11800">
                  <c:v>2.5776307054139188E-2</c:v>
                </c:pt>
                <c:pt idx="11801">
                  <c:v>2.5726563262012395E-2</c:v>
                </c:pt>
                <c:pt idx="11802">
                  <c:v>2.5676450111755202E-2</c:v>
                </c:pt>
                <c:pt idx="11803">
                  <c:v>2.5625956294846288E-2</c:v>
                </c:pt>
                <c:pt idx="11804">
                  <c:v>2.5575069731828048E-2</c:v>
                </c:pt>
                <c:pt idx="11805">
                  <c:v>2.5523777599481139E-2</c:v>
                </c:pt>
                <c:pt idx="11806">
                  <c:v>2.5472066358380736E-2</c:v>
                </c:pt>
                <c:pt idx="11807">
                  <c:v>2.5419921780743739E-2</c:v>
                </c:pt>
                <c:pt idx="11808">
                  <c:v>2.5367328978481551E-2</c:v>
                </c:pt>
                <c:pt idx="11809">
                  <c:v>2.5314272431380042E-2</c:v>
                </c:pt>
                <c:pt idx="11810">
                  <c:v>2.5260736015332508E-2</c:v>
                </c:pt>
                <c:pt idx="11811">
                  <c:v>2.520670303055806E-2</c:v>
                </c:pt>
                <c:pt idx="11812">
                  <c:v>2.5152156229741748E-2</c:v>
                </c:pt>
                <c:pt idx="11813">
                  <c:v>2.5097077846038356E-2</c:v>
                </c:pt>
                <c:pt idx="11814">
                  <c:v>2.5041449620885864E-2</c:v>
                </c:pt>
                <c:pt idx="11815">
                  <c:v>2.4985252831579121E-2</c:v>
                </c:pt>
                <c:pt idx="11816">
                  <c:v>2.4928468318558331E-2</c:v>
                </c:pt>
                <c:pt idx="11817">
                  <c:v>2.487107651237104E-2</c:v>
                </c:pt>
                <c:pt idx="11818">
                  <c:v>2.4813057460269225E-2</c:v>
                </c:pt>
                <c:pt idx="11819">
                  <c:v>2.4754390852408242E-2</c:v>
                </c:pt>
                <c:pt idx="11820">
                  <c:v>2.4695056047615686E-2</c:v>
                </c:pt>
                <c:pt idx="11821">
                  <c:v>2.4635032098702745E-2</c:v>
                </c:pt>
                <c:pt idx="11822">
                  <c:v>2.4574297777293353E-2</c:v>
                </c:pt>
                <c:pt idx="11823">
                  <c:v>2.4512831598148821E-2</c:v>
                </c:pt>
                <c:pt idx="11824">
                  <c:v>2.4450611842968713E-2</c:v>
                </c:pt>
                <c:pt idx="11825">
                  <c:v>2.4387616583650719E-2</c:v>
                </c:pt>
                <c:pt idx="11826">
                  <c:v>2.4323823704995404E-2</c:v>
                </c:pt>
                <c:pt idx="11827">
                  <c:v>2.4259210926843185E-2</c:v>
                </c:pt>
                <c:pt idx="11828">
                  <c:v>2.4193755825632979E-2</c:v>
                </c:pt>
                <c:pt idx="11829">
                  <c:v>2.4127435904378845E-2</c:v>
                </c:pt>
                <c:pt idx="11830">
                  <c:v>2.4060228816591464E-2</c:v>
                </c:pt>
                <c:pt idx="11831">
                  <c:v>2.3992112715103781E-2</c:v>
                </c:pt>
                <c:pt idx="11832">
                  <c:v>2.3923066536314951E-2</c:v>
                </c:pt>
                <c:pt idx="11833">
                  <c:v>2.3853070147941538E-2</c:v>
                </c:pt>
                <c:pt idx="11834">
                  <c:v>2.3782104437304746E-2</c:v>
                </c:pt>
                <c:pt idx="11835">
                  <c:v>2.3710151387596981E-2</c:v>
                </c:pt>
                <c:pt idx="11836">
                  <c:v>2.3637194144914216E-2</c:v>
                </c:pt>
                <c:pt idx="11837">
                  <c:v>2.3563217076692816E-2</c:v>
                </c:pt>
                <c:pt idx="11838">
                  <c:v>2.3488205822079194E-2</c:v>
                </c:pt>
                <c:pt idx="11839">
                  <c:v>2.3412147334733676E-2</c:v>
                </c:pt>
                <c:pt idx="11840">
                  <c:v>2.3335029918549088E-2</c:v>
                </c:pt>
                <c:pt idx="11841">
                  <c:v>2.3256843256741891E-2</c:v>
                </c:pt>
                <c:pt idx="11842">
                  <c:v>2.3177578434754691E-2</c:v>
                </c:pt>
                <c:pt idx="11843">
                  <c:v>2.3097227957387594E-2</c:v>
                </c:pt>
                <c:pt idx="11844">
                  <c:v>2.3015785760557805E-2</c:v>
                </c:pt>
                <c:pt idx="11845">
                  <c:v>2.2933247218067145E-2</c:v>
                </c:pt>
                <c:pt idx="11846">
                  <c:v>2.2849609143739881E-2</c:v>
                </c:pt>
                <c:pt idx="11847">
                  <c:v>2.2764869789276002E-2</c:v>
                </c:pt>
                <c:pt idx="11848">
                  <c:v>2.267902883814699E-2</c:v>
                </c:pt>
                <c:pt idx="11849">
                  <c:v>2.2592087395846738E-2</c:v>
                </c:pt>
                <c:pt idx="11850">
                  <c:v>2.2504047976793288E-2</c:v>
                </c:pt>
                <c:pt idx="11851">
                  <c:v>2.2414914488162213E-2</c:v>
                </c:pt>
                <c:pt idx="11852">
                  <c:v>2.2324692210918713E-2</c:v>
                </c:pt>
                <c:pt idx="11853">
                  <c:v>2.2233387778300442E-2</c:v>
                </c:pt>
                <c:pt idx="11854">
                  <c:v>2.2141009151990111E-2</c:v>
                </c:pt>
                <c:pt idx="11855">
                  <c:v>2.2047565596204653E-2</c:v>
                </c:pt>
                <c:pt idx="11856">
                  <c:v>2.195306764991381E-2</c:v>
                </c:pt>
                <c:pt idx="11857">
                  <c:v>2.185752709738981E-2</c:v>
                </c:pt>
                <c:pt idx="11858">
                  <c:v>2.1760956937280328E-2</c:v>
                </c:pt>
                <c:pt idx="11859">
                  <c:v>2.1663371350380899E-2</c:v>
                </c:pt>
                <c:pt idx="11860">
                  <c:v>2.1564785666278005E-2</c:v>
                </c:pt>
                <c:pt idx="11861">
                  <c:v>2.146521632902049E-2</c:v>
                </c:pt>
                <c:pt idx="11862">
                  <c:v>2.1364680861968199E-2</c:v>
                </c:pt>
                <c:pt idx="11863">
                  <c:v>2.1263197831957948E-2</c:v>
                </c:pt>
                <c:pt idx="11864">
                  <c:v>2.1160786812916877E-2</c:v>
                </c:pt>
                <c:pt idx="11865">
                  <c:v>2.1057468349046503E-2</c:v>
                </c:pt>
                <c:pt idx="11866">
                  <c:v>2.0953263917690691E-2</c:v>
                </c:pt>
                <c:pt idx="11867">
                  <c:v>2.084819589199479E-2</c:v>
                </c:pt>
                <c:pt idx="11868">
                  <c:v>2.0742287503454658E-2</c:v>
                </c:pt>
                <c:pt idx="11869">
                  <c:v>2.0635562804447668E-2</c:v>
                </c:pt>
                <c:pt idx="11870">
                  <c:v>2.0528046630831288E-2</c:v>
                </c:pt>
                <c:pt idx="11871">
                  <c:v>2.0419764564688029E-2</c:v>
                </c:pt>
                <c:pt idx="11872">
                  <c:v>2.0310742897289524E-2</c:v>
                </c:pt>
                <c:pt idx="11873">
                  <c:v>2.0201008592347358E-2</c:v>
                </c:pt>
                <c:pt idx="11874">
                  <c:v>2.0090589249611816E-2</c:v>
                </c:pt>
                <c:pt idx="11875">
                  <c:v>1.997951306887526E-2</c:v>
                </c:pt>
                <c:pt idx="11876">
                  <c:v>1.9867808814431367E-2</c:v>
                </c:pt>
                <c:pt idx="11877">
                  <c:v>1.9755505780037472E-2</c:v>
                </c:pt>
                <c:pt idx="11878">
                  <c:v>1.9642633754421875E-2</c:v>
                </c:pt>
                <c:pt idx="11879">
                  <c:v>1.9529222987374747E-2</c:v>
                </c:pt>
                <c:pt idx="11880">
                  <c:v>1.9415304156456422E-2</c:v>
                </c:pt>
                <c:pt idx="11881">
                  <c:v>1.9300908334353922E-2</c:v>
                </c:pt>
                <c:pt idx="11882">
                  <c:v>1.9186066956912336E-2</c:v>
                </c:pt>
                <c:pt idx="11883">
                  <c:v>1.9070811791864855E-2</c:v>
                </c:pt>
                <c:pt idx="11884">
                  <c:v>1.8955174908281767E-2</c:v>
                </c:pt>
                <c:pt idx="11885">
                  <c:v>1.8839188646756024E-2</c:v>
                </c:pt>
                <c:pt idx="11886">
                  <c:v>1.8722885590339969E-2</c:v>
                </c:pt>
                <c:pt idx="11887">
                  <c:v>1.8606298536245625E-2</c:v>
                </c:pt>
                <c:pt idx="11888">
                  <c:v>1.8489460468317905E-2</c:v>
                </c:pt>
                <c:pt idx="11889">
                  <c:v>1.8372404530288343E-2</c:v>
                </c:pt>
                <c:pt idx="11890">
                  <c:v>1.825516399981476E-2</c:v>
                </c:pt>
                <c:pt idx="11891">
                  <c:v>1.8137772214507169E-2</c:v>
                </c:pt>
                <c:pt idx="11892">
                  <c:v>1.8020262344841106E-2</c:v>
                </c:pt>
                <c:pt idx="11893">
                  <c:v>1.7902667042875065E-2</c:v>
                </c:pt>
                <c:pt idx="11894">
                  <c:v>1.778501815547379E-2</c:v>
                </c:pt>
                <c:pt idx="11895">
                  <c:v>1.7667346573648178E-2</c:v>
                </c:pt>
                <c:pt idx="11896">
                  <c:v>1.7549682141293699E-2</c:v>
                </c:pt>
                <c:pt idx="11897">
                  <c:v>1.7432053576074684E-2</c:v>
                </c:pt>
                <c:pt idx="11898">
                  <c:v>1.7314488399673839E-2</c:v>
                </c:pt>
                <c:pt idx="11899">
                  <c:v>1.7197012876765738E-2</c:v>
                </c:pt>
                <c:pt idx="11900">
                  <c:v>1.707965196218374E-2</c:v>
                </c:pt>
                <c:pt idx="11901">
                  <c:v>1.6962429255774996E-2</c:v>
                </c:pt>
                <c:pt idx="11902">
                  <c:v>1.6845366964461077E-2</c:v>
                </c:pt>
                <c:pt idx="11903">
                  <c:v>1.6728485871042538E-2</c:v>
                </c:pt>
                <c:pt idx="11904">
                  <c:v>1.6611805309306026E-2</c:v>
                </c:pt>
                <c:pt idx="11905">
                  <c:v>1.6495343145013195E-2</c:v>
                </c:pt>
                <c:pt idx="11906">
                  <c:v>1.6379115762369285E-2</c:v>
                </c:pt>
                <c:pt idx="11907">
                  <c:v>1.6263138055587992E-2</c:v>
                </c:pt>
                <c:pt idx="11908">
                  <c:v>1.6147423425187726E-2</c:v>
                </c:pt>
                <c:pt idx="11909">
                  <c:v>1.60319837786712E-2</c:v>
                </c:pt>
                <c:pt idx="11910">
                  <c:v>1.5916829535257391E-2</c:v>
                </c:pt>
                <c:pt idx="11911">
                  <c:v>1.5801969634351123E-2</c:v>
                </c:pt>
                <c:pt idx="11912">
                  <c:v>1.5687411547451322E-2</c:v>
                </c:pt>
                <c:pt idx="11913">
                  <c:v>1.5573161293213776E-2</c:v>
                </c:pt>
                <c:pt idx="11914">
                  <c:v>1.5459223455398963E-2</c:v>
                </c:pt>
                <c:pt idx="11915">
                  <c:v>1.5345601203449823E-2</c:v>
                </c:pt>
                <c:pt idx="11916">
                  <c:v>1.5232296370633908E-2</c:v>
                </c:pt>
                <c:pt idx="11917">
                  <c:v>1.5119309708349384E-2</c:v>
                </c:pt>
                <c:pt idx="11918">
                  <c:v>1.5006641283684072E-2</c:v>
                </c:pt>
                <c:pt idx="11919">
                  <c:v>1.4894290806672697E-2</c:v>
                </c:pt>
                <c:pt idx="11920">
                  <c:v>1.4782257806091976E-2</c:v>
                </c:pt>
                <c:pt idx="11921">
                  <c:v>1.4670541740344264E-2</c:v>
                </c:pt>
                <c:pt idx="11922">
                  <c:v>1.455914209667639E-2</c:v>
                </c:pt>
                <c:pt idx="11923">
                  <c:v>1.4448058481708303E-2</c:v>
                </c:pt>
                <c:pt idx="11924">
                  <c:v>1.4337290703835678E-2</c:v>
                </c:pt>
                <c:pt idx="11925">
                  <c:v>1.4226838847954441E-2</c:v>
                </c:pt>
                <c:pt idx="11926">
                  <c:v>1.4116703342933362E-2</c:v>
                </c:pt>
                <c:pt idx="11927">
                  <c:v>1.4006885022244068E-2</c:v>
                </c:pt>
                <c:pt idx="11928">
                  <c:v>1.3897385178140679E-2</c:v>
                </c:pt>
                <c:pt idx="11929">
                  <c:v>1.3788205609765493E-2</c:v>
                </c:pt>
                <c:pt idx="11930">
                  <c:v>1.3679348665541229E-2</c:v>
                </c:pt>
                <c:pt idx="11931">
                  <c:v>1.3570817280195185E-2</c:v>
                </c:pt>
                <c:pt idx="11932">
                  <c:v>1.3462615006745612E-2</c:v>
                </c:pt>
                <c:pt idx="11933">
                  <c:v>1.33547460437666E-2</c:v>
                </c:pt>
                <c:pt idx="11934">
                  <c:v>1.3247215258233575E-2</c:v>
                </c:pt>
                <c:pt idx="11935">
                  <c:v>1.3140028204237946E-2</c:v>
                </c:pt>
                <c:pt idx="11936">
                  <c:v>1.3033191137846668E-2</c:v>
                </c:pt>
                <c:pt idx="11937">
                  <c:v>1.2926711028369601E-2</c:v>
                </c:pt>
                <c:pt idx="11938">
                  <c:v>1.2820595566285196E-2</c:v>
                </c:pt>
                <c:pt idx="11939">
                  <c:v>1.2714853168063592E-2</c:v>
                </c:pt>
                <c:pt idx="11940">
                  <c:v>1.2609492978114496E-2</c:v>
                </c:pt>
                <c:pt idx="11941">
                  <c:v>1.2504524868076123E-2</c:v>
                </c:pt>
                <c:pt idx="11942">
                  <c:v>1.2399959433651008E-2</c:v>
                </c:pt>
                <c:pt idx="11943">
                  <c:v>1.2295807989184318E-2</c:v>
                </c:pt>
                <c:pt idx="11944">
                  <c:v>1.2192082560170072E-2</c:v>
                </c:pt>
                <c:pt idx="11945">
                  <c:v>1.2088795873860615E-2</c:v>
                </c:pt>
                <c:pt idx="11946">
                  <c:v>1.1985961348148463E-2</c:v>
                </c:pt>
                <c:pt idx="11947">
                  <c:v>1.1883593078875295E-2</c:v>
                </c:pt>
                <c:pt idx="11948">
                  <c:v>1.1781705825720133E-2</c:v>
                </c:pt>
                <c:pt idx="11949">
                  <c:v>1.1680314996806863E-2</c:v>
                </c:pt>
                <c:pt idx="11950">
                  <c:v>1.1579436632164909E-2</c:v>
                </c:pt>
                <c:pt idx="11951">
                  <c:v>1.147908738616891E-2</c:v>
                </c:pt>
                <c:pt idx="11952">
                  <c:v>1.1379284509076082E-2</c:v>
                </c:pt>
                <c:pt idx="11953">
                  <c:v>1.1280045827773125E-2</c:v>
                </c:pt>
                <c:pt idx="11954">
                  <c:v>1.118138972583764E-2</c:v>
                </c:pt>
                <c:pt idx="11955">
                  <c:v>1.1083335123012874E-2</c:v>
                </c:pt>
                <c:pt idx="11956">
                  <c:v>1.0985901454188504E-2</c:v>
                </c:pt>
                <c:pt idx="11957">
                  <c:v>1.0889108647974082E-2</c:v>
                </c:pt>
                <c:pt idx="11958">
                  <c:v>1.0792977104946505E-2</c:v>
                </c:pt>
                <c:pt idx="11959">
                  <c:v>1.0697527675647422E-2</c:v>
                </c:pt>
                <c:pt idx="11960">
                  <c:v>1.0602781638401173E-2</c:v>
                </c:pt>
                <c:pt idx="11961">
                  <c:v>1.0508760677019521E-2</c:v>
                </c:pt>
                <c:pt idx="11962">
                  <c:v>1.0415486858454214E-2</c:v>
                </c:pt>
                <c:pt idx="11963">
                  <c:v>1.0322982610454372E-2</c:v>
                </c:pt>
                <c:pt idx="11964">
                  <c:v>1.0231270699281403E-2</c:v>
                </c:pt>
                <c:pt idx="11965">
                  <c:v>1.0140374207530067E-2</c:v>
                </c:pt>
                <c:pt idx="11966">
                  <c:v>1.0050316512100669E-2</c:v>
                </c:pt>
                <c:pt idx="11967">
                  <c:v>9.9611212623635249E-3</c:v>
                </c:pt>
                <c:pt idx="11968">
                  <c:v>9.8728123585535218E-3</c:v>
                </c:pt>
                <c:pt idx="11969">
                  <c:v>9.7854139304294485E-3</c:v>
                </c:pt>
                <c:pt idx="11970">
                  <c:v>9.6989503162294936E-3</c:v>
                </c:pt>
                <c:pt idx="11971">
                  <c:v>9.6134460419514053E-3</c:v>
                </c:pt>
                <c:pt idx="11972">
                  <c:v>9.5289258009831485E-3</c:v>
                </c:pt>
                <c:pt idx="11973">
                  <c:v>9.4454144341072806E-3</c:v>
                </c:pt>
                <c:pt idx="11974">
                  <c:v>9.3629369098994792E-3</c:v>
                </c:pt>
                <c:pt idx="11975">
                  <c:v>9.2815183055399066E-3</c:v>
                </c:pt>
                <c:pt idx="11976">
                  <c:v>9.2011837880532632E-3</c:v>
                </c:pt>
                <c:pt idx="11977">
                  <c:v>9.1219585959917329E-3</c:v>
                </c:pt>
                <c:pt idx="11978">
                  <c:v>9.0438680215729015E-3</c:v>
                </c:pt>
                <c:pt idx="11979">
                  <c:v>8.966937344449432E-3</c:v>
                </c:pt>
                <c:pt idx="11980">
                  <c:v>8.8911916119519957E-3</c:v>
                </c:pt>
                <c:pt idx="11981">
                  <c:v>8.8166552947477935E-3</c:v>
                </c:pt>
                <c:pt idx="11982">
                  <c:v>8.7433520067430447E-3</c:v>
                </c:pt>
                <c:pt idx="11983">
                  <c:v>8.6713043608927474E-3</c:v>
                </c:pt>
                <c:pt idx="11984">
                  <c:v>8.6005338841585715E-3</c:v>
                </c:pt>
                <c:pt idx="11985">
                  <c:v>8.531060944339813E-3</c:v>
                </c:pt>
                <c:pt idx="11986">
                  <c:v>8.4629046860024218E-3</c:v>
                </c:pt>
                <c:pt idx="11987">
                  <c:v>8.396082974871967E-3</c:v>
                </c:pt>
                <c:pt idx="11988">
                  <c:v>8.3306123501669261E-3</c:v>
                </c:pt>
                <c:pt idx="11989">
                  <c:v>8.2665079843743366E-3</c:v>
                </c:pt>
                <c:pt idx="11990">
                  <c:v>8.2037836499921513E-3</c:v>
                </c:pt>
                <c:pt idx="11991">
                  <c:v>8.1424516927835876E-3</c:v>
                </c:pt>
                <c:pt idx="11992">
                  <c:v>8.0825230111094739E-3</c:v>
                </c:pt>
                <c:pt idx="11993">
                  <c:v>8.0240070409242168E-3</c:v>
                </c:pt>
                <c:pt idx="11994">
                  <c:v>7.9669117460404674E-3</c:v>
                </c:pt>
                <c:pt idx="11995">
                  <c:v>7.9112436132858666E-3</c:v>
                </c:pt>
                <c:pt idx="11996">
                  <c:v>7.8570076521933905E-3</c:v>
                </c:pt>
                <c:pt idx="11997">
                  <c:v>7.8042073988841701E-3</c:v>
                </c:pt>
                <c:pt idx="11998">
                  <c:v>7.7528449238180993E-3</c:v>
                </c:pt>
                <c:pt idx="11999">
                  <c:v>7.7029208431040833E-3</c:v>
                </c:pt>
                <c:pt idx="12000">
                  <c:v>7.6544343330769947E-3</c:v>
                </c:pt>
                <c:pt idx="12001">
                  <c:v>7.6073831478636429E-3</c:v>
                </c:pt>
                <c:pt idx="12002">
                  <c:v>7.5617636396742875E-3</c:v>
                </c:pt>
                <c:pt idx="12003">
                  <c:v>7.5175707815703643E-3</c:v>
                </c:pt>
                <c:pt idx="12004">
                  <c:v>7.4747982391945777E-3</c:v>
                </c:pt>
                <c:pt idx="12005">
                  <c:v>7.4334385918604935E-3</c:v>
                </c:pt>
                <c:pt idx="12006">
                  <c:v>7.3934836751064995E-3</c:v>
                </c:pt>
                <c:pt idx="12007">
                  <c:v>7.3549248638552084E-3</c:v>
                </c:pt>
                <c:pt idx="12008">
                  <c:v>7.3177532274296834E-3</c:v>
                </c:pt>
                <c:pt idx="12009">
                  <c:v>7.2819596296927313E-3</c:v>
                </c:pt>
                <c:pt idx="12010">
                  <c:v>7.247534819375975E-3</c:v>
                </c:pt>
                <c:pt idx="12011">
                  <c:v>7.2144695130977286E-3</c:v>
                </c:pt>
                <c:pt idx="12012">
                  <c:v>7.1827544715289977E-3</c:v>
                </c:pt>
                <c:pt idx="12013">
                  <c:v>7.1523805690699074E-3</c:v>
                </c:pt>
                <c:pt idx="12014">
                  <c:v>7.1233388573815068E-3</c:v>
                </c:pt>
                <c:pt idx="12015">
                  <c:v>7.0956206231048233E-3</c:v>
                </c:pt>
                <c:pt idx="12016">
                  <c:v>7.0692174400858818E-3</c:v>
                </c:pt>
                <c:pt idx="12017">
                  <c:v>7.0441212164128594E-3</c:v>
                </c:pt>
                <c:pt idx="12018">
                  <c:v>7.0203242365591192E-3</c:v>
                </c:pt>
                <c:pt idx="12019">
                  <c:v>6.997819198914115E-3</c:v>
                </c:pt>
                <c:pt idx="12020">
                  <c:v>6.976599248972276E-3</c:v>
                </c:pt>
                <c:pt idx="12021">
                  <c:v>6.9566580084389328E-3</c:v>
                </c:pt>
                <c:pt idx="12022">
                  <c:v>6.9379896005010884E-3</c:v>
                </c:pt>
                <c:pt idx="12023">
                  <c:v>6.9205886715004231E-3</c:v>
                </c:pt>
                <c:pt idx="12024">
                  <c:v>6.9044504092354419E-3</c:v>
                </c:pt>
                <c:pt idx="12025">
                  <c:v>6.8895705581096646E-3</c:v>
                </c:pt>
                <c:pt idx="12026">
                  <c:v>6.8759454313331182E-3</c:v>
                </c:pt>
                <c:pt idx="12027">
                  <c:v>6.8635719203749236E-3</c:v>
                </c:pt>
                <c:pt idx="12028">
                  <c:v>6.8524475018556658E-3</c:v>
                </c:pt>
                <c:pt idx="12029">
                  <c:v>6.842570242059481E-3</c:v>
                </c:pt>
                <c:pt idx="12030">
                  <c:v>6.8339387992372835E-3</c:v>
                </c:pt>
                <c:pt idx="12031">
                  <c:v>6.8265524238642289E-3</c:v>
                </c:pt>
                <c:pt idx="12032">
                  <c:v>6.8204109570067879E-3</c:v>
                </c:pt>
                <c:pt idx="12033">
                  <c:v>6.8155148269469536E-3</c:v>
                </c:pt>
                <c:pt idx="12034">
                  <c:v>6.8118650442037494E-3</c:v>
                </c:pt>
                <c:pt idx="12035">
                  <c:v>6.8094631950851884E-3</c:v>
                </c:pt>
                <c:pt idx="12036">
                  <c:v>6.8083114338969289E-3</c:v>
                </c:pt>
                <c:pt idx="12037">
                  <c:v>6.8084124739271976E-3</c:v>
                </c:pt>
                <c:pt idx="12038">
                  <c:v>6.8097695773212414E-3</c:v>
                </c:pt>
                <c:pt idx="12039">
                  <c:v>6.8123865439525333E-3</c:v>
                </c:pt>
                <c:pt idx="12040">
                  <c:v>6.8162676993919983E-3</c:v>
                </c:pt>
                <c:pt idx="12041">
                  <c:v>6.8214178820708363E-3</c:v>
                </c:pt>
                <c:pt idx="12042">
                  <c:v>6.8278424297272735E-3</c:v>
                </c:pt>
                <c:pt idx="12043">
                  <c:v>6.8355471652221901E-3</c:v>
                </c:pt>
                <c:pt idx="12044">
                  <c:v>6.8445383818036727E-3</c:v>
                </c:pt>
                <c:pt idx="12045">
                  <c:v>6.8548228278958118E-3</c:v>
                </c:pt>
                <c:pt idx="12046">
                  <c:v>6.8664076914823667E-3</c:v>
                </c:pt>
                <c:pt idx="12047">
                  <c:v>6.8793005841515714E-3</c:v>
                </c:pt>
                <c:pt idx="12048">
                  <c:v>6.8935095248643359E-3</c:v>
                </c:pt>
                <c:pt idx="12049">
                  <c:v>6.9090429235037932E-3</c:v>
                </c:pt>
                <c:pt idx="12050">
                  <c:v>6.9259095642605021E-3</c:v>
                </c:pt>
                <c:pt idx="12051">
                  <c:v>6.9441185889040254E-3</c:v>
                </c:pt>
                <c:pt idx="12052">
                  <c:v>6.9636794799878268E-3</c:v>
                </c:pt>
                <c:pt idx="12053">
                  <c:v>6.9846020440314602E-3</c:v>
                </c:pt>
                <c:pt idx="12054">
                  <c:v>7.0068963947205959E-3</c:v>
                </c:pt>
                <c:pt idx="12055">
                  <c:v>7.0305729361624519E-3</c:v>
                </c:pt>
                <c:pt idx="12056">
                  <c:v>7.055642346231481E-3</c:v>
                </c:pt>
                <c:pt idx="12057">
                  <c:v>7.082115560037172E-3</c:v>
                </c:pt>
                <c:pt idx="12058">
                  <c:v>7.1100037535435073E-3</c:v>
                </c:pt>
                <c:pt idx="12059">
                  <c:v>7.1393183273668771E-3</c:v>
                </c:pt>
                <c:pt idx="12060">
                  <c:v>7.1700708907771809E-3</c:v>
                </c:pt>
                <c:pt idx="12061">
                  <c:v>7.2022732459243828E-3</c:v>
                </c:pt>
                <c:pt idx="12062">
                  <c:v>7.2359373723108397E-3</c:v>
                </c:pt>
                <c:pt idx="12063">
                  <c:v>7.2710754115277651E-3</c:v>
                </c:pt>
                <c:pt idx="12064">
                  <c:v>7.3076996522720697E-3</c:v>
                </c:pt>
                <c:pt idx="12065">
                  <c:v>7.3458225156584084E-3</c:v>
                </c:pt>
                <c:pt idx="12066">
                  <c:v>7.3854565311196477E-3</c:v>
                </c:pt>
                <c:pt idx="12067">
                  <c:v>7.4266142819751991E-3</c:v>
                </c:pt>
                <c:pt idx="12068">
                  <c:v>7.4693083264362912E-3</c:v>
                </c:pt>
                <c:pt idx="12069">
                  <c:v>7.513551131639166E-3</c:v>
                </c:pt>
                <c:pt idx="12070">
                  <c:v>7.5593550349760535E-3</c:v>
                </c:pt>
                <c:pt idx="12071">
                  <c:v>7.6067322174516632E-3</c:v>
                </c:pt>
                <c:pt idx="12072">
                  <c:v>7.6556946796601287E-3</c:v>
                </c:pt>
                <c:pt idx="12073">
                  <c:v>7.7062542198338309E-3</c:v>
                </c:pt>
                <c:pt idx="12074">
                  <c:v>7.7584224138406649E-3</c:v>
                </c:pt>
                <c:pt idx="12075">
                  <c:v>7.8122105970276591E-3</c:v>
                </c:pt>
                <c:pt idx="12076">
                  <c:v>7.8676298478132442E-3</c:v>
                </c:pt>
                <c:pt idx="12077">
                  <c:v>7.9246909729341741E-3</c:v>
                </c:pt>
                <c:pt idx="12078">
                  <c:v>7.9834044942568416E-3</c:v>
                </c:pt>
                <c:pt idx="12079">
                  <c:v>8.0437806370661311E-3</c:v>
                </c:pt>
                <c:pt idx="12080">
                  <c:v>8.1058293197483911E-3</c:v>
                </c:pt>
                <c:pt idx="12081">
                  <c:v>8.1695601447885173E-3</c:v>
                </c:pt>
                <c:pt idx="12082">
                  <c:v>8.2349823910043696E-3</c:v>
                </c:pt>
                <c:pt idx="12083">
                  <c:v>8.3021050069448186E-3</c:v>
                </c:pt>
                <c:pt idx="12084">
                  <c:v>8.3709366053809041E-3</c:v>
                </c:pt>
                <c:pt idx="12085">
                  <c:v>8.4414854588226226E-3</c:v>
                </c:pt>
                <c:pt idx="12086">
                  <c:v>8.5137594959965035E-3</c:v>
                </c:pt>
                <c:pt idx="12087">
                  <c:v>8.5877662992223172E-3</c:v>
                </c:pt>
                <c:pt idx="12088">
                  <c:v>8.6635131026295397E-3</c:v>
                </c:pt>
                <c:pt idx="12089">
                  <c:v>8.7410067911574477E-3</c:v>
                </c:pt>
                <c:pt idx="12090">
                  <c:v>8.8202539002845536E-3</c:v>
                </c:pt>
                <c:pt idx="12091">
                  <c:v>8.9012606164361966E-3</c:v>
                </c:pt>
                <c:pt idx="12092">
                  <c:v>8.9840327780211608E-3</c:v>
                </c:pt>
                <c:pt idx="12093">
                  <c:v>9.0685758770505907E-3</c:v>
                </c:pt>
                <c:pt idx="12094">
                  <c:v>9.154895061294771E-3</c:v>
                </c:pt>
                <c:pt idx="12095">
                  <c:v>9.2429951369354026E-3</c:v>
                </c:pt>
                <c:pt idx="12096">
                  <c:v>9.3328805716731706E-3</c:v>
                </c:pt>
                <c:pt idx="12097">
                  <c:v>9.4245554982524023E-3</c:v>
                </c:pt>
                <c:pt idx="12098">
                  <c:v>9.5180237183666236E-3</c:v>
                </c:pt>
                <c:pt idx="12099">
                  <c:v>9.6132887069103785E-3</c:v>
                </c:pt>
                <c:pt idx="12100">
                  <c:v>9.7103536165450248E-3</c:v>
                </c:pt>
                <c:pt idx="12101">
                  <c:v>9.8092212825474263E-3</c:v>
                </c:pt>
                <c:pt idx="12102">
                  <c:v>9.9098942279124743E-3</c:v>
                </c:pt>
                <c:pt idx="12103">
                  <c:v>1.0012374668681765E-2</c:v>
                </c:pt>
                <c:pt idx="12104">
                  <c:v>1.0116664519472508E-2</c:v>
                </c:pt>
                <c:pt idx="12105">
                  <c:v>1.0222765399181969E-2</c:v>
                </c:pt>
                <c:pt idx="12106">
                  <c:v>1.0330678636844401E-2</c:v>
                </c:pt>
                <c:pt idx="12107">
                  <c:v>1.0440405277618711E-2</c:v>
                </c:pt>
                <c:pt idx="12108">
                  <c:v>1.0551946088886236E-2</c:v>
                </c:pt>
                <c:pt idx="12109">
                  <c:v>1.0665301566439685E-2</c:v>
                </c:pt>
                <c:pt idx="12110">
                  <c:v>1.0780471940744865E-2</c:v>
                </c:pt>
                <c:pt idx="12111">
                  <c:v>1.0897457183258708E-2</c:v>
                </c:pt>
                <c:pt idx="12112">
                  <c:v>1.1016257012787314E-2</c:v>
                </c:pt>
                <c:pt idx="12113">
                  <c:v>1.1136870901870597E-2</c:v>
                </c:pt>
                <c:pt idx="12114">
                  <c:v>1.1259298083176958E-2</c:v>
                </c:pt>
                <c:pt idx="12115">
                  <c:v>1.1383537555898909E-2</c:v>
                </c:pt>
                <c:pt idx="12116">
                  <c:v>1.150958809213503E-2</c:v>
                </c:pt>
                <c:pt idx="12117">
                  <c:v>1.1637448243248341E-2</c:v>
                </c:pt>
                <c:pt idx="12118">
                  <c:v>1.17671163461909E-2</c:v>
                </c:pt>
                <c:pt idx="12119">
                  <c:v>1.189859052978492E-2</c:v>
                </c:pt>
                <c:pt idx="12120">
                  <c:v>1.2031868720952202E-2</c:v>
                </c:pt>
                <c:pt idx="12121">
                  <c:v>1.2166948650883566E-2</c:v>
                </c:pt>
                <c:pt idx="12122">
                  <c:v>1.2303827861141347E-2</c:v>
                </c:pt>
                <c:pt idx="12123">
                  <c:v>1.2442503709688175E-2</c:v>
                </c:pt>
                <c:pt idx="12124">
                  <c:v>1.25829733768361E-2</c:v>
                </c:pt>
                <c:pt idx="12125">
                  <c:v>1.2725233871110716E-2</c:v>
                </c:pt>
                <c:pt idx="12126">
                  <c:v>1.2869282035025284E-2</c:v>
                </c:pt>
                <c:pt idx="12127">
                  <c:v>1.3015114550760579E-2</c:v>
                </c:pt>
                <c:pt idx="12128">
                  <c:v>1.3162727945746617E-2</c:v>
                </c:pt>
                <c:pt idx="12129">
                  <c:v>1.3312118598142767E-2</c:v>
                </c:pt>
                <c:pt idx="12130">
                  <c:v>1.3463282742213402E-2</c:v>
                </c:pt>
                <c:pt idx="12131">
                  <c:v>1.3616216473596312E-2</c:v>
                </c:pt>
                <c:pt idx="12132">
                  <c:v>1.3770915754462019E-2</c:v>
                </c:pt>
                <c:pt idx="12133">
                  <c:v>1.3927376418561722E-2</c:v>
                </c:pt>
                <c:pt idx="12134">
                  <c:v>1.4085594176162917E-2</c:v>
                </c:pt>
                <c:pt idx="12135">
                  <c:v>1.4245564618871075E-2</c:v>
                </c:pt>
                <c:pt idx="12136">
                  <c:v>1.4407283224336685E-2</c:v>
                </c:pt>
                <c:pt idx="12137">
                  <c:v>1.4570745360847183E-2</c:v>
                </c:pt>
                <c:pt idx="12138">
                  <c:v>1.4735946291803163E-2</c:v>
                </c:pt>
                <c:pt idx="12139">
                  <c:v>1.4902881180079083E-2</c:v>
                </c:pt>
                <c:pt idx="12140">
                  <c:v>1.5071545092268265E-2</c:v>
                </c:pt>
                <c:pt idx="12141">
                  <c:v>1.5241933002812857E-2</c:v>
                </c:pt>
                <c:pt idx="12142">
                  <c:v>1.5414039798019034E-2</c:v>
                </c:pt>
                <c:pt idx="12143">
                  <c:v>1.5587860279958251E-2</c:v>
                </c:pt>
                <c:pt idx="12144">
                  <c:v>1.5763389170255441E-2</c:v>
                </c:pt>
                <c:pt idx="12145">
                  <c:v>1.5940621113765135E-2</c:v>
                </c:pt>
                <c:pt idx="12146">
                  <c:v>1.6119550682136583E-2</c:v>
                </c:pt>
                <c:pt idx="12147">
                  <c:v>1.6300172377269447E-2</c:v>
                </c:pt>
                <c:pt idx="12148">
                  <c:v>1.6482480634661033E-2</c:v>
                </c:pt>
                <c:pt idx="12149">
                  <c:v>1.6666469826646983E-2</c:v>
                </c:pt>
                <c:pt idx="12150">
                  <c:v>1.6852134265536806E-2</c:v>
                </c:pt>
                <c:pt idx="12151">
                  <c:v>1.7039468206645796E-2</c:v>
                </c:pt>
                <c:pt idx="12152">
                  <c:v>1.7228465851225602E-2</c:v>
                </c:pt>
                <c:pt idx="12153">
                  <c:v>1.7419121349294565E-2</c:v>
                </c:pt>
                <c:pt idx="12154">
                  <c:v>1.7611428802370321E-2</c:v>
                </c:pt>
                <c:pt idx="12155">
                  <c:v>1.780538226610626E-2</c:v>
                </c:pt>
                <c:pt idx="12156">
                  <c:v>1.8000975752833874E-2</c:v>
                </c:pt>
                <c:pt idx="12157">
                  <c:v>1.8198203234013124E-2</c:v>
                </c:pt>
                <c:pt idx="12158">
                  <c:v>1.8397058642592726E-2</c:v>
                </c:pt>
                <c:pt idx="12159">
                  <c:v>1.8597535875282432E-2</c:v>
                </c:pt>
                <c:pt idx="12160">
                  <c:v>1.8799628794739533E-2</c:v>
                </c:pt>
                <c:pt idx="12161">
                  <c:v>1.9003331231671517E-2</c:v>
                </c:pt>
                <c:pt idx="12162">
                  <c:v>1.9208636986857059E-2</c:v>
                </c:pt>
                <c:pt idx="12163">
                  <c:v>1.9415539833087466E-2</c:v>
                </c:pt>
                <c:pt idx="12164">
                  <c:v>1.9624033517030626E-2</c:v>
                </c:pt>
                <c:pt idx="12165">
                  <c:v>1.9834111761019711E-2</c:v>
                </c:pt>
                <c:pt idx="12166">
                  <c:v>2.0045768274082096E-2</c:v>
                </c:pt>
                <c:pt idx="12167">
                  <c:v>2.0258996792268478E-2</c:v>
                </c:pt>
                <c:pt idx="12168">
                  <c:v>2.0473791142765492E-2</c:v>
                </c:pt>
                <c:pt idx="12169">
                  <c:v>2.0690145295781275E-2</c:v>
                </c:pt>
                <c:pt idx="12170">
                  <c:v>2.0908053390539163E-2</c:v>
                </c:pt>
                <c:pt idx="12171">
                  <c:v>2.112750975002153E-2</c:v>
                </c:pt>
                <c:pt idx="12172">
                  <c:v>2.1348508893482439E-2</c:v>
                </c:pt>
                <c:pt idx="12173">
                  <c:v>2.1571045547260633E-2</c:v>
                </c:pt>
                <c:pt idx="12174">
                  <c:v>2.1795114654015017E-2</c:v>
                </c:pt>
                <c:pt idx="12175">
                  <c:v>2.2020711380484961E-2</c:v>
                </c:pt>
                <c:pt idx="12176">
                  <c:v>2.2247831123870888E-2</c:v>
                </c:pt>
                <c:pt idx="12177">
                  <c:v>2.2476469516927559E-2</c:v>
                </c:pt>
                <c:pt idx="12178">
                  <c:v>2.2706622431857799E-2</c:v>
                </c:pt>
                <c:pt idx="12179">
                  <c:v>2.2938285983090008E-2</c:v>
                </c:pt>
                <c:pt idx="12180">
                  <c:v>2.3171456529019217E-2</c:v>
                </c:pt>
                <c:pt idx="12181">
                  <c:v>2.3406130672787899E-2</c:v>
                </c:pt>
                <c:pt idx="12182">
                  <c:v>2.3642305262178292E-2</c:v>
                </c:pt>
                <c:pt idx="12183">
                  <c:v>2.387997738868505E-2</c:v>
                </c:pt>
                <c:pt idx="12184">
                  <c:v>2.4119144385833471E-2</c:v>
                </c:pt>
                <c:pt idx="12185">
                  <c:v>2.4359803826805387E-2</c:v>
                </c:pt>
                <c:pt idx="12186">
                  <c:v>2.4601953521430936E-2</c:v>
                </c:pt>
                <c:pt idx="12187">
                  <c:v>2.4845591512602481E-2</c:v>
                </c:pt>
                <c:pt idx="12188">
                  <c:v>2.5090716072163094E-2</c:v>
                </c:pt>
                <c:pt idx="12189">
                  <c:v>2.533732569631943E-2</c:v>
                </c:pt>
                <c:pt idx="12190">
                  <c:v>2.5585419100626405E-2</c:v>
                </c:pt>
                <c:pt idx="12191">
                  <c:v>2.5834995214588118E-2</c:v>
                </c:pt>
                <c:pt idx="12192">
                  <c:v>2.6086053175916807E-2</c:v>
                </c:pt>
                <c:pt idx="12193">
                  <c:v>2.6338592324489932E-2</c:v>
                </c:pt>
                <c:pt idx="12194">
                  <c:v>2.65926121960419E-2</c:v>
                </c:pt>
                <c:pt idx="12195">
                  <c:v>2.6848112515628051E-2</c:v>
                </c:pt>
                <c:pt idx="12196">
                  <c:v>2.7105093190887837E-2</c:v>
                </c:pt>
                <c:pt idx="12197">
                  <c:v>2.7363554305146396E-2</c:v>
                </c:pt>
                <c:pt idx="12198">
                  <c:v>2.7623496110376865E-2</c:v>
                </c:pt>
                <c:pt idx="12199">
                  <c:v>2.7884919020053602E-2</c:v>
                </c:pt>
                <c:pt idx="12200">
                  <c:v>2.8147823601920953E-2</c:v>
                </c:pt>
                <c:pt idx="12201">
                  <c:v>2.841221057070133E-2</c:v>
                </c:pt>
                <c:pt idx="12202">
                  <c:v>2.8678080780764281E-2</c:v>
                </c:pt>
                <c:pt idx="12203">
                  <c:v>2.8945435218777609E-2</c:v>
                </c:pt>
                <c:pt idx="12204">
                  <c:v>2.9214274996359053E-2</c:v>
                </c:pt>
                <c:pt idx="12205">
                  <c:v>2.9484601342746272E-2</c:v>
                </c:pt>
                <c:pt idx="12206">
                  <c:v>2.9756415597501567E-2</c:v>
                </c:pt>
                <c:pt idx="12207">
                  <c:v>3.0029719203265984E-2</c:v>
                </c:pt>
                <c:pt idx="12208">
                  <c:v>3.030451369857701E-2</c:v>
                </c:pt>
                <c:pt idx="12209">
                  <c:v>3.0580800710762142E-2</c:v>
                </c:pt>
                <c:pt idx="12210">
                  <c:v>3.085858194891997E-2</c:v>
                </c:pt>
                <c:pt idx="12211">
                  <c:v>3.1137859196999539E-2</c:v>
                </c:pt>
                <c:pt idx="12212">
                  <c:v>3.1418634306987048E-2</c:v>
                </c:pt>
                <c:pt idx="12213">
                  <c:v>3.1700909192209074E-2</c:v>
                </c:pt>
                <c:pt idx="12214">
                  <c:v>3.1984685820759494E-2</c:v>
                </c:pt>
                <c:pt idx="12215">
                  <c:v>3.2269966209057595E-2</c:v>
                </c:pt>
                <c:pt idx="12216">
                  <c:v>3.2556752415542942E-2</c:v>
                </c:pt>
                <c:pt idx="12217">
                  <c:v>3.2845046534512846E-2</c:v>
                </c:pt>
                <c:pt idx="12218">
                  <c:v>3.3134850690106916E-2</c:v>
                </c:pt>
                <c:pt idx="12219">
                  <c:v>3.3426167030442884E-2</c:v>
                </c:pt>
                <c:pt idx="12220">
                  <c:v>3.371899772190691E-2</c:v>
                </c:pt>
                <c:pt idx="12221">
                  <c:v>3.4013344943601559E-2</c:v>
                </c:pt>
                <c:pt idx="12222">
                  <c:v>3.4309210881953614E-2</c:v>
                </c:pt>
                <c:pt idx="12223">
                  <c:v>3.4606597725483433E-2</c:v>
                </c:pt>
                <c:pt idx="12224">
                  <c:v>3.4905507659737545E-2</c:v>
                </c:pt>
                <c:pt idx="12225">
                  <c:v>3.5205942862385022E-2</c:v>
                </c:pt>
                <c:pt idx="12226">
                  <c:v>3.5507905498478404E-2</c:v>
                </c:pt>
                <c:pt idx="12227">
                  <c:v>3.5811397715879219E-2</c:v>
                </c:pt>
                <c:pt idx="12228">
                  <c:v>3.6116421640847725E-2</c:v>
                </c:pt>
                <c:pt idx="12229">
                  <c:v>3.6422979323047021E-2</c:v>
                </c:pt>
                <c:pt idx="12230">
                  <c:v>3.6731072520665708E-2</c:v>
                </c:pt>
                <c:pt idx="12231">
                  <c:v>3.7040702355729815E-2</c:v>
                </c:pt>
                <c:pt idx="12232">
                  <c:v>3.7351869035834956E-2</c:v>
                </c:pt>
                <c:pt idx="12233">
                  <c:v>3.7664571716767951E-2</c:v>
                </c:pt>
                <c:pt idx="12234">
                  <c:v>3.7978808426242558E-2</c:v>
                </c:pt>
                <c:pt idx="12235">
                  <c:v>3.8294575999615187E-2</c:v>
                </c:pt>
                <c:pt idx="12236">
                  <c:v>3.8611870024694281E-2</c:v>
                </c:pt>
                <c:pt idx="12237">
                  <c:v>3.8930684794982462E-2</c:v>
                </c:pt>
                <c:pt idx="12238">
                  <c:v>3.9251013270806982E-2</c:v>
                </c:pt>
                <c:pt idx="12239">
                  <c:v>3.9572847047820187E-2</c:v>
                </c:pt>
                <c:pt idx="12240">
                  <c:v>3.989617633237761E-2</c:v>
                </c:pt>
                <c:pt idx="12241">
                  <c:v>4.02209899233218E-2</c:v>
                </c:pt>
                <c:pt idx="12242">
                  <c:v>4.0547275199722906E-2</c:v>
                </c:pt>
                <c:pt idx="12243">
                  <c:v>4.0875018114149217E-2</c:v>
                </c:pt>
                <c:pt idx="12244">
                  <c:v>4.1204203191058837E-2</c:v>
                </c:pt>
                <c:pt idx="12245">
                  <c:v>4.1534813529926544E-2</c:v>
                </c:pt>
                <c:pt idx="12246">
                  <c:v>4.1866830812736393E-2</c:v>
                </c:pt>
                <c:pt idx="12247">
                  <c:v>4.2200235315490463E-2</c:v>
                </c:pt>
                <c:pt idx="12248">
                  <c:v>4.2535005923402182E-2</c:v>
                </c:pt>
                <c:pt idx="12249">
                  <c:v>4.2871120149457514E-2</c:v>
                </c:pt>
                <c:pt idx="12250">
                  <c:v>4.3208554156047484E-2</c:v>
                </c:pt>
                <c:pt idx="12251">
                  <c:v>4.354728277938736E-2</c:v>
                </c:pt>
                <c:pt idx="12252">
                  <c:v>4.3887279556456639E-2</c:v>
                </c:pt>
                <c:pt idx="12253">
                  <c:v>4.4228516754205333E-2</c:v>
                </c:pt>
                <c:pt idx="12254">
                  <c:v>4.4570965400789489E-2</c:v>
                </c:pt>
                <c:pt idx="12255">
                  <c:v>4.4914595318609182E-2</c:v>
                </c:pt>
                <c:pt idx="12256">
                  <c:v>4.5259375158937444E-2</c:v>
                </c:pt>
                <c:pt idx="12257">
                  <c:v>4.5605272437940381E-2</c:v>
                </c:pt>
                <c:pt idx="12258">
                  <c:v>4.5952253573899975E-2</c:v>
                </c:pt>
                <c:pt idx="12259">
                  <c:v>4.6300283925463662E-2</c:v>
                </c:pt>
                <c:pt idx="12260">
                  <c:v>4.6649327830754296E-2</c:v>
                </c:pt>
                <c:pt idx="12261">
                  <c:v>4.6999348647186745E-2</c:v>
                </c:pt>
                <c:pt idx="12262">
                  <c:v>4.7350308791844077E-2</c:v>
                </c:pt>
                <c:pt idx="12263">
                  <c:v>4.7702169782279584E-2</c:v>
                </c:pt>
                <c:pt idx="12264">
                  <c:v>4.8054892277616966E-2</c:v>
                </c:pt>
                <c:pt idx="12265">
                  <c:v>4.840843611983154E-2</c:v>
                </c:pt>
                <c:pt idx="12266">
                  <c:v>4.8762760375102639E-2</c:v>
                </c:pt>
                <c:pt idx="12267">
                  <c:v>4.9117823375136198E-2</c:v>
                </c:pt>
                <c:pt idx="12268">
                  <c:v>4.9473582758362784E-2</c:v>
                </c:pt>
                <c:pt idx="12269">
                  <c:v>4.9829995510924943E-2</c:v>
                </c:pt>
                <c:pt idx="12270">
                  <c:v>5.0187018007373366E-2</c:v>
                </c:pt>
                <c:pt idx="12271">
                  <c:v>5.0544606050998503E-2</c:v>
                </c:pt>
                <c:pt idx="12272">
                  <c:v>5.0902714913730551E-2</c:v>
                </c:pt>
                <c:pt idx="12273">
                  <c:v>5.1261299375545487E-2</c:v>
                </c:pt>
                <c:pt idx="12274">
                  <c:v>5.1620313763322184E-2</c:v>
                </c:pt>
                <c:pt idx="12275">
                  <c:v>5.1979711989098863E-2</c:v>
                </c:pt>
                <c:pt idx="12276">
                  <c:v>5.2339447587683573E-2</c:v>
                </c:pt>
                <c:pt idx="12277">
                  <c:v>5.2699473753577704E-2</c:v>
                </c:pt>
                <c:pt idx="12278">
                  <c:v>5.3059743377175457E-2</c:v>
                </c:pt>
                <c:pt idx="12279">
                  <c:v>5.3420209080207053E-2</c:v>
                </c:pt>
                <c:pt idx="12280">
                  <c:v>5.3780823250396778E-2</c:v>
                </c:pt>
                <c:pt idx="12281">
                  <c:v>5.4141538075311454E-2</c:v>
                </c:pt>
                <c:pt idx="12282">
                  <c:v>5.4502305575377857E-2</c:v>
                </c:pt>
                <c:pt idx="12283">
                  <c:v>5.4863077636050486E-2</c:v>
                </c:pt>
                <c:pt idx="12284">
                  <c:v>5.5223806039115177E-2</c:v>
                </c:pt>
                <c:pt idx="12285">
                  <c:v>5.5584442493116816E-2</c:v>
                </c:pt>
                <c:pt idx="12286">
                  <c:v>5.5944938662900387E-2</c:v>
                </c:pt>
                <c:pt idx="12287">
                  <c:v>5.6305246198259912E-2</c:v>
                </c:pt>
                <c:pt idx="12288">
                  <c:v>5.6665316761689871E-2</c:v>
                </c:pt>
                <c:pt idx="12289">
                  <c:v>5.7025102055236976E-2</c:v>
                </c:pt>
                <c:pt idx="12290">
                  <c:v>5.7384553846451775E-2</c:v>
                </c:pt>
                <c:pt idx="12291">
                  <c:v>5.7743623993848282E-2</c:v>
                </c:pt>
                <c:pt idx="12292">
                  <c:v>5.8102264472748293E-2</c:v>
                </c:pt>
                <c:pt idx="12293">
                  <c:v>5.8460427401275807E-2</c:v>
                </c:pt>
                <c:pt idx="12294">
                  <c:v>5.8818065064937128E-2</c:v>
                </c:pt>
                <c:pt idx="12295">
                  <c:v>5.9175129939199517E-2</c:v>
                </c:pt>
                <c:pt idx="12296">
                  <c:v>5.9531574710714991E-2</c:v>
                </c:pt>
                <c:pt idx="12297">
                  <c:v>5.9887352297593024E-2</c:v>
                </c:pt>
                <c:pt idx="12298">
                  <c:v>6.0242415868756075E-2</c:v>
                </c:pt>
                <c:pt idx="12299">
                  <c:v>6.0596718862395593E-2</c:v>
                </c:pt>
                <c:pt idx="12300">
                  <c:v>6.0950215003545957E-2</c:v>
                </c:pt>
                <c:pt idx="12301">
                  <c:v>6.1302858320793935E-2</c:v>
                </c:pt>
                <c:pt idx="12302">
                  <c:v>6.1654603162142628E-2</c:v>
                </c:pt>
                <c:pt idx="12303">
                  <c:v>6.2005404210048201E-2</c:v>
                </c:pt>
                <c:pt idx="12304">
                  <c:v>6.2355216495648881E-2</c:v>
                </c:pt>
                <c:pt idx="12305">
                  <c:v>6.2703995412205962E-2</c:v>
                </c:pt>
                <c:pt idx="12306">
                  <c:v>6.3051696727775899E-2</c:v>
                </c:pt>
                <c:pt idx="12307">
                  <c:v>6.3398276597134179E-2</c:v>
                </c:pt>
                <c:pt idx="12308">
                  <c:v>6.3743691572970287E-2</c:v>
                </c:pt>
                <c:pt idx="12309">
                  <c:v>6.4087898616374553E-2</c:v>
                </c:pt>
                <c:pt idx="12310">
                  <c:v>6.4430855106636667E-2</c:v>
                </c:pt>
                <c:pt idx="12311">
                  <c:v>6.4772518850375826E-2</c:v>
                </c:pt>
                <c:pt idx="12312">
                  <c:v>6.5112848090023198E-2</c:v>
                </c:pt>
                <c:pt idx="12313">
                  <c:v>6.5451801511676441E-2</c:v>
                </c:pt>
                <c:pt idx="12314">
                  <c:v>6.5789338252345744E-2</c:v>
                </c:pt>
                <c:pt idx="12315">
                  <c:v>6.6125417906611902E-2</c:v>
                </c:pt>
                <c:pt idx="12316">
                  <c:v>6.6460000532715724E-2</c:v>
                </c:pt>
                <c:pt idx="12317">
                  <c:v>6.679304665809789E-2</c:v>
                </c:pt>
                <c:pt idx="12318">
                  <c:v>6.71245172844087E-2</c:v>
                </c:pt>
                <c:pt idx="12319">
                  <c:v>6.745437389200612E-2</c:v>
                </c:pt>
                <c:pt idx="12320">
                  <c:v>6.7782578443963834E-2</c:v>
                </c:pt>
                <c:pt idx="12321">
                  <c:v>6.8109093389599917E-2</c:v>
                </c:pt>
                <c:pt idx="12322">
                  <c:v>6.8433881667554389E-2</c:v>
                </c:pt>
                <c:pt idx="12323">
                  <c:v>6.8756906708425894E-2</c:v>
                </c:pt>
                <c:pt idx="12324">
                  <c:v>6.9078132436987918E-2</c:v>
                </c:pt>
                <c:pt idx="12325">
                  <c:v>6.9397523274001408E-2</c:v>
                </c:pt>
                <c:pt idx="12326">
                  <c:v>6.9715044137639612E-2</c:v>
                </c:pt>
                <c:pt idx="12327">
                  <c:v>7.0030660444543105E-2</c:v>
                </c:pt>
                <c:pt idx="12328">
                  <c:v>7.034433811051935E-2</c:v>
                </c:pt>
                <c:pt idx="12329">
                  <c:v>7.0656043550903921E-2</c:v>
                </c:pt>
                <c:pt idx="12330">
                  <c:v>7.0965743680597465E-2</c:v>
                </c:pt>
                <c:pt idx="12331">
                  <c:v>7.127340591379426E-2</c:v>
                </c:pt>
                <c:pt idx="12332">
                  <c:v>7.157899816341648E-2</c:v>
                </c:pt>
                <c:pt idx="12333">
                  <c:v>7.1882488840268335E-2</c:v>
                </c:pt>
                <c:pt idx="12334">
                  <c:v>7.2183846851923944E-2</c:v>
                </c:pt>
                <c:pt idx="12335">
                  <c:v>7.2483041601362444E-2</c:v>
                </c:pt>
                <c:pt idx="12336">
                  <c:v>7.2780042985363294E-2</c:v>
                </c:pt>
                <c:pt idx="12337">
                  <c:v>7.3074821392674058E-2</c:v>
                </c:pt>
                <c:pt idx="12338">
                  <c:v>7.3367347701963792E-2</c:v>
                </c:pt>
                <c:pt idx="12339">
                  <c:v>7.3657593279573011E-2</c:v>
                </c:pt>
                <c:pt idx="12340">
                  <c:v>7.394552997707235E-2</c:v>
                </c:pt>
                <c:pt idx="12341">
                  <c:v>7.4231130128640882E-2</c:v>
                </c:pt>
                <c:pt idx="12342">
                  <c:v>7.4514366548274771E-2</c:v>
                </c:pt>
                <c:pt idx="12343">
                  <c:v>7.4795212526837213E-2</c:v>
                </c:pt>
                <c:pt idx="12344">
                  <c:v>7.5073641828958773E-2</c:v>
                </c:pt>
                <c:pt idx="12345">
                  <c:v>7.5349628689798914E-2</c:v>
                </c:pt>
                <c:pt idx="12346">
                  <c:v>7.5623147811677671E-2</c:v>
                </c:pt>
                <c:pt idx="12347">
                  <c:v>7.5894174360585959E-2</c:v>
                </c:pt>
                <c:pt idx="12348">
                  <c:v>7.616268396258434E-2</c:v>
                </c:pt>
                <c:pt idx="12349">
                  <c:v>7.6428652700097716E-2</c:v>
                </c:pt>
                <c:pt idx="12350">
                  <c:v>7.6692057108114706E-2</c:v>
                </c:pt>
                <c:pt idx="12351">
                  <c:v>7.695287417029853E-2</c:v>
                </c:pt>
                <c:pt idx="12352">
                  <c:v>7.7211081315018304E-2</c:v>
                </c:pt>
                <c:pt idx="12353">
                  <c:v>7.7466656411306095E-2</c:v>
                </c:pt>
                <c:pt idx="12354">
                  <c:v>7.7719577815293595E-2</c:v>
                </c:pt>
                <c:pt idx="12355">
                  <c:v>7.796982457598696E-2</c:v>
                </c:pt>
                <c:pt idx="12356">
                  <c:v>7.8217376770437261E-2</c:v>
                </c:pt>
                <c:pt idx="12357">
                  <c:v>7.8462215772870492E-2</c:v>
                </c:pt>
                <c:pt idx="12358">
                  <c:v>7.8704324383612703E-2</c:v>
                </c:pt>
                <c:pt idx="12359">
                  <c:v>7.8943686897267232E-2</c:v>
                </c:pt>
                <c:pt idx="12360">
                  <c:v>7.9180289159083747E-2</c:v>
                </c:pt>
                <c:pt idx="12361">
                  <c:v>7.9414118612396334E-2</c:v>
                </c:pt>
                <c:pt idx="12362">
                  <c:v>7.9645164337791105E-2</c:v>
                </c:pt>
                <c:pt idx="12363">
                  <c:v>7.9873417084548232E-2</c:v>
                </c:pt>
                <c:pt idx="12364">
                  <c:v>8.009886929487478E-2</c:v>
                </c:pt>
                <c:pt idx="12365">
                  <c:v>8.0321515121422521E-2</c:v>
                </c:pt>
                <c:pt idx="12366">
                  <c:v>8.0541350438559492E-2</c:v>
                </c:pt>
                <c:pt idx="12367">
                  <c:v>8.0758372847844151E-2</c:v>
                </c:pt>
                <c:pt idx="12368">
                  <c:v>8.0972581678127889E-2</c:v>
                </c:pt>
                <c:pt idx="12369">
                  <c:v>8.1183977980692948E-2</c:v>
                </c:pt>
                <c:pt idx="12370">
                  <c:v>8.1392564519809668E-2</c:v>
                </c:pt>
                <c:pt idx="12371">
                  <c:v>8.1598345759082369E-2</c:v>
                </c:pt>
                <c:pt idx="12372">
                  <c:v>8.1801327843928739E-2</c:v>
                </c:pt>
                <c:pt idx="12373">
                  <c:v>8.2001518580527122E-2</c:v>
                </c:pt>
                <c:pt idx="12374">
                  <c:v>8.219892741153921E-2</c:v>
                </c:pt>
                <c:pt idx="12375">
                  <c:v>8.2393565388910545E-2</c:v>
                </c:pt>
                <c:pt idx="12376">
                  <c:v>8.2585445144024286E-2</c:v>
                </c:pt>
                <c:pt idx="12377">
                  <c:v>8.2774580855477078E-2</c:v>
                </c:pt>
                <c:pt idx="12378">
                  <c:v>8.2960988214725043E-2</c:v>
                </c:pt>
                <c:pt idx="12379">
                  <c:v>8.3144684282000877E-2</c:v>
                </c:pt>
                <c:pt idx="12380">
                  <c:v>8.3325687000489729E-2</c:v>
                </c:pt>
                <c:pt idx="12381">
                  <c:v>8.3504014432870075E-2</c:v>
                </c:pt>
                <c:pt idx="12382">
                  <c:v>8.3679684137384733E-2</c:v>
                </c:pt>
                <c:pt idx="12383">
                  <c:v>8.3852712841868501E-2</c:v>
                </c:pt>
                <c:pt idx="12384">
                  <c:v>8.4023116246396967E-2</c:v>
                </c:pt>
                <c:pt idx="12385">
                  <c:v>8.4190908850321947E-2</c:v>
                </c:pt>
                <c:pt idx="12386">
                  <c:v>8.435610379771652E-2</c:v>
                </c:pt>
                <c:pt idx="12387">
                  <c:v>8.4518712739973523E-2</c:v>
                </c:pt>
                <c:pt idx="12388">
                  <c:v>8.467874571453847E-2</c:v>
                </c:pt>
                <c:pt idx="12389">
                  <c:v>8.4836211038805759E-2</c:v>
                </c:pt>
                <c:pt idx="12390">
                  <c:v>8.4991115218251714E-2</c:v>
                </c:pt>
                <c:pt idx="12391">
                  <c:v>8.5143462867915312E-2</c:v>
                </c:pt>
                <c:pt idx="12392">
                  <c:v>8.5293256646378615E-2</c:v>
                </c:pt>
                <c:pt idx="12393">
                  <c:v>8.544049720143565E-2</c:v>
                </c:pt>
                <c:pt idx="12394">
                  <c:v>8.5585183126674388E-2</c:v>
                </c:pt>
                <c:pt idx="12395">
                  <c:v>8.5727310928233949E-2</c:v>
                </c:pt>
                <c:pt idx="12396">
                  <c:v>8.586687500103081E-2</c:v>
                </c:pt>
                <c:pt idx="12397">
                  <c:v>8.6003867613783216E-2</c:v>
                </c:pt>
                <c:pt idx="12398">
                  <c:v>8.6138278902193013E-2</c:v>
                </c:pt>
                <c:pt idx="12399">
                  <c:v>8.6270096869676155E-2</c:v>
                </c:pt>
                <c:pt idx="12400">
                  <c:v>8.6399307395063629E-2</c:v>
                </c:pt>
                <c:pt idx="12401">
                  <c:v>8.6525894246720747E-2</c:v>
                </c:pt>
                <c:pt idx="12402">
                  <c:v>8.6649839102563866E-2</c:v>
                </c:pt>
                <c:pt idx="12403">
                  <c:v>8.6771121575476978E-2</c:v>
                </c:pt>
                <c:pt idx="12404">
                  <c:v>8.6889719361931489E-2</c:v>
                </c:pt>
                <c:pt idx="12405">
                  <c:v>8.7005608768072881E-2</c:v>
                </c:pt>
                <c:pt idx="12406">
                  <c:v>8.7118765542770843E-2</c:v>
                </c:pt>
                <c:pt idx="12407">
                  <c:v>8.7229165559918151E-2</c:v>
                </c:pt>
                <c:pt idx="12408">
                  <c:v>8.7336785176042847E-2</c:v>
                </c:pt>
                <c:pt idx="12409">
                  <c:v>8.7441601448793996E-2</c:v>
                </c:pt>
                <c:pt idx="12410">
                  <c:v>8.7543592330466644E-2</c:v>
                </c:pt>
                <c:pt idx="12411">
                  <c:v>8.7642736842970484E-2</c:v>
                </c:pt>
                <c:pt idx="12412">
                  <c:v>8.7739015235482568E-2</c:v>
                </c:pt>
                <c:pt idx="12413">
                  <c:v>8.7832409125764704E-2</c:v>
                </c:pt>
                <c:pt idx="12414">
                  <c:v>8.7922901626087346E-2</c:v>
                </c:pt>
                <c:pt idx="12415">
                  <c:v>8.8010477454654845E-2</c:v>
                </c:pt>
                <c:pt idx="12416">
                  <c:v>8.8095123033395228E-2</c:v>
                </c:pt>
                <c:pt idx="12417">
                  <c:v>8.8176826572937655E-2</c:v>
                </c:pt>
                <c:pt idx="12418">
                  <c:v>8.8255578145567393E-2</c:v>
                </c:pt>
                <c:pt idx="12419">
                  <c:v>8.8331369746913191E-2</c:v>
                </c:pt>
                <c:pt idx="12420">
                  <c:v>8.8404195347088516E-2</c:v>
                </c:pt>
                <c:pt idx="12421">
                  <c:v>8.847405093197605E-2</c:v>
                </c:pt>
                <c:pt idx="12422">
                  <c:v>8.8540934535314364E-2</c:v>
                </c:pt>
                <c:pt idx="12423">
                  <c:v>8.8604846262214321E-2</c:v>
                </c:pt>
                <c:pt idx="12424">
                  <c:v>8.8665788304703855E-2</c:v>
                </c:pt>
                <c:pt idx="12425">
                  <c:v>8.8723764949873496E-2</c:v>
                </c:pt>
                <c:pt idx="12426">
                  <c:v>8.8778782581163687E-2</c:v>
                </c:pt>
                <c:pt idx="12427">
                  <c:v>8.8830849673313075E-2</c:v>
                </c:pt>
                <c:pt idx="12428">
                  <c:v>8.8879976781458411E-2</c:v>
                </c:pt>
                <c:pt idx="12429">
                  <c:v>8.8926176524853434E-2</c:v>
                </c:pt>
                <c:pt idx="12430">
                  <c:v>8.8969463565650539E-2</c:v>
                </c:pt>
                <c:pt idx="12431">
                  <c:v>8.9009854583165751E-2</c:v>
                </c:pt>
                <c:pt idx="12432">
                  <c:v>8.9047368244026717E-2</c:v>
                </c:pt>
                <c:pt idx="12433">
                  <c:v>8.9082025168578827E-2</c:v>
                </c:pt>
                <c:pt idx="12434">
                  <c:v>8.9113847893911316E-2</c:v>
                </c:pt>
                <c:pt idx="12435">
                  <c:v>8.9142860833837101E-2</c:v>
                </c:pt>
                <c:pt idx="12436">
                  <c:v>8.9169090236147663E-2</c:v>
                </c:pt>
                <c:pt idx="12437">
                  <c:v>8.9192564137444266E-2</c:v>
                </c:pt>
                <c:pt idx="12438">
                  <c:v>8.9213312315828269E-2</c:v>
                </c:pt>
                <c:pt idx="12439">
                  <c:v>8.9231366241718846E-2</c:v>
                </c:pt>
                <c:pt idx="12440">
                  <c:v>8.9246759027049066E-2</c:v>
                </c:pt>
                <c:pt idx="12441">
                  <c:v>8.9259525373077145E-2</c:v>
                </c:pt>
                <c:pt idx="12442">
                  <c:v>8.9269701517033034E-2</c:v>
                </c:pt>
                <c:pt idx="12443">
                  <c:v>8.9277325177810923E-2</c:v>
                </c:pt>
                <c:pt idx="12444">
                  <c:v>8.9282435500897955E-2</c:v>
                </c:pt>
                <c:pt idx="12445">
                  <c:v>8.9285073002725188E-2</c:v>
                </c:pt>
                <c:pt idx="12446">
                  <c:v>8.9285279514606866E-2</c:v>
                </c:pt>
                <c:pt idx="12447">
                  <c:v>8.9283098126427179E-2</c:v>
                </c:pt>
                <c:pt idx="12448">
                  <c:v>8.9278573130221847E-2</c:v>
                </c:pt>
                <c:pt idx="12449">
                  <c:v>8.9271749963789754E-2</c:v>
                </c:pt>
                <c:pt idx="12450">
                  <c:v>8.9262675154461041E-2</c:v>
                </c:pt>
                <c:pt idx="12451">
                  <c:v>8.9251396263138244E-2</c:v>
                </c:pt>
                <c:pt idx="12452">
                  <c:v>8.9237961828718654E-2</c:v>
                </c:pt>
                <c:pt idx="12453">
                  <c:v>8.9222421312995542E-2</c:v>
                </c:pt>
                <c:pt idx="12454">
                  <c:v>8.9204825046129421E-2</c:v>
                </c:pt>
                <c:pt idx="12455">
                  <c:v>8.9185224172772207E-2</c:v>
                </c:pt>
                <c:pt idx="12456">
                  <c:v>8.9163670598920095E-2</c:v>
                </c:pt>
                <c:pt idx="12457">
                  <c:v>8.9140216939562325E-2</c:v>
                </c:pt>
                <c:pt idx="12458">
                  <c:v>8.9114916467188693E-2</c:v>
                </c:pt>
                <c:pt idx="12459">
                  <c:v>8.9087823061211172E-2</c:v>
                </c:pt>
                <c:pt idx="12460">
                  <c:v>8.9058991158348408E-2</c:v>
                </c:pt>
                <c:pt idx="12461">
                  <c:v>8.9028475704018423E-2</c:v>
                </c:pt>
                <c:pt idx="12462">
                  <c:v>8.8996332104776976E-2</c:v>
                </c:pt>
                <c:pt idx="12463">
                  <c:v>8.8962616181835791E-2</c:v>
                </c:pt>
                <c:pt idx="12464">
                  <c:v>8.8927384125690456E-2</c:v>
                </c:pt>
                <c:pt idx="12465">
                  <c:v>8.8890692451880624E-2</c:v>
                </c:pt>
                <c:pt idx="12466">
                  <c:v>8.8852597887319792E-2</c:v>
                </c:pt>
                <c:pt idx="12467">
                  <c:v>8.8813157035196322E-2</c:v>
                </c:pt>
                <c:pt idx="12468">
                  <c:v>8.8772425860283444E-2</c:v>
                </c:pt>
                <c:pt idx="12469">
                  <c:v>8.8730459267601564E-2</c:v>
                </c:pt>
                <c:pt idx="12470">
                  <c:v>8.8687310878018663E-2</c:v>
                </c:pt>
                <c:pt idx="12471">
                  <c:v>8.8643032889836632E-2</c:v>
                </c:pt>
                <c:pt idx="12472">
                  <c:v>8.8597675958029531E-2</c:v>
                </c:pt>
                <c:pt idx="12473">
                  <c:v>8.8551289087120511E-2</c:v>
                </c:pt>
                <c:pt idx="12474">
                  <c:v>8.8503919536778164E-2</c:v>
                </c:pt>
                <c:pt idx="12475">
                  <c:v>8.8455612739370068E-2</c:v>
                </c:pt>
                <c:pt idx="12476">
                  <c:v>8.8406412228751258E-2</c:v>
                </c:pt>
                <c:pt idx="12477">
                  <c:v>8.8356359579594063E-2</c:v>
                </c:pt>
                <c:pt idx="12478">
                  <c:v>8.830549435659607E-2</c:v>
                </c:pt>
                <c:pt idx="12479">
                  <c:v>8.8253854072933582E-2</c:v>
                </c:pt>
                <c:pt idx="12480">
                  <c:v>8.8201474157354298E-2</c:v>
                </c:pt>
                <c:pt idx="12481">
                  <c:v>8.814838792933101E-2</c:v>
                </c:pt>
                <c:pt idx="12482">
                  <c:v>8.8094626581725524E-2</c:v>
                </c:pt>
                <c:pt idx="12483">
                  <c:v>8.8040219170435197E-2</c:v>
                </c:pt>
                <c:pt idx="12484">
                  <c:v>8.7985192610523053E-2</c:v>
                </c:pt>
                <c:pt idx="12485">
                  <c:v>8.7929571678350998E-2</c:v>
                </c:pt>
                <c:pt idx="12486">
                  <c:v>8.7873379019264591E-2</c:v>
                </c:pt>
                <c:pt idx="12487">
                  <c:v>8.7816635160395673E-2</c:v>
                </c:pt>
                <c:pt idx="12488">
                  <c:v>8.7759358528172737E-2</c:v>
                </c:pt>
                <c:pt idx="12489">
                  <c:v>8.7701565470149248E-2</c:v>
                </c:pt>
                <c:pt idx="12490">
                  <c:v>8.764327028078038E-2</c:v>
                </c:pt>
                <c:pt idx="12491">
                  <c:v>8.7584485230796635E-2</c:v>
                </c:pt>
                <c:pt idx="12492">
                  <c:v>8.7525220599843342E-2</c:v>
                </c:pt>
                <c:pt idx="12493">
                  <c:v>8.7465484712071037E-2</c:v>
                </c:pt>
                <c:pt idx="12494">
                  <c:v>8.7405283974380382E-2</c:v>
                </c:pt>
                <c:pt idx="12495">
                  <c:v>8.7344622917039538E-2</c:v>
                </c:pt>
                <c:pt idx="12496">
                  <c:v>8.7283504236410542E-2</c:v>
                </c:pt>
                <c:pt idx="12497">
                  <c:v>8.7221928839535126E-2</c:v>
                </c:pt>
                <c:pt idx="12498">
                  <c:v>8.7159895890342551E-2</c:v>
                </c:pt>
                <c:pt idx="12499">
                  <c:v>8.7097402857261613E-2</c:v>
                </c:pt>
                <c:pt idx="12500">
                  <c:v>8.7034445562026594E-2</c:v>
                </c:pt>
                <c:pt idx="12501">
                  <c:v>8.6971018229482597E-2</c:v>
                </c:pt>
                <c:pt idx="12502">
                  <c:v>8.6907113538208763E-2</c:v>
                </c:pt>
                <c:pt idx="12503">
                  <c:v>8.6842722671786443E-2</c:v>
                </c:pt>
                <c:pt idx="12504">
                  <c:v>8.6777833290889464E-2</c:v>
                </c:pt>
                <c:pt idx="12505">
                  <c:v>8.6712423061760732E-2</c:v>
                </c:pt>
                <c:pt idx="12506">
                  <c:v>8.6646454526819974E-2</c:v>
                </c:pt>
                <c:pt idx="12507">
                  <c:v>8.6579878105781397E-2</c:v>
                </c:pt>
                <c:pt idx="12508">
                  <c:v>8.6512638103044756E-2</c:v>
                </c:pt>
                <c:pt idx="12509">
                  <c:v>8.6444675349455075E-2</c:v>
                </c:pt>
                <c:pt idx="12510">
                  <c:v>8.6375927788659337E-2</c:v>
                </c:pt>
                <c:pt idx="12511">
                  <c:v>8.6306330936810255E-2</c:v>
                </c:pt>
                <c:pt idx="12512">
                  <c:v>8.6235818308725426E-2</c:v>
                </c:pt>
                <c:pt idx="12513">
                  <c:v>8.6164321815609041E-2</c:v>
                </c:pt>
                <c:pt idx="12514">
                  <c:v>8.6091772135783021E-2</c:v>
                </c:pt>
                <c:pt idx="12515">
                  <c:v>8.6018099059685021E-2</c:v>
                </c:pt>
                <c:pt idx="12516">
                  <c:v>8.5943231810344356E-2</c:v>
                </c:pt>
                <c:pt idx="12517">
                  <c:v>8.5867099340505043E-2</c:v>
                </c:pt>
                <c:pt idx="12518">
                  <c:v>8.5789630607525189E-2</c:v>
                </c:pt>
                <c:pt idx="12519">
                  <c:v>8.5710754827145144E-2</c:v>
                </c:pt>
                <c:pt idx="12520">
                  <c:v>8.5630401707172676E-2</c:v>
                </c:pt>
                <c:pt idx="12521">
                  <c:v>8.5548501662101206E-2</c:v>
                </c:pt>
                <c:pt idx="12522">
                  <c:v>8.5464986009638588E-2</c:v>
                </c:pt>
                <c:pt idx="12523">
                  <c:v>8.5379787150084263E-2</c:v>
                </c:pt>
                <c:pt idx="12524">
                  <c:v>8.5292838729463999E-2</c:v>
                </c:pt>
                <c:pt idx="12525">
                  <c:v>8.5204075787289793E-2</c:v>
                </c:pt>
                <c:pt idx="12526">
                  <c:v>8.5113434889784984E-2</c:v>
                </c:pt>
                <c:pt idx="12527">
                  <c:v>8.5020854249377845E-2</c:v>
                </c:pt>
                <c:pt idx="12528">
                  <c:v>8.4926273831235452E-2</c:v>
                </c:pt>
                <c:pt idx="12529">
                  <c:v>8.48296354475815E-2</c:v>
                </c:pt>
                <c:pt idx="12530">
                  <c:v>8.4730882840507865E-2</c:v>
                </c:pt>
                <c:pt idx="12531">
                  <c:v>8.4629961753961536E-2</c:v>
                </c:pt>
                <c:pt idx="12532">
                  <c:v>8.4526819995561192E-2</c:v>
                </c:pt>
                <c:pt idx="12533">
                  <c:v>8.4421407488867922E-2</c:v>
                </c:pt>
                <c:pt idx="12534">
                  <c:v>8.4313676316709454E-2</c:v>
                </c:pt>
                <c:pt idx="12535">
                  <c:v>8.4203580756129146E-2</c:v>
                </c:pt>
                <c:pt idx="12536">
                  <c:v>8.4091077305507647E-2</c:v>
                </c:pt>
                <c:pt idx="12537">
                  <c:v>8.3976124704379457E-2</c:v>
                </c:pt>
                <c:pt idx="12538">
                  <c:v>8.3858683946442761E-2</c:v>
                </c:pt>
                <c:pt idx="12539">
                  <c:v>8.3738718286238328E-2</c:v>
                </c:pt>
                <c:pt idx="12540">
                  <c:v>8.3616193239951314E-2</c:v>
                </c:pt>
                <c:pt idx="12541">
                  <c:v>8.3491076580766668E-2</c:v>
                </c:pt>
                <c:pt idx="12542">
                  <c:v>8.3363338329190725E-2</c:v>
                </c:pt>
                <c:pt idx="12543">
                  <c:v>8.3232950738728995E-2</c:v>
                </c:pt>
                <c:pt idx="12544">
                  <c:v>8.3099888277292241E-2</c:v>
                </c:pt>
                <c:pt idx="12545">
                  <c:v>8.2964127604683094E-2</c:v>
                </c:pt>
                <c:pt idx="12546">
                  <c:v>8.2825647546500292E-2</c:v>
                </c:pt>
                <c:pt idx="12547">
                  <c:v>8.2684429064774967E-2</c:v>
                </c:pt>
                <c:pt idx="12548">
                  <c:v>8.2540455225642864E-2</c:v>
                </c:pt>
                <c:pt idx="12549">
                  <c:v>8.2393711164335803E-2</c:v>
                </c:pt>
                <c:pt idx="12550">
                  <c:v>8.2244184047762986E-2</c:v>
                </c:pt>
                <c:pt idx="12551">
                  <c:v>8.2091863034934306E-2</c:v>
                </c:pt>
                <c:pt idx="12552">
                  <c:v>8.1936739235469846E-2</c:v>
                </c:pt>
                <c:pt idx="12553">
                  <c:v>8.1778805666418666E-2</c:v>
                </c:pt>
                <c:pt idx="12554">
                  <c:v>8.1618057207602193E-2</c:v>
                </c:pt>
                <c:pt idx="12555">
                  <c:v>8.1454490555683198E-2</c:v>
                </c:pt>
                <c:pt idx="12556">
                  <c:v>8.1288104177147519E-2</c:v>
                </c:pt>
                <c:pt idx="12557">
                  <c:v>8.1118898260378769E-2</c:v>
                </c:pt>
                <c:pt idx="12558">
                  <c:v>8.0946874666988494E-2</c:v>
                </c:pt>
                <c:pt idx="12559">
                  <c:v>8.077203688256071E-2</c:v>
                </c:pt>
                <c:pt idx="12560">
                  <c:v>8.0594389966954574E-2</c:v>
                </c:pt>
                <c:pt idx="12561">
                  <c:v>8.0413940504300632E-2</c:v>
                </c:pt>
                <c:pt idx="12562">
                  <c:v>8.023069655281917E-2</c:v>
                </c:pt>
                <c:pt idx="12563">
                  <c:v>8.0044667594575597E-2</c:v>
                </c:pt>
                <c:pt idx="12564">
                  <c:v>7.9855864485285186E-2</c:v>
                </c:pt>
                <c:pt idx="12565">
                  <c:v>7.966429940426599E-2</c:v>
                </c:pt>
                <c:pt idx="12566">
                  <c:v>7.9469985804635088E-2</c:v>
                </c:pt>
                <c:pt idx="12567">
                  <c:v>7.9272938363834214E-2</c:v>
                </c:pt>
                <c:pt idx="12568">
                  <c:v>7.9073172934564423E-2</c:v>
                </c:pt>
                <c:pt idx="12569">
                  <c:v>7.887070649620237E-2</c:v>
                </c:pt>
                <c:pt idx="12570">
                  <c:v>7.8665557106765385E-2</c:v>
                </c:pt>
                <c:pt idx="12571">
                  <c:v>7.8457743855486373E-2</c:v>
                </c:pt>
                <c:pt idx="12572">
                  <c:v>7.8247286816052919E-2</c:v>
                </c:pt>
                <c:pt idx="12573">
                  <c:v>7.8034207000562072E-2</c:v>
                </c:pt>
                <c:pt idx="12574">
                  <c:v>7.7818526314233874E-2</c:v>
                </c:pt>
                <c:pt idx="12575">
                  <c:v>7.7600267510925414E-2</c:v>
                </c:pt>
                <c:pt idx="12576">
                  <c:v>7.7379454149480734E-2</c:v>
                </c:pt>
                <c:pt idx="12577">
                  <c:v>7.7156110550947302E-2</c:v>
                </c:pt>
                <c:pt idx="12578">
                  <c:v>7.6930261756687671E-2</c:v>
                </c:pt>
                <c:pt idx="12579">
                  <c:v>7.6701933487409654E-2</c:v>
                </c:pt>
                <c:pt idx="12580">
                  <c:v>7.647115210313514E-2</c:v>
                </c:pt>
                <c:pt idx="12581">
                  <c:v>7.6237944564124624E-2</c:v>
                </c:pt>
                <c:pt idx="12582">
                  <c:v>7.6002338392771401E-2</c:v>
                </c:pt>
                <c:pt idx="12583">
                  <c:v>7.5764361636476346E-2</c:v>
                </c:pt>
                <c:pt idx="12584">
                  <c:v>7.5524042831511137E-2</c:v>
                </c:pt>
                <c:pt idx="12585">
                  <c:v>7.528141096787648E-2</c:v>
                </c:pt>
                <c:pt idx="12586">
                  <c:v>7.5036495455157365E-2</c:v>
                </c:pt>
                <c:pt idx="12587">
                  <c:v>7.4789326089377633E-2</c:v>
                </c:pt>
                <c:pt idx="12588">
                  <c:v>7.4539933020852434E-2</c:v>
                </c:pt>
                <c:pt idx="12589">
                  <c:v>7.4288346723035359E-2</c:v>
                </c:pt>
                <c:pt idx="12590">
                  <c:v>7.4034597962356452E-2</c:v>
                </c:pt>
                <c:pt idx="12591">
                  <c:v>7.3778717769043989E-2</c:v>
                </c:pt>
                <c:pt idx="12592">
                  <c:v>7.3520737408923301E-2</c:v>
                </c:pt>
                <c:pt idx="12593">
                  <c:v>7.3260688356182213E-2</c:v>
                </c:pt>
                <c:pt idx="12594">
                  <c:v>7.2998602267094329E-2</c:v>
                </c:pt>
                <c:pt idx="12595">
                  <c:v>7.2734510954687012E-2</c:v>
                </c:pt>
                <c:pt idx="12596">
                  <c:v>7.2468446364342853E-2</c:v>
                </c:pt>
                <c:pt idx="12597">
                  <c:v>7.2200440550320516E-2</c:v>
                </c:pt>
                <c:pt idx="12598">
                  <c:v>7.1930525653180338E-2</c:v>
                </c:pt>
                <c:pt idx="12599">
                  <c:v>7.1658733878100303E-2</c:v>
                </c:pt>
                <c:pt idx="12600">
                  <c:v>7.1385097474065837E-2</c:v>
                </c:pt>
                <c:pt idx="12601">
                  <c:v>7.1109648713917797E-2</c:v>
                </c:pt>
                <c:pt idx="12602">
                  <c:v>7.0832419875240887E-2</c:v>
                </c:pt>
                <c:pt idx="12603">
                  <c:v>7.0553443222075601E-2</c:v>
                </c:pt>
                <c:pt idx="12604">
                  <c:v>7.0272750987436419E-2</c:v>
                </c:pt>
                <c:pt idx="12605">
                  <c:v>6.9990375356616605E-2</c:v>
                </c:pt>
                <c:pt idx="12606">
                  <c:v>6.9706348451263139E-2</c:v>
                </c:pt>
                <c:pt idx="12607">
                  <c:v>6.9420702314201901E-2</c:v>
                </c:pt>
                <c:pt idx="12608">
                  <c:v>6.9133468894994513E-2</c:v>
                </c:pt>
                <c:pt idx="12609">
                  <c:v>6.8844680036208611E-2</c:v>
                </c:pt>
                <c:pt idx="12610">
                  <c:v>6.8554367460381918E-2</c:v>
                </c:pt>
                <c:pt idx="12611">
                  <c:v>6.8262562757661543E-2</c:v>
                </c:pt>
                <c:pt idx="12612">
                  <c:v>6.7969297374099194E-2</c:v>
                </c:pt>
                <c:pt idx="12613">
                  <c:v>6.7674602600583764E-2</c:v>
                </c:pt>
                <c:pt idx="12614">
                  <c:v>6.7378509562392219E-2</c:v>
                </c:pt>
                <c:pt idx="12615">
                  <c:v>6.7081049209340063E-2</c:v>
                </c:pt>
                <c:pt idx="12616">
                  <c:v>6.6782252306512704E-2</c:v>
                </c:pt>
                <c:pt idx="12617">
                  <c:v>6.648214942555955E-2</c:v>
                </c:pt>
                <c:pt idx="12618">
                  <c:v>6.6180770936532421E-2</c:v>
                </c:pt>
                <c:pt idx="12619">
                  <c:v>6.587814700024959E-2</c:v>
                </c:pt>
                <c:pt idx="12620">
                  <c:v>6.5574307561169276E-2</c:v>
                </c:pt>
                <c:pt idx="12621">
                  <c:v>6.526928234075309E-2</c:v>
                </c:pt>
                <c:pt idx="12622">
                  <c:v>6.4963100831303203E-2</c:v>
                </c:pt>
                <c:pt idx="12623">
                  <c:v>6.4655792290256073E-2</c:v>
                </c:pt>
                <c:pt idx="12624">
                  <c:v>6.4347385734916093E-2</c:v>
                </c:pt>
                <c:pt idx="12625">
                  <c:v>6.4037909937611937E-2</c:v>
                </c:pt>
                <c:pt idx="12626">
                  <c:v>6.3727393421260159E-2</c:v>
                </c:pt>
                <c:pt idx="12627">
                  <c:v>6.341586445532077E-2</c:v>
                </c:pt>
                <c:pt idx="12628">
                  <c:v>6.3103351052127332E-2</c:v>
                </c:pt>
                <c:pt idx="12629">
                  <c:v>6.2789880963578862E-2</c:v>
                </c:pt>
                <c:pt idx="12630">
                  <c:v>6.2475481678176688E-2</c:v>
                </c:pt>
                <c:pt idx="12631">
                  <c:v>6.216018041839308E-2</c:v>
                </c:pt>
                <c:pt idx="12632">
                  <c:v>6.1844004138356827E-2</c:v>
                </c:pt>
                <c:pt idx="12633">
                  <c:v>6.1526979521842412E-2</c:v>
                </c:pt>
                <c:pt idx="12634">
                  <c:v>6.1209132980548774E-2</c:v>
                </c:pt>
                <c:pt idx="12635">
                  <c:v>6.0890490652655387E-2</c:v>
                </c:pt>
                <c:pt idx="12636">
                  <c:v>6.0571078401642005E-2</c:v>
                </c:pt>
                <c:pt idx="12637">
                  <c:v>6.025092181536091E-2</c:v>
                </c:pt>
                <c:pt idx="12638">
                  <c:v>5.9930046205347816E-2</c:v>
                </c:pt>
                <c:pt idx="12639">
                  <c:v>5.9608476606361913E-2</c:v>
                </c:pt>
                <c:pt idx="12640">
                  <c:v>5.9286237776142038E-2</c:v>
                </c:pt>
                <c:pt idx="12641">
                  <c:v>5.8963354195368668E-2</c:v>
                </c:pt>
                <c:pt idx="12642">
                  <c:v>5.8639850067821166E-2</c:v>
                </c:pt>
                <c:pt idx="12643">
                  <c:v>5.8315749320719798E-2</c:v>
                </c:pt>
                <c:pt idx="12644">
                  <c:v>5.7991075605242394E-2</c:v>
                </c:pt>
                <c:pt idx="12645">
                  <c:v>5.7665852297206367E-2</c:v>
                </c:pt>
                <c:pt idx="12646">
                  <c:v>5.7340102497906623E-2</c:v>
                </c:pt>
                <c:pt idx="12647">
                  <c:v>5.7013849035100109E-2</c:v>
                </c:pt>
                <c:pt idx="12648">
                  <c:v>5.6687114464128684E-2</c:v>
                </c:pt>
                <c:pt idx="12649">
                  <c:v>5.6359921069171856E-2</c:v>
                </c:pt>
                <c:pt idx="12650">
                  <c:v>5.6032290864620991E-2</c:v>
                </c:pt>
                <c:pt idx="12651">
                  <c:v>5.5704245596567635E-2</c:v>
                </c:pt>
                <c:pt idx="12652">
                  <c:v>5.5375806744398327E-2</c:v>
                </c:pt>
                <c:pt idx="12653">
                  <c:v>5.5046995522488484E-2</c:v>
                </c:pt>
                <c:pt idx="12654">
                  <c:v>5.4717832881988698E-2</c:v>
                </c:pt>
                <c:pt idx="12655">
                  <c:v>5.4388339512696705E-2</c:v>
                </c:pt>
                <c:pt idx="12656">
                  <c:v>5.4058535845008832E-2</c:v>
                </c:pt>
                <c:pt idx="12657">
                  <c:v>5.3728442051944228E-2</c:v>
                </c:pt>
                <c:pt idx="12658">
                  <c:v>5.3398078051236808E-2</c:v>
                </c:pt>
                <c:pt idx="12659">
                  <c:v>5.3067463507488477E-2</c:v>
                </c:pt>
                <c:pt idx="12660">
                  <c:v>5.2736617834379169E-2</c:v>
                </c:pt>
                <c:pt idx="12661">
                  <c:v>5.2405560196927409E-2</c:v>
                </c:pt>
                <c:pt idx="12662">
                  <c:v>5.2074309513797899E-2</c:v>
                </c:pt>
                <c:pt idx="12663">
                  <c:v>5.1742884459649925E-2</c:v>
                </c:pt>
                <c:pt idx="12664">
                  <c:v>5.1411303467523088E-2</c:v>
                </c:pt>
                <c:pt idx="12665">
                  <c:v>5.1079584731256185E-2</c:v>
                </c:pt>
                <c:pt idx="12666">
                  <c:v>5.0747746207934291E-2</c:v>
                </c:pt>
                <c:pt idx="12667">
                  <c:v>5.0415805620361007E-2</c:v>
                </c:pt>
                <c:pt idx="12668">
                  <c:v>5.0083780459551835E-2</c:v>
                </c:pt>
                <c:pt idx="12669">
                  <c:v>4.9751687987245184E-2</c:v>
                </c:pt>
                <c:pt idx="12670">
                  <c:v>4.9419545238427703E-2</c:v>
                </c:pt>
                <c:pt idx="12671">
                  <c:v>4.9087369023871161E-2</c:v>
                </c:pt>
                <c:pt idx="12672">
                  <c:v>4.8755175932676954E-2</c:v>
                </c:pt>
                <c:pt idx="12673">
                  <c:v>4.8422982334826642E-2</c:v>
                </c:pt>
                <c:pt idx="12674">
                  <c:v>4.8090804383734802E-2</c:v>
                </c:pt>
                <c:pt idx="12675">
                  <c:v>4.7758658018802434E-2</c:v>
                </c:pt>
                <c:pt idx="12676">
                  <c:v>4.7426558967968012E-2</c:v>
                </c:pt>
                <c:pt idx="12677">
                  <c:v>4.7094522750254234E-2</c:v>
                </c:pt>
                <c:pt idx="12678">
                  <c:v>4.6762564678308402E-2</c:v>
                </c:pt>
                <c:pt idx="12679">
                  <c:v>4.6430699860934177E-2</c:v>
                </c:pt>
                <c:pt idx="12680">
                  <c:v>4.6098943205613321E-2</c:v>
                </c:pt>
                <c:pt idx="12681">
                  <c:v>4.5767309421015256E-2</c:v>
                </c:pt>
                <c:pt idx="12682">
                  <c:v>4.5435813019492864E-2</c:v>
                </c:pt>
                <c:pt idx="12683">
                  <c:v>4.5104468319563683E-2</c:v>
                </c:pt>
                <c:pt idx="12684">
                  <c:v>4.4773289448373929E-2</c:v>
                </c:pt>
                <c:pt idx="12685">
                  <c:v>4.4442290344145194E-2</c:v>
                </c:pt>
                <c:pt idx="12686">
                  <c:v>4.4111484758601889E-2</c:v>
                </c:pt>
                <c:pt idx="12687">
                  <c:v>4.3780886259378676E-2</c:v>
                </c:pt>
                <c:pt idx="12688">
                  <c:v>4.3450508232406676E-2</c:v>
                </c:pt>
                <c:pt idx="12689">
                  <c:v>4.312036388427759E-2</c:v>
                </c:pt>
                <c:pt idx="12690">
                  <c:v>4.2790466244585088E-2</c:v>
                </c:pt>
                <c:pt idx="12691">
                  <c:v>4.2460828168241843E-2</c:v>
                </c:pt>
                <c:pt idx="12692">
                  <c:v>4.2131462337773186E-2</c:v>
                </c:pt>
                <c:pt idx="12693">
                  <c:v>4.1802381265584693E-2</c:v>
                </c:pt>
                <c:pt idx="12694">
                  <c:v>4.1473597296204673E-2</c:v>
                </c:pt>
                <c:pt idx="12695">
                  <c:v>4.1145122608500333E-2</c:v>
                </c:pt>
                <c:pt idx="12696">
                  <c:v>4.0816969217867573E-2</c:v>
                </c:pt>
                <c:pt idx="12697">
                  <c:v>4.0489148978393286E-2</c:v>
                </c:pt>
                <c:pt idx="12698">
                  <c:v>4.0161673584991113E-2</c:v>
                </c:pt>
                <c:pt idx="12699">
                  <c:v>3.9834554575508781E-2</c:v>
                </c:pt>
                <c:pt idx="12700">
                  <c:v>3.950780333280822E-2</c:v>
                </c:pt>
                <c:pt idx="12701">
                  <c:v>3.9181431086817292E-2</c:v>
                </c:pt>
                <c:pt idx="12702">
                  <c:v>3.8855448916553514E-2</c:v>
                </c:pt>
                <c:pt idx="12703">
                  <c:v>3.8529867752119355E-2</c:v>
                </c:pt>
                <c:pt idx="12704">
                  <c:v>3.8204698376669337E-2</c:v>
                </c:pt>
                <c:pt idx="12705">
                  <c:v>3.7879951428348602E-2</c:v>
                </c:pt>
                <c:pt idx="12706">
                  <c:v>3.7555637402203156E-2</c:v>
                </c:pt>
                <c:pt idx="12707">
                  <c:v>3.7231766652061744E-2</c:v>
                </c:pt>
                <c:pt idx="12708">
                  <c:v>3.6908349392389433E-2</c:v>
                </c:pt>
                <c:pt idx="12709">
                  <c:v>3.6585395700113058E-2</c:v>
                </c:pt>
                <c:pt idx="12710">
                  <c:v>3.6262915516418359E-2</c:v>
                </c:pt>
                <c:pt idx="12711">
                  <c:v>3.5940918648519553E-2</c:v>
                </c:pt>
                <c:pt idx="12712">
                  <c:v>3.5619414771400695E-2</c:v>
                </c:pt>
                <c:pt idx="12713">
                  <c:v>3.5298413429529857E-2</c:v>
                </c:pt>
                <c:pt idx="12714">
                  <c:v>3.4977924038545556E-2</c:v>
                </c:pt>
                <c:pt idx="12715">
                  <c:v>3.4657955886916364E-2</c:v>
                </c:pt>
                <c:pt idx="12716">
                  <c:v>3.4338518137573215E-2</c:v>
                </c:pt>
                <c:pt idx="12717">
                  <c:v>3.4019619829515485E-2</c:v>
                </c:pt>
                <c:pt idx="12718">
                  <c:v>3.3701269879390212E-2</c:v>
                </c:pt>
                <c:pt idx="12719">
                  <c:v>3.3383477083045641E-2</c:v>
                </c:pt>
                <c:pt idx="12720">
                  <c:v>3.3066250117058521E-2</c:v>
                </c:pt>
                <c:pt idx="12721">
                  <c:v>3.2749597540236312E-2</c:v>
                </c:pt>
                <c:pt idx="12722">
                  <c:v>3.2433527795093814E-2</c:v>
                </c:pt>
                <c:pt idx="12723">
                  <c:v>3.2118049209305131E-2</c:v>
                </c:pt>
                <c:pt idx="12724">
                  <c:v>3.1803169997131085E-2</c:v>
                </c:pt>
                <c:pt idx="12725">
                  <c:v>3.1488898260822316E-2</c:v>
                </c:pt>
                <c:pt idx="12726">
                  <c:v>3.1175241991998497E-2</c:v>
                </c:pt>
                <c:pt idx="12727">
                  <c:v>3.086220907300426E-2</c:v>
                </c:pt>
                <c:pt idx="12728">
                  <c:v>3.0549807278241609E-2</c:v>
                </c:pt>
                <c:pt idx="12729">
                  <c:v>3.0238044275479808E-2</c:v>
                </c:pt>
                <c:pt idx="12730">
                  <c:v>2.992692762714259E-2</c:v>
                </c:pt>
                <c:pt idx="12731">
                  <c:v>2.9616464791573514E-2</c:v>
                </c:pt>
                <c:pt idx="12732">
                  <c:v>2.9306663124279344E-2</c:v>
                </c:pt>
                <c:pt idx="12733">
                  <c:v>2.8997529879152138E-2</c:v>
                </c:pt>
                <c:pt idx="12734">
                  <c:v>2.8689072209670499E-2</c:v>
                </c:pt>
                <c:pt idx="12735">
                  <c:v>2.8381297170079849E-2</c:v>
                </c:pt>
                <c:pt idx="12736">
                  <c:v>2.8074211716552739E-2</c:v>
                </c:pt>
                <c:pt idx="12737">
                  <c:v>2.7767822708329101E-2</c:v>
                </c:pt>
                <c:pt idx="12738">
                  <c:v>2.7462136908836862E-2</c:v>
                </c:pt>
                <c:pt idx="12739">
                  <c:v>2.7157160986793598E-2</c:v>
                </c:pt>
                <c:pt idx="12740">
                  <c:v>2.6852901517289016E-2</c:v>
                </c:pt>
                <c:pt idx="12741">
                  <c:v>2.6549364982849294E-2</c:v>
                </c:pt>
                <c:pt idx="12742">
                  <c:v>2.6246557774483044E-2</c:v>
                </c:pt>
                <c:pt idx="12743">
                  <c:v>2.5944486192709552E-2</c:v>
                </c:pt>
                <c:pt idx="12744">
                  <c:v>2.5643156448569737E-2</c:v>
                </c:pt>
                <c:pt idx="12745">
                  <c:v>2.5342574664619588E-2</c:v>
                </c:pt>
                <c:pt idx="12746">
                  <c:v>2.504274687590748E-2</c:v>
                </c:pt>
                <c:pt idx="12747">
                  <c:v>2.474367903093444E-2</c:v>
                </c:pt>
                <c:pt idx="12748">
                  <c:v>2.4445376992598751E-2</c:v>
                </c:pt>
                <c:pt idx="12749">
                  <c:v>2.4147846539124555E-2</c:v>
                </c:pt>
                <c:pt idx="12750">
                  <c:v>2.3851093364975137E-2</c:v>
                </c:pt>
                <c:pt idx="12751">
                  <c:v>2.3555123081751003E-2</c:v>
                </c:pt>
                <c:pt idx="12752">
                  <c:v>2.3259941219073293E-2</c:v>
                </c:pt>
                <c:pt idx="12753">
                  <c:v>2.2965553225452389E-2</c:v>
                </c:pt>
                <c:pt idx="12754">
                  <c:v>2.2671964469142759E-2</c:v>
                </c:pt>
                <c:pt idx="12755">
                  <c:v>2.2379180238983401E-2</c:v>
                </c:pt>
                <c:pt idx="12756">
                  <c:v>2.2087205745225217E-2</c:v>
                </c:pt>
                <c:pt idx="12757">
                  <c:v>2.1796046120344539E-2</c:v>
                </c:pt>
                <c:pt idx="12758">
                  <c:v>2.1505706419844089E-2</c:v>
                </c:pt>
                <c:pt idx="12759">
                  <c:v>2.1216191623040826E-2</c:v>
                </c:pt>
                <c:pt idx="12760">
                  <c:v>2.0927506633841568E-2</c:v>
                </c:pt>
                <c:pt idx="12761">
                  <c:v>2.0639656281506269E-2</c:v>
                </c:pt>
                <c:pt idx="12762">
                  <c:v>2.0352645321399312E-2</c:v>
                </c:pt>
                <c:pt idx="12763">
                  <c:v>2.0066478435729337E-2</c:v>
                </c:pt>
                <c:pt idx="12764">
                  <c:v>1.978116023427734E-2</c:v>
                </c:pt>
                <c:pt idx="12765">
                  <c:v>1.9496695255113817E-2</c:v>
                </c:pt>
                <c:pt idx="12766">
                  <c:v>1.9213087965304885E-2</c:v>
                </c:pt>
                <c:pt idx="12767">
                  <c:v>1.8930342761607682E-2</c:v>
                </c:pt>
                <c:pt idx="12768">
                  <c:v>1.8648463971155299E-2</c:v>
                </c:pt>
                <c:pt idx="12769">
                  <c:v>1.8367455852131558E-2</c:v>
                </c:pt>
                <c:pt idx="12770">
                  <c:v>1.8087322594435636E-2</c:v>
                </c:pt>
                <c:pt idx="12771">
                  <c:v>1.7808068320337038E-2</c:v>
                </c:pt>
                <c:pt idx="12772">
                  <c:v>1.7529697085120886E-2</c:v>
                </c:pt>
                <c:pt idx="12773">
                  <c:v>1.7252212877723903E-2</c:v>
                </c:pt>
                <c:pt idx="12774">
                  <c:v>1.6975619621361189E-2</c:v>
                </c:pt>
                <c:pt idx="12775">
                  <c:v>1.6699921174143997E-2</c:v>
                </c:pt>
                <c:pt idx="12776">
                  <c:v>1.6425121329688888E-2</c:v>
                </c:pt>
                <c:pt idx="12777">
                  <c:v>1.6151223817718104E-2</c:v>
                </c:pt>
                <c:pt idx="12778">
                  <c:v>1.5878232304651737E-2</c:v>
                </c:pt>
                <c:pt idx="12779">
                  <c:v>1.5606150394191576E-2</c:v>
                </c:pt>
                <c:pt idx="12780">
                  <c:v>1.5334981627896919E-2</c:v>
                </c:pt>
                <c:pt idx="12781">
                  <c:v>1.5064729485752628E-2</c:v>
                </c:pt>
                <c:pt idx="12782">
                  <c:v>1.4795397386729378E-2</c:v>
                </c:pt>
                <c:pt idx="12783">
                  <c:v>1.45269886893365E-2</c:v>
                </c:pt>
                <c:pt idx="12784">
                  <c:v>1.4259506692167353E-2</c:v>
                </c:pt>
                <c:pt idx="12785">
                  <c:v>1.3992954634437581E-2</c:v>
                </c:pt>
                <c:pt idx="12786">
                  <c:v>1.3727335696516281E-2</c:v>
                </c:pt>
                <c:pt idx="12787">
                  <c:v>1.3462653000450301E-2</c:v>
                </c:pt>
                <c:pt idx="12788">
                  <c:v>1.3198909610481801E-2</c:v>
                </c:pt>
                <c:pt idx="12789">
                  <c:v>1.2936108533559115E-2</c:v>
                </c:pt>
                <c:pt idx="12790">
                  <c:v>1.2674252719841279E-2</c:v>
                </c:pt>
                <c:pt idx="12791">
                  <c:v>1.2413345063196137E-2</c:v>
                </c:pt>
                <c:pt idx="12792">
                  <c:v>1.2153388401692279E-2</c:v>
                </c:pt>
                <c:pt idx="12793">
                  <c:v>1.1894385518084936E-2</c:v>
                </c:pt>
                <c:pt idx="12794">
                  <c:v>1.1636339140295847E-2</c:v>
                </c:pt>
                <c:pt idx="12795">
                  <c:v>1.1379251941887441E-2</c:v>
                </c:pt>
                <c:pt idx="12796">
                  <c:v>1.1123126542531189E-2</c:v>
                </c:pt>
                <c:pt idx="12797">
                  <c:v>1.086796550847044E-2</c:v>
                </c:pt>
                <c:pt idx="12798">
                  <c:v>1.0613771352977809E-2</c:v>
                </c:pt>
                <c:pt idx="12799">
                  <c:v>1.0360546536807121E-2</c:v>
                </c:pt>
                <c:pt idx="12800">
                  <c:v>1.0108293468640216E-2</c:v>
                </c:pt>
                <c:pt idx="12801">
                  <c:v>9.8570145055285191E-3</c:v>
                </c:pt>
                <c:pt idx="12802">
                  <c:v>9.6067119533295772E-3</c:v>
                </c:pt>
                <c:pt idx="12803">
                  <c:v>9.3573880671387714E-3</c:v>
                </c:pt>
                <c:pt idx="12804">
                  <c:v>9.1090450517159853E-3</c:v>
                </c:pt>
                <c:pt idx="12805">
                  <c:v>8.8616850619077127E-3</c:v>
                </c:pt>
                <c:pt idx="12806">
                  <c:v>8.6153102030643771E-3</c:v>
                </c:pt>
                <c:pt idx="12807">
                  <c:v>8.3699225314531854E-3</c:v>
                </c:pt>
                <c:pt idx="12808">
                  <c:v>8.1255240546664123E-3</c:v>
                </c:pt>
                <c:pt idx="12809">
                  <c:v>7.8821167320253533E-3</c:v>
                </c:pt>
                <c:pt idx="12810">
                  <c:v>7.6397024749799806E-3</c:v>
                </c:pt>
                <c:pt idx="12811">
                  <c:v>7.3982831475042843E-3</c:v>
                </c:pt>
                <c:pt idx="12812">
                  <c:v>7.1578605664875707E-3</c:v>
                </c:pt>
                <c:pt idx="12813">
                  <c:v>6.9184365021216429E-3</c:v>
                </c:pt>
                <c:pt idx="12814">
                  <c:v>6.6800126782839576E-3</c:v>
                </c:pt>
                <c:pt idx="12815">
                  <c:v>6.4425907729169334E-3</c:v>
                </c:pt>
                <c:pt idx="12816">
                  <c:v>6.2061724184033348E-3</c:v>
                </c:pt>
                <c:pt idx="12817">
                  <c:v>5.9707592019379203E-3</c:v>
                </c:pt>
                <c:pt idx="12818">
                  <c:v>5.7363526658953815E-3</c:v>
                </c:pt>
                <c:pt idx="12819">
                  <c:v>5.5029543081946113E-3</c:v>
                </c:pt>
                <c:pt idx="12820">
                  <c:v>5.2705655826594195E-3</c:v>
                </c:pt>
                <c:pt idx="12821">
                  <c:v>5.0391878993757003E-3</c:v>
                </c:pt>
                <c:pt idx="12822">
                  <c:v>4.8088226250451865E-3</c:v>
                </c:pt>
                <c:pt idx="12823">
                  <c:v>4.5794710833357601E-3</c:v>
                </c:pt>
                <c:pt idx="12824">
                  <c:v>4.3511345552284765E-3</c:v>
                </c:pt>
                <c:pt idx="12825">
                  <c:v>4.123814279361278E-3</c:v>
                </c:pt>
                <c:pt idx="12826">
                  <c:v>3.8975114523695027E-3</c:v>
                </c:pt>
                <c:pt idx="12827">
                  <c:v>3.6722272292231792E-3</c:v>
                </c:pt>
                <c:pt idx="12828">
                  <c:v>3.4479627235612948E-3</c:v>
                </c:pt>
                <c:pt idx="12829">
                  <c:v>3.2247190080229196E-3</c:v>
                </c:pt>
                <c:pt idx="12830">
                  <c:v>3.0024971145753442E-3</c:v>
                </c:pt>
                <c:pt idx="12831">
                  <c:v>2.7812980348392862E-3</c:v>
                </c:pt>
                <c:pt idx="12832">
                  <c:v>2.5611227204111282E-3</c:v>
                </c:pt>
                <c:pt idx="12833">
                  <c:v>2.3419720831823229E-3</c:v>
                </c:pt>
                <c:pt idx="12834">
                  <c:v>2.1238469956559808E-3</c:v>
                </c:pt>
                <c:pt idx="12835">
                  <c:v>1.9067482912606645E-3</c:v>
                </c:pt>
                <c:pt idx="12836">
                  <c:v>1.6906767646614562E-3</c:v>
                </c:pt>
                <c:pt idx="12837">
                  <c:v>1.4756331720683444E-3</c:v>
                </c:pt>
                <c:pt idx="12838">
                  <c:v>1.2616182315419624E-3</c:v>
                </c:pt>
                <c:pt idx="12839">
                  <c:v>1.0486326232967095E-3</c:v>
                </c:pt>
                <c:pt idx="12840">
                  <c:v>8.3667699000132122E-4</c:v>
                </c:pt>
                <c:pt idx="12841">
                  <c:v>6.2575193707690904E-4</c:v>
                </c:pt>
                <c:pt idx="12842">
                  <c:v>4.1585803299251146E-4</c:v>
                </c:pt>
                <c:pt idx="12843">
                  <c:v>2.0699580955819345E-4</c:v>
                </c:pt>
                <c:pt idx="12844">
                  <c:v>-8.3423778426402625E-7</c:v>
                </c:pt>
                <c:pt idx="12845">
                  <c:v>-2.0763164967305071E-4</c:v>
                </c:pt>
                <c:pt idx="12846">
                  <c:v>-4.1339600254035975E-4</c:v>
                </c:pt>
                <c:pt idx="12847">
                  <c:v>-6.1812690832872515E-4</c:v>
                </c:pt>
                <c:pt idx="12848">
                  <c:v>-8.2182401420963225E-4</c:v>
                </c:pt>
                <c:pt idx="12849">
                  <c:v>-1.0244870023043773E-3</c:v>
                </c:pt>
                <c:pt idx="12850">
                  <c:v>-1.2261155894071184E-3</c:v>
                </c:pt>
                <c:pt idx="12851">
                  <c:v>-1.4267095267101243E-3</c:v>
                </c:pt>
                <c:pt idx="12852">
                  <c:v>-1.6262685995311538E-3</c:v>
                </c:pt>
                <c:pt idx="12853">
                  <c:v>-1.8247926270429581E-3</c:v>
                </c:pt>
                <c:pt idx="12854">
                  <c:v>-2.0222814620048687E-3</c:v>
                </c:pt>
                <c:pt idx="12855">
                  <c:v>-2.2187349904964453E-3</c:v>
                </c:pt>
                <c:pt idx="12856">
                  <c:v>-2.4141531316531307E-3</c:v>
                </c:pt>
                <c:pt idx="12857">
                  <c:v>-2.608535837403956E-3</c:v>
                </c:pt>
                <c:pt idx="12858">
                  <c:v>-2.8018830922111534E-3</c:v>
                </c:pt>
                <c:pt idx="12859">
                  <c:v>-2.9941949128117753E-3</c:v>
                </c:pt>
                <c:pt idx="12860">
                  <c:v>-3.1854713479611938E-3</c:v>
                </c:pt>
                <c:pt idx="12861">
                  <c:v>-3.3757124781785119E-3</c:v>
                </c:pt>
                <c:pt idx="12862">
                  <c:v>-3.5649184154938501E-3</c:v>
                </c:pt>
                <c:pt idx="12863">
                  <c:v>-3.7530893031974557E-3</c:v>
                </c:pt>
                <c:pt idx="12864">
                  <c:v>-3.9402253155906477E-3</c:v>
                </c:pt>
                <c:pt idx="12865">
                  <c:v>-4.1263266577385603E-3</c:v>
                </c:pt>
                <c:pt idx="12866">
                  <c:v>-4.3113935652246606E-3</c:v>
                </c:pt>
                <c:pt idx="12867">
                  <c:v>-4.4954263039069823E-3</c:v>
                </c:pt>
                <c:pt idx="12868">
                  <c:v>-4.6784251696761594E-3</c:v>
                </c:pt>
                <c:pt idx="12869">
                  <c:v>-4.8603904882150769E-3</c:v>
                </c:pt>
                <c:pt idx="12870">
                  <c:v>-5.04132261476028E-3</c:v>
                </c:pt>
                <c:pt idx="12871">
                  <c:v>-5.2212219338649921E-3</c:v>
                </c:pt>
                <c:pt idx="12872">
                  <c:v>-5.4000888591638242E-3</c:v>
                </c:pt>
                <c:pt idx="12873">
                  <c:v>-5.5779238331390519E-3</c:v>
                </c:pt>
                <c:pt idx="12874">
                  <c:v>-5.7547273268885426E-3</c:v>
                </c:pt>
                <c:pt idx="12875">
                  <c:v>-5.9304998398952294E-3</c:v>
                </c:pt>
                <c:pt idx="12876">
                  <c:v>-6.1052418997981492E-3</c:v>
                </c:pt>
                <c:pt idx="12877">
                  <c:v>-6.2789540621650585E-3</c:v>
                </c:pt>
                <c:pt idx="12878">
                  <c:v>-6.4516369102665411E-3</c:v>
                </c:pt>
                <c:pt idx="12879">
                  <c:v>-6.6232910548516041E-3</c:v>
                </c:pt>
                <c:pt idx="12880">
                  <c:v>-6.7939171339248218E-3</c:v>
                </c:pt>
                <c:pt idx="12881">
                  <c:v>-6.9635158125248885E-3</c:v>
                </c:pt>
                <c:pt idx="12882">
                  <c:v>-7.1320877825046649E-3</c:v>
                </c:pt>
                <c:pt idx="12883">
                  <c:v>-7.2996337623126321E-3</c:v>
                </c:pt>
                <c:pt idx="12884">
                  <c:v>-7.4661544967757698E-3</c:v>
                </c:pt>
                <c:pt idx="12885">
                  <c:v>-7.6316507568838822E-3</c:v>
                </c:pt>
                <c:pt idx="12886">
                  <c:v>-7.7961233395752103E-3</c:v>
                </c:pt>
                <c:pt idx="12887">
                  <c:v>-7.9595730675235243E-3</c:v>
                </c:pt>
                <c:pt idx="12888">
                  <c:v>-8.1220007889264857E-3</c:v>
                </c:pt>
                <c:pt idx="12889">
                  <c:v>-8.2834073772954063E-3</c:v>
                </c:pt>
                <c:pt idx="12890">
                  <c:v>-8.4437937312462769E-3</c:v>
                </c:pt>
                <c:pt idx="12891">
                  <c:v>-8.6031607742921637E-3</c:v>
                </c:pt>
                <c:pt idx="12892">
                  <c:v>-8.7615094546368566E-3</c:v>
                </c:pt>
                <c:pt idx="12893">
                  <c:v>-8.9188407449697828E-3</c:v>
                </c:pt>
                <c:pt idx="12894">
                  <c:v>-9.0751556422622656E-3</c:v>
                </c:pt>
                <c:pt idx="12895">
                  <c:v>-9.2304551675649049E-3</c:v>
                </c:pt>
                <c:pt idx="12896">
                  <c:v>-9.384740365806353E-3</c:v>
                </c:pt>
                <c:pt idx="12897">
                  <c:v>-9.53801230559315E-3</c:v>
                </c:pt>
                <c:pt idx="12898">
                  <c:v>-9.6902720790109417E-3</c:v>
                </c:pt>
                <c:pt idx="12899">
                  <c:v>-9.8415208014267022E-3</c:v>
                </c:pt>
                <c:pt idx="12900">
                  <c:v>-9.9917596112923147E-3</c:v>
                </c:pt>
                <c:pt idx="12901">
                  <c:v>-1.0140989669949241E-2</c:v>
                </c:pt>
                <c:pt idx="12902">
                  <c:v>-1.0289212161434344E-2</c:v>
                </c:pt>
                <c:pt idx="12903">
                  <c:v>-1.0436428292286925E-2</c:v>
                </c:pt>
                <c:pt idx="12904">
                  <c:v>-1.0582639291356751E-2</c:v>
                </c:pt>
                <c:pt idx="12905">
                  <c:v>-1.0727846409613419E-2</c:v>
                </c:pt>
                <c:pt idx="12906">
                  <c:v>-1.0872050919956643E-2</c:v>
                </c:pt>
                <c:pt idx="12907">
                  <c:v>-1.1015254117027745E-2</c:v>
                </c:pt>
                <c:pt idx="12908">
                  <c:v>-1.115745731702221E-2</c:v>
                </c:pt>
                <c:pt idx="12909">
                  <c:v>-1.129866185750328E-2</c:v>
                </c:pt>
                <c:pt idx="12910">
                  <c:v>-1.1438869097216723E-2</c:v>
                </c:pt>
                <c:pt idx="12911">
                  <c:v>-1.1578080415906493E-2</c:v>
                </c:pt>
                <c:pt idx="12912">
                  <c:v>-1.171629721413163E-2</c:v>
                </c:pt>
                <c:pt idx="12913">
                  <c:v>-1.1853520913084031E-2</c:v>
                </c:pt>
                <c:pt idx="12914">
                  <c:v>-1.1989752954407332E-2</c:v>
                </c:pt>
                <c:pt idx="12915">
                  <c:v>-1.2124994800016799E-2</c:v>
                </c:pt>
                <c:pt idx="12916">
                  <c:v>-1.2259247931920214E-2</c:v>
                </c:pt>
                <c:pt idx="12917">
                  <c:v>-1.2392513852039754E-2</c:v>
                </c:pt>
                <c:pt idx="12918">
                  <c:v>-1.2524794082034824E-2</c:v>
                </c:pt>
                <c:pt idx="12919">
                  <c:v>-1.2656090163125969E-2</c:v>
                </c:pt>
                <c:pt idx="12920">
                  <c:v>-1.2786403655919664E-2</c:v>
                </c:pt>
                <c:pt idx="12921">
                  <c:v>-1.2915736140234051E-2</c:v>
                </c:pt>
                <c:pt idx="12922">
                  <c:v>-1.3044089214925742E-2</c:v>
                </c:pt>
                <c:pt idx="12923">
                  <c:v>-1.3171464497717392E-2</c:v>
                </c:pt>
                <c:pt idx="12924">
                  <c:v>-1.329786362502638E-2</c:v>
                </c:pt>
                <c:pt idx="12925">
                  <c:v>-1.342328825179432E-2</c:v>
                </c:pt>
                <c:pt idx="12926">
                  <c:v>-1.3547740051317444E-2</c:v>
                </c:pt>
                <c:pt idx="12927">
                  <c:v>-1.3671220715078017E-2</c:v>
                </c:pt>
                <c:pt idx="12928">
                  <c:v>-1.3793731952576539E-2</c:v>
                </c:pt>
                <c:pt idx="12929">
                  <c:v>-1.3915275491164943E-2</c:v>
                </c:pt>
                <c:pt idx="12930">
                  <c:v>-1.4035853075880548E-2</c:v>
                </c:pt>
                <c:pt idx="12931">
                  <c:v>-1.4155466469281012E-2</c:v>
                </c:pt>
                <c:pt idx="12932">
                  <c:v>-1.4274117451280084E-2</c:v>
                </c:pt>
                <c:pt idx="12933">
                  <c:v>-1.4391807818984241E-2</c:v>
                </c:pt>
                <c:pt idx="12934">
                  <c:v>-1.4508539386530163E-2</c:v>
                </c:pt>
                <c:pt idx="12935">
                  <c:v>-1.4624313984923058E-2</c:v>
                </c:pt>
                <c:pt idx="12936">
                  <c:v>-1.4739133461875893E-2</c:v>
                </c:pt>
                <c:pt idx="12937">
                  <c:v>-1.4852999681649317E-2</c:v>
                </c:pt>
                <c:pt idx="12938">
                  <c:v>-1.4965914524892538E-2</c:v>
                </c:pt>
                <c:pt idx="12939">
                  <c:v>-1.5077879888484977E-2</c:v>
                </c:pt>
                <c:pt idx="12940">
                  <c:v>-1.5188897685378698E-2</c:v>
                </c:pt>
                <c:pt idx="12941">
                  <c:v>-1.5298969844441714E-2</c:v>
                </c:pt>
                <c:pt idx="12942">
                  <c:v>-1.5408098310302059E-2</c:v>
                </c:pt>
                <c:pt idx="12943">
                  <c:v>-1.5516285043192583E-2</c:v>
                </c:pt>
                <c:pt idx="12944">
                  <c:v>-1.5623532018796701E-2</c:v>
                </c:pt>
                <c:pt idx="12945">
                  <c:v>-1.5729841228094742E-2</c:v>
                </c:pt>
                <c:pt idx="12946">
                  <c:v>-1.5835214677211197E-2</c:v>
                </c:pt>
                <c:pt idx="12947">
                  <c:v>-1.5939654387262692E-2</c:v>
                </c:pt>
                <c:pt idx="12948">
                  <c:v>-1.6043162394206691E-2</c:v>
                </c:pt>
                <c:pt idx="12949">
                  <c:v>-1.6145740748691042E-2</c:v>
                </c:pt>
                <c:pt idx="12950">
                  <c:v>-1.6247391515904184E-2</c:v>
                </c:pt>
                <c:pt idx="12951">
                  <c:v>-1.6348116775426184E-2</c:v>
                </c:pt>
                <c:pt idx="12952">
                  <c:v>-1.6447918621080429E-2</c:v>
                </c:pt>
                <c:pt idx="12953">
                  <c:v>-1.6546799160786121E-2</c:v>
                </c:pt>
                <c:pt idx="12954">
                  <c:v>-1.6644760516411474E-2</c:v>
                </c:pt>
                <c:pt idx="12955">
                  <c:v>-1.6741804823627634E-2</c:v>
                </c:pt>
                <c:pt idx="12956">
                  <c:v>-1.6837934231763343E-2</c:v>
                </c:pt>
                <c:pt idx="12957">
                  <c:v>-1.6933150903660314E-2</c:v>
                </c:pt>
                <c:pt idx="12958">
                  <c:v>-1.702745701552924E-2</c:v>
                </c:pt>
                <c:pt idx="12959">
                  <c:v>-1.712085475680666E-2</c:v>
                </c:pt>
                <c:pt idx="12960">
                  <c:v>-1.7213346330012359E-2</c:v>
                </c:pt>
                <c:pt idx="12961">
                  <c:v>-1.7304933950607615E-2</c:v>
                </c:pt>
                <c:pt idx="12962">
                  <c:v>-1.7395619846854012E-2</c:v>
                </c:pt>
                <c:pt idx="12963">
                  <c:v>-1.7485406259673021E-2</c:v>
                </c:pt>
                <c:pt idx="12964">
                  <c:v>-1.757429544250623E-2</c:v>
                </c:pt>
                <c:pt idx="12965">
                  <c:v>-1.7662289661176261E-2</c:v>
                </c:pt>
                <c:pt idx="12966">
                  <c:v>-1.7749391193748347E-2</c:v>
                </c:pt>
                <c:pt idx="12967">
                  <c:v>-1.7835602330392622E-2</c:v>
                </c:pt>
                <c:pt idx="12968">
                  <c:v>-1.7920925373247021E-2</c:v>
                </c:pt>
                <c:pt idx="12969">
                  <c:v>-1.8005362636280837E-2</c:v>
                </c:pt>
                <c:pt idx="12970">
                  <c:v>-1.8088916445159049E-2</c:v>
                </c:pt>
                <c:pt idx="12971">
                  <c:v>-1.8171589137107143E-2</c:v>
                </c:pt>
                <c:pt idx="12972">
                  <c:v>-1.8253383060776639E-2</c:v>
                </c:pt>
                <c:pt idx="12973">
                  <c:v>-1.8334300576111399E-2</c:v>
                </c:pt>
                <c:pt idx="12974">
                  <c:v>-1.8414344054214341E-2</c:v>
                </c:pt>
                <c:pt idx="12975">
                  <c:v>-1.8493515877214966E-2</c:v>
                </c:pt>
                <c:pt idx="12976">
                  <c:v>-1.8571818438137461E-2</c:v>
                </c:pt>
                <c:pt idx="12977">
                  <c:v>-1.86492541407694E-2</c:v>
                </c:pt>
                <c:pt idx="12978">
                  <c:v>-1.8725825399531187E-2</c:v>
                </c:pt>
                <c:pt idx="12979">
                  <c:v>-1.8801534639345953E-2</c:v>
                </c:pt>
                <c:pt idx="12980">
                  <c:v>-1.8876384295510241E-2</c:v>
                </c:pt>
                <c:pt idx="12981">
                  <c:v>-1.8950376813565185E-2</c:v>
                </c:pt>
                <c:pt idx="12982">
                  <c:v>-1.9023514649168374E-2</c:v>
                </c:pt>
                <c:pt idx="12983">
                  <c:v>-1.9095800267966291E-2</c:v>
                </c:pt>
                <c:pt idx="12984">
                  <c:v>-1.9167236145467375E-2</c:v>
                </c:pt>
                <c:pt idx="12985">
                  <c:v>-1.9237824766915716E-2</c:v>
                </c:pt>
                <c:pt idx="12986">
                  <c:v>-1.9307568627165251E-2</c:v>
                </c:pt>
                <c:pt idx="12987">
                  <c:v>-1.9376470230554686E-2</c:v>
                </c:pt>
                <c:pt idx="12988">
                  <c:v>-1.9444532090782955E-2</c:v>
                </c:pt>
                <c:pt idx="12989">
                  <c:v>-1.9511756730785212E-2</c:v>
                </c:pt>
                <c:pt idx="12990">
                  <c:v>-1.9578146682609539E-2</c:v>
                </c:pt>
                <c:pt idx="12991">
                  <c:v>-1.9643704487294158E-2</c:v>
                </c:pt>
                <c:pt idx="12992">
                  <c:v>-1.9708432694745186E-2</c:v>
                </c:pt>
                <c:pt idx="12993">
                  <c:v>-1.9772333863615092E-2</c:v>
                </c:pt>
                <c:pt idx="12994">
                  <c:v>-1.9835410561181651E-2</c:v>
                </c:pt>
                <c:pt idx="12995">
                  <c:v>-1.9897665363227478E-2</c:v>
                </c:pt>
                <c:pt idx="12996">
                  <c:v>-1.995910085392014E-2</c:v>
                </c:pt>
                <c:pt idx="12997">
                  <c:v>-2.0019719625692867E-2</c:v>
                </c:pt>
                <c:pt idx="12998">
                  <c:v>-2.0079524279125797E-2</c:v>
                </c:pt>
                <c:pt idx="12999">
                  <c:v>-2.0138517422827799E-2</c:v>
                </c:pt>
                <c:pt idx="13000">
                  <c:v>-2.0196701673318829E-2</c:v>
                </c:pt>
                <c:pt idx="13001">
                  <c:v>-2.0254079654912986E-2</c:v>
                </c:pt>
                <c:pt idx="13002">
                  <c:v>-2.0310653999601823E-2</c:v>
                </c:pt>
                <c:pt idx="13003">
                  <c:v>-2.036642734693862E-2</c:v>
                </c:pt>
                <c:pt idx="13004">
                  <c:v>-2.0421402343922864E-2</c:v>
                </c:pt>
                <c:pt idx="13005">
                  <c:v>-2.0475581644885391E-2</c:v>
                </c:pt>
                <c:pt idx="13006">
                  <c:v>-2.0528967911374221E-2</c:v>
                </c:pt>
                <c:pt idx="13007">
                  <c:v>-2.0581563812040706E-2</c:v>
                </c:pt>
                <c:pt idx="13008">
                  <c:v>-2.0633372022526436E-2</c:v>
                </c:pt>
                <c:pt idx="13009">
                  <c:v>-2.0684395225350417E-2</c:v>
                </c:pt>
                <c:pt idx="13010">
                  <c:v>-2.0734636109797189E-2</c:v>
                </c:pt>
                <c:pt idx="13011">
                  <c:v>-2.0784097371805081E-2</c:v>
                </c:pt>
                <c:pt idx="13012">
                  <c:v>-2.0832781713855192E-2</c:v>
                </c:pt>
                <c:pt idx="13013">
                  <c:v>-2.0880691844860955E-2</c:v>
                </c:pt>
                <c:pt idx="13014">
                  <c:v>-2.092783048005812E-2</c:v>
                </c:pt>
                <c:pt idx="13015">
                  <c:v>-2.0974200340895272E-2</c:v>
                </c:pt>
                <c:pt idx="13016">
                  <c:v>-2.1019804154925038E-2</c:v>
                </c:pt>
                <c:pt idx="13017">
                  <c:v>-2.1064644655695536E-2</c:v>
                </c:pt>
                <c:pt idx="13018">
                  <c:v>-2.1108724582642652E-2</c:v>
                </c:pt>
                <c:pt idx="13019">
                  <c:v>-2.1152046680982643E-2</c:v>
                </c:pt>
                <c:pt idx="13020">
                  <c:v>-2.1194613701605285E-2</c:v>
                </c:pt>
                <c:pt idx="13021">
                  <c:v>-2.1236428400967618E-2</c:v>
                </c:pt>
                <c:pt idx="13022">
                  <c:v>-2.1277493540988152E-2</c:v>
                </c:pt>
                <c:pt idx="13023">
                  <c:v>-2.1317811888941579E-2</c:v>
                </c:pt>
                <c:pt idx="13024">
                  <c:v>-2.1357386217354037E-2</c:v>
                </c:pt>
                <c:pt idx="13025">
                  <c:v>-2.1396219303898845E-2</c:v>
                </c:pt>
                <c:pt idx="13026">
                  <c:v>-2.1434313931292845E-2</c:v>
                </c:pt>
                <c:pt idx="13027">
                  <c:v>-2.1471672887193059E-2</c:v>
                </c:pt>
                <c:pt idx="13028">
                  <c:v>-2.1508298964093987E-2</c:v>
                </c:pt>
                <c:pt idx="13029">
                  <c:v>-2.1544194959225545E-2</c:v>
                </c:pt>
                <c:pt idx="13030">
                  <c:v>-2.1579363674451207E-2</c:v>
                </c:pt>
                <c:pt idx="13031">
                  <c:v>-2.1613807916166804E-2</c:v>
                </c:pt>
                <c:pt idx="13032">
                  <c:v>-2.1647530495199869E-2</c:v>
                </c:pt>
                <c:pt idx="13033">
                  <c:v>-2.1680534226709451E-2</c:v>
                </c:pt>
                <c:pt idx="13034">
                  <c:v>-2.1712821930086331E-2</c:v>
                </c:pt>
                <c:pt idx="13035">
                  <c:v>-2.1744396428853913E-2</c:v>
                </c:pt>
                <c:pt idx="13036">
                  <c:v>-2.1775260550569352E-2</c:v>
                </c:pt>
                <c:pt idx="13037">
                  <c:v>-2.1805417126725454E-2</c:v>
                </c:pt>
                <c:pt idx="13038">
                  <c:v>-2.1834868992652912E-2</c:v>
                </c:pt>
                <c:pt idx="13039">
                  <c:v>-2.1863618987423117E-2</c:v>
                </c:pt>
                <c:pt idx="13040">
                  <c:v>-2.1891669953751226E-2</c:v>
                </c:pt>
                <c:pt idx="13041">
                  <c:v>-2.1919024737900125E-2</c:v>
                </c:pt>
                <c:pt idx="13042">
                  <c:v>-2.1945686189584472E-2</c:v>
                </c:pt>
                <c:pt idx="13043">
                  <c:v>-2.1971657161875501E-2</c:v>
                </c:pt>
                <c:pt idx="13044">
                  <c:v>-2.1996940511106126E-2</c:v>
                </c:pt>
                <c:pt idx="13045">
                  <c:v>-2.2021539096776711E-2</c:v>
                </c:pt>
                <c:pt idx="13046">
                  <c:v>-2.2045455781461165E-2</c:v>
                </c:pt>
                <c:pt idx="13047">
                  <c:v>-2.2068693430713542E-2</c:v>
                </c:pt>
                <c:pt idx="13048">
                  <c:v>-2.209125491297521E-2</c:v>
                </c:pt>
                <c:pt idx="13049">
                  <c:v>-2.2113143099482396E-2</c:v>
                </c:pt>
                <c:pt idx="13050">
                  <c:v>-2.2134360864174293E-2</c:v>
                </c:pt>
                <c:pt idx="13051">
                  <c:v>-2.2154911083601483E-2</c:v>
                </c:pt>
                <c:pt idx="13052">
                  <c:v>-2.2174796636835102E-2</c:v>
                </c:pt>
                <c:pt idx="13053">
                  <c:v>-2.2194020405376221E-2</c:v>
                </c:pt>
                <c:pt idx="13054">
                  <c:v>-2.2212585273065778E-2</c:v>
                </c:pt>
                <c:pt idx="13055">
                  <c:v>-2.2230494125995072E-2</c:v>
                </c:pt>
                <c:pt idx="13056">
                  <c:v>-2.2247749852416617E-2</c:v>
                </c:pt>
                <c:pt idx="13057">
                  <c:v>-2.226435534265547E-2</c:v>
                </c:pt>
                <c:pt idx="13058">
                  <c:v>-2.2280313489021143E-2</c:v>
                </c:pt>
                <c:pt idx="13059">
                  <c:v>-2.2295627185719685E-2</c:v>
                </c:pt>
                <c:pt idx="13060">
                  <c:v>-2.231029932876671E-2</c:v>
                </c:pt>
                <c:pt idx="13061">
                  <c:v>-2.2324332815900454E-2</c:v>
                </c:pt>
                <c:pt idx="13062">
                  <c:v>-2.2337730546495405E-2</c:v>
                </c:pt>
                <c:pt idx="13063">
                  <c:v>-2.2350495421476532E-2</c:v>
                </c:pt>
                <c:pt idx="13064">
                  <c:v>-2.2362630343233828E-2</c:v>
                </c:pt>
                <c:pt idx="13065">
                  <c:v>-2.237413821553743E-2</c:v>
                </c:pt>
                <c:pt idx="13066">
                  <c:v>-2.2385021943453008E-2</c:v>
                </c:pt>
                <c:pt idx="13067">
                  <c:v>-2.2395284433257837E-2</c:v>
                </c:pt>
                <c:pt idx="13068">
                  <c:v>-2.2404928592357175E-2</c:v>
                </c:pt>
                <c:pt idx="13069">
                  <c:v>-2.2413957329201095E-2</c:v>
                </c:pt>
                <c:pt idx="13070">
                  <c:v>-2.2422373553201893E-2</c:v>
                </c:pt>
                <c:pt idx="13071">
                  <c:v>-2.2430180174651811E-2</c:v>
                </c:pt>
                <c:pt idx="13072">
                  <c:v>-2.2437380104641299E-2</c:v>
                </c:pt>
                <c:pt idx="13073">
                  <c:v>-2.244397625497763E-2</c:v>
                </c:pt>
                <c:pt idx="13074">
                  <c:v>-2.2449971538104085E-2</c:v>
                </c:pt>
                <c:pt idx="13075">
                  <c:v>-2.2455368867019508E-2</c:v>
                </c:pt>
                <c:pt idx="13076">
                  <c:v>-2.246017115519831E-2</c:v>
                </c:pt>
                <c:pt idx="13077">
                  <c:v>-2.2464381316510986E-2</c:v>
                </c:pt>
                <c:pt idx="13078">
                  <c:v>-2.2468002265144976E-2</c:v>
                </c:pt>
                <c:pt idx="13079">
                  <c:v>-2.2471036915525995E-2</c:v>
                </c:pt>
                <c:pt idx="13080">
                  <c:v>-2.2473488182239862E-2</c:v>
                </c:pt>
                <c:pt idx="13081">
                  <c:v>-2.2475358979954809E-2</c:v>
                </c:pt>
                <c:pt idx="13082">
                  <c:v>-2.2476652223343989E-2</c:v>
                </c:pt>
                <c:pt idx="13083">
                  <c:v>-2.2477370827008764E-2</c:v>
                </c:pt>
                <c:pt idx="13084">
                  <c:v>-2.2477517705402131E-2</c:v>
                </c:pt>
                <c:pt idx="13085">
                  <c:v>-2.2477095772752805E-2</c:v>
                </c:pt>
                <c:pt idx="13086">
                  <c:v>-2.2476107942989619E-2</c:v>
                </c:pt>
                <c:pt idx="13087">
                  <c:v>-2.247455712966636E-2</c:v>
                </c:pt>
                <c:pt idx="13088">
                  <c:v>-2.2472446245887064E-2</c:v>
                </c:pt>
                <c:pt idx="13089">
                  <c:v>-2.2469778204231849E-2</c:v>
                </c:pt>
                <c:pt idx="13090">
                  <c:v>-2.2466555916682947E-2</c:v>
                </c:pt>
                <c:pt idx="13091">
                  <c:v>-2.246278229455138E-2</c:v>
                </c:pt>
                <c:pt idx="13092">
                  <c:v>-2.2458460248403974E-2</c:v>
                </c:pt>
                <c:pt idx="13093">
                  <c:v>-2.2453592687990798E-2</c:v>
                </c:pt>
                <c:pt idx="13094">
                  <c:v>-2.2448182522173073E-2</c:v>
                </c:pt>
                <c:pt idx="13095">
                  <c:v>-2.2442232658851483E-2</c:v>
                </c:pt>
                <c:pt idx="13096">
                  <c:v>-2.2435746004894928E-2</c:v>
                </c:pt>
                <c:pt idx="13097">
                  <c:v>-2.2428725466069645E-2</c:v>
                </c:pt>
                <c:pt idx="13098">
                  <c:v>-2.242117394696885E-2</c:v>
                </c:pt>
                <c:pt idx="13099">
                  <c:v>-2.2413094350942769E-2</c:v>
                </c:pt>
                <c:pt idx="13100">
                  <c:v>-2.2404489580029018E-2</c:v>
                </c:pt>
                <c:pt idx="13101">
                  <c:v>-2.2395362534883497E-2</c:v>
                </c:pt>
                <c:pt idx="13102">
                  <c:v>-2.2385716114711685E-2</c:v>
                </c:pt>
                <c:pt idx="13103">
                  <c:v>-2.237555321720034E-2</c:v>
                </c:pt>
                <c:pt idx="13104">
                  <c:v>-2.2364876738449613E-2</c:v>
                </c:pt>
                <c:pt idx="13105">
                  <c:v>-2.2353689572905632E-2</c:v>
                </c:pt>
                <c:pt idx="13106">
                  <c:v>-2.2341994613293403E-2</c:v>
                </c:pt>
                <c:pt idx="13107">
                  <c:v>-2.2329794750550188E-2</c:v>
                </c:pt>
                <c:pt idx="13108">
                  <c:v>-2.2317092873759433E-2</c:v>
                </c:pt>
                <c:pt idx="13109">
                  <c:v>-2.2303891870084757E-2</c:v>
                </c:pt>
                <c:pt idx="13110">
                  <c:v>-2.2290194624704773E-2</c:v>
                </c:pt>
                <c:pt idx="13111">
                  <c:v>-2.2276004020748006E-2</c:v>
                </c:pt>
                <c:pt idx="13112">
                  <c:v>-2.2261322939228435E-2</c:v>
                </c:pt>
                <c:pt idx="13113">
                  <c:v>-2.2246154258981233E-2</c:v>
                </c:pt>
                <c:pt idx="13114">
                  <c:v>-2.2230500856599195E-2</c:v>
                </c:pt>
                <c:pt idx="13115">
                  <c:v>-2.2214365606369253E-2</c:v>
                </c:pt>
                <c:pt idx="13116">
                  <c:v>-2.2197751380209681E-2</c:v>
                </c:pt>
                <c:pt idx="13117">
                  <c:v>-2.2180661047607589E-2</c:v>
                </c:pt>
                <c:pt idx="13118">
                  <c:v>-2.2163097475556798E-2</c:v>
                </c:pt>
                <c:pt idx="13119">
                  <c:v>-2.2145063528496094E-2</c:v>
                </c:pt>
                <c:pt idx="13120">
                  <c:v>-2.2126562068248052E-2</c:v>
                </c:pt>
                <c:pt idx="13121">
                  <c:v>-2.2107595953958156E-2</c:v>
                </c:pt>
                <c:pt idx="13122">
                  <c:v>-2.2088168042034197E-2</c:v>
                </c:pt>
                <c:pt idx="13123">
                  <c:v>-2.2068281186086308E-2</c:v>
                </c:pt>
                <c:pt idx="13124">
                  <c:v>-2.2047938236867314E-2</c:v>
                </c:pt>
                <c:pt idx="13125">
                  <c:v>-2.2027142042213361E-2</c:v>
                </c:pt>
                <c:pt idx="13126">
                  <c:v>-2.2005895446985092E-2</c:v>
                </c:pt>
                <c:pt idx="13127">
                  <c:v>-2.198420129300924E-2</c:v>
                </c:pt>
                <c:pt idx="13128">
                  <c:v>-2.1962062419020486E-2</c:v>
                </c:pt>
                <c:pt idx="13129">
                  <c:v>-2.1939481660603742E-2</c:v>
                </c:pt>
                <c:pt idx="13130">
                  <c:v>-2.1916461850136966E-2</c:v>
                </c:pt>
                <c:pt idx="13131">
                  <c:v>-2.1893005816734278E-2</c:v>
                </c:pt>
                <c:pt idx="13132">
                  <c:v>-2.1869116386189318E-2</c:v>
                </c:pt>
                <c:pt idx="13133">
                  <c:v>-2.1844796380919341E-2</c:v>
                </c:pt>
                <c:pt idx="13134">
                  <c:v>-2.182004861990941E-2</c:v>
                </c:pt>
                <c:pt idx="13135">
                  <c:v>-2.1794875918657086E-2</c:v>
                </c:pt>
                <c:pt idx="13136">
                  <c:v>-2.1769281089117586E-2</c:v>
                </c:pt>
                <c:pt idx="13137">
                  <c:v>-2.1743266939649116E-2</c:v>
                </c:pt>
                <c:pt idx="13138">
                  <c:v>-2.1716836274958837E-2</c:v>
                </c:pt>
                <c:pt idx="13139">
                  <c:v>-2.1689991896049091E-2</c:v>
                </c:pt>
                <c:pt idx="13140">
                  <c:v>-2.1662736600164011E-2</c:v>
                </c:pt>
                <c:pt idx="13141">
                  <c:v>-2.1635073180736538E-2</c:v>
                </c:pt>
                <c:pt idx="13142">
                  <c:v>-2.1607004427335829E-2</c:v>
                </c:pt>
                <c:pt idx="13143">
                  <c:v>-2.1578533125615092E-2</c:v>
                </c:pt>
                <c:pt idx="13144">
                  <c:v>-2.1549662057259715E-2</c:v>
                </c:pt>
                <c:pt idx="13145">
                  <c:v>-2.1520393999935793E-2</c:v>
                </c:pt>
                <c:pt idx="13146">
                  <c:v>-2.1490731727239178E-2</c:v>
                </c:pt>
                <c:pt idx="13147">
                  <c:v>-2.1460678008644624E-2</c:v>
                </c:pt>
                <c:pt idx="13148">
                  <c:v>-2.1430235609455679E-2</c:v>
                </c:pt>
                <c:pt idx="13149">
                  <c:v>-2.1399407290754586E-2</c:v>
                </c:pt>
                <c:pt idx="13150">
                  <c:v>-2.13681958093529E-2</c:v>
                </c:pt>
                <c:pt idx="13151">
                  <c:v>-2.1336603917742194E-2</c:v>
                </c:pt>
                <c:pt idx="13152">
                  <c:v>-2.1304634364045325E-2</c:v>
                </c:pt>
                <c:pt idx="13153">
                  <c:v>-2.1272289891968017E-2</c:v>
                </c:pt>
                <c:pt idx="13154">
                  <c:v>-2.1239573240750816E-2</c:v>
                </c:pt>
                <c:pt idx="13155">
                  <c:v>-2.1206487145121414E-2</c:v>
                </c:pt>
                <c:pt idx="13156">
                  <c:v>-2.1173034335247379E-2</c:v>
                </c:pt>
                <c:pt idx="13157">
                  <c:v>-2.1139217536689216E-2</c:v>
                </c:pt>
                <c:pt idx="13158">
                  <c:v>-2.110503947035379E-2</c:v>
                </c:pt>
                <c:pt idx="13159">
                  <c:v>-2.1070502852448183E-2</c:v>
                </c:pt>
                <c:pt idx="13160">
                  <c:v>-2.1035610394433902E-2</c:v>
                </c:pt>
                <c:pt idx="13161">
                  <c:v>-2.1000364802981362E-2</c:v>
                </c:pt>
                <c:pt idx="13162">
                  <c:v>-2.0964768779924883E-2</c:v>
                </c:pt>
                <c:pt idx="13163">
                  <c:v>-2.0928825022217906E-2</c:v>
                </c:pt>
                <c:pt idx="13164">
                  <c:v>-2.0892536221888709E-2</c:v>
                </c:pt>
                <c:pt idx="13165">
                  <c:v>-2.0855905065996432E-2</c:v>
                </c:pt>
                <c:pt idx="13166">
                  <c:v>-2.0818934236587337E-2</c:v>
                </c:pt>
                <c:pt idx="13167">
                  <c:v>-2.0781626410651767E-2</c:v>
                </c:pt>
                <c:pt idx="13168">
                  <c:v>-2.0743984260081009E-2</c:v>
                </c:pt>
                <c:pt idx="13169">
                  <c:v>-2.0706010451625009E-2</c:v>
                </c:pt>
                <c:pt idx="13170">
                  <c:v>-2.0667707646849953E-2</c:v>
                </c:pt>
                <c:pt idx="13171">
                  <c:v>-2.0629078502096616E-2</c:v>
                </c:pt>
                <c:pt idx="13172">
                  <c:v>-2.0590125668438881E-2</c:v>
                </c:pt>
                <c:pt idx="13173">
                  <c:v>-2.0550851791642594E-2</c:v>
                </c:pt>
                <c:pt idx="13174">
                  <c:v>-2.0511259512124874E-2</c:v>
                </c:pt>
                <c:pt idx="13175">
                  <c:v>-2.0471351464913599E-2</c:v>
                </c:pt>
                <c:pt idx="13176">
                  <c:v>-2.0431130279607548E-2</c:v>
                </c:pt>
                <c:pt idx="13177">
                  <c:v>-2.039059858033658E-2</c:v>
                </c:pt>
                <c:pt idx="13178">
                  <c:v>-2.0349758985722437E-2</c:v>
                </c:pt>
                <c:pt idx="13179">
                  <c:v>-2.0308614108839579E-2</c:v>
                </c:pt>
                <c:pt idx="13180">
                  <c:v>-2.0267166557176749E-2</c:v>
                </c:pt>
                <c:pt idx="13181">
                  <c:v>-2.0225418932598507E-2</c:v>
                </c:pt>
                <c:pt idx="13182">
                  <c:v>-2.0183373831307493E-2</c:v>
                </c:pt>
                <c:pt idx="13183">
                  <c:v>-2.0141033843806683E-2</c:v>
                </c:pt>
                <c:pt idx="13184">
                  <c:v>-2.0098401554862221E-2</c:v>
                </c:pt>
                <c:pt idx="13185">
                  <c:v>-2.005547954346653E-2</c:v>
                </c:pt>
                <c:pt idx="13186">
                  <c:v>-2.0012270382801726E-2</c:v>
                </c:pt>
                <c:pt idx="13187">
                  <c:v>-1.9968776640203453E-2</c:v>
                </c:pt>
                <c:pt idx="13188">
                  <c:v>-1.9925000877124999E-2</c:v>
                </c:pt>
                <c:pt idx="13189">
                  <c:v>-1.9880945649101797E-2</c:v>
                </c:pt>
                <c:pt idx="13190">
                  <c:v>-1.9836613505716187E-2</c:v>
                </c:pt>
                <c:pt idx="13191">
                  <c:v>-1.9792006990562671E-2</c:v>
                </c:pt>
                <c:pt idx="13192">
                  <c:v>-1.9747128641213304E-2</c:v>
                </c:pt>
                <c:pt idx="13193">
                  <c:v>-1.9701980989183587E-2</c:v>
                </c:pt>
                <c:pt idx="13194">
                  <c:v>-1.9656566559898659E-2</c:v>
                </c:pt>
                <c:pt idx="13195">
                  <c:v>-1.9610887872659747E-2</c:v>
                </c:pt>
                <c:pt idx="13196">
                  <c:v>-1.9564947440611071E-2</c:v>
                </c:pt>
                <c:pt idx="13197">
                  <c:v>-1.9518747770706932E-2</c:v>
                </c:pt>
                <c:pt idx="13198">
                  <c:v>-1.9472291363679325E-2</c:v>
                </c:pt>
                <c:pt idx="13199">
                  <c:v>-1.9425580714005714E-2</c:v>
                </c:pt>
                <c:pt idx="13200">
                  <c:v>-1.9378618309877173E-2</c:v>
                </c:pt>
                <c:pt idx="13201">
                  <c:v>-1.9331406633166993E-2</c:v>
                </c:pt>
                <c:pt idx="13202">
                  <c:v>-1.9283948159399402E-2</c:v>
                </c:pt>
                <c:pt idx="13203">
                  <c:v>-1.9236245357718802E-2</c:v>
                </c:pt>
                <c:pt idx="13204">
                  <c:v>-1.9188300690859177E-2</c:v>
                </c:pt>
                <c:pt idx="13205">
                  <c:v>-1.9140116615113969E-2</c:v>
                </c:pt>
                <c:pt idx="13206">
                  <c:v>-1.909169558030616E-2</c:v>
                </c:pt>
                <c:pt idx="13207">
                  <c:v>-1.9043040029758797E-2</c:v>
                </c:pt>
                <c:pt idx="13208">
                  <c:v>-1.8994152400265675E-2</c:v>
                </c:pt>
                <c:pt idx="13209">
                  <c:v>-1.8945035122062526E-2</c:v>
                </c:pt>
                <c:pt idx="13210">
                  <c:v>-1.8895690618798398E-2</c:v>
                </c:pt>
                <c:pt idx="13211">
                  <c:v>-1.8846121307507416E-2</c:v>
                </c:pt>
                <c:pt idx="13212">
                  <c:v>-1.87963295985808E-2</c:v>
                </c:pt>
                <c:pt idx="13213">
                  <c:v>-1.8746317895739321E-2</c:v>
                </c:pt>
                <c:pt idx="13214">
                  <c:v>-1.8696088596005935E-2</c:v>
                </c:pt>
                <c:pt idx="13215">
                  <c:v>-1.8645644089678795E-2</c:v>
                </c:pt>
                <c:pt idx="13216">
                  <c:v>-1.8594986760304598E-2</c:v>
                </c:pt>
                <c:pt idx="13217">
                  <c:v>-1.8544118984652254E-2</c:v>
                </c:pt>
                <c:pt idx="13218">
                  <c:v>-1.8493043132686734E-2</c:v>
                </c:pt>
                <c:pt idx="13219">
                  <c:v>-1.8441761567543461E-2</c:v>
                </c:pt>
                <c:pt idx="13220">
                  <c:v>-1.8390276645502805E-2</c:v>
                </c:pt>
                <c:pt idx="13221">
                  <c:v>-1.8338590715964945E-2</c:v>
                </c:pt>
                <c:pt idx="13222">
                  <c:v>-1.8286706121425161E-2</c:v>
                </c:pt>
                <c:pt idx="13223">
                  <c:v>-1.8234625197449231E-2</c:v>
                </c:pt>
                <c:pt idx="13224">
                  <c:v>-1.8182350272649302E-2</c:v>
                </c:pt>
                <c:pt idx="13225">
                  <c:v>-1.8129883668659957E-2</c:v>
                </c:pt>
                <c:pt idx="13226">
                  <c:v>-1.8077227700114641E-2</c:v>
                </c:pt>
                <c:pt idx="13227">
                  <c:v>-1.8024384674622425E-2</c:v>
                </c:pt>
                <c:pt idx="13228">
                  <c:v>-1.7971356892744962E-2</c:v>
                </c:pt>
                <c:pt idx="13229">
                  <c:v>-1.7918146647973844E-2</c:v>
                </c:pt>
                <c:pt idx="13230">
                  <c:v>-1.7864756226708224E-2</c:v>
                </c:pt>
                <c:pt idx="13231">
                  <c:v>-1.7811187908232703E-2</c:v>
                </c:pt>
                <c:pt idx="13232">
                  <c:v>-1.775744396469562E-2</c:v>
                </c:pt>
                <c:pt idx="13233">
                  <c:v>-1.7703526661087533E-2</c:v>
                </c:pt>
                <c:pt idx="13234">
                  <c:v>-1.7649438255219956E-2</c:v>
                </c:pt>
                <c:pt idx="13235">
                  <c:v>-1.7595180997704608E-2</c:v>
                </c:pt>
                <c:pt idx="13236">
                  <c:v>-1.754075713193274E-2</c:v>
                </c:pt>
                <c:pt idx="13237">
                  <c:v>-1.7486168894054788E-2</c:v>
                </c:pt>
                <c:pt idx="13238">
                  <c:v>-1.7431418512960466E-2</c:v>
                </c:pt>
                <c:pt idx="13239">
                  <c:v>-1.7376508210258962E-2</c:v>
                </c:pt>
                <c:pt idx="13240">
                  <c:v>-1.7321440200259504E-2</c:v>
                </c:pt>
                <c:pt idx="13241">
                  <c:v>-1.7266216689952291E-2</c:v>
                </c:pt>
                <c:pt idx="13242">
                  <c:v>-1.721083987898956E-2</c:v>
                </c:pt>
                <c:pt idx="13243">
                  <c:v>-1.7155311959667057E-2</c:v>
                </c:pt>
                <c:pt idx="13244">
                  <c:v>-1.7099635116905727E-2</c:v>
                </c:pt>
                <c:pt idx="13245">
                  <c:v>-1.7043811528233761E-2</c:v>
                </c:pt>
                <c:pt idx="13246">
                  <c:v>-1.6987843363768827E-2</c:v>
                </c:pt>
                <c:pt idx="13247">
                  <c:v>-1.6931732786200665E-2</c:v>
                </c:pt>
                <c:pt idx="13248">
                  <c:v>-1.6875481950773947E-2</c:v>
                </c:pt>
                <c:pt idx="13249">
                  <c:v>-1.6819093005271384E-2</c:v>
                </c:pt>
                <c:pt idx="13250">
                  <c:v>-1.6762568089997158E-2</c:v>
                </c:pt>
                <c:pt idx="13251">
                  <c:v>-1.6705909337760547E-2</c:v>
                </c:pt>
                <c:pt idx="13252">
                  <c:v>-1.6649118873859982E-2</c:v>
                </c:pt>
                <c:pt idx="13253">
                  <c:v>-1.6592198816067251E-2</c:v>
                </c:pt>
                <c:pt idx="13254">
                  <c:v>-1.6535151274611956E-2</c:v>
                </c:pt>
                <c:pt idx="13255">
                  <c:v>-1.6477978352166384E-2</c:v>
                </c:pt>
                <c:pt idx="13256">
                  <c:v>-1.642068214383053E-2</c:v>
                </c:pt>
                <c:pt idx="13257">
                  <c:v>-1.6363264737117432E-2</c:v>
                </c:pt>
                <c:pt idx="13258">
                  <c:v>-1.6305728211938791E-2</c:v>
                </c:pt>
                <c:pt idx="13259">
                  <c:v>-1.6248074640590818E-2</c:v>
                </c:pt>
                <c:pt idx="13260">
                  <c:v>-1.619030608774041E-2</c:v>
                </c:pt>
                <c:pt idx="13261">
                  <c:v>-1.6132424610411564E-2</c:v>
                </c:pt>
                <c:pt idx="13262">
                  <c:v>-1.6074432257971977E-2</c:v>
                </c:pt>
                <c:pt idx="13263">
                  <c:v>-1.6016331072120121E-2</c:v>
                </c:pt>
                <c:pt idx="13264">
                  <c:v>-1.595812308687234E-2</c:v>
                </c:pt>
                <c:pt idx="13265">
                  <c:v>-1.5899810328550357E-2</c:v>
                </c:pt>
                <c:pt idx="13266">
                  <c:v>-1.5841394815769037E-2</c:v>
                </c:pt>
                <c:pt idx="13267">
                  <c:v>-1.578287855942432E-2</c:v>
                </c:pt>
                <c:pt idx="13268">
                  <c:v>-1.5724263562681529E-2</c:v>
                </c:pt>
                <c:pt idx="13269">
                  <c:v>-1.5665551820963883E-2</c:v>
                </c:pt>
                <c:pt idx="13270">
                  <c:v>-1.5606745321941208E-2</c:v>
                </c:pt>
                <c:pt idx="13271">
                  <c:v>-1.5547846045519056E-2</c:v>
                </c:pt>
                <c:pt idx="13272">
                  <c:v>-1.5488855963827902E-2</c:v>
                </c:pt>
                <c:pt idx="13273">
                  <c:v>-1.5429777041212749E-2</c:v>
                </c:pt>
                <c:pt idx="13274">
                  <c:v>-1.5370611234222878E-2</c:v>
                </c:pt>
                <c:pt idx="13275">
                  <c:v>-1.5311360491601931E-2</c:v>
                </c:pt>
                <c:pt idx="13276">
                  <c:v>-1.525202675427818E-2</c:v>
                </c:pt>
                <c:pt idx="13277">
                  <c:v>-1.519261195535508E-2</c:v>
                </c:pt>
                <c:pt idx="13278">
                  <c:v>-1.5133118020102075E-2</c:v>
                </c:pt>
                <c:pt idx="13279">
                  <c:v>-1.507354686594563E-2</c:v>
                </c:pt>
                <c:pt idx="13280">
                  <c:v>-1.5013900402460553E-2</c:v>
                </c:pt>
                <c:pt idx="13281">
                  <c:v>-1.4954180531361496E-2</c:v>
                </c:pt>
                <c:pt idx="13282">
                  <c:v>-1.4894389146494755E-2</c:v>
                </c:pt>
                <c:pt idx="13283">
                  <c:v>-1.4834528133830321E-2</c:v>
                </c:pt>
                <c:pt idx="13284">
                  <c:v>-1.4774599371454099E-2</c:v>
                </c:pt>
                <c:pt idx="13285">
                  <c:v>-1.4714604729560498E-2</c:v>
                </c:pt>
                <c:pt idx="13286">
                  <c:v>-1.4654546070445086E-2</c:v>
                </c:pt>
                <c:pt idx="13287">
                  <c:v>-1.4594425248497704E-2</c:v>
                </c:pt>
                <c:pt idx="13288">
                  <c:v>-1.453424411019554E-2</c:v>
                </c:pt>
                <c:pt idx="13289">
                  <c:v>-1.4474004494096795E-2</c:v>
                </c:pt>
                <c:pt idx="13290">
                  <c:v>-1.4413708230834215E-2</c:v>
                </c:pt>
                <c:pt idx="13291">
                  <c:v>-1.4353357143109128E-2</c:v>
                </c:pt>
                <c:pt idx="13292">
                  <c:v>-1.42929530456856E-2</c:v>
                </c:pt>
                <c:pt idx="13293">
                  <c:v>-1.4232497745384824E-2</c:v>
                </c:pt>
                <c:pt idx="13294">
                  <c:v>-1.41719930410798E-2</c:v>
                </c:pt>
                <c:pt idx="13295">
                  <c:v>-1.4111440723690178E-2</c:v>
                </c:pt>
                <c:pt idx="13296">
                  <c:v>-1.4050842576177357E-2</c:v>
                </c:pt>
                <c:pt idx="13297">
                  <c:v>-1.399020037353986E-2</c:v>
                </c:pt>
                <c:pt idx="13298">
                  <c:v>-1.3929515882808831E-2</c:v>
                </c:pt>
                <c:pt idx="13299">
                  <c:v>-1.3868790863043863E-2</c:v>
                </c:pt>
                <c:pt idx="13300">
                  <c:v>-1.3808027065329024E-2</c:v>
                </c:pt>
                <c:pt idx="13301">
                  <c:v>-1.3747226232769045E-2</c:v>
                </c:pt>
                <c:pt idx="13302">
                  <c:v>-1.3686390100485816E-2</c:v>
                </c:pt>
                <c:pt idx="13303">
                  <c:v>-1.3625520395615077E-2</c:v>
                </c:pt>
                <c:pt idx="13304">
                  <c:v>-1.356461883730326E-2</c:v>
                </c:pt>
                <c:pt idx="13305">
                  <c:v>-1.3503687136704721E-2</c:v>
                </c:pt>
                <c:pt idx="13306">
                  <c:v>-1.3442726996978993E-2</c:v>
                </c:pt>
                <c:pt idx="13307">
                  <c:v>-1.3381740113288373E-2</c:v>
                </c:pt>
                <c:pt idx="13308">
                  <c:v>-1.3320728172795707E-2</c:v>
                </c:pt>
                <c:pt idx="13309">
                  <c:v>-1.3259692854662412E-2</c:v>
                </c:pt>
                <c:pt idx="13310">
                  <c:v>-1.3198635830046636E-2</c:v>
                </c:pt>
                <c:pt idx="13311">
                  <c:v>-1.3137558762101719E-2</c:v>
                </c:pt>
                <c:pt idx="13312">
                  <c:v>-1.3076463305974799E-2</c:v>
                </c:pt>
                <c:pt idx="13313">
                  <c:v>-1.3015351108805721E-2</c:v>
                </c:pt>
                <c:pt idx="13314">
                  <c:v>-1.2954223809726014E-2</c:v>
                </c:pt>
                <c:pt idx="13315">
                  <c:v>-1.2893083039858229E-2</c:v>
                </c:pt>
                <c:pt idx="13316">
                  <c:v>-1.2831930422315382E-2</c:v>
                </c:pt>
                <c:pt idx="13317">
                  <c:v>-1.2770767572200645E-2</c:v>
                </c:pt>
                <c:pt idx="13318">
                  <c:v>-1.2709596096607262E-2</c:v>
                </c:pt>
                <c:pt idx="13319">
                  <c:v>-1.2648417594618587E-2</c:v>
                </c:pt>
                <c:pt idx="13320">
                  <c:v>-1.2587233657308456E-2</c:v>
                </c:pt>
                <c:pt idx="13321">
                  <c:v>-1.2526045867741644E-2</c:v>
                </c:pt>
                <c:pt idx="13322">
                  <c:v>-1.2464855800974601E-2</c:v>
                </c:pt>
                <c:pt idx="13323">
                  <c:v>-1.2403665024056321E-2</c:v>
                </c:pt>
                <c:pt idx="13324">
                  <c:v>-1.2342475096029502E-2</c:v>
                </c:pt>
                <c:pt idx="13325">
                  <c:v>-1.2281287567931795E-2</c:v>
                </c:pt>
                <c:pt idx="13326">
                  <c:v>-1.2220103982797369E-2</c:v>
                </c:pt>
                <c:pt idx="13327">
                  <c:v>-1.2158925875658557E-2</c:v>
                </c:pt>
                <c:pt idx="13328">
                  <c:v>-1.2097754773547784E-2</c:v>
                </c:pt>
                <c:pt idx="13329">
                  <c:v>-1.2036592195499657E-2</c:v>
                </c:pt>
                <c:pt idx="13330">
                  <c:v>-1.1975439652553254E-2</c:v>
                </c:pt>
                <c:pt idx="13331">
                  <c:v>-1.1914298647754543E-2</c:v>
                </c:pt>
                <c:pt idx="13332">
                  <c:v>-1.1853170676159165E-2</c:v>
                </c:pt>
                <c:pt idx="13333">
                  <c:v>-1.1792057224835185E-2</c:v>
                </c:pt>
                <c:pt idx="13334">
                  <c:v>-1.1730959772866199E-2</c:v>
                </c:pt>
                <c:pt idx="13335">
                  <c:v>-1.1669879791354556E-2</c:v>
                </c:pt>
                <c:pt idx="13336">
                  <c:v>-1.1608818743424775E-2</c:v>
                </c:pt>
                <c:pt idx="13337">
                  <c:v>-1.1547778084227179E-2</c:v>
                </c:pt>
                <c:pt idx="13338">
                  <c:v>-1.1486759260941651E-2</c:v>
                </c:pt>
                <c:pt idx="13339">
                  <c:v>-1.1425763712781659E-2</c:v>
                </c:pt>
                <c:pt idx="13340">
                  <c:v>-1.1364792870998378E-2</c:v>
                </c:pt>
                <c:pt idx="13341">
                  <c:v>-1.1303848158885079E-2</c:v>
                </c:pt>
                <c:pt idx="13342">
                  <c:v>-1.124293099178158E-2</c:v>
                </c:pt>
                <c:pt idx="13343">
                  <c:v>-1.1182042777079043E-2</c:v>
                </c:pt>
                <c:pt idx="13344">
                  <c:v>-1.1121184914224808E-2</c:v>
                </c:pt>
                <c:pt idx="13345">
                  <c:v>-1.1060358794727438E-2</c:v>
                </c:pt>
                <c:pt idx="13346">
                  <c:v>-1.099956580216198E-2</c:v>
                </c:pt>
                <c:pt idx="13347">
                  <c:v>-1.0938807312175405E-2</c:v>
                </c:pt>
                <c:pt idx="13348">
                  <c:v>-1.0878084692492152E-2</c:v>
                </c:pt>
                <c:pt idx="13349">
                  <c:v>-1.0817399302919899E-2</c:v>
                </c:pt>
                <c:pt idx="13350">
                  <c:v>-1.0756752495355525E-2</c:v>
                </c:pt>
                <c:pt idx="13351">
                  <c:v>-1.0696145613791183E-2</c:v>
                </c:pt>
                <c:pt idx="13352">
                  <c:v>-1.063557999432059E-2</c:v>
                </c:pt>
                <c:pt idx="13353">
                  <c:v>-1.057505696514547E-2</c:v>
                </c:pt>
                <c:pt idx="13354">
                  <c:v>-1.0514577846582189E-2</c:v>
                </c:pt>
                <c:pt idx="13355">
                  <c:v>-1.0454143951068477E-2</c:v>
                </c:pt>
                <c:pt idx="13356">
                  <c:v>-1.0393756583170459E-2</c:v>
                </c:pt>
                <c:pt idx="13357">
                  <c:v>-1.0333417039589699E-2</c:v>
                </c:pt>
                <c:pt idx="13358">
                  <c:v>-1.027312660917051E-2</c:v>
                </c:pt>
                <c:pt idx="13359">
                  <c:v>-1.0212886572907367E-2</c:v>
                </c:pt>
                <c:pt idx="13360">
                  <c:v>-1.0152698203952551E-2</c:v>
                </c:pt>
                <c:pt idx="13361">
                  <c:v>-1.0092562767623875E-2</c:v>
                </c:pt>
                <c:pt idx="13362">
                  <c:v>-1.0032481521412621E-2</c:v>
                </c:pt>
                <c:pt idx="13363">
                  <c:v>-9.9724557149916231E-3</c:v>
                </c:pt>
                <c:pt idx="13364">
                  <c:v>-9.912486590223488E-3</c:v>
                </c:pt>
                <c:pt idx="13365">
                  <c:v>-9.8525753811690275E-3</c:v>
                </c:pt>
                <c:pt idx="13366">
                  <c:v>-9.7927233140957803E-3</c:v>
                </c:pt>
                <c:pt idx="13367">
                  <c:v>-9.7329316074867504E-3</c:v>
                </c:pt>
                <c:pt idx="13368">
                  <c:v>-9.6732014720492237E-3</c:v>
                </c:pt>
                <c:pt idx="13369">
                  <c:v>-9.613534110723819E-3</c:v>
                </c:pt>
                <c:pt idx="13370">
                  <c:v>-9.5539307186936363E-3</c:v>
                </c:pt>
                <c:pt idx="13371">
                  <c:v>-9.4943924833935829E-3</c:v>
                </c:pt>
                <c:pt idx="13372">
                  <c:v>-9.4349205845198503E-3</c:v>
                </c:pt>
                <c:pt idx="13373">
                  <c:v>-9.3755161940395123E-3</c:v>
                </c:pt>
                <c:pt idx="13374">
                  <c:v>-9.3161804762002583E-3</c:v>
                </c:pt>
                <c:pt idx="13375">
                  <c:v>-9.2569145875403755E-3</c:v>
                </c:pt>
                <c:pt idx="13376">
                  <c:v>-9.1977196768987524E-3</c:v>
                </c:pt>
                <c:pt idx="13377">
                  <c:v>-9.1385968854251053E-3</c:v>
                </c:pt>
                <c:pt idx="13378">
                  <c:v>-9.0795473465902794E-3</c:v>
                </c:pt>
                <c:pt idx="13379">
                  <c:v>-9.0205721861967899E-3</c:v>
                </c:pt>
                <c:pt idx="13380">
                  <c:v>-8.9616725223894324E-3</c:v>
                </c:pt>
                <c:pt idx="13381">
                  <c:v>-8.902849465666024E-3</c:v>
                </c:pt>
                <c:pt idx="13382">
                  <c:v>-8.8441041188883525E-3</c:v>
                </c:pt>
                <c:pt idx="13383">
                  <c:v>-8.7854375772931925E-3</c:v>
                </c:pt>
                <c:pt idx="13384">
                  <c:v>-8.7268509285035045E-3</c:v>
                </c:pt>
                <c:pt idx="13385">
                  <c:v>-8.6683452525397817E-3</c:v>
                </c:pt>
                <c:pt idx="13386">
                  <c:v>-8.6099216218314435E-3</c:v>
                </c:pt>
                <c:pt idx="13387">
                  <c:v>-8.5515811012285038E-3</c:v>
                </c:pt>
                <c:pt idx="13388">
                  <c:v>-8.4933247480132226E-3</c:v>
                </c:pt>
                <c:pt idx="13389">
                  <c:v>-8.4351536119120409E-3</c:v>
                </c:pt>
                <c:pt idx="13390">
                  <c:v>-8.3770687351075006E-3</c:v>
                </c:pt>
                <c:pt idx="13391">
                  <c:v>-8.3190711522504197E-3</c:v>
                </c:pt>
                <c:pt idx="13392">
                  <c:v>-8.261161890472107E-3</c:v>
                </c:pt>
                <c:pt idx="13393">
                  <c:v>-8.2033419693967758E-3</c:v>
                </c:pt>
                <c:pt idx="13394">
                  <c:v>-8.1456124011540197E-3</c:v>
                </c:pt>
                <c:pt idx="13395">
                  <c:v>-8.0879741903914538E-3</c:v>
                </c:pt>
                <c:pt idx="13396">
                  <c:v>-8.0304283342875048E-3</c:v>
                </c:pt>
                <c:pt idx="13397">
                  <c:v>-7.9729758225642513E-3</c:v>
                </c:pt>
                <c:pt idx="13398">
                  <c:v>-7.9156176375004689E-3</c:v>
                </c:pt>
                <c:pt idx="13399">
                  <c:v>-7.8583547539447414E-3</c:v>
                </c:pt>
                <c:pt idx="13400">
                  <c:v>-7.8011881393287331E-3</c:v>
                </c:pt>
                <c:pt idx="13401">
                  <c:v>-7.744118753680548E-3</c:v>
                </c:pt>
                <c:pt idx="13402">
                  <c:v>-7.68714754963823E-3</c:v>
                </c:pt>
                <c:pt idx="13403">
                  <c:v>-7.6302754724633902E-3</c:v>
                </c:pt>
                <c:pt idx="13404">
                  <c:v>-7.5735034600549053E-3</c:v>
                </c:pt>
                <c:pt idx="13405">
                  <c:v>-7.5168324429628125E-3</c:v>
                </c:pt>
                <c:pt idx="13406">
                  <c:v>-7.4602633444022454E-3</c:v>
                </c:pt>
                <c:pt idx="13407">
                  <c:v>-7.4037970802675202E-3</c:v>
                </c:pt>
                <c:pt idx="13408">
                  <c:v>-7.3474345591463316E-3</c:v>
                </c:pt>
                <c:pt idx="13409">
                  <c:v>-7.2911766823340902E-3</c:v>
                </c:pt>
                <c:pt idx="13410">
                  <c:v>-7.2350243438482759E-3</c:v>
                </c:pt>
                <c:pt idx="13411">
                  <c:v>-7.1789784304430457E-3</c:v>
                </c:pt>
                <c:pt idx="13412">
                  <c:v>-7.1230398216238309E-3</c:v>
                </c:pt>
                <c:pt idx="13413">
                  <c:v>-7.0672093896621112E-3</c:v>
                </c:pt>
                <c:pt idx="13414">
                  <c:v>-7.0114879996102525E-3</c:v>
                </c:pt>
                <c:pt idx="13415">
                  <c:v>-6.9558765093165106E-3</c:v>
                </c:pt>
                <c:pt idx="13416">
                  <c:v>-6.9003757694400857E-3</c:v>
                </c:pt>
                <c:pt idx="13417">
                  <c:v>-6.8449866234662898E-3</c:v>
                </c:pt>
                <c:pt idx="13418">
                  <c:v>-6.7897099077218808E-3</c:v>
                </c:pt>
                <c:pt idx="13419">
                  <c:v>-6.7345464513903913E-3</c:v>
                </c:pt>
                <c:pt idx="13420">
                  <c:v>-6.6794970765276726E-3</c:v>
                </c:pt>
                <c:pt idx="13421">
                  <c:v>-6.6245625980774717E-3</c:v>
                </c:pt>
                <c:pt idx="13422">
                  <c:v>-6.5697438238871307E-3</c:v>
                </c:pt>
                <c:pt idx="13423">
                  <c:v>-6.5150415547233697E-3</c:v>
                </c:pt>
                <c:pt idx="13424">
                  <c:v>-6.4604565842882062E-3</c:v>
                </c:pt>
                <c:pt idx="13425">
                  <c:v>-6.4059896992349399E-3</c:v>
                </c:pt>
                <c:pt idx="13426">
                  <c:v>-6.3516416791842461E-3</c:v>
                </c:pt>
                <c:pt idx="13427">
                  <c:v>-6.2974132967403553E-3</c:v>
                </c:pt>
                <c:pt idx="13428">
                  <c:v>-6.2433053175073592E-3</c:v>
                </c:pt>
                <c:pt idx="13429">
                  <c:v>-6.1893185001055733E-3</c:v>
                </c:pt>
                <c:pt idx="13430">
                  <c:v>-6.1354535961880138E-3</c:v>
                </c:pt>
                <c:pt idx="13431">
                  <c:v>-6.0817113504569699E-3</c:v>
                </c:pt>
                <c:pt idx="13432">
                  <c:v>-6.028092500680652E-3</c:v>
                </c:pt>
                <c:pt idx="13433">
                  <c:v>-5.9745977777099519E-3</c:v>
                </c:pt>
                <c:pt idx="13434">
                  <c:v>-5.9212279054952875E-3</c:v>
                </c:pt>
                <c:pt idx="13435">
                  <c:v>-5.8679836011035023E-3</c:v>
                </c:pt>
                <c:pt idx="13436">
                  <c:v>-5.8148655747349304E-3</c:v>
                </c:pt>
                <c:pt idx="13437">
                  <c:v>-5.76187452974046E-3</c:v>
                </c:pt>
                <c:pt idx="13438">
                  <c:v>-5.7090111626387505E-3</c:v>
                </c:pt>
                <c:pt idx="13439">
                  <c:v>-5.6562761631334972E-3</c:v>
                </c:pt>
                <c:pt idx="13440">
                  <c:v>-5.6036702141308023E-3</c:v>
                </c:pt>
                <c:pt idx="13441">
                  <c:v>-5.5511939917566241E-3</c:v>
                </c:pt>
                <c:pt idx="13442">
                  <c:v>-5.4988481653742947E-3</c:v>
                </c:pt>
                <c:pt idx="13443">
                  <c:v>-5.4466333976021519E-3</c:v>
                </c:pt>
                <c:pt idx="13444">
                  <c:v>-5.3945503443312065E-3</c:v>
                </c:pt>
                <c:pt idx="13445">
                  <c:v>-5.3425996547429638E-3</c:v>
                </c:pt>
                <c:pt idx="13446">
                  <c:v>-5.2907819713272136E-3</c:v>
                </c:pt>
                <c:pt idx="13447">
                  <c:v>-5.2390979299000249E-3</c:v>
                </c:pt>
                <c:pt idx="13448">
                  <c:v>-5.1875481596217066E-3</c:v>
                </c:pt>
                <c:pt idx="13449">
                  <c:v>-5.1361332830149433E-3</c:v>
                </c:pt>
                <c:pt idx="13450">
                  <c:v>-5.0848539159829191E-3</c:v>
                </c:pt>
                <c:pt idx="13451">
                  <c:v>-5.0337106678275886E-3</c:v>
                </c:pt>
                <c:pt idx="13452">
                  <c:v>-4.9827041412679714E-3</c:v>
                </c:pt>
                <c:pt idx="13453">
                  <c:v>-4.9318349324585517E-3</c:v>
                </c:pt>
                <c:pt idx="13454">
                  <c:v>-4.8811036310077299E-3</c:v>
                </c:pt>
                <c:pt idx="13455">
                  <c:v>-4.8305108199963673E-3</c:v>
                </c:pt>
                <c:pt idx="13456">
                  <c:v>-4.7800570759963905E-3</c:v>
                </c:pt>
                <c:pt idx="13457">
                  <c:v>-4.7297429690894505E-3</c:v>
                </c:pt>
                <c:pt idx="13458">
                  <c:v>-4.6795690628856877E-3</c:v>
                </c:pt>
                <c:pt idx="13459">
                  <c:v>-4.6295359145425274E-3</c:v>
                </c:pt>
                <c:pt idx="13460">
                  <c:v>-4.579644074783582E-3</c:v>
                </c:pt>
                <c:pt idx="13461">
                  <c:v>-4.5298940879175686E-3</c:v>
                </c:pt>
                <c:pt idx="13462">
                  <c:v>-4.4802864918573613E-3</c:v>
                </c:pt>
                <c:pt idx="13463">
                  <c:v>-4.4308218181390311E-3</c:v>
                </c:pt>
                <c:pt idx="13464">
                  <c:v>-4.3815005919410231E-3</c:v>
                </c:pt>
                <c:pt idx="13465">
                  <c:v>-4.3323233321033473E-3</c:v>
                </c:pt>
                <c:pt idx="13466">
                  <c:v>-4.2832905511468429E-3</c:v>
                </c:pt>
                <c:pt idx="13467">
                  <c:v>-4.2344027552925385E-3</c:v>
                </c:pt>
                <c:pt idx="13468">
                  <c:v>-4.1856604444810118E-3</c:v>
                </c:pt>
                <c:pt idx="13469">
                  <c:v>-4.1370641123918738E-3</c:v>
                </c:pt>
                <c:pt idx="13470">
                  <c:v>-4.0886142464632621E-3</c:v>
                </c:pt>
                <c:pt idx="13471">
                  <c:v>-4.0403113279114293E-3</c:v>
                </c:pt>
                <c:pt idx="13472">
                  <c:v>-3.9921558317503637E-3</c:v>
                </c:pt>
                <c:pt idx="13473">
                  <c:v>-3.9441482268114773E-3</c:v>
                </c:pt>
                <c:pt idx="13474">
                  <c:v>-3.8962889757633585E-3</c:v>
                </c:pt>
                <c:pt idx="13475">
                  <c:v>-3.8485785351315737E-3</c:v>
                </c:pt>
                <c:pt idx="13476">
                  <c:v>-3.8010173553185088E-3</c:v>
                </c:pt>
                <c:pt idx="13477">
                  <c:v>-3.7536058806232945E-3</c:v>
                </c:pt>
                <c:pt idx="13478">
                  <c:v>-3.7063445492617614E-3</c:v>
                </c:pt>
                <c:pt idx="13479">
                  <c:v>-3.6592337933864551E-3</c:v>
                </c:pt>
                <c:pt idx="13480">
                  <c:v>-3.6122740391067035E-3</c:v>
                </c:pt>
                <c:pt idx="13481">
                  <c:v>-3.5654657065087442E-3</c:v>
                </c:pt>
                <c:pt idx="13482">
                  <c:v>-3.5188092096758773E-3</c:v>
                </c:pt>
                <c:pt idx="13483">
                  <c:v>-3.4723049567086934E-3</c:v>
                </c:pt>
                <c:pt idx="13484">
                  <c:v>-3.4259533497453388E-3</c:v>
                </c:pt>
                <c:pt idx="13485">
                  <c:v>-3.3797547849818243E-3</c:v>
                </c:pt>
                <c:pt idx="13486">
                  <c:v>-3.3337096526923991E-3</c:v>
                </c:pt>
                <c:pt idx="13487">
                  <c:v>-3.2878183372499407E-3</c:v>
                </c:pt>
                <c:pt idx="13488">
                  <c:v>-3.2420812171464267E-3</c:v>
                </c:pt>
                <c:pt idx="13489">
                  <c:v>-3.1964986650134166E-3</c:v>
                </c:pt>
                <c:pt idx="13490">
                  <c:v>-3.1510710476426117E-3</c:v>
                </c:pt>
                <c:pt idx="13491">
                  <c:v>-3.105798726006422E-3</c:v>
                </c:pt>
                <c:pt idx="13492">
                  <c:v>-3.0606820552786075E-3</c:v>
                </c:pt>
                <c:pt idx="13493">
                  <c:v>-3.0157213848549464E-3</c:v>
                </c:pt>
                <c:pt idx="13494">
                  <c:v>-2.9709170583739446E-3</c:v>
                </c:pt>
                <c:pt idx="13495">
                  <c:v>-2.9262694137375798E-3</c:v>
                </c:pt>
                <c:pt idx="13496">
                  <c:v>-2.8817787831321149E-3</c:v>
                </c:pt>
                <c:pt idx="13497">
                  <c:v>-2.8374454930488995E-3</c:v>
                </c:pt>
                <c:pt idx="13498">
                  <c:v>-2.7932698643052659E-3</c:v>
                </c:pt>
                <c:pt idx="13499">
                  <c:v>-2.7492522120654127E-3</c:v>
                </c:pt>
                <c:pt idx="13500">
                  <c:v>-2.7053928458613584E-3</c:v>
                </c:pt>
                <c:pt idx="13501">
                  <c:v>-2.661692069613919E-3</c:v>
                </c:pt>
                <c:pt idx="13502">
                  <c:v>-2.6181501816537238E-3</c:v>
                </c:pt>
                <c:pt idx="13503">
                  <c:v>-2.5747674747422615E-3</c:v>
                </c:pt>
                <c:pt idx="13504">
                  <c:v>-2.5315442360929609E-3</c:v>
                </c:pt>
                <c:pt idx="13505">
                  <c:v>-2.4884807473923094E-3</c:v>
                </c:pt>
                <c:pt idx="13506">
                  <c:v>-2.4455772848209936E-3</c:v>
                </c:pt>
                <c:pt idx="13507">
                  <c:v>-2.4028341190750939E-3</c:v>
                </c:pt>
                <c:pt idx="13508">
                  <c:v>-2.3602515153872874E-3</c:v>
                </c:pt>
                <c:pt idx="13509">
                  <c:v>-2.3178297335480786E-3</c:v>
                </c:pt>
                <c:pt idx="13510">
                  <c:v>-2.2755690279270915E-3</c:v>
                </c:pt>
                <c:pt idx="13511">
                  <c:v>-2.2334696474943481E-3</c:v>
                </c:pt>
                <c:pt idx="13512">
                  <c:v>-2.1915318358416091E-3</c:v>
                </c:pt>
                <c:pt idx="13513">
                  <c:v>-2.1497558312037271E-3</c:v>
                </c:pt>
                <c:pt idx="13514">
                  <c:v>-2.1081418664800318E-3</c:v>
                </c:pt>
                <c:pt idx="13515">
                  <c:v>-2.0666901692557248E-3</c:v>
                </c:pt>
                <c:pt idx="13516">
                  <c:v>-2.0254009618233364E-3</c:v>
                </c:pt>
                <c:pt idx="13517">
                  <c:v>-1.9842744612041628E-3</c:v>
                </c:pt>
                <c:pt idx="13518">
                  <c:v>-1.9433108791697628E-3</c:v>
                </c:pt>
                <c:pt idx="13519">
                  <c:v>-1.9025104222634588E-3</c:v>
                </c:pt>
                <c:pt idx="13520">
                  <c:v>-1.8618732918218681E-3</c:v>
                </c:pt>
                <c:pt idx="13521">
                  <c:v>-1.8213996839964561E-3</c:v>
                </c:pt>
                <c:pt idx="13522">
                  <c:v>-1.7810897897751051E-3</c:v>
                </c:pt>
                <c:pt idx="13523">
                  <c:v>-1.7409437950037113E-3</c:v>
                </c:pt>
                <c:pt idx="13524">
                  <c:v>-1.7009618804077987E-3</c:v>
                </c:pt>
                <c:pt idx="13525">
                  <c:v>-1.6611442216141541E-3</c:v>
                </c:pt>
                <c:pt idx="13526">
                  <c:v>-1.6214909891724759E-3</c:v>
                </c:pt>
                <c:pt idx="13527">
                  <c:v>-1.5820023485770486E-3</c:v>
                </c:pt>
                <c:pt idx="13528">
                  <c:v>-1.5426784602884304E-3</c:v>
                </c:pt>
                <c:pt idx="13529">
                  <c:v>-1.5035194797551569E-3</c:v>
                </c:pt>
                <c:pt idx="13530">
                  <c:v>-1.4645255574354645E-3</c:v>
                </c:pt>
                <c:pt idx="13531">
                  <c:v>-1.4256968388190298E-3</c:v>
                </c:pt>
                <c:pt idx="13532">
                  <c:v>-1.3870334644487173E-3</c:v>
                </c:pt>
                <c:pt idx="13533">
                  <c:v>-1.3485355699423458E-3</c:v>
                </c:pt>
                <c:pt idx="13534">
                  <c:v>-1.3102032860144758E-3</c:v>
                </c:pt>
                <c:pt idx="13535">
                  <c:v>-1.2720367384982004E-3</c:v>
                </c:pt>
                <c:pt idx="13536">
                  <c:v>-1.2340360483669461E-3</c:v>
                </c:pt>
                <c:pt idx="13537">
                  <c:v>-1.1962013317562985E-3</c:v>
                </c:pt>
                <c:pt idx="13538">
                  <c:v>-1.1585326999858257E-3</c:v>
                </c:pt>
                <c:pt idx="13539">
                  <c:v>-1.1210302595809239E-3</c:v>
                </c:pt>
                <c:pt idx="13540">
                  <c:v>-1.0836941122946639E-3</c:v>
                </c:pt>
                <c:pt idx="13541">
                  <c:v>-1.0465243551296545E-3</c:v>
                </c:pt>
                <c:pt idx="13542">
                  <c:v>-1.009521080359906E-3</c:v>
                </c:pt>
                <c:pt idx="13543">
                  <c:v>-9.7268437555271027E-4</c:v>
                </c:pt>
                <c:pt idx="13544">
                  <c:v>-9.3601432359052502E-4</c:v>
                </c:pt>
                <c:pt idx="13545">
                  <c:v>-8.9951100269286338E-4</c:v>
                </c:pt>
                <c:pt idx="13546">
                  <c:v>-8.6317448643819677E-4</c:v>
                </c:pt>
                <c:pt idx="13547">
                  <c:v>-8.2700484378585412E-4</c:v>
                </c:pt>
                <c:pt idx="13548">
                  <c:v>-7.9100213909793289E-4</c:v>
                </c:pt>
                <c:pt idx="13549">
                  <c:v>-7.5516643216121148E-4</c:v>
                </c:pt>
                <c:pt idx="13550">
                  <c:v>-7.1949777820906982E-4</c:v>
                </c:pt>
                <c:pt idx="13551">
                  <c:v>-6.8399622794340946E-4</c:v>
                </c:pt>
                <c:pt idx="13552">
                  <c:v>-6.486618275565782E-4</c:v>
                </c:pt>
                <c:pt idx="13553">
                  <c:v>-6.1349461875329666E-4</c:v>
                </c:pt>
                <c:pt idx="13554">
                  <c:v>-5.7849463877258781E-4</c:v>
                </c:pt>
                <c:pt idx="13555">
                  <c:v>-5.4366192040970719E-4</c:v>
                </c:pt>
                <c:pt idx="13556">
                  <c:v>-5.0899649203807159E-4</c:v>
                </c:pt>
                <c:pt idx="13557">
                  <c:v>-4.744983776311932E-4</c:v>
                </c:pt>
                <c:pt idx="13558">
                  <c:v>-4.4016759678460789E-4</c:v>
                </c:pt>
                <c:pt idx="13559">
                  <c:v>-4.0600416473780403E-4</c:v>
                </c:pt>
                <c:pt idx="13560">
                  <c:v>-3.7200809239615264E-4</c:v>
                </c:pt>
                <c:pt idx="13561">
                  <c:v>-3.38179386352831E-4</c:v>
                </c:pt>
                <c:pt idx="13562">
                  <c:v>-3.0451804891074756E-4</c:v>
                </c:pt>
                <c:pt idx="13563">
                  <c:v>-2.7102407810446053E-4</c:v>
                </c:pt>
                <c:pt idx="13564">
                  <c:v>-2.3769746772209555E-4</c:v>
                </c:pt>
                <c:pt idx="13565">
                  <c:v>-2.0453820732725631E-4</c:v>
                </c:pt>
                <c:pt idx="13566">
                  <c:v>-1.7154628228093285E-4</c:v>
                </c:pt>
                <c:pt idx="13567">
                  <c:v>-1.3872167376340321E-4</c:v>
                </c:pt>
                <c:pt idx="13568">
                  <c:v>-1.060643587961291E-4</c:v>
                </c:pt>
                <c:pt idx="13569">
                  <c:v>-7.3574310263645773E-5</c:v>
                </c:pt>
                <c:pt idx="13570">
                  <c:v>-4.1251496935445046E-5</c:v>
                </c:pt>
                <c:pt idx="13571">
                  <c:v>-9.095883487850258E-6</c:v>
                </c:pt>
                <c:pt idx="13572">
                  <c:v>2.2892569474116088E-5</c:v>
                </c:pt>
                <c:pt idx="13573">
                  <c:v>5.4713905394873592E-5</c:v>
                </c:pt>
                <c:pt idx="13574">
                  <c:v>8.6368171746433939E-5</c:v>
                </c:pt>
                <c:pt idx="13575">
                  <c:v>1.1785542000656047E-4</c:v>
                </c:pt>
                <c:pt idx="13576">
                  <c:v>1.4917570563693778E-4</c:v>
                </c:pt>
                <c:pt idx="13577">
                  <c:v>1.8032908806135166E-4</c:v>
                </c:pt>
                <c:pt idx="13578">
                  <c:v>2.1131563064388019E-4</c:v>
                </c:pt>
                <c:pt idx="13579">
                  <c:v>2.4213540066709652E-4</c:v>
                </c:pt>
                <c:pt idx="13580">
                  <c:v>2.7278846931028279E-4</c:v>
                </c:pt>
                <c:pt idx="13581">
                  <c:v>3.0327491162765772E-4</c:v>
                </c:pt>
                <c:pt idx="13582">
                  <c:v>3.3359480652661686E-4</c:v>
                </c:pt>
                <c:pt idx="13583">
                  <c:v>3.6374823674598523E-4</c:v>
                </c:pt>
                <c:pt idx="13584">
                  <c:v>3.9373528883428525E-4</c:v>
                </c:pt>
                <c:pt idx="13585">
                  <c:v>4.2355605312801838E-4</c:v>
                </c:pt>
                <c:pt idx="13586">
                  <c:v>4.5321062372996232E-4</c:v>
                </c:pt>
                <c:pt idx="13587">
                  <c:v>4.826990984874831E-4</c:v>
                </c:pt>
                <c:pt idx="13588">
                  <c:v>5.1202157897086169E-4</c:v>
                </c:pt>
                <c:pt idx="13589">
                  <c:v>5.411781704516411E-4</c:v>
                </c:pt>
                <c:pt idx="13590">
                  <c:v>5.7016898188098463E-4</c:v>
                </c:pt>
                <c:pt idx="13591">
                  <c:v>5.9899412586805604E-4</c:v>
                </c:pt>
                <c:pt idx="13592">
                  <c:v>6.2765371865841559E-4</c:v>
                </c:pt>
                <c:pt idx="13593">
                  <c:v>6.5614788011243296E-4</c:v>
                </c:pt>
                <c:pt idx="13594">
                  <c:v>6.8447673368372136E-4</c:v>
                </c:pt>
                <c:pt idx="13595">
                  <c:v>7.1264040639759066E-4</c:v>
                </c:pt>
                <c:pt idx="13596">
                  <c:v>7.4063902882951611E-4</c:v>
                </c:pt>
                <c:pt idx="13597">
                  <c:v>7.684727350836312E-4</c:v>
                </c:pt>
                <c:pt idx="13598">
                  <c:v>7.961416627712412E-4</c:v>
                </c:pt>
                <c:pt idx="13599">
                  <c:v>8.2364595298935368E-4</c:v>
                </c:pt>
                <c:pt idx="13600">
                  <c:v>8.509857502992347E-4</c:v>
                </c:pt>
                <c:pt idx="13601">
                  <c:v>8.7816120270498173E-4</c:v>
                </c:pt>
                <c:pt idx="13602">
                  <c:v>9.0517246163212628E-4</c:v>
                </c:pt>
                <c:pt idx="13603">
                  <c:v>9.3201968190625008E-4</c:v>
                </c:pt>
                <c:pt idx="13604">
                  <c:v>9.5870302173163113E-4</c:v>
                </c:pt>
                <c:pt idx="13605">
                  <c:v>9.8522264266991187E-4</c:v>
                </c:pt>
                <c:pt idx="13606">
                  <c:v>1.0115787096187882E-3</c:v>
                </c:pt>
                <c:pt idx="13607">
                  <c:v>1.037771390790726E-3</c:v>
                </c:pt>
                <c:pt idx="13608">
                  <c:v>1.0638008576917017E-3</c:v>
                </c:pt>
                <c:pt idx="13609">
                  <c:v>1.089667285099965E-3</c:v>
                </c:pt>
                <c:pt idx="13610">
                  <c:v>1.115370851044836E-3</c:v>
                </c:pt>
                <c:pt idx="13611">
                  <c:v>1.1409117367855133E-3</c:v>
                </c:pt>
                <c:pt idx="13612">
                  <c:v>1.1662901267899229E-3</c:v>
                </c:pt>
                <c:pt idx="13613">
                  <c:v>1.191506208713588E-3</c:v>
                </c:pt>
                <c:pt idx="13614">
                  <c:v>1.2165601733785255E-3</c:v>
                </c:pt>
                <c:pt idx="13615">
                  <c:v>1.2414522147521684E-3</c:v>
                </c:pt>
                <c:pt idx="13616">
                  <c:v>1.2661825299263236E-3</c:v>
                </c:pt>
                <c:pt idx="13617">
                  <c:v>1.2907513190961437E-3</c:v>
                </c:pt>
                <c:pt idx="13618">
                  <c:v>1.3151587855391501E-3</c:v>
                </c:pt>
                <c:pt idx="13619">
                  <c:v>1.3394051355942601E-3</c:v>
                </c:pt>
                <c:pt idx="13620">
                  <c:v>1.3634905786408607E-3</c:v>
                </c:pt>
                <c:pt idx="13621">
                  <c:v>1.3874153270779063E-3</c:v>
                </c:pt>
                <c:pt idx="13622">
                  <c:v>1.411179596303048E-3</c:v>
                </c:pt>
                <c:pt idx="13623">
                  <c:v>1.4347836046917912E-3</c:v>
                </c:pt>
                <c:pt idx="13624">
                  <c:v>1.4582275735766845E-3</c:v>
                </c:pt>
                <c:pt idx="13625">
                  <c:v>1.481511727226547E-3</c:v>
                </c:pt>
                <c:pt idx="13626">
                  <c:v>1.5046362928257161E-3</c:v>
                </c:pt>
                <c:pt idx="13627">
                  <c:v>1.5276015004533365E-3</c:v>
                </c:pt>
                <c:pt idx="13628">
                  <c:v>1.5504075830626764E-3</c:v>
                </c:pt>
                <c:pt idx="13629">
                  <c:v>1.5730547764604775E-3</c:v>
                </c:pt>
                <c:pt idx="13630">
                  <c:v>1.5955433192863426E-3</c:v>
                </c:pt>
                <c:pt idx="13631">
                  <c:v>1.6178734529921502E-3</c:v>
                </c:pt>
                <c:pt idx="13632">
                  <c:v>1.6400454218215104E-3</c:v>
                </c:pt>
                <c:pt idx="13633">
                  <c:v>1.6620594727892401E-3</c:v>
                </c:pt>
                <c:pt idx="13634">
                  <c:v>1.6839158556608978E-3</c:v>
                </c:pt>
                <c:pt idx="13635">
                  <c:v>1.70561482293233E-3</c:v>
                </c:pt>
                <c:pt idx="13636">
                  <c:v>1.7271566298092643E-3</c:v>
                </c:pt>
                <c:pt idx="13637">
                  <c:v>1.7485415341869349E-3</c:v>
                </c:pt>
                <c:pt idx="13638">
                  <c:v>1.769769796629744E-3</c:v>
                </c:pt>
                <c:pt idx="13639">
                  <c:v>1.7908416803509662E-3</c:v>
                </c:pt>
                <c:pt idx="13640">
                  <c:v>1.8117574511924764E-3</c:v>
                </c:pt>
                <c:pt idx="13641">
                  <c:v>1.832517377604525E-3</c:v>
                </c:pt>
                <c:pt idx="13642">
                  <c:v>1.8531217306255482E-3</c:v>
                </c:pt>
                <c:pt idx="13643">
                  <c:v>1.8735707838620145E-3</c:v>
                </c:pt>
                <c:pt idx="13644">
                  <c:v>1.8938648134683093E-3</c:v>
                </c:pt>
                <c:pt idx="13645">
                  <c:v>1.9140040981266591E-3</c:v>
                </c:pt>
                <c:pt idx="13646">
                  <c:v>1.9339889190270925E-3</c:v>
                </c:pt>
                <c:pt idx="13647">
                  <c:v>1.9538195598474404E-3</c:v>
                </c:pt>
                <c:pt idx="13648">
                  <c:v>1.9734963067333773E-3</c:v>
                </c:pt>
                <c:pt idx="13649">
                  <c:v>1.9930194482784998E-3</c:v>
                </c:pt>
                <c:pt idx="13650">
                  <c:v>2.0123892755044451E-3</c:v>
                </c:pt>
                <c:pt idx="13651">
                  <c:v>2.0316060818410548E-3</c:v>
                </c:pt>
                <c:pt idx="13652">
                  <c:v>2.0506701631065648E-3</c:v>
                </c:pt>
                <c:pt idx="13653">
                  <c:v>2.06958181748786E-3</c:v>
                </c:pt>
                <c:pt idx="13654">
                  <c:v>2.0883413455207367E-3</c:v>
                </c:pt>
                <c:pt idx="13655">
                  <c:v>2.1069490500702425E-3</c:v>
                </c:pt>
                <c:pt idx="13656">
                  <c:v>2.1254052363110375E-3</c:v>
                </c:pt>
                <c:pt idx="13657">
                  <c:v>2.1437102117077889E-3</c:v>
                </c:pt>
                <c:pt idx="13658">
                  <c:v>2.161864285995629E-3</c:v>
                </c:pt>
                <c:pt idx="13659">
                  <c:v>2.1798677711606469E-3</c:v>
                </c:pt>
                <c:pt idx="13660">
                  <c:v>2.197720981420417E-3</c:v>
                </c:pt>
                <c:pt idx="13661">
                  <c:v>2.2154242332045738E-3</c:v>
                </c:pt>
                <c:pt idx="13662">
                  <c:v>2.2329778451354396E-3</c:v>
                </c:pt>
                <c:pt idx="13663">
                  <c:v>2.2503821380086783E-3</c:v>
                </c:pt>
                <c:pt idx="13664">
                  <c:v>2.2676374347740083E-3</c:v>
                </c:pt>
                <c:pt idx="13665">
                  <c:v>2.2847440605159521E-3</c:v>
                </c:pt>
                <c:pt idx="13666">
                  <c:v>2.3017023424346241E-3</c:v>
                </c:pt>
                <c:pt idx="13667">
                  <c:v>2.3185126098265881E-3</c:v>
                </c:pt>
                <c:pt idx="13668">
                  <c:v>2.3351751940657211E-3</c:v>
                </c:pt>
                <c:pt idx="13669">
                  <c:v>2.3516904285841591E-3</c:v>
                </c:pt>
                <c:pt idx="13670">
                  <c:v>2.3680586488532608E-3</c:v>
                </c:pt>
                <c:pt idx="13671">
                  <c:v>2.3842801923646376E-3</c:v>
                </c:pt>
                <c:pt idx="13672">
                  <c:v>2.4003553986112077E-3</c:v>
                </c:pt>
                <c:pt idx="13673">
                  <c:v>2.4162846090683243E-3</c:v>
                </c:pt>
                <c:pt idx="13674">
                  <c:v>2.4320681671749253E-3</c:v>
                </c:pt>
                <c:pt idx="13675">
                  <c:v>2.4477064183147396E-3</c:v>
                </c:pt>
                <c:pt idx="13676">
                  <c:v>2.4631997097975394E-3</c:v>
                </c:pt>
                <c:pt idx="13677">
                  <c:v>2.4785483908404344E-3</c:v>
                </c:pt>
                <c:pt idx="13678">
                  <c:v>2.4937528125492372E-3</c:v>
                </c:pt>
                <c:pt idx="13679">
                  <c:v>2.5088133278998366E-3</c:v>
                </c:pt>
                <c:pt idx="13680">
                  <c:v>2.5237302917196485E-3</c:v>
                </c:pt>
                <c:pt idx="13681">
                  <c:v>2.5385040606691017E-3</c:v>
                </c:pt>
                <c:pt idx="13682">
                  <c:v>2.5531349932231859E-3</c:v>
                </c:pt>
                <c:pt idx="13683">
                  <c:v>2.5676234496530286E-3</c:v>
                </c:pt>
                <c:pt idx="13684">
                  <c:v>2.5819697920075346E-3</c:v>
                </c:pt>
                <c:pt idx="13685">
                  <c:v>2.5961743840950601E-3</c:v>
                </c:pt>
                <c:pt idx="13686">
                  <c:v>2.6102375914651694E-3</c:v>
                </c:pt>
                <c:pt idx="13687">
                  <c:v>2.6241597813903934E-3</c:v>
                </c:pt>
                <c:pt idx="13688">
                  <c:v>2.637941322848069E-3</c:v>
                </c:pt>
                <c:pt idx="13689">
                  <c:v>2.6515825865022287E-3</c:v>
                </c:pt>
                <c:pt idx="13690">
                  <c:v>2.6650839446855246E-3</c:v>
                </c:pt>
                <c:pt idx="13691">
                  <c:v>2.678445771381207E-3</c:v>
                </c:pt>
                <c:pt idx="13692">
                  <c:v>2.6916684422051665E-3</c:v>
                </c:pt>
                <c:pt idx="13693">
                  <c:v>2.7047523343880098E-3</c:v>
                </c:pt>
                <c:pt idx="13694">
                  <c:v>2.7176978267571955E-3</c:v>
                </c:pt>
                <c:pt idx="13695">
                  <c:v>2.7305052997192089E-3</c:v>
                </c:pt>
                <c:pt idx="13696">
                  <c:v>2.7431751352418204E-3</c:v>
                </c:pt>
                <c:pt idx="13697">
                  <c:v>2.755707716836346E-3</c:v>
                </c:pt>
                <c:pt idx="13698">
                  <c:v>2.7681034295399995E-3</c:v>
                </c:pt>
                <c:pt idx="13699">
                  <c:v>2.7803626598982816E-3</c:v>
                </c:pt>
                <c:pt idx="13700">
                  <c:v>2.7924857959474221E-3</c:v>
                </c:pt>
                <c:pt idx="13701">
                  <c:v>2.8044732271968642E-3</c:v>
                </c:pt>
                <c:pt idx="13702">
                  <c:v>2.8163253446118232E-3</c:v>
                </c:pt>
                <c:pt idx="13703">
                  <c:v>2.8280425405958782E-3</c:v>
                </c:pt>
                <c:pt idx="13704">
                  <c:v>2.8396252089736202E-3</c:v>
                </c:pt>
                <c:pt idx="13705">
                  <c:v>2.8510737449733651E-3</c:v>
                </c:pt>
                <c:pt idx="13706">
                  <c:v>2.862388545209902E-3</c:v>
                </c:pt>
                <c:pt idx="13707">
                  <c:v>2.8735700076673036E-3</c:v>
                </c:pt>
                <c:pt idx="13708">
                  <c:v>2.8846185316817909E-3</c:v>
                </c:pt>
                <c:pt idx="13709">
                  <c:v>2.8955345179246549E-3</c:v>
                </c:pt>
                <c:pt idx="13710">
                  <c:v>2.9063183683852136E-3</c:v>
                </c:pt>
                <c:pt idx="13711">
                  <c:v>2.9169704863538462E-3</c:v>
                </c:pt>
                <c:pt idx="13712">
                  <c:v>2.9274912764050737E-3</c:v>
                </c:pt>
                <c:pt idx="13713">
                  <c:v>2.9378811443806687E-3</c:v>
                </c:pt>
                <c:pt idx="13714">
                  <c:v>2.9481404973728696E-3</c:v>
                </c:pt>
                <c:pt idx="13715">
                  <c:v>2.9582697437076045E-3</c:v>
                </c:pt>
                <c:pt idx="13716">
                  <c:v>2.9682692929277822E-3</c:v>
                </c:pt>
                <c:pt idx="13717">
                  <c:v>2.9781395557766563E-3</c:v>
                </c:pt>
                <c:pt idx="13718">
                  <c:v>2.9878809441812137E-3</c:v>
                </c:pt>
                <c:pt idx="13719">
                  <c:v>2.9974938712356426E-3</c:v>
                </c:pt>
                <c:pt idx="13720">
                  <c:v>3.0069787511848452E-3</c:v>
                </c:pt>
                <c:pt idx="13721">
                  <c:v>3.0163359994080027E-3</c:v>
                </c:pt>
                <c:pt idx="13722">
                  <c:v>3.0255660324022063E-3</c:v>
                </c:pt>
                <c:pt idx="13723">
                  <c:v>3.0346692677661285E-3</c:v>
                </c:pt>
                <c:pt idx="13724">
                  <c:v>3.0436461241837628E-3</c:v>
                </c:pt>
                <c:pt idx="13725">
                  <c:v>3.0524970214082219E-3</c:v>
                </c:pt>
                <c:pt idx="13726">
                  <c:v>3.061222380245573E-3</c:v>
                </c:pt>
                <c:pt idx="13727">
                  <c:v>3.0698226225387439E-3</c:v>
                </c:pt>
                <c:pt idx="13728">
                  <c:v>3.0782981711514911E-3</c:v>
                </c:pt>
                <c:pt idx="13729">
                  <c:v>3.0866494499523995E-3</c:v>
                </c:pt>
                <c:pt idx="13730">
                  <c:v>3.0948768837989679E-3</c:v>
                </c:pt>
                <c:pt idx="13731">
                  <c:v>3.1029808985217344E-3</c:v>
                </c:pt>
                <c:pt idx="13732">
                  <c:v>3.1109619209084478E-3</c:v>
                </c:pt>
                <c:pt idx="13733">
                  <c:v>3.1188203786883316E-3</c:v>
                </c:pt>
                <c:pt idx="13734">
                  <c:v>3.1265567005163619E-3</c:v>
                </c:pt>
                <c:pt idx="13735">
                  <c:v>3.1341713159576349E-3</c:v>
                </c:pt>
                <c:pt idx="13736">
                  <c:v>3.1416646554717704E-3</c:v>
                </c:pt>
                <c:pt idx="13737">
                  <c:v>3.1490371503973924E-3</c:v>
                </c:pt>
                <c:pt idx="13738">
                  <c:v>3.1562892329366379E-3</c:v>
                </c:pt>
                <c:pt idx="13739">
                  <c:v>3.1634213361397593E-3</c:v>
                </c:pt>
                <c:pt idx="13740">
                  <c:v>3.1704338938897516E-3</c:v>
                </c:pt>
                <c:pt idx="13741">
                  <c:v>3.1773273408870644E-3</c:v>
                </c:pt>
                <c:pt idx="13742">
                  <c:v>3.1841021126343366E-3</c:v>
                </c:pt>
                <c:pt idx="13743">
                  <c:v>3.190758645421234E-3</c:v>
                </c:pt>
                <c:pt idx="13744">
                  <c:v>3.1972973763093097E-3</c:v>
                </c:pt>
                <c:pt idx="13745">
                  <c:v>3.2037187431169308E-3</c:v>
                </c:pt>
                <c:pt idx="13746">
                  <c:v>3.2100231844042672E-3</c:v>
                </c:pt>
                <c:pt idx="13747">
                  <c:v>3.2162111394583499E-3</c:v>
                </c:pt>
                <c:pt idx="13748">
                  <c:v>3.222283048278156E-3</c:v>
                </c:pt>
                <c:pt idx="13749">
                  <c:v>3.2282393515597791E-3</c:v>
                </c:pt>
                <c:pt idx="13750">
                  <c:v>3.2340804906816484E-3</c:v>
                </c:pt>
                <c:pt idx="13751">
                  <c:v>3.239806907689814E-3</c:v>
                </c:pt>
                <c:pt idx="13752">
                  <c:v>3.2454190452832713E-3</c:v>
                </c:pt>
                <c:pt idx="13753">
                  <c:v>3.2509173467993677E-3</c:v>
                </c:pt>
                <c:pt idx="13754">
                  <c:v>3.256302256199245E-3</c:v>
                </c:pt>
                <c:pt idx="13755">
                  <c:v>3.2615742180533698E-3</c:v>
                </c:pt>
                <c:pt idx="13756">
                  <c:v>3.2667336775270817E-3</c:v>
                </c:pt>
                <c:pt idx="13757">
                  <c:v>3.2717810803662428E-3</c:v>
                </c:pt>
                <c:pt idx="13758">
                  <c:v>3.2767168728829233E-3</c:v>
                </c:pt>
                <c:pt idx="13759">
                  <c:v>3.2815415019411386E-3</c:v>
                </c:pt>
                <c:pt idx="13760">
                  <c:v>3.2862554149426645E-3</c:v>
                </c:pt>
                <c:pt idx="13761">
                  <c:v>3.2908590598129121E-3</c:v>
                </c:pt>
                <c:pt idx="13762">
                  <c:v>3.2953528849868291E-3</c:v>
                </c:pt>
                <c:pt idx="13763">
                  <c:v>3.2997373393949085E-3</c:v>
                </c:pt>
                <c:pt idx="13764">
                  <c:v>3.3040128724492182E-3</c:v>
                </c:pt>
                <c:pt idx="13765">
                  <c:v>3.308179934029504E-3</c:v>
                </c:pt>
                <c:pt idx="13766">
                  <c:v>3.3122389744693623E-3</c:v>
                </c:pt>
                <c:pt idx="13767">
                  <c:v>3.316190444542449E-3</c:v>
                </c:pt>
                <c:pt idx="13768">
                  <c:v>3.3200347954487641E-3</c:v>
                </c:pt>
                <c:pt idx="13769">
                  <c:v>3.3237724788009958E-3</c:v>
                </c:pt>
                <c:pt idx="13770">
                  <c:v>3.327403946610916E-3</c:v>
                </c:pt>
                <c:pt idx="13771">
                  <c:v>3.3309296512758399E-3</c:v>
                </c:pt>
                <c:pt idx="13772">
                  <c:v>3.3343500455651491E-3</c:v>
                </c:pt>
                <c:pt idx="13773">
                  <c:v>3.3376655826068652E-3</c:v>
                </c:pt>
                <c:pt idx="13774">
                  <c:v>3.3408767158742874E-3</c:v>
                </c:pt>
                <c:pt idx="13775">
                  <c:v>3.3439838991726938E-3</c:v>
                </c:pt>
                <c:pt idx="13776">
                  <c:v>3.3469875866260958E-3</c:v>
                </c:pt>
                <c:pt idx="13777">
                  <c:v>3.3498882326640552E-3</c:v>
                </c:pt>
                <c:pt idx="13778">
                  <c:v>3.3526862920085672E-3</c:v>
                </c:pt>
                <c:pt idx="13779">
                  <c:v>3.3553822196609891E-3</c:v>
                </c:pt>
                <c:pt idx="13780">
                  <c:v>3.3579764708890386E-3</c:v>
                </c:pt>
                <c:pt idx="13781">
                  <c:v>3.3604695012138548E-3</c:v>
                </c:pt>
                <c:pt idx="13782">
                  <c:v>3.3628617663971072E-3</c:v>
                </c:pt>
                <c:pt idx="13783">
                  <c:v>3.3651537224281785E-3</c:v>
                </c:pt>
                <c:pt idx="13784">
                  <c:v>3.3673458255113965E-3</c:v>
                </c:pt>
                <c:pt idx="13785">
                  <c:v>3.3694385320533326E-3</c:v>
                </c:pt>
                <c:pt idx="13786">
                  <c:v>3.371432298650156E-3</c:v>
                </c:pt>
                <c:pt idx="13787">
                  <c:v>3.3733275820750502E-3</c:v>
                </c:pt>
                <c:pt idx="13788">
                  <c:v>3.3751248392656849E-3</c:v>
                </c:pt>
                <c:pt idx="13789">
                  <c:v>3.3768245273117642E-3</c:v>
                </c:pt>
                <c:pt idx="13790">
                  <c:v>3.3784271034426041E-3</c:v>
                </c:pt>
                <c:pt idx="13791">
                  <c:v>3.3799330250148039E-3</c:v>
                </c:pt>
                <c:pt idx="13792">
                  <c:v>3.381342749499955E-3</c:v>
                </c:pt>
                <c:pt idx="13793">
                  <c:v>3.3826567344724147E-3</c:v>
                </c:pt>
                <c:pt idx="13794">
                  <c:v>3.3838754375971466E-3</c:v>
                </c:pt>
                <c:pt idx="13795">
                  <c:v>3.3849993166176189E-3</c:v>
                </c:pt>
                <c:pt idx="13796">
                  <c:v>3.3860288293437453E-3</c:v>
                </c:pt>
                <c:pt idx="13797">
                  <c:v>3.3869644336399262E-3</c:v>
                </c:pt>
                <c:pt idx="13798">
                  <c:v>3.3878065874130996E-3</c:v>
                </c:pt>
                <c:pt idx="13799">
                  <c:v>3.3885557486008889E-3</c:v>
                </c:pt>
                <c:pt idx="13800">
                  <c:v>3.3892123751597981E-3</c:v>
                </c:pt>
                <c:pt idx="13801">
                  <c:v>3.3897769250534684E-3</c:v>
                </c:pt>
                <c:pt idx="13802">
                  <c:v>3.3902498562409932E-3</c:v>
                </c:pt>
                <c:pt idx="13803">
                  <c:v>3.3906316266652872E-3</c:v>
                </c:pt>
                <c:pt idx="13804">
                  <c:v>3.3909226942415351E-3</c:v>
                </c:pt>
                <c:pt idx="13805">
                  <c:v>3.3911235168456763E-3</c:v>
                </c:pt>
                <c:pt idx="13806">
                  <c:v>3.3912345523029663E-3</c:v>
                </c:pt>
                <c:pt idx="13807">
                  <c:v>3.391256258376588E-3</c:v>
                </c:pt>
                <c:pt idx="13808">
                  <c:v>3.3911890927563353E-3</c:v>
                </c:pt>
                <c:pt idx="13809">
                  <c:v>3.3910335130473363E-3</c:v>
                </c:pt>
                <c:pt idx="13810">
                  <c:v>3.3907899767588604E-3</c:v>
                </c:pt>
                <c:pt idx="13811">
                  <c:v>3.3904589412931678E-3</c:v>
                </c:pt>
                <c:pt idx="13812">
                  <c:v>3.3900408639344222E-3</c:v>
                </c:pt>
                <c:pt idx="13813">
                  <c:v>3.3895362018376727E-3</c:v>
                </c:pt>
                <c:pt idx="13814">
                  <c:v>3.3889454120178738E-3</c:v>
                </c:pt>
                <c:pt idx="13815">
                  <c:v>3.3882689513390013E-3</c:v>
                </c:pt>
                <c:pt idx="13816">
                  <c:v>3.387507276503192E-3</c:v>
                </c:pt>
                <c:pt idx="13817">
                  <c:v>3.3866608440399518E-3</c:v>
                </c:pt>
                <c:pt idx="13818">
                  <c:v>3.3857301102954459E-3</c:v>
                </c:pt>
                <c:pt idx="13819">
                  <c:v>3.3847155314218197E-3</c:v>
                </c:pt>
                <c:pt idx="13820">
                  <c:v>3.3836175633665936E-3</c:v>
                </c:pt>
                <c:pt idx="13821">
                  <c:v>3.382436661862115E-3</c:v>
                </c:pt>
                <c:pt idx="13822">
                  <c:v>3.381173282415073E-3</c:v>
                </c:pt>
                <c:pt idx="13823">
                  <c:v>3.3798278802960641E-3</c:v>
                </c:pt>
                <c:pt idx="13824">
                  <c:v>3.3784009105292281E-3</c:v>
                </c:pt>
                <c:pt idx="13825">
                  <c:v>3.3768928278819382E-3</c:v>
                </c:pt>
                <c:pt idx="13826">
                  <c:v>3.375304086854537E-3</c:v>
                </c:pt>
                <c:pt idx="13827">
                  <c:v>3.3736351416701628E-3</c:v>
                </c:pt>
                <c:pt idx="13828">
                  <c:v>3.3718864462646088E-3</c:v>
                </c:pt>
                <c:pt idx="13829">
                  <c:v>3.3700584542762538E-3</c:v>
                </c:pt>
                <c:pt idx="13830">
                  <c:v>3.368151619036041E-3</c:v>
                </c:pt>
                <c:pt idx="13831">
                  <c:v>3.3661663935575271E-3</c:v>
                </c:pt>
                <c:pt idx="13832">
                  <c:v>3.3641032305269918E-3</c:v>
                </c:pt>
                <c:pt idx="13833">
                  <c:v>3.3619625822935923E-3</c:v>
                </c:pt>
                <c:pt idx="13834">
                  <c:v>3.3597449008595944E-3</c:v>
                </c:pt>
                <c:pt idx="13835">
                  <c:v>3.3574506378706457E-3</c:v>
                </c:pt>
                <c:pt idx="13836">
                  <c:v>3.3550802446061239E-3</c:v>
                </c:pt>
                <c:pt idx="13837">
                  <c:v>3.3526341719695252E-3</c:v>
                </c:pt>
                <c:pt idx="13838">
                  <c:v>3.3501128704789321E-3</c:v>
                </c:pt>
                <c:pt idx="13839">
                  <c:v>3.3475167902575244E-3</c:v>
                </c:pt>
                <c:pt idx="13840">
                  <c:v>3.3448463810241526E-3</c:v>
                </c:pt>
                <c:pt idx="13841">
                  <c:v>3.3421020920839815E-3</c:v>
                </c:pt>
                <c:pt idx="13842">
                  <c:v>3.3392843723191682E-3</c:v>
                </c:pt>
                <c:pt idx="13843">
                  <c:v>3.3363936701796206E-3</c:v>
                </c:pt>
                <c:pt idx="13844">
                  <c:v>3.3334304336738061E-3</c:v>
                </c:pt>
                <c:pt idx="13845">
                  <c:v>3.3303951103596202E-3</c:v>
                </c:pt>
                <c:pt idx="13846">
                  <c:v>3.327288147335304E-3</c:v>
                </c:pt>
                <c:pt idx="13847">
                  <c:v>3.3241099912304345E-3</c:v>
                </c:pt>
                <c:pt idx="13848">
                  <c:v>3.3208610881969684E-3</c:v>
                </c:pt>
                <c:pt idx="13849">
                  <c:v>3.3175418839003347E-3</c:v>
                </c:pt>
                <c:pt idx="13850">
                  <c:v>3.3141528235105986E-3</c:v>
                </c:pt>
                <c:pt idx="13851">
                  <c:v>3.3106943516936775E-3</c:v>
                </c:pt>
                <c:pt idx="13852">
                  <c:v>3.3071669126026053E-3</c:v>
                </c:pt>
                <c:pt idx="13853">
                  <c:v>3.3035709498688737E-3</c:v>
                </c:pt>
                <c:pt idx="13854">
                  <c:v>3.2999069065938165E-3</c:v>
                </c:pt>
                <c:pt idx="13855">
                  <c:v>3.2961752253400606E-3</c:v>
                </c:pt>
                <c:pt idx="13856">
                  <c:v>3.2923763481230214E-3</c:v>
                </c:pt>
                <c:pt idx="13857">
                  <c:v>3.2885107164024744E-3</c:v>
                </c:pt>
                <c:pt idx="13858">
                  <c:v>3.2845787710741609E-3</c:v>
                </c:pt>
                <c:pt idx="13859">
                  <c:v>3.2805809524614838E-3</c:v>
                </c:pt>
                <c:pt idx="13860">
                  <c:v>3.2765177003072181E-3</c:v>
                </c:pt>
                <c:pt idx="13861">
                  <c:v>3.272389453765321E-3</c:v>
                </c:pt>
                <c:pt idx="13862">
                  <c:v>3.2681966513927697E-3</c:v>
                </c:pt>
                <c:pt idx="13863">
                  <c:v>3.2639397311414612E-3</c:v>
                </c:pt>
                <c:pt idx="13864">
                  <c:v>3.2596191303501808E-3</c:v>
                </c:pt>
                <c:pt idx="13865">
                  <c:v>3.2552352857366305E-3</c:v>
                </c:pt>
                <c:pt idx="13866">
                  <c:v>3.2507886333894751E-3</c:v>
                </c:pt>
                <c:pt idx="13867">
                  <c:v>3.2462796087605037E-3</c:v>
                </c:pt>
                <c:pt idx="13868">
                  <c:v>3.2417086466567952E-3</c:v>
                </c:pt>
                <c:pt idx="13869">
                  <c:v>3.237076181232978E-3</c:v>
                </c:pt>
                <c:pt idx="13870">
                  <c:v>3.2323826459835195E-3</c:v>
                </c:pt>
                <c:pt idx="13871">
                  <c:v>3.2276284737350939E-3</c:v>
                </c:pt>
                <c:pt idx="13872">
                  <c:v>3.2228140966389846E-3</c:v>
                </c:pt>
                <c:pt idx="13873">
                  <c:v>3.2179399461635589E-3</c:v>
                </c:pt>
                <c:pt idx="13874">
                  <c:v>3.2130064530867886E-3</c:v>
                </c:pt>
                <c:pt idx="13875">
                  <c:v>3.2080140474888439E-3</c:v>
                </c:pt>
                <c:pt idx="13876">
                  <c:v>3.202963158744708E-3</c:v>
                </c:pt>
                <c:pt idx="13877">
                  <c:v>3.1978542155168899E-3</c:v>
                </c:pt>
                <c:pt idx="13878">
                  <c:v>3.1926876457481607E-3</c:v>
                </c:pt>
                <c:pt idx="13879">
                  <c:v>3.1874638766543617E-3</c:v>
                </c:pt>
                <c:pt idx="13880">
                  <c:v>3.1821833347172581E-3</c:v>
                </c:pt>
                <c:pt idx="13881">
                  <c:v>3.176846445677459E-3</c:v>
                </c:pt>
                <c:pt idx="13882">
                  <c:v>3.1714536345273836E-3</c:v>
                </c:pt>
                <c:pt idx="13883">
                  <c:v>3.1660053255042849E-3</c:v>
                </c:pt>
                <c:pt idx="13884">
                  <c:v>3.1605019420833341E-3</c:v>
                </c:pt>
                <c:pt idx="13885">
                  <c:v>3.1549439069707345E-3</c:v>
                </c:pt>
                <c:pt idx="13886">
                  <c:v>3.1493316420969429E-3</c:v>
                </c:pt>
                <c:pt idx="13887">
                  <c:v>3.1436655686098822E-3</c:v>
                </c:pt>
                <c:pt idx="13888">
                  <c:v>3.1379461068682607E-3</c:v>
                </c:pt>
                <c:pt idx="13889">
                  <c:v>3.132173676434917E-3</c:v>
                </c:pt>
                <c:pt idx="13890">
                  <c:v>3.1263486960702025E-3</c:v>
                </c:pt>
                <c:pt idx="13891">
                  <c:v>3.1204715837254999E-3</c:v>
                </c:pt>
                <c:pt idx="13892">
                  <c:v>3.1145427565366806E-3</c:v>
                </c:pt>
                <c:pt idx="13893">
                  <c:v>3.1085626308177015E-3</c:v>
                </c:pt>
                <c:pt idx="13894">
                  <c:v>3.1025316220542232E-3</c:v>
                </c:pt>
                <c:pt idx="13895">
                  <c:v>3.0964501448972792E-3</c:v>
                </c:pt>
                <c:pt idx="13896">
                  <c:v>3.090318613157019E-3</c:v>
                </c:pt>
                <c:pt idx="13897">
                  <c:v>3.084137439796476E-3</c:v>
                </c:pt>
                <c:pt idx="13898">
                  <c:v>3.0779070369254162E-3</c:v>
                </c:pt>
                <c:pt idx="13899">
                  <c:v>3.0716278157942238E-3</c:v>
                </c:pt>
                <c:pt idx="13900">
                  <c:v>3.0653001867878469E-3</c:v>
                </c:pt>
                <c:pt idx="13901">
                  <c:v>3.058924559419788E-3</c:v>
                </c:pt>
                <c:pt idx="13902">
                  <c:v>3.0525013423261609E-3</c:v>
                </c:pt>
                <c:pt idx="13903">
                  <c:v>3.0460309432597836E-3</c:v>
                </c:pt>
                <c:pt idx="13904">
                  <c:v>3.0395137690843481E-3</c:v>
                </c:pt>
                <c:pt idx="13905">
                  <c:v>3.032950225768606E-3</c:v>
                </c:pt>
                <c:pt idx="13906">
                  <c:v>3.0263407183806516E-3</c:v>
                </c:pt>
                <c:pt idx="13907">
                  <c:v>3.0196856510822123E-3</c:v>
                </c:pt>
                <c:pt idx="13908">
                  <c:v>3.0129854271230281E-3</c:v>
                </c:pt>
                <c:pt idx="13909">
                  <c:v>3.0062404488352674E-3</c:v>
                </c:pt>
                <c:pt idx="13910">
                  <c:v>2.9994511176279805E-3</c:v>
                </c:pt>
                <c:pt idx="13911">
                  <c:v>2.9926178339816354E-3</c:v>
                </c:pt>
                <c:pt idx="13912">
                  <c:v>2.9857409974426851E-3</c:v>
                </c:pt>
                <c:pt idx="13913">
                  <c:v>2.9788210066181882E-3</c:v>
                </c:pt>
                <c:pt idx="13914">
                  <c:v>2.9718582591704832E-3</c:v>
                </c:pt>
                <c:pt idx="13915">
                  <c:v>2.9648531518119206E-3</c:v>
                </c:pt>
                <c:pt idx="13916">
                  <c:v>2.9578060802996297E-3</c:v>
                </c:pt>
                <c:pt idx="13917">
                  <c:v>2.950717439430363E-3</c:v>
                </c:pt>
                <c:pt idx="13918">
                  <c:v>2.9435876230353569E-3</c:v>
                </c:pt>
                <c:pt idx="13919">
                  <c:v>2.936417023975272E-3</c:v>
                </c:pt>
                <c:pt idx="13920">
                  <c:v>2.9292060341351775E-3</c:v>
                </c:pt>
                <c:pt idx="13921">
                  <c:v>2.9219550444195726E-3</c:v>
                </c:pt>
                <c:pt idx="13922">
                  <c:v>2.9146644447474719E-3</c:v>
                </c:pt>
                <c:pt idx="13923">
                  <c:v>2.9073346240475412E-3</c:v>
                </c:pt>
                <c:pt idx="13924">
                  <c:v>2.8999659702532705E-3</c:v>
                </c:pt>
                <c:pt idx="13925">
                  <c:v>2.8925588702982227E-3</c:v>
                </c:pt>
                <c:pt idx="13926">
                  <c:v>2.8851137101112948E-3</c:v>
                </c:pt>
                <c:pt idx="13927">
                  <c:v>2.8776308746120581E-3</c:v>
                </c:pt>
                <c:pt idx="13928">
                  <c:v>2.8701107477061491E-3</c:v>
                </c:pt>
                <c:pt idx="13929">
                  <c:v>2.8625537122806818E-3</c:v>
                </c:pt>
                <c:pt idx="13930">
                  <c:v>2.8549601501997443E-3</c:v>
                </c:pt>
                <c:pt idx="13931">
                  <c:v>2.847330442299921E-3</c:v>
                </c:pt>
                <c:pt idx="13932">
                  <c:v>2.8396649683858589E-3</c:v>
                </c:pt>
                <c:pt idx="13933">
                  <c:v>2.8319641072259241E-3</c:v>
                </c:pt>
                <c:pt idx="13934">
                  <c:v>2.8242282365478436E-3</c:v>
                </c:pt>
                <c:pt idx="13935">
                  <c:v>2.8164577330344566E-3</c:v>
                </c:pt>
                <c:pt idx="13936">
                  <c:v>2.8086529723194706E-3</c:v>
                </c:pt>
                <c:pt idx="13937">
                  <c:v>2.8008143289832911E-3</c:v>
                </c:pt>
                <c:pt idx="13938">
                  <c:v>2.7929421765488867E-3</c:v>
                </c:pt>
                <c:pt idx="13939">
                  <c:v>2.785036887477714E-3</c:v>
                </c:pt>
                <c:pt idx="13940">
                  <c:v>2.7770988331656632E-3</c:v>
                </c:pt>
                <c:pt idx="13941">
                  <c:v>2.7691283839391041E-3</c:v>
                </c:pt>
                <c:pt idx="13942">
                  <c:v>2.7611259090509158E-3</c:v>
                </c:pt>
                <c:pt idx="13943">
                  <c:v>2.7530917766766107E-3</c:v>
                </c:pt>
                <c:pt idx="13944">
                  <c:v>2.7450263539104845E-3</c:v>
                </c:pt>
                <c:pt idx="13945">
                  <c:v>2.7369300067618279E-3</c:v>
                </c:pt>
                <c:pt idx="13946">
                  <c:v>2.728803100151164E-3</c:v>
                </c:pt>
                <c:pt idx="13947">
                  <c:v>2.7206459979065524E-3</c:v>
                </c:pt>
                <c:pt idx="13948">
                  <c:v>2.7124590627599318E-3</c:v>
                </c:pt>
                <c:pt idx="13949">
                  <c:v>2.7042426563435081E-3</c:v>
                </c:pt>
                <c:pt idx="13950">
                  <c:v>2.6959971391861954E-3</c:v>
                </c:pt>
                <c:pt idx="13951">
                  <c:v>2.6877228707100961E-3</c:v>
                </c:pt>
                <c:pt idx="13952">
                  <c:v>2.6794202092270208E-3</c:v>
                </c:pt>
                <c:pt idx="13953">
                  <c:v>2.6710895119350852E-3</c:v>
                </c:pt>
                <c:pt idx="13954">
                  <c:v>2.6627311349153148E-3</c:v>
                </c:pt>
                <c:pt idx="13955">
                  <c:v>2.6543454331283065E-3</c:v>
                </c:pt>
                <c:pt idx="13956">
                  <c:v>2.6459327604109635E-3</c:v>
                </c:pt>
                <c:pt idx="13957">
                  <c:v>2.6374934694732249E-3</c:v>
                </c:pt>
                <c:pt idx="13958">
                  <c:v>2.6290279118948955E-3</c:v>
                </c:pt>
                <c:pt idx="13959">
                  <c:v>2.6205364381224733E-3</c:v>
                </c:pt>
                <c:pt idx="13960">
                  <c:v>2.6120193974660485E-3</c:v>
                </c:pt>
                <c:pt idx="13961">
                  <c:v>2.6034771380962548E-3</c:v>
                </c:pt>
                <c:pt idx="13962">
                  <c:v>2.5949100070412263E-3</c:v>
                </c:pt>
                <c:pt idx="13963">
                  <c:v>2.5863183501836488E-3</c:v>
                </c:pt>
                <c:pt idx="13964">
                  <c:v>2.5777025122578176E-3</c:v>
                </c:pt>
                <c:pt idx="13965">
                  <c:v>2.5690628368467542E-3</c:v>
                </c:pt>
                <c:pt idx="13966">
                  <c:v>2.5603996663793758E-3</c:v>
                </c:pt>
                <c:pt idx="13967">
                  <c:v>2.5517133421276831E-3</c:v>
                </c:pt>
                <c:pt idx="13968">
                  <c:v>2.5430042042040211E-3</c:v>
                </c:pt>
                <c:pt idx="13969">
                  <c:v>2.5342725915583641E-3</c:v>
                </c:pt>
                <c:pt idx="13970">
                  <c:v>2.5255188419756546E-3</c:v>
                </c:pt>
                <c:pt idx="13971">
                  <c:v>2.5167432920731661E-3</c:v>
                </c:pt>
                <c:pt idx="13972">
                  <c:v>2.5079462772979533E-3</c:v>
                </c:pt>
                <c:pt idx="13973">
                  <c:v>2.4991281319242781E-3</c:v>
                </c:pt>
                <c:pt idx="13974">
                  <c:v>2.4902891890511525E-3</c:v>
                </c:pt>
                <c:pt idx="13975">
                  <c:v>2.4814297805998632E-3</c:v>
                </c:pt>
                <c:pt idx="13976">
                  <c:v>2.4725502373115732E-3</c:v>
                </c:pt>
                <c:pt idx="13977">
                  <c:v>2.4636508887449535E-3</c:v>
                </c:pt>
                <c:pt idx="13978">
                  <c:v>2.4547320632738591E-3</c:v>
                </c:pt>
                <c:pt idx="13979">
                  <c:v>2.4457940880850564E-3</c:v>
                </c:pt>
                <c:pt idx="13980">
                  <c:v>2.436837289175963E-3</c:v>
                </c:pt>
                <c:pt idx="13981">
                  <c:v>2.427861991352474E-3</c:v>
                </c:pt>
                <c:pt idx="13982">
                  <c:v>2.4188685182267838E-3</c:v>
                </c:pt>
                <c:pt idx="13983">
                  <c:v>2.4098571922152919E-3</c:v>
                </c:pt>
                <c:pt idx="13984">
                  <c:v>2.4008283345365094E-3</c:v>
                </c:pt>
                <c:pt idx="13985">
                  <c:v>2.391782265209039E-3</c:v>
                </c:pt>
                <c:pt idx="13986">
                  <c:v>2.3827193030495782E-3</c:v>
                </c:pt>
                <c:pt idx="13987">
                  <c:v>2.3736397656709722E-3</c:v>
                </c:pt>
                <c:pt idx="13988">
                  <c:v>2.3645439694802931E-3</c:v>
                </c:pt>
                <c:pt idx="13989">
                  <c:v>2.3554322296769886E-3</c:v>
                </c:pt>
                <c:pt idx="13990">
                  <c:v>2.3463048602510362E-3</c:v>
                </c:pt>
                <c:pt idx="13991">
                  <c:v>2.3371621739811535E-3</c:v>
                </c:pt>
                <c:pt idx="13992">
                  <c:v>2.3280044824330651E-3</c:v>
                </c:pt>
                <c:pt idx="13993">
                  <c:v>2.3188320959577732E-3</c:v>
                </c:pt>
                <c:pt idx="13994">
                  <c:v>2.3096453236898999E-3</c:v>
                </c:pt>
                <c:pt idx="13995">
                  <c:v>2.3004444735460544E-3</c:v>
                </c:pt>
                <c:pt idx="13996">
                  <c:v>2.2912298522232374E-3</c:v>
                </c:pt>
                <c:pt idx="13997">
                  <c:v>2.2820017651972906E-3</c:v>
                </c:pt>
                <c:pt idx="13998">
                  <c:v>2.2727605167213887E-3</c:v>
                </c:pt>
                <c:pt idx="13999">
                  <c:v>2.2635064098245595E-3</c:v>
                </c:pt>
                <c:pt idx="14000">
                  <c:v>2.2542397463102535E-3</c:v>
                </c:pt>
                <c:pt idx="14001">
                  <c:v>2.2449608267549391E-3</c:v>
                </c:pt>
                <c:pt idx="14002">
                  <c:v>2.2356699505067489E-3</c:v>
                </c:pt>
                <c:pt idx="14003">
                  <c:v>2.2263674156841658E-3</c:v>
                </c:pt>
                <c:pt idx="14004">
                  <c:v>2.2170535191747272E-3</c:v>
                </c:pt>
                <c:pt idx="14005">
                  <c:v>2.2077285566337889E-3</c:v>
                </c:pt>
                <c:pt idx="14006">
                  <c:v>2.1983928224833171E-3</c:v>
                </c:pt>
                <c:pt idx="14007">
                  <c:v>2.1890466099107149E-3</c:v>
                </c:pt>
                <c:pt idx="14008">
                  <c:v>2.1796902108677028E-3</c:v>
                </c:pt>
                <c:pt idx="14009">
                  <c:v>2.1703239160692049E-3</c:v>
                </c:pt>
                <c:pt idx="14010">
                  <c:v>2.1609480149923119E-3</c:v>
                </c:pt>
                <c:pt idx="14011">
                  <c:v>2.1515627958752408E-3</c:v>
                </c:pt>
                <c:pt idx="14012">
                  <c:v>2.1421685457163699E-3</c:v>
                </c:pt>
                <c:pt idx="14013">
                  <c:v>2.1327655502732731E-3</c:v>
                </c:pt>
                <c:pt idx="14014">
                  <c:v>2.1233540940618252E-3</c:v>
                </c:pt>
                <c:pt idx="14015">
                  <c:v>2.1139344603553186E-3</c:v>
                </c:pt>
                <c:pt idx="14016">
                  <c:v>2.104506931183618E-3</c:v>
                </c:pt>
                <c:pt idx="14017">
                  <c:v>2.095071787332379E-3</c:v>
                </c:pt>
                <c:pt idx="14018">
                  <c:v>2.0856293083422565E-3</c:v>
                </c:pt>
                <c:pt idx="14019">
                  <c:v>2.0761797725081911E-3</c:v>
                </c:pt>
                <c:pt idx="14020">
                  <c:v>2.0667234568787088E-3</c:v>
                </c:pt>
                <c:pt idx="14021">
                  <c:v>2.0572606372552512E-3</c:v>
                </c:pt>
                <c:pt idx="14022">
                  <c:v>2.0477915881915651E-3</c:v>
                </c:pt>
                <c:pt idx="14023">
                  <c:v>2.0383165829930936E-3</c:v>
                </c:pt>
                <c:pt idx="14024">
                  <c:v>2.0288358937164412E-3</c:v>
                </c:pt>
                <c:pt idx="14025">
                  <c:v>2.0193497911688381E-3</c:v>
                </c:pt>
                <c:pt idx="14026">
                  <c:v>2.0098585449076583E-3</c:v>
                </c:pt>
                <c:pt idx="14027">
                  <c:v>2.0003624232399621E-3</c:v>
                </c:pt>
                <c:pt idx="14028">
                  <c:v>1.9908616932220883E-3</c:v>
                </c:pt>
                <c:pt idx="14029">
                  <c:v>1.9813566206592589E-3</c:v>
                </c:pt>
                <c:pt idx="14030">
                  <c:v>1.9718474701052335E-3</c:v>
                </c:pt>
                <c:pt idx="14031">
                  <c:v>1.962334504861993E-3</c:v>
                </c:pt>
                <c:pt idx="14032">
                  <c:v>1.9528179869794545E-3</c:v>
                </c:pt>
                <c:pt idx="14033">
                  <c:v>1.94329817725522E-3</c:v>
                </c:pt>
                <c:pt idx="14034">
                  <c:v>1.9337753352343624E-3</c:v>
                </c:pt>
                <c:pt idx="14035">
                  <c:v>1.9242497192092397E-3</c:v>
                </c:pt>
                <c:pt idx="14036">
                  <c:v>1.9147215862193407E-3</c:v>
                </c:pt>
                <c:pt idx="14037">
                  <c:v>1.9051911920511737E-3</c:v>
                </c:pt>
                <c:pt idx="14038">
                  <c:v>1.8956587912381717E-3</c:v>
                </c:pt>
                <c:pt idx="14039">
                  <c:v>1.8861246370606439E-3</c:v>
                </c:pt>
                <c:pt idx="14040">
                  <c:v>1.8765889815457557E-3</c:v>
                </c:pt>
                <c:pt idx="14041">
                  <c:v>1.8670520754675288E-3</c:v>
                </c:pt>
                <c:pt idx="14042">
                  <c:v>1.8575141683468965E-3</c:v>
                </c:pt>
                <c:pt idx="14043">
                  <c:v>1.8479755084517698E-3</c:v>
                </c:pt>
                <c:pt idx="14044">
                  <c:v>1.8384363427971409E-3</c:v>
                </c:pt>
                <c:pt idx="14045">
                  <c:v>1.8288969171452282E-3</c:v>
                </c:pt>
                <c:pt idx="14046">
                  <c:v>1.8193574760056335E-3</c:v>
                </c:pt>
                <c:pt idx="14047">
                  <c:v>1.8098182626355474E-3</c:v>
                </c:pt>
                <c:pt idx="14048">
                  <c:v>1.8002795190399784E-3</c:v>
                </c:pt>
                <c:pt idx="14049">
                  <c:v>1.7907414859720105E-3</c:v>
                </c:pt>
                <c:pt idx="14050">
                  <c:v>1.7812044029330946E-3</c:v>
                </c:pt>
                <c:pt idx="14051">
                  <c:v>1.7716685081733733E-3</c:v>
                </c:pt>
                <c:pt idx="14052">
                  <c:v>1.7621340386920251E-3</c:v>
                </c:pt>
                <c:pt idx="14053">
                  <c:v>1.7526012302376511E-3</c:v>
                </c:pt>
                <c:pt idx="14054">
                  <c:v>1.743070317308686E-3</c:v>
                </c:pt>
                <c:pt idx="14055">
                  <c:v>1.7335415331538352E-3</c:v>
                </c:pt>
                <c:pt idx="14056">
                  <c:v>1.724015109772548E-3</c:v>
                </c:pt>
                <c:pt idx="14057">
                  <c:v>1.7144912779155153E-3</c:v>
                </c:pt>
                <c:pt idx="14058">
                  <c:v>1.7049702670852041E-3</c:v>
                </c:pt>
                <c:pt idx="14059">
                  <c:v>1.6954523055364068E-3</c:v>
                </c:pt>
                <c:pt idx="14060">
                  <c:v>1.6859376202768329E-3</c:v>
                </c:pt>
                <c:pt idx="14061">
                  <c:v>1.676426437067724E-3</c:v>
                </c:pt>
                <c:pt idx="14062">
                  <c:v>1.6669189804244991E-3</c:v>
                </c:pt>
                <c:pt idx="14063">
                  <c:v>1.6574154736174245E-3</c:v>
                </c:pt>
                <c:pt idx="14064">
                  <c:v>1.6479161386723151E-3</c:v>
                </c:pt>
                <c:pt idx="14065">
                  <c:v>1.6384211963712647E-3</c:v>
                </c:pt>
                <c:pt idx="14066">
                  <c:v>1.6289308662534008E-3</c:v>
                </c:pt>
                <c:pt idx="14067">
                  <c:v>1.6194453666156686E-3</c:v>
                </c:pt>
                <c:pt idx="14068">
                  <c:v>1.6099649145136464E-3</c:v>
                </c:pt>
                <c:pt idx="14069">
                  <c:v>1.6004897257623804E-3</c:v>
                </c:pt>
                <c:pt idx="14070">
                  <c:v>1.5910200149372544E-3</c:v>
                </c:pt>
                <c:pt idx="14071">
                  <c:v>1.5815559953748822E-3</c:v>
                </c:pt>
                <c:pt idx="14072">
                  <c:v>1.5720978791740282E-3</c:v>
                </c:pt>
                <c:pt idx="14073">
                  <c:v>1.5626458771965549E-3</c:v>
                </c:pt>
                <c:pt idx="14074">
                  <c:v>1.5532001990683974E-3</c:v>
                </c:pt>
                <c:pt idx="14075">
                  <c:v>1.5437610531805637E-3</c:v>
                </c:pt>
                <c:pt idx="14076">
                  <c:v>1.5343286466901619E-3</c:v>
                </c:pt>
                <c:pt idx="14077">
                  <c:v>1.5249031855214495E-3</c:v>
                </c:pt>
                <c:pt idx="14078">
                  <c:v>1.5154848743669175E-3</c:v>
                </c:pt>
                <c:pt idx="14079">
                  <c:v>1.5060739166883913E-3</c:v>
                </c:pt>
                <c:pt idx="14080">
                  <c:v>1.4966705147181625E-3</c:v>
                </c:pt>
                <c:pt idx="14081">
                  <c:v>1.4872748694601439E-3</c:v>
                </c:pt>
                <c:pt idx="14082">
                  <c:v>1.4778871806910515E-3</c:v>
                </c:pt>
                <c:pt idx="14083">
                  <c:v>1.4685076469616088E-3</c:v>
                </c:pt>
                <c:pt idx="14084">
                  <c:v>1.4591364655977797E-3</c:v>
                </c:pt>
                <c:pt idx="14085">
                  <c:v>1.4497738327020246E-3</c:v>
                </c:pt>
                <c:pt idx="14086">
                  <c:v>1.4404199431545814E-3</c:v>
                </c:pt>
                <c:pt idx="14087">
                  <c:v>1.4310749906147669E-3</c:v>
                </c:pt>
                <c:pt idx="14088">
                  <c:v>1.4217391675223124E-3</c:v>
                </c:pt>
                <c:pt idx="14089">
                  <c:v>1.4124126650987144E-3</c:v>
                </c:pt>
                <c:pt idx="14090">
                  <c:v>1.4030956733486082E-3</c:v>
                </c:pt>
                <c:pt idx="14091">
                  <c:v>1.3937883810611813E-3</c:v>
                </c:pt>
                <c:pt idx="14092">
                  <c:v>1.3844909758115866E-3</c:v>
                </c:pt>
                <c:pt idx="14093">
                  <c:v>1.375203643962396E-3</c:v>
                </c:pt>
                <c:pt idx="14094">
                  <c:v>1.3659265706650781E-3</c:v>
                </c:pt>
                <c:pt idx="14095">
                  <c:v>1.3566599398614854E-3</c:v>
                </c:pt>
                <c:pt idx="14096">
                  <c:v>1.3474039342853768E-3</c:v>
                </c:pt>
                <c:pt idx="14097">
                  <c:v>1.3381587354639624E-3</c:v>
                </c:pt>
                <c:pt idx="14098">
                  <c:v>1.3289245237194619E-3</c:v>
                </c:pt>
                <c:pt idx="14099">
                  <c:v>1.3197014781706976E-3</c:v>
                </c:pt>
                <c:pt idx="14100">
                  <c:v>1.3104897767347023E-3</c:v>
                </c:pt>
                <c:pt idx="14101">
                  <c:v>1.3012895961283461E-3</c:v>
                </c:pt>
                <c:pt idx="14102">
                  <c:v>1.2921011118700013E-3</c:v>
                </c:pt>
                <c:pt idx="14103">
                  <c:v>1.282924498281206E-3</c:v>
                </c:pt>
                <c:pt idx="14104">
                  <c:v>1.2737599284883745E-3</c:v>
                </c:pt>
                <c:pt idx="14105">
                  <c:v>1.2646075744245069E-3</c:v>
                </c:pt>
                <c:pt idx="14106">
                  <c:v>1.255467606830935E-3</c:v>
                </c:pt>
                <c:pt idx="14107">
                  <c:v>1.2463401952590857E-3</c:v>
                </c:pt>
                <c:pt idx="14108">
                  <c:v>1.2372255080722633E-3</c:v>
                </c:pt>
                <c:pt idx="14109">
                  <c:v>1.2281237124474535E-3</c:v>
                </c:pt>
                <c:pt idx="14110">
                  <c:v>1.2190349743771533E-3</c:v>
                </c:pt>
                <c:pt idx="14111">
                  <c:v>1.2099594586712115E-3</c:v>
                </c:pt>
                <c:pt idx="14112">
                  <c:v>1.200897328958701E-3</c:v>
                </c:pt>
                <c:pt idx="14113">
                  <c:v>1.1918487476898041E-3</c:v>
                </c:pt>
                <c:pt idx="14114">
                  <c:v>1.1828138761377234E-3</c:v>
                </c:pt>
                <c:pt idx="14115">
                  <c:v>1.1737928744006052E-3</c:v>
                </c:pt>
                <c:pt idx="14116">
                  <c:v>1.1647859014034929E-3</c:v>
                </c:pt>
                <c:pt idx="14117">
                  <c:v>1.1557931149002905E-3</c:v>
                </c:pt>
                <c:pt idx="14118">
                  <c:v>1.1468146714757545E-3</c:v>
                </c:pt>
                <c:pt idx="14119">
                  <c:v>1.1378507265474977E-3</c:v>
                </c:pt>
                <c:pt idx="14120">
                  <c:v>1.1289014343680191E-3</c:v>
                </c:pt>
                <c:pt idx="14121">
                  <c:v>1.1199669480267454E-3</c:v>
                </c:pt>
                <c:pt idx="14122">
                  <c:v>1.1110474194521026E-3</c:v>
                </c:pt>
                <c:pt idx="14123">
                  <c:v>1.1021429994135944E-3</c:v>
                </c:pt>
                <c:pt idx="14124">
                  <c:v>1.0932538375239059E-3</c:v>
                </c:pt>
                <c:pt idx="14125">
                  <c:v>1.0843800822410285E-3</c:v>
                </c:pt>
                <c:pt idx="14126">
                  <c:v>1.0755218808703958E-3</c:v>
                </c:pt>
                <c:pt idx="14127">
                  <c:v>1.0666793795670456E-3</c:v>
                </c:pt>
                <c:pt idx="14128">
                  <c:v>1.0578527233377922E-3</c:v>
                </c:pt>
                <c:pt idx="14129">
                  <c:v>1.0490420560434241E-3</c:v>
                </c:pt>
                <c:pt idx="14130">
                  <c:v>1.0402475204009166E-3</c:v>
                </c:pt>
                <c:pt idx="14131">
                  <c:v>1.0314692579856581E-3</c:v>
                </c:pt>
                <c:pt idx="14132">
                  <c:v>1.0227074092337076E-3</c:v>
                </c:pt>
                <c:pt idx="14133">
                  <c:v>1.0139621134440439E-3</c:v>
                </c:pt>
                <c:pt idx="14134">
                  <c:v>1.0052335087808659E-3</c:v>
                </c:pt>
                <c:pt idx="14135">
                  <c:v>9.9652173227587947E-4</c:v>
                </c:pt>
                <c:pt idx="14136">
                  <c:v>9.8782691983062077E-4</c:v>
                </c:pt>
                <c:pt idx="14137">
                  <c:v>9.7914920621878696E-4</c:v>
                </c:pt>
                <c:pt idx="14138">
                  <c:v>9.7048872508858947E-4</c:v>
                </c:pt>
                <c:pt idx="14139">
                  <c:v>9.6184560896511707E-4</c:v>
                </c:pt>
                <c:pt idx="14140">
                  <c:v>9.532199892527246E-4</c:v>
                </c:pt>
                <c:pt idx="14141">
                  <c:v>9.4461199623742495E-4</c:v>
                </c:pt>
                <c:pt idx="14142">
                  <c:v>9.3602175908931451E-4</c:v>
                </c:pt>
                <c:pt idx="14143">
                  <c:v>9.2744940586499765E-4</c:v>
                </c:pt>
                <c:pt idx="14144">
                  <c:v>9.1889506351003564E-4</c:v>
                </c:pt>
                <c:pt idx="14145">
                  <c:v>9.1035885786141548E-4</c:v>
                </c:pt>
                <c:pt idx="14146">
                  <c:v>9.0184091365002087E-4</c:v>
                </c:pt>
                <c:pt idx="14147">
                  <c:v>8.9334135450313233E-4</c:v>
                </c:pt>
                <c:pt idx="14148">
                  <c:v>8.8486030294693588E-4</c:v>
                </c:pt>
                <c:pt idx="14149">
                  <c:v>8.7639788040904634E-4</c:v>
                </c:pt>
                <c:pt idx="14150">
                  <c:v>8.6795420722104988E-4</c:v>
                </c:pt>
                <c:pt idx="14151">
                  <c:v>8.5952940262105373E-4</c:v>
                </c:pt>
                <c:pt idx="14152">
                  <c:v>8.5112358475626312E-4</c:v>
                </c:pt>
                <c:pt idx="14153">
                  <c:v>8.4273687068555812E-4</c:v>
                </c:pt>
                <c:pt idx="14154">
                  <c:v>8.3436937638209938E-4</c:v>
                </c:pt>
                <c:pt idx="14155">
                  <c:v>8.2602121673593207E-4</c:v>
                </c:pt>
                <c:pt idx="14156">
                  <c:v>8.176925055566217E-4</c:v>
                </c:pt>
                <c:pt idx="14157">
                  <c:v>8.0938335557588829E-4</c:v>
                </c:pt>
                <c:pt idx="14158">
                  <c:v>8.010938784502661E-4</c:v>
                </c:pt>
                <c:pt idx="14159">
                  <c:v>7.9282418476376985E-4</c:v>
                </c:pt>
                <c:pt idx="14160">
                  <c:v>7.845743840305771E-4</c:v>
                </c:pt>
                <c:pt idx="14161">
                  <c:v>7.7634458469772393E-4</c:v>
                </c:pt>
                <c:pt idx="14162">
                  <c:v>7.6813489414781565E-4</c:v>
                </c:pt>
                <c:pt idx="14163">
                  <c:v>7.5994541870174563E-4</c:v>
                </c:pt>
                <c:pt idx="14164">
                  <c:v>7.5177626362143458E-4</c:v>
                </c:pt>
                <c:pt idx="14165">
                  <c:v>7.436275331125752E-4</c:v>
                </c:pt>
                <c:pt idx="14166">
                  <c:v>7.3549933032739567E-4</c:v>
                </c:pt>
                <c:pt idx="14167">
                  <c:v>7.2739175736743231E-4</c:v>
                </c:pt>
                <c:pt idx="14168">
                  <c:v>7.1930491528631563E-4</c:v>
                </c:pt>
                <c:pt idx="14169">
                  <c:v>7.1123890409256838E-4</c:v>
                </c:pt>
                <c:pt idx="14170">
                  <c:v>7.0319382275241889E-4</c:v>
                </c:pt>
                <c:pt idx="14171">
                  <c:v>6.9516976919261958E-4</c:v>
                </c:pt>
                <c:pt idx="14172">
                  <c:v>6.8716684030328563E-4</c:v>
                </c:pt>
                <c:pt idx="14173">
                  <c:v>6.7918513194073927E-4</c:v>
                </c:pt>
                <c:pt idx="14174">
                  <c:v>6.7122473893037131E-4</c:v>
                </c:pt>
                <c:pt idx="14175">
                  <c:v>6.6328575506950627E-4</c:v>
                </c:pt>
                <c:pt idx="14176">
                  <c:v>6.5536827313028925E-4</c:v>
                </c:pt>
                <c:pt idx="14177">
                  <c:v>6.4747238486257341E-4</c:v>
                </c:pt>
                <c:pt idx="14178">
                  <c:v>6.3959818099682789E-4</c:v>
                </c:pt>
                <c:pt idx="14179">
                  <c:v>6.3174575124705129E-4</c:v>
                </c:pt>
                <c:pt idx="14180">
                  <c:v>6.2391518431369739E-4</c:v>
                </c:pt>
                <c:pt idx="14181">
                  <c:v>6.1610656788661127E-4</c:v>
                </c:pt>
                <c:pt idx="14182">
                  <c:v>6.0831998864797887E-4</c:v>
                </c:pt>
                <c:pt idx="14183">
                  <c:v>6.005555322752817E-4</c:v>
                </c:pt>
                <c:pt idx="14184">
                  <c:v>5.9281328344426803E-4</c:v>
                </c:pt>
                <c:pt idx="14185">
                  <c:v>5.8509332583192911E-4</c:v>
                </c:pt>
                <c:pt idx="14186">
                  <c:v>5.7739574211949094E-4</c:v>
                </c:pt>
                <c:pt idx="14187">
                  <c:v>5.6972061399540748E-4</c:v>
                </c:pt>
                <c:pt idx="14188">
                  <c:v>5.6206802215837538E-4</c:v>
                </c:pt>
                <c:pt idx="14189">
                  <c:v>5.5443804632034901E-4</c:v>
                </c:pt>
                <c:pt idx="14190">
                  <c:v>5.4683076520956834E-4</c:v>
                </c:pt>
                <c:pt idx="14191">
                  <c:v>5.3924625657359772E-4</c:v>
                </c:pt>
                <c:pt idx="14192">
                  <c:v>5.3168459718237109E-4</c:v>
                </c:pt>
                <c:pt idx="14193">
                  <c:v>5.241458628312503E-4</c:v>
                </c:pt>
                <c:pt idx="14194">
                  <c:v>5.1663012834408809E-4</c:v>
                </c:pt>
                <c:pt idx="14195">
                  <c:v>5.0913746757630363E-4</c:v>
                </c:pt>
                <c:pt idx="14196">
                  <c:v>5.016679534179658E-4</c:v>
                </c:pt>
                <c:pt idx="14197">
                  <c:v>4.9422165779688379E-4</c:v>
                </c:pt>
                <c:pt idx="14198">
                  <c:v>4.8679865168170874E-4</c:v>
                </c:pt>
                <c:pt idx="14199">
                  <c:v>4.7939900508504413E-4</c:v>
                </c:pt>
                <c:pt idx="14200">
                  <c:v>4.7202278706655858E-4</c:v>
                </c:pt>
                <c:pt idx="14201">
                  <c:v>4.6467006573611624E-4</c:v>
                </c:pt>
                <c:pt idx="14202">
                  <c:v>4.5734090825690868E-4</c:v>
                </c:pt>
                <c:pt idx="14203">
                  <c:v>4.5003538084859577E-4</c:v>
                </c:pt>
                <c:pt idx="14204">
                  <c:v>4.4275354879045887E-4</c:v>
                </c:pt>
                <c:pt idx="14205">
                  <c:v>4.3549547642455339E-4</c:v>
                </c:pt>
                <c:pt idx="14206">
                  <c:v>4.2826122715887871E-4</c:v>
                </c:pt>
                <c:pt idx="14207">
                  <c:v>4.2105086347054757E-4</c:v>
                </c:pt>
                <c:pt idx="14208">
                  <c:v>4.1386444690896758E-4</c:v>
                </c:pt>
                <c:pt idx="14209">
                  <c:v>4.0670203809902849E-4</c:v>
                </c:pt>
                <c:pt idx="14210">
                  <c:v>3.9956369674429759E-4</c:v>
                </c:pt>
                <c:pt idx="14211">
                  <c:v>3.9244948163021966E-4</c:v>
                </c:pt>
                <c:pt idx="14212">
                  <c:v>3.8535945062732701E-4</c:v>
                </c:pt>
                <c:pt idx="14213">
                  <c:v>3.7829366069445502E-4</c:v>
                </c:pt>
                <c:pt idx="14214">
                  <c:v>3.712521678819633E-4</c:v>
                </c:pt>
                <c:pt idx="14215">
                  <c:v>3.6423502733496494E-4</c:v>
                </c:pt>
                <c:pt idx="14216">
                  <c:v>3.5724229329656235E-4</c:v>
                </c:pt>
                <c:pt idx="14217">
                  <c:v>3.5027401911108839E-4</c:v>
                </c:pt>
                <c:pt idx="14218">
                  <c:v>3.4333025722735398E-4</c:v>
                </c:pt>
                <c:pt idx="14219">
                  <c:v>3.3641105920190255E-4</c:v>
                </c:pt>
                <c:pt idx="14220">
                  <c:v>3.2951647570227008E-4</c:v>
                </c:pt>
                <c:pt idx="14221">
                  <c:v>3.2264655651025059E-4</c:v>
                </c:pt>
                <c:pt idx="14222">
                  <c:v>3.1580135052516889E-4</c:v>
                </c:pt>
                <c:pt idx="14223">
                  <c:v>3.0898090576715685E-4</c:v>
                </c:pt>
                <c:pt idx="14224">
                  <c:v>3.0218526938043686E-4</c:v>
                </c:pt>
                <c:pt idx="14225">
                  <c:v>2.9541448763661108E-4</c:v>
                </c:pt>
                <c:pt idx="14226">
                  <c:v>2.8866860593795352E-4</c:v>
                </c:pt>
                <c:pt idx="14227">
                  <c:v>2.8194766882071079E-4</c:v>
                </c:pt>
                <c:pt idx="14228">
                  <c:v>2.7525171995840519E-4</c:v>
                </c:pt>
                <c:pt idx="14229">
                  <c:v>2.685808021651444E-4</c:v>
                </c:pt>
                <c:pt idx="14230">
                  <c:v>2.6193495739893527E-4</c:v>
                </c:pt>
                <c:pt idx="14231">
                  <c:v>2.5531422676500307E-4</c:v>
                </c:pt>
                <c:pt idx="14232">
                  <c:v>2.487186505191148E-4</c:v>
                </c:pt>
                <c:pt idx="14233">
                  <c:v>2.4214826807090681E-4</c:v>
                </c:pt>
                <c:pt idx="14234">
                  <c:v>2.3560311798721895E-4</c:v>
                </c:pt>
                <c:pt idx="14235">
                  <c:v>2.2908323799542991E-4</c:v>
                </c:pt>
                <c:pt idx="14236">
                  <c:v>2.225886649867991E-4</c:v>
                </c:pt>
                <c:pt idx="14237">
                  <c:v>2.1611943501981208E-4</c:v>
                </c:pt>
                <c:pt idx="14238">
                  <c:v>2.0967558332352979E-4</c:v>
                </c:pt>
                <c:pt idx="14239">
                  <c:v>2.0325714430094281E-4</c:v>
                </c:pt>
                <c:pt idx="14240">
                  <c:v>1.9686415153232672E-4</c:v>
                </c:pt>
                <c:pt idx="14241">
                  <c:v>1.9049663777860441E-4</c:v>
                </c:pt>
                <c:pt idx="14242">
                  <c:v>1.8415463498471041E-4</c:v>
                </c:pt>
                <c:pt idx="14243">
                  <c:v>1.7783817428295879E-4</c:v>
                </c:pt>
                <c:pt idx="14244">
                  <c:v>1.7154728599641435E-4</c:v>
                </c:pt>
                <c:pt idx="14245">
                  <c:v>1.6528199964226781E-4</c:v>
                </c:pt>
                <c:pt idx="14246">
                  <c:v>1.5904234393521348E-4</c:v>
                </c:pt>
                <c:pt idx="14247">
                  <c:v>1.5282834679083065E-4</c:v>
                </c:pt>
                <c:pt idx="14248">
                  <c:v>1.4664003532896715E-4</c:v>
                </c:pt>
                <c:pt idx="14249">
                  <c:v>1.4047743587712713E-4</c:v>
                </c:pt>
                <c:pt idx="14250">
                  <c:v>1.3434057397386008E-4</c:v>
                </c:pt>
                <c:pt idx="14251">
                  <c:v>1.2822947437215345E-4</c:v>
                </c:pt>
                <c:pt idx="14252">
                  <c:v>1.2214416104282816E-4</c:v>
                </c:pt>
                <c:pt idx="14253">
                  <c:v>1.160846571779359E-4</c:v>
                </c:pt>
                <c:pt idx="14254">
                  <c:v>1.1005098519415886E-4</c:v>
                </c:pt>
                <c:pt idx="14255">
                  <c:v>1.040431667362123E-4</c:v>
                </c:pt>
                <c:pt idx="14256">
                  <c:v>9.8061222680249438E-5</c:v>
                </c:pt>
                <c:pt idx="14257">
                  <c:v>9.2105173137266893E-5</c:v>
                </c:pt>
                <c:pt idx="14258">
                  <c:v>8.6175037456514352E-5</c:v>
                </c:pt>
                <c:pt idx="14259">
                  <c:v>8.0270834228904857E-5</c:v>
                </c:pt>
                <c:pt idx="14260">
                  <c:v>7.4392581290426752E-5</c:v>
                </c:pt>
                <c:pt idx="14261">
                  <c:v>6.8540295725557694E-5</c:v>
                </c:pt>
                <c:pt idx="14262">
                  <c:v>6.2713993870681196E-5</c:v>
                </c:pt>
                <c:pt idx="14263">
                  <c:v>5.6913691317502595E-5</c:v>
                </c:pt>
                <c:pt idx="14264">
                  <c:v>5.1139402916468587E-5</c:v>
                </c:pt>
                <c:pt idx="14265">
                  <c:v>4.5391142780186803E-5</c:v>
                </c:pt>
                <c:pt idx="14266">
                  <c:v>3.9668924286847092E-5</c:v>
                </c:pt>
                <c:pt idx="14267">
                  <c:v>3.3972760083643811E-5</c:v>
                </c:pt>
                <c:pt idx="14268">
                  <c:v>2.83026620901993E-5</c:v>
                </c:pt>
                <c:pt idx="14269">
                  <c:v>2.2658641501988359E-5</c:v>
                </c:pt>
                <c:pt idx="14270">
                  <c:v>1.7040708793763319E-5</c:v>
                </c:pt>
                <c:pt idx="14271">
                  <c:v>1.1448873722980192E-5</c:v>
                </c:pt>
                <c:pt idx="14272">
                  <c:v>5.8831453332253799E-6</c:v>
                </c:pt>
                <c:pt idx="14273">
                  <c:v>3.4353195764300919E-7</c:v>
                </c:pt>
                <c:pt idx="14274">
                  <c:v>-5.1699587776372452E-6</c:v>
                </c:pt>
                <c:pt idx="14275">
                  <c:v>-1.0657319950071894E-5</c:v>
                </c:pt>
                <c:pt idx="14276">
                  <c:v>-1.6118545337275053E-5</c:v>
                </c:pt>
                <c:pt idx="14277">
                  <c:v>-2.1553629413589562E-5</c:v>
                </c:pt>
                <c:pt idx="14278">
                  <c:v>-2.6962567346658057E-5</c:v>
                </c:pt>
                <c:pt idx="14279">
                  <c:v>-3.2345354993993947E-5</c:v>
                </c:pt>
                <c:pt idx="14280">
                  <c:v>-3.7701988899552208E-5</c:v>
                </c:pt>
                <c:pt idx="14281">
                  <c:v>-4.3032466290300707E-5</c:v>
                </c:pt>
                <c:pt idx="14282">
                  <c:v>-4.8336785072791294E-5</c:v>
                </c:pt>
                <c:pt idx="14283">
                  <c:v>-5.3614943829731423E-5</c:v>
                </c:pt>
                <c:pt idx="14284">
                  <c:v>-5.8866941816556081E-5</c:v>
                </c:pt>
                <c:pt idx="14285">
                  <c:v>-6.4092778958000163E-5</c:v>
                </c:pt>
                <c:pt idx="14286">
                  <c:v>-6.9292455844671363E-5</c:v>
                </c:pt>
                <c:pt idx="14287">
                  <c:v>-7.4465973729623733E-5</c:v>
                </c:pt>
                <c:pt idx="14288">
                  <c:v>-7.9613334524931937E-5</c:v>
                </c:pt>
                <c:pt idx="14289">
                  <c:v>-8.4734540798266309E-5</c:v>
                </c:pt>
                <c:pt idx="14290">
                  <c:v>-8.9829595769468532E-5</c:v>
                </c:pt>
                <c:pt idx="14291">
                  <c:v>-9.4898503307128774E-5</c:v>
                </c:pt>
                <c:pt idx="14292">
                  <c:v>-9.9941267925163728E-5</c:v>
                </c:pt>
                <c:pt idx="14293">
                  <c:v>-1.0495789477939507E-4</c:v>
                </c:pt>
                <c:pt idx="14294">
                  <c:v>-1.0994838966413024E-4</c:v>
                </c:pt>
                <c:pt idx="14295">
                  <c:v>-1.1491275900874339E-4</c:v>
                </c:pt>
                <c:pt idx="14296">
                  <c:v>-1.1985100987425896E-4</c:v>
                </c:pt>
                <c:pt idx="14297">
                  <c:v>-1.2476314994993518E-4</c:v>
                </c:pt>
                <c:pt idx="14298">
                  <c:v>-1.2964918754985075E-4</c:v>
                </c:pt>
                <c:pt idx="14299">
                  <c:v>-1.345091316094912E-4</c:v>
                </c:pt>
                <c:pt idx="14300">
                  <c:v>-1.3934299168233934E-4</c:v>
                </c:pt>
                <c:pt idx="14301">
                  <c:v>-1.4415077793646471E-4</c:v>
                </c:pt>
                <c:pt idx="14302">
                  <c:v>-1.4893250115111724E-4</c:v>
                </c:pt>
                <c:pt idx="14303">
                  <c:v>-1.536881727133217E-4</c:v>
                </c:pt>
                <c:pt idx="14304">
                  <c:v>-1.5841780461447384E-4</c:v>
                </c:pt>
                <c:pt idx="14305">
                  <c:v>-1.6312140944693945E-4</c:v>
                </c:pt>
                <c:pt idx="14306">
                  <c:v>-1.6779900040065528E-4</c:v>
                </c:pt>
                <c:pt idx="14307">
                  <c:v>-1.7245059125973165E-4</c:v>
                </c:pt>
                <c:pt idx="14308">
                  <c:v>-1.7707619639905804E-4</c:v>
                </c:pt>
                <c:pt idx="14309">
                  <c:v>-1.8167583078091052E-4</c:v>
                </c:pt>
                <c:pt idx="14310">
                  <c:v>-1.862495099515623E-4</c:v>
                </c:pt>
                <c:pt idx="14311">
                  <c:v>-1.9079725003789597E-4</c:v>
                </c:pt>
                <c:pt idx="14312">
                  <c:v>-1.9531906774401862E-4</c:v>
                </c:pt>
                <c:pt idx="14313">
                  <c:v>-1.9981498034788047E-4</c:v>
                </c:pt>
                <c:pt idx="14314">
                  <c:v>-2.0428500569789416E-4</c:v>
                </c:pt>
                <c:pt idx="14315">
                  <c:v>-2.0872916220955994E-4</c:v>
                </c:pt>
                <c:pt idx="14316">
                  <c:v>-2.1314746886208979E-4</c:v>
                </c:pt>
                <c:pt idx="14317">
                  <c:v>-2.1753994519503896E-4</c:v>
                </c:pt>
                <c:pt idx="14318">
                  <c:v>-2.2190661130493607E-4</c:v>
                </c:pt>
                <c:pt idx="14319">
                  <c:v>-2.2624748784192059E-4</c:v>
                </c:pt>
                <c:pt idx="14320">
                  <c:v>-2.3056259600637909E-4</c:v>
                </c:pt>
                <c:pt idx="14321">
                  <c:v>-2.3485195754558902E-4</c:v>
                </c:pt>
                <c:pt idx="14322">
                  <c:v>-2.3911559475036208E-4</c:v>
                </c:pt>
                <c:pt idx="14323">
                  <c:v>-2.4335353045169415E-4</c:v>
                </c:pt>
                <c:pt idx="14324">
                  <c:v>-2.4756578801741526E-4</c:v>
                </c:pt>
                <c:pt idx="14325">
                  <c:v>-2.5175239134884694E-4</c:v>
                </c:pt>
                <c:pt idx="14326">
                  <c:v>-2.5591336487745976E-4</c:v>
                </c:pt>
                <c:pt idx="14327">
                  <c:v>-2.6004873356153571E-4</c:v>
                </c:pt>
                <c:pt idx="14328">
                  <c:v>-2.6415852288283562E-4</c:v>
                </c:pt>
                <c:pt idx="14329">
                  <c:v>-2.6824275884326814E-4</c:v>
                </c:pt>
                <c:pt idx="14330">
                  <c:v>-2.7230146796156394E-4</c:v>
                </c:pt>
                <c:pt idx="14331">
                  <c:v>-2.7633467726995316E-4</c:v>
                </c:pt>
                <c:pt idx="14332">
                  <c:v>-2.8034241431084723E-4</c:v>
                </c:pt>
                <c:pt idx="14333">
                  <c:v>-2.8432470713352499E-4</c:v>
                </c:pt>
                <c:pt idx="14334">
                  <c:v>-2.8828158429082182E-4</c:v>
                </c:pt>
                <c:pt idx="14335">
                  <c:v>-2.92213074835824E-4</c:v>
                </c:pt>
                <c:pt idx="14336">
                  <c:v>-2.9611920831856592E-4</c:v>
                </c:pt>
                <c:pt idx="14337">
                  <c:v>-3.000000147827348E-4</c:v>
                </c:pt>
                <c:pt idx="14338">
                  <c:v>-3.0385552476237419E-4</c:v>
                </c:pt>
                <c:pt idx="14339">
                  <c:v>-3.0768576927859832E-4</c:v>
                </c:pt>
                <c:pt idx="14340">
                  <c:v>-3.1149077983630598E-4</c:v>
                </c:pt>
                <c:pt idx="14341">
                  <c:v>-3.1527058842090015E-4</c:v>
                </c:pt>
                <c:pt idx="14342">
                  <c:v>-3.1902522749501481E-4</c:v>
                </c:pt>
                <c:pt idx="14343">
                  <c:v>-3.2275472999524255E-4</c:v>
                </c:pt>
                <c:pt idx="14344">
                  <c:v>-3.2645912932886855E-4</c:v>
                </c:pt>
                <c:pt idx="14345">
                  <c:v>-3.30138459370611E-4</c:v>
                </c:pt>
                <c:pt idx="14346">
                  <c:v>-3.3379275445936376E-4</c:v>
                </c:pt>
                <c:pt idx="14347">
                  <c:v>-3.3742204939494417E-4</c:v>
                </c:pt>
                <c:pt idx="14348">
                  <c:v>-3.4102637943484842E-4</c:v>
                </c:pt>
                <c:pt idx="14349">
                  <c:v>-3.4460578029100807E-4</c:v>
                </c:pt>
                <c:pt idx="14350">
                  <c:v>-3.4816028812655444E-4</c:v>
                </c:pt>
                <c:pt idx="14351">
                  <c:v>-3.5168993955258745E-4</c:v>
                </c:pt>
                <c:pt idx="14352">
                  <c:v>-3.551947716249494E-4</c:v>
                </c:pt>
                <c:pt idx="14353">
                  <c:v>-3.5867482184100276E-4</c:v>
                </c:pt>
                <c:pt idx="14354">
                  <c:v>-3.6213012813641647E-4</c:v>
                </c:pt>
                <c:pt idx="14355">
                  <c:v>-3.6556072888195362E-4</c:v>
                </c:pt>
                <c:pt idx="14356">
                  <c:v>-3.6896666288026769E-4</c:v>
                </c:pt>
                <c:pt idx="14357">
                  <c:v>-3.7234796936270239E-4</c:v>
                </c:pt>
                <c:pt idx="14358">
                  <c:v>-3.757046879860977E-4</c:v>
                </c:pt>
                <c:pt idx="14359">
                  <c:v>-3.7903685882960137E-4</c:v>
                </c:pt>
                <c:pt idx="14360">
                  <c:v>-3.8234452239148544E-4</c:v>
                </c:pt>
                <c:pt idx="14361">
                  <c:v>-3.8562771958597044E-4</c:v>
                </c:pt>
                <c:pt idx="14362">
                  <c:v>-3.8888649174005196E-4</c:v>
                </c:pt>
                <c:pt idx="14363">
                  <c:v>-3.9212088059033517E-4</c:v>
                </c:pt>
                <c:pt idx="14364">
                  <c:v>-3.9533092827987609E-4</c:v>
                </c:pt>
                <c:pt idx="14365">
                  <c:v>-3.9851667735502587E-4</c:v>
                </c:pt>
                <c:pt idx="14366">
                  <c:v>-4.0167817076228304E-4</c:v>
                </c:pt>
                <c:pt idx="14367">
                  <c:v>-4.0481545184515097E-4</c:v>
                </c:pt>
                <c:pt idx="14368">
                  <c:v>-4.0792856434100313E-4</c:v>
                </c:pt>
                <c:pt idx="14369">
                  <c:v>-4.1101755237794857E-4</c:v>
                </c:pt>
                <c:pt idx="14370">
                  <c:v>-4.1408246047171373E-4</c:v>
                </c:pt>
                <c:pt idx="14371">
                  <c:v>-4.1712333352251872E-4</c:v>
                </c:pt>
                <c:pt idx="14372">
                  <c:v>-4.2014021681196871E-4</c:v>
                </c:pt>
                <c:pt idx="14373">
                  <c:v>-4.2313315599994768E-4</c:v>
                </c:pt>
                <c:pt idx="14374">
                  <c:v>-4.2610219712151907E-4</c:v>
                </c:pt>
                <c:pt idx="14375">
                  <c:v>-4.2904738658383206E-4</c:v>
                </c:pt>
                <c:pt idx="14376">
                  <c:v>-4.3196877116303617E-4</c:v>
                </c:pt>
                <c:pt idx="14377">
                  <c:v>-4.3486639800119982E-4</c:v>
                </c:pt>
                <c:pt idx="14378">
                  <c:v>-4.3774031460323733E-4</c:v>
                </c:pt>
                <c:pt idx="14379">
                  <c:v>-4.4059056883384215E-4</c:v>
                </c:pt>
                <c:pt idx="14380">
                  <c:v>-4.4341720891442584E-4</c:v>
                </c:pt>
                <c:pt idx="14381">
                  <c:v>-4.4622028342006302E-4</c:v>
                </c:pt>
                <c:pt idx="14382">
                  <c:v>-4.4899984127644526E-4</c:v>
                </c:pt>
                <c:pt idx="14383">
                  <c:v>-4.5175593175684033E-4</c:v>
                </c:pt>
                <c:pt idx="14384">
                  <c:v>-4.5448860447905884E-4</c:v>
                </c:pt>
                <c:pt idx="14385">
                  <c:v>-4.5719790940242522E-4</c:v>
                </c:pt>
                <c:pt idx="14386">
                  <c:v>-4.5988389682475727E-4</c:v>
                </c:pt>
                <c:pt idx="14387">
                  <c:v>-4.6254661737935704E-4</c:v>
                </c:pt>
                <c:pt idx="14388">
                  <c:v>-4.6518612203199803E-4</c:v>
                </c:pt>
                <c:pt idx="14389">
                  <c:v>-4.6780246207793068E-4</c:v>
                </c:pt>
                <c:pt idx="14390">
                  <c:v>-4.7039568913888639E-4</c:v>
                </c:pt>
                <c:pt idx="14391">
                  <c:v>-4.729658551600941E-4</c:v>
                </c:pt>
                <c:pt idx="14392">
                  <c:v>-4.7551301240730066E-4</c:v>
                </c:pt>
                <c:pt idx="14393">
                  <c:v>-4.7803721346379932E-4</c:v>
                </c:pt>
                <c:pt idx="14394">
                  <c:v>-4.8053851122746653E-4</c:v>
                </c:pt>
                <c:pt idx="14395">
                  <c:v>-4.8301695890780332E-4</c:v>
                </c:pt>
                <c:pt idx="14396">
                  <c:v>-4.8547261002298674E-4</c:v>
                </c:pt>
                <c:pt idx="14397">
                  <c:v>-4.8790551839692696E-4</c:v>
                </c:pt>
                <c:pt idx="14398">
                  <c:v>-4.9031573815633094E-4</c:v>
                </c:pt>
                <c:pt idx="14399">
                  <c:v>-4.9270332372777542E-4</c:v>
                </c:pt>
                <c:pt idx="14400">
                  <c:v>-4.9506832983478837E-4</c:v>
                </c:pt>
                <c:pt idx="14401">
                  <c:v>-4.9741081149493049E-4</c:v>
                </c:pt>
                <c:pt idx="14402">
                  <c:v>-4.9973082401689399E-4</c:v>
                </c:pt>
                <c:pt idx="14403">
                  <c:v>-5.0202842299760359E-4</c:v>
                </c:pt>
                <c:pt idx="14404">
                  <c:v>-5.0430366431932481E-4</c:v>
                </c:pt>
                <c:pt idx="14405">
                  <c:v>-5.0655660414678037E-4</c:v>
                </c:pt>
                <c:pt idx="14406">
                  <c:v>-5.0878729892427663E-4</c:v>
                </c:pt>
                <c:pt idx="14407">
                  <c:v>-5.1099580537283318E-4</c:v>
                </c:pt>
                <c:pt idx="14408">
                  <c:v>-5.1318218048732489E-4</c:v>
                </c:pt>
                <c:pt idx="14409">
                  <c:v>-5.1534648153362663E-4</c:v>
                </c:pt>
                <c:pt idx="14410">
                  <c:v>-5.1748876604577161E-4</c:v>
                </c:pt>
                <c:pt idx="14411">
                  <c:v>-5.1960909182311213E-4</c:v>
                </c:pt>
                <c:pt idx="14412">
                  <c:v>-5.2170751692748893E-4</c:v>
                </c:pt>
                <c:pt idx="14413">
                  <c:v>-5.2378409968041313E-4</c:v>
                </c:pt>
                <c:pt idx="14414">
                  <c:v>-5.2583889866024902E-4</c:v>
                </c:pt>
                <c:pt idx="14415">
                  <c:v>-5.2787197269941208E-4</c:v>
                </c:pt>
                <c:pt idx="14416">
                  <c:v>-5.2988338088156672E-4</c:v>
                </c:pt>
                <c:pt idx="14417">
                  <c:v>-5.3187318253883993E-4</c:v>
                </c:pt>
                <c:pt idx="14418">
                  <c:v>-5.3384143724903783E-4</c:v>
                </c:pt>
                <c:pt idx="14419">
                  <c:v>-5.3578820483287076E-4</c:v>
                </c:pt>
                <c:pt idx="14420">
                  <c:v>-5.3771354535118966E-4</c:v>
                </c:pt>
                <c:pt idx="14421">
                  <c:v>-5.3961751910222534E-4</c:v>
                </c:pt>
                <c:pt idx="14422">
                  <c:v>-5.4150018661884179E-4</c:v>
                </c:pt>
                <c:pt idx="14423">
                  <c:v>-5.4336160866579248E-4</c:v>
                </c:pt>
                <c:pt idx="14424">
                  <c:v>-5.4520184623698602E-4</c:v>
                </c:pt>
                <c:pt idx="14425">
                  <c:v>-5.4702096055276445E-4</c:v>
                </c:pt>
                <c:pt idx="14426">
                  <c:v>-5.4881901305718118E-4</c:v>
                </c:pt>
                <c:pt idx="14427">
                  <c:v>-5.5059606541529686E-4</c:v>
                </c:pt>
                <c:pt idx="14428">
                  <c:v>-5.5235217951047581E-4</c:v>
                </c:pt>
                <c:pt idx="14429">
                  <c:v>-5.5408741744169339E-4</c:v>
                </c:pt>
                <c:pt idx="14430">
                  <c:v>-5.5580184152085514E-4</c:v>
                </c:pt>
                <c:pt idx="14431">
                  <c:v>-5.574955142701167E-4</c:v>
                </c:pt>
                <c:pt idx="14432">
                  <c:v>-5.591684984192196E-4</c:v>
                </c:pt>
                <c:pt idx="14433">
                  <c:v>-5.6082085690283088E-4</c:v>
                </c:pt>
                <c:pt idx="14434">
                  <c:v>-5.6245265285789347E-4</c:v>
                </c:pt>
                <c:pt idx="14435">
                  <c:v>-5.6406394962098413E-4</c:v>
                </c:pt>
                <c:pt idx="14436">
                  <c:v>-5.6565481072567698E-4</c:v>
                </c:pt>
                <c:pt idx="14437">
                  <c:v>-5.6722529989992291E-4</c:v>
                </c:pt>
                <c:pt idx="14438">
                  <c:v>-5.6877548106342866E-4</c:v>
                </c:pt>
                <c:pt idx="14439">
                  <c:v>-5.7030541832505223E-4</c:v>
                </c:pt>
                <c:pt idx="14440">
                  <c:v>-5.7181517598019964E-4</c:v>
                </c:pt>
                <c:pt idx="14441">
                  <c:v>-5.7330481850823868E-4</c:v>
                </c:pt>
                <c:pt idx="14442">
                  <c:v>-5.7477441056990989E-4</c:v>
                </c:pt>
                <c:pt idx="14443">
                  <c:v>-5.7622401700475922E-4</c:v>
                </c:pt>
                <c:pt idx="14444">
                  <c:v>-5.7765370282856978E-4</c:v>
                </c:pt>
                <c:pt idx="14445">
                  <c:v>-5.7906353323080434E-4</c:v>
                </c:pt>
                <c:pt idx="14446">
                  <c:v>-5.8045357357206081E-4</c:v>
                </c:pt>
                <c:pt idx="14447">
                  <c:v>-5.8182388938152901E-4</c:v>
                </c:pt>
                <c:pt idx="14448">
                  <c:v>-5.831745463544646E-4</c:v>
                </c:pt>
                <c:pt idx="14449">
                  <c:v>-5.8450561034966233E-4</c:v>
                </c:pt>
                <c:pt idx="14450">
                  <c:v>-5.8581714738694822E-4</c:v>
                </c:pt>
                <c:pt idx="14451">
                  <c:v>-5.8710922364467314E-4</c:v>
                </c:pt>
                <c:pt idx="14452">
                  <c:v>-5.8838190545721638E-4</c:v>
                </c:pt>
                <c:pt idx="14453">
                  <c:v>-5.8963525931250032E-4</c:v>
                </c:pt>
                <c:pt idx="14454">
                  <c:v>-5.9086935184951388E-4</c:v>
                </c:pt>
                <c:pt idx="14455">
                  <c:v>-5.9208424985584087E-4</c:v>
                </c:pt>
                <c:pt idx="14456">
                  <c:v>-5.932800202652031E-4</c:v>
                </c:pt>
                <c:pt idx="14457">
                  <c:v>-5.9445673015500659E-4</c:v>
                </c:pt>
                <c:pt idx="14458">
                  <c:v>-5.9561444674390126E-4</c:v>
                </c:pt>
                <c:pt idx="14459">
                  <c:v>-5.9675323738934711E-4</c:v>
                </c:pt>
                <c:pt idx="14460">
                  <c:v>-5.9787316958519014E-4</c:v>
                </c:pt>
                <c:pt idx="14461">
                  <c:v>-5.9897431095924528E-4</c:v>
                </c:pt>
                <c:pt idx="14462">
                  <c:v>-6.000567292708919E-4</c:v>
                </c:pt>
                <c:pt idx="14463">
                  <c:v>-6.0112049240867722E-4</c:v>
                </c:pt>
                <c:pt idx="14464">
                  <c:v>-6.0216566838792529E-4</c:v>
                </c:pt>
                <c:pt idx="14465">
                  <c:v>-6.031923253483585E-4</c:v>
                </c:pt>
                <c:pt idx="14466">
                  <c:v>-6.0420053155172803E-4</c:v>
                </c:pt>
                <c:pt idx="14467">
                  <c:v>-6.0519035537945234E-4</c:v>
                </c:pt>
                <c:pt idx="14468">
                  <c:v>-6.0616186533026374E-4</c:v>
                </c:pt>
                <c:pt idx="14469">
                  <c:v>-6.0711513001786602E-4</c:v>
                </c:pt>
                <c:pt idx="14470">
                  <c:v>-6.0805021816860087E-4</c:v>
                </c:pt>
                <c:pt idx="14471">
                  <c:v>-6.0896719861912134E-4</c:v>
                </c:pt>
                <c:pt idx="14472">
                  <c:v>-6.0986614031407755E-4</c:v>
                </c:pt>
                <c:pt idx="14473">
                  <c:v>-6.107471123038081E-4</c:v>
                </c:pt>
                <c:pt idx="14474">
                  <c:v>-6.116101837420441E-4</c:v>
                </c:pt>
                <c:pt idx="14475">
                  <c:v>-6.1245542388361964E-4</c:v>
                </c:pt>
                <c:pt idx="14476">
                  <c:v>-6.1328290208219327E-4</c:v>
                </c:pt>
                <c:pt idx="14477">
                  <c:v>-6.1409268778797469E-4</c:v>
                </c:pt>
                <c:pt idx="14478">
                  <c:v>-6.1488485054546924E-4</c:v>
                </c:pt>
                <c:pt idx="14479">
                  <c:v>-6.1565945999121998E-4</c:v>
                </c:pt>
                <c:pt idx="14480">
                  <c:v>-6.1641658585156968E-4</c:v>
                </c:pt>
                <c:pt idx="14481">
                  <c:v>-6.1715629794042634E-4</c:v>
                </c:pt>
                <c:pt idx="14482">
                  <c:v>-6.1787866615703511E-4</c:v>
                </c:pt>
                <c:pt idx="14483">
                  <c:v>-6.185837604837693E-4</c:v>
                </c:pt>
                <c:pt idx="14484">
                  <c:v>-6.1927165098391967E-4</c:v>
                </c:pt>
                <c:pt idx="14485">
                  <c:v>-6.1994240779950115E-4</c:v>
                </c:pt>
                <c:pt idx="14486">
                  <c:v>-6.2059610114906379E-4</c:v>
                </c:pt>
                <c:pt idx="14487">
                  <c:v>-6.2123280132551364E-4</c:v>
                </c:pt>
                <c:pt idx="14488">
                  <c:v>-6.2185257869394714E-4</c:v>
                </c:pt>
                <c:pt idx="14489">
                  <c:v>-6.2245550368948948E-4</c:v>
                </c:pt>
                <c:pt idx="14490">
                  <c:v>-6.2304164681514502E-4</c:v>
                </c:pt>
                <c:pt idx="14491">
                  <c:v>-6.236110786396557E-4</c:v>
                </c:pt>
                <c:pt idx="14492">
                  <c:v>-6.2416386979537012E-4</c:v>
                </c:pt>
                <c:pt idx="14493">
                  <c:v>-6.247000909761196E-4</c:v>
                </c:pt>
                <c:pt idx="14494">
                  <c:v>-6.2521981293510909E-4</c:v>
                </c:pt>
                <c:pt idx="14495">
                  <c:v>-6.257231064828088E-4</c:v>
                </c:pt>
                <c:pt idx="14496">
                  <c:v>-6.2621004248486294E-4</c:v>
                </c:pt>
                <c:pt idx="14497">
                  <c:v>-6.2668069186000289E-4</c:v>
                </c:pt>
                <c:pt idx="14498">
                  <c:v>-6.2713512557797274E-4</c:v>
                </c:pt>
                <c:pt idx="14499">
                  <c:v>-6.2757341465746188E-4</c:v>
                </c:pt>
                <c:pt idx="14500">
                  <c:v>-6.2799563016404866E-4</c:v>
                </c:pt>
                <c:pt idx="14501">
                  <c:v>-6.2840184320815293E-4</c:v>
                </c:pt>
                <c:pt idx="14502">
                  <c:v>-6.2879212494299582E-4</c:v>
                </c:pt>
                <c:pt idx="14503">
                  <c:v>-6.2916654656257451E-4</c:v>
                </c:pt>
                <c:pt idx="14504">
                  <c:v>-6.2952517929963756E-4</c:v>
                </c:pt>
                <c:pt idx="14505">
                  <c:v>-6.2986809442367863E-4</c:v>
                </c:pt>
                <c:pt idx="14506">
                  <c:v>-6.3019536323893465E-4</c:v>
                </c:pt>
                <c:pt idx="14507">
                  <c:v>-6.3050705708239273E-4</c:v>
                </c:pt>
                <c:pt idx="14508">
                  <c:v>-6.3080324732180993E-4</c:v>
                </c:pt>
                <c:pt idx="14509">
                  <c:v>-6.3108400535373933E-4</c:v>
                </c:pt>
                <c:pt idx="14510">
                  <c:v>-6.3134940260156701E-4</c:v>
                </c:pt>
                <c:pt idx="14511">
                  <c:v>-6.3159951051355802E-4</c:v>
                </c:pt>
                <c:pt idx="14512">
                  <c:v>-6.3183440056091111E-4</c:v>
                </c:pt>
                <c:pt idx="14513">
                  <c:v>-6.3205414423582386E-4</c:v>
                </c:pt>
                <c:pt idx="14514">
                  <c:v>-6.3225881304956768E-4</c:v>
                </c:pt>
                <c:pt idx="14515">
                  <c:v>-6.3244847853056953E-4</c:v>
                </c:pt>
                <c:pt idx="14516">
                  <c:v>-6.3262321222250684E-4</c:v>
                </c:pt>
                <c:pt idx="14517">
                  <c:v>-6.327830856824062E-4</c:v>
                </c:pt>
                <c:pt idx="14518">
                  <c:v>-6.3292817047876061E-4</c:v>
                </c:pt>
                <c:pt idx="14519">
                  <c:v>-6.3305853818964382E-4</c:v>
                </c:pt>
                <c:pt idx="14520">
                  <c:v>-6.331742604008475E-4</c:v>
                </c:pt>
                <c:pt idx="14521">
                  <c:v>-6.3327540870401419E-4</c:v>
                </c:pt>
                <c:pt idx="14522">
                  <c:v>-6.3336205469479248E-4</c:v>
                </c:pt>
                <c:pt idx="14523">
                  <c:v>-6.3343426997099184E-4</c:v>
                </c:pt>
                <c:pt idx="14524">
                  <c:v>-6.3349212613075161E-4</c:v>
                </c:pt>
                <c:pt idx="14525">
                  <c:v>-6.33535694770719E-4</c:v>
                </c:pt>
                <c:pt idx="14526">
                  <c:v>-6.3356504748423421E-4</c:v>
                </c:pt>
                <c:pt idx="14527">
                  <c:v>-6.3358025585952672E-4</c:v>
                </c:pt>
                <c:pt idx="14528">
                  <c:v>-6.3358139147792324E-4</c:v>
                </c:pt>
                <c:pt idx="14529">
                  <c:v>-6.3356852591205906E-4</c:v>
                </c:pt>
                <c:pt idx="14530">
                  <c:v>-6.33541730724104E-4</c:v>
                </c:pt>
                <c:pt idx="14531">
                  <c:v>-6.3350107746399536E-4</c:v>
                </c:pt>
                <c:pt idx="14532">
                  <c:v>-6.3344663766768154E-4</c:v>
                </c:pt>
                <c:pt idx="14533">
                  <c:v>-6.3337848285537339E-4</c:v>
                </c:pt>
                <c:pt idx="14534">
                  <c:v>-6.3329668452980631E-4</c:v>
                </c:pt>
                <c:pt idx="14535">
                  <c:v>-6.3320131417451042E-4</c:v>
                </c:pt>
                <c:pt idx="14536">
                  <c:v>-6.3309244325209207E-4</c:v>
                </c:pt>
                <c:pt idx="14537">
                  <c:v>-6.3297014320252282E-4</c:v>
                </c:pt>
                <c:pt idx="14538">
                  <c:v>-6.3283448544143789E-4</c:v>
                </c:pt>
                <c:pt idx="14539">
                  <c:v>-6.3268554135844529E-4</c:v>
                </c:pt>
                <c:pt idx="14540">
                  <c:v>-6.3252338231544337E-4</c:v>
                </c:pt>
                <c:pt idx="14541">
                  <c:v>-6.3234807964494691E-4</c:v>
                </c:pt>
                <c:pt idx="14542">
                  <c:v>-6.3215970464842509E-4</c:v>
                </c:pt>
                <c:pt idx="14543">
                  <c:v>-6.3195832859464451E-4</c:v>
                </c:pt>
                <c:pt idx="14544">
                  <c:v>-6.3174402271802619E-4</c:v>
                </c:pt>
                <c:pt idx="14545">
                  <c:v>-6.3151685821700998E-4</c:v>
                </c:pt>
                <c:pt idx="14546">
                  <c:v>-6.3127690625242548E-4</c:v>
                </c:pt>
                <c:pt idx="14547">
                  <c:v>-6.3102423794587795E-4</c:v>
                </c:pt>
                <c:pt idx="14548">
                  <c:v>-6.307589243781382E-4</c:v>
                </c:pt>
                <c:pt idx="14549">
                  <c:v>-6.3048103658754453E-4</c:v>
                </c:pt>
                <c:pt idx="14550">
                  <c:v>-6.3019064556841511E-4</c:v>
                </c:pt>
                <c:pt idx="14551">
                  <c:v>-6.2988782226946322E-4</c:v>
                </c:pt>
                <c:pt idx="14552">
                  <c:v>-6.2957263759223141E-4</c:v>
                </c:pt>
                <c:pt idx="14553">
                  <c:v>-6.2924516238952778E-4</c:v>
                </c:pt>
                <c:pt idx="14554">
                  <c:v>-6.2890546746387308E-4</c:v>
                </c:pt>
                <c:pt idx="14555">
                  <c:v>-6.2855362356595789E-4</c:v>
                </c:pt>
                <c:pt idx="14556">
                  <c:v>-6.2818970139310953E-4</c:v>
                </c:pt>
                <c:pt idx="14557">
                  <c:v>-6.2781377158776619E-4</c:v>
                </c:pt>
                <c:pt idx="14558">
                  <c:v>-6.2742590473596185E-4</c:v>
                </c:pt>
                <c:pt idx="14559">
                  <c:v>-6.270261713658212E-4</c:v>
                </c:pt>
                <c:pt idx="14560">
                  <c:v>-6.2661464194605908E-4</c:v>
                </c:pt>
                <c:pt idx="14561">
                  <c:v>-6.2619138688449678E-4</c:v>
                </c:pt>
                <c:pt idx="14562">
                  <c:v>-6.2575647652658088E-4</c:v>
                </c:pt>
                <c:pt idx="14563">
                  <c:v>-6.2530998115391397E-4</c:v>
                </c:pt>
                <c:pt idx="14564">
                  <c:v>-6.2485197098279324E-4</c:v>
                </c:pt>
                <c:pt idx="14565">
                  <c:v>-6.2438251616276264E-4</c:v>
                </c:pt>
                <c:pt idx="14566">
                  <c:v>-6.2390168677516522E-4</c:v>
                </c:pt>
                <c:pt idx="14567">
                  <c:v>-6.2340955283171574E-4</c:v>
                </c:pt>
                <c:pt idx="14568">
                  <c:v>-6.2290618427307315E-4</c:v>
                </c:pt>
                <c:pt idx="14569">
                  <c:v>-6.2239165096742593E-4</c:v>
                </c:pt>
                <c:pt idx="14570">
                  <c:v>-6.2186602270908884E-4</c:v>
                </c:pt>
                <c:pt idx="14571">
                  <c:v>-6.2132936921710351E-4</c:v>
                </c:pt>
                <c:pt idx="14572">
                  <c:v>-6.2078176013385033E-4</c:v>
                </c:pt>
                <c:pt idx="14573">
                  <c:v>-6.2022326502367546E-4</c:v>
                </c:pt>
                <c:pt idx="14574">
                  <c:v>-6.1965395337151374E-4</c:v>
                </c:pt>
                <c:pt idx="14575">
                  <c:v>-6.1907389458153378E-4</c:v>
                </c:pt>
                <c:pt idx="14576">
                  <c:v>-6.1848315797578303E-4</c:v>
                </c:pt>
                <c:pt idx="14577">
                  <c:v>-6.178818127928489E-4</c:v>
                </c:pt>
                <c:pt idx="14578">
                  <c:v>-6.1726992818652172E-4</c:v>
                </c:pt>
                <c:pt idx="14579">
                  <c:v>-6.1664757322447245E-4</c:v>
                </c:pt>
                <c:pt idx="14580">
                  <c:v>-6.1601481688693701E-4</c:v>
                </c:pt>
                <c:pt idx="14581">
                  <c:v>-6.1537172806540937E-4</c:v>
                </c:pt>
                <c:pt idx="14582">
                  <c:v>-6.1471837556134406E-4</c:v>
                </c:pt>
                <c:pt idx="14583">
                  <c:v>-6.1405482808486787E-4</c:v>
                </c:pt>
                <c:pt idx="14584">
                  <c:v>-6.1338115425349916E-4</c:v>
                </c:pt>
                <c:pt idx="14585">
                  <c:v>-6.12697422590879E-4</c:v>
                </c:pt>
                <c:pt idx="14586">
                  <c:v>-6.1200370152550789E-4</c:v>
                </c:pt>
                <c:pt idx="14587">
                  <c:v>-6.1130005938949284E-4</c:v>
                </c:pt>
                <c:pt idx="14588">
                  <c:v>-6.1058656441730303E-4</c:v>
                </c:pt>
                <c:pt idx="14589">
                  <c:v>-6.0986328474453577E-4</c:v>
                </c:pt>
                <c:pt idx="14590">
                  <c:v>-6.0913028840668985E-4</c:v>
                </c:pt>
                <c:pt idx="14591">
                  <c:v>-6.0838764333794536E-4</c:v>
                </c:pt>
                <c:pt idx="14592">
                  <c:v>-6.0763541736995937E-4</c:v>
                </c:pt>
                <c:pt idx="14593">
                  <c:v>-6.0687367823066191E-4</c:v>
                </c:pt>
                <c:pt idx="14594">
                  <c:v>-6.0610249354306771E-4</c:v>
                </c:pt>
                <c:pt idx="14595">
                  <c:v>-6.0532193082409112E-4</c:v>
                </c:pt>
                <c:pt idx="14596">
                  <c:v>-6.0453205748337534E-4</c:v>
                </c:pt>
                <c:pt idx="14597">
                  <c:v>-6.0373294082212545E-4</c:v>
                </c:pt>
                <c:pt idx="14598">
                  <c:v>-6.0292464803195277E-4</c:v>
                </c:pt>
                <c:pt idx="14599">
                  <c:v>-6.0210724619372648E-4</c:v>
                </c:pt>
                <c:pt idx="14600">
                  <c:v>-6.0128080227643804E-4</c:v>
                </c:pt>
                <c:pt idx="14601">
                  <c:v>-6.0044538313606662E-4</c:v>
                </c:pt>
                <c:pt idx="14602">
                  <c:v>-5.9960105551446115E-4</c:v>
                </c:pt>
                <c:pt idx="14603">
                  <c:v>-5.9874788603822581E-4</c:v>
                </c:pt>
                <c:pt idx="14604">
                  <c:v>-5.9788594121761701E-4</c:v>
                </c:pt>
                <c:pt idx="14605">
                  <c:v>-5.9701528744544505E-4</c:v>
                </c:pt>
                <c:pt idx="14606">
                  <c:v>-5.9613599099599221E-4</c:v>
                </c:pt>
                <c:pt idx="14607">
                  <c:v>-5.9524811802392922E-4</c:v>
                </c:pt>
                <c:pt idx="14608">
                  <c:v>-5.9435173456324889E-4</c:v>
                </c:pt>
                <c:pt idx="14609">
                  <c:v>-5.9344690652620336E-4</c:v>
                </c:pt>
                <c:pt idx="14610">
                  <c:v>-5.9253369970225101E-4</c:v>
                </c:pt>
                <c:pt idx="14611">
                  <c:v>-5.9161217975701454E-4</c:v>
                </c:pt>
                <c:pt idx="14612">
                  <c:v>-5.9068241223124201E-4</c:v>
                </c:pt>
                <c:pt idx="14613">
                  <c:v>-5.8974446253978242E-4</c:v>
                </c:pt>
                <c:pt idx="14614">
                  <c:v>-5.8879839597056544E-4</c:v>
                </c:pt>
                <c:pt idx="14615">
                  <c:v>-5.8784427768359228E-4</c:v>
                </c:pt>
                <c:pt idx="14616">
                  <c:v>-5.868821727099318E-4</c:v>
                </c:pt>
                <c:pt idx="14617">
                  <c:v>-5.85912145950729E-4</c:v>
                </c:pt>
                <c:pt idx="14618">
                  <c:v>-5.8493426217622014E-4</c:v>
                </c:pt>
                <c:pt idx="14619">
                  <c:v>-5.8394858602475307E-4</c:v>
                </c:pt>
                <c:pt idx="14620">
                  <c:v>-5.8295518200182303E-4</c:v>
                </c:pt>
                <c:pt idx="14621">
                  <c:v>-5.8195411447911063E-4</c:v>
                </c:pt>
                <c:pt idx="14622">
                  <c:v>-5.80945447693528E-4</c:v>
                </c:pt>
                <c:pt idx="14623">
                  <c:v>-5.7992924574628115E-4</c:v>
                </c:pt>
                <c:pt idx="14624">
                  <c:v>-5.7890557260192746E-4</c:v>
                </c:pt>
                <c:pt idx="14625">
                  <c:v>-5.7787449208745621E-4</c:v>
                </c:pt>
                <c:pt idx="14626">
                  <c:v>-5.7683606789136414E-4</c:v>
                </c:pt>
                <c:pt idx="14627">
                  <c:v>-5.7579036356274909E-4</c:v>
                </c:pt>
                <c:pt idx="14628">
                  <c:v>-5.7473744251040643E-4</c:v>
                </c:pt>
                <c:pt idx="14629">
                  <c:v>-5.7367736800193359E-4</c:v>
                </c:pt>
                <c:pt idx="14630">
                  <c:v>-5.726102031628459E-4</c:v>
                </c:pt>
                <c:pt idx="14631">
                  <c:v>-5.7153601097570134E-4</c:v>
                </c:pt>
                <c:pt idx="14632">
                  <c:v>-5.7045485427922524E-4</c:v>
                </c:pt>
                <c:pt idx="14633">
                  <c:v>-5.6936679576745472E-4</c:v>
                </c:pt>
                <c:pt idx="14634">
                  <c:v>-5.682718979888806E-4</c:v>
                </c:pt>
                <c:pt idx="14635">
                  <c:v>-5.6717022334560685E-4</c:v>
                </c:pt>
                <c:pt idx="14636">
                  <c:v>-5.6606183409250901E-4</c:v>
                </c:pt>
                <c:pt idx="14637">
                  <c:v>-5.6494679233640914E-4</c:v>
                </c:pt>
                <c:pt idx="14638">
                  <c:v>-5.6382516003525025E-4</c:v>
                </c:pt>
                <c:pt idx="14639">
                  <c:v>-5.6269699899728811E-4</c:v>
                </c:pt>
                <c:pt idx="14640">
                  <c:v>-5.6156237088028193E-4</c:v>
                </c:pt>
                <c:pt idx="14641">
                  <c:v>-5.6042133719069926E-4</c:v>
                </c:pt>
                <c:pt idx="14642">
                  <c:v>-5.5927395928292772E-4</c:v>
                </c:pt>
                <c:pt idx="14643">
                  <c:v>-5.5812029835849075E-4</c:v>
                </c:pt>
                <c:pt idx="14644">
                  <c:v>-5.5696041546527536E-4</c:v>
                </c:pt>
                <c:pt idx="14645">
                  <c:v>-5.5579437149676865E-4</c:v>
                </c:pt>
                <c:pt idx="14646">
                  <c:v>-5.5462222719129719E-4</c:v>
                </c:pt>
                <c:pt idx="14647">
                  <c:v>-5.5344404313127811E-4</c:v>
                </c:pt>
                <c:pt idx="14648">
                  <c:v>-5.5225987974247791E-4</c:v>
                </c:pt>
                <c:pt idx="14649">
                  <c:v>-5.5106979729327692E-4</c:v>
                </c:pt>
                <c:pt idx="14650">
                  <c:v>-5.4987385589394284E-4</c:v>
                </c:pt>
                <c:pt idx="14651">
                  <c:v>-5.4867211549591388E-4</c:v>
                </c:pt>
                <c:pt idx="14652">
                  <c:v>-5.4746463589108328E-4</c:v>
                </c:pt>
                <c:pt idx="14653">
                  <c:v>-5.4625147671110113E-4</c:v>
                </c:pt>
                <c:pt idx="14654">
                  <c:v>-5.4503269742667694E-4</c:v>
                </c:pt>
                <c:pt idx="14655">
                  <c:v>-5.4380835734688831E-4</c:v>
                </c:pt>
                <c:pt idx="14656">
                  <c:v>-5.4257851561850465E-4</c:v>
                </c:pt>
                <c:pt idx="14657">
                  <c:v>-5.4134323122531375E-4</c:v>
                </c:pt>
                <c:pt idx="14658">
                  <c:v>-5.4010256298745384E-4</c:v>
                </c:pt>
                <c:pt idx="14659">
                  <c:v>-5.3885656956075901E-4</c:v>
                </c:pt>
                <c:pt idx="14660">
                  <c:v>-5.3760530943610838E-4</c:v>
                </c:pt>
                <c:pt idx="14661">
                  <c:v>-5.3634884093878136E-4</c:v>
                </c:pt>
                <c:pt idx="14662">
                  <c:v>-5.3508722222782702E-4</c:v>
                </c:pt>
                <c:pt idx="14663">
                  <c:v>-5.3382051129543249E-4</c:v>
                </c:pt>
                <c:pt idx="14664">
                  <c:v>-5.3254876596630252E-4</c:v>
                </c:pt>
                <c:pt idx="14665">
                  <c:v>-5.3127204389705207E-4</c:v>
                </c:pt>
                <c:pt idx="14666">
                  <c:v>-5.2999040257559454E-4</c:v>
                </c:pt>
                <c:pt idx="14667">
                  <c:v>-5.2870389932054885E-4</c:v>
                </c:pt>
                <c:pt idx="14668">
                  <c:v>-5.274125912806451E-4</c:v>
                </c:pt>
                <c:pt idx="14669">
                  <c:v>-5.2611653543414513E-4</c:v>
                </c:pt>
                <c:pt idx="14670">
                  <c:v>-5.248157885882639E-4</c:v>
                </c:pt>
                <c:pt idx="14671">
                  <c:v>-5.2351040737860061E-4</c:v>
                </c:pt>
                <c:pt idx="14672">
                  <c:v>-5.2220044826858177E-4</c:v>
                </c:pt>
                <c:pt idx="14673">
                  <c:v>-5.2088596754890147E-4</c:v>
                </c:pt>
                <c:pt idx="14674">
                  <c:v>-5.1956702133697838E-4</c:v>
                </c:pt>
                <c:pt idx="14675">
                  <c:v>-5.1824366557641499E-4</c:v>
                </c:pt>
                <c:pt idx="14676">
                  <c:v>-5.1691595603646512E-4</c:v>
                </c:pt>
                <c:pt idx="14677">
                  <c:v>-5.1558394831150974E-4</c:v>
                </c:pt>
                <c:pt idx="14678">
                  <c:v>-5.1424769782053661E-4</c:v>
                </c:pt>
                <c:pt idx="14679">
                  <c:v>-5.1290725980663264E-4</c:v>
                </c:pt>
                <c:pt idx="14680">
                  <c:v>-5.1156268933647648E-4</c:v>
                </c:pt>
                <c:pt idx="14681">
                  <c:v>-5.1021404129984391E-4</c:v>
                </c:pt>
                <c:pt idx="14682">
                  <c:v>-5.0886137040911906E-4</c:v>
                </c:pt>
                <c:pt idx="14683">
                  <c:v>-5.0750473119880743E-4</c:v>
                </c:pt>
                <c:pt idx="14684">
                  <c:v>-5.0614417802506565E-4</c:v>
                </c:pt>
                <c:pt idx="14685">
                  <c:v>-5.047797650652282E-4</c:v>
                </c:pt>
                <c:pt idx="14686">
                  <c:v>-5.0341154631734807E-4</c:v>
                </c:pt>
                <c:pt idx="14687">
                  <c:v>-5.0203957559974161E-4</c:v>
                </c:pt>
                <c:pt idx="14688">
                  <c:v>-5.0066390655053954E-4</c:v>
                </c:pt>
                <c:pt idx="14689">
                  <c:v>-4.9928459262724612E-4</c:v>
                </c:pt>
                <c:pt idx="14690">
                  <c:v>-4.9790168710630623E-4</c:v>
                </c:pt>
                <c:pt idx="14691">
                  <c:v>-4.9651524308267584E-4</c:v>
                </c:pt>
                <c:pt idx="14692">
                  <c:v>-4.9512531346940409E-4</c:v>
                </c:pt>
                <c:pt idx="14693">
                  <c:v>-4.9373195099721508E-4</c:v>
                </c:pt>
                <c:pt idx="14694">
                  <c:v>-4.9233520821410622E-4</c:v>
                </c:pt>
                <c:pt idx="14695">
                  <c:v>-4.9093513748494396E-4</c:v>
                </c:pt>
                <c:pt idx="14696">
                  <c:v>-4.8953179099107123E-4</c:v>
                </c:pt>
                <c:pt idx="14697">
                  <c:v>-4.8812522072992203E-4</c:v>
                </c:pt>
                <c:pt idx="14698">
                  <c:v>-4.867154785146381E-4</c:v>
                </c:pt>
                <c:pt idx="14699">
                  <c:v>-4.8530261597369773E-4</c:v>
                </c:pt>
                <c:pt idx="14700">
                  <c:v>-4.8388668455054802E-4</c:v>
                </c:pt>
                <c:pt idx="14701">
                  <c:v>-4.8246773550324369E-4</c:v>
                </c:pt>
                <c:pt idx="14702">
                  <c:v>-4.8104581990409437E-4</c:v>
                </c:pt>
                <c:pt idx="14703">
                  <c:v>-4.7962098863931662E-4</c:v>
                </c:pt>
                <c:pt idx="14704">
                  <c:v>-4.7819329240869201E-4</c:v>
                </c:pt>
                <c:pt idx="14705">
                  <c:v>-4.7676278172523591E-4</c:v>
                </c:pt>
                <c:pt idx="14706">
                  <c:v>-4.7532950691486634E-4</c:v>
                </c:pt>
                <c:pt idx="14707">
                  <c:v>-4.7389351811608348E-4</c:v>
                </c:pt>
                <c:pt idx="14708">
                  <c:v>-4.7245486527965481E-4</c:v>
                </c:pt>
                <c:pt idx="14709">
                  <c:v>-4.7101359816830807E-4</c:v>
                </c:pt>
                <c:pt idx="14710">
                  <c:v>-4.6956976635642524E-4</c:v>
                </c:pt>
                <c:pt idx="14711">
                  <c:v>-4.6812341922975039E-4</c:v>
                </c:pt>
                <c:pt idx="14712">
                  <c:v>-4.6667460598509721E-4</c:v>
                </c:pt>
                <c:pt idx="14713">
                  <c:v>-4.6522337563006797E-4</c:v>
                </c:pt>
                <c:pt idx="14714">
                  <c:v>-4.6376977698277423E-4</c:v>
                </c:pt>
                <c:pt idx="14715">
                  <c:v>-4.6231385867156799E-4</c:v>
                </c:pt>
                <c:pt idx="14716">
                  <c:v>-4.6085566913477562E-4</c:v>
                </c:pt>
                <c:pt idx="14717">
                  <c:v>-4.5939525662043988E-4</c:v>
                </c:pt>
                <c:pt idx="14718">
                  <c:v>-4.5793266918606852E-4</c:v>
                </c:pt>
                <c:pt idx="14719">
                  <c:v>-4.5646795469838513E-4</c:v>
                </c:pt>
                <c:pt idx="14720">
                  <c:v>-4.5500116083309409E-4</c:v>
                </c:pt>
                <c:pt idx="14721">
                  <c:v>-4.5353233507464238E-4</c:v>
                </c:pt>
                <c:pt idx="14722">
                  <c:v>-4.5206152471599257E-4</c:v>
                </c:pt>
                <c:pt idx="14723">
                  <c:v>-4.5058877685840305E-4</c:v>
                </c:pt>
                <c:pt idx="14724">
                  <c:v>-4.4911413841120976E-4</c:v>
                </c:pt>
                <c:pt idx="14725">
                  <c:v>-4.4763765609161688E-4</c:v>
                </c:pt>
                <c:pt idx="14726">
                  <c:v>-4.4615937642449429E-4</c:v>
                </c:pt>
                <c:pt idx="14727">
                  <c:v>-4.4467934574217828E-4</c:v>
                </c:pt>
                <c:pt idx="14728">
                  <c:v>-4.4319761018427989E-4</c:v>
                </c:pt>
                <c:pt idx="14729">
                  <c:v>-4.4171421569749861E-4</c:v>
                </c:pt>
                <c:pt idx="14730">
                  <c:v>-4.4022920803544352E-4</c:v>
                </c:pt>
                <c:pt idx="14731">
                  <c:v>-4.38742632758455E-4</c:v>
                </c:pt>
                <c:pt idx="14732">
                  <c:v>-4.3725453523344181E-4</c:v>
                </c:pt>
                <c:pt idx="14733">
                  <c:v>-4.3576496063371309E-4</c:v>
                </c:pt>
                <c:pt idx="14734">
                  <c:v>-4.3427395393882327E-4</c:v>
                </c:pt>
                <c:pt idx="14735">
                  <c:v>-4.3278155993442183E-4</c:v>
                </c:pt>
                <c:pt idx="14736">
                  <c:v>-4.3128782321210588E-4</c:v>
                </c:pt>
                <c:pt idx="14737">
                  <c:v>-4.2979278816928084E-4</c:v>
                </c:pt>
                <c:pt idx="14738">
                  <c:v>-4.2829649900902534E-4</c:v>
                </c:pt>
                <c:pt idx="14739">
                  <c:v>-4.2679899973996474E-4</c:v>
                </c:pt>
                <c:pt idx="14740">
                  <c:v>-4.2530033417614578E-4</c:v>
                </c:pt>
                <c:pt idx="14741">
                  <c:v>-4.2380054593691964E-4</c:v>
                </c:pt>
                <c:pt idx="14742">
                  <c:v>-4.2229967844683067E-4</c:v>
                </c:pt>
                <c:pt idx="14743">
                  <c:v>-4.2079777493550876E-4</c:v>
                </c:pt>
                <c:pt idx="14744">
                  <c:v>-4.192948784375708E-4</c:v>
                </c:pt>
                <c:pt idx="14745">
                  <c:v>-4.1779103179252129E-4</c:v>
                </c:pt>
                <c:pt idx="14746">
                  <c:v>-4.1628627764466711E-4</c:v>
                </c:pt>
                <c:pt idx="14747">
                  <c:v>-4.1478065844302846E-4</c:v>
                </c:pt>
                <c:pt idx="14748">
                  <c:v>-4.1327421644126296E-4</c:v>
                </c:pt>
                <c:pt idx="14749">
                  <c:v>-4.1176699369758883E-4</c:v>
                </c:pt>
                <c:pt idx="14750">
                  <c:v>-4.1025903207472092E-4</c:v>
                </c:pt>
                <c:pt idx="14751">
                  <c:v>-4.0875037323980364E-4</c:v>
                </c:pt>
                <c:pt idx="14752">
                  <c:v>-4.0724105866435319E-4</c:v>
                </c:pt>
                <c:pt idx="14753">
                  <c:v>-4.0573112962420763E-4</c:v>
                </c:pt>
                <c:pt idx="14754">
                  <c:v>-4.0422062719947796E-4</c:v>
                </c:pt>
                <c:pt idx="14755">
                  <c:v>-4.0270959227450565E-4</c:v>
                </c:pt>
                <c:pt idx="14756">
                  <c:v>-4.0119806553782703E-4</c:v>
                </c:pt>
                <c:pt idx="14757">
                  <c:v>-3.9968608748214019E-4</c:v>
                </c:pt>
                <c:pt idx="14758">
                  <c:v>-3.9817369840427943E-4</c:v>
                </c:pt>
                <c:pt idx="14759">
                  <c:v>-3.9666093840519292E-4</c:v>
                </c:pt>
                <c:pt idx="14760">
                  <c:v>-3.9514784738992759E-4</c:v>
                </c:pt>
                <c:pt idx="14761">
                  <c:v>-3.9363446506761665E-4</c:v>
                </c:pt>
                <c:pt idx="14762">
                  <c:v>-3.9212083095147346E-4</c:v>
                </c:pt>
                <c:pt idx="14763">
                  <c:v>-3.906069843587913E-4</c:v>
                </c:pt>
                <c:pt idx="14764">
                  <c:v>-3.8909296441094532E-4</c:v>
                </c:pt>
                <c:pt idx="14765">
                  <c:v>-3.8757881003340295E-4</c:v>
                </c:pt>
                <c:pt idx="14766">
                  <c:v>-3.860645599557373E-4</c:v>
                </c:pt>
                <c:pt idx="14767">
                  <c:v>-3.845502527116443E-4</c:v>
                </c:pt>
                <c:pt idx="14768">
                  <c:v>-3.8303592663896775E-4</c:v>
                </c:pt>
                <c:pt idx="14769">
                  <c:v>-3.8152161987972682E-4</c:v>
                </c:pt>
                <c:pt idx="14770">
                  <c:v>-3.8000737038014964E-4</c:v>
                </c:pt>
                <c:pt idx="14771">
                  <c:v>-3.7849321589071051E-4</c:v>
                </c:pt>
                <c:pt idx="14772">
                  <c:v>-3.7697919396617325E-4</c:v>
                </c:pt>
                <c:pt idx="14773">
                  <c:v>-3.7546534196563887E-4</c:v>
                </c:pt>
                <c:pt idx="14774">
                  <c:v>-3.7395169705259747E-4</c:v>
                </c:pt>
                <c:pt idx="14775">
                  <c:v>-3.724382961949845E-4</c:v>
                </c:pt>
                <c:pt idx="14776">
                  <c:v>-3.7092517616524388E-4</c:v>
                </c:pt>
                <c:pt idx="14777">
                  <c:v>-3.6941237354039258E-4</c:v>
                </c:pt>
                <c:pt idx="14778">
                  <c:v>-3.6789992470209342E-4</c:v>
                </c:pt>
                <c:pt idx="14779">
                  <c:v>-3.6638786583672824E-4</c:v>
                </c:pt>
                <c:pt idx="14780">
                  <c:v>-3.6487623293548046E-4</c:v>
                </c:pt>
                <c:pt idx="14781">
                  <c:v>-3.6336506179441799E-4</c:v>
                </c:pt>
                <c:pt idx="14782">
                  <c:v>-3.6185438801458286E-4</c:v>
                </c:pt>
                <c:pt idx="14783">
                  <c:v>-3.6034424700208542E-4</c:v>
                </c:pt>
                <c:pt idx="14784">
                  <c:v>-3.5883467396820155E-4</c:v>
                </c:pt>
                <c:pt idx="14785">
                  <c:v>-3.5732570392947555E-4</c:v>
                </c:pt>
                <c:pt idx="14786">
                  <c:v>-3.5581737170782844E-4</c:v>
                </c:pt>
                <c:pt idx="14787">
                  <c:v>-3.5430971193066728E-4</c:v>
                </c:pt>
                <c:pt idx="14788">
                  <c:v>-3.5280275903100253E-4</c:v>
                </c:pt>
                <c:pt idx="14789">
                  <c:v>-3.5129654724756732E-4</c:v>
                </c:pt>
                <c:pt idx="14790">
                  <c:v>-3.4979111062494308E-4</c:v>
                </c:pt>
                <c:pt idx="14791">
                  <c:v>-3.4828648301368651E-4</c:v>
                </c:pt>
                <c:pt idx="14792">
                  <c:v>-3.4678269807046484E-4</c:v>
                </c:pt>
                <c:pt idx="14793">
                  <c:v>-3.4527978925819096E-4</c:v>
                </c:pt>
                <c:pt idx="14794">
                  <c:v>-3.4377778984616647E-4</c:v>
                </c:pt>
                <c:pt idx="14795">
                  <c:v>-3.4227673291022689E-4</c:v>
                </c:pt>
                <c:pt idx="14796">
                  <c:v>-3.4077665133289186E-4</c:v>
                </c:pt>
                <c:pt idx="14797">
                  <c:v>-3.3927757780351816E-4</c:v>
                </c:pt>
                <c:pt idx="14798">
                  <c:v>-3.3777954481845995E-4</c:v>
                </c:pt>
                <c:pt idx="14799">
                  <c:v>-3.3628258468122821E-4</c:v>
                </c:pt>
                <c:pt idx="14800">
                  <c:v>-3.3478672950266E-4</c:v>
                </c:pt>
                <c:pt idx="14801">
                  <c:v>-3.332920112010864E-4</c:v>
                </c:pt>
                <c:pt idx="14802">
                  <c:v>-3.3179846150250923E-4</c:v>
                </c:pt>
                <c:pt idx="14803">
                  <c:v>-3.3030611194077717E-4</c:v>
                </c:pt>
                <c:pt idx="14804">
                  <c:v>-3.2881499385776993E-4</c:v>
                </c:pt>
                <c:pt idx="14805">
                  <c:v>-3.2732513840358341E-4</c:v>
                </c:pt>
                <c:pt idx="14806">
                  <c:v>-3.2583657653672112E-4</c:v>
                </c:pt>
                <c:pt idx="14807">
                  <c:v>-3.2434933902428709E-4</c:v>
                </c:pt>
                <c:pt idx="14808">
                  <c:v>-3.2286345644218483E-4</c:v>
                </c:pt>
                <c:pt idx="14809">
                  <c:v>-3.2137895917531875E-4</c:v>
                </c:pt>
                <c:pt idx="14810">
                  <c:v>-3.1989587741780014E-4</c:v>
                </c:pt>
                <c:pt idx="14811">
                  <c:v>-3.1841424117315663E-4</c:v>
                </c:pt>
                <c:pt idx="14812">
                  <c:v>-3.1693408025454509E-4</c:v>
                </c:pt>
                <c:pt idx="14813">
                  <c:v>-3.1545542428496916E-4</c:v>
                </c:pt>
                <c:pt idx="14814">
                  <c:v>-3.1397830269749957E-4</c:v>
                </c:pt>
                <c:pt idx="14815">
                  <c:v>-3.1250274473549933E-4</c:v>
                </c:pt>
                <c:pt idx="14816">
                  <c:v>-3.1102877945285066E-4</c:v>
                </c:pt>
                <c:pt idx="14817">
                  <c:v>-3.0955643571418815E-4</c:v>
                </c:pt>
                <c:pt idx="14818">
                  <c:v>-3.0808574219513298E-4</c:v>
                </c:pt>
                <c:pt idx="14819">
                  <c:v>-3.0661672738253258E-4</c:v>
                </c:pt>
                <c:pt idx="14820">
                  <c:v>-3.05149419574703E-4</c:v>
                </c:pt>
                <c:pt idx="14821">
                  <c:v>-3.0368384688167526E-4</c:v>
                </c:pt>
                <c:pt idx="14822">
                  <c:v>-3.0222003722544475E-4</c:v>
                </c:pt>
                <c:pt idx="14823">
                  <c:v>-3.0075801834022434E-4</c:v>
                </c:pt>
                <c:pt idx="14824">
                  <c:v>-2.9929781777270135E-4</c:v>
                </c:pt>
                <c:pt idx="14825">
                  <c:v>-2.978394628822977E-4</c:v>
                </c:pt>
                <c:pt idx="14826">
                  <c:v>-2.9638298084143236E-4</c:v>
                </c:pt>
                <c:pt idx="14827">
                  <c:v>-2.9492839863579014E-4</c:v>
                </c:pt>
                <c:pt idx="14828">
                  <c:v>-2.9347574306459045E-4</c:v>
                </c:pt>
                <c:pt idx="14829">
                  <c:v>-2.9202504074086192E-4</c:v>
                </c:pt>
                <c:pt idx="14830">
                  <c:v>-2.9057631809171873E-4</c:v>
                </c:pt>
                <c:pt idx="14831">
                  <c:v>-2.8912960135864095E-4</c:v>
                </c:pt>
                <c:pt idx="14832">
                  <c:v>-2.8768491659775903E-4</c:v>
                </c:pt>
                <c:pt idx="14833">
                  <c:v>-2.8624228968013977E-4</c:v>
                </c:pt>
                <c:pt idx="14834">
                  <c:v>-2.8480174629207648E-4</c:v>
                </c:pt>
                <c:pt idx="14835">
                  <c:v>-2.833633119353826E-4</c:v>
                </c:pt>
                <c:pt idx="14836">
                  <c:v>-2.8192701192768845E-4</c:v>
                </c:pt>
                <c:pt idx="14837">
                  <c:v>-2.8049287140274057E-4</c:v>
                </c:pt>
                <c:pt idx="14838">
                  <c:v>-2.7906091531070389E-4</c:v>
                </c:pt>
                <c:pt idx="14839">
                  <c:v>-2.7763116841846854E-4</c:v>
                </c:pt>
                <c:pt idx="14840">
                  <c:v>-2.7620365530995917E-4</c:v>
                </c:pt>
                <c:pt idx="14841">
                  <c:v>-2.7477840038644599E-4</c:v>
                </c:pt>
                <c:pt idx="14842">
                  <c:v>-2.733554278668603E-4</c:v>
                </c:pt>
                <c:pt idx="14843">
                  <c:v>-2.7193476178811305E-4</c:v>
                </c:pt>
                <c:pt idx="14844">
                  <c:v>-2.70516426005416E-4</c:v>
                </c:pt>
                <c:pt idx="14845">
                  <c:v>-2.6910044419260477E-4</c:v>
                </c:pt>
                <c:pt idx="14846">
                  <c:v>-2.6768683984246743E-4</c:v>
                </c:pt>
                <c:pt idx="14847">
                  <c:v>-2.6627563626707381E-4</c:v>
                </c:pt>
                <c:pt idx="14848">
                  <c:v>-2.6486685659810782E-4</c:v>
                </c:pt>
                <c:pt idx="14849">
                  <c:v>-2.6346052378720439E-4</c:v>
                </c:pt>
                <c:pt idx="14850">
                  <c:v>-2.6205666060628765E-4</c:v>
                </c:pt>
                <c:pt idx="14851">
                  <c:v>-2.6065528964791204E-4</c:v>
                </c:pt>
                <c:pt idx="14852">
                  <c:v>-2.5925643332560768E-4</c:v>
                </c:pt>
                <c:pt idx="14853">
                  <c:v>-2.5786011387422591E-4</c:v>
                </c:pt>
                <c:pt idx="14854">
                  <c:v>-2.5646635335029055E-4</c:v>
                </c:pt>
                <c:pt idx="14855">
                  <c:v>-2.5507517363234999E-4</c:v>
                </c:pt>
                <c:pt idx="14856">
                  <c:v>-2.536865964213319E-4</c:v>
                </c:pt>
                <c:pt idx="14857">
                  <c:v>-2.523006432409032E-4</c:v>
                </c:pt>
                <c:pt idx="14858">
                  <c:v>-2.5091733543782809E-4</c:v>
                </c:pt>
                <c:pt idx="14859">
                  <c:v>-2.4953669418233349E-4</c:v>
                </c:pt>
                <c:pt idx="14860">
                  <c:v>-2.4815874046847392E-4</c:v>
                </c:pt>
                <c:pt idx="14861">
                  <c:v>-2.4678349511450109E-4</c:v>
                </c:pt>
                <c:pt idx="14862">
                  <c:v>-2.454109787632336E-4</c:v>
                </c:pt>
                <c:pt idx="14863">
                  <c:v>-2.4404121188243192E-4</c:v>
                </c:pt>
                <c:pt idx="14864">
                  <c:v>-2.4267421476517441E-4</c:v>
                </c:pt>
                <c:pt idx="14865">
                  <c:v>-2.4131000753023604E-4</c:v>
                </c:pt>
                <c:pt idx="14866">
                  <c:v>-2.399486101224688E-4</c:v>
                </c:pt>
                <c:pt idx="14867">
                  <c:v>-2.385900423131873E-4</c:v>
                </c:pt>
                <c:pt idx="14868">
                  <c:v>-2.3723432370055311E-4</c:v>
                </c:pt>
                <c:pt idx="14869">
                  <c:v>-2.3588147370996442E-4</c:v>
                </c:pt>
                <c:pt idx="14870">
                  <c:v>-2.3453151159444685E-4</c:v>
                </c:pt>
                <c:pt idx="14871">
                  <c:v>-2.3318445643504676E-4</c:v>
                </c:pt>
                <c:pt idx="14872">
                  <c:v>-2.3184032714122706E-4</c:v>
                </c:pt>
                <c:pt idx="14873">
                  <c:v>-2.3049914245126528E-4</c:v>
                </c:pt>
                <c:pt idx="14874">
                  <c:v>-2.2916092093265398E-4</c:v>
                </c:pt>
                <c:pt idx="14875">
                  <c:v>-2.2782568098250362E-4</c:v>
                </c:pt>
                <c:pt idx="14876">
                  <c:v>-2.2649344082794758E-4</c:v>
                </c:pt>
                <c:pt idx="14877">
                  <c:v>-2.2516421852654826E-4</c:v>
                </c:pt>
                <c:pt idx="14878">
                  <c:v>-2.23838031966709E-4</c:v>
                </c:pt>
                <c:pt idx="14879">
                  <c:v>-2.2251489886808296E-4</c:v>
                </c:pt>
                <c:pt idx="14880">
                  <c:v>-2.2119483678198888E-4</c:v>
                </c:pt>
                <c:pt idx="14881">
                  <c:v>-2.1987786309182603E-4</c:v>
                </c:pt>
                <c:pt idx="14882">
                  <c:v>-2.1856399501349341E-4</c:v>
                </c:pt>
                <c:pt idx="14883">
                  <c:v>-2.172532495958079E-4</c:v>
                </c:pt>
                <c:pt idx="14884">
                  <c:v>-2.1594564372092969E-4</c:v>
                </c:pt>
                <c:pt idx="14885">
                  <c:v>-2.1464119410478442E-4</c:v>
                </c:pt>
                <c:pt idx="14886">
                  <c:v>-2.1333991729748973E-4</c:v>
                </c:pt>
                <c:pt idx="14887">
                  <c:v>-2.1204182968378511E-4</c:v>
                </c:pt>
                <c:pt idx="14888">
                  <c:v>-2.1074694748346139E-4</c:v>
                </c:pt>
                <c:pt idx="14889">
                  <c:v>-2.0945528675179377E-4</c:v>
                </c:pt>
                <c:pt idx="14890">
                  <c:v>-2.0816686337997529E-4</c:v>
                </c:pt>
                <c:pt idx="14891">
                  <c:v>-2.0688169309555527E-4</c:v>
                </c:pt>
                <c:pt idx="14892">
                  <c:v>-2.0559979146287532E-4</c:v>
                </c:pt>
                <c:pt idx="14893">
                  <c:v>-2.0432117388351147E-4</c:v>
                </c:pt>
                <c:pt idx="14894">
                  <c:v>-2.0304585559671452E-4</c:v>
                </c:pt>
                <c:pt idx="14895">
                  <c:v>-2.0177385167985658E-4</c:v>
                </c:pt>
                <c:pt idx="14896">
                  <c:v>-2.0050517704887412E-4</c:v>
                </c:pt>
                <c:pt idx="14897">
                  <c:v>-1.9923984645871788E-4</c:v>
                </c:pt>
                <c:pt idx="14898">
                  <c:v>-1.979778745038006E-4</c:v>
                </c:pt>
                <c:pt idx="14899">
                  <c:v>-1.967192756184496E-4</c:v>
                </c:pt>
                <c:pt idx="14900">
                  <c:v>-1.9546406407735931E-4</c:v>
                </c:pt>
                <c:pt idx="14901">
                  <c:v>-1.9421225399604566E-4</c:v>
                </c:pt>
                <c:pt idx="14902">
                  <c:v>-1.9296385933130304E-4</c:v>
                </c:pt>
                <c:pt idx="14903">
                  <c:v>-1.9171889388166255E-4</c:v>
                </c:pt>
                <c:pt idx="14904">
                  <c:v>-1.9047737128785114E-4</c:v>
                </c:pt>
                <c:pt idx="14905">
                  <c:v>-1.8923930503325398E-4</c:v>
                </c:pt>
                <c:pt idx="14906">
                  <c:v>-1.8800470844437722E-4</c:v>
                </c:pt>
                <c:pt idx="14907">
                  <c:v>-1.867735946913123E-4</c:v>
                </c:pt>
                <c:pt idx="14908">
                  <c:v>-1.8554597678820323E-4</c:v>
                </c:pt>
                <c:pt idx="14909">
                  <c:v>-1.8432186759371384E-4</c:v>
                </c:pt>
                <c:pt idx="14910">
                  <c:v>-1.8310127981149745E-4</c:v>
                </c:pt>
                <c:pt idx="14911">
                  <c:v>-1.8188422599066815E-4</c:v>
                </c:pt>
                <c:pt idx="14912">
                  <c:v>-1.8067071852627273E-4</c:v>
                </c:pt>
                <c:pt idx="14913">
                  <c:v>-1.7946076965976528E-4</c:v>
                </c:pt>
                <c:pt idx="14914">
                  <c:v>-1.7825439147948279E-4</c:v>
                </c:pt>
                <c:pt idx="14915">
                  <c:v>-1.7705159592112154E-4</c:v>
                </c:pt>
                <c:pt idx="14916">
                  <c:v>-1.7585239476821581E-4</c:v>
                </c:pt>
                <c:pt idx="14917">
                  <c:v>-1.7465679965261832E-4</c:v>
                </c:pt>
                <c:pt idx="14918">
                  <c:v>-1.7346482205498031E-4</c:v>
                </c:pt>
                <c:pt idx="14919">
                  <c:v>-1.7227647330523497E-4</c:v>
                </c:pt>
                <c:pt idx="14920">
                  <c:v>-1.710917645830814E-4</c:v>
                </c:pt>
                <c:pt idx="14921">
                  <c:v>-1.699107069184694E-4</c:v>
                </c:pt>
                <c:pt idx="14922">
                  <c:v>-1.6873331119208662E-4</c:v>
                </c:pt>
                <c:pt idx="14923">
                  <c:v>-1.6755958813584627E-4</c:v>
                </c:pt>
                <c:pt idx="14924">
                  <c:v>-1.6638954833337661E-4</c:v>
                </c:pt>
                <c:pt idx="14925">
                  <c:v>-1.6522320222051091E-4</c:v>
                </c:pt>
                <c:pt idx="14926">
                  <c:v>-1.6406056008577984E-4</c:v>
                </c:pt>
                <c:pt idx="14927">
                  <c:v>-1.6290163207090383E-4</c:v>
                </c:pt>
                <c:pt idx="14928">
                  <c:v>-1.6174642817128767E-4</c:v>
                </c:pt>
                <c:pt idx="14929">
                  <c:v>-1.6059495823651589E-4</c:v>
                </c:pt>
                <c:pt idx="14930">
                  <c:v>-1.5944723197084898E-4</c:v>
                </c:pt>
                <c:pt idx="14931">
                  <c:v>-1.5830325893372108E-4</c:v>
                </c:pt>
                <c:pt idx="14932">
                  <c:v>-1.5716304854023909E-4</c:v>
                </c:pt>
                <c:pt idx="14933">
                  <c:v>-1.5602661006168284E-4</c:v>
                </c:pt>
                <c:pt idx="14934">
                  <c:v>-1.5489395262600501E-4</c:v>
                </c:pt>
                <c:pt idx="14935">
                  <c:v>-1.5376508521833458E-4</c:v>
                </c:pt>
                <c:pt idx="14936">
                  <c:v>-1.5264001668147933E-4</c:v>
                </c:pt>
                <c:pt idx="14937">
                  <c:v>-1.5151875571642985E-4</c:v>
                </c:pt>
                <c:pt idx="14938">
                  <c:v>-1.5040131088286542E-4</c:v>
                </c:pt>
                <c:pt idx="14939">
                  <c:v>-1.4928769059965955E-4</c:v>
                </c:pt>
                <c:pt idx="14940">
                  <c:v>-1.4817790314538786E-4</c:v>
                </c:pt>
                <c:pt idx="14941">
                  <c:v>-1.4707195665883581E-4</c:v>
                </c:pt>
                <c:pt idx="14942">
                  <c:v>-1.4596985913950791E-4</c:v>
                </c:pt>
                <c:pt idx="14943">
                  <c:v>-1.4487161844813835E-4</c:v>
                </c:pt>
                <c:pt idx="14944">
                  <c:v>-1.4377724230720096E-4</c:v>
                </c:pt>
                <c:pt idx="14945">
                  <c:v>-1.4268673830142211E-4</c:v>
                </c:pt>
                <c:pt idx="14946">
                  <c:v>-1.4160011387829305E-4</c:v>
                </c:pt>
                <c:pt idx="14947">
                  <c:v>-1.4051737634858359E-4</c:v>
                </c:pt>
                <c:pt idx="14948">
                  <c:v>-1.3943853288685652E-4</c:v>
                </c:pt>
                <c:pt idx="14949">
                  <c:v>-1.3836359053198281E-4</c:v>
                </c:pt>
                <c:pt idx="14950">
                  <c:v>-1.3729255618765852E-4</c:v>
                </c:pt>
                <c:pt idx="14951">
                  <c:v>-1.3622543662292054E-4</c:v>
                </c:pt>
                <c:pt idx="14952">
                  <c:v>-1.3516223847266526E-4</c:v>
                </c:pt>
                <c:pt idx="14953">
                  <c:v>-1.3410296823816652E-4</c:v>
                </c:pt>
                <c:pt idx="14954">
                  <c:v>-1.330476322875951E-4</c:v>
                </c:pt>
                <c:pt idx="14955">
                  <c:v>-1.3199623685653821E-4</c:v>
                </c:pt>
                <c:pt idx="14956">
                  <c:v>-1.3094878804852068E-4</c:v>
                </c:pt>
                <c:pt idx="14957">
                  <c:v>-1.2990529183552584E-4</c:v>
                </c:pt>
                <c:pt idx="14958">
                  <c:v>-1.2886575405851781E-4</c:v>
                </c:pt>
                <c:pt idx="14959">
                  <c:v>-1.2783018042796399E-4</c:v>
                </c:pt>
                <c:pt idx="14960">
                  <c:v>-1.2679857652435857E-4</c:v>
                </c:pt>
                <c:pt idx="14961">
                  <c:v>-1.257709477987461E-4</c:v>
                </c:pt>
                <c:pt idx="14962">
                  <c:v>-1.2474729957324642E-4</c:v>
                </c:pt>
                <c:pt idx="14963">
                  <c:v>-1.2372763704157947E-4</c:v>
                </c:pt>
                <c:pt idx="14964">
                  <c:v>-1.2271196526959116E-4</c:v>
                </c:pt>
                <c:pt idx="14965">
                  <c:v>-1.2170028919577965E-4</c:v>
                </c:pt>
                <c:pt idx="14966">
                  <c:v>-1.2069261363182194E-4</c:v>
                </c:pt>
                <c:pt idx="14967">
                  <c:v>-1.1968894326310147E-4</c:v>
                </c:pt>
                <c:pt idx="14968">
                  <c:v>-1.1868928264923575E-4</c:v>
                </c:pt>
                <c:pt idx="14969">
                  <c:v>-1.1769363622460494E-4</c:v>
                </c:pt>
                <c:pt idx="14970">
                  <c:v>-1.1670200829888038E-4</c:v>
                </c:pt>
                <c:pt idx="14971">
                  <c:v>-1.1571440305755403E-4</c:v>
                </c:pt>
                <c:pt idx="14972">
                  <c:v>-1.1473082456246804E-4</c:v>
                </c:pt>
                <c:pt idx="14973">
                  <c:v>-1.1375127675234538E-4</c:v>
                </c:pt>
                <c:pt idx="14974">
                  <c:v>-1.1277576344331959E-4</c:v>
                </c:pt>
                <c:pt idx="14975">
                  <c:v>-1.1180428832946642E-4</c:v>
                </c:pt>
                <c:pt idx="14976">
                  <c:v>-1.1083685498333505E-4</c:v>
                </c:pt>
                <c:pt idx="14977">
                  <c:v>-1.0987346685647943E-4</c:v>
                </c:pt>
                <c:pt idx="14978">
                  <c:v>-1.08914127279991E-4</c:v>
                </c:pt>
                <c:pt idx="14979">
                  <c:v>-1.0795883946503062E-4</c:v>
                </c:pt>
                <c:pt idx="14980">
                  <c:v>-1.0700760650336134E-4</c:v>
                </c:pt>
                <c:pt idx="14981">
                  <c:v>-1.0606043136788157E-4</c:v>
                </c:pt>
                <c:pt idx="14982">
                  <c:v>-1.0511731691315851E-4</c:v>
                </c:pt>
                <c:pt idx="14983">
                  <c:v>-1.0417826587596137E-4</c:v>
                </c:pt>
                <c:pt idx="14984">
                  <c:v>-1.0324328087579593E-4</c:v>
                </c:pt>
                <c:pt idx="14985">
                  <c:v>-1.0231236441543776E-4</c:v>
                </c:pt>
                <c:pt idx="14986">
                  <c:v>-1.0138551888146741E-4</c:v>
                </c:pt>
              </c:numCache>
            </c:numRef>
          </c:yVal>
        </c:ser>
        <c:axId val="148638336"/>
        <c:axId val="148670336"/>
      </c:scatterChart>
      <c:valAx>
        <c:axId val="148638336"/>
        <c:scaling>
          <c:orientation val="minMax"/>
          <c:max val="120"/>
          <c:min val="0"/>
        </c:scaling>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baseline="0" dirty="0"/>
                  <a:t>Weg [m]</a:t>
                </a:r>
              </a:p>
            </c:rich>
          </c:tx>
          <c:layout>
            <c:manualLayout>
              <c:xMode val="edge"/>
              <c:yMode val="edge"/>
              <c:x val="0.49214052387818796"/>
              <c:y val="0.69157055996083949"/>
            </c:manualLayout>
          </c:layout>
          <c:spPr>
            <a:solidFill>
              <a:schemeClr val="bg1"/>
            </a:solidFill>
            <a:ln>
              <a:noFill/>
            </a:ln>
            <a:effectLst/>
          </c:sp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48670336"/>
        <c:crossesAt val="-0.15000000000000008"/>
        <c:crossBetween val="midCat"/>
      </c:valAx>
      <c:valAx>
        <c:axId val="148670336"/>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48638336"/>
        <c:crosses val="autoZero"/>
        <c:crossBetween val="midCat"/>
      </c:valAx>
      <c:spPr>
        <a:noFill/>
        <a:ln>
          <a:noFill/>
        </a:ln>
        <a:effectLst/>
      </c:spPr>
    </c:plotArea>
    <c:legend>
      <c:legendPos val="b"/>
      <c:layout>
        <c:manualLayout>
          <c:xMode val="edge"/>
          <c:yMode val="edge"/>
          <c:x val="0"/>
          <c:y val="0.79225456247181392"/>
          <c:w val="1"/>
          <c:h val="0.19663499998866885"/>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de-DE"/>
  <c:chart>
    <c:autoTitleDeleted val="1"/>
    <c:plotArea>
      <c:layout>
        <c:manualLayout>
          <c:layoutTarget val="inner"/>
          <c:xMode val="edge"/>
          <c:yMode val="edge"/>
          <c:x val="0.14632333088648611"/>
          <c:y val="0.20151802666565288"/>
          <c:w val="0.78172372540432722"/>
          <c:h val="0.47647721296830164"/>
        </c:manualLayout>
      </c:layout>
      <c:scatterChart>
        <c:scatterStyle val="lineMarker"/>
        <c:ser>
          <c:idx val="0"/>
          <c:order val="0"/>
          <c:tx>
            <c:strRef>
              <c:f>Tabelle1!$O$3</c:f>
              <c:strCache>
                <c:ptCount val="1"/>
                <c:pt idx="0">
                  <c:v>Längsprofil Straße</c:v>
                </c:pt>
              </c:strCache>
            </c:strRef>
          </c:tx>
          <c:spPr>
            <a:ln w="19050" cap="rnd">
              <a:solidFill>
                <a:schemeClr val="accent1"/>
              </a:solidFill>
              <a:round/>
            </a:ln>
            <a:effectLst/>
          </c:spPr>
          <c:marker>
            <c:symbol val="none"/>
          </c:marker>
          <c:xVal>
            <c:numRef>
              <c:f>Tabelle1!$P$15:$P$15001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Tabelle1!$Q$15:$Q$15001</c:f>
              <c:numCache>
                <c:formatCode>General</c:formatCode>
                <c:ptCount val="14987"/>
                <c:pt idx="0">
                  <c:v>0</c:v>
                </c:pt>
                <c:pt idx="1">
                  <c:v>1.0000000000000011E-9</c:v>
                </c:pt>
                <c:pt idx="2">
                  <c:v>1.0000000000000011E-9</c:v>
                </c:pt>
                <c:pt idx="3">
                  <c:v>1.0000000000000011E-9</c:v>
                </c:pt>
                <c:pt idx="4">
                  <c:v>1.0000000000000011E-9</c:v>
                </c:pt>
                <c:pt idx="5">
                  <c:v>1.0000000000000011E-9</c:v>
                </c:pt>
                <c:pt idx="6">
                  <c:v>1.0000000000000011E-9</c:v>
                </c:pt>
                <c:pt idx="7">
                  <c:v>1.0000000000000011E-9</c:v>
                </c:pt>
                <c:pt idx="8">
                  <c:v>1.0000000000000011E-9</c:v>
                </c:pt>
                <c:pt idx="9">
                  <c:v>1.0000000000000011E-9</c:v>
                </c:pt>
                <c:pt idx="10">
                  <c:v>1.0000000000000011E-9</c:v>
                </c:pt>
                <c:pt idx="11">
                  <c:v>1.0000000000000011E-9</c:v>
                </c:pt>
                <c:pt idx="12">
                  <c:v>1.0000000000000011E-9</c:v>
                </c:pt>
                <c:pt idx="13">
                  <c:v>1.0000000000000011E-9</c:v>
                </c:pt>
                <c:pt idx="14">
                  <c:v>1.0000000000000011E-9</c:v>
                </c:pt>
                <c:pt idx="15">
                  <c:v>1.0000000000000011E-9</c:v>
                </c:pt>
                <c:pt idx="16">
                  <c:v>1.0000000000000011E-9</c:v>
                </c:pt>
                <c:pt idx="17">
                  <c:v>1.0000000000000011E-9</c:v>
                </c:pt>
                <c:pt idx="18">
                  <c:v>1.0000000000000011E-9</c:v>
                </c:pt>
                <c:pt idx="19">
                  <c:v>1.0000000000000011E-9</c:v>
                </c:pt>
                <c:pt idx="20">
                  <c:v>1.0000000000000011E-9</c:v>
                </c:pt>
                <c:pt idx="21">
                  <c:v>1.0000000000000011E-9</c:v>
                </c:pt>
                <c:pt idx="22">
                  <c:v>1.0000000000000011E-9</c:v>
                </c:pt>
                <c:pt idx="23">
                  <c:v>1.0000000000000011E-9</c:v>
                </c:pt>
                <c:pt idx="24">
                  <c:v>1.0000000000000011E-9</c:v>
                </c:pt>
                <c:pt idx="25">
                  <c:v>1.0000000000000011E-9</c:v>
                </c:pt>
                <c:pt idx="26">
                  <c:v>1.0000000000000011E-9</c:v>
                </c:pt>
                <c:pt idx="27">
                  <c:v>1.0000000000000011E-9</c:v>
                </c:pt>
                <c:pt idx="28">
                  <c:v>1.0000000000000011E-9</c:v>
                </c:pt>
                <c:pt idx="29">
                  <c:v>1.0000000000000011E-9</c:v>
                </c:pt>
                <c:pt idx="30">
                  <c:v>1.0000000000000011E-9</c:v>
                </c:pt>
                <c:pt idx="31">
                  <c:v>1.0000000000000011E-9</c:v>
                </c:pt>
                <c:pt idx="32">
                  <c:v>1.0000000000000011E-9</c:v>
                </c:pt>
                <c:pt idx="33">
                  <c:v>1.0000000000000011E-9</c:v>
                </c:pt>
                <c:pt idx="34">
                  <c:v>1.0000000000000011E-9</c:v>
                </c:pt>
                <c:pt idx="35">
                  <c:v>1.0000000000000011E-9</c:v>
                </c:pt>
                <c:pt idx="36">
                  <c:v>1.0000000000000011E-9</c:v>
                </c:pt>
                <c:pt idx="37">
                  <c:v>1.0000000000000011E-9</c:v>
                </c:pt>
                <c:pt idx="38">
                  <c:v>1.0000000000000011E-9</c:v>
                </c:pt>
                <c:pt idx="39">
                  <c:v>1.0000000000000011E-9</c:v>
                </c:pt>
                <c:pt idx="40">
                  <c:v>1.0000000000000011E-9</c:v>
                </c:pt>
                <c:pt idx="41">
                  <c:v>1.0000000000000011E-9</c:v>
                </c:pt>
                <c:pt idx="42">
                  <c:v>1.0000000000000011E-9</c:v>
                </c:pt>
                <c:pt idx="43">
                  <c:v>1.0000000000000011E-9</c:v>
                </c:pt>
                <c:pt idx="44">
                  <c:v>1.0000000000000011E-9</c:v>
                </c:pt>
                <c:pt idx="45">
                  <c:v>1.0000000000000011E-9</c:v>
                </c:pt>
                <c:pt idx="46">
                  <c:v>1.0000000000000011E-9</c:v>
                </c:pt>
                <c:pt idx="47">
                  <c:v>1.0000000000000011E-9</c:v>
                </c:pt>
                <c:pt idx="48">
                  <c:v>1.0000000000000011E-9</c:v>
                </c:pt>
                <c:pt idx="49">
                  <c:v>1.0000000000000011E-9</c:v>
                </c:pt>
                <c:pt idx="50">
                  <c:v>1.0000000000000011E-9</c:v>
                </c:pt>
                <c:pt idx="51">
                  <c:v>1.0000000000000011E-9</c:v>
                </c:pt>
                <c:pt idx="52">
                  <c:v>1.0000000000000011E-9</c:v>
                </c:pt>
                <c:pt idx="53">
                  <c:v>1.0000000000000011E-9</c:v>
                </c:pt>
                <c:pt idx="54">
                  <c:v>1.0000000000000011E-9</c:v>
                </c:pt>
                <c:pt idx="55">
                  <c:v>1.0000000000000011E-9</c:v>
                </c:pt>
                <c:pt idx="56">
                  <c:v>1.0000000000000011E-9</c:v>
                </c:pt>
                <c:pt idx="57">
                  <c:v>1.0000000000000011E-9</c:v>
                </c:pt>
                <c:pt idx="58">
                  <c:v>1.0000000000000011E-9</c:v>
                </c:pt>
                <c:pt idx="59">
                  <c:v>1.0000000000000011E-9</c:v>
                </c:pt>
                <c:pt idx="60">
                  <c:v>1.0000000000000011E-9</c:v>
                </c:pt>
                <c:pt idx="61">
                  <c:v>1.0000000000000011E-9</c:v>
                </c:pt>
                <c:pt idx="62">
                  <c:v>1.0000000000000011E-9</c:v>
                </c:pt>
                <c:pt idx="63">
                  <c:v>3.1579047368421076E-4</c:v>
                </c:pt>
                <c:pt idx="64">
                  <c:v>6.315799473684214E-4</c:v>
                </c:pt>
                <c:pt idx="65">
                  <c:v>9.4736942105263274E-4</c:v>
                </c:pt>
                <c:pt idx="66">
                  <c:v>1.2631588947368431E-3</c:v>
                </c:pt>
                <c:pt idx="67">
                  <c:v>1.5789483684210534E-3</c:v>
                </c:pt>
                <c:pt idx="68">
                  <c:v>1.8947378421052643E-3</c:v>
                </c:pt>
                <c:pt idx="69">
                  <c:v>2.2105273157894756E-3</c:v>
                </c:pt>
                <c:pt idx="70">
                  <c:v>2.5263167894736841E-3</c:v>
                </c:pt>
                <c:pt idx="71">
                  <c:v>2.8421062631578957E-3</c:v>
                </c:pt>
                <c:pt idx="72">
                  <c:v>3.157895736842106E-3</c:v>
                </c:pt>
                <c:pt idx="73">
                  <c:v>3.473685210526318E-3</c:v>
                </c:pt>
                <c:pt idx="74">
                  <c:v>3.7894746842105282E-3</c:v>
                </c:pt>
                <c:pt idx="75">
                  <c:v>4.1052641578947389E-3</c:v>
                </c:pt>
                <c:pt idx="76">
                  <c:v>4.4210536315789474E-3</c:v>
                </c:pt>
                <c:pt idx="77">
                  <c:v>4.7368431052631655E-3</c:v>
                </c:pt>
                <c:pt idx="78">
                  <c:v>5.052632578947368E-3</c:v>
                </c:pt>
                <c:pt idx="79">
                  <c:v>5.3684220526315799E-3</c:v>
                </c:pt>
                <c:pt idx="80">
                  <c:v>5.6842115263157867E-3</c:v>
                </c:pt>
                <c:pt idx="81">
                  <c:v>6.0000010000000022E-3</c:v>
                </c:pt>
                <c:pt idx="82">
                  <c:v>6.3157904736842116E-3</c:v>
                </c:pt>
                <c:pt idx="83">
                  <c:v>6.6315799473684227E-3</c:v>
                </c:pt>
                <c:pt idx="84">
                  <c:v>6.9473694210526364E-3</c:v>
                </c:pt>
                <c:pt idx="85">
                  <c:v>7.2631588947368441E-3</c:v>
                </c:pt>
                <c:pt idx="86">
                  <c:v>7.5789483684210544E-3</c:v>
                </c:pt>
                <c:pt idx="87">
                  <c:v>7.8947378421052629E-3</c:v>
                </c:pt>
                <c:pt idx="88">
                  <c:v>8.2105273157894766E-3</c:v>
                </c:pt>
                <c:pt idx="89">
                  <c:v>8.5263167894736834E-3</c:v>
                </c:pt>
                <c:pt idx="90">
                  <c:v>8.8421062631579041E-3</c:v>
                </c:pt>
                <c:pt idx="91">
                  <c:v>9.1578957368421091E-3</c:v>
                </c:pt>
                <c:pt idx="92">
                  <c:v>9.4736852105263281E-3</c:v>
                </c:pt>
                <c:pt idx="93">
                  <c:v>9.7894746842105227E-3</c:v>
                </c:pt>
                <c:pt idx="94">
                  <c:v>1.0105264157894735E-2</c:v>
                </c:pt>
                <c:pt idx="95">
                  <c:v>1.0421053631578952E-2</c:v>
                </c:pt>
                <c:pt idx="96">
                  <c:v>1.073684310526316E-2</c:v>
                </c:pt>
                <c:pt idx="97">
                  <c:v>1.1052632578947367E-2</c:v>
                </c:pt>
                <c:pt idx="98">
                  <c:v>1.1368422052631581E-2</c:v>
                </c:pt>
                <c:pt idx="99">
                  <c:v>1.1684211526315795E-2</c:v>
                </c:pt>
                <c:pt idx="100">
                  <c:v>1.2000001000000001E-2</c:v>
                </c:pt>
                <c:pt idx="101">
                  <c:v>1.1645162290322584E-2</c:v>
                </c:pt>
                <c:pt idx="102">
                  <c:v>1.129032358064516E-2</c:v>
                </c:pt>
                <c:pt idx="103">
                  <c:v>1.0935484870967743E-2</c:v>
                </c:pt>
                <c:pt idx="104">
                  <c:v>1.058064616129032E-2</c:v>
                </c:pt>
                <c:pt idx="105">
                  <c:v>1.0225807451612903E-2</c:v>
                </c:pt>
                <c:pt idx="106">
                  <c:v>9.8709687419354809E-3</c:v>
                </c:pt>
                <c:pt idx="107">
                  <c:v>9.5161300322580706E-3</c:v>
                </c:pt>
                <c:pt idx="108">
                  <c:v>9.1612913225806447E-3</c:v>
                </c:pt>
                <c:pt idx="109">
                  <c:v>8.8064526129032379E-3</c:v>
                </c:pt>
                <c:pt idx="110">
                  <c:v>8.4516139032258068E-3</c:v>
                </c:pt>
                <c:pt idx="111">
                  <c:v>8.0967751935483862E-3</c:v>
                </c:pt>
                <c:pt idx="112">
                  <c:v>7.7419364838709733E-3</c:v>
                </c:pt>
                <c:pt idx="113">
                  <c:v>7.38709777419355E-3</c:v>
                </c:pt>
                <c:pt idx="114">
                  <c:v>7.0322590645161328E-3</c:v>
                </c:pt>
                <c:pt idx="115">
                  <c:v>6.6774203548387104E-3</c:v>
                </c:pt>
                <c:pt idx="116">
                  <c:v>6.3225816451612906E-3</c:v>
                </c:pt>
                <c:pt idx="117">
                  <c:v>5.9677429354838751E-3</c:v>
                </c:pt>
                <c:pt idx="118">
                  <c:v>5.6129042258064483E-3</c:v>
                </c:pt>
                <c:pt idx="119">
                  <c:v>5.258065516129032E-3</c:v>
                </c:pt>
                <c:pt idx="120">
                  <c:v>4.9032268064516148E-3</c:v>
                </c:pt>
                <c:pt idx="121">
                  <c:v>4.5483880967741976E-3</c:v>
                </c:pt>
                <c:pt idx="122">
                  <c:v>4.193549387096776E-3</c:v>
                </c:pt>
                <c:pt idx="123">
                  <c:v>3.8387106774193562E-3</c:v>
                </c:pt>
                <c:pt idx="124">
                  <c:v>3.4838719677419395E-3</c:v>
                </c:pt>
                <c:pt idx="125">
                  <c:v>3.1290332580645188E-3</c:v>
                </c:pt>
                <c:pt idx="126">
                  <c:v>2.7741945483871007E-3</c:v>
                </c:pt>
                <c:pt idx="127">
                  <c:v>2.419355838709677E-3</c:v>
                </c:pt>
                <c:pt idx="128">
                  <c:v>2.0645171290322594E-3</c:v>
                </c:pt>
                <c:pt idx="129">
                  <c:v>1.7096784193548387E-3</c:v>
                </c:pt>
                <c:pt idx="130">
                  <c:v>1.3548397096774206E-3</c:v>
                </c:pt>
                <c:pt idx="131">
                  <c:v>1.0000009999999997E-3</c:v>
                </c:pt>
                <c:pt idx="132">
                  <c:v>6.451622903225812E-4</c:v>
                </c:pt>
                <c:pt idx="133">
                  <c:v>2.9032358064516221E-4</c:v>
                </c:pt>
                <c:pt idx="134">
                  <c:v>-6.4515129032258797E-5</c:v>
                </c:pt>
                <c:pt idx="135">
                  <c:v>-4.1935383870967736E-4</c:v>
                </c:pt>
                <c:pt idx="136">
                  <c:v>-7.7419254838709652E-4</c:v>
                </c:pt>
                <c:pt idx="137">
                  <c:v>-1.1290312580645168E-3</c:v>
                </c:pt>
                <c:pt idx="138">
                  <c:v>-1.4838699677419357E-3</c:v>
                </c:pt>
                <c:pt idx="139">
                  <c:v>-1.838708677419354E-3</c:v>
                </c:pt>
                <c:pt idx="140">
                  <c:v>-2.1935473870967766E-3</c:v>
                </c:pt>
                <c:pt idx="141">
                  <c:v>-2.5483860967741951E-3</c:v>
                </c:pt>
                <c:pt idx="142">
                  <c:v>-2.9032248064516141E-3</c:v>
                </c:pt>
                <c:pt idx="143">
                  <c:v>-3.2580635161290343E-3</c:v>
                </c:pt>
                <c:pt idx="144">
                  <c:v>-3.6129022258064528E-3</c:v>
                </c:pt>
                <c:pt idx="145">
                  <c:v>-3.96774093548387E-3</c:v>
                </c:pt>
                <c:pt idx="146">
                  <c:v>-4.3225796451612907E-3</c:v>
                </c:pt>
                <c:pt idx="147">
                  <c:v>-4.6774183548387097E-3</c:v>
                </c:pt>
                <c:pt idx="148">
                  <c:v>-5.0322570645161312E-3</c:v>
                </c:pt>
                <c:pt idx="149">
                  <c:v>-5.3870957741935484E-3</c:v>
                </c:pt>
                <c:pt idx="150">
                  <c:v>-5.7419344838709708E-3</c:v>
                </c:pt>
                <c:pt idx="151">
                  <c:v>-6.0967731935483932E-3</c:v>
                </c:pt>
                <c:pt idx="152">
                  <c:v>-6.4516119032258104E-3</c:v>
                </c:pt>
                <c:pt idx="153">
                  <c:v>-6.8064506129032285E-3</c:v>
                </c:pt>
                <c:pt idx="154">
                  <c:v>-7.1612893225806492E-3</c:v>
                </c:pt>
                <c:pt idx="155">
                  <c:v>-7.516128032258069E-3</c:v>
                </c:pt>
                <c:pt idx="156">
                  <c:v>-7.8709667419354836E-3</c:v>
                </c:pt>
                <c:pt idx="157">
                  <c:v>-8.2258054516129026E-3</c:v>
                </c:pt>
                <c:pt idx="158">
                  <c:v>-8.5806441612903267E-3</c:v>
                </c:pt>
                <c:pt idx="159">
                  <c:v>-8.9354828709677543E-3</c:v>
                </c:pt>
                <c:pt idx="160">
                  <c:v>-9.2903215806451559E-3</c:v>
                </c:pt>
                <c:pt idx="161">
                  <c:v>-9.6451602903225801E-3</c:v>
                </c:pt>
                <c:pt idx="162">
                  <c:v>-9.9999990000000042E-3</c:v>
                </c:pt>
                <c:pt idx="163">
                  <c:v>-1.0439998999999997E-2</c:v>
                </c:pt>
                <c:pt idx="164">
                  <c:v>-1.0879999E-2</c:v>
                </c:pt>
                <c:pt idx="165">
                  <c:v>-1.1319998999999997E-2</c:v>
                </c:pt>
                <c:pt idx="166">
                  <c:v>-1.1759999E-2</c:v>
                </c:pt>
                <c:pt idx="167">
                  <c:v>-1.2199998999999996E-2</c:v>
                </c:pt>
                <c:pt idx="168">
                  <c:v>-1.2639998999999994E-2</c:v>
                </c:pt>
                <c:pt idx="169">
                  <c:v>-1.3079998999999997E-2</c:v>
                </c:pt>
                <c:pt idx="170">
                  <c:v>-1.3519999E-2</c:v>
                </c:pt>
                <c:pt idx="171">
                  <c:v>-1.3959999000000001E-2</c:v>
                </c:pt>
                <c:pt idx="172">
                  <c:v>-1.4399998999999998E-2</c:v>
                </c:pt>
                <c:pt idx="173">
                  <c:v>-1.4839999E-2</c:v>
                </c:pt>
                <c:pt idx="174">
                  <c:v>-1.5279998999999999E-2</c:v>
                </c:pt>
                <c:pt idx="175">
                  <c:v>-1.5719999000000002E-2</c:v>
                </c:pt>
                <c:pt idx="176">
                  <c:v>-1.6159999000000001E-2</c:v>
                </c:pt>
                <c:pt idx="177">
                  <c:v>-1.6599999000000001E-2</c:v>
                </c:pt>
                <c:pt idx="178">
                  <c:v>-1.7039999E-2</c:v>
                </c:pt>
                <c:pt idx="179">
                  <c:v>-1.7479999000000003E-2</c:v>
                </c:pt>
                <c:pt idx="180">
                  <c:v>-1.7919998999999999E-2</c:v>
                </c:pt>
                <c:pt idx="181">
                  <c:v>-1.8359999000000002E-2</c:v>
                </c:pt>
                <c:pt idx="182">
                  <c:v>-1.8799999000000001E-2</c:v>
                </c:pt>
                <c:pt idx="183">
                  <c:v>-1.9239999000000001E-2</c:v>
                </c:pt>
                <c:pt idx="184">
                  <c:v>-1.9679999E-2</c:v>
                </c:pt>
                <c:pt idx="185">
                  <c:v>-2.0119999000000003E-2</c:v>
                </c:pt>
                <c:pt idx="186">
                  <c:v>-2.0559998999999999E-2</c:v>
                </c:pt>
                <c:pt idx="187">
                  <c:v>-2.0999999000000002E-2</c:v>
                </c:pt>
                <c:pt idx="188">
                  <c:v>-2.0999999000000002E-2</c:v>
                </c:pt>
                <c:pt idx="189">
                  <c:v>-2.0999999000000002E-2</c:v>
                </c:pt>
                <c:pt idx="190">
                  <c:v>-2.0999999000000002E-2</c:v>
                </c:pt>
                <c:pt idx="191">
                  <c:v>-2.0999999000000002E-2</c:v>
                </c:pt>
                <c:pt idx="192">
                  <c:v>-2.0999999000000002E-2</c:v>
                </c:pt>
                <c:pt idx="193">
                  <c:v>-2.0999999000000002E-2</c:v>
                </c:pt>
                <c:pt idx="194">
                  <c:v>-2.0999999000000002E-2</c:v>
                </c:pt>
                <c:pt idx="195">
                  <c:v>-2.0999999000000002E-2</c:v>
                </c:pt>
                <c:pt idx="196">
                  <c:v>-2.0999999000000002E-2</c:v>
                </c:pt>
                <c:pt idx="197">
                  <c:v>-2.0999999000000002E-2</c:v>
                </c:pt>
                <c:pt idx="198">
                  <c:v>-2.0999999000000002E-2</c:v>
                </c:pt>
                <c:pt idx="199">
                  <c:v>-2.0999999000000002E-2</c:v>
                </c:pt>
                <c:pt idx="200">
                  <c:v>-2.0999999000000002E-2</c:v>
                </c:pt>
                <c:pt idx="201">
                  <c:v>-2.0999999000000002E-2</c:v>
                </c:pt>
                <c:pt idx="202">
                  <c:v>-2.0999999000000002E-2</c:v>
                </c:pt>
                <c:pt idx="203">
                  <c:v>-2.0999999000000002E-2</c:v>
                </c:pt>
                <c:pt idx="204">
                  <c:v>-2.0999999000000002E-2</c:v>
                </c:pt>
                <c:pt idx="205">
                  <c:v>-2.0999999000000002E-2</c:v>
                </c:pt>
                <c:pt idx="206">
                  <c:v>-2.0999999000000002E-2</c:v>
                </c:pt>
                <c:pt idx="207">
                  <c:v>-2.0999999000000002E-2</c:v>
                </c:pt>
                <c:pt idx="208">
                  <c:v>-2.0999999000000002E-2</c:v>
                </c:pt>
                <c:pt idx="209">
                  <c:v>-2.0999999000000002E-2</c:v>
                </c:pt>
                <c:pt idx="210">
                  <c:v>-2.0999999000000002E-2</c:v>
                </c:pt>
                <c:pt idx="211">
                  <c:v>-2.0999999000000002E-2</c:v>
                </c:pt>
                <c:pt idx="212">
                  <c:v>-2.0999999000000002E-2</c:v>
                </c:pt>
                <c:pt idx="213">
                  <c:v>-2.0999999000000002E-2</c:v>
                </c:pt>
                <c:pt idx="214">
                  <c:v>-2.0999999000000002E-2</c:v>
                </c:pt>
                <c:pt idx="215">
                  <c:v>-2.0999999000000002E-2</c:v>
                </c:pt>
                <c:pt idx="216">
                  <c:v>-2.0999999000000002E-2</c:v>
                </c:pt>
                <c:pt idx="217">
                  <c:v>-2.0999999000000002E-2</c:v>
                </c:pt>
                <c:pt idx="218">
                  <c:v>-2.0999999000000002E-2</c:v>
                </c:pt>
                <c:pt idx="219">
                  <c:v>-2.0999999000000002E-2</c:v>
                </c:pt>
                <c:pt idx="220">
                  <c:v>-2.0999999000000002E-2</c:v>
                </c:pt>
                <c:pt idx="221">
                  <c:v>-2.0999999000000002E-2</c:v>
                </c:pt>
                <c:pt idx="222">
                  <c:v>-2.0999999000000002E-2</c:v>
                </c:pt>
                <c:pt idx="223">
                  <c:v>-2.0999999000000002E-2</c:v>
                </c:pt>
                <c:pt idx="224">
                  <c:v>-2.0999999000000002E-2</c:v>
                </c:pt>
                <c:pt idx="225">
                  <c:v>-2.0999999000000002E-2</c:v>
                </c:pt>
                <c:pt idx="226">
                  <c:v>-2.1513512513513543E-2</c:v>
                </c:pt>
                <c:pt idx="227">
                  <c:v>-2.2027026027027038E-2</c:v>
                </c:pt>
                <c:pt idx="228">
                  <c:v>-2.2540539540540541E-2</c:v>
                </c:pt>
                <c:pt idx="229">
                  <c:v>-2.3054053054054051E-2</c:v>
                </c:pt>
                <c:pt idx="230">
                  <c:v>-2.3567566567567571E-2</c:v>
                </c:pt>
                <c:pt idx="231">
                  <c:v>-2.4081080081081091E-2</c:v>
                </c:pt>
                <c:pt idx="232">
                  <c:v>-2.4594593594594597E-2</c:v>
                </c:pt>
                <c:pt idx="233">
                  <c:v>-2.510810710810811E-2</c:v>
                </c:pt>
                <c:pt idx="234">
                  <c:v>-2.5621620621621634E-2</c:v>
                </c:pt>
                <c:pt idx="235">
                  <c:v>-2.613513413513514E-2</c:v>
                </c:pt>
                <c:pt idx="236">
                  <c:v>-2.664864764864866E-2</c:v>
                </c:pt>
                <c:pt idx="237">
                  <c:v>-2.7162161162162166E-2</c:v>
                </c:pt>
                <c:pt idx="238">
                  <c:v>-2.76756746756757E-2</c:v>
                </c:pt>
                <c:pt idx="239">
                  <c:v>-2.8189188189189196E-2</c:v>
                </c:pt>
                <c:pt idx="240">
                  <c:v>-2.8702701702702699E-2</c:v>
                </c:pt>
                <c:pt idx="241">
                  <c:v>-2.9216215216216226E-2</c:v>
                </c:pt>
                <c:pt idx="242">
                  <c:v>-2.9729728729729746E-2</c:v>
                </c:pt>
                <c:pt idx="243">
                  <c:v>-3.0243242243243255E-2</c:v>
                </c:pt>
                <c:pt idx="244">
                  <c:v>-3.0756755756756758E-2</c:v>
                </c:pt>
                <c:pt idx="245">
                  <c:v>-3.1270269270270289E-2</c:v>
                </c:pt>
                <c:pt idx="246">
                  <c:v>-3.1783782783783798E-2</c:v>
                </c:pt>
                <c:pt idx="247">
                  <c:v>-3.2297296297297301E-2</c:v>
                </c:pt>
                <c:pt idx="248">
                  <c:v>-3.2810809810810831E-2</c:v>
                </c:pt>
                <c:pt idx="249">
                  <c:v>-3.3324323324324341E-2</c:v>
                </c:pt>
                <c:pt idx="250">
                  <c:v>-3.3837836837837837E-2</c:v>
                </c:pt>
                <c:pt idx="251">
                  <c:v>-3.4351350351351354E-2</c:v>
                </c:pt>
                <c:pt idx="252">
                  <c:v>-3.4864863864864877E-2</c:v>
                </c:pt>
                <c:pt idx="253">
                  <c:v>-3.5378377378378401E-2</c:v>
                </c:pt>
                <c:pt idx="254">
                  <c:v>-3.5891890891891896E-2</c:v>
                </c:pt>
                <c:pt idx="255">
                  <c:v>-3.640540440540542E-2</c:v>
                </c:pt>
                <c:pt idx="256">
                  <c:v>-3.6918917918918943E-2</c:v>
                </c:pt>
                <c:pt idx="257">
                  <c:v>-3.7432431432432439E-2</c:v>
                </c:pt>
                <c:pt idx="258">
                  <c:v>-3.7945944945945963E-2</c:v>
                </c:pt>
                <c:pt idx="259">
                  <c:v>-3.8459458459459459E-2</c:v>
                </c:pt>
                <c:pt idx="260">
                  <c:v>-3.8972971972972982E-2</c:v>
                </c:pt>
                <c:pt idx="261">
                  <c:v>-3.9486485486486485E-2</c:v>
                </c:pt>
                <c:pt idx="262">
                  <c:v>-3.9999999000000001E-2</c:v>
                </c:pt>
                <c:pt idx="263">
                  <c:v>-4.0047618047619075E-2</c:v>
                </c:pt>
                <c:pt idx="264">
                  <c:v>-4.0095237095238129E-2</c:v>
                </c:pt>
                <c:pt idx="265">
                  <c:v>-4.0142856142857147E-2</c:v>
                </c:pt>
                <c:pt idx="266">
                  <c:v>-4.0190475190476194E-2</c:v>
                </c:pt>
                <c:pt idx="267">
                  <c:v>-4.0238094238095268E-2</c:v>
                </c:pt>
                <c:pt idx="268">
                  <c:v>-4.0285713285714286E-2</c:v>
                </c:pt>
                <c:pt idx="269">
                  <c:v>-4.0333332333333381E-2</c:v>
                </c:pt>
                <c:pt idx="270">
                  <c:v>-4.0380951380952393E-2</c:v>
                </c:pt>
                <c:pt idx="271">
                  <c:v>-4.0428570428571425E-2</c:v>
                </c:pt>
                <c:pt idx="272">
                  <c:v>-4.0476189476190479E-2</c:v>
                </c:pt>
                <c:pt idx="273">
                  <c:v>-4.0523808523809504E-2</c:v>
                </c:pt>
                <c:pt idx="274">
                  <c:v>-4.0571427571428578E-2</c:v>
                </c:pt>
                <c:pt idx="275">
                  <c:v>-4.0619046619047625E-2</c:v>
                </c:pt>
                <c:pt idx="276">
                  <c:v>-4.0666665666666685E-2</c:v>
                </c:pt>
                <c:pt idx="277">
                  <c:v>-4.0714284714285738E-2</c:v>
                </c:pt>
                <c:pt idx="278">
                  <c:v>-4.0761903761904764E-2</c:v>
                </c:pt>
                <c:pt idx="279">
                  <c:v>-4.0809522809523824E-2</c:v>
                </c:pt>
                <c:pt idx="280">
                  <c:v>-4.0857141857142884E-2</c:v>
                </c:pt>
                <c:pt idx="281">
                  <c:v>-4.090476090476191E-2</c:v>
                </c:pt>
                <c:pt idx="282">
                  <c:v>-4.0952379952380977E-2</c:v>
                </c:pt>
                <c:pt idx="283">
                  <c:v>-4.0999999000000016E-2</c:v>
                </c:pt>
                <c:pt idx="284">
                  <c:v>-4.1047618047619062E-2</c:v>
                </c:pt>
                <c:pt idx="285">
                  <c:v>-4.1095237095238123E-2</c:v>
                </c:pt>
                <c:pt idx="286">
                  <c:v>-4.1142856142857134E-2</c:v>
                </c:pt>
                <c:pt idx="287">
                  <c:v>-4.1190475190476195E-2</c:v>
                </c:pt>
                <c:pt idx="288">
                  <c:v>-4.1238094238095269E-2</c:v>
                </c:pt>
                <c:pt idx="289">
                  <c:v>-4.1285713285714273E-2</c:v>
                </c:pt>
                <c:pt idx="290">
                  <c:v>-4.1333332333333354E-2</c:v>
                </c:pt>
                <c:pt idx="291">
                  <c:v>-4.138095138095238E-2</c:v>
                </c:pt>
                <c:pt idx="292">
                  <c:v>-4.1428570428571426E-2</c:v>
                </c:pt>
                <c:pt idx="293">
                  <c:v>-4.1476189476190466E-2</c:v>
                </c:pt>
                <c:pt idx="294">
                  <c:v>-4.1523808523809491E-2</c:v>
                </c:pt>
                <c:pt idx="295">
                  <c:v>-4.1571427571428565E-2</c:v>
                </c:pt>
                <c:pt idx="296">
                  <c:v>-4.1619046619047619E-2</c:v>
                </c:pt>
                <c:pt idx="297">
                  <c:v>-4.1666665666666672E-2</c:v>
                </c:pt>
                <c:pt idx="298">
                  <c:v>-4.1714284714285725E-2</c:v>
                </c:pt>
                <c:pt idx="299">
                  <c:v>-4.1761903761904758E-2</c:v>
                </c:pt>
                <c:pt idx="300">
                  <c:v>-4.1809522809523811E-2</c:v>
                </c:pt>
                <c:pt idx="301">
                  <c:v>-4.1857141857142878E-2</c:v>
                </c:pt>
                <c:pt idx="302">
                  <c:v>-4.1904760904761897E-2</c:v>
                </c:pt>
                <c:pt idx="303">
                  <c:v>-4.1952379952380964E-2</c:v>
                </c:pt>
                <c:pt idx="304">
                  <c:v>-4.1999998999999996E-2</c:v>
                </c:pt>
                <c:pt idx="305">
                  <c:v>-4.204761804761907E-2</c:v>
                </c:pt>
                <c:pt idx="306">
                  <c:v>-4.2095237095238137E-2</c:v>
                </c:pt>
                <c:pt idx="307">
                  <c:v>-4.2142856142857128E-2</c:v>
                </c:pt>
                <c:pt idx="308">
                  <c:v>-4.2190475190476202E-2</c:v>
                </c:pt>
                <c:pt idx="309">
                  <c:v>-4.223809423809527E-2</c:v>
                </c:pt>
                <c:pt idx="310">
                  <c:v>-4.2285713285714281E-2</c:v>
                </c:pt>
                <c:pt idx="311">
                  <c:v>-4.2333332333333362E-2</c:v>
                </c:pt>
                <c:pt idx="312">
                  <c:v>-4.2380951380952381E-2</c:v>
                </c:pt>
                <c:pt idx="313">
                  <c:v>-4.2428570428571434E-2</c:v>
                </c:pt>
                <c:pt idx="314">
                  <c:v>-4.2476189476190467E-2</c:v>
                </c:pt>
                <c:pt idx="315">
                  <c:v>-4.2523808523809499E-2</c:v>
                </c:pt>
                <c:pt idx="316">
                  <c:v>-4.2571427571428573E-2</c:v>
                </c:pt>
                <c:pt idx="317">
                  <c:v>-4.2619046619047612E-2</c:v>
                </c:pt>
                <c:pt idx="318">
                  <c:v>-4.2666665666666687E-2</c:v>
                </c:pt>
                <c:pt idx="319">
                  <c:v>-4.271428471428574E-2</c:v>
                </c:pt>
                <c:pt idx="320">
                  <c:v>-4.2761903761904772E-2</c:v>
                </c:pt>
                <c:pt idx="321">
                  <c:v>-4.2809522809523826E-2</c:v>
                </c:pt>
                <c:pt idx="322">
                  <c:v>-4.2857141857142886E-2</c:v>
                </c:pt>
                <c:pt idx="323">
                  <c:v>-4.2904760904761904E-2</c:v>
                </c:pt>
                <c:pt idx="324">
                  <c:v>-4.2952379952380979E-2</c:v>
                </c:pt>
                <c:pt idx="325">
                  <c:v>-4.2999998999999997E-2</c:v>
                </c:pt>
                <c:pt idx="326">
                  <c:v>-4.2299998999999991E-2</c:v>
                </c:pt>
                <c:pt idx="327">
                  <c:v>-4.1599998999999985E-2</c:v>
                </c:pt>
                <c:pt idx="328">
                  <c:v>-4.0899998999999992E-2</c:v>
                </c:pt>
                <c:pt idx="329">
                  <c:v>-4.0199998999999986E-2</c:v>
                </c:pt>
                <c:pt idx="330">
                  <c:v>-3.9499999000000001E-2</c:v>
                </c:pt>
                <c:pt idx="331">
                  <c:v>-3.8799998999999995E-2</c:v>
                </c:pt>
                <c:pt idx="332">
                  <c:v>-3.8099998999999996E-2</c:v>
                </c:pt>
                <c:pt idx="333">
                  <c:v>-3.7399998999999996E-2</c:v>
                </c:pt>
                <c:pt idx="334">
                  <c:v>-3.6699999000000011E-2</c:v>
                </c:pt>
                <c:pt idx="335">
                  <c:v>-3.5999998999999991E-2</c:v>
                </c:pt>
                <c:pt idx="336">
                  <c:v>-3.5299999000000006E-2</c:v>
                </c:pt>
                <c:pt idx="337">
                  <c:v>-3.4599998999999999E-2</c:v>
                </c:pt>
                <c:pt idx="338">
                  <c:v>-3.3899999E-2</c:v>
                </c:pt>
                <c:pt idx="339">
                  <c:v>-3.3199998999999994E-2</c:v>
                </c:pt>
                <c:pt idx="340">
                  <c:v>-3.2499999000000009E-2</c:v>
                </c:pt>
                <c:pt idx="341">
                  <c:v>-3.1799998999999995E-2</c:v>
                </c:pt>
                <c:pt idx="342">
                  <c:v>-3.1099999000000003E-2</c:v>
                </c:pt>
                <c:pt idx="343">
                  <c:v>-3.0399999E-2</c:v>
                </c:pt>
                <c:pt idx="344">
                  <c:v>-2.9699999000000001E-2</c:v>
                </c:pt>
                <c:pt idx="345">
                  <c:v>-2.8999998999999995E-2</c:v>
                </c:pt>
                <c:pt idx="346">
                  <c:v>-2.8299999000000006E-2</c:v>
                </c:pt>
                <c:pt idx="347">
                  <c:v>-2.7599999000000007E-2</c:v>
                </c:pt>
                <c:pt idx="348">
                  <c:v>-2.6899999000000008E-2</c:v>
                </c:pt>
                <c:pt idx="349">
                  <c:v>-2.6199999000000002E-2</c:v>
                </c:pt>
                <c:pt idx="350">
                  <c:v>-2.5499999000000002E-2</c:v>
                </c:pt>
                <c:pt idx="351">
                  <c:v>-2.4799998999999996E-2</c:v>
                </c:pt>
                <c:pt idx="352">
                  <c:v>-2.4099999E-2</c:v>
                </c:pt>
                <c:pt idx="353">
                  <c:v>-2.3399998999999994E-2</c:v>
                </c:pt>
                <c:pt idx="354">
                  <c:v>-2.2699999000000009E-2</c:v>
                </c:pt>
                <c:pt idx="355">
                  <c:v>-2.1999999000000006E-2</c:v>
                </c:pt>
                <c:pt idx="356">
                  <c:v>-2.1299999000000007E-2</c:v>
                </c:pt>
                <c:pt idx="357">
                  <c:v>-2.0599999000000001E-2</c:v>
                </c:pt>
                <c:pt idx="358">
                  <c:v>-1.9899998999999998E-2</c:v>
                </c:pt>
                <c:pt idx="359">
                  <c:v>-1.9199998999999995E-2</c:v>
                </c:pt>
                <c:pt idx="360">
                  <c:v>-1.8499999E-2</c:v>
                </c:pt>
                <c:pt idx="361">
                  <c:v>-1.7799999E-2</c:v>
                </c:pt>
                <c:pt idx="362">
                  <c:v>-1.7099998999999998E-2</c:v>
                </c:pt>
                <c:pt idx="363">
                  <c:v>-1.6399998999999998E-2</c:v>
                </c:pt>
                <c:pt idx="364">
                  <c:v>-1.5699998999999996E-2</c:v>
                </c:pt>
                <c:pt idx="365">
                  <c:v>-1.4999998999999993E-2</c:v>
                </c:pt>
                <c:pt idx="366">
                  <c:v>-1.4299998999999994E-2</c:v>
                </c:pt>
                <c:pt idx="367">
                  <c:v>-1.3599999E-2</c:v>
                </c:pt>
                <c:pt idx="368">
                  <c:v>-1.2899998999999992E-2</c:v>
                </c:pt>
                <c:pt idx="369">
                  <c:v>-1.2199998999999996E-2</c:v>
                </c:pt>
                <c:pt idx="370">
                  <c:v>-1.1499999E-2</c:v>
                </c:pt>
                <c:pt idx="371">
                  <c:v>-1.0799998999999998E-2</c:v>
                </c:pt>
                <c:pt idx="372">
                  <c:v>-1.0099998999999997E-2</c:v>
                </c:pt>
                <c:pt idx="373">
                  <c:v>-9.3999990000000061E-3</c:v>
                </c:pt>
                <c:pt idx="374">
                  <c:v>-8.6999990000000034E-3</c:v>
                </c:pt>
                <c:pt idx="375">
                  <c:v>-7.9999990000000042E-3</c:v>
                </c:pt>
                <c:pt idx="376">
                  <c:v>-8.9599990000000084E-3</c:v>
                </c:pt>
                <c:pt idx="377">
                  <c:v>-9.9199990000000057E-3</c:v>
                </c:pt>
                <c:pt idx="378">
                  <c:v>-1.0879999E-2</c:v>
                </c:pt>
                <c:pt idx="379">
                  <c:v>-1.1839999E-2</c:v>
                </c:pt>
                <c:pt idx="380">
                  <c:v>-1.2799998999999996E-2</c:v>
                </c:pt>
                <c:pt idx="381">
                  <c:v>-1.3759999E-2</c:v>
                </c:pt>
                <c:pt idx="382">
                  <c:v>-1.4719998999999996E-2</c:v>
                </c:pt>
                <c:pt idx="383">
                  <c:v>-1.5679999000000003E-2</c:v>
                </c:pt>
                <c:pt idx="384">
                  <c:v>-1.6639999000000003E-2</c:v>
                </c:pt>
                <c:pt idx="385">
                  <c:v>-1.7599999000000005E-2</c:v>
                </c:pt>
                <c:pt idx="386">
                  <c:v>-1.8559999000000004E-2</c:v>
                </c:pt>
                <c:pt idx="387">
                  <c:v>-1.9519999E-2</c:v>
                </c:pt>
                <c:pt idx="388">
                  <c:v>-2.0479999000000009E-2</c:v>
                </c:pt>
                <c:pt idx="389">
                  <c:v>-2.1439999000000008E-2</c:v>
                </c:pt>
                <c:pt idx="390">
                  <c:v>-2.2399999000000011E-2</c:v>
                </c:pt>
                <c:pt idx="391">
                  <c:v>-2.3359999000000003E-2</c:v>
                </c:pt>
                <c:pt idx="392">
                  <c:v>-2.4319999000000005E-2</c:v>
                </c:pt>
                <c:pt idx="393">
                  <c:v>-2.5279999000000008E-2</c:v>
                </c:pt>
                <c:pt idx="394">
                  <c:v>-2.6239999000000014E-2</c:v>
                </c:pt>
                <c:pt idx="395">
                  <c:v>-2.7199999000000002E-2</c:v>
                </c:pt>
                <c:pt idx="396">
                  <c:v>-2.8159998999999998E-2</c:v>
                </c:pt>
                <c:pt idx="397">
                  <c:v>-2.9119999000000004E-2</c:v>
                </c:pt>
                <c:pt idx="398">
                  <c:v>-3.0079999000000014E-2</c:v>
                </c:pt>
                <c:pt idx="399">
                  <c:v>-3.1039999000000009E-2</c:v>
                </c:pt>
                <c:pt idx="400">
                  <c:v>-3.1999999000000001E-2</c:v>
                </c:pt>
                <c:pt idx="401">
                  <c:v>-3.1903224806451615E-2</c:v>
                </c:pt>
                <c:pt idx="402">
                  <c:v>-3.1806450612903242E-2</c:v>
                </c:pt>
                <c:pt idx="403">
                  <c:v>-3.1709676419354856E-2</c:v>
                </c:pt>
                <c:pt idx="404">
                  <c:v>-3.1612902225806469E-2</c:v>
                </c:pt>
                <c:pt idx="405">
                  <c:v>-3.1516128032258069E-2</c:v>
                </c:pt>
                <c:pt idx="406">
                  <c:v>-3.1419353838709682E-2</c:v>
                </c:pt>
                <c:pt idx="407">
                  <c:v>-3.1322579645161289E-2</c:v>
                </c:pt>
                <c:pt idx="408">
                  <c:v>-3.1225805451612923E-2</c:v>
                </c:pt>
                <c:pt idx="409">
                  <c:v>-3.1129031258064533E-2</c:v>
                </c:pt>
                <c:pt idx="410">
                  <c:v>-3.1032257064516153E-2</c:v>
                </c:pt>
                <c:pt idx="411">
                  <c:v>-3.0935482870967753E-2</c:v>
                </c:pt>
                <c:pt idx="412">
                  <c:v>-3.0838708677419384E-2</c:v>
                </c:pt>
                <c:pt idx="413">
                  <c:v>-3.0741934483870994E-2</c:v>
                </c:pt>
                <c:pt idx="414">
                  <c:v>-3.0645160290322594E-2</c:v>
                </c:pt>
                <c:pt idx="415">
                  <c:v>-3.05483860967742E-2</c:v>
                </c:pt>
                <c:pt idx="416">
                  <c:v>-3.0451611903225817E-2</c:v>
                </c:pt>
                <c:pt idx="417">
                  <c:v>-3.0354837709677434E-2</c:v>
                </c:pt>
                <c:pt idx="418">
                  <c:v>-3.0258063516129051E-2</c:v>
                </c:pt>
                <c:pt idx="419">
                  <c:v>-3.0161289322580647E-2</c:v>
                </c:pt>
                <c:pt idx="420">
                  <c:v>-3.0064515129032257E-2</c:v>
                </c:pt>
                <c:pt idx="421">
                  <c:v>-2.9967740935483874E-2</c:v>
                </c:pt>
                <c:pt idx="422">
                  <c:v>-2.9870966741935491E-2</c:v>
                </c:pt>
                <c:pt idx="423">
                  <c:v>-2.9774192548387108E-2</c:v>
                </c:pt>
                <c:pt idx="424">
                  <c:v>-2.9677418354838711E-2</c:v>
                </c:pt>
                <c:pt idx="425">
                  <c:v>-2.9580644161290331E-2</c:v>
                </c:pt>
                <c:pt idx="426">
                  <c:v>-2.9483869967741948E-2</c:v>
                </c:pt>
                <c:pt idx="427">
                  <c:v>-2.9387095774193558E-2</c:v>
                </c:pt>
                <c:pt idx="428">
                  <c:v>-2.9290321580645175E-2</c:v>
                </c:pt>
                <c:pt idx="429">
                  <c:v>-2.9193547387096785E-2</c:v>
                </c:pt>
                <c:pt idx="430">
                  <c:v>-2.9096773193548389E-2</c:v>
                </c:pt>
                <c:pt idx="431">
                  <c:v>-2.8999998999999999E-2</c:v>
                </c:pt>
                <c:pt idx="432">
                  <c:v>-2.8903224806451612E-2</c:v>
                </c:pt>
                <c:pt idx="433">
                  <c:v>-2.8806450612903232E-2</c:v>
                </c:pt>
                <c:pt idx="434">
                  <c:v>-2.8709676419354849E-2</c:v>
                </c:pt>
                <c:pt idx="435">
                  <c:v>-2.8612902225806452E-2</c:v>
                </c:pt>
                <c:pt idx="436">
                  <c:v>-2.8516128032258052E-2</c:v>
                </c:pt>
                <c:pt idx="437">
                  <c:v>-2.8419353838709686E-2</c:v>
                </c:pt>
                <c:pt idx="438">
                  <c:v>-2.8322579645161283E-2</c:v>
                </c:pt>
                <c:pt idx="439">
                  <c:v>-2.8225805451612913E-2</c:v>
                </c:pt>
                <c:pt idx="440">
                  <c:v>-2.812903125806452E-2</c:v>
                </c:pt>
                <c:pt idx="441">
                  <c:v>-2.8032257064516147E-2</c:v>
                </c:pt>
                <c:pt idx="442">
                  <c:v>-2.7935482870967754E-2</c:v>
                </c:pt>
                <c:pt idx="443">
                  <c:v>-2.7838708677419385E-2</c:v>
                </c:pt>
                <c:pt idx="444">
                  <c:v>-2.7741934483870998E-2</c:v>
                </c:pt>
                <c:pt idx="445">
                  <c:v>-2.7645160290322594E-2</c:v>
                </c:pt>
                <c:pt idx="446">
                  <c:v>-2.7548386096774204E-2</c:v>
                </c:pt>
                <c:pt idx="447">
                  <c:v>-2.7451611903225821E-2</c:v>
                </c:pt>
                <c:pt idx="448">
                  <c:v>-2.7354837709677435E-2</c:v>
                </c:pt>
                <c:pt idx="449">
                  <c:v>-2.7258063516129059E-2</c:v>
                </c:pt>
                <c:pt idx="450">
                  <c:v>-2.7161289322580648E-2</c:v>
                </c:pt>
                <c:pt idx="451">
                  <c:v>-2.7064515129032268E-2</c:v>
                </c:pt>
                <c:pt idx="452">
                  <c:v>-2.6967740935483871E-2</c:v>
                </c:pt>
                <c:pt idx="453">
                  <c:v>-2.6870966741935492E-2</c:v>
                </c:pt>
                <c:pt idx="454">
                  <c:v>-2.6774192548387098E-2</c:v>
                </c:pt>
                <c:pt idx="455">
                  <c:v>-2.6677418354838712E-2</c:v>
                </c:pt>
                <c:pt idx="456">
                  <c:v>-2.6580644161290332E-2</c:v>
                </c:pt>
                <c:pt idx="457">
                  <c:v>-2.6483869967741949E-2</c:v>
                </c:pt>
                <c:pt idx="458">
                  <c:v>-2.6387095774193563E-2</c:v>
                </c:pt>
                <c:pt idx="459">
                  <c:v>-2.629032158064518E-2</c:v>
                </c:pt>
                <c:pt idx="460">
                  <c:v>-2.619354738709679E-2</c:v>
                </c:pt>
                <c:pt idx="461">
                  <c:v>-2.6096773193548389E-2</c:v>
                </c:pt>
                <c:pt idx="462">
                  <c:v>-2.5999999000000006E-2</c:v>
                </c:pt>
                <c:pt idx="463">
                  <c:v>-2.6959999000000002E-2</c:v>
                </c:pt>
                <c:pt idx="464">
                  <c:v>-2.7919999000000011E-2</c:v>
                </c:pt>
                <c:pt idx="465">
                  <c:v>-2.8879999000000007E-2</c:v>
                </c:pt>
                <c:pt idx="466">
                  <c:v>-2.9839999000000009E-2</c:v>
                </c:pt>
                <c:pt idx="467">
                  <c:v>-3.0799999000000002E-2</c:v>
                </c:pt>
                <c:pt idx="468">
                  <c:v>-3.1759999000000004E-2</c:v>
                </c:pt>
                <c:pt idx="469">
                  <c:v>-3.2719999000000013E-2</c:v>
                </c:pt>
                <c:pt idx="470">
                  <c:v>-3.3679999000000002E-2</c:v>
                </c:pt>
                <c:pt idx="471">
                  <c:v>-3.4639999000000012E-2</c:v>
                </c:pt>
                <c:pt idx="472">
                  <c:v>-3.5599999E-2</c:v>
                </c:pt>
                <c:pt idx="473">
                  <c:v>-3.6559998999999996E-2</c:v>
                </c:pt>
                <c:pt idx="474">
                  <c:v>-3.7519999000000005E-2</c:v>
                </c:pt>
                <c:pt idx="475">
                  <c:v>-3.8479999000000015E-2</c:v>
                </c:pt>
                <c:pt idx="476">
                  <c:v>-3.943999900000001E-2</c:v>
                </c:pt>
                <c:pt idx="477">
                  <c:v>-4.0399998999999999E-2</c:v>
                </c:pt>
                <c:pt idx="478">
                  <c:v>-4.1359999000000001E-2</c:v>
                </c:pt>
                <c:pt idx="479">
                  <c:v>-4.2319999000000011E-2</c:v>
                </c:pt>
                <c:pt idx="480">
                  <c:v>-4.3279998999999979E-2</c:v>
                </c:pt>
                <c:pt idx="481">
                  <c:v>-4.4239999000000016E-2</c:v>
                </c:pt>
                <c:pt idx="482">
                  <c:v>-4.5199999000000025E-2</c:v>
                </c:pt>
                <c:pt idx="483">
                  <c:v>-4.6159999E-2</c:v>
                </c:pt>
                <c:pt idx="484">
                  <c:v>-4.711999900000001E-2</c:v>
                </c:pt>
                <c:pt idx="485">
                  <c:v>-4.8079998999999984E-2</c:v>
                </c:pt>
                <c:pt idx="486">
                  <c:v>-4.9039998999999994E-2</c:v>
                </c:pt>
                <c:pt idx="487">
                  <c:v>-4.999999900000001E-2</c:v>
                </c:pt>
                <c:pt idx="488">
                  <c:v>-5.0317459317460338E-2</c:v>
                </c:pt>
                <c:pt idx="489">
                  <c:v>-5.0634919634920644E-2</c:v>
                </c:pt>
                <c:pt idx="490">
                  <c:v>-5.0952379952380958E-2</c:v>
                </c:pt>
                <c:pt idx="491">
                  <c:v>-5.1269840269841271E-2</c:v>
                </c:pt>
                <c:pt idx="492">
                  <c:v>-5.1587300587301585E-2</c:v>
                </c:pt>
                <c:pt idx="493">
                  <c:v>-5.1904760904761912E-2</c:v>
                </c:pt>
                <c:pt idx="494">
                  <c:v>-5.2222221222222247E-2</c:v>
                </c:pt>
                <c:pt idx="495">
                  <c:v>-5.253968153968256E-2</c:v>
                </c:pt>
                <c:pt idx="496">
                  <c:v>-5.2857141857142888E-2</c:v>
                </c:pt>
                <c:pt idx="497">
                  <c:v>-5.3174602174603167E-2</c:v>
                </c:pt>
                <c:pt idx="498">
                  <c:v>-5.3492062492063494E-2</c:v>
                </c:pt>
                <c:pt idx="499">
                  <c:v>-5.3809522809523828E-2</c:v>
                </c:pt>
                <c:pt idx="500">
                  <c:v>-5.4126983126984142E-2</c:v>
                </c:pt>
                <c:pt idx="501">
                  <c:v>-5.4444443444444456E-2</c:v>
                </c:pt>
                <c:pt idx="502">
                  <c:v>-5.4761903761904776E-2</c:v>
                </c:pt>
                <c:pt idx="503">
                  <c:v>-5.5079364079365076E-2</c:v>
                </c:pt>
                <c:pt idx="504">
                  <c:v>-5.5396824396825424E-2</c:v>
                </c:pt>
                <c:pt idx="505">
                  <c:v>-5.5714284714285744E-2</c:v>
                </c:pt>
                <c:pt idx="506">
                  <c:v>-5.6031745031746037E-2</c:v>
                </c:pt>
                <c:pt idx="507">
                  <c:v>-5.6349205349206365E-2</c:v>
                </c:pt>
                <c:pt idx="508">
                  <c:v>-5.6666665666666664E-2</c:v>
                </c:pt>
                <c:pt idx="509">
                  <c:v>-5.6984125984126992E-2</c:v>
                </c:pt>
                <c:pt idx="510">
                  <c:v>-5.7301586301587312E-2</c:v>
                </c:pt>
                <c:pt idx="511">
                  <c:v>-5.7619046619047619E-2</c:v>
                </c:pt>
                <c:pt idx="512">
                  <c:v>-5.7936506936507946E-2</c:v>
                </c:pt>
                <c:pt idx="513">
                  <c:v>-5.8253967253968281E-2</c:v>
                </c:pt>
                <c:pt idx="514">
                  <c:v>-5.8571427571428573E-2</c:v>
                </c:pt>
                <c:pt idx="515">
                  <c:v>-5.8888887888888894E-2</c:v>
                </c:pt>
                <c:pt idx="516">
                  <c:v>-5.9206348206349214E-2</c:v>
                </c:pt>
                <c:pt idx="517">
                  <c:v>-5.95238085238095E-2</c:v>
                </c:pt>
                <c:pt idx="518">
                  <c:v>-5.9841268841269855E-2</c:v>
                </c:pt>
                <c:pt idx="519">
                  <c:v>-6.0158729158730183E-2</c:v>
                </c:pt>
                <c:pt idx="520">
                  <c:v>-6.0476189476190476E-2</c:v>
                </c:pt>
                <c:pt idx="521">
                  <c:v>-6.0793649793650803E-2</c:v>
                </c:pt>
                <c:pt idx="522">
                  <c:v>-6.1111110111111117E-2</c:v>
                </c:pt>
                <c:pt idx="523">
                  <c:v>-6.142857042857143E-2</c:v>
                </c:pt>
                <c:pt idx="524">
                  <c:v>-6.1746030746031785E-2</c:v>
                </c:pt>
                <c:pt idx="525">
                  <c:v>-6.2063491063492099E-2</c:v>
                </c:pt>
                <c:pt idx="526">
                  <c:v>-6.2380951380952392E-2</c:v>
                </c:pt>
                <c:pt idx="527">
                  <c:v>-6.2698411698412726E-2</c:v>
                </c:pt>
                <c:pt idx="528">
                  <c:v>-6.3015872015873026E-2</c:v>
                </c:pt>
                <c:pt idx="529">
                  <c:v>-6.3333332333333367E-2</c:v>
                </c:pt>
                <c:pt idx="530">
                  <c:v>-6.3650792650793681E-2</c:v>
                </c:pt>
                <c:pt idx="531">
                  <c:v>-6.3968252968253966E-2</c:v>
                </c:pt>
                <c:pt idx="532">
                  <c:v>-6.428571328571428E-2</c:v>
                </c:pt>
                <c:pt idx="533">
                  <c:v>-6.4603173603174607E-2</c:v>
                </c:pt>
                <c:pt idx="534">
                  <c:v>-6.4920633920634949E-2</c:v>
                </c:pt>
                <c:pt idx="535">
                  <c:v>-6.5238094238095276E-2</c:v>
                </c:pt>
                <c:pt idx="536">
                  <c:v>-6.5555554555555562E-2</c:v>
                </c:pt>
                <c:pt idx="537">
                  <c:v>-6.5873014873015903E-2</c:v>
                </c:pt>
                <c:pt idx="538">
                  <c:v>-6.6190475190476189E-2</c:v>
                </c:pt>
                <c:pt idx="539">
                  <c:v>-6.6507935507936503E-2</c:v>
                </c:pt>
                <c:pt idx="540">
                  <c:v>-6.682539582539683E-2</c:v>
                </c:pt>
                <c:pt idx="541">
                  <c:v>-6.7142856142857144E-2</c:v>
                </c:pt>
                <c:pt idx="542">
                  <c:v>-6.7460316460317471E-2</c:v>
                </c:pt>
                <c:pt idx="543">
                  <c:v>-6.7777776777777785E-2</c:v>
                </c:pt>
                <c:pt idx="544">
                  <c:v>-6.8095237095238126E-2</c:v>
                </c:pt>
                <c:pt idx="545">
                  <c:v>-6.8412697412698453E-2</c:v>
                </c:pt>
                <c:pt idx="546">
                  <c:v>-6.8730157730158725E-2</c:v>
                </c:pt>
                <c:pt idx="547">
                  <c:v>-6.904761804761908E-2</c:v>
                </c:pt>
                <c:pt idx="548">
                  <c:v>-6.936507836507938E-2</c:v>
                </c:pt>
                <c:pt idx="549">
                  <c:v>-6.9682538682539694E-2</c:v>
                </c:pt>
                <c:pt idx="550">
                  <c:v>-6.9999999000000035E-2</c:v>
                </c:pt>
                <c:pt idx="551">
                  <c:v>-6.9399999000000032E-2</c:v>
                </c:pt>
                <c:pt idx="552">
                  <c:v>-6.8799999000000028E-2</c:v>
                </c:pt>
                <c:pt idx="553">
                  <c:v>-6.8199999000000011E-2</c:v>
                </c:pt>
                <c:pt idx="554">
                  <c:v>-6.7599999000000036E-2</c:v>
                </c:pt>
                <c:pt idx="555">
                  <c:v>-6.6999999000000018E-2</c:v>
                </c:pt>
                <c:pt idx="556">
                  <c:v>-6.6399999000000029E-2</c:v>
                </c:pt>
                <c:pt idx="557">
                  <c:v>-6.579999900000004E-2</c:v>
                </c:pt>
                <c:pt idx="558">
                  <c:v>-6.5199999000000022E-2</c:v>
                </c:pt>
                <c:pt idx="559">
                  <c:v>-6.4599999000000033E-2</c:v>
                </c:pt>
                <c:pt idx="560">
                  <c:v>-6.3999999000000002E-2</c:v>
                </c:pt>
                <c:pt idx="561">
                  <c:v>-6.3399998999999999E-2</c:v>
                </c:pt>
                <c:pt idx="562">
                  <c:v>-6.2799999000000023E-2</c:v>
                </c:pt>
                <c:pt idx="563">
                  <c:v>-6.2199999000000027E-2</c:v>
                </c:pt>
                <c:pt idx="564">
                  <c:v>-6.1599998999999996E-2</c:v>
                </c:pt>
                <c:pt idx="565">
                  <c:v>-6.0999998999999999E-2</c:v>
                </c:pt>
                <c:pt idx="566">
                  <c:v>-6.039999900000001E-2</c:v>
                </c:pt>
                <c:pt idx="567">
                  <c:v>-5.9799999000000034E-2</c:v>
                </c:pt>
                <c:pt idx="568">
                  <c:v>-5.9199999000000024E-2</c:v>
                </c:pt>
                <c:pt idx="569">
                  <c:v>-5.8599999000000014E-2</c:v>
                </c:pt>
                <c:pt idx="570">
                  <c:v>-5.799999900000001E-2</c:v>
                </c:pt>
                <c:pt idx="571">
                  <c:v>-5.7399999000000021E-2</c:v>
                </c:pt>
                <c:pt idx="572">
                  <c:v>-5.6799999000000018E-2</c:v>
                </c:pt>
                <c:pt idx="573">
                  <c:v>-5.6199999000000014E-2</c:v>
                </c:pt>
                <c:pt idx="574">
                  <c:v>-5.559999899999999E-2</c:v>
                </c:pt>
                <c:pt idx="575">
                  <c:v>-5.4999998999999994E-2</c:v>
                </c:pt>
                <c:pt idx="576">
                  <c:v>-5.5161289322580673E-2</c:v>
                </c:pt>
                <c:pt idx="577">
                  <c:v>-5.532257964516131E-2</c:v>
                </c:pt>
                <c:pt idx="578">
                  <c:v>-5.5483869967741933E-2</c:v>
                </c:pt>
                <c:pt idx="579">
                  <c:v>-5.564516029032255E-2</c:v>
                </c:pt>
                <c:pt idx="580">
                  <c:v>-5.5806450612903256E-2</c:v>
                </c:pt>
                <c:pt idx="581">
                  <c:v>-5.5967740935483894E-2</c:v>
                </c:pt>
                <c:pt idx="582">
                  <c:v>-5.6129031258064517E-2</c:v>
                </c:pt>
                <c:pt idx="583">
                  <c:v>-5.6290321580645154E-2</c:v>
                </c:pt>
                <c:pt idx="584">
                  <c:v>-5.6451611903225833E-2</c:v>
                </c:pt>
                <c:pt idx="585">
                  <c:v>-5.661290222580647E-2</c:v>
                </c:pt>
                <c:pt idx="586">
                  <c:v>-5.6774192548387087E-2</c:v>
                </c:pt>
                <c:pt idx="587">
                  <c:v>-5.6935482870967738E-2</c:v>
                </c:pt>
                <c:pt idx="588">
                  <c:v>-5.7096773193548431E-2</c:v>
                </c:pt>
                <c:pt idx="589">
                  <c:v>-5.7258063516129026E-2</c:v>
                </c:pt>
                <c:pt idx="590">
                  <c:v>-5.7419353838709698E-2</c:v>
                </c:pt>
                <c:pt idx="591">
                  <c:v>-5.7580644161290322E-2</c:v>
                </c:pt>
                <c:pt idx="592">
                  <c:v>-5.7741934483870973E-2</c:v>
                </c:pt>
                <c:pt idx="593">
                  <c:v>-5.7903224806451652E-2</c:v>
                </c:pt>
                <c:pt idx="594">
                  <c:v>-5.8064515129032275E-2</c:v>
                </c:pt>
                <c:pt idx="595">
                  <c:v>-5.8225805451612878E-2</c:v>
                </c:pt>
                <c:pt idx="596">
                  <c:v>-5.8387095774193563E-2</c:v>
                </c:pt>
                <c:pt idx="597">
                  <c:v>-5.8548386096774159E-2</c:v>
                </c:pt>
                <c:pt idx="598">
                  <c:v>-5.8709676419354838E-2</c:v>
                </c:pt>
                <c:pt idx="599">
                  <c:v>-5.8870966741935482E-2</c:v>
                </c:pt>
                <c:pt idx="600">
                  <c:v>-5.9032257064516161E-2</c:v>
                </c:pt>
                <c:pt idx="601">
                  <c:v>-5.9193547387096791E-2</c:v>
                </c:pt>
                <c:pt idx="602">
                  <c:v>-5.9354837709677422E-2</c:v>
                </c:pt>
                <c:pt idx="603">
                  <c:v>-5.951612803225808E-2</c:v>
                </c:pt>
                <c:pt idx="604">
                  <c:v>-5.9677418354838731E-2</c:v>
                </c:pt>
                <c:pt idx="605">
                  <c:v>-5.9838708677419354E-2</c:v>
                </c:pt>
                <c:pt idx="606">
                  <c:v>-5.9999999000000019E-2</c:v>
                </c:pt>
                <c:pt idx="607">
                  <c:v>-6.016128932258067E-2</c:v>
                </c:pt>
                <c:pt idx="608">
                  <c:v>-6.0322579645161314E-2</c:v>
                </c:pt>
                <c:pt idx="609">
                  <c:v>-6.0483869967741945E-2</c:v>
                </c:pt>
                <c:pt idx="610">
                  <c:v>-6.0645160290322554E-2</c:v>
                </c:pt>
                <c:pt idx="611">
                  <c:v>-6.0806450612903261E-2</c:v>
                </c:pt>
                <c:pt idx="612">
                  <c:v>-6.0967740935483891E-2</c:v>
                </c:pt>
                <c:pt idx="613">
                  <c:v>-6.1129031258064515E-2</c:v>
                </c:pt>
                <c:pt idx="614">
                  <c:v>-6.1290321580645173E-2</c:v>
                </c:pt>
                <c:pt idx="615">
                  <c:v>-6.1451611903225831E-2</c:v>
                </c:pt>
                <c:pt idx="616">
                  <c:v>-6.1612902225806475E-2</c:v>
                </c:pt>
                <c:pt idx="617">
                  <c:v>-6.1774192548387098E-2</c:v>
                </c:pt>
                <c:pt idx="618">
                  <c:v>-6.1935482870967735E-2</c:v>
                </c:pt>
                <c:pt idx="619">
                  <c:v>-6.2096773193548428E-2</c:v>
                </c:pt>
                <c:pt idx="620">
                  <c:v>-6.2258063516129017E-2</c:v>
                </c:pt>
                <c:pt idx="621">
                  <c:v>-6.241935383870971E-2</c:v>
                </c:pt>
                <c:pt idx="622">
                  <c:v>-6.2580644161290319E-2</c:v>
                </c:pt>
                <c:pt idx="623">
                  <c:v>-6.274193448387097E-2</c:v>
                </c:pt>
                <c:pt idx="624">
                  <c:v>-6.2903224806451663E-2</c:v>
                </c:pt>
                <c:pt idx="625">
                  <c:v>-6.3064515129032286E-2</c:v>
                </c:pt>
                <c:pt idx="626">
                  <c:v>-6.3225805451612868E-2</c:v>
                </c:pt>
                <c:pt idx="627">
                  <c:v>-6.3387095774193561E-2</c:v>
                </c:pt>
                <c:pt idx="628">
                  <c:v>-6.3548386096774157E-2</c:v>
                </c:pt>
                <c:pt idx="629">
                  <c:v>-6.3709676419354835E-2</c:v>
                </c:pt>
                <c:pt idx="630">
                  <c:v>-6.3870966741935473E-2</c:v>
                </c:pt>
                <c:pt idx="631">
                  <c:v>-6.4032257064516152E-2</c:v>
                </c:pt>
                <c:pt idx="632">
                  <c:v>-6.4193547387096789E-2</c:v>
                </c:pt>
                <c:pt idx="633">
                  <c:v>-6.4354837709677412E-2</c:v>
                </c:pt>
                <c:pt idx="634">
                  <c:v>-6.4516128032258091E-2</c:v>
                </c:pt>
                <c:pt idx="635">
                  <c:v>-6.4677418354838728E-2</c:v>
                </c:pt>
                <c:pt idx="636">
                  <c:v>-6.4838708677419352E-2</c:v>
                </c:pt>
                <c:pt idx="637">
                  <c:v>-6.4999999000000031E-2</c:v>
                </c:pt>
                <c:pt idx="638">
                  <c:v>-6.5526314789473683E-2</c:v>
                </c:pt>
                <c:pt idx="639">
                  <c:v>-6.6052630578947391E-2</c:v>
                </c:pt>
                <c:pt idx="640">
                  <c:v>-6.6578946368421044E-2</c:v>
                </c:pt>
                <c:pt idx="641">
                  <c:v>-6.7105262157894738E-2</c:v>
                </c:pt>
                <c:pt idx="642">
                  <c:v>-6.7631577947368432E-2</c:v>
                </c:pt>
                <c:pt idx="643">
                  <c:v>-6.8157893736842098E-2</c:v>
                </c:pt>
                <c:pt idx="644">
                  <c:v>-6.8684209526315779E-2</c:v>
                </c:pt>
                <c:pt idx="645">
                  <c:v>-6.9210525315789473E-2</c:v>
                </c:pt>
                <c:pt idx="646">
                  <c:v>-6.9736841105263181E-2</c:v>
                </c:pt>
                <c:pt idx="647">
                  <c:v>-7.0263156894736833E-2</c:v>
                </c:pt>
                <c:pt idx="648">
                  <c:v>-7.0789472684210528E-2</c:v>
                </c:pt>
                <c:pt idx="649">
                  <c:v>-7.1315788473684208E-2</c:v>
                </c:pt>
                <c:pt idx="650">
                  <c:v>-7.1842104263157874E-2</c:v>
                </c:pt>
                <c:pt idx="651">
                  <c:v>-7.2368420052631638E-2</c:v>
                </c:pt>
                <c:pt idx="652">
                  <c:v>-7.2894735842105318E-2</c:v>
                </c:pt>
                <c:pt idx="653">
                  <c:v>-7.3421051631578943E-2</c:v>
                </c:pt>
                <c:pt idx="654">
                  <c:v>-7.3947367421052637E-2</c:v>
                </c:pt>
                <c:pt idx="655">
                  <c:v>-7.4473683210526373E-2</c:v>
                </c:pt>
                <c:pt idx="656">
                  <c:v>-7.4999999000000039E-2</c:v>
                </c:pt>
                <c:pt idx="657">
                  <c:v>-7.5526314789473692E-2</c:v>
                </c:pt>
                <c:pt idx="658">
                  <c:v>-7.60526305789474E-2</c:v>
                </c:pt>
                <c:pt idx="659">
                  <c:v>-7.6578946368421053E-2</c:v>
                </c:pt>
                <c:pt idx="660">
                  <c:v>-7.7105262157894761E-2</c:v>
                </c:pt>
                <c:pt idx="661">
                  <c:v>-7.7631577947368455E-2</c:v>
                </c:pt>
                <c:pt idx="662">
                  <c:v>-7.8157893736842107E-2</c:v>
                </c:pt>
                <c:pt idx="663">
                  <c:v>-7.8684209526315788E-2</c:v>
                </c:pt>
                <c:pt idx="664">
                  <c:v>-7.9210525315789482E-2</c:v>
                </c:pt>
                <c:pt idx="665">
                  <c:v>-7.973684110526319E-2</c:v>
                </c:pt>
                <c:pt idx="666">
                  <c:v>-8.0263156894736815E-2</c:v>
                </c:pt>
                <c:pt idx="667">
                  <c:v>-8.0789472684210564E-2</c:v>
                </c:pt>
                <c:pt idx="668">
                  <c:v>-8.1315788473684189E-2</c:v>
                </c:pt>
                <c:pt idx="669">
                  <c:v>-8.1842104263157855E-2</c:v>
                </c:pt>
                <c:pt idx="670">
                  <c:v>-8.2368420052631577E-2</c:v>
                </c:pt>
                <c:pt idx="671">
                  <c:v>-8.2894735842105216E-2</c:v>
                </c:pt>
                <c:pt idx="672">
                  <c:v>-8.3421051631578952E-2</c:v>
                </c:pt>
                <c:pt idx="673">
                  <c:v>-8.3947367421052702E-2</c:v>
                </c:pt>
                <c:pt idx="674">
                  <c:v>-8.4473683210526285E-2</c:v>
                </c:pt>
                <c:pt idx="675">
                  <c:v>-8.4999999000000034E-2</c:v>
                </c:pt>
                <c:pt idx="676">
                  <c:v>-8.4596773193548455E-2</c:v>
                </c:pt>
                <c:pt idx="677">
                  <c:v>-8.4193547387096834E-2</c:v>
                </c:pt>
                <c:pt idx="678">
                  <c:v>-8.3790321580645241E-2</c:v>
                </c:pt>
                <c:pt idx="679">
                  <c:v>-8.3387095774193606E-2</c:v>
                </c:pt>
                <c:pt idx="680">
                  <c:v>-8.2983869967741944E-2</c:v>
                </c:pt>
                <c:pt idx="681">
                  <c:v>-8.2580644161290351E-2</c:v>
                </c:pt>
                <c:pt idx="682">
                  <c:v>-8.2177418354838702E-2</c:v>
                </c:pt>
                <c:pt idx="683">
                  <c:v>-8.1774192548387192E-2</c:v>
                </c:pt>
                <c:pt idx="684">
                  <c:v>-8.1370966741935502E-2</c:v>
                </c:pt>
                <c:pt idx="685">
                  <c:v>-8.0967740935483909E-2</c:v>
                </c:pt>
                <c:pt idx="686">
                  <c:v>-8.056451512903233E-2</c:v>
                </c:pt>
                <c:pt idx="687">
                  <c:v>-8.0161289322580653E-2</c:v>
                </c:pt>
                <c:pt idx="688">
                  <c:v>-7.9758063516129032E-2</c:v>
                </c:pt>
                <c:pt idx="689">
                  <c:v>-7.9354837709677439E-2</c:v>
                </c:pt>
                <c:pt idx="690">
                  <c:v>-7.8951611903225832E-2</c:v>
                </c:pt>
                <c:pt idx="691">
                  <c:v>-7.854838609677417E-2</c:v>
                </c:pt>
                <c:pt idx="692">
                  <c:v>-7.8145160290322563E-2</c:v>
                </c:pt>
                <c:pt idx="693">
                  <c:v>-7.774193448387097E-2</c:v>
                </c:pt>
                <c:pt idx="694">
                  <c:v>-7.7338708677419363E-2</c:v>
                </c:pt>
                <c:pt idx="695">
                  <c:v>-7.6935482870967742E-2</c:v>
                </c:pt>
                <c:pt idx="696">
                  <c:v>-7.6532257064516163E-2</c:v>
                </c:pt>
                <c:pt idx="697">
                  <c:v>-7.6129031258064514E-2</c:v>
                </c:pt>
                <c:pt idx="698">
                  <c:v>-7.5725805451612907E-2</c:v>
                </c:pt>
                <c:pt idx="699">
                  <c:v>-7.5322579645161328E-2</c:v>
                </c:pt>
                <c:pt idx="700">
                  <c:v>-7.4919353838709707E-2</c:v>
                </c:pt>
                <c:pt idx="701">
                  <c:v>-7.45161280322581E-2</c:v>
                </c:pt>
                <c:pt idx="702">
                  <c:v>-7.4112902225806507E-2</c:v>
                </c:pt>
                <c:pt idx="703">
                  <c:v>-7.3709676419354844E-2</c:v>
                </c:pt>
                <c:pt idx="704">
                  <c:v>-7.3306450612903251E-2</c:v>
                </c:pt>
                <c:pt idx="705">
                  <c:v>-7.2903224806451672E-2</c:v>
                </c:pt>
                <c:pt idx="706">
                  <c:v>-7.2499999000000037E-2</c:v>
                </c:pt>
                <c:pt idx="707">
                  <c:v>-7.2096773193548444E-2</c:v>
                </c:pt>
                <c:pt idx="708">
                  <c:v>-7.1693547387096782E-2</c:v>
                </c:pt>
                <c:pt idx="709">
                  <c:v>-7.1290321580645161E-2</c:v>
                </c:pt>
                <c:pt idx="710">
                  <c:v>-7.0887095774193554E-2</c:v>
                </c:pt>
                <c:pt idx="711">
                  <c:v>-7.0483869967741933E-2</c:v>
                </c:pt>
                <c:pt idx="712">
                  <c:v>-7.0080644161290354E-2</c:v>
                </c:pt>
                <c:pt idx="713">
                  <c:v>-6.9677418354838733E-2</c:v>
                </c:pt>
                <c:pt idx="714">
                  <c:v>-6.9274192548387098E-2</c:v>
                </c:pt>
                <c:pt idx="715">
                  <c:v>-6.8870966741935491E-2</c:v>
                </c:pt>
                <c:pt idx="716">
                  <c:v>-6.8467740935483898E-2</c:v>
                </c:pt>
                <c:pt idx="717">
                  <c:v>-6.8064515129032291E-2</c:v>
                </c:pt>
                <c:pt idx="718">
                  <c:v>-6.766128932258067E-2</c:v>
                </c:pt>
                <c:pt idx="719">
                  <c:v>-6.7258063516129021E-2</c:v>
                </c:pt>
                <c:pt idx="720">
                  <c:v>-6.68548377096774E-2</c:v>
                </c:pt>
                <c:pt idx="721">
                  <c:v>-6.6451611903225835E-2</c:v>
                </c:pt>
                <c:pt idx="722">
                  <c:v>-6.60483860967742E-2</c:v>
                </c:pt>
                <c:pt idx="723">
                  <c:v>-6.5645160290322552E-2</c:v>
                </c:pt>
                <c:pt idx="724">
                  <c:v>-6.5241934483870959E-2</c:v>
                </c:pt>
                <c:pt idx="725">
                  <c:v>-6.4838708677419352E-2</c:v>
                </c:pt>
                <c:pt idx="726">
                  <c:v>-6.4435482870967772E-2</c:v>
                </c:pt>
                <c:pt idx="727">
                  <c:v>-6.4032257064516152E-2</c:v>
                </c:pt>
                <c:pt idx="728">
                  <c:v>-6.3629031258064517E-2</c:v>
                </c:pt>
                <c:pt idx="729">
                  <c:v>-6.3225805451612882E-2</c:v>
                </c:pt>
                <c:pt idx="730">
                  <c:v>-6.2822579645161317E-2</c:v>
                </c:pt>
                <c:pt idx="731">
                  <c:v>-6.241935383870971E-2</c:v>
                </c:pt>
                <c:pt idx="732">
                  <c:v>-6.2016128032258089E-2</c:v>
                </c:pt>
                <c:pt idx="733">
                  <c:v>-6.1612902225806475E-2</c:v>
                </c:pt>
                <c:pt idx="734">
                  <c:v>-6.1209676419354819E-2</c:v>
                </c:pt>
                <c:pt idx="735">
                  <c:v>-6.0806450612903261E-2</c:v>
                </c:pt>
                <c:pt idx="736">
                  <c:v>-6.0403224806451647E-2</c:v>
                </c:pt>
                <c:pt idx="737">
                  <c:v>-5.9999999000000019E-2</c:v>
                </c:pt>
                <c:pt idx="738">
                  <c:v>-5.9841268841269855E-2</c:v>
                </c:pt>
                <c:pt idx="739">
                  <c:v>-5.9682538682539699E-2</c:v>
                </c:pt>
                <c:pt idx="740">
                  <c:v>-5.95238085238095E-2</c:v>
                </c:pt>
                <c:pt idx="741">
                  <c:v>-5.9365078365079364E-2</c:v>
                </c:pt>
                <c:pt idx="742">
                  <c:v>-5.9206348206349214E-2</c:v>
                </c:pt>
                <c:pt idx="743">
                  <c:v>-5.9047618047619078E-2</c:v>
                </c:pt>
                <c:pt idx="744">
                  <c:v>-5.8888887888888894E-2</c:v>
                </c:pt>
                <c:pt idx="745">
                  <c:v>-5.8730157730158723E-2</c:v>
                </c:pt>
                <c:pt idx="746">
                  <c:v>-5.8571427571428573E-2</c:v>
                </c:pt>
                <c:pt idx="747">
                  <c:v>-5.8412697412698451E-2</c:v>
                </c:pt>
                <c:pt idx="748">
                  <c:v>-5.8253967253968281E-2</c:v>
                </c:pt>
                <c:pt idx="749">
                  <c:v>-5.8095237095238117E-2</c:v>
                </c:pt>
                <c:pt idx="750">
                  <c:v>-5.7936506936507946E-2</c:v>
                </c:pt>
                <c:pt idx="751">
                  <c:v>-5.7777776777777783E-2</c:v>
                </c:pt>
                <c:pt idx="752">
                  <c:v>-5.7619046619047619E-2</c:v>
                </c:pt>
                <c:pt idx="753">
                  <c:v>-5.7460316460317462E-2</c:v>
                </c:pt>
                <c:pt idx="754">
                  <c:v>-5.7301586301587312E-2</c:v>
                </c:pt>
                <c:pt idx="755">
                  <c:v>-5.7142856142857142E-2</c:v>
                </c:pt>
                <c:pt idx="756">
                  <c:v>-5.6984125984126992E-2</c:v>
                </c:pt>
                <c:pt idx="757">
                  <c:v>-5.6825395825396828E-2</c:v>
                </c:pt>
                <c:pt idx="758">
                  <c:v>-5.6666665666666664E-2</c:v>
                </c:pt>
                <c:pt idx="759">
                  <c:v>-5.6507935507936514E-2</c:v>
                </c:pt>
                <c:pt idx="760">
                  <c:v>-5.6349205349206365E-2</c:v>
                </c:pt>
                <c:pt idx="761">
                  <c:v>-5.6190475190476187E-2</c:v>
                </c:pt>
                <c:pt idx="762">
                  <c:v>-5.6031745031746023E-2</c:v>
                </c:pt>
                <c:pt idx="763">
                  <c:v>-5.5873014873015894E-2</c:v>
                </c:pt>
                <c:pt idx="764">
                  <c:v>-5.5714284714285731E-2</c:v>
                </c:pt>
                <c:pt idx="765">
                  <c:v>-5.5555554555555546E-2</c:v>
                </c:pt>
                <c:pt idx="766">
                  <c:v>-5.5396824396825424E-2</c:v>
                </c:pt>
                <c:pt idx="767">
                  <c:v>-5.5238094238095246E-2</c:v>
                </c:pt>
                <c:pt idx="768">
                  <c:v>-5.5079364079365076E-2</c:v>
                </c:pt>
                <c:pt idx="769">
                  <c:v>-5.492063392063494E-2</c:v>
                </c:pt>
                <c:pt idx="770">
                  <c:v>-5.4761903761904776E-2</c:v>
                </c:pt>
                <c:pt idx="771">
                  <c:v>-5.4603173603174585E-2</c:v>
                </c:pt>
                <c:pt idx="772">
                  <c:v>-5.4444443444444456E-2</c:v>
                </c:pt>
                <c:pt idx="773">
                  <c:v>-5.4285713285714292E-2</c:v>
                </c:pt>
                <c:pt idx="774">
                  <c:v>-5.4126983126984142E-2</c:v>
                </c:pt>
                <c:pt idx="775">
                  <c:v>-5.3968252968253957E-2</c:v>
                </c:pt>
                <c:pt idx="776">
                  <c:v>-5.3809522809523815E-2</c:v>
                </c:pt>
                <c:pt idx="777">
                  <c:v>-5.3650792650793658E-2</c:v>
                </c:pt>
                <c:pt idx="778">
                  <c:v>-5.3492062492063494E-2</c:v>
                </c:pt>
                <c:pt idx="779">
                  <c:v>-5.3333332333333358E-2</c:v>
                </c:pt>
                <c:pt idx="780">
                  <c:v>-5.3174602174603167E-2</c:v>
                </c:pt>
                <c:pt idx="781">
                  <c:v>-5.301587201587301E-2</c:v>
                </c:pt>
                <c:pt idx="782">
                  <c:v>-5.2857141857142888E-2</c:v>
                </c:pt>
                <c:pt idx="783">
                  <c:v>-5.2698411698412717E-2</c:v>
                </c:pt>
                <c:pt idx="784">
                  <c:v>-5.253968153968256E-2</c:v>
                </c:pt>
                <c:pt idx="785">
                  <c:v>-5.2380951380952383E-2</c:v>
                </c:pt>
                <c:pt idx="786">
                  <c:v>-5.2222221222222247E-2</c:v>
                </c:pt>
                <c:pt idx="787">
                  <c:v>-5.2063491063492097E-2</c:v>
                </c:pt>
                <c:pt idx="788">
                  <c:v>-5.1904760904761912E-2</c:v>
                </c:pt>
                <c:pt idx="789">
                  <c:v>-5.174603074603179E-2</c:v>
                </c:pt>
                <c:pt idx="790">
                  <c:v>-5.1587300587301585E-2</c:v>
                </c:pt>
                <c:pt idx="791">
                  <c:v>-5.1428570428571428E-2</c:v>
                </c:pt>
                <c:pt idx="792">
                  <c:v>-5.1269840269841271E-2</c:v>
                </c:pt>
                <c:pt idx="793">
                  <c:v>-5.1111110111111122E-2</c:v>
                </c:pt>
                <c:pt idx="794">
                  <c:v>-5.0952379952380979E-2</c:v>
                </c:pt>
                <c:pt idx="795">
                  <c:v>-5.0793649793650794E-2</c:v>
                </c:pt>
                <c:pt idx="796">
                  <c:v>-5.0634919634920644E-2</c:v>
                </c:pt>
                <c:pt idx="797">
                  <c:v>-5.0476189476190467E-2</c:v>
                </c:pt>
                <c:pt idx="798">
                  <c:v>-5.0317459317460338E-2</c:v>
                </c:pt>
                <c:pt idx="799">
                  <c:v>-5.0158729158730167E-2</c:v>
                </c:pt>
                <c:pt idx="800">
                  <c:v>-4.999999900000001E-2</c:v>
                </c:pt>
                <c:pt idx="801">
                  <c:v>-4.9838708677419352E-2</c:v>
                </c:pt>
                <c:pt idx="802">
                  <c:v>-4.9677418354838729E-2</c:v>
                </c:pt>
                <c:pt idx="803">
                  <c:v>-4.9516128032258078E-2</c:v>
                </c:pt>
                <c:pt idx="804">
                  <c:v>-4.935483770967742E-2</c:v>
                </c:pt>
                <c:pt idx="805">
                  <c:v>-4.9193547387096789E-2</c:v>
                </c:pt>
                <c:pt idx="806">
                  <c:v>-4.9032257064516138E-2</c:v>
                </c:pt>
                <c:pt idx="807">
                  <c:v>-4.887096674193548E-2</c:v>
                </c:pt>
                <c:pt idx="808">
                  <c:v>-4.8709676419354836E-2</c:v>
                </c:pt>
                <c:pt idx="809">
                  <c:v>-4.8548386096774164E-2</c:v>
                </c:pt>
                <c:pt idx="810">
                  <c:v>-4.8387095774193561E-2</c:v>
                </c:pt>
                <c:pt idx="811">
                  <c:v>-4.8225805451612869E-2</c:v>
                </c:pt>
                <c:pt idx="812">
                  <c:v>-4.806451512903228E-2</c:v>
                </c:pt>
                <c:pt idx="813">
                  <c:v>-4.790322480645165E-2</c:v>
                </c:pt>
                <c:pt idx="814">
                  <c:v>-4.7741934483870964E-2</c:v>
                </c:pt>
                <c:pt idx="815">
                  <c:v>-4.758064416129032E-2</c:v>
                </c:pt>
                <c:pt idx="816">
                  <c:v>-4.7419353838709703E-2</c:v>
                </c:pt>
                <c:pt idx="817">
                  <c:v>-4.7258063516129017E-2</c:v>
                </c:pt>
                <c:pt idx="818">
                  <c:v>-4.7096773193548429E-2</c:v>
                </c:pt>
                <c:pt idx="819">
                  <c:v>-4.6935482870967736E-2</c:v>
                </c:pt>
                <c:pt idx="820">
                  <c:v>-4.6774192548387085E-2</c:v>
                </c:pt>
                <c:pt idx="821">
                  <c:v>-4.6612902225806468E-2</c:v>
                </c:pt>
                <c:pt idx="822">
                  <c:v>-4.6451611903225824E-2</c:v>
                </c:pt>
                <c:pt idx="823">
                  <c:v>-4.6290321580645159E-2</c:v>
                </c:pt>
                <c:pt idx="824">
                  <c:v>-4.6129031258064515E-2</c:v>
                </c:pt>
                <c:pt idx="825">
                  <c:v>-4.5967740935483878E-2</c:v>
                </c:pt>
                <c:pt idx="826">
                  <c:v>-4.5806450612903261E-2</c:v>
                </c:pt>
                <c:pt idx="827">
                  <c:v>-4.5645160290322548E-2</c:v>
                </c:pt>
                <c:pt idx="828">
                  <c:v>-4.5483869967741938E-2</c:v>
                </c:pt>
                <c:pt idx="829">
                  <c:v>-4.5322579645161308E-2</c:v>
                </c:pt>
                <c:pt idx="830">
                  <c:v>-4.5161289322580671E-2</c:v>
                </c:pt>
                <c:pt idx="831">
                  <c:v>-4.4999998999999999E-2</c:v>
                </c:pt>
                <c:pt idx="832">
                  <c:v>-4.4838708677419362E-2</c:v>
                </c:pt>
                <c:pt idx="833">
                  <c:v>-4.4677418354838731E-2</c:v>
                </c:pt>
                <c:pt idx="834">
                  <c:v>-4.4516128032258087E-2</c:v>
                </c:pt>
                <c:pt idx="835">
                  <c:v>-4.4354837709677422E-2</c:v>
                </c:pt>
                <c:pt idx="836">
                  <c:v>-4.4193547387096799E-2</c:v>
                </c:pt>
                <c:pt idx="837">
                  <c:v>-4.4032257064516162E-2</c:v>
                </c:pt>
                <c:pt idx="838">
                  <c:v>-4.387096674193549E-2</c:v>
                </c:pt>
                <c:pt idx="839">
                  <c:v>-4.3709676419354825E-2</c:v>
                </c:pt>
                <c:pt idx="840">
                  <c:v>-4.354838609677416E-2</c:v>
                </c:pt>
                <c:pt idx="841">
                  <c:v>-4.338709577419355E-2</c:v>
                </c:pt>
                <c:pt idx="842">
                  <c:v>-4.3225805451612878E-2</c:v>
                </c:pt>
                <c:pt idx="843">
                  <c:v>-4.3064515129032283E-2</c:v>
                </c:pt>
                <c:pt idx="844">
                  <c:v>-4.2903224806451659E-2</c:v>
                </c:pt>
                <c:pt idx="845">
                  <c:v>-4.2741934483870973E-2</c:v>
                </c:pt>
                <c:pt idx="846">
                  <c:v>-4.2580644161290329E-2</c:v>
                </c:pt>
                <c:pt idx="847">
                  <c:v>-4.2419353838709699E-2</c:v>
                </c:pt>
                <c:pt idx="848">
                  <c:v>-4.2258063516129013E-2</c:v>
                </c:pt>
                <c:pt idx="849">
                  <c:v>-4.2096773193548424E-2</c:v>
                </c:pt>
                <c:pt idx="850">
                  <c:v>-4.1935482870967752E-2</c:v>
                </c:pt>
                <c:pt idx="851">
                  <c:v>-4.1774192548387074E-2</c:v>
                </c:pt>
                <c:pt idx="852">
                  <c:v>-4.1612902225806478E-2</c:v>
                </c:pt>
                <c:pt idx="853">
                  <c:v>-4.1451611903225827E-2</c:v>
                </c:pt>
                <c:pt idx="854">
                  <c:v>-4.1290321580645169E-2</c:v>
                </c:pt>
                <c:pt idx="855">
                  <c:v>-4.1129031258064504E-2</c:v>
                </c:pt>
                <c:pt idx="856">
                  <c:v>-4.0967740935483887E-2</c:v>
                </c:pt>
                <c:pt idx="857">
                  <c:v>-4.0806450612903257E-2</c:v>
                </c:pt>
                <c:pt idx="858">
                  <c:v>-4.0645160290322557E-2</c:v>
                </c:pt>
                <c:pt idx="859">
                  <c:v>-4.0483869967741934E-2</c:v>
                </c:pt>
                <c:pt idx="860">
                  <c:v>-4.0322579645161311E-2</c:v>
                </c:pt>
                <c:pt idx="861">
                  <c:v>-4.0161289322580666E-2</c:v>
                </c:pt>
                <c:pt idx="862">
                  <c:v>-3.9999999000000001E-2</c:v>
                </c:pt>
                <c:pt idx="863">
                  <c:v>-4.0238094238095268E-2</c:v>
                </c:pt>
                <c:pt idx="864">
                  <c:v>-4.0476189476190479E-2</c:v>
                </c:pt>
                <c:pt idx="865">
                  <c:v>-4.0714284714285738E-2</c:v>
                </c:pt>
                <c:pt idx="866">
                  <c:v>-4.0952379952380977E-2</c:v>
                </c:pt>
                <c:pt idx="867">
                  <c:v>-4.1190475190476195E-2</c:v>
                </c:pt>
                <c:pt idx="868">
                  <c:v>-4.1428570428571426E-2</c:v>
                </c:pt>
                <c:pt idx="869">
                  <c:v>-4.1666665666666672E-2</c:v>
                </c:pt>
                <c:pt idx="870">
                  <c:v>-4.1904760904761897E-2</c:v>
                </c:pt>
                <c:pt idx="871">
                  <c:v>-4.2142856142857128E-2</c:v>
                </c:pt>
                <c:pt idx="872">
                  <c:v>-4.2380951380952381E-2</c:v>
                </c:pt>
                <c:pt idx="873">
                  <c:v>-4.2619046619047612E-2</c:v>
                </c:pt>
                <c:pt idx="874">
                  <c:v>-4.2857141857142886E-2</c:v>
                </c:pt>
                <c:pt idx="875">
                  <c:v>-4.3095237095238124E-2</c:v>
                </c:pt>
                <c:pt idx="876">
                  <c:v>-4.333333233333337E-2</c:v>
                </c:pt>
                <c:pt idx="877">
                  <c:v>-4.3571427571428567E-2</c:v>
                </c:pt>
                <c:pt idx="878">
                  <c:v>-4.3809522809523813E-2</c:v>
                </c:pt>
                <c:pt idx="879">
                  <c:v>-4.4047618047619079E-2</c:v>
                </c:pt>
                <c:pt idx="880">
                  <c:v>-4.4285713285714283E-2</c:v>
                </c:pt>
                <c:pt idx="881">
                  <c:v>-4.4523808523809501E-2</c:v>
                </c:pt>
                <c:pt idx="882">
                  <c:v>-4.4761903761904774E-2</c:v>
                </c:pt>
                <c:pt idx="883">
                  <c:v>-4.4999998999999999E-2</c:v>
                </c:pt>
                <c:pt idx="884">
                  <c:v>-4.5238094238095265E-2</c:v>
                </c:pt>
                <c:pt idx="885">
                  <c:v>-4.5476189476190476E-2</c:v>
                </c:pt>
                <c:pt idx="886">
                  <c:v>-4.5714284714285743E-2</c:v>
                </c:pt>
                <c:pt idx="887">
                  <c:v>-4.5952379952380967E-2</c:v>
                </c:pt>
                <c:pt idx="888">
                  <c:v>-4.6190475190476185E-2</c:v>
                </c:pt>
                <c:pt idx="889">
                  <c:v>-4.6428570428571417E-2</c:v>
                </c:pt>
                <c:pt idx="890">
                  <c:v>-4.6666665666666669E-2</c:v>
                </c:pt>
                <c:pt idx="891">
                  <c:v>-4.6904760904761901E-2</c:v>
                </c:pt>
                <c:pt idx="892">
                  <c:v>-4.714285614285714E-2</c:v>
                </c:pt>
                <c:pt idx="893">
                  <c:v>-4.7380951380952392E-2</c:v>
                </c:pt>
                <c:pt idx="894">
                  <c:v>-4.7619046619047624E-2</c:v>
                </c:pt>
                <c:pt idx="895">
                  <c:v>-4.7857141857142897E-2</c:v>
                </c:pt>
                <c:pt idx="896">
                  <c:v>-4.8095237095238115E-2</c:v>
                </c:pt>
                <c:pt idx="897">
                  <c:v>-4.8333332333333361E-2</c:v>
                </c:pt>
                <c:pt idx="898">
                  <c:v>-4.8571427571428571E-2</c:v>
                </c:pt>
                <c:pt idx="899">
                  <c:v>-4.8809522809523824E-2</c:v>
                </c:pt>
                <c:pt idx="900">
                  <c:v>-4.904761804761907E-2</c:v>
                </c:pt>
                <c:pt idx="901">
                  <c:v>-4.9285713285714294E-2</c:v>
                </c:pt>
                <c:pt idx="902">
                  <c:v>-4.9523808523809512E-2</c:v>
                </c:pt>
                <c:pt idx="903">
                  <c:v>-4.9761903761904772E-2</c:v>
                </c:pt>
                <c:pt idx="904">
                  <c:v>-4.999999900000001E-2</c:v>
                </c:pt>
                <c:pt idx="905">
                  <c:v>-5.023809423809527E-2</c:v>
                </c:pt>
                <c:pt idx="906">
                  <c:v>-5.0476189476190467E-2</c:v>
                </c:pt>
                <c:pt idx="907">
                  <c:v>-5.071428471428574E-2</c:v>
                </c:pt>
                <c:pt idx="908">
                  <c:v>-5.0952379952380979E-2</c:v>
                </c:pt>
                <c:pt idx="909">
                  <c:v>-5.119047519047619E-2</c:v>
                </c:pt>
                <c:pt idx="910">
                  <c:v>-5.1428570428571428E-2</c:v>
                </c:pt>
                <c:pt idx="911">
                  <c:v>-5.1666665666666674E-2</c:v>
                </c:pt>
                <c:pt idx="912">
                  <c:v>-5.1904760904761912E-2</c:v>
                </c:pt>
                <c:pt idx="913">
                  <c:v>-5.214285614285713E-2</c:v>
                </c:pt>
                <c:pt idx="914">
                  <c:v>-5.2380951380952383E-2</c:v>
                </c:pt>
                <c:pt idx="915">
                  <c:v>-5.2619046619047614E-2</c:v>
                </c:pt>
                <c:pt idx="916">
                  <c:v>-5.2857141857142888E-2</c:v>
                </c:pt>
                <c:pt idx="917">
                  <c:v>-5.3095237095238119E-2</c:v>
                </c:pt>
                <c:pt idx="918">
                  <c:v>-5.3333332333333358E-2</c:v>
                </c:pt>
                <c:pt idx="919">
                  <c:v>-5.3571427571428562E-2</c:v>
                </c:pt>
                <c:pt idx="920">
                  <c:v>-5.3809522809523815E-2</c:v>
                </c:pt>
                <c:pt idx="921">
                  <c:v>-5.404761804761906E-2</c:v>
                </c:pt>
                <c:pt idx="922">
                  <c:v>-5.4285713285714292E-2</c:v>
                </c:pt>
                <c:pt idx="923">
                  <c:v>-5.4523808523809503E-2</c:v>
                </c:pt>
                <c:pt idx="924">
                  <c:v>-5.4761903761904776E-2</c:v>
                </c:pt>
                <c:pt idx="925">
                  <c:v>-5.4999998999999994E-2</c:v>
                </c:pt>
                <c:pt idx="926">
                  <c:v>-5.4479999000000015E-2</c:v>
                </c:pt>
                <c:pt idx="927">
                  <c:v>-5.3959998999999995E-2</c:v>
                </c:pt>
                <c:pt idx="928">
                  <c:v>-5.3439999000000016E-2</c:v>
                </c:pt>
                <c:pt idx="929">
                  <c:v>-5.2919999000000009E-2</c:v>
                </c:pt>
                <c:pt idx="930">
                  <c:v>-5.239999900000003E-2</c:v>
                </c:pt>
                <c:pt idx="931">
                  <c:v>-5.1879998999999982E-2</c:v>
                </c:pt>
                <c:pt idx="932">
                  <c:v>-5.1359998999999996E-2</c:v>
                </c:pt>
                <c:pt idx="933">
                  <c:v>-5.0839999000000018E-2</c:v>
                </c:pt>
                <c:pt idx="934">
                  <c:v>-5.0319999000000011E-2</c:v>
                </c:pt>
                <c:pt idx="935">
                  <c:v>-4.9799999000000039E-2</c:v>
                </c:pt>
                <c:pt idx="936">
                  <c:v>-4.9279998999999984E-2</c:v>
                </c:pt>
                <c:pt idx="937">
                  <c:v>-4.8759998999999998E-2</c:v>
                </c:pt>
                <c:pt idx="938">
                  <c:v>-4.8239998999999985E-2</c:v>
                </c:pt>
                <c:pt idx="939">
                  <c:v>-4.771999900000002E-2</c:v>
                </c:pt>
                <c:pt idx="940">
                  <c:v>-4.7199998999999992E-2</c:v>
                </c:pt>
                <c:pt idx="941">
                  <c:v>-4.6679998999999979E-2</c:v>
                </c:pt>
                <c:pt idx="942">
                  <c:v>-4.6159999E-2</c:v>
                </c:pt>
                <c:pt idx="943">
                  <c:v>-4.5639999000000001E-2</c:v>
                </c:pt>
                <c:pt idx="944">
                  <c:v>-4.5119999000000015E-2</c:v>
                </c:pt>
                <c:pt idx="945">
                  <c:v>-4.4599998999999994E-2</c:v>
                </c:pt>
                <c:pt idx="946">
                  <c:v>-4.4079999000000016E-2</c:v>
                </c:pt>
                <c:pt idx="947">
                  <c:v>-4.3559999000000002E-2</c:v>
                </c:pt>
                <c:pt idx="948">
                  <c:v>-4.3039999000000002E-2</c:v>
                </c:pt>
                <c:pt idx="949">
                  <c:v>-4.251999900000001E-2</c:v>
                </c:pt>
                <c:pt idx="950">
                  <c:v>-4.1999998999999996E-2</c:v>
                </c:pt>
                <c:pt idx="951">
                  <c:v>-4.2405404405405404E-2</c:v>
                </c:pt>
                <c:pt idx="952">
                  <c:v>-4.2810809810810826E-2</c:v>
                </c:pt>
                <c:pt idx="953">
                  <c:v>-4.3216215216216249E-2</c:v>
                </c:pt>
                <c:pt idx="954">
                  <c:v>-4.3621620621621636E-2</c:v>
                </c:pt>
                <c:pt idx="955">
                  <c:v>-4.4027026027027037E-2</c:v>
                </c:pt>
                <c:pt idx="956">
                  <c:v>-4.443243143243248E-2</c:v>
                </c:pt>
                <c:pt idx="957">
                  <c:v>-4.4837836837837881E-2</c:v>
                </c:pt>
                <c:pt idx="958">
                  <c:v>-4.5243242243243269E-2</c:v>
                </c:pt>
                <c:pt idx="959">
                  <c:v>-4.564864764864867E-2</c:v>
                </c:pt>
                <c:pt idx="960">
                  <c:v>-4.605405305405405E-2</c:v>
                </c:pt>
                <c:pt idx="961">
                  <c:v>-4.6459458459459445E-2</c:v>
                </c:pt>
                <c:pt idx="962">
                  <c:v>-4.6864863864864867E-2</c:v>
                </c:pt>
                <c:pt idx="963">
                  <c:v>-4.7270269270270268E-2</c:v>
                </c:pt>
                <c:pt idx="964">
                  <c:v>-4.7675674675675676E-2</c:v>
                </c:pt>
                <c:pt idx="965">
                  <c:v>-4.8081080081081091E-2</c:v>
                </c:pt>
                <c:pt idx="966">
                  <c:v>-4.8486485486486493E-2</c:v>
                </c:pt>
                <c:pt idx="967">
                  <c:v>-4.8891890891891908E-2</c:v>
                </c:pt>
                <c:pt idx="968">
                  <c:v>-4.9297296297297323E-2</c:v>
                </c:pt>
                <c:pt idx="969">
                  <c:v>-4.9702701702702731E-2</c:v>
                </c:pt>
                <c:pt idx="970">
                  <c:v>-5.0108107108108112E-2</c:v>
                </c:pt>
                <c:pt idx="971">
                  <c:v>-5.051351251351352E-2</c:v>
                </c:pt>
                <c:pt idx="972">
                  <c:v>-5.0918917918918949E-2</c:v>
                </c:pt>
                <c:pt idx="973">
                  <c:v>-5.1324323324324322E-2</c:v>
                </c:pt>
                <c:pt idx="974">
                  <c:v>-5.1729728729729717E-2</c:v>
                </c:pt>
                <c:pt idx="975">
                  <c:v>-5.213513413513516E-2</c:v>
                </c:pt>
                <c:pt idx="976">
                  <c:v>-5.2540539540540561E-2</c:v>
                </c:pt>
                <c:pt idx="977">
                  <c:v>-5.2945944945945969E-2</c:v>
                </c:pt>
                <c:pt idx="978">
                  <c:v>-5.3351350351351363E-2</c:v>
                </c:pt>
                <c:pt idx="979">
                  <c:v>-5.3756755756756772E-2</c:v>
                </c:pt>
                <c:pt idx="980">
                  <c:v>-5.4162161162162173E-2</c:v>
                </c:pt>
                <c:pt idx="981">
                  <c:v>-5.4567566567567567E-2</c:v>
                </c:pt>
                <c:pt idx="982">
                  <c:v>-5.4972971972972996E-2</c:v>
                </c:pt>
                <c:pt idx="983">
                  <c:v>-5.5378377378378384E-2</c:v>
                </c:pt>
                <c:pt idx="984">
                  <c:v>-5.5783782783783792E-2</c:v>
                </c:pt>
                <c:pt idx="985">
                  <c:v>-5.6189188189189151E-2</c:v>
                </c:pt>
                <c:pt idx="986">
                  <c:v>-5.6594593594594587E-2</c:v>
                </c:pt>
                <c:pt idx="987">
                  <c:v>-5.6999998999999996E-2</c:v>
                </c:pt>
                <c:pt idx="988">
                  <c:v>-5.6571427571428572E-2</c:v>
                </c:pt>
                <c:pt idx="989">
                  <c:v>-5.6142856142857134E-2</c:v>
                </c:pt>
                <c:pt idx="990">
                  <c:v>-5.5714284714285744E-2</c:v>
                </c:pt>
                <c:pt idx="991">
                  <c:v>-5.5285713285714279E-2</c:v>
                </c:pt>
                <c:pt idx="992">
                  <c:v>-5.4857141857142896E-2</c:v>
                </c:pt>
                <c:pt idx="993">
                  <c:v>-5.4428570428571431E-2</c:v>
                </c:pt>
                <c:pt idx="994">
                  <c:v>-5.3999999000000014E-2</c:v>
                </c:pt>
                <c:pt idx="995">
                  <c:v>-5.3571427571428583E-2</c:v>
                </c:pt>
                <c:pt idx="996">
                  <c:v>-5.314285614285711E-2</c:v>
                </c:pt>
                <c:pt idx="997">
                  <c:v>-5.2714284714285742E-2</c:v>
                </c:pt>
                <c:pt idx="998">
                  <c:v>-5.2285713285714283E-2</c:v>
                </c:pt>
                <c:pt idx="999">
                  <c:v>-5.185714185714288E-2</c:v>
                </c:pt>
                <c:pt idx="1000">
                  <c:v>-5.1428570428571428E-2</c:v>
                </c:pt>
                <c:pt idx="1001">
                  <c:v>-5.0999999000000018E-2</c:v>
                </c:pt>
                <c:pt idx="1002">
                  <c:v>-5.0571427571428573E-2</c:v>
                </c:pt>
                <c:pt idx="1003">
                  <c:v>-5.0142856142857128E-2</c:v>
                </c:pt>
                <c:pt idx="1004">
                  <c:v>-4.9714284714285746E-2</c:v>
                </c:pt>
                <c:pt idx="1005">
                  <c:v>-4.9285713285714294E-2</c:v>
                </c:pt>
                <c:pt idx="1006">
                  <c:v>-4.8857141857142884E-2</c:v>
                </c:pt>
                <c:pt idx="1007">
                  <c:v>-4.8428570428571426E-2</c:v>
                </c:pt>
                <c:pt idx="1008">
                  <c:v>-4.7999999000000008E-2</c:v>
                </c:pt>
                <c:pt idx="1009">
                  <c:v>-4.7571427571428571E-2</c:v>
                </c:pt>
                <c:pt idx="1010">
                  <c:v>-4.714285614285714E-2</c:v>
                </c:pt>
                <c:pt idx="1011">
                  <c:v>-4.6714284714285736E-2</c:v>
                </c:pt>
                <c:pt idx="1012">
                  <c:v>-4.6285713285714285E-2</c:v>
                </c:pt>
                <c:pt idx="1013">
                  <c:v>-4.5857141857142888E-2</c:v>
                </c:pt>
                <c:pt idx="1014">
                  <c:v>-4.542857042857143E-2</c:v>
                </c:pt>
                <c:pt idx="1015">
                  <c:v>-4.4999999000000027E-2</c:v>
                </c:pt>
                <c:pt idx="1016">
                  <c:v>-4.4571427571428582E-2</c:v>
                </c:pt>
                <c:pt idx="1017">
                  <c:v>-4.414285614285713E-2</c:v>
                </c:pt>
                <c:pt idx="1018">
                  <c:v>-4.3714284714285727E-2</c:v>
                </c:pt>
                <c:pt idx="1019">
                  <c:v>-4.3285713285714275E-2</c:v>
                </c:pt>
                <c:pt idx="1020">
                  <c:v>-4.2857141857142886E-2</c:v>
                </c:pt>
                <c:pt idx="1021">
                  <c:v>-4.2428570428571434E-2</c:v>
                </c:pt>
                <c:pt idx="1022">
                  <c:v>-4.1999998999999996E-2</c:v>
                </c:pt>
                <c:pt idx="1023">
                  <c:v>-4.1571427571428565E-2</c:v>
                </c:pt>
                <c:pt idx="1024">
                  <c:v>-4.1142856142857134E-2</c:v>
                </c:pt>
                <c:pt idx="1025">
                  <c:v>-4.0714284714285738E-2</c:v>
                </c:pt>
                <c:pt idx="1026">
                  <c:v>-4.0285713285714286E-2</c:v>
                </c:pt>
                <c:pt idx="1027">
                  <c:v>-3.9857141857142862E-2</c:v>
                </c:pt>
                <c:pt idx="1028">
                  <c:v>-3.9428570428571438E-2</c:v>
                </c:pt>
                <c:pt idx="1029">
                  <c:v>-3.8999999E-2</c:v>
                </c:pt>
                <c:pt idx="1030">
                  <c:v>-3.857142757142859E-2</c:v>
                </c:pt>
                <c:pt idx="1031">
                  <c:v>-3.8142856142857139E-2</c:v>
                </c:pt>
                <c:pt idx="1032">
                  <c:v>-3.7714284714285715E-2</c:v>
                </c:pt>
                <c:pt idx="1033">
                  <c:v>-3.7285713285714318E-2</c:v>
                </c:pt>
                <c:pt idx="1034">
                  <c:v>-3.6857141857142874E-2</c:v>
                </c:pt>
                <c:pt idx="1035">
                  <c:v>-3.6428570428571443E-2</c:v>
                </c:pt>
                <c:pt idx="1036">
                  <c:v>-3.5999999000000005E-2</c:v>
                </c:pt>
                <c:pt idx="1037">
                  <c:v>-3.5571427571428588E-2</c:v>
                </c:pt>
                <c:pt idx="1038">
                  <c:v>-3.5142856142857143E-2</c:v>
                </c:pt>
                <c:pt idx="1039">
                  <c:v>-3.4714284714285719E-2</c:v>
                </c:pt>
                <c:pt idx="1040">
                  <c:v>-3.4285713285714302E-2</c:v>
                </c:pt>
                <c:pt idx="1041">
                  <c:v>-3.3857141857142857E-2</c:v>
                </c:pt>
                <c:pt idx="1042">
                  <c:v>-3.3428570428571447E-2</c:v>
                </c:pt>
                <c:pt idx="1043">
                  <c:v>-3.2999999000000002E-2</c:v>
                </c:pt>
                <c:pt idx="1044">
                  <c:v>-3.2571427571428592E-2</c:v>
                </c:pt>
                <c:pt idx="1045">
                  <c:v>-3.2142856142857147E-2</c:v>
                </c:pt>
                <c:pt idx="1046">
                  <c:v>-3.1714284714285716E-2</c:v>
                </c:pt>
                <c:pt idx="1047">
                  <c:v>-3.1285713285714299E-2</c:v>
                </c:pt>
                <c:pt idx="1048">
                  <c:v>-3.0857141857142868E-2</c:v>
                </c:pt>
                <c:pt idx="1049">
                  <c:v>-3.0428570428571444E-2</c:v>
                </c:pt>
                <c:pt idx="1050">
                  <c:v>-2.9999999000000006E-2</c:v>
                </c:pt>
                <c:pt idx="1051">
                  <c:v>-2.9559999E-2</c:v>
                </c:pt>
                <c:pt idx="1052">
                  <c:v>-2.9119999000000001E-2</c:v>
                </c:pt>
                <c:pt idx="1053">
                  <c:v>-2.8679999000000008E-2</c:v>
                </c:pt>
                <c:pt idx="1054">
                  <c:v>-2.8239999000000002E-2</c:v>
                </c:pt>
                <c:pt idx="1055">
                  <c:v>-2.7799999000000002E-2</c:v>
                </c:pt>
                <c:pt idx="1056">
                  <c:v>-2.7359999000000006E-2</c:v>
                </c:pt>
                <c:pt idx="1057">
                  <c:v>-2.6919999000000007E-2</c:v>
                </c:pt>
                <c:pt idx="1058">
                  <c:v>-2.6479999000000014E-2</c:v>
                </c:pt>
                <c:pt idx="1059">
                  <c:v>-2.6039999000000012E-2</c:v>
                </c:pt>
                <c:pt idx="1060">
                  <c:v>-2.5599999000000002E-2</c:v>
                </c:pt>
                <c:pt idx="1061">
                  <c:v>-2.5159998999999999E-2</c:v>
                </c:pt>
                <c:pt idx="1062">
                  <c:v>-2.4719999000000003E-2</c:v>
                </c:pt>
                <c:pt idx="1063">
                  <c:v>-2.4279999000000007E-2</c:v>
                </c:pt>
                <c:pt idx="1064">
                  <c:v>-2.3839999000000008E-2</c:v>
                </c:pt>
                <c:pt idx="1065">
                  <c:v>-2.3399998999999998E-2</c:v>
                </c:pt>
                <c:pt idx="1066">
                  <c:v>-2.2959999000000002E-2</c:v>
                </c:pt>
                <c:pt idx="1067">
                  <c:v>-2.2519999000000002E-2</c:v>
                </c:pt>
                <c:pt idx="1068">
                  <c:v>-2.207999900000001E-2</c:v>
                </c:pt>
                <c:pt idx="1069">
                  <c:v>-2.1639999000000014E-2</c:v>
                </c:pt>
                <c:pt idx="1070">
                  <c:v>-2.1199999000000001E-2</c:v>
                </c:pt>
                <c:pt idx="1071">
                  <c:v>-2.0759999000000001E-2</c:v>
                </c:pt>
                <c:pt idx="1072">
                  <c:v>-2.0319998999999998E-2</c:v>
                </c:pt>
                <c:pt idx="1073">
                  <c:v>-1.9879999000000002E-2</c:v>
                </c:pt>
                <c:pt idx="1074">
                  <c:v>-1.9439998999999999E-2</c:v>
                </c:pt>
                <c:pt idx="1075">
                  <c:v>-1.8999999E-2</c:v>
                </c:pt>
                <c:pt idx="1076">
                  <c:v>-1.8559999000000001E-2</c:v>
                </c:pt>
                <c:pt idx="1077">
                  <c:v>-1.8119999000000001E-2</c:v>
                </c:pt>
                <c:pt idx="1078">
                  <c:v>-1.7679998999999998E-2</c:v>
                </c:pt>
                <c:pt idx="1079">
                  <c:v>-1.7239999000000002E-2</c:v>
                </c:pt>
                <c:pt idx="1080">
                  <c:v>-1.6799998999999999E-2</c:v>
                </c:pt>
                <c:pt idx="1081">
                  <c:v>-1.6359999E-2</c:v>
                </c:pt>
                <c:pt idx="1082">
                  <c:v>-1.5919999000000001E-2</c:v>
                </c:pt>
                <c:pt idx="1083">
                  <c:v>-1.5479998999999998E-2</c:v>
                </c:pt>
                <c:pt idx="1084">
                  <c:v>-1.5039998999999997E-2</c:v>
                </c:pt>
                <c:pt idx="1085">
                  <c:v>-1.4599998999999992E-2</c:v>
                </c:pt>
                <c:pt idx="1086">
                  <c:v>-1.4159998999999996E-2</c:v>
                </c:pt>
                <c:pt idx="1087">
                  <c:v>-1.3719999E-2</c:v>
                </c:pt>
                <c:pt idx="1088">
                  <c:v>-1.3279998999999997E-2</c:v>
                </c:pt>
                <c:pt idx="1089">
                  <c:v>-1.2839999E-2</c:v>
                </c:pt>
                <c:pt idx="1090">
                  <c:v>-1.2399998999999997E-2</c:v>
                </c:pt>
                <c:pt idx="1091">
                  <c:v>-1.1959998999999995E-2</c:v>
                </c:pt>
                <c:pt idx="1092">
                  <c:v>-1.1519999E-2</c:v>
                </c:pt>
                <c:pt idx="1093">
                  <c:v>-1.1079999E-2</c:v>
                </c:pt>
                <c:pt idx="1094">
                  <c:v>-1.0639998999999997E-2</c:v>
                </c:pt>
                <c:pt idx="1095">
                  <c:v>-1.0199998999999996E-2</c:v>
                </c:pt>
                <c:pt idx="1096">
                  <c:v>-9.7599990000000053E-3</c:v>
                </c:pt>
                <c:pt idx="1097">
                  <c:v>-9.3199990000000042E-3</c:v>
                </c:pt>
                <c:pt idx="1098">
                  <c:v>-8.8799990000000065E-3</c:v>
                </c:pt>
                <c:pt idx="1099">
                  <c:v>-8.4399990000000036E-3</c:v>
                </c:pt>
                <c:pt idx="1100">
                  <c:v>-7.9999990000000042E-3</c:v>
                </c:pt>
                <c:pt idx="1101">
                  <c:v>-8.3548377096774248E-3</c:v>
                </c:pt>
                <c:pt idx="1102">
                  <c:v>-8.709676419354842E-3</c:v>
                </c:pt>
                <c:pt idx="1103">
                  <c:v>-9.0645151290322645E-3</c:v>
                </c:pt>
                <c:pt idx="1104">
                  <c:v>-9.4193538387096851E-3</c:v>
                </c:pt>
                <c:pt idx="1105">
                  <c:v>-9.7741925483871023E-3</c:v>
                </c:pt>
                <c:pt idx="1106">
                  <c:v>-1.0129031258064521E-2</c:v>
                </c:pt>
                <c:pt idx="1107">
                  <c:v>-1.048386996774194E-2</c:v>
                </c:pt>
                <c:pt idx="1108">
                  <c:v>-1.0838708677419361E-2</c:v>
                </c:pt>
                <c:pt idx="1109">
                  <c:v>-1.1193547387096775E-2</c:v>
                </c:pt>
                <c:pt idx="1110">
                  <c:v>-1.1548386096774195E-2</c:v>
                </c:pt>
                <c:pt idx="1111">
                  <c:v>-1.1903224806451616E-2</c:v>
                </c:pt>
                <c:pt idx="1112">
                  <c:v>-1.2258063516129026E-2</c:v>
                </c:pt>
                <c:pt idx="1113">
                  <c:v>-1.2612902225806452E-2</c:v>
                </c:pt>
                <c:pt idx="1114">
                  <c:v>-1.2967740935483871E-2</c:v>
                </c:pt>
                <c:pt idx="1115">
                  <c:v>-1.3322579645161307E-2</c:v>
                </c:pt>
                <c:pt idx="1116">
                  <c:v>-1.3677418354838714E-2</c:v>
                </c:pt>
                <c:pt idx="1117">
                  <c:v>-1.4032257064516131E-2</c:v>
                </c:pt>
                <c:pt idx="1118">
                  <c:v>-1.4387095774193545E-2</c:v>
                </c:pt>
                <c:pt idx="1119">
                  <c:v>-1.4741934483870968E-2</c:v>
                </c:pt>
                <c:pt idx="1120">
                  <c:v>-1.5096773193548393E-2</c:v>
                </c:pt>
                <c:pt idx="1121">
                  <c:v>-1.5451611903225804E-2</c:v>
                </c:pt>
                <c:pt idx="1122">
                  <c:v>-1.5806450612903235E-2</c:v>
                </c:pt>
                <c:pt idx="1123">
                  <c:v>-1.6161289322580655E-2</c:v>
                </c:pt>
                <c:pt idx="1124">
                  <c:v>-1.6516128032258069E-2</c:v>
                </c:pt>
                <c:pt idx="1125">
                  <c:v>-1.6870966741935493E-2</c:v>
                </c:pt>
                <c:pt idx="1126">
                  <c:v>-1.7225805451612914E-2</c:v>
                </c:pt>
                <c:pt idx="1127">
                  <c:v>-1.7580644161290324E-2</c:v>
                </c:pt>
                <c:pt idx="1128">
                  <c:v>-1.7935482870967741E-2</c:v>
                </c:pt>
                <c:pt idx="1129">
                  <c:v>-1.8290321580645162E-2</c:v>
                </c:pt>
                <c:pt idx="1130">
                  <c:v>-1.8645160290322586E-2</c:v>
                </c:pt>
                <c:pt idx="1131">
                  <c:v>-1.8999999E-2</c:v>
                </c:pt>
                <c:pt idx="1132">
                  <c:v>-1.9354837709677428E-2</c:v>
                </c:pt>
                <c:pt idx="1133">
                  <c:v>-1.9709676419354841E-2</c:v>
                </c:pt>
                <c:pt idx="1134">
                  <c:v>-2.0064515129032252E-2</c:v>
                </c:pt>
                <c:pt idx="1135">
                  <c:v>-2.0419353838709686E-2</c:v>
                </c:pt>
                <c:pt idx="1136">
                  <c:v>-2.0774192548387103E-2</c:v>
                </c:pt>
                <c:pt idx="1137">
                  <c:v>-2.1129031258064524E-2</c:v>
                </c:pt>
                <c:pt idx="1138">
                  <c:v>-2.1483869967741948E-2</c:v>
                </c:pt>
                <c:pt idx="1139">
                  <c:v>-2.1838708677419379E-2</c:v>
                </c:pt>
                <c:pt idx="1140">
                  <c:v>-2.219354738709679E-2</c:v>
                </c:pt>
                <c:pt idx="1141">
                  <c:v>-2.2548386096774196E-2</c:v>
                </c:pt>
                <c:pt idx="1142">
                  <c:v>-2.2903224806451614E-2</c:v>
                </c:pt>
                <c:pt idx="1143">
                  <c:v>-2.3258063516129045E-2</c:v>
                </c:pt>
                <c:pt idx="1144">
                  <c:v>-2.3612902225806455E-2</c:v>
                </c:pt>
                <c:pt idx="1145">
                  <c:v>-2.3967740935483869E-2</c:v>
                </c:pt>
                <c:pt idx="1146">
                  <c:v>-2.4322579645161279E-2</c:v>
                </c:pt>
                <c:pt idx="1147">
                  <c:v>-2.467741835483871E-2</c:v>
                </c:pt>
                <c:pt idx="1148">
                  <c:v>-2.5032257064516148E-2</c:v>
                </c:pt>
                <c:pt idx="1149">
                  <c:v>-2.5387095774193562E-2</c:v>
                </c:pt>
                <c:pt idx="1150">
                  <c:v>-2.5741934483870996E-2</c:v>
                </c:pt>
                <c:pt idx="1151">
                  <c:v>-2.6096773193548389E-2</c:v>
                </c:pt>
                <c:pt idx="1152">
                  <c:v>-2.6451611903225817E-2</c:v>
                </c:pt>
                <c:pt idx="1153">
                  <c:v>-2.6806450612903241E-2</c:v>
                </c:pt>
                <c:pt idx="1154">
                  <c:v>-2.7161289322580648E-2</c:v>
                </c:pt>
                <c:pt idx="1155">
                  <c:v>-2.7516128032258065E-2</c:v>
                </c:pt>
                <c:pt idx="1156">
                  <c:v>-2.7870966741935493E-2</c:v>
                </c:pt>
                <c:pt idx="1157">
                  <c:v>-2.8225805451612913E-2</c:v>
                </c:pt>
                <c:pt idx="1158">
                  <c:v>-2.8580644161290331E-2</c:v>
                </c:pt>
                <c:pt idx="1159">
                  <c:v>-2.8935482870967751E-2</c:v>
                </c:pt>
                <c:pt idx="1160">
                  <c:v>-2.9290321580645175E-2</c:v>
                </c:pt>
                <c:pt idx="1161">
                  <c:v>-2.9645160290322589E-2</c:v>
                </c:pt>
                <c:pt idx="1162">
                  <c:v>-2.9999999000000006E-2</c:v>
                </c:pt>
                <c:pt idx="1163">
                  <c:v>-2.9657893736842106E-2</c:v>
                </c:pt>
                <c:pt idx="1164">
                  <c:v>-2.9315788473684212E-2</c:v>
                </c:pt>
                <c:pt idx="1165">
                  <c:v>-2.8973683210526326E-2</c:v>
                </c:pt>
                <c:pt idx="1166">
                  <c:v>-2.8631577947368432E-2</c:v>
                </c:pt>
                <c:pt idx="1167">
                  <c:v>-2.8289472684210549E-2</c:v>
                </c:pt>
                <c:pt idx="1168">
                  <c:v>-2.7947367421052655E-2</c:v>
                </c:pt>
                <c:pt idx="1169">
                  <c:v>-2.7605262157894758E-2</c:v>
                </c:pt>
                <c:pt idx="1170">
                  <c:v>-2.7263156894736844E-2</c:v>
                </c:pt>
                <c:pt idx="1171">
                  <c:v>-2.6921051631578947E-2</c:v>
                </c:pt>
                <c:pt idx="1172">
                  <c:v>-2.6578946368421064E-2</c:v>
                </c:pt>
                <c:pt idx="1173">
                  <c:v>-2.6236841105263184E-2</c:v>
                </c:pt>
                <c:pt idx="1174">
                  <c:v>-2.5894735842105273E-2</c:v>
                </c:pt>
                <c:pt idx="1175">
                  <c:v>-2.5552630578947372E-2</c:v>
                </c:pt>
                <c:pt idx="1176">
                  <c:v>-2.5210525315789475E-2</c:v>
                </c:pt>
                <c:pt idx="1177">
                  <c:v>-2.4868420052631571E-2</c:v>
                </c:pt>
                <c:pt idx="1178">
                  <c:v>-2.4526314789473699E-2</c:v>
                </c:pt>
                <c:pt idx="1179">
                  <c:v>-2.4184209526315798E-2</c:v>
                </c:pt>
                <c:pt idx="1180">
                  <c:v>-2.3842104263157891E-2</c:v>
                </c:pt>
                <c:pt idx="1181">
                  <c:v>-2.3499999000000004E-2</c:v>
                </c:pt>
                <c:pt idx="1182">
                  <c:v>-2.3157893736842107E-2</c:v>
                </c:pt>
                <c:pt idx="1183">
                  <c:v>-2.2815788473684227E-2</c:v>
                </c:pt>
                <c:pt idx="1184">
                  <c:v>-2.2473683210526337E-2</c:v>
                </c:pt>
                <c:pt idx="1185">
                  <c:v>-2.2131577947368437E-2</c:v>
                </c:pt>
                <c:pt idx="1186">
                  <c:v>-2.1789472684210543E-2</c:v>
                </c:pt>
                <c:pt idx="1187">
                  <c:v>-2.1447367421052653E-2</c:v>
                </c:pt>
                <c:pt idx="1188">
                  <c:v>-2.1105262157894746E-2</c:v>
                </c:pt>
                <c:pt idx="1189">
                  <c:v>-2.0763156894736835E-2</c:v>
                </c:pt>
                <c:pt idx="1190">
                  <c:v>-2.0421051631578944E-2</c:v>
                </c:pt>
                <c:pt idx="1191">
                  <c:v>-2.0078946368421061E-2</c:v>
                </c:pt>
                <c:pt idx="1192">
                  <c:v>-1.9736841105263164E-2</c:v>
                </c:pt>
                <c:pt idx="1193">
                  <c:v>-1.9394735842105271E-2</c:v>
                </c:pt>
                <c:pt idx="1194">
                  <c:v>-1.905263057894737E-2</c:v>
                </c:pt>
                <c:pt idx="1195">
                  <c:v>-1.8710525315789487E-2</c:v>
                </c:pt>
                <c:pt idx="1196">
                  <c:v>-1.8368420052631583E-2</c:v>
                </c:pt>
                <c:pt idx="1197">
                  <c:v>-1.8026314789473686E-2</c:v>
                </c:pt>
                <c:pt idx="1198">
                  <c:v>-1.7684209526315789E-2</c:v>
                </c:pt>
                <c:pt idx="1199">
                  <c:v>-1.7342104263157906E-2</c:v>
                </c:pt>
                <c:pt idx="1200">
                  <c:v>-1.6999999000000002E-2</c:v>
                </c:pt>
                <c:pt idx="1201">
                  <c:v>-1.6725805451612917E-2</c:v>
                </c:pt>
                <c:pt idx="1202">
                  <c:v>-1.6451611903225808E-2</c:v>
                </c:pt>
                <c:pt idx="1203">
                  <c:v>-1.6177418354838709E-2</c:v>
                </c:pt>
                <c:pt idx="1204">
                  <c:v>-1.5903224806451621E-2</c:v>
                </c:pt>
                <c:pt idx="1205">
                  <c:v>-1.5629031258064523E-2</c:v>
                </c:pt>
                <c:pt idx="1206">
                  <c:v>-1.5354837709677424E-2</c:v>
                </c:pt>
                <c:pt idx="1207">
                  <c:v>-1.5080644161290324E-2</c:v>
                </c:pt>
                <c:pt idx="1208">
                  <c:v>-1.480645061290323E-2</c:v>
                </c:pt>
                <c:pt idx="1209">
                  <c:v>-1.4532257064516134E-2</c:v>
                </c:pt>
                <c:pt idx="1210">
                  <c:v>-1.4258063516129032E-2</c:v>
                </c:pt>
                <c:pt idx="1211">
                  <c:v>-1.3983869967741943E-2</c:v>
                </c:pt>
                <c:pt idx="1212">
                  <c:v>-1.3709676419354841E-2</c:v>
                </c:pt>
                <c:pt idx="1213">
                  <c:v>-1.3435482870967743E-2</c:v>
                </c:pt>
                <c:pt idx="1214">
                  <c:v>-1.3161289322580649E-2</c:v>
                </c:pt>
                <c:pt idx="1215">
                  <c:v>-1.2887095774193546E-2</c:v>
                </c:pt>
                <c:pt idx="1216">
                  <c:v>-1.2612902225806452E-2</c:v>
                </c:pt>
                <c:pt idx="1217">
                  <c:v>-1.2338708677419361E-2</c:v>
                </c:pt>
                <c:pt idx="1218">
                  <c:v>-1.2064515129032264E-2</c:v>
                </c:pt>
                <c:pt idx="1219">
                  <c:v>-1.1790321580645163E-2</c:v>
                </c:pt>
                <c:pt idx="1220">
                  <c:v>-1.1516128032258072E-2</c:v>
                </c:pt>
                <c:pt idx="1221">
                  <c:v>-1.1241934483870971E-2</c:v>
                </c:pt>
                <c:pt idx="1222">
                  <c:v>-1.0967740935483871E-2</c:v>
                </c:pt>
                <c:pt idx="1223">
                  <c:v>-1.0693547387096779E-2</c:v>
                </c:pt>
                <c:pt idx="1224">
                  <c:v>-1.0419353838709676E-2</c:v>
                </c:pt>
                <c:pt idx="1225">
                  <c:v>-1.0145160290322584E-2</c:v>
                </c:pt>
                <c:pt idx="1226">
                  <c:v>-9.8709667419354871E-3</c:v>
                </c:pt>
                <c:pt idx="1227">
                  <c:v>-9.5967731935483868E-3</c:v>
                </c:pt>
                <c:pt idx="1228">
                  <c:v>-9.3225796451612969E-3</c:v>
                </c:pt>
                <c:pt idx="1229">
                  <c:v>-9.0483860967741948E-3</c:v>
                </c:pt>
                <c:pt idx="1230">
                  <c:v>-8.7741925483871015E-3</c:v>
                </c:pt>
                <c:pt idx="1231">
                  <c:v>-8.4999990000000063E-3</c:v>
                </c:pt>
                <c:pt idx="1232">
                  <c:v>-8.2258054516129026E-3</c:v>
                </c:pt>
                <c:pt idx="1233">
                  <c:v>-7.9516119032258092E-3</c:v>
                </c:pt>
                <c:pt idx="1234">
                  <c:v>-7.6774183548387115E-3</c:v>
                </c:pt>
                <c:pt idx="1235">
                  <c:v>-7.4032248064516146E-3</c:v>
                </c:pt>
                <c:pt idx="1236">
                  <c:v>-7.1290312580645152E-3</c:v>
                </c:pt>
                <c:pt idx="1237">
                  <c:v>-6.8548377096774174E-3</c:v>
                </c:pt>
                <c:pt idx="1238">
                  <c:v>-6.5806441612903275E-3</c:v>
                </c:pt>
                <c:pt idx="1239">
                  <c:v>-6.3064506129032289E-3</c:v>
                </c:pt>
                <c:pt idx="1240">
                  <c:v>-6.0322570645161312E-3</c:v>
                </c:pt>
                <c:pt idx="1241">
                  <c:v>-5.7580635161290344E-3</c:v>
                </c:pt>
                <c:pt idx="1242">
                  <c:v>-5.4838699677419375E-3</c:v>
                </c:pt>
                <c:pt idx="1243">
                  <c:v>-5.2096764193548433E-3</c:v>
                </c:pt>
                <c:pt idx="1244">
                  <c:v>-4.9354828709677421E-3</c:v>
                </c:pt>
                <c:pt idx="1245">
                  <c:v>-4.661289322580647E-3</c:v>
                </c:pt>
                <c:pt idx="1246">
                  <c:v>-4.3870957741935484E-3</c:v>
                </c:pt>
                <c:pt idx="1247">
                  <c:v>-4.1129022258064498E-3</c:v>
                </c:pt>
                <c:pt idx="1248">
                  <c:v>-3.8387086774193551E-3</c:v>
                </c:pt>
                <c:pt idx="1249">
                  <c:v>-3.5645151290322583E-3</c:v>
                </c:pt>
                <c:pt idx="1250">
                  <c:v>-3.2903215806451636E-3</c:v>
                </c:pt>
                <c:pt idx="1251">
                  <c:v>-3.0161280322580637E-3</c:v>
                </c:pt>
                <c:pt idx="1252">
                  <c:v>-2.7419344838709686E-3</c:v>
                </c:pt>
                <c:pt idx="1253">
                  <c:v>-2.4677409354838709E-3</c:v>
                </c:pt>
                <c:pt idx="1254">
                  <c:v>-2.1935473870967745E-3</c:v>
                </c:pt>
                <c:pt idx="1255">
                  <c:v>-1.919353838709677E-3</c:v>
                </c:pt>
                <c:pt idx="1256">
                  <c:v>-1.6451602903225799E-3</c:v>
                </c:pt>
                <c:pt idx="1257">
                  <c:v>-1.3709667419354826E-3</c:v>
                </c:pt>
                <c:pt idx="1258">
                  <c:v>-1.0967731935483864E-3</c:v>
                </c:pt>
                <c:pt idx="1259">
                  <c:v>-8.2257964516129043E-4</c:v>
                </c:pt>
                <c:pt idx="1260">
                  <c:v>-5.4838609677419184E-4</c:v>
                </c:pt>
                <c:pt idx="1261">
                  <c:v>-2.7419254838709564E-4</c:v>
                </c:pt>
                <c:pt idx="1262">
                  <c:v>1.0000000000000011E-9</c:v>
                </c:pt>
                <c:pt idx="1263">
                  <c:v>-7.9999900000000035E-4</c:v>
                </c:pt>
                <c:pt idx="1264">
                  <c:v>-1.599999E-3</c:v>
                </c:pt>
                <c:pt idx="1265">
                  <c:v>-2.3999989999999999E-3</c:v>
                </c:pt>
                <c:pt idx="1266">
                  <c:v>-3.1999990000000015E-3</c:v>
                </c:pt>
                <c:pt idx="1267">
                  <c:v>-3.9999990000000006E-3</c:v>
                </c:pt>
                <c:pt idx="1268">
                  <c:v>-4.7999990000000018E-3</c:v>
                </c:pt>
                <c:pt idx="1269">
                  <c:v>-5.5999990000000031E-3</c:v>
                </c:pt>
                <c:pt idx="1270">
                  <c:v>-6.3999990000000043E-3</c:v>
                </c:pt>
                <c:pt idx="1271">
                  <c:v>-7.1999990000000021E-3</c:v>
                </c:pt>
                <c:pt idx="1272">
                  <c:v>-7.9999990000000042E-3</c:v>
                </c:pt>
                <c:pt idx="1273">
                  <c:v>-8.7999990000000028E-3</c:v>
                </c:pt>
                <c:pt idx="1274">
                  <c:v>-9.5999990000000032E-3</c:v>
                </c:pt>
                <c:pt idx="1275">
                  <c:v>-1.0399998999999997E-2</c:v>
                </c:pt>
                <c:pt idx="1276">
                  <c:v>-1.1199998999999997E-2</c:v>
                </c:pt>
                <c:pt idx="1277">
                  <c:v>-1.1999998999999996E-2</c:v>
                </c:pt>
                <c:pt idx="1278">
                  <c:v>-1.2799998999999994E-2</c:v>
                </c:pt>
                <c:pt idx="1279">
                  <c:v>-1.3599999E-2</c:v>
                </c:pt>
                <c:pt idx="1280">
                  <c:v>-1.4399998999999993E-2</c:v>
                </c:pt>
                <c:pt idx="1281">
                  <c:v>-1.5199998999999995E-2</c:v>
                </c:pt>
                <c:pt idx="1282">
                  <c:v>-1.5999999000000001E-2</c:v>
                </c:pt>
                <c:pt idx="1283">
                  <c:v>-1.6799998999999999E-2</c:v>
                </c:pt>
                <c:pt idx="1284">
                  <c:v>-1.7599998999999998E-2</c:v>
                </c:pt>
                <c:pt idx="1285">
                  <c:v>-1.8399999E-2</c:v>
                </c:pt>
                <c:pt idx="1286">
                  <c:v>-1.9199998999999999E-2</c:v>
                </c:pt>
                <c:pt idx="1287">
                  <c:v>-1.9999999000000001E-2</c:v>
                </c:pt>
                <c:pt idx="1288">
                  <c:v>-1.9714284714285726E-2</c:v>
                </c:pt>
                <c:pt idx="1289">
                  <c:v>-1.9428570428571434E-2</c:v>
                </c:pt>
                <c:pt idx="1290">
                  <c:v>-1.9142856142857153E-2</c:v>
                </c:pt>
                <c:pt idx="1291">
                  <c:v>-1.8857141857142861E-2</c:v>
                </c:pt>
                <c:pt idx="1292">
                  <c:v>-1.8571427571428573E-2</c:v>
                </c:pt>
                <c:pt idx="1293">
                  <c:v>-1.8285713285714291E-2</c:v>
                </c:pt>
                <c:pt idx="1294">
                  <c:v>-1.7999998999999996E-2</c:v>
                </c:pt>
                <c:pt idx="1295">
                  <c:v>-1.7714284714285721E-2</c:v>
                </c:pt>
                <c:pt idx="1296">
                  <c:v>-1.7428570428571429E-2</c:v>
                </c:pt>
                <c:pt idx="1297">
                  <c:v>-1.7142856142857148E-2</c:v>
                </c:pt>
                <c:pt idx="1298">
                  <c:v>-1.6857141857142859E-2</c:v>
                </c:pt>
                <c:pt idx="1299">
                  <c:v>-1.6571427571428571E-2</c:v>
                </c:pt>
                <c:pt idx="1300">
                  <c:v>-1.6285713285714293E-2</c:v>
                </c:pt>
                <c:pt idx="1301">
                  <c:v>-1.5999999000000001E-2</c:v>
                </c:pt>
                <c:pt idx="1302">
                  <c:v>-1.5714284714285719E-2</c:v>
                </c:pt>
                <c:pt idx="1303">
                  <c:v>-1.5428570428571433E-2</c:v>
                </c:pt>
                <c:pt idx="1304">
                  <c:v>-1.5142856142857153E-2</c:v>
                </c:pt>
                <c:pt idx="1305">
                  <c:v>-1.4857141857142856E-2</c:v>
                </c:pt>
                <c:pt idx="1306">
                  <c:v>-1.4571427571428567E-2</c:v>
                </c:pt>
                <c:pt idx="1307">
                  <c:v>-1.4285713285714289E-2</c:v>
                </c:pt>
                <c:pt idx="1308">
                  <c:v>-1.3999999000000001E-2</c:v>
                </c:pt>
                <c:pt idx="1309">
                  <c:v>-1.3714284714285723E-2</c:v>
                </c:pt>
                <c:pt idx="1310">
                  <c:v>-1.3428570428571433E-2</c:v>
                </c:pt>
                <c:pt idx="1311">
                  <c:v>-1.3142856142857151E-2</c:v>
                </c:pt>
                <c:pt idx="1312">
                  <c:v>-1.2857141857142857E-2</c:v>
                </c:pt>
                <c:pt idx="1313">
                  <c:v>-1.2571427571428572E-2</c:v>
                </c:pt>
                <c:pt idx="1314">
                  <c:v>-1.2285713285714287E-2</c:v>
                </c:pt>
                <c:pt idx="1315">
                  <c:v>-1.1999999000000001E-2</c:v>
                </c:pt>
                <c:pt idx="1316">
                  <c:v>-1.1714284714285723E-2</c:v>
                </c:pt>
                <c:pt idx="1317">
                  <c:v>-1.1428570428571433E-2</c:v>
                </c:pt>
                <c:pt idx="1318">
                  <c:v>-1.1142856142857153E-2</c:v>
                </c:pt>
                <c:pt idx="1319">
                  <c:v>-1.0857141857142857E-2</c:v>
                </c:pt>
                <c:pt idx="1320">
                  <c:v>-1.0571427571428571E-2</c:v>
                </c:pt>
                <c:pt idx="1321">
                  <c:v>-1.0285713285714287E-2</c:v>
                </c:pt>
                <c:pt idx="1322">
                  <c:v>-9.9999990000000042E-3</c:v>
                </c:pt>
                <c:pt idx="1323">
                  <c:v>-9.7142847142857175E-3</c:v>
                </c:pt>
                <c:pt idx="1324">
                  <c:v>-9.4285704285714273E-3</c:v>
                </c:pt>
                <c:pt idx="1325">
                  <c:v>-9.1428561428571423E-3</c:v>
                </c:pt>
                <c:pt idx="1326">
                  <c:v>-8.8571418571428626E-3</c:v>
                </c:pt>
                <c:pt idx="1327">
                  <c:v>-8.5714275714285741E-3</c:v>
                </c:pt>
                <c:pt idx="1328">
                  <c:v>-8.2857132857142909E-3</c:v>
                </c:pt>
                <c:pt idx="1329">
                  <c:v>-7.9999990000000059E-3</c:v>
                </c:pt>
                <c:pt idx="1330">
                  <c:v>-7.7142847142857166E-3</c:v>
                </c:pt>
                <c:pt idx="1331">
                  <c:v>-7.4285704285714325E-3</c:v>
                </c:pt>
                <c:pt idx="1332">
                  <c:v>-7.1428561428571432E-3</c:v>
                </c:pt>
                <c:pt idx="1333">
                  <c:v>-6.8571418571428591E-3</c:v>
                </c:pt>
                <c:pt idx="1334">
                  <c:v>-6.5714275714285741E-3</c:v>
                </c:pt>
                <c:pt idx="1335">
                  <c:v>-6.2857132857142908E-3</c:v>
                </c:pt>
                <c:pt idx="1336">
                  <c:v>-5.9999990000000041E-3</c:v>
                </c:pt>
                <c:pt idx="1337">
                  <c:v>-5.7142847142857174E-3</c:v>
                </c:pt>
                <c:pt idx="1338">
                  <c:v>-5.4285704285714324E-3</c:v>
                </c:pt>
                <c:pt idx="1339">
                  <c:v>-5.1428561428571457E-3</c:v>
                </c:pt>
                <c:pt idx="1340">
                  <c:v>-4.8571418571428573E-3</c:v>
                </c:pt>
                <c:pt idx="1341">
                  <c:v>-4.5714275714285723E-3</c:v>
                </c:pt>
                <c:pt idx="1342">
                  <c:v>-4.2857132857142908E-3</c:v>
                </c:pt>
                <c:pt idx="1343">
                  <c:v>-3.9999990000000032E-3</c:v>
                </c:pt>
                <c:pt idx="1344">
                  <c:v>-3.7142847142857178E-3</c:v>
                </c:pt>
                <c:pt idx="1345">
                  <c:v>-3.4285704285714337E-3</c:v>
                </c:pt>
                <c:pt idx="1346">
                  <c:v>-3.1428561428571452E-3</c:v>
                </c:pt>
                <c:pt idx="1347">
                  <c:v>-2.8571418571428616E-3</c:v>
                </c:pt>
                <c:pt idx="1348">
                  <c:v>-2.571427571428574E-3</c:v>
                </c:pt>
                <c:pt idx="1349">
                  <c:v>-2.285713285714289E-3</c:v>
                </c:pt>
                <c:pt idx="1350">
                  <c:v>-1.9999990000000001E-3</c:v>
                </c:pt>
                <c:pt idx="1351">
                  <c:v>-2.532257064516129E-3</c:v>
                </c:pt>
                <c:pt idx="1352">
                  <c:v>-3.0645151290322591E-3</c:v>
                </c:pt>
                <c:pt idx="1353">
                  <c:v>-3.5967731935483875E-3</c:v>
                </c:pt>
                <c:pt idx="1354">
                  <c:v>-4.1290312580645168E-3</c:v>
                </c:pt>
                <c:pt idx="1355">
                  <c:v>-4.6612893225806487E-3</c:v>
                </c:pt>
                <c:pt idx="1356">
                  <c:v>-5.1935473870967754E-3</c:v>
                </c:pt>
                <c:pt idx="1357">
                  <c:v>-5.7258054516129038E-3</c:v>
                </c:pt>
                <c:pt idx="1358">
                  <c:v>-6.2580635161290348E-3</c:v>
                </c:pt>
                <c:pt idx="1359">
                  <c:v>-6.7903215806451667E-3</c:v>
                </c:pt>
                <c:pt idx="1360">
                  <c:v>-7.3225796451612916E-3</c:v>
                </c:pt>
                <c:pt idx="1361">
                  <c:v>-7.8548377096774209E-3</c:v>
                </c:pt>
                <c:pt idx="1362">
                  <c:v>-8.3870957741935502E-3</c:v>
                </c:pt>
                <c:pt idx="1363">
                  <c:v>-8.9193538387096847E-3</c:v>
                </c:pt>
                <c:pt idx="1364">
                  <c:v>-9.4516119032258122E-3</c:v>
                </c:pt>
                <c:pt idx="1365">
                  <c:v>-9.983869967741945E-3</c:v>
                </c:pt>
                <c:pt idx="1366">
                  <c:v>-1.0516128032258071E-2</c:v>
                </c:pt>
                <c:pt idx="1367">
                  <c:v>-1.10483860967742E-2</c:v>
                </c:pt>
                <c:pt idx="1368">
                  <c:v>-1.1580644161290329E-2</c:v>
                </c:pt>
                <c:pt idx="1369">
                  <c:v>-1.2112902225806452E-2</c:v>
                </c:pt>
                <c:pt idx="1370">
                  <c:v>-1.2645160290322588E-2</c:v>
                </c:pt>
                <c:pt idx="1371">
                  <c:v>-1.3177418354838715E-2</c:v>
                </c:pt>
                <c:pt idx="1372">
                  <c:v>-1.3709676419354841E-2</c:v>
                </c:pt>
                <c:pt idx="1373">
                  <c:v>-1.4241934483870971E-2</c:v>
                </c:pt>
                <c:pt idx="1374">
                  <c:v>-1.4774192548387103E-2</c:v>
                </c:pt>
                <c:pt idx="1375">
                  <c:v>-1.5306450612903236E-2</c:v>
                </c:pt>
                <c:pt idx="1376">
                  <c:v>-1.583870867741936E-2</c:v>
                </c:pt>
                <c:pt idx="1377">
                  <c:v>-1.6370966741935489E-2</c:v>
                </c:pt>
                <c:pt idx="1378">
                  <c:v>-1.6903224806451622E-2</c:v>
                </c:pt>
                <c:pt idx="1379">
                  <c:v>-1.7435482870967745E-2</c:v>
                </c:pt>
                <c:pt idx="1380">
                  <c:v>-1.7967740935483874E-2</c:v>
                </c:pt>
                <c:pt idx="1381">
                  <c:v>-1.8499999000000003E-2</c:v>
                </c:pt>
                <c:pt idx="1382">
                  <c:v>-1.9032257064516139E-2</c:v>
                </c:pt>
                <c:pt idx="1383">
                  <c:v>-1.9564515129032276E-2</c:v>
                </c:pt>
                <c:pt idx="1384">
                  <c:v>-2.0096773193548387E-2</c:v>
                </c:pt>
                <c:pt idx="1385">
                  <c:v>-2.0629031258064531E-2</c:v>
                </c:pt>
                <c:pt idx="1386">
                  <c:v>-2.1161289322580643E-2</c:v>
                </c:pt>
                <c:pt idx="1387">
                  <c:v>-2.1693547387096789E-2</c:v>
                </c:pt>
                <c:pt idx="1388">
                  <c:v>-2.2225805451612918E-2</c:v>
                </c:pt>
                <c:pt idx="1389">
                  <c:v>-2.2758063516129044E-2</c:v>
                </c:pt>
                <c:pt idx="1390">
                  <c:v>-2.3290321580645174E-2</c:v>
                </c:pt>
                <c:pt idx="1391">
                  <c:v>-2.3822579645161282E-2</c:v>
                </c:pt>
                <c:pt idx="1392">
                  <c:v>-2.4354837709677429E-2</c:v>
                </c:pt>
                <c:pt idx="1393">
                  <c:v>-2.4887095774193568E-2</c:v>
                </c:pt>
                <c:pt idx="1394">
                  <c:v>-2.5419353838709687E-2</c:v>
                </c:pt>
                <c:pt idx="1395">
                  <c:v>-2.5951611903225816E-2</c:v>
                </c:pt>
                <c:pt idx="1396">
                  <c:v>-2.6483869967741949E-2</c:v>
                </c:pt>
                <c:pt idx="1397">
                  <c:v>-2.7016128032258068E-2</c:v>
                </c:pt>
                <c:pt idx="1398">
                  <c:v>-2.7548386096774208E-2</c:v>
                </c:pt>
                <c:pt idx="1399">
                  <c:v>-2.8080644161290337E-2</c:v>
                </c:pt>
                <c:pt idx="1400">
                  <c:v>-2.861290222580647E-2</c:v>
                </c:pt>
                <c:pt idx="1401">
                  <c:v>-2.9145160290322589E-2</c:v>
                </c:pt>
                <c:pt idx="1402">
                  <c:v>-2.9677418354838715E-2</c:v>
                </c:pt>
                <c:pt idx="1403">
                  <c:v>-3.0209676419354861E-2</c:v>
                </c:pt>
                <c:pt idx="1404">
                  <c:v>-3.0741934483871001E-2</c:v>
                </c:pt>
                <c:pt idx="1405">
                  <c:v>-3.127419254838712E-2</c:v>
                </c:pt>
                <c:pt idx="1406">
                  <c:v>-3.1806450612903242E-2</c:v>
                </c:pt>
                <c:pt idx="1407">
                  <c:v>-3.2338708677419392E-2</c:v>
                </c:pt>
                <c:pt idx="1408">
                  <c:v>-3.2870966741935501E-2</c:v>
                </c:pt>
                <c:pt idx="1409">
                  <c:v>-3.3403224806451616E-2</c:v>
                </c:pt>
                <c:pt idx="1410">
                  <c:v>-3.3935482870967745E-2</c:v>
                </c:pt>
                <c:pt idx="1411">
                  <c:v>-3.4467740935483875E-2</c:v>
                </c:pt>
                <c:pt idx="1412">
                  <c:v>-3.4999999000000004E-2</c:v>
                </c:pt>
                <c:pt idx="1413">
                  <c:v>-3.4523808523809554E-2</c:v>
                </c:pt>
                <c:pt idx="1414">
                  <c:v>-3.4047618047619063E-2</c:v>
                </c:pt>
                <c:pt idx="1415">
                  <c:v>-3.3571427571428593E-2</c:v>
                </c:pt>
                <c:pt idx="1416">
                  <c:v>-3.3095237095238102E-2</c:v>
                </c:pt>
                <c:pt idx="1417">
                  <c:v>-3.2619046619047638E-2</c:v>
                </c:pt>
                <c:pt idx="1418">
                  <c:v>-3.2142856142857147E-2</c:v>
                </c:pt>
                <c:pt idx="1419">
                  <c:v>-3.1666665666666684E-2</c:v>
                </c:pt>
                <c:pt idx="1420">
                  <c:v>-3.1190475190476196E-2</c:v>
                </c:pt>
                <c:pt idx="1421">
                  <c:v>-3.0714284714285712E-2</c:v>
                </c:pt>
                <c:pt idx="1422">
                  <c:v>-3.0238094238095238E-2</c:v>
                </c:pt>
                <c:pt idx="1423">
                  <c:v>-2.9761903761904785E-2</c:v>
                </c:pt>
                <c:pt idx="1424">
                  <c:v>-2.9285713285714308E-2</c:v>
                </c:pt>
                <c:pt idx="1425">
                  <c:v>-2.8809522809523831E-2</c:v>
                </c:pt>
                <c:pt idx="1426">
                  <c:v>-2.8333332333333343E-2</c:v>
                </c:pt>
                <c:pt idx="1427">
                  <c:v>-2.7857141857142869E-2</c:v>
                </c:pt>
                <c:pt idx="1428">
                  <c:v>-2.7380951380952392E-2</c:v>
                </c:pt>
                <c:pt idx="1429">
                  <c:v>-2.6904760904761911E-2</c:v>
                </c:pt>
                <c:pt idx="1430">
                  <c:v>-2.6428570428571444E-2</c:v>
                </c:pt>
                <c:pt idx="1431">
                  <c:v>-2.5952379952380953E-2</c:v>
                </c:pt>
                <c:pt idx="1432">
                  <c:v>-2.5476189476190486E-2</c:v>
                </c:pt>
                <c:pt idx="1433">
                  <c:v>-2.4999999000000005E-2</c:v>
                </c:pt>
                <c:pt idx="1434">
                  <c:v>-2.4523808523809549E-2</c:v>
                </c:pt>
                <c:pt idx="1435">
                  <c:v>-2.4047618047619068E-2</c:v>
                </c:pt>
                <c:pt idx="1436">
                  <c:v>-2.3571427571428584E-2</c:v>
                </c:pt>
                <c:pt idx="1437">
                  <c:v>-2.3095237095238107E-2</c:v>
                </c:pt>
                <c:pt idx="1438">
                  <c:v>-2.261904661904764E-2</c:v>
                </c:pt>
                <c:pt idx="1439">
                  <c:v>-2.2142856142857149E-2</c:v>
                </c:pt>
                <c:pt idx="1440">
                  <c:v>-2.1666665666666678E-2</c:v>
                </c:pt>
                <c:pt idx="1441">
                  <c:v>-2.1190475190476191E-2</c:v>
                </c:pt>
                <c:pt idx="1442">
                  <c:v>-2.0714284714285717E-2</c:v>
                </c:pt>
                <c:pt idx="1443">
                  <c:v>-2.0238094238095236E-2</c:v>
                </c:pt>
                <c:pt idx="1444">
                  <c:v>-1.9761903761904773E-2</c:v>
                </c:pt>
                <c:pt idx="1445">
                  <c:v>-1.9285713285714295E-2</c:v>
                </c:pt>
                <c:pt idx="1446">
                  <c:v>-1.8809522809523822E-2</c:v>
                </c:pt>
                <c:pt idx="1447">
                  <c:v>-1.8333332333333337E-2</c:v>
                </c:pt>
                <c:pt idx="1448">
                  <c:v>-1.7857141857142864E-2</c:v>
                </c:pt>
                <c:pt idx="1449">
                  <c:v>-1.7380951380952393E-2</c:v>
                </c:pt>
                <c:pt idx="1450">
                  <c:v>-1.6904760904761909E-2</c:v>
                </c:pt>
                <c:pt idx="1451">
                  <c:v>-1.6428570428571442E-2</c:v>
                </c:pt>
                <c:pt idx="1452">
                  <c:v>-1.5952379952380961E-2</c:v>
                </c:pt>
                <c:pt idx="1453">
                  <c:v>-1.5476189476190481E-2</c:v>
                </c:pt>
                <c:pt idx="1454">
                  <c:v>-1.4999999000000003E-2</c:v>
                </c:pt>
                <c:pt idx="1455">
                  <c:v>-1.4523808523809528E-2</c:v>
                </c:pt>
                <c:pt idx="1456">
                  <c:v>-1.4047618047619056E-2</c:v>
                </c:pt>
                <c:pt idx="1457">
                  <c:v>-1.3571427571428573E-2</c:v>
                </c:pt>
                <c:pt idx="1458">
                  <c:v>-1.3095237095238101E-2</c:v>
                </c:pt>
                <c:pt idx="1459">
                  <c:v>-1.2619046619047624E-2</c:v>
                </c:pt>
                <c:pt idx="1460">
                  <c:v>-1.2142856142857148E-2</c:v>
                </c:pt>
                <c:pt idx="1461">
                  <c:v>-1.166666566666668E-2</c:v>
                </c:pt>
                <c:pt idx="1462">
                  <c:v>-1.1190475190476201E-2</c:v>
                </c:pt>
                <c:pt idx="1463">
                  <c:v>-1.0714284714285724E-2</c:v>
                </c:pt>
                <c:pt idx="1464">
                  <c:v>-1.0238094238095243E-2</c:v>
                </c:pt>
                <c:pt idx="1465">
                  <c:v>-9.7619037619047638E-3</c:v>
                </c:pt>
                <c:pt idx="1466">
                  <c:v>-9.2857132857142935E-3</c:v>
                </c:pt>
                <c:pt idx="1467">
                  <c:v>-8.8095228095238232E-3</c:v>
                </c:pt>
                <c:pt idx="1468">
                  <c:v>-8.3333323333333424E-3</c:v>
                </c:pt>
                <c:pt idx="1469">
                  <c:v>-7.8571418571428617E-3</c:v>
                </c:pt>
                <c:pt idx="1470">
                  <c:v>-7.3809513809523861E-3</c:v>
                </c:pt>
                <c:pt idx="1471">
                  <c:v>-6.9047609047619123E-3</c:v>
                </c:pt>
                <c:pt idx="1472">
                  <c:v>-6.4285704285714359E-3</c:v>
                </c:pt>
                <c:pt idx="1473">
                  <c:v>-5.9523799523809569E-3</c:v>
                </c:pt>
                <c:pt idx="1474">
                  <c:v>-5.4761894761904814E-3</c:v>
                </c:pt>
                <c:pt idx="1475">
                  <c:v>-4.9999990000000024E-3</c:v>
                </c:pt>
                <c:pt idx="1476">
                  <c:v>-4.3999989999999999E-3</c:v>
                </c:pt>
                <c:pt idx="1477">
                  <c:v>-3.7999990000000018E-3</c:v>
                </c:pt>
                <c:pt idx="1478">
                  <c:v>-3.1999990000000015E-3</c:v>
                </c:pt>
                <c:pt idx="1479">
                  <c:v>-2.5999990000000008E-3</c:v>
                </c:pt>
                <c:pt idx="1480">
                  <c:v>-1.9999990000000001E-3</c:v>
                </c:pt>
                <c:pt idx="1481">
                  <c:v>-1.3999990000000001E-3</c:v>
                </c:pt>
                <c:pt idx="1482">
                  <c:v>-7.9999900000000056E-4</c:v>
                </c:pt>
                <c:pt idx="1483">
                  <c:v>-1.9999900000000024E-4</c:v>
                </c:pt>
                <c:pt idx="1484">
                  <c:v>4.0000100000000047E-4</c:v>
                </c:pt>
                <c:pt idx="1485">
                  <c:v>1.0000010000000001E-3</c:v>
                </c:pt>
                <c:pt idx="1486">
                  <c:v>1.600001E-3</c:v>
                </c:pt>
                <c:pt idx="1487">
                  <c:v>2.2000009999999996E-3</c:v>
                </c:pt>
                <c:pt idx="1488">
                  <c:v>2.8000010000000012E-3</c:v>
                </c:pt>
                <c:pt idx="1489">
                  <c:v>3.4000010000000006E-3</c:v>
                </c:pt>
                <c:pt idx="1490">
                  <c:v>4.0000009999999996E-3</c:v>
                </c:pt>
                <c:pt idx="1491">
                  <c:v>4.6000009999999985E-3</c:v>
                </c:pt>
                <c:pt idx="1492">
                  <c:v>5.2000010000000027E-3</c:v>
                </c:pt>
                <c:pt idx="1493">
                  <c:v>5.8000010000000034E-3</c:v>
                </c:pt>
                <c:pt idx="1494">
                  <c:v>6.4000010000000024E-3</c:v>
                </c:pt>
                <c:pt idx="1495">
                  <c:v>7.0000010000000031E-3</c:v>
                </c:pt>
                <c:pt idx="1496">
                  <c:v>7.6000010000000021E-3</c:v>
                </c:pt>
                <c:pt idx="1497">
                  <c:v>8.2000010000000036E-3</c:v>
                </c:pt>
                <c:pt idx="1498">
                  <c:v>8.8000010000000035E-3</c:v>
                </c:pt>
                <c:pt idx="1499">
                  <c:v>9.400001000000005E-3</c:v>
                </c:pt>
                <c:pt idx="1500">
                  <c:v>1.0000001000000001E-2</c:v>
                </c:pt>
                <c:pt idx="1501">
                  <c:v>9.5675685675675713E-3</c:v>
                </c:pt>
                <c:pt idx="1502">
                  <c:v>9.1351361351351395E-3</c:v>
                </c:pt>
                <c:pt idx="1503">
                  <c:v>8.7027037027027025E-3</c:v>
                </c:pt>
                <c:pt idx="1504">
                  <c:v>8.2702712702702706E-3</c:v>
                </c:pt>
                <c:pt idx="1505">
                  <c:v>7.8378388378378388E-3</c:v>
                </c:pt>
                <c:pt idx="1506">
                  <c:v>7.4054064054054096E-3</c:v>
                </c:pt>
                <c:pt idx="1507">
                  <c:v>6.972973972972976E-3</c:v>
                </c:pt>
                <c:pt idx="1508">
                  <c:v>6.5405415405405424E-3</c:v>
                </c:pt>
                <c:pt idx="1509">
                  <c:v>6.1081091081081106E-3</c:v>
                </c:pt>
                <c:pt idx="1510">
                  <c:v>5.6756766756756779E-3</c:v>
                </c:pt>
                <c:pt idx="1511">
                  <c:v>5.2432442432432469E-3</c:v>
                </c:pt>
                <c:pt idx="1512">
                  <c:v>4.8108118108108108E-3</c:v>
                </c:pt>
                <c:pt idx="1513">
                  <c:v>4.3783793783783807E-3</c:v>
                </c:pt>
                <c:pt idx="1514">
                  <c:v>3.945946945945948E-3</c:v>
                </c:pt>
                <c:pt idx="1515">
                  <c:v>3.5135145135135153E-3</c:v>
                </c:pt>
                <c:pt idx="1516">
                  <c:v>3.0810820810810821E-3</c:v>
                </c:pt>
                <c:pt idx="1517">
                  <c:v>2.6486496486486499E-3</c:v>
                </c:pt>
                <c:pt idx="1518">
                  <c:v>2.2162172162162176E-3</c:v>
                </c:pt>
                <c:pt idx="1519">
                  <c:v>1.7837847837837845E-3</c:v>
                </c:pt>
                <c:pt idx="1520">
                  <c:v>1.3513523513513526E-3</c:v>
                </c:pt>
                <c:pt idx="1521">
                  <c:v>9.1891991891891928E-4</c:v>
                </c:pt>
                <c:pt idx="1522">
                  <c:v>4.8648748648648664E-4</c:v>
                </c:pt>
                <c:pt idx="1523">
                  <c:v>5.4055054054054103E-5</c:v>
                </c:pt>
                <c:pt idx="1524">
                  <c:v>-3.783773783783786E-4</c:v>
                </c:pt>
                <c:pt idx="1525">
                  <c:v>-8.1080981081081097E-4</c:v>
                </c:pt>
                <c:pt idx="1526">
                  <c:v>-1.243242243243244E-3</c:v>
                </c:pt>
                <c:pt idx="1527">
                  <c:v>-1.675674675675676E-3</c:v>
                </c:pt>
                <c:pt idx="1528">
                  <c:v>-2.108107108108109E-3</c:v>
                </c:pt>
                <c:pt idx="1529">
                  <c:v>-2.5405395405405434E-3</c:v>
                </c:pt>
                <c:pt idx="1530">
                  <c:v>-2.9729719729729748E-3</c:v>
                </c:pt>
                <c:pt idx="1531">
                  <c:v>-3.4054044054054066E-3</c:v>
                </c:pt>
                <c:pt idx="1532">
                  <c:v>-3.8378368378378389E-3</c:v>
                </c:pt>
                <c:pt idx="1533">
                  <c:v>-4.2702692702702742E-3</c:v>
                </c:pt>
                <c:pt idx="1534">
                  <c:v>-4.702701702702706E-3</c:v>
                </c:pt>
                <c:pt idx="1535">
                  <c:v>-5.135134135135137E-3</c:v>
                </c:pt>
                <c:pt idx="1536">
                  <c:v>-5.5675665675675662E-3</c:v>
                </c:pt>
                <c:pt idx="1537">
                  <c:v>-5.9999990000000033E-3</c:v>
                </c:pt>
                <c:pt idx="1538">
                  <c:v>-5.5789463684210528E-3</c:v>
                </c:pt>
                <c:pt idx="1539">
                  <c:v>-5.1578937368421066E-3</c:v>
                </c:pt>
                <c:pt idx="1540">
                  <c:v>-4.7368411052631648E-3</c:v>
                </c:pt>
                <c:pt idx="1541">
                  <c:v>-4.3157884736842109E-3</c:v>
                </c:pt>
                <c:pt idx="1542">
                  <c:v>-3.8947358421052652E-3</c:v>
                </c:pt>
                <c:pt idx="1543">
                  <c:v>-3.4736832105263186E-3</c:v>
                </c:pt>
                <c:pt idx="1544">
                  <c:v>-3.0526305789473707E-3</c:v>
                </c:pt>
                <c:pt idx="1545">
                  <c:v>-2.6315779473684228E-3</c:v>
                </c:pt>
                <c:pt idx="1546">
                  <c:v>-2.2105253157894749E-3</c:v>
                </c:pt>
                <c:pt idx="1547">
                  <c:v>-1.7894726842105273E-3</c:v>
                </c:pt>
                <c:pt idx="1548">
                  <c:v>-1.3684200526315801E-3</c:v>
                </c:pt>
                <c:pt idx="1549">
                  <c:v>-9.473674210526326E-4</c:v>
                </c:pt>
                <c:pt idx="1550">
                  <c:v>-5.263147894736844E-4</c:v>
                </c:pt>
                <c:pt idx="1551">
                  <c:v>-1.0526215789473771E-4</c:v>
                </c:pt>
                <c:pt idx="1552">
                  <c:v>3.1579047368421011E-4</c:v>
                </c:pt>
                <c:pt idx="1553">
                  <c:v>7.3684310526315761E-4</c:v>
                </c:pt>
                <c:pt idx="1554">
                  <c:v>1.1578957368421055E-3</c:v>
                </c:pt>
                <c:pt idx="1555">
                  <c:v>1.5789483684210534E-3</c:v>
                </c:pt>
                <c:pt idx="1556">
                  <c:v>2.0000009999999991E-3</c:v>
                </c:pt>
                <c:pt idx="1557">
                  <c:v>2.4210536315789465E-3</c:v>
                </c:pt>
                <c:pt idx="1558">
                  <c:v>2.8421062631578948E-3</c:v>
                </c:pt>
                <c:pt idx="1559">
                  <c:v>3.2631588947368432E-3</c:v>
                </c:pt>
                <c:pt idx="1560">
                  <c:v>3.684211526315791E-3</c:v>
                </c:pt>
                <c:pt idx="1561">
                  <c:v>4.1052641578947389E-3</c:v>
                </c:pt>
                <c:pt idx="1562">
                  <c:v>4.5263167894736859E-3</c:v>
                </c:pt>
                <c:pt idx="1563">
                  <c:v>4.9473694210526381E-3</c:v>
                </c:pt>
                <c:pt idx="1564">
                  <c:v>5.3684220526315799E-3</c:v>
                </c:pt>
                <c:pt idx="1565">
                  <c:v>5.7894746842105304E-3</c:v>
                </c:pt>
                <c:pt idx="1566">
                  <c:v>6.2105273157894774E-3</c:v>
                </c:pt>
                <c:pt idx="1567">
                  <c:v>6.6315799473684219E-3</c:v>
                </c:pt>
                <c:pt idx="1568">
                  <c:v>7.0526325789473706E-3</c:v>
                </c:pt>
                <c:pt idx="1569">
                  <c:v>7.4736852105263185E-3</c:v>
                </c:pt>
                <c:pt idx="1570">
                  <c:v>7.8947378421052612E-3</c:v>
                </c:pt>
                <c:pt idx="1571">
                  <c:v>8.3157904736842203E-3</c:v>
                </c:pt>
                <c:pt idx="1572">
                  <c:v>8.7368431052631569E-3</c:v>
                </c:pt>
                <c:pt idx="1573">
                  <c:v>9.1578957368421091E-3</c:v>
                </c:pt>
                <c:pt idx="1574">
                  <c:v>9.5789483684210527E-3</c:v>
                </c:pt>
                <c:pt idx="1575">
                  <c:v>1.0000001000000001E-2</c:v>
                </c:pt>
                <c:pt idx="1576">
                  <c:v>9.4900010000000048E-3</c:v>
                </c:pt>
                <c:pt idx="1577">
                  <c:v>8.9800010000000048E-3</c:v>
                </c:pt>
                <c:pt idx="1578">
                  <c:v>8.4700010000000048E-3</c:v>
                </c:pt>
                <c:pt idx="1579">
                  <c:v>7.9600010000000047E-3</c:v>
                </c:pt>
                <c:pt idx="1580">
                  <c:v>7.4500010000000021E-3</c:v>
                </c:pt>
                <c:pt idx="1581">
                  <c:v>6.9400010000000038E-3</c:v>
                </c:pt>
                <c:pt idx="1582">
                  <c:v>6.4300010000000046E-3</c:v>
                </c:pt>
                <c:pt idx="1583">
                  <c:v>5.9200010000000029E-3</c:v>
                </c:pt>
                <c:pt idx="1584">
                  <c:v>5.4100010000000028E-3</c:v>
                </c:pt>
                <c:pt idx="1585">
                  <c:v>4.9000010000000019E-3</c:v>
                </c:pt>
                <c:pt idx="1586">
                  <c:v>4.390001000000001E-3</c:v>
                </c:pt>
                <c:pt idx="1587">
                  <c:v>3.8800010000000014E-3</c:v>
                </c:pt>
                <c:pt idx="1588">
                  <c:v>3.3700010000000022E-3</c:v>
                </c:pt>
                <c:pt idx="1589">
                  <c:v>2.8600010000000018E-3</c:v>
                </c:pt>
                <c:pt idx="1590">
                  <c:v>2.3500010000000026E-3</c:v>
                </c:pt>
                <c:pt idx="1591">
                  <c:v>1.8400010000000019E-3</c:v>
                </c:pt>
                <c:pt idx="1592">
                  <c:v>1.330001000000001E-3</c:v>
                </c:pt>
                <c:pt idx="1593">
                  <c:v>8.2000100000000162E-4</c:v>
                </c:pt>
                <c:pt idx="1594">
                  <c:v>3.1000100000000105E-4</c:v>
                </c:pt>
                <c:pt idx="1595">
                  <c:v>-1.999989999999997E-4</c:v>
                </c:pt>
                <c:pt idx="1596">
                  <c:v>-7.0999899999999914E-4</c:v>
                </c:pt>
                <c:pt idx="1597">
                  <c:v>-1.2199989999999979E-3</c:v>
                </c:pt>
                <c:pt idx="1598">
                  <c:v>-1.7299989999999977E-3</c:v>
                </c:pt>
                <c:pt idx="1599">
                  <c:v>-2.239998999999999E-3</c:v>
                </c:pt>
                <c:pt idx="1600">
                  <c:v>-2.7499989999999995E-3</c:v>
                </c:pt>
                <c:pt idx="1601">
                  <c:v>-3.2599989999999982E-3</c:v>
                </c:pt>
                <c:pt idx="1602">
                  <c:v>-3.7699990000000009E-3</c:v>
                </c:pt>
                <c:pt idx="1603">
                  <c:v>-4.2799990000000005E-3</c:v>
                </c:pt>
                <c:pt idx="1604">
                  <c:v>-4.7899989999999996E-3</c:v>
                </c:pt>
                <c:pt idx="1605">
                  <c:v>-5.2999989999999988E-3</c:v>
                </c:pt>
                <c:pt idx="1606">
                  <c:v>-5.8099990000000006E-3</c:v>
                </c:pt>
                <c:pt idx="1607">
                  <c:v>-6.3199989999999998E-3</c:v>
                </c:pt>
                <c:pt idx="1608">
                  <c:v>-6.8299989999999981E-3</c:v>
                </c:pt>
                <c:pt idx="1609">
                  <c:v>-7.3399990000000007E-3</c:v>
                </c:pt>
                <c:pt idx="1610">
                  <c:v>-7.8499990000000016E-3</c:v>
                </c:pt>
                <c:pt idx="1611">
                  <c:v>-8.3599990000000068E-3</c:v>
                </c:pt>
                <c:pt idx="1612">
                  <c:v>-8.8699990000000051E-3</c:v>
                </c:pt>
                <c:pt idx="1613">
                  <c:v>-9.3799990000000069E-3</c:v>
                </c:pt>
                <c:pt idx="1614">
                  <c:v>-9.889999000000007E-3</c:v>
                </c:pt>
                <c:pt idx="1615">
                  <c:v>-1.0399998999999997E-2</c:v>
                </c:pt>
                <c:pt idx="1616">
                  <c:v>-1.0909998999999997E-2</c:v>
                </c:pt>
                <c:pt idx="1617">
                  <c:v>-1.1419998999999995E-2</c:v>
                </c:pt>
                <c:pt idx="1618">
                  <c:v>-1.1929999000000004E-2</c:v>
                </c:pt>
                <c:pt idx="1619">
                  <c:v>-1.243999899999999E-2</c:v>
                </c:pt>
                <c:pt idx="1620">
                  <c:v>-1.2949998999999998E-2</c:v>
                </c:pt>
                <c:pt idx="1621">
                  <c:v>-1.345999899999999E-2</c:v>
                </c:pt>
                <c:pt idx="1622">
                  <c:v>-1.3969998999999997E-2</c:v>
                </c:pt>
                <c:pt idx="1623">
                  <c:v>-1.4479998999999993E-2</c:v>
                </c:pt>
                <c:pt idx="1624">
                  <c:v>-1.4989998999999993E-2</c:v>
                </c:pt>
                <c:pt idx="1625">
                  <c:v>-1.5499998999999993E-2</c:v>
                </c:pt>
                <c:pt idx="1626">
                  <c:v>-1.6009999E-2</c:v>
                </c:pt>
                <c:pt idx="1627">
                  <c:v>-1.6519998999999997E-2</c:v>
                </c:pt>
                <c:pt idx="1628">
                  <c:v>-1.7029998999999997E-2</c:v>
                </c:pt>
                <c:pt idx="1629">
                  <c:v>-1.7539999000000001E-2</c:v>
                </c:pt>
                <c:pt idx="1630">
                  <c:v>-1.8049998999999997E-2</c:v>
                </c:pt>
                <c:pt idx="1631">
                  <c:v>-1.8559998999999997E-2</c:v>
                </c:pt>
                <c:pt idx="1632">
                  <c:v>-1.9069999000000001E-2</c:v>
                </c:pt>
                <c:pt idx="1633">
                  <c:v>-1.9579998999999997E-2</c:v>
                </c:pt>
                <c:pt idx="1634">
                  <c:v>-2.0089999000000008E-2</c:v>
                </c:pt>
                <c:pt idx="1635">
                  <c:v>-2.0599998999999994E-2</c:v>
                </c:pt>
                <c:pt idx="1636">
                  <c:v>-2.1109999000000001E-2</c:v>
                </c:pt>
                <c:pt idx="1637">
                  <c:v>-2.1619999000000008E-2</c:v>
                </c:pt>
                <c:pt idx="1638">
                  <c:v>-2.2129999000000001E-2</c:v>
                </c:pt>
                <c:pt idx="1639">
                  <c:v>-2.2639999000000015E-2</c:v>
                </c:pt>
                <c:pt idx="1640">
                  <c:v>-2.3149999000000001E-2</c:v>
                </c:pt>
                <c:pt idx="1641">
                  <c:v>-2.3659999000000001E-2</c:v>
                </c:pt>
                <c:pt idx="1642">
                  <c:v>-2.4169998999999994E-2</c:v>
                </c:pt>
                <c:pt idx="1643">
                  <c:v>-2.4679999000000008E-2</c:v>
                </c:pt>
                <c:pt idx="1644">
                  <c:v>-2.5189999000000001E-2</c:v>
                </c:pt>
                <c:pt idx="1645">
                  <c:v>-2.5699999000000008E-2</c:v>
                </c:pt>
                <c:pt idx="1646">
                  <c:v>-2.6209999000000005E-2</c:v>
                </c:pt>
                <c:pt idx="1647">
                  <c:v>-2.6719999000000001E-2</c:v>
                </c:pt>
                <c:pt idx="1648">
                  <c:v>-2.7229999000000005E-2</c:v>
                </c:pt>
                <c:pt idx="1649">
                  <c:v>-2.7739999000000008E-2</c:v>
                </c:pt>
                <c:pt idx="1650">
                  <c:v>-2.8249999000000001E-2</c:v>
                </c:pt>
                <c:pt idx="1651">
                  <c:v>-2.8759998999999998E-2</c:v>
                </c:pt>
                <c:pt idx="1652">
                  <c:v>-2.9269999000000001E-2</c:v>
                </c:pt>
                <c:pt idx="1653">
                  <c:v>-2.9779999000000001E-2</c:v>
                </c:pt>
                <c:pt idx="1654">
                  <c:v>-3.0289999000000008E-2</c:v>
                </c:pt>
                <c:pt idx="1655">
                  <c:v>-3.0799999000000002E-2</c:v>
                </c:pt>
                <c:pt idx="1656">
                  <c:v>-3.1309998999999991E-2</c:v>
                </c:pt>
                <c:pt idx="1657">
                  <c:v>-3.1819999000000002E-2</c:v>
                </c:pt>
                <c:pt idx="1658">
                  <c:v>-3.2329998999999991E-2</c:v>
                </c:pt>
                <c:pt idx="1659">
                  <c:v>-3.2839999000000009E-2</c:v>
                </c:pt>
                <c:pt idx="1660">
                  <c:v>-3.3349998999999998E-2</c:v>
                </c:pt>
                <c:pt idx="1661">
                  <c:v>-3.3859999000000002E-2</c:v>
                </c:pt>
                <c:pt idx="1662">
                  <c:v>-3.4369998999999991E-2</c:v>
                </c:pt>
                <c:pt idx="1663">
                  <c:v>-3.4879999000000009E-2</c:v>
                </c:pt>
                <c:pt idx="1664">
                  <c:v>-3.5389998999999991E-2</c:v>
                </c:pt>
                <c:pt idx="1665">
                  <c:v>-3.5899999000000002E-2</c:v>
                </c:pt>
                <c:pt idx="1666">
                  <c:v>-3.6409999000000012E-2</c:v>
                </c:pt>
                <c:pt idx="1667">
                  <c:v>-3.6919999000000002E-2</c:v>
                </c:pt>
                <c:pt idx="1668">
                  <c:v>-3.7429999000000005E-2</c:v>
                </c:pt>
                <c:pt idx="1669">
                  <c:v>-3.7939999000000009E-2</c:v>
                </c:pt>
                <c:pt idx="1670">
                  <c:v>-3.8449998999999992E-2</c:v>
                </c:pt>
                <c:pt idx="1671">
                  <c:v>-3.8959998999999995E-2</c:v>
                </c:pt>
                <c:pt idx="1672">
                  <c:v>-3.9469999000000006E-2</c:v>
                </c:pt>
                <c:pt idx="1673">
                  <c:v>-3.9979999000000002E-2</c:v>
                </c:pt>
                <c:pt idx="1674">
                  <c:v>-4.0489998999999985E-2</c:v>
                </c:pt>
                <c:pt idx="1675">
                  <c:v>-4.0999998999999995E-2</c:v>
                </c:pt>
                <c:pt idx="1676">
                  <c:v>-4.0661289322580639E-2</c:v>
                </c:pt>
                <c:pt idx="1677">
                  <c:v>-4.0322579645161311E-2</c:v>
                </c:pt>
                <c:pt idx="1678">
                  <c:v>-3.998386996774194E-2</c:v>
                </c:pt>
                <c:pt idx="1679">
                  <c:v>-3.9645160290322591E-2</c:v>
                </c:pt>
                <c:pt idx="1680">
                  <c:v>-3.9306450612903221E-2</c:v>
                </c:pt>
                <c:pt idx="1681">
                  <c:v>-3.8967740935483865E-2</c:v>
                </c:pt>
                <c:pt idx="1682">
                  <c:v>-3.8629031258064515E-2</c:v>
                </c:pt>
                <c:pt idx="1683">
                  <c:v>-3.8290321580645152E-2</c:v>
                </c:pt>
                <c:pt idx="1684">
                  <c:v>-3.7951611903225817E-2</c:v>
                </c:pt>
                <c:pt idx="1685">
                  <c:v>-3.761290222580646E-2</c:v>
                </c:pt>
                <c:pt idx="1686">
                  <c:v>-3.7274192548387104E-2</c:v>
                </c:pt>
                <c:pt idx="1687">
                  <c:v>-3.6935482870967748E-2</c:v>
                </c:pt>
                <c:pt idx="1688">
                  <c:v>-3.6596773193548378E-2</c:v>
                </c:pt>
                <c:pt idx="1689">
                  <c:v>-3.6258063516129049E-2</c:v>
                </c:pt>
                <c:pt idx="1690">
                  <c:v>-3.5919353838709672E-2</c:v>
                </c:pt>
                <c:pt idx="1691">
                  <c:v>-3.5580644161290316E-2</c:v>
                </c:pt>
                <c:pt idx="1692">
                  <c:v>-3.5241934483870987E-2</c:v>
                </c:pt>
                <c:pt idx="1693">
                  <c:v>-3.490322480645161E-2</c:v>
                </c:pt>
                <c:pt idx="1694">
                  <c:v>-3.4564515129032254E-2</c:v>
                </c:pt>
                <c:pt idx="1695">
                  <c:v>-3.4225805451612912E-2</c:v>
                </c:pt>
                <c:pt idx="1696">
                  <c:v>-3.3887095774193562E-2</c:v>
                </c:pt>
                <c:pt idx="1697">
                  <c:v>-3.3548386096774185E-2</c:v>
                </c:pt>
                <c:pt idx="1698">
                  <c:v>-3.320967641935485E-2</c:v>
                </c:pt>
                <c:pt idx="1699">
                  <c:v>-3.2870966741935494E-2</c:v>
                </c:pt>
                <c:pt idx="1700">
                  <c:v>-3.2532257064516151E-2</c:v>
                </c:pt>
                <c:pt idx="1701">
                  <c:v>-3.2193547387096788E-2</c:v>
                </c:pt>
                <c:pt idx="1702">
                  <c:v>-3.1854837709677425E-2</c:v>
                </c:pt>
                <c:pt idx="1703">
                  <c:v>-3.1516128032258062E-2</c:v>
                </c:pt>
                <c:pt idx="1704">
                  <c:v>-3.1177418354838702E-2</c:v>
                </c:pt>
                <c:pt idx="1705">
                  <c:v>-3.0838708677419373E-2</c:v>
                </c:pt>
                <c:pt idx="1706">
                  <c:v>-3.0499999000000003E-2</c:v>
                </c:pt>
                <c:pt idx="1707">
                  <c:v>-3.0161289322580637E-2</c:v>
                </c:pt>
                <c:pt idx="1708">
                  <c:v>-2.9822579645161284E-2</c:v>
                </c:pt>
                <c:pt idx="1709">
                  <c:v>-2.9483869967741938E-2</c:v>
                </c:pt>
                <c:pt idx="1710">
                  <c:v>-2.9145160290322582E-2</c:v>
                </c:pt>
                <c:pt idx="1711">
                  <c:v>-2.8806450612903222E-2</c:v>
                </c:pt>
                <c:pt idx="1712">
                  <c:v>-2.8467740935483866E-2</c:v>
                </c:pt>
                <c:pt idx="1713">
                  <c:v>-2.812903125806451E-2</c:v>
                </c:pt>
                <c:pt idx="1714">
                  <c:v>-2.7790321580645174E-2</c:v>
                </c:pt>
                <c:pt idx="1715">
                  <c:v>-2.7451611903225814E-2</c:v>
                </c:pt>
                <c:pt idx="1716">
                  <c:v>-2.7112902225806455E-2</c:v>
                </c:pt>
                <c:pt idx="1717">
                  <c:v>-2.6774192548387091E-2</c:v>
                </c:pt>
                <c:pt idx="1718">
                  <c:v>-2.6435482870967753E-2</c:v>
                </c:pt>
                <c:pt idx="1719">
                  <c:v>-2.6096773193548379E-2</c:v>
                </c:pt>
                <c:pt idx="1720">
                  <c:v>-2.5758063516129043E-2</c:v>
                </c:pt>
                <c:pt idx="1721">
                  <c:v>-2.5419353838709687E-2</c:v>
                </c:pt>
                <c:pt idx="1722">
                  <c:v>-2.5080644161290324E-2</c:v>
                </c:pt>
                <c:pt idx="1723">
                  <c:v>-2.4741934483870985E-2</c:v>
                </c:pt>
                <c:pt idx="1724">
                  <c:v>-2.4403224806451608E-2</c:v>
                </c:pt>
                <c:pt idx="1725">
                  <c:v>-2.4064515129032248E-2</c:v>
                </c:pt>
                <c:pt idx="1726">
                  <c:v>-2.3725805451612896E-2</c:v>
                </c:pt>
                <c:pt idx="1727">
                  <c:v>-2.3387095774193553E-2</c:v>
                </c:pt>
                <c:pt idx="1728">
                  <c:v>-2.3048386096774197E-2</c:v>
                </c:pt>
                <c:pt idx="1729">
                  <c:v>-2.2709676419354848E-2</c:v>
                </c:pt>
                <c:pt idx="1730">
                  <c:v>-2.2370966741935481E-2</c:v>
                </c:pt>
                <c:pt idx="1731">
                  <c:v>-2.2032257064516145E-2</c:v>
                </c:pt>
                <c:pt idx="1732">
                  <c:v>-2.1693547387096789E-2</c:v>
                </c:pt>
                <c:pt idx="1733">
                  <c:v>-2.1354837709677416E-2</c:v>
                </c:pt>
                <c:pt idx="1734">
                  <c:v>-2.1016128032258063E-2</c:v>
                </c:pt>
                <c:pt idx="1735">
                  <c:v>-2.067741835483871E-2</c:v>
                </c:pt>
                <c:pt idx="1736">
                  <c:v>-2.0338708677419368E-2</c:v>
                </c:pt>
                <c:pt idx="1737">
                  <c:v>-1.9999999000000001E-2</c:v>
                </c:pt>
                <c:pt idx="1738">
                  <c:v>-1.9841268841269848E-2</c:v>
                </c:pt>
                <c:pt idx="1739">
                  <c:v>-1.9682538682539691E-2</c:v>
                </c:pt>
                <c:pt idx="1740">
                  <c:v>-1.9523808523809531E-2</c:v>
                </c:pt>
                <c:pt idx="1741">
                  <c:v>-1.936507836507937E-2</c:v>
                </c:pt>
                <c:pt idx="1742">
                  <c:v>-1.9206348206349214E-2</c:v>
                </c:pt>
                <c:pt idx="1743">
                  <c:v>-1.9047618047619057E-2</c:v>
                </c:pt>
                <c:pt idx="1744">
                  <c:v>-1.8888887888888893E-2</c:v>
                </c:pt>
                <c:pt idx="1745">
                  <c:v>-1.8730157730158736E-2</c:v>
                </c:pt>
                <c:pt idx="1746">
                  <c:v>-1.8571427571428573E-2</c:v>
                </c:pt>
                <c:pt idx="1747">
                  <c:v>-1.8412697412698412E-2</c:v>
                </c:pt>
                <c:pt idx="1748">
                  <c:v>-1.8253967253968259E-2</c:v>
                </c:pt>
                <c:pt idx="1749">
                  <c:v>-1.8095237095238095E-2</c:v>
                </c:pt>
                <c:pt idx="1750">
                  <c:v>-1.7936506936507935E-2</c:v>
                </c:pt>
                <c:pt idx="1751">
                  <c:v>-1.7777776777777782E-2</c:v>
                </c:pt>
                <c:pt idx="1752">
                  <c:v>-1.7619046619047622E-2</c:v>
                </c:pt>
                <c:pt idx="1753">
                  <c:v>-1.7460316460317461E-2</c:v>
                </c:pt>
                <c:pt idx="1754">
                  <c:v>-1.7301586301587308E-2</c:v>
                </c:pt>
                <c:pt idx="1755">
                  <c:v>-1.7142856142857148E-2</c:v>
                </c:pt>
                <c:pt idx="1756">
                  <c:v>-1.6984125984126991E-2</c:v>
                </c:pt>
                <c:pt idx="1757">
                  <c:v>-1.6825395825396824E-2</c:v>
                </c:pt>
                <c:pt idx="1758">
                  <c:v>-1.6666665666666674E-2</c:v>
                </c:pt>
                <c:pt idx="1759">
                  <c:v>-1.6507935507936517E-2</c:v>
                </c:pt>
                <c:pt idx="1760">
                  <c:v>-1.6349205349206357E-2</c:v>
                </c:pt>
                <c:pt idx="1761">
                  <c:v>-1.6190475190476197E-2</c:v>
                </c:pt>
                <c:pt idx="1762">
                  <c:v>-1.6031745031746033E-2</c:v>
                </c:pt>
                <c:pt idx="1763">
                  <c:v>-1.5873014873015873E-2</c:v>
                </c:pt>
                <c:pt idx="1764">
                  <c:v>-1.5714284714285719E-2</c:v>
                </c:pt>
                <c:pt idx="1765">
                  <c:v>-1.5555554555555561E-2</c:v>
                </c:pt>
                <c:pt idx="1766">
                  <c:v>-1.5396824396825404E-2</c:v>
                </c:pt>
                <c:pt idx="1767">
                  <c:v>-1.523809423809524E-2</c:v>
                </c:pt>
                <c:pt idx="1768">
                  <c:v>-1.507936407936508E-2</c:v>
                </c:pt>
                <c:pt idx="1769">
                  <c:v>-1.4920633920634918E-2</c:v>
                </c:pt>
                <c:pt idx="1770">
                  <c:v>-1.476190376190476E-2</c:v>
                </c:pt>
                <c:pt idx="1771">
                  <c:v>-1.4603173603174601E-2</c:v>
                </c:pt>
                <c:pt idx="1772">
                  <c:v>-1.4444443444444441E-2</c:v>
                </c:pt>
                <c:pt idx="1773">
                  <c:v>-1.4285713285714289E-2</c:v>
                </c:pt>
                <c:pt idx="1774">
                  <c:v>-1.4126983126984122E-2</c:v>
                </c:pt>
                <c:pt idx="1775">
                  <c:v>-1.3968252968253969E-2</c:v>
                </c:pt>
                <c:pt idx="1776">
                  <c:v>-1.3809522809523812E-2</c:v>
                </c:pt>
                <c:pt idx="1777">
                  <c:v>-1.365079265079365E-2</c:v>
                </c:pt>
                <c:pt idx="1778">
                  <c:v>-1.3492062492063493E-2</c:v>
                </c:pt>
                <c:pt idx="1779">
                  <c:v>-1.3333332333333331E-2</c:v>
                </c:pt>
                <c:pt idx="1780">
                  <c:v>-1.3174602174603171E-2</c:v>
                </c:pt>
                <c:pt idx="1781">
                  <c:v>-1.3015872015873021E-2</c:v>
                </c:pt>
                <c:pt idx="1782">
                  <c:v>-1.2857141857142857E-2</c:v>
                </c:pt>
                <c:pt idx="1783">
                  <c:v>-1.2698411698412706E-2</c:v>
                </c:pt>
                <c:pt idx="1784">
                  <c:v>-1.253968153968254E-2</c:v>
                </c:pt>
                <c:pt idx="1785">
                  <c:v>-1.2380951380952384E-2</c:v>
                </c:pt>
                <c:pt idx="1786">
                  <c:v>-1.2222221222222223E-2</c:v>
                </c:pt>
                <c:pt idx="1787">
                  <c:v>-1.2063491063492061E-2</c:v>
                </c:pt>
                <c:pt idx="1788">
                  <c:v>-1.1904760904761905E-2</c:v>
                </c:pt>
                <c:pt idx="1789">
                  <c:v>-1.1746030746031753E-2</c:v>
                </c:pt>
                <c:pt idx="1790">
                  <c:v>-1.1587300587301589E-2</c:v>
                </c:pt>
                <c:pt idx="1791">
                  <c:v>-1.1428570428571433E-2</c:v>
                </c:pt>
                <c:pt idx="1792">
                  <c:v>-1.1269840269841272E-2</c:v>
                </c:pt>
                <c:pt idx="1793">
                  <c:v>-1.1111110111111114E-2</c:v>
                </c:pt>
                <c:pt idx="1794">
                  <c:v>-1.0952379952380959E-2</c:v>
                </c:pt>
                <c:pt idx="1795">
                  <c:v>-1.0793649793650793E-2</c:v>
                </c:pt>
                <c:pt idx="1796">
                  <c:v>-1.0634919634920635E-2</c:v>
                </c:pt>
                <c:pt idx="1797">
                  <c:v>-1.047618947619048E-2</c:v>
                </c:pt>
                <c:pt idx="1798">
                  <c:v>-1.0317459317460326E-2</c:v>
                </c:pt>
                <c:pt idx="1799">
                  <c:v>-1.0158729158730161E-2</c:v>
                </c:pt>
                <c:pt idx="1800">
                  <c:v>-9.9999990000000042E-3</c:v>
                </c:pt>
                <c:pt idx="1801">
                  <c:v>-9.4999990000000038E-3</c:v>
                </c:pt>
                <c:pt idx="1802">
                  <c:v>-8.9999990000000051E-3</c:v>
                </c:pt>
                <c:pt idx="1803">
                  <c:v>-8.4999990000000063E-3</c:v>
                </c:pt>
                <c:pt idx="1804">
                  <c:v>-7.9999990000000042E-3</c:v>
                </c:pt>
                <c:pt idx="1805">
                  <c:v>-7.4999990000000037E-3</c:v>
                </c:pt>
                <c:pt idx="1806">
                  <c:v>-6.9999990000000024E-3</c:v>
                </c:pt>
                <c:pt idx="1807">
                  <c:v>-6.4999990000000046E-3</c:v>
                </c:pt>
                <c:pt idx="1808">
                  <c:v>-5.9999990000000033E-3</c:v>
                </c:pt>
                <c:pt idx="1809">
                  <c:v>-5.4999990000000037E-3</c:v>
                </c:pt>
                <c:pt idx="1810">
                  <c:v>-4.9999990000000032E-3</c:v>
                </c:pt>
                <c:pt idx="1811">
                  <c:v>-4.4999990000000037E-3</c:v>
                </c:pt>
                <c:pt idx="1812">
                  <c:v>-3.9999989999999997E-3</c:v>
                </c:pt>
                <c:pt idx="1813">
                  <c:v>-3.499999000000001E-3</c:v>
                </c:pt>
                <c:pt idx="1814">
                  <c:v>-2.9999989999999997E-3</c:v>
                </c:pt>
                <c:pt idx="1815">
                  <c:v>-2.4999990000000006E-3</c:v>
                </c:pt>
                <c:pt idx="1816">
                  <c:v>-1.9999990000000001E-3</c:v>
                </c:pt>
                <c:pt idx="1817">
                  <c:v>-1.4999989999999997E-3</c:v>
                </c:pt>
                <c:pt idx="1818">
                  <c:v>-9.9999900000000076E-4</c:v>
                </c:pt>
                <c:pt idx="1819">
                  <c:v>-4.999990000000001E-4</c:v>
                </c:pt>
                <c:pt idx="1820">
                  <c:v>9.999999994736456E-10</c:v>
                </c:pt>
                <c:pt idx="1821">
                  <c:v>5.0000100000000003E-4</c:v>
                </c:pt>
                <c:pt idx="1822">
                  <c:v>1.0000010000000008E-3</c:v>
                </c:pt>
                <c:pt idx="1823">
                  <c:v>1.5000010000000012E-3</c:v>
                </c:pt>
                <c:pt idx="1824">
                  <c:v>2.0000010000000021E-3</c:v>
                </c:pt>
                <c:pt idx="1825">
                  <c:v>2.5000009999999995E-3</c:v>
                </c:pt>
                <c:pt idx="1826">
                  <c:v>3.0000010000000017E-3</c:v>
                </c:pt>
                <c:pt idx="1827">
                  <c:v>3.5000010000000021E-3</c:v>
                </c:pt>
                <c:pt idx="1828">
                  <c:v>4.0000010000000004E-3</c:v>
                </c:pt>
                <c:pt idx="1829">
                  <c:v>4.5000010000000026E-3</c:v>
                </c:pt>
                <c:pt idx="1830">
                  <c:v>5.0000010000000013E-3</c:v>
                </c:pt>
                <c:pt idx="1831">
                  <c:v>5.5000010000000018E-3</c:v>
                </c:pt>
                <c:pt idx="1832">
                  <c:v>6.0000010000000031E-3</c:v>
                </c:pt>
                <c:pt idx="1833">
                  <c:v>6.5000010000000026E-3</c:v>
                </c:pt>
                <c:pt idx="1834">
                  <c:v>7.0000010000000031E-3</c:v>
                </c:pt>
                <c:pt idx="1835">
                  <c:v>7.5000009999999992E-3</c:v>
                </c:pt>
                <c:pt idx="1836">
                  <c:v>8.0000010000000048E-3</c:v>
                </c:pt>
                <c:pt idx="1837">
                  <c:v>8.5000010000000001E-3</c:v>
                </c:pt>
                <c:pt idx="1838">
                  <c:v>9.0000010000000005E-3</c:v>
                </c:pt>
                <c:pt idx="1839">
                  <c:v>9.5000010000000027E-3</c:v>
                </c:pt>
                <c:pt idx="1840">
                  <c:v>1.0000001000000001E-2</c:v>
                </c:pt>
                <c:pt idx="1841">
                  <c:v>1.0500001000000007E-2</c:v>
                </c:pt>
                <c:pt idx="1842">
                  <c:v>1.1000001000000002E-2</c:v>
                </c:pt>
                <c:pt idx="1843">
                  <c:v>1.1500001000000003E-2</c:v>
                </c:pt>
                <c:pt idx="1844">
                  <c:v>1.2000001000000001E-2</c:v>
                </c:pt>
                <c:pt idx="1845">
                  <c:v>1.2500001000000002E-2</c:v>
                </c:pt>
                <c:pt idx="1846">
                  <c:v>1.3000001000000004E-2</c:v>
                </c:pt>
                <c:pt idx="1847">
                  <c:v>1.3500001000000003E-2</c:v>
                </c:pt>
                <c:pt idx="1848">
                  <c:v>1.4000001000000001E-2</c:v>
                </c:pt>
                <c:pt idx="1849">
                  <c:v>1.4500001000000004E-2</c:v>
                </c:pt>
                <c:pt idx="1850">
                  <c:v>1.5000001000000002E-2</c:v>
                </c:pt>
                <c:pt idx="1851">
                  <c:v>1.5500001000000005E-2</c:v>
                </c:pt>
                <c:pt idx="1852">
                  <c:v>1.6000001000000007E-2</c:v>
                </c:pt>
                <c:pt idx="1853">
                  <c:v>1.6500001000000007E-2</c:v>
                </c:pt>
                <c:pt idx="1854">
                  <c:v>1.7000001000000001E-2</c:v>
                </c:pt>
                <c:pt idx="1855">
                  <c:v>1.7500001000000001E-2</c:v>
                </c:pt>
                <c:pt idx="1856">
                  <c:v>1.8000001000000009E-2</c:v>
                </c:pt>
                <c:pt idx="1857">
                  <c:v>1.8500001000000005E-2</c:v>
                </c:pt>
                <c:pt idx="1858">
                  <c:v>1.9000001000000009E-2</c:v>
                </c:pt>
                <c:pt idx="1859">
                  <c:v>1.9500001000000006E-2</c:v>
                </c:pt>
                <c:pt idx="1860">
                  <c:v>2.0000001E-2</c:v>
                </c:pt>
                <c:pt idx="1861">
                  <c:v>2.0500001E-2</c:v>
                </c:pt>
                <c:pt idx="1862">
                  <c:v>2.1000001000000001E-2</c:v>
                </c:pt>
                <c:pt idx="1863">
                  <c:v>2.1500001000000001E-2</c:v>
                </c:pt>
                <c:pt idx="1864">
                  <c:v>2.2000001000000002E-2</c:v>
                </c:pt>
                <c:pt idx="1865">
                  <c:v>2.2500001000000002E-2</c:v>
                </c:pt>
                <c:pt idx="1866">
                  <c:v>2.3000001000000003E-2</c:v>
                </c:pt>
                <c:pt idx="1867">
                  <c:v>2.3500000999999993E-2</c:v>
                </c:pt>
                <c:pt idx="1868">
                  <c:v>2.4000001000000003E-2</c:v>
                </c:pt>
                <c:pt idx="1869">
                  <c:v>2.4500000999999997E-2</c:v>
                </c:pt>
                <c:pt idx="1870">
                  <c:v>2.5000001000000001E-2</c:v>
                </c:pt>
                <c:pt idx="1871">
                  <c:v>2.5500000999999998E-2</c:v>
                </c:pt>
                <c:pt idx="1872">
                  <c:v>2.6000001000000002E-2</c:v>
                </c:pt>
                <c:pt idx="1873">
                  <c:v>2.6500000999999999E-2</c:v>
                </c:pt>
                <c:pt idx="1874">
                  <c:v>2.7000001000000006E-2</c:v>
                </c:pt>
                <c:pt idx="1875">
                  <c:v>2.7500001000000007E-2</c:v>
                </c:pt>
                <c:pt idx="1876">
                  <c:v>2.8000001E-2</c:v>
                </c:pt>
                <c:pt idx="1877">
                  <c:v>2.8500000999999997E-2</c:v>
                </c:pt>
                <c:pt idx="1878">
                  <c:v>2.9000001000000001E-2</c:v>
                </c:pt>
                <c:pt idx="1879">
                  <c:v>2.9500000999999998E-2</c:v>
                </c:pt>
                <c:pt idx="1880">
                  <c:v>3.0000001000000002E-2</c:v>
                </c:pt>
                <c:pt idx="1881">
                  <c:v>3.0500000999999995E-2</c:v>
                </c:pt>
                <c:pt idx="1882">
                  <c:v>3.1000001000000006E-2</c:v>
                </c:pt>
                <c:pt idx="1883">
                  <c:v>3.1500001E-2</c:v>
                </c:pt>
                <c:pt idx="1884">
                  <c:v>3.2000001000000014E-2</c:v>
                </c:pt>
                <c:pt idx="1885">
                  <c:v>3.2500001000000001E-2</c:v>
                </c:pt>
                <c:pt idx="1886">
                  <c:v>3.3000000999999994E-2</c:v>
                </c:pt>
                <c:pt idx="1887">
                  <c:v>3.3500001000000001E-2</c:v>
                </c:pt>
                <c:pt idx="1888">
                  <c:v>3.4000001000000002E-2</c:v>
                </c:pt>
                <c:pt idx="1889">
                  <c:v>3.4500001000000002E-2</c:v>
                </c:pt>
                <c:pt idx="1890">
                  <c:v>3.5000000999999996E-2</c:v>
                </c:pt>
                <c:pt idx="1891">
                  <c:v>3.5500000999999996E-2</c:v>
                </c:pt>
                <c:pt idx="1892">
                  <c:v>3.6000001000000011E-2</c:v>
                </c:pt>
                <c:pt idx="1893">
                  <c:v>3.6500001000000004E-2</c:v>
                </c:pt>
                <c:pt idx="1894">
                  <c:v>3.7000001000000012E-2</c:v>
                </c:pt>
                <c:pt idx="1895">
                  <c:v>3.7500001000000005E-2</c:v>
                </c:pt>
                <c:pt idx="1896">
                  <c:v>3.8000001000000005E-2</c:v>
                </c:pt>
                <c:pt idx="1897">
                  <c:v>3.8500001000000006E-2</c:v>
                </c:pt>
                <c:pt idx="1898">
                  <c:v>3.9000000999999999E-2</c:v>
                </c:pt>
                <c:pt idx="1899">
                  <c:v>3.9500001E-2</c:v>
                </c:pt>
                <c:pt idx="1900">
                  <c:v>4.0000001000000014E-2</c:v>
                </c:pt>
                <c:pt idx="1901">
                  <c:v>3.9189190189189205E-2</c:v>
                </c:pt>
                <c:pt idx="1902">
                  <c:v>3.8378379378378381E-2</c:v>
                </c:pt>
                <c:pt idx="1903">
                  <c:v>3.7567568567567586E-2</c:v>
                </c:pt>
                <c:pt idx="1904">
                  <c:v>3.6756757756756755E-2</c:v>
                </c:pt>
                <c:pt idx="1905">
                  <c:v>3.5945946945945967E-2</c:v>
                </c:pt>
                <c:pt idx="1906">
                  <c:v>3.513513613513515E-2</c:v>
                </c:pt>
                <c:pt idx="1907">
                  <c:v>3.4324325324324341E-2</c:v>
                </c:pt>
                <c:pt idx="1908">
                  <c:v>3.3513514513513532E-2</c:v>
                </c:pt>
                <c:pt idx="1909">
                  <c:v>3.2702703702702701E-2</c:v>
                </c:pt>
                <c:pt idx="1910">
                  <c:v>3.1891892891891892E-2</c:v>
                </c:pt>
                <c:pt idx="1911">
                  <c:v>3.1081082081081089E-2</c:v>
                </c:pt>
                <c:pt idx="1912">
                  <c:v>3.027027127027029E-2</c:v>
                </c:pt>
                <c:pt idx="1913">
                  <c:v>2.9459460459459477E-2</c:v>
                </c:pt>
                <c:pt idx="1914">
                  <c:v>2.8648649648648647E-2</c:v>
                </c:pt>
                <c:pt idx="1915">
                  <c:v>2.7837838837837848E-2</c:v>
                </c:pt>
                <c:pt idx="1916">
                  <c:v>2.7027028027027042E-2</c:v>
                </c:pt>
                <c:pt idx="1917">
                  <c:v>2.6216217216216232E-2</c:v>
                </c:pt>
                <c:pt idx="1918">
                  <c:v>2.5405406405405413E-2</c:v>
                </c:pt>
                <c:pt idx="1919">
                  <c:v>2.4594595594594593E-2</c:v>
                </c:pt>
                <c:pt idx="1920">
                  <c:v>2.378378478378379E-2</c:v>
                </c:pt>
                <c:pt idx="1921">
                  <c:v>2.2972973972972998E-2</c:v>
                </c:pt>
                <c:pt idx="1922">
                  <c:v>2.2162163162162171E-2</c:v>
                </c:pt>
                <c:pt idx="1923">
                  <c:v>2.1351352351351355E-2</c:v>
                </c:pt>
                <c:pt idx="1924">
                  <c:v>2.0540541540540538E-2</c:v>
                </c:pt>
                <c:pt idx="1925">
                  <c:v>1.9729730729729739E-2</c:v>
                </c:pt>
                <c:pt idx="1926">
                  <c:v>1.8918919918918923E-2</c:v>
                </c:pt>
                <c:pt idx="1927">
                  <c:v>1.8108109108108113E-2</c:v>
                </c:pt>
                <c:pt idx="1928">
                  <c:v>1.7297298297297301E-2</c:v>
                </c:pt>
                <c:pt idx="1929">
                  <c:v>1.6486487486486498E-2</c:v>
                </c:pt>
                <c:pt idx="1930">
                  <c:v>1.5675676675675682E-2</c:v>
                </c:pt>
                <c:pt idx="1931">
                  <c:v>1.486486586486487E-2</c:v>
                </c:pt>
                <c:pt idx="1932">
                  <c:v>1.4054055054054057E-2</c:v>
                </c:pt>
                <c:pt idx="1933">
                  <c:v>1.3243244243243248E-2</c:v>
                </c:pt>
                <c:pt idx="1934">
                  <c:v>1.2432433432432433E-2</c:v>
                </c:pt>
                <c:pt idx="1935">
                  <c:v>1.162162262162162E-2</c:v>
                </c:pt>
                <c:pt idx="1936">
                  <c:v>1.0810811810810813E-2</c:v>
                </c:pt>
                <c:pt idx="1937">
                  <c:v>1.0000001000000001E-2</c:v>
                </c:pt>
                <c:pt idx="1938">
                  <c:v>1.015873115873016E-2</c:v>
                </c:pt>
                <c:pt idx="1939">
                  <c:v>1.0317461317460322E-2</c:v>
                </c:pt>
                <c:pt idx="1940">
                  <c:v>1.0476191476190477E-2</c:v>
                </c:pt>
                <c:pt idx="1941">
                  <c:v>1.0634921634920639E-2</c:v>
                </c:pt>
                <c:pt idx="1942">
                  <c:v>1.0793651793650799E-2</c:v>
                </c:pt>
                <c:pt idx="1943">
                  <c:v>1.0952381952380952E-2</c:v>
                </c:pt>
                <c:pt idx="1944">
                  <c:v>1.1111112111111113E-2</c:v>
                </c:pt>
                <c:pt idx="1945">
                  <c:v>1.1269842269841271E-2</c:v>
                </c:pt>
                <c:pt idx="1946">
                  <c:v>1.1428572428571432E-2</c:v>
                </c:pt>
                <c:pt idx="1947">
                  <c:v>1.1587302587301587E-2</c:v>
                </c:pt>
                <c:pt idx="1948">
                  <c:v>1.174603274603175E-2</c:v>
                </c:pt>
                <c:pt idx="1949">
                  <c:v>1.1904762904761904E-2</c:v>
                </c:pt>
                <c:pt idx="1950">
                  <c:v>1.2063493063492067E-2</c:v>
                </c:pt>
                <c:pt idx="1951">
                  <c:v>1.2222223222222222E-2</c:v>
                </c:pt>
                <c:pt idx="1952">
                  <c:v>1.2380953380952381E-2</c:v>
                </c:pt>
                <c:pt idx="1953">
                  <c:v>1.2539683539682539E-2</c:v>
                </c:pt>
                <c:pt idx="1954">
                  <c:v>1.2698413698412701E-2</c:v>
                </c:pt>
                <c:pt idx="1955">
                  <c:v>1.2857143857142856E-2</c:v>
                </c:pt>
                <c:pt idx="1956">
                  <c:v>1.3015874015873024E-2</c:v>
                </c:pt>
                <c:pt idx="1957">
                  <c:v>1.3174604174603172E-2</c:v>
                </c:pt>
                <c:pt idx="1958">
                  <c:v>1.3333334333333339E-2</c:v>
                </c:pt>
                <c:pt idx="1959">
                  <c:v>1.3492064492063499E-2</c:v>
                </c:pt>
                <c:pt idx="1960">
                  <c:v>1.3650794650793649E-2</c:v>
                </c:pt>
                <c:pt idx="1961">
                  <c:v>1.3809524809523811E-2</c:v>
                </c:pt>
                <c:pt idx="1962">
                  <c:v>1.3968254968253969E-2</c:v>
                </c:pt>
                <c:pt idx="1963">
                  <c:v>1.4126985126984126E-2</c:v>
                </c:pt>
                <c:pt idx="1964">
                  <c:v>1.4285715285714288E-2</c:v>
                </c:pt>
                <c:pt idx="1965">
                  <c:v>1.4444445444444445E-2</c:v>
                </c:pt>
                <c:pt idx="1966">
                  <c:v>1.4603175603174609E-2</c:v>
                </c:pt>
                <c:pt idx="1967">
                  <c:v>1.476190576190476E-2</c:v>
                </c:pt>
                <c:pt idx="1968">
                  <c:v>1.4920635920634919E-2</c:v>
                </c:pt>
                <c:pt idx="1969">
                  <c:v>1.5079366079365077E-2</c:v>
                </c:pt>
                <c:pt idx="1970">
                  <c:v>1.5238096238095239E-2</c:v>
                </c:pt>
                <c:pt idx="1971">
                  <c:v>1.5396826396825403E-2</c:v>
                </c:pt>
                <c:pt idx="1972">
                  <c:v>1.5555556555555558E-2</c:v>
                </c:pt>
                <c:pt idx="1973">
                  <c:v>1.5714286714285715E-2</c:v>
                </c:pt>
                <c:pt idx="1974">
                  <c:v>1.5873016873015872E-2</c:v>
                </c:pt>
                <c:pt idx="1975">
                  <c:v>1.6031747031746032E-2</c:v>
                </c:pt>
                <c:pt idx="1976">
                  <c:v>1.6190477190476196E-2</c:v>
                </c:pt>
                <c:pt idx="1977">
                  <c:v>1.6349207349206356E-2</c:v>
                </c:pt>
                <c:pt idx="1978">
                  <c:v>1.6507937507936506E-2</c:v>
                </c:pt>
                <c:pt idx="1979">
                  <c:v>1.6666667666666673E-2</c:v>
                </c:pt>
                <c:pt idx="1980">
                  <c:v>1.6825397825396823E-2</c:v>
                </c:pt>
                <c:pt idx="1981">
                  <c:v>1.6984127984126983E-2</c:v>
                </c:pt>
                <c:pt idx="1982">
                  <c:v>1.714285814285715E-2</c:v>
                </c:pt>
                <c:pt idx="1983">
                  <c:v>1.7301588301587307E-2</c:v>
                </c:pt>
                <c:pt idx="1984">
                  <c:v>1.7460318460317467E-2</c:v>
                </c:pt>
                <c:pt idx="1985">
                  <c:v>1.761904861904762E-2</c:v>
                </c:pt>
                <c:pt idx="1986">
                  <c:v>1.7777778777777781E-2</c:v>
                </c:pt>
                <c:pt idx="1987">
                  <c:v>1.7936508936507941E-2</c:v>
                </c:pt>
                <c:pt idx="1988">
                  <c:v>1.8095239095238101E-2</c:v>
                </c:pt>
                <c:pt idx="1989">
                  <c:v>1.8253969253968258E-2</c:v>
                </c:pt>
                <c:pt idx="1990">
                  <c:v>1.8412699412698411E-2</c:v>
                </c:pt>
                <c:pt idx="1991">
                  <c:v>1.8571429571428578E-2</c:v>
                </c:pt>
                <c:pt idx="1992">
                  <c:v>1.8730159730158739E-2</c:v>
                </c:pt>
                <c:pt idx="1993">
                  <c:v>1.8888889888888892E-2</c:v>
                </c:pt>
                <c:pt idx="1994">
                  <c:v>1.9047620047619052E-2</c:v>
                </c:pt>
                <c:pt idx="1995">
                  <c:v>1.9206350206349209E-2</c:v>
                </c:pt>
                <c:pt idx="1996">
                  <c:v>1.9365080365079369E-2</c:v>
                </c:pt>
                <c:pt idx="1997">
                  <c:v>1.9523810523809523E-2</c:v>
                </c:pt>
                <c:pt idx="1998">
                  <c:v>1.968254068253969E-2</c:v>
                </c:pt>
                <c:pt idx="1999">
                  <c:v>1.9841270841269847E-2</c:v>
                </c:pt>
                <c:pt idx="2000">
                  <c:v>2.0000001E-2</c:v>
                </c:pt>
                <c:pt idx="2001">
                  <c:v>2.0322581645161274E-2</c:v>
                </c:pt>
                <c:pt idx="2002">
                  <c:v>2.0645162290322591E-2</c:v>
                </c:pt>
                <c:pt idx="2003">
                  <c:v>2.0967742935483872E-2</c:v>
                </c:pt>
                <c:pt idx="2004">
                  <c:v>2.1290323580645174E-2</c:v>
                </c:pt>
                <c:pt idx="2005">
                  <c:v>2.1612904225806452E-2</c:v>
                </c:pt>
                <c:pt idx="2006">
                  <c:v>2.1935484870967744E-2</c:v>
                </c:pt>
                <c:pt idx="2007">
                  <c:v>2.225806551612905E-2</c:v>
                </c:pt>
                <c:pt idx="2008">
                  <c:v>2.2580646161290335E-2</c:v>
                </c:pt>
                <c:pt idx="2009">
                  <c:v>2.2903226806451616E-2</c:v>
                </c:pt>
                <c:pt idx="2010">
                  <c:v>2.3225807451612915E-2</c:v>
                </c:pt>
                <c:pt idx="2011">
                  <c:v>2.3548388096774196E-2</c:v>
                </c:pt>
                <c:pt idx="2012">
                  <c:v>2.3870968741935485E-2</c:v>
                </c:pt>
                <c:pt idx="2013">
                  <c:v>2.4193549387096776E-2</c:v>
                </c:pt>
                <c:pt idx="2014">
                  <c:v>2.4516130032258058E-2</c:v>
                </c:pt>
                <c:pt idx="2015">
                  <c:v>2.4838710677419377E-2</c:v>
                </c:pt>
                <c:pt idx="2016">
                  <c:v>2.5161291322580638E-2</c:v>
                </c:pt>
                <c:pt idx="2017">
                  <c:v>2.5483871967741944E-2</c:v>
                </c:pt>
                <c:pt idx="2018">
                  <c:v>2.5806452612903232E-2</c:v>
                </c:pt>
                <c:pt idx="2019">
                  <c:v>2.6129033258064521E-2</c:v>
                </c:pt>
                <c:pt idx="2020">
                  <c:v>2.6451613903225812E-2</c:v>
                </c:pt>
                <c:pt idx="2021">
                  <c:v>2.6774194548387097E-2</c:v>
                </c:pt>
                <c:pt idx="2022">
                  <c:v>2.7096775193548396E-2</c:v>
                </c:pt>
                <c:pt idx="2023">
                  <c:v>2.7419355838709691E-2</c:v>
                </c:pt>
                <c:pt idx="2024">
                  <c:v>2.7741936483870997E-2</c:v>
                </c:pt>
                <c:pt idx="2025">
                  <c:v>2.8064517129032258E-2</c:v>
                </c:pt>
                <c:pt idx="2026">
                  <c:v>2.8387097774193563E-2</c:v>
                </c:pt>
                <c:pt idx="2027">
                  <c:v>2.8709678419354852E-2</c:v>
                </c:pt>
                <c:pt idx="2028">
                  <c:v>2.9032259064516144E-2</c:v>
                </c:pt>
                <c:pt idx="2029">
                  <c:v>2.9354839709677418E-2</c:v>
                </c:pt>
                <c:pt idx="2030">
                  <c:v>2.9677420354838707E-2</c:v>
                </c:pt>
                <c:pt idx="2031">
                  <c:v>3.0000001000000002E-2</c:v>
                </c:pt>
                <c:pt idx="2032">
                  <c:v>3.0322581645161283E-2</c:v>
                </c:pt>
                <c:pt idx="2033">
                  <c:v>3.0645162290322592E-2</c:v>
                </c:pt>
                <c:pt idx="2034">
                  <c:v>3.0967742935483881E-2</c:v>
                </c:pt>
                <c:pt idx="2035">
                  <c:v>3.1290323580645187E-2</c:v>
                </c:pt>
                <c:pt idx="2036">
                  <c:v>3.1612904225806454E-2</c:v>
                </c:pt>
                <c:pt idx="2037">
                  <c:v>3.1935484870967742E-2</c:v>
                </c:pt>
                <c:pt idx="2038">
                  <c:v>3.2258065516129052E-2</c:v>
                </c:pt>
                <c:pt idx="2039">
                  <c:v>3.258064616129034E-2</c:v>
                </c:pt>
                <c:pt idx="2040">
                  <c:v>3.2903226806451615E-2</c:v>
                </c:pt>
                <c:pt idx="2041">
                  <c:v>3.3225807451612917E-2</c:v>
                </c:pt>
                <c:pt idx="2042">
                  <c:v>3.3548388096774191E-2</c:v>
                </c:pt>
                <c:pt idx="2043">
                  <c:v>3.3870968741935494E-2</c:v>
                </c:pt>
                <c:pt idx="2044">
                  <c:v>3.4193549387096775E-2</c:v>
                </c:pt>
                <c:pt idx="2045">
                  <c:v>3.4516130032258063E-2</c:v>
                </c:pt>
                <c:pt idx="2046">
                  <c:v>3.4838710677419372E-2</c:v>
                </c:pt>
                <c:pt idx="2047">
                  <c:v>3.516129132258064E-2</c:v>
                </c:pt>
                <c:pt idx="2048">
                  <c:v>3.5483871967741949E-2</c:v>
                </c:pt>
                <c:pt idx="2049">
                  <c:v>3.5806452612903245E-2</c:v>
                </c:pt>
                <c:pt idx="2050">
                  <c:v>3.6129033258064519E-2</c:v>
                </c:pt>
                <c:pt idx="2051">
                  <c:v>3.6451613903225821E-2</c:v>
                </c:pt>
                <c:pt idx="2052">
                  <c:v>3.6774194548387096E-2</c:v>
                </c:pt>
                <c:pt idx="2053">
                  <c:v>3.7096775193548391E-2</c:v>
                </c:pt>
                <c:pt idx="2054">
                  <c:v>3.7419355838709693E-2</c:v>
                </c:pt>
                <c:pt idx="2055">
                  <c:v>3.7741936483871003E-2</c:v>
                </c:pt>
                <c:pt idx="2056">
                  <c:v>3.806451712903227E-2</c:v>
                </c:pt>
                <c:pt idx="2057">
                  <c:v>3.8387097774193565E-2</c:v>
                </c:pt>
                <c:pt idx="2058">
                  <c:v>3.8709678419354854E-2</c:v>
                </c:pt>
                <c:pt idx="2059">
                  <c:v>3.9032259064516149E-2</c:v>
                </c:pt>
                <c:pt idx="2060">
                  <c:v>3.9354839709677431E-2</c:v>
                </c:pt>
                <c:pt idx="2061">
                  <c:v>3.9677420354838705E-2</c:v>
                </c:pt>
                <c:pt idx="2062">
                  <c:v>4.0000001000000014E-2</c:v>
                </c:pt>
                <c:pt idx="2063">
                  <c:v>4.0317461317460349E-2</c:v>
                </c:pt>
                <c:pt idx="2064">
                  <c:v>4.0634921634920655E-2</c:v>
                </c:pt>
                <c:pt idx="2065">
                  <c:v>4.095238195238099E-2</c:v>
                </c:pt>
                <c:pt idx="2066">
                  <c:v>4.1269842269841275E-2</c:v>
                </c:pt>
                <c:pt idx="2067">
                  <c:v>4.1587302587301582E-2</c:v>
                </c:pt>
                <c:pt idx="2068">
                  <c:v>4.1904762904761896E-2</c:v>
                </c:pt>
                <c:pt idx="2069">
                  <c:v>4.2222223222222237E-2</c:v>
                </c:pt>
                <c:pt idx="2070">
                  <c:v>4.2539683539682557E-2</c:v>
                </c:pt>
                <c:pt idx="2071">
                  <c:v>4.2857143857142878E-2</c:v>
                </c:pt>
                <c:pt idx="2072">
                  <c:v>4.3174604174603178E-2</c:v>
                </c:pt>
                <c:pt idx="2073">
                  <c:v>4.3492064492063505E-2</c:v>
                </c:pt>
                <c:pt idx="2074">
                  <c:v>4.3809524809523832E-2</c:v>
                </c:pt>
                <c:pt idx="2075">
                  <c:v>4.4126985126984132E-2</c:v>
                </c:pt>
                <c:pt idx="2076">
                  <c:v>4.4444445444444453E-2</c:v>
                </c:pt>
                <c:pt idx="2077">
                  <c:v>4.4761905761904773E-2</c:v>
                </c:pt>
                <c:pt idx="2078">
                  <c:v>4.5079366079365059E-2</c:v>
                </c:pt>
                <c:pt idx="2079">
                  <c:v>4.5396826396825421E-2</c:v>
                </c:pt>
                <c:pt idx="2080">
                  <c:v>4.5714286714285728E-2</c:v>
                </c:pt>
                <c:pt idx="2081">
                  <c:v>4.6031747031746034E-2</c:v>
                </c:pt>
                <c:pt idx="2082">
                  <c:v>4.6349207349206382E-2</c:v>
                </c:pt>
                <c:pt idx="2083">
                  <c:v>4.6666667666666696E-2</c:v>
                </c:pt>
                <c:pt idx="2084">
                  <c:v>4.6984127984127003E-2</c:v>
                </c:pt>
                <c:pt idx="2085">
                  <c:v>4.7301588301587302E-2</c:v>
                </c:pt>
                <c:pt idx="2086">
                  <c:v>4.7619048619047616E-2</c:v>
                </c:pt>
                <c:pt idx="2087">
                  <c:v>4.793650893650795E-2</c:v>
                </c:pt>
                <c:pt idx="2088">
                  <c:v>4.8253969253968278E-2</c:v>
                </c:pt>
                <c:pt idx="2089">
                  <c:v>4.8571429571428557E-2</c:v>
                </c:pt>
                <c:pt idx="2090">
                  <c:v>4.8888889888888884E-2</c:v>
                </c:pt>
                <c:pt idx="2091">
                  <c:v>4.9206350206349225E-2</c:v>
                </c:pt>
                <c:pt idx="2092">
                  <c:v>4.9523810523809525E-2</c:v>
                </c:pt>
                <c:pt idx="2093">
                  <c:v>4.9841270841269866E-2</c:v>
                </c:pt>
                <c:pt idx="2094">
                  <c:v>5.0158731158730187E-2</c:v>
                </c:pt>
                <c:pt idx="2095">
                  <c:v>5.047619147619048E-2</c:v>
                </c:pt>
                <c:pt idx="2096">
                  <c:v>5.0793651793650807E-2</c:v>
                </c:pt>
                <c:pt idx="2097">
                  <c:v>5.1111112111111107E-2</c:v>
                </c:pt>
                <c:pt idx="2098">
                  <c:v>5.1428572428571413E-2</c:v>
                </c:pt>
                <c:pt idx="2099">
                  <c:v>5.1746032746031796E-2</c:v>
                </c:pt>
                <c:pt idx="2100">
                  <c:v>5.2063493063492089E-2</c:v>
                </c:pt>
                <c:pt idx="2101">
                  <c:v>5.2380953380952382E-2</c:v>
                </c:pt>
                <c:pt idx="2102">
                  <c:v>5.2698413698412716E-2</c:v>
                </c:pt>
                <c:pt idx="2103">
                  <c:v>5.3015874015873023E-2</c:v>
                </c:pt>
                <c:pt idx="2104">
                  <c:v>5.3333334333333385E-2</c:v>
                </c:pt>
                <c:pt idx="2105">
                  <c:v>5.3650794650793671E-2</c:v>
                </c:pt>
                <c:pt idx="2106">
                  <c:v>5.3968254968253963E-2</c:v>
                </c:pt>
                <c:pt idx="2107">
                  <c:v>5.4285715285714277E-2</c:v>
                </c:pt>
                <c:pt idx="2108">
                  <c:v>5.4603175603174584E-2</c:v>
                </c:pt>
                <c:pt idx="2109">
                  <c:v>5.4920635920634946E-2</c:v>
                </c:pt>
                <c:pt idx="2110">
                  <c:v>5.5238096238095266E-2</c:v>
                </c:pt>
                <c:pt idx="2111">
                  <c:v>5.5555556555555545E-2</c:v>
                </c:pt>
                <c:pt idx="2112">
                  <c:v>5.5873016873015886E-2</c:v>
                </c:pt>
                <c:pt idx="2113">
                  <c:v>5.6190477190476221E-2</c:v>
                </c:pt>
                <c:pt idx="2114">
                  <c:v>5.6507937507936527E-2</c:v>
                </c:pt>
                <c:pt idx="2115">
                  <c:v>5.6825397825396834E-2</c:v>
                </c:pt>
                <c:pt idx="2116">
                  <c:v>5.7142858142857147E-2</c:v>
                </c:pt>
                <c:pt idx="2117">
                  <c:v>5.7460318460317461E-2</c:v>
                </c:pt>
                <c:pt idx="2118">
                  <c:v>5.7777778777777775E-2</c:v>
                </c:pt>
                <c:pt idx="2119">
                  <c:v>5.8095239095238123E-2</c:v>
                </c:pt>
                <c:pt idx="2120">
                  <c:v>5.8412699412698457E-2</c:v>
                </c:pt>
                <c:pt idx="2121">
                  <c:v>5.8730159730158729E-2</c:v>
                </c:pt>
                <c:pt idx="2122">
                  <c:v>5.9047620047619077E-2</c:v>
                </c:pt>
                <c:pt idx="2123">
                  <c:v>5.9365080365079377E-2</c:v>
                </c:pt>
                <c:pt idx="2124">
                  <c:v>5.9682540682539684E-2</c:v>
                </c:pt>
                <c:pt idx="2125">
                  <c:v>6.0000001000000018E-2</c:v>
                </c:pt>
                <c:pt idx="2126">
                  <c:v>5.9459460459459462E-2</c:v>
                </c:pt>
                <c:pt idx="2127">
                  <c:v>5.8918919918918955E-2</c:v>
                </c:pt>
                <c:pt idx="2128">
                  <c:v>5.8378379378378378E-2</c:v>
                </c:pt>
                <c:pt idx="2129">
                  <c:v>5.7837838837837871E-2</c:v>
                </c:pt>
                <c:pt idx="2130">
                  <c:v>5.7297298297297315E-2</c:v>
                </c:pt>
                <c:pt idx="2131">
                  <c:v>5.675675775675678E-2</c:v>
                </c:pt>
                <c:pt idx="2132">
                  <c:v>5.6216217216216252E-2</c:v>
                </c:pt>
                <c:pt idx="2133">
                  <c:v>5.5675676675675675E-2</c:v>
                </c:pt>
                <c:pt idx="2134">
                  <c:v>5.5135136135135134E-2</c:v>
                </c:pt>
                <c:pt idx="2135">
                  <c:v>5.4594595594594598E-2</c:v>
                </c:pt>
                <c:pt idx="2136">
                  <c:v>5.4054055054054063E-2</c:v>
                </c:pt>
                <c:pt idx="2137">
                  <c:v>5.3513514513513535E-2</c:v>
                </c:pt>
                <c:pt idx="2138">
                  <c:v>5.297297397297298E-2</c:v>
                </c:pt>
                <c:pt idx="2139">
                  <c:v>5.2432433432432472E-2</c:v>
                </c:pt>
                <c:pt idx="2140">
                  <c:v>5.1891892891891903E-2</c:v>
                </c:pt>
                <c:pt idx="2141">
                  <c:v>5.1351352351351354E-2</c:v>
                </c:pt>
                <c:pt idx="2142">
                  <c:v>5.0810811810810839E-2</c:v>
                </c:pt>
                <c:pt idx="2143">
                  <c:v>5.0270271270270284E-2</c:v>
                </c:pt>
                <c:pt idx="2144">
                  <c:v>4.9729730729729749E-2</c:v>
                </c:pt>
                <c:pt idx="2145">
                  <c:v>4.9189190189189186E-2</c:v>
                </c:pt>
                <c:pt idx="2146">
                  <c:v>4.8648649648648665E-2</c:v>
                </c:pt>
                <c:pt idx="2147">
                  <c:v>4.8108109108108095E-2</c:v>
                </c:pt>
                <c:pt idx="2148">
                  <c:v>4.7567568567567553E-2</c:v>
                </c:pt>
                <c:pt idx="2149">
                  <c:v>4.7027028027027032E-2</c:v>
                </c:pt>
                <c:pt idx="2150">
                  <c:v>4.6486487486486497E-2</c:v>
                </c:pt>
                <c:pt idx="2151">
                  <c:v>4.5945946945945962E-2</c:v>
                </c:pt>
                <c:pt idx="2152">
                  <c:v>4.5405406405405413E-2</c:v>
                </c:pt>
                <c:pt idx="2153">
                  <c:v>4.4864865864864857E-2</c:v>
                </c:pt>
                <c:pt idx="2154">
                  <c:v>4.4324325324324329E-2</c:v>
                </c:pt>
                <c:pt idx="2155">
                  <c:v>4.3783784783783794E-2</c:v>
                </c:pt>
                <c:pt idx="2156">
                  <c:v>4.3243244243243259E-2</c:v>
                </c:pt>
                <c:pt idx="2157">
                  <c:v>4.2702703702702717E-2</c:v>
                </c:pt>
                <c:pt idx="2158">
                  <c:v>4.2162163162162168E-2</c:v>
                </c:pt>
                <c:pt idx="2159">
                  <c:v>4.1621622621621633E-2</c:v>
                </c:pt>
                <c:pt idx="2160">
                  <c:v>4.1081082081081077E-2</c:v>
                </c:pt>
                <c:pt idx="2161">
                  <c:v>4.0540541540540535E-2</c:v>
                </c:pt>
                <c:pt idx="2162">
                  <c:v>4.0000001000000014E-2</c:v>
                </c:pt>
                <c:pt idx="2163">
                  <c:v>4.0476191476190491E-2</c:v>
                </c:pt>
                <c:pt idx="2164">
                  <c:v>4.095238195238099E-2</c:v>
                </c:pt>
                <c:pt idx="2165">
                  <c:v>4.1428572428571425E-2</c:v>
                </c:pt>
                <c:pt idx="2166">
                  <c:v>4.1904762904761896E-2</c:v>
                </c:pt>
                <c:pt idx="2167">
                  <c:v>4.2380953380952387E-2</c:v>
                </c:pt>
                <c:pt idx="2168">
                  <c:v>4.2857143857142878E-2</c:v>
                </c:pt>
                <c:pt idx="2169">
                  <c:v>4.3333334333333376E-2</c:v>
                </c:pt>
                <c:pt idx="2170">
                  <c:v>4.3809524809523839E-2</c:v>
                </c:pt>
                <c:pt idx="2171">
                  <c:v>4.4285715285714289E-2</c:v>
                </c:pt>
                <c:pt idx="2172">
                  <c:v>4.4761905761904773E-2</c:v>
                </c:pt>
                <c:pt idx="2173">
                  <c:v>4.5238096238095271E-2</c:v>
                </c:pt>
                <c:pt idx="2174">
                  <c:v>4.5714286714285735E-2</c:v>
                </c:pt>
                <c:pt idx="2175">
                  <c:v>4.6190477190476219E-2</c:v>
                </c:pt>
                <c:pt idx="2176">
                  <c:v>4.6666667666666696E-2</c:v>
                </c:pt>
                <c:pt idx="2177">
                  <c:v>4.7142858142857146E-2</c:v>
                </c:pt>
                <c:pt idx="2178">
                  <c:v>4.7619048619047616E-2</c:v>
                </c:pt>
                <c:pt idx="2179">
                  <c:v>4.8095239095238107E-2</c:v>
                </c:pt>
                <c:pt idx="2180">
                  <c:v>4.8571429571428577E-2</c:v>
                </c:pt>
                <c:pt idx="2181">
                  <c:v>4.9047620047619096E-2</c:v>
                </c:pt>
                <c:pt idx="2182">
                  <c:v>4.9523810523809525E-2</c:v>
                </c:pt>
                <c:pt idx="2183">
                  <c:v>5.0000001000000016E-2</c:v>
                </c:pt>
                <c:pt idx="2184">
                  <c:v>5.0476191476190493E-2</c:v>
                </c:pt>
                <c:pt idx="2185">
                  <c:v>5.0952381952380991E-2</c:v>
                </c:pt>
                <c:pt idx="2186">
                  <c:v>5.1428572428571413E-2</c:v>
                </c:pt>
                <c:pt idx="2187">
                  <c:v>5.1904762904761897E-2</c:v>
                </c:pt>
                <c:pt idx="2188">
                  <c:v>5.2380953380952382E-2</c:v>
                </c:pt>
                <c:pt idx="2189">
                  <c:v>5.285714385714288E-2</c:v>
                </c:pt>
                <c:pt idx="2190">
                  <c:v>5.3333334333333385E-2</c:v>
                </c:pt>
                <c:pt idx="2191">
                  <c:v>5.3809524809523834E-2</c:v>
                </c:pt>
                <c:pt idx="2192">
                  <c:v>5.4285715285714291E-2</c:v>
                </c:pt>
                <c:pt idx="2193">
                  <c:v>5.4761905761904782E-2</c:v>
                </c:pt>
                <c:pt idx="2194">
                  <c:v>5.523809623809528E-2</c:v>
                </c:pt>
                <c:pt idx="2195">
                  <c:v>5.5714286714285736E-2</c:v>
                </c:pt>
                <c:pt idx="2196">
                  <c:v>5.6190477190476221E-2</c:v>
                </c:pt>
                <c:pt idx="2197">
                  <c:v>5.6666667666666691E-2</c:v>
                </c:pt>
                <c:pt idx="2198">
                  <c:v>5.7142858142857147E-2</c:v>
                </c:pt>
                <c:pt idx="2199">
                  <c:v>5.7619048619047625E-2</c:v>
                </c:pt>
                <c:pt idx="2200">
                  <c:v>5.8095239095238123E-2</c:v>
                </c:pt>
                <c:pt idx="2201">
                  <c:v>5.8571429571428579E-2</c:v>
                </c:pt>
                <c:pt idx="2202">
                  <c:v>5.9047620047619098E-2</c:v>
                </c:pt>
                <c:pt idx="2203">
                  <c:v>5.9523810523809527E-2</c:v>
                </c:pt>
                <c:pt idx="2204">
                  <c:v>6.0000001000000025E-2</c:v>
                </c:pt>
                <c:pt idx="2205">
                  <c:v>6.0476191476190502E-2</c:v>
                </c:pt>
                <c:pt idx="2206">
                  <c:v>6.0952381952380993E-2</c:v>
                </c:pt>
                <c:pt idx="2207">
                  <c:v>6.1428572428571436E-2</c:v>
                </c:pt>
                <c:pt idx="2208">
                  <c:v>6.1904762904761906E-2</c:v>
                </c:pt>
                <c:pt idx="2209">
                  <c:v>6.2380953380952384E-2</c:v>
                </c:pt>
                <c:pt idx="2210">
                  <c:v>6.2857143857142889E-2</c:v>
                </c:pt>
                <c:pt idx="2211">
                  <c:v>6.333333433333338E-2</c:v>
                </c:pt>
                <c:pt idx="2212">
                  <c:v>6.3809524809523843E-2</c:v>
                </c:pt>
                <c:pt idx="2213">
                  <c:v>6.4285715285714307E-2</c:v>
                </c:pt>
                <c:pt idx="2214">
                  <c:v>6.476190576190477E-2</c:v>
                </c:pt>
                <c:pt idx="2215">
                  <c:v>6.5238096238095275E-2</c:v>
                </c:pt>
                <c:pt idx="2216">
                  <c:v>6.5714286714285752E-2</c:v>
                </c:pt>
                <c:pt idx="2217">
                  <c:v>6.619047719047623E-2</c:v>
                </c:pt>
                <c:pt idx="2218">
                  <c:v>6.6666667666666693E-2</c:v>
                </c:pt>
                <c:pt idx="2219">
                  <c:v>6.7142858142857142E-2</c:v>
                </c:pt>
                <c:pt idx="2220">
                  <c:v>6.7619048619047634E-2</c:v>
                </c:pt>
                <c:pt idx="2221">
                  <c:v>6.8095239095238139E-2</c:v>
                </c:pt>
                <c:pt idx="2222">
                  <c:v>6.8571429571428574E-2</c:v>
                </c:pt>
                <c:pt idx="2223">
                  <c:v>6.9047620047619107E-2</c:v>
                </c:pt>
                <c:pt idx="2224">
                  <c:v>6.9523810523809543E-2</c:v>
                </c:pt>
                <c:pt idx="2225">
                  <c:v>7.0000001000000034E-2</c:v>
                </c:pt>
                <c:pt idx="2226">
                  <c:v>6.9516130032258108E-2</c:v>
                </c:pt>
                <c:pt idx="2227">
                  <c:v>6.9032259064516183E-2</c:v>
                </c:pt>
                <c:pt idx="2228">
                  <c:v>6.8548388096774174E-2</c:v>
                </c:pt>
                <c:pt idx="2229">
                  <c:v>6.8064517129032318E-2</c:v>
                </c:pt>
                <c:pt idx="2230">
                  <c:v>6.7580646161290336E-2</c:v>
                </c:pt>
                <c:pt idx="2231">
                  <c:v>6.7096775193548425E-2</c:v>
                </c:pt>
                <c:pt idx="2232">
                  <c:v>6.6612904225806485E-2</c:v>
                </c:pt>
                <c:pt idx="2233">
                  <c:v>6.6129033258064518E-2</c:v>
                </c:pt>
                <c:pt idx="2234">
                  <c:v>6.5645162290322565E-2</c:v>
                </c:pt>
                <c:pt idx="2235">
                  <c:v>6.5161291322580681E-2</c:v>
                </c:pt>
                <c:pt idx="2236">
                  <c:v>6.4677420354838769E-2</c:v>
                </c:pt>
                <c:pt idx="2237">
                  <c:v>6.4193549387096802E-2</c:v>
                </c:pt>
                <c:pt idx="2238">
                  <c:v>6.3709678419354848E-2</c:v>
                </c:pt>
                <c:pt idx="2239">
                  <c:v>6.3225807451612895E-2</c:v>
                </c:pt>
                <c:pt idx="2240">
                  <c:v>6.2741936483870969E-2</c:v>
                </c:pt>
                <c:pt idx="2241">
                  <c:v>6.225806551612903E-2</c:v>
                </c:pt>
                <c:pt idx="2242">
                  <c:v>6.1774194548387111E-2</c:v>
                </c:pt>
                <c:pt idx="2243">
                  <c:v>6.1290323580645172E-2</c:v>
                </c:pt>
                <c:pt idx="2244">
                  <c:v>6.0806452612903246E-2</c:v>
                </c:pt>
                <c:pt idx="2245">
                  <c:v>6.0322581645161334E-2</c:v>
                </c:pt>
                <c:pt idx="2246">
                  <c:v>5.9838710677419381E-2</c:v>
                </c:pt>
                <c:pt idx="2247">
                  <c:v>5.9354839709677427E-2</c:v>
                </c:pt>
                <c:pt idx="2248">
                  <c:v>5.8870968741935502E-2</c:v>
                </c:pt>
                <c:pt idx="2249">
                  <c:v>5.8387097774193576E-2</c:v>
                </c:pt>
                <c:pt idx="2250">
                  <c:v>5.7903226806451658E-2</c:v>
                </c:pt>
                <c:pt idx="2251">
                  <c:v>5.7419355838709704E-2</c:v>
                </c:pt>
                <c:pt idx="2252">
                  <c:v>5.6935484870967765E-2</c:v>
                </c:pt>
                <c:pt idx="2253">
                  <c:v>5.6451613903225825E-2</c:v>
                </c:pt>
                <c:pt idx="2254">
                  <c:v>5.59677429354839E-2</c:v>
                </c:pt>
                <c:pt idx="2255">
                  <c:v>5.5483871967741967E-2</c:v>
                </c:pt>
                <c:pt idx="2256">
                  <c:v>5.5000001000000028E-2</c:v>
                </c:pt>
                <c:pt idx="2257">
                  <c:v>5.4516130032258102E-2</c:v>
                </c:pt>
                <c:pt idx="2258">
                  <c:v>5.4032259064516162E-2</c:v>
                </c:pt>
                <c:pt idx="2259">
                  <c:v>5.3548388096774174E-2</c:v>
                </c:pt>
                <c:pt idx="2260">
                  <c:v>5.3064517129032297E-2</c:v>
                </c:pt>
                <c:pt idx="2261">
                  <c:v>5.258064616129033E-2</c:v>
                </c:pt>
                <c:pt idx="2262">
                  <c:v>5.2096775193548418E-2</c:v>
                </c:pt>
                <c:pt idx="2263">
                  <c:v>5.1612904225806486E-2</c:v>
                </c:pt>
                <c:pt idx="2264">
                  <c:v>5.1129033258064512E-2</c:v>
                </c:pt>
                <c:pt idx="2265">
                  <c:v>5.0645162290322551E-2</c:v>
                </c:pt>
                <c:pt idx="2266">
                  <c:v>5.0161291322580681E-2</c:v>
                </c:pt>
                <c:pt idx="2267">
                  <c:v>4.9677420354838742E-2</c:v>
                </c:pt>
                <c:pt idx="2268">
                  <c:v>4.9193549387096795E-2</c:v>
                </c:pt>
                <c:pt idx="2269">
                  <c:v>4.8709678419354842E-2</c:v>
                </c:pt>
                <c:pt idx="2270">
                  <c:v>4.8225807451612888E-2</c:v>
                </c:pt>
                <c:pt idx="2271">
                  <c:v>4.774193648387097E-2</c:v>
                </c:pt>
                <c:pt idx="2272">
                  <c:v>4.7258065516129009E-2</c:v>
                </c:pt>
                <c:pt idx="2273">
                  <c:v>4.6774194548387105E-2</c:v>
                </c:pt>
                <c:pt idx="2274">
                  <c:v>4.6290323580645165E-2</c:v>
                </c:pt>
                <c:pt idx="2275">
                  <c:v>4.5806452612903253E-2</c:v>
                </c:pt>
                <c:pt idx="2276">
                  <c:v>4.5322581645161328E-2</c:v>
                </c:pt>
                <c:pt idx="2277">
                  <c:v>4.4838710677419374E-2</c:v>
                </c:pt>
                <c:pt idx="2278">
                  <c:v>4.4354839709677421E-2</c:v>
                </c:pt>
                <c:pt idx="2279">
                  <c:v>4.3870968741935495E-2</c:v>
                </c:pt>
                <c:pt idx="2280">
                  <c:v>4.3387097774193563E-2</c:v>
                </c:pt>
                <c:pt idx="2281">
                  <c:v>4.2903226806451651E-2</c:v>
                </c:pt>
                <c:pt idx="2282">
                  <c:v>4.2419355838709684E-2</c:v>
                </c:pt>
                <c:pt idx="2283">
                  <c:v>4.1935484870967765E-2</c:v>
                </c:pt>
                <c:pt idx="2284">
                  <c:v>4.1451613903225826E-2</c:v>
                </c:pt>
                <c:pt idx="2285">
                  <c:v>4.0967742935483886E-2</c:v>
                </c:pt>
                <c:pt idx="2286">
                  <c:v>4.0483871967741954E-2</c:v>
                </c:pt>
                <c:pt idx="2287">
                  <c:v>4.0000001000000014E-2</c:v>
                </c:pt>
                <c:pt idx="2288">
                  <c:v>4.128000099999999E-2</c:v>
                </c:pt>
                <c:pt idx="2289">
                  <c:v>4.2560001000000028E-2</c:v>
                </c:pt>
                <c:pt idx="2290">
                  <c:v>4.3840001000000003E-2</c:v>
                </c:pt>
                <c:pt idx="2291">
                  <c:v>4.5120001000000014E-2</c:v>
                </c:pt>
                <c:pt idx="2292">
                  <c:v>4.6400000999999996E-2</c:v>
                </c:pt>
                <c:pt idx="2293">
                  <c:v>4.7680001000000014E-2</c:v>
                </c:pt>
                <c:pt idx="2294">
                  <c:v>4.8960001000000017E-2</c:v>
                </c:pt>
                <c:pt idx="2295">
                  <c:v>5.0240001000000006E-2</c:v>
                </c:pt>
                <c:pt idx="2296">
                  <c:v>5.1520001000000003E-2</c:v>
                </c:pt>
                <c:pt idx="2297">
                  <c:v>5.2800001000000027E-2</c:v>
                </c:pt>
                <c:pt idx="2298">
                  <c:v>5.408000100000003E-2</c:v>
                </c:pt>
                <c:pt idx="2299">
                  <c:v>5.5360001000000034E-2</c:v>
                </c:pt>
                <c:pt idx="2300">
                  <c:v>5.6640001000000009E-2</c:v>
                </c:pt>
                <c:pt idx="2301">
                  <c:v>5.7920001000000026E-2</c:v>
                </c:pt>
                <c:pt idx="2302">
                  <c:v>5.920000100000003E-2</c:v>
                </c:pt>
                <c:pt idx="2303">
                  <c:v>6.0480001000000026E-2</c:v>
                </c:pt>
                <c:pt idx="2304">
                  <c:v>6.1760001000000037E-2</c:v>
                </c:pt>
                <c:pt idx="2305">
                  <c:v>6.3040001000000012E-2</c:v>
                </c:pt>
                <c:pt idx="2306">
                  <c:v>6.4320001000000029E-2</c:v>
                </c:pt>
                <c:pt idx="2307">
                  <c:v>6.5600001000000019E-2</c:v>
                </c:pt>
                <c:pt idx="2308">
                  <c:v>6.6880001000000022E-2</c:v>
                </c:pt>
                <c:pt idx="2309">
                  <c:v>6.8160001000000012E-2</c:v>
                </c:pt>
                <c:pt idx="2310">
                  <c:v>6.9440001000000043E-2</c:v>
                </c:pt>
                <c:pt idx="2311">
                  <c:v>7.0720001000000032E-2</c:v>
                </c:pt>
                <c:pt idx="2312">
                  <c:v>7.2000001000000036E-2</c:v>
                </c:pt>
                <c:pt idx="2313">
                  <c:v>7.11578957368421E-2</c:v>
                </c:pt>
                <c:pt idx="2314">
                  <c:v>7.0315790473684234E-2</c:v>
                </c:pt>
                <c:pt idx="2315">
                  <c:v>6.9473685210526367E-2</c:v>
                </c:pt>
                <c:pt idx="2316">
                  <c:v>6.8631579947368432E-2</c:v>
                </c:pt>
                <c:pt idx="2317">
                  <c:v>6.7789474684210538E-2</c:v>
                </c:pt>
                <c:pt idx="2318">
                  <c:v>6.6947369421052616E-2</c:v>
                </c:pt>
                <c:pt idx="2319">
                  <c:v>6.6105264157894764E-2</c:v>
                </c:pt>
                <c:pt idx="2320">
                  <c:v>6.5263158894736883E-2</c:v>
                </c:pt>
                <c:pt idx="2321">
                  <c:v>6.4421053631578962E-2</c:v>
                </c:pt>
                <c:pt idx="2322">
                  <c:v>6.3578948368421068E-2</c:v>
                </c:pt>
                <c:pt idx="2323">
                  <c:v>6.2736843105263174E-2</c:v>
                </c:pt>
                <c:pt idx="2324">
                  <c:v>6.1894737842105314E-2</c:v>
                </c:pt>
                <c:pt idx="2325">
                  <c:v>6.1052632578947393E-2</c:v>
                </c:pt>
                <c:pt idx="2326">
                  <c:v>6.0210527315789492E-2</c:v>
                </c:pt>
                <c:pt idx="2327">
                  <c:v>5.9368422052631639E-2</c:v>
                </c:pt>
                <c:pt idx="2328">
                  <c:v>5.852631678947369E-2</c:v>
                </c:pt>
                <c:pt idx="2329">
                  <c:v>5.7684211526315816E-2</c:v>
                </c:pt>
                <c:pt idx="2330">
                  <c:v>5.6842106263157888E-2</c:v>
                </c:pt>
                <c:pt idx="2331">
                  <c:v>5.6000001000000021E-2</c:v>
                </c:pt>
                <c:pt idx="2332">
                  <c:v>5.5157895736842107E-2</c:v>
                </c:pt>
                <c:pt idx="2333">
                  <c:v>5.4315790473684226E-2</c:v>
                </c:pt>
                <c:pt idx="2334">
                  <c:v>5.3473685210526346E-2</c:v>
                </c:pt>
                <c:pt idx="2335">
                  <c:v>5.2631579947368431E-2</c:v>
                </c:pt>
                <c:pt idx="2336">
                  <c:v>5.1789474684210537E-2</c:v>
                </c:pt>
                <c:pt idx="2337">
                  <c:v>5.094736942105263E-2</c:v>
                </c:pt>
                <c:pt idx="2338">
                  <c:v>5.0105264157894756E-2</c:v>
                </c:pt>
                <c:pt idx="2339">
                  <c:v>4.9263158894736869E-2</c:v>
                </c:pt>
                <c:pt idx="2340">
                  <c:v>4.8421053631578947E-2</c:v>
                </c:pt>
                <c:pt idx="2341">
                  <c:v>4.7578948368421047E-2</c:v>
                </c:pt>
                <c:pt idx="2342">
                  <c:v>4.6736843105263166E-2</c:v>
                </c:pt>
                <c:pt idx="2343">
                  <c:v>4.5894737842105328E-2</c:v>
                </c:pt>
                <c:pt idx="2344">
                  <c:v>4.5052632578947399E-2</c:v>
                </c:pt>
                <c:pt idx="2345">
                  <c:v>4.4210527315789484E-2</c:v>
                </c:pt>
                <c:pt idx="2346">
                  <c:v>4.3368422052631618E-2</c:v>
                </c:pt>
                <c:pt idx="2347">
                  <c:v>4.2526316789473689E-2</c:v>
                </c:pt>
                <c:pt idx="2348">
                  <c:v>4.1684211526315802E-2</c:v>
                </c:pt>
                <c:pt idx="2349">
                  <c:v>4.084210626315788E-2</c:v>
                </c:pt>
                <c:pt idx="2350">
                  <c:v>4.0000001000000014E-2</c:v>
                </c:pt>
                <c:pt idx="2351">
                  <c:v>4.0161291322580686E-2</c:v>
                </c:pt>
                <c:pt idx="2352">
                  <c:v>4.032258164516133E-2</c:v>
                </c:pt>
                <c:pt idx="2353">
                  <c:v>4.0483871967741968E-2</c:v>
                </c:pt>
                <c:pt idx="2354">
                  <c:v>4.0645162290322542E-2</c:v>
                </c:pt>
                <c:pt idx="2355">
                  <c:v>4.0806452612903263E-2</c:v>
                </c:pt>
                <c:pt idx="2356">
                  <c:v>4.0967742935483886E-2</c:v>
                </c:pt>
                <c:pt idx="2357">
                  <c:v>4.1129033258064503E-2</c:v>
                </c:pt>
                <c:pt idx="2358">
                  <c:v>4.1290323580645161E-2</c:v>
                </c:pt>
                <c:pt idx="2359">
                  <c:v>4.1451613903225826E-2</c:v>
                </c:pt>
                <c:pt idx="2360">
                  <c:v>4.1612904225806491E-2</c:v>
                </c:pt>
                <c:pt idx="2361">
                  <c:v>4.17741945483871E-2</c:v>
                </c:pt>
                <c:pt idx="2362">
                  <c:v>4.1935484870967744E-2</c:v>
                </c:pt>
                <c:pt idx="2363">
                  <c:v>4.209677519354843E-2</c:v>
                </c:pt>
                <c:pt idx="2364">
                  <c:v>4.2258065516129012E-2</c:v>
                </c:pt>
                <c:pt idx="2365">
                  <c:v>4.2419355838709684E-2</c:v>
                </c:pt>
                <c:pt idx="2366">
                  <c:v>4.2580646161290321E-2</c:v>
                </c:pt>
                <c:pt idx="2367">
                  <c:v>4.2741936483870965E-2</c:v>
                </c:pt>
                <c:pt idx="2368">
                  <c:v>4.2903226806451651E-2</c:v>
                </c:pt>
                <c:pt idx="2369">
                  <c:v>4.3064517129032295E-2</c:v>
                </c:pt>
                <c:pt idx="2370">
                  <c:v>4.3225807451612891E-2</c:v>
                </c:pt>
                <c:pt idx="2371">
                  <c:v>4.3387097774193563E-2</c:v>
                </c:pt>
                <c:pt idx="2372">
                  <c:v>4.3548388096774152E-2</c:v>
                </c:pt>
                <c:pt idx="2373">
                  <c:v>4.370967841935483E-2</c:v>
                </c:pt>
                <c:pt idx="2374">
                  <c:v>4.3870968741935482E-2</c:v>
                </c:pt>
                <c:pt idx="2375">
                  <c:v>4.4032259064516154E-2</c:v>
                </c:pt>
                <c:pt idx="2376">
                  <c:v>4.4193549387096784E-2</c:v>
                </c:pt>
                <c:pt idx="2377">
                  <c:v>4.4354839709677421E-2</c:v>
                </c:pt>
                <c:pt idx="2378">
                  <c:v>4.4516130032258107E-2</c:v>
                </c:pt>
                <c:pt idx="2379">
                  <c:v>4.4677420354838737E-2</c:v>
                </c:pt>
                <c:pt idx="2380">
                  <c:v>4.4838710677419368E-2</c:v>
                </c:pt>
                <c:pt idx="2381">
                  <c:v>4.5000001000000026E-2</c:v>
                </c:pt>
                <c:pt idx="2382">
                  <c:v>4.5161291322580677E-2</c:v>
                </c:pt>
                <c:pt idx="2383">
                  <c:v>4.5322581645161328E-2</c:v>
                </c:pt>
                <c:pt idx="2384">
                  <c:v>4.5483871967741944E-2</c:v>
                </c:pt>
                <c:pt idx="2385">
                  <c:v>4.5645162290322547E-2</c:v>
                </c:pt>
                <c:pt idx="2386">
                  <c:v>4.5806452612903253E-2</c:v>
                </c:pt>
                <c:pt idx="2387">
                  <c:v>4.5967742935483884E-2</c:v>
                </c:pt>
                <c:pt idx="2388">
                  <c:v>4.61290332580645E-2</c:v>
                </c:pt>
                <c:pt idx="2389">
                  <c:v>4.6290323580645165E-2</c:v>
                </c:pt>
                <c:pt idx="2390">
                  <c:v>4.6451613903225823E-2</c:v>
                </c:pt>
                <c:pt idx="2391">
                  <c:v>4.6612904225806488E-2</c:v>
                </c:pt>
                <c:pt idx="2392">
                  <c:v>4.6774194548387105E-2</c:v>
                </c:pt>
                <c:pt idx="2393">
                  <c:v>4.6935484870967756E-2</c:v>
                </c:pt>
                <c:pt idx="2394">
                  <c:v>4.7096775193548428E-2</c:v>
                </c:pt>
                <c:pt idx="2395">
                  <c:v>4.7258065516129009E-2</c:v>
                </c:pt>
                <c:pt idx="2396">
                  <c:v>4.7419355838709695E-2</c:v>
                </c:pt>
                <c:pt idx="2397">
                  <c:v>4.7580646161290326E-2</c:v>
                </c:pt>
                <c:pt idx="2398">
                  <c:v>4.774193648387097E-2</c:v>
                </c:pt>
                <c:pt idx="2399">
                  <c:v>4.7903226806451642E-2</c:v>
                </c:pt>
                <c:pt idx="2400">
                  <c:v>4.8064517129032307E-2</c:v>
                </c:pt>
                <c:pt idx="2401">
                  <c:v>4.8225807451612882E-2</c:v>
                </c:pt>
                <c:pt idx="2402">
                  <c:v>4.8387097774193567E-2</c:v>
                </c:pt>
                <c:pt idx="2403">
                  <c:v>4.8548388096774156E-2</c:v>
                </c:pt>
                <c:pt idx="2404">
                  <c:v>4.8709678419354842E-2</c:v>
                </c:pt>
                <c:pt idx="2405">
                  <c:v>4.8870968741935486E-2</c:v>
                </c:pt>
                <c:pt idx="2406">
                  <c:v>4.9032259064516144E-2</c:v>
                </c:pt>
                <c:pt idx="2407">
                  <c:v>4.9193549387096788E-2</c:v>
                </c:pt>
                <c:pt idx="2408">
                  <c:v>4.9354839709677426E-2</c:v>
                </c:pt>
                <c:pt idx="2409">
                  <c:v>4.9516130032258097E-2</c:v>
                </c:pt>
                <c:pt idx="2410">
                  <c:v>4.9677420354838742E-2</c:v>
                </c:pt>
                <c:pt idx="2411">
                  <c:v>4.9838710677419365E-2</c:v>
                </c:pt>
                <c:pt idx="2412">
                  <c:v>5.0000001000000016E-2</c:v>
                </c:pt>
                <c:pt idx="2413">
                  <c:v>4.9400001000000027E-2</c:v>
                </c:pt>
                <c:pt idx="2414">
                  <c:v>4.8800001000000016E-2</c:v>
                </c:pt>
                <c:pt idx="2415">
                  <c:v>4.8200001000000013E-2</c:v>
                </c:pt>
                <c:pt idx="2416">
                  <c:v>4.7600001000000003E-2</c:v>
                </c:pt>
                <c:pt idx="2417">
                  <c:v>4.7000001000000027E-2</c:v>
                </c:pt>
                <c:pt idx="2418">
                  <c:v>4.6400000999999996E-2</c:v>
                </c:pt>
                <c:pt idx="2419">
                  <c:v>4.5800001000000028E-2</c:v>
                </c:pt>
                <c:pt idx="2420">
                  <c:v>4.520000100000001E-2</c:v>
                </c:pt>
                <c:pt idx="2421">
                  <c:v>4.4600001000000014E-2</c:v>
                </c:pt>
                <c:pt idx="2422">
                  <c:v>4.4000001000000018E-2</c:v>
                </c:pt>
                <c:pt idx="2423">
                  <c:v>4.3400001000000014E-2</c:v>
                </c:pt>
                <c:pt idx="2424">
                  <c:v>4.2800001000000018E-2</c:v>
                </c:pt>
                <c:pt idx="2425">
                  <c:v>4.2200001000000015E-2</c:v>
                </c:pt>
                <c:pt idx="2426">
                  <c:v>4.1600001000000011E-2</c:v>
                </c:pt>
                <c:pt idx="2427">
                  <c:v>4.1000001000000022E-2</c:v>
                </c:pt>
                <c:pt idx="2428">
                  <c:v>4.0400001000000026E-2</c:v>
                </c:pt>
                <c:pt idx="2429">
                  <c:v>3.9800001000000002E-2</c:v>
                </c:pt>
                <c:pt idx="2430">
                  <c:v>3.9200001000000005E-2</c:v>
                </c:pt>
                <c:pt idx="2431">
                  <c:v>3.8600001000000009E-2</c:v>
                </c:pt>
                <c:pt idx="2432">
                  <c:v>3.8000000999999999E-2</c:v>
                </c:pt>
                <c:pt idx="2433">
                  <c:v>3.7400001000000002E-2</c:v>
                </c:pt>
                <c:pt idx="2434">
                  <c:v>3.6800001000000006E-2</c:v>
                </c:pt>
                <c:pt idx="2435">
                  <c:v>3.6200001000000002E-2</c:v>
                </c:pt>
                <c:pt idx="2436">
                  <c:v>3.5600001000000006E-2</c:v>
                </c:pt>
                <c:pt idx="2437">
                  <c:v>3.500000100000001E-2</c:v>
                </c:pt>
                <c:pt idx="2438">
                  <c:v>3.4800001000000004E-2</c:v>
                </c:pt>
                <c:pt idx="2439">
                  <c:v>3.4600001000000005E-2</c:v>
                </c:pt>
                <c:pt idx="2440">
                  <c:v>3.4400000999999999E-2</c:v>
                </c:pt>
                <c:pt idx="2441">
                  <c:v>3.4200001000000001E-2</c:v>
                </c:pt>
                <c:pt idx="2442">
                  <c:v>3.4000001000000002E-2</c:v>
                </c:pt>
                <c:pt idx="2443">
                  <c:v>3.3800001000000003E-2</c:v>
                </c:pt>
                <c:pt idx="2444">
                  <c:v>3.3600001000000004E-2</c:v>
                </c:pt>
                <c:pt idx="2445">
                  <c:v>3.3400000999999999E-2</c:v>
                </c:pt>
                <c:pt idx="2446">
                  <c:v>3.3200001E-2</c:v>
                </c:pt>
                <c:pt idx="2447">
                  <c:v>3.3000001000000001E-2</c:v>
                </c:pt>
                <c:pt idx="2448">
                  <c:v>3.2800001000000002E-2</c:v>
                </c:pt>
                <c:pt idx="2449">
                  <c:v>3.260000100000001E-2</c:v>
                </c:pt>
                <c:pt idx="2450">
                  <c:v>3.2400001000000012E-2</c:v>
                </c:pt>
                <c:pt idx="2451">
                  <c:v>3.2200001000000006E-2</c:v>
                </c:pt>
                <c:pt idx="2452">
                  <c:v>3.2000001000000014E-2</c:v>
                </c:pt>
                <c:pt idx="2453">
                  <c:v>3.1800001000000001E-2</c:v>
                </c:pt>
                <c:pt idx="2454">
                  <c:v>3.1600001000000009E-2</c:v>
                </c:pt>
                <c:pt idx="2455">
                  <c:v>3.1400001000000011E-2</c:v>
                </c:pt>
                <c:pt idx="2456">
                  <c:v>3.1200001000000002E-2</c:v>
                </c:pt>
                <c:pt idx="2457">
                  <c:v>3.1000001000000006E-2</c:v>
                </c:pt>
                <c:pt idx="2458">
                  <c:v>3.0800001000000007E-2</c:v>
                </c:pt>
                <c:pt idx="2459">
                  <c:v>3.0600001000000002E-2</c:v>
                </c:pt>
                <c:pt idx="2460">
                  <c:v>3.0400001000000006E-2</c:v>
                </c:pt>
                <c:pt idx="2461">
                  <c:v>3.0200001000000001E-2</c:v>
                </c:pt>
                <c:pt idx="2462">
                  <c:v>3.0000001000000002E-2</c:v>
                </c:pt>
                <c:pt idx="2463">
                  <c:v>2.9684211526315809E-2</c:v>
                </c:pt>
                <c:pt idx="2464">
                  <c:v>2.9368422052631571E-2</c:v>
                </c:pt>
                <c:pt idx="2465">
                  <c:v>2.9052632578947381E-2</c:v>
                </c:pt>
                <c:pt idx="2466">
                  <c:v>2.8736843105263175E-2</c:v>
                </c:pt>
                <c:pt idx="2467">
                  <c:v>2.8421053631578944E-2</c:v>
                </c:pt>
                <c:pt idx="2468">
                  <c:v>2.810526415789474E-2</c:v>
                </c:pt>
                <c:pt idx="2469">
                  <c:v>2.7789474684210547E-2</c:v>
                </c:pt>
                <c:pt idx="2470">
                  <c:v>2.7473685210526337E-2</c:v>
                </c:pt>
                <c:pt idx="2471">
                  <c:v>2.7157895736842106E-2</c:v>
                </c:pt>
                <c:pt idx="2472">
                  <c:v>2.6842106263157896E-2</c:v>
                </c:pt>
                <c:pt idx="2473">
                  <c:v>2.6526316789473696E-2</c:v>
                </c:pt>
                <c:pt idx="2474">
                  <c:v>2.6210527315789475E-2</c:v>
                </c:pt>
                <c:pt idx="2475">
                  <c:v>2.5894737842105268E-2</c:v>
                </c:pt>
                <c:pt idx="2476">
                  <c:v>2.5578948368421058E-2</c:v>
                </c:pt>
                <c:pt idx="2477">
                  <c:v>2.5263158894736838E-2</c:v>
                </c:pt>
                <c:pt idx="2478">
                  <c:v>2.4947369421052638E-2</c:v>
                </c:pt>
                <c:pt idx="2479">
                  <c:v>2.4631579947368427E-2</c:v>
                </c:pt>
                <c:pt idx="2480">
                  <c:v>2.4315790473684221E-2</c:v>
                </c:pt>
                <c:pt idx="2481">
                  <c:v>2.4000001000000003E-2</c:v>
                </c:pt>
                <c:pt idx="2482">
                  <c:v>2.3684211526315807E-2</c:v>
                </c:pt>
                <c:pt idx="2483">
                  <c:v>2.3368422052631569E-2</c:v>
                </c:pt>
                <c:pt idx="2484">
                  <c:v>2.3052632578947373E-2</c:v>
                </c:pt>
                <c:pt idx="2485">
                  <c:v>2.2736843105263176E-2</c:v>
                </c:pt>
                <c:pt idx="2486">
                  <c:v>2.2421053631578952E-2</c:v>
                </c:pt>
                <c:pt idx="2487">
                  <c:v>2.2105264157894749E-2</c:v>
                </c:pt>
                <c:pt idx="2488">
                  <c:v>2.1789474684210546E-2</c:v>
                </c:pt>
                <c:pt idx="2489">
                  <c:v>2.1473685210526335E-2</c:v>
                </c:pt>
                <c:pt idx="2490">
                  <c:v>2.1157895736842111E-2</c:v>
                </c:pt>
                <c:pt idx="2491">
                  <c:v>2.0842106263157897E-2</c:v>
                </c:pt>
                <c:pt idx="2492">
                  <c:v>2.0526316789473694E-2</c:v>
                </c:pt>
                <c:pt idx="2493">
                  <c:v>2.021052731578948E-2</c:v>
                </c:pt>
                <c:pt idx="2494">
                  <c:v>1.9894737842105274E-2</c:v>
                </c:pt>
                <c:pt idx="2495">
                  <c:v>1.9578948368421053E-2</c:v>
                </c:pt>
                <c:pt idx="2496">
                  <c:v>1.9263158894736856E-2</c:v>
                </c:pt>
                <c:pt idx="2497">
                  <c:v>1.8947369421052643E-2</c:v>
                </c:pt>
                <c:pt idx="2498">
                  <c:v>1.8631579947368439E-2</c:v>
                </c:pt>
                <c:pt idx="2499">
                  <c:v>1.8315790473684212E-2</c:v>
                </c:pt>
                <c:pt idx="2500">
                  <c:v>1.8000001000000009E-2</c:v>
                </c:pt>
                <c:pt idx="2501">
                  <c:v>1.7440001000000011E-2</c:v>
                </c:pt>
                <c:pt idx="2502">
                  <c:v>1.6880001000000013E-2</c:v>
                </c:pt>
                <c:pt idx="2503">
                  <c:v>1.6320001000000011E-2</c:v>
                </c:pt>
                <c:pt idx="2504">
                  <c:v>1.576000100000001E-2</c:v>
                </c:pt>
                <c:pt idx="2505">
                  <c:v>1.5200001000000006E-2</c:v>
                </c:pt>
                <c:pt idx="2506">
                  <c:v>1.4640001000000007E-2</c:v>
                </c:pt>
                <c:pt idx="2507">
                  <c:v>1.4080001000000003E-2</c:v>
                </c:pt>
                <c:pt idx="2508">
                  <c:v>1.3520001000000007E-2</c:v>
                </c:pt>
                <c:pt idx="2509">
                  <c:v>1.2960001000000004E-2</c:v>
                </c:pt>
                <c:pt idx="2510">
                  <c:v>1.2400001000000004E-2</c:v>
                </c:pt>
                <c:pt idx="2511">
                  <c:v>1.1840001000000003E-2</c:v>
                </c:pt>
                <c:pt idx="2512">
                  <c:v>1.1280001000000005E-2</c:v>
                </c:pt>
                <c:pt idx="2513">
                  <c:v>1.0720001000000007E-2</c:v>
                </c:pt>
                <c:pt idx="2514">
                  <c:v>1.0160001000000004E-2</c:v>
                </c:pt>
                <c:pt idx="2515">
                  <c:v>9.6000010000000021E-3</c:v>
                </c:pt>
                <c:pt idx="2516">
                  <c:v>9.0400010000000006E-3</c:v>
                </c:pt>
                <c:pt idx="2517">
                  <c:v>8.4800010000000026E-3</c:v>
                </c:pt>
                <c:pt idx="2518">
                  <c:v>7.9200010000000046E-3</c:v>
                </c:pt>
                <c:pt idx="2519">
                  <c:v>7.3600010000000014E-3</c:v>
                </c:pt>
                <c:pt idx="2520">
                  <c:v>6.8000010000000017E-3</c:v>
                </c:pt>
                <c:pt idx="2521">
                  <c:v>6.2400009999999994E-3</c:v>
                </c:pt>
                <c:pt idx="2522">
                  <c:v>5.6800009999999988E-3</c:v>
                </c:pt>
                <c:pt idx="2523">
                  <c:v>5.1200010000000008E-3</c:v>
                </c:pt>
                <c:pt idx="2524">
                  <c:v>4.5600010000000002E-3</c:v>
                </c:pt>
                <c:pt idx="2525">
                  <c:v>4.0000010000000004E-3</c:v>
                </c:pt>
                <c:pt idx="2526">
                  <c:v>4.5000010000000017E-3</c:v>
                </c:pt>
                <c:pt idx="2527">
                  <c:v>5.0000010000000022E-3</c:v>
                </c:pt>
                <c:pt idx="2528">
                  <c:v>5.5000010000000026E-3</c:v>
                </c:pt>
                <c:pt idx="2529">
                  <c:v>6.0000010000000031E-3</c:v>
                </c:pt>
                <c:pt idx="2530">
                  <c:v>6.5000010000000018E-3</c:v>
                </c:pt>
                <c:pt idx="2531">
                  <c:v>7.0000010000000031E-3</c:v>
                </c:pt>
                <c:pt idx="2532">
                  <c:v>7.5000010000000044E-3</c:v>
                </c:pt>
                <c:pt idx="2533">
                  <c:v>8.0000010000000048E-3</c:v>
                </c:pt>
                <c:pt idx="2534">
                  <c:v>8.5000010000000001E-3</c:v>
                </c:pt>
                <c:pt idx="2535">
                  <c:v>9.0000010000000005E-3</c:v>
                </c:pt>
                <c:pt idx="2536">
                  <c:v>9.5000010000000027E-3</c:v>
                </c:pt>
                <c:pt idx="2537">
                  <c:v>1.0000001000000001E-2</c:v>
                </c:pt>
                <c:pt idx="2538">
                  <c:v>1.0500001000000007E-2</c:v>
                </c:pt>
                <c:pt idx="2539">
                  <c:v>1.1000001000000009E-2</c:v>
                </c:pt>
                <c:pt idx="2540">
                  <c:v>1.1500001000000003E-2</c:v>
                </c:pt>
                <c:pt idx="2541">
                  <c:v>1.2000001000000001E-2</c:v>
                </c:pt>
                <c:pt idx="2542">
                  <c:v>1.2500001000000004E-2</c:v>
                </c:pt>
                <c:pt idx="2543">
                  <c:v>1.3000001000000004E-2</c:v>
                </c:pt>
                <c:pt idx="2544">
                  <c:v>1.3500001000000005E-2</c:v>
                </c:pt>
                <c:pt idx="2545">
                  <c:v>1.4000001000000001E-2</c:v>
                </c:pt>
                <c:pt idx="2546">
                  <c:v>1.4500001000000004E-2</c:v>
                </c:pt>
                <c:pt idx="2547">
                  <c:v>1.5000001000000004E-2</c:v>
                </c:pt>
                <c:pt idx="2548">
                  <c:v>1.5500001000000005E-2</c:v>
                </c:pt>
                <c:pt idx="2549">
                  <c:v>1.6000001000000007E-2</c:v>
                </c:pt>
                <c:pt idx="2550">
                  <c:v>1.6500001000000007E-2</c:v>
                </c:pt>
                <c:pt idx="2551">
                  <c:v>1.7000001000000001E-2</c:v>
                </c:pt>
                <c:pt idx="2552">
                  <c:v>1.7500001000000001E-2</c:v>
                </c:pt>
                <c:pt idx="2553">
                  <c:v>1.8000001000000009E-2</c:v>
                </c:pt>
                <c:pt idx="2554">
                  <c:v>1.8500001000000009E-2</c:v>
                </c:pt>
                <c:pt idx="2555">
                  <c:v>1.9000001000000006E-2</c:v>
                </c:pt>
                <c:pt idx="2556">
                  <c:v>1.9500001000000006E-2</c:v>
                </c:pt>
                <c:pt idx="2557">
                  <c:v>2.0000001000000003E-2</c:v>
                </c:pt>
                <c:pt idx="2558">
                  <c:v>2.0500001E-2</c:v>
                </c:pt>
                <c:pt idx="2559">
                  <c:v>2.1000001000000011E-2</c:v>
                </c:pt>
                <c:pt idx="2560">
                  <c:v>2.1500001000000001E-2</c:v>
                </c:pt>
                <c:pt idx="2561">
                  <c:v>2.2000001000000002E-2</c:v>
                </c:pt>
                <c:pt idx="2562">
                  <c:v>2.2500001000000002E-2</c:v>
                </c:pt>
                <c:pt idx="2563">
                  <c:v>2.3000001000000003E-2</c:v>
                </c:pt>
                <c:pt idx="2564">
                  <c:v>2.3500001000000003E-2</c:v>
                </c:pt>
                <c:pt idx="2565">
                  <c:v>2.4000001000000003E-2</c:v>
                </c:pt>
                <c:pt idx="2566">
                  <c:v>2.4500001000000004E-2</c:v>
                </c:pt>
                <c:pt idx="2567">
                  <c:v>2.5000001000000004E-2</c:v>
                </c:pt>
                <c:pt idx="2568">
                  <c:v>2.5500000999999998E-2</c:v>
                </c:pt>
                <c:pt idx="2569">
                  <c:v>2.6000001000000005E-2</c:v>
                </c:pt>
                <c:pt idx="2570">
                  <c:v>2.6500000999999999E-2</c:v>
                </c:pt>
                <c:pt idx="2571">
                  <c:v>2.7000001000000006E-2</c:v>
                </c:pt>
                <c:pt idx="2572">
                  <c:v>2.750000100000001E-2</c:v>
                </c:pt>
                <c:pt idx="2573">
                  <c:v>2.8000001000000007E-2</c:v>
                </c:pt>
                <c:pt idx="2574">
                  <c:v>2.8500001000000004E-2</c:v>
                </c:pt>
                <c:pt idx="2575">
                  <c:v>2.9000001000000001E-2</c:v>
                </c:pt>
                <c:pt idx="2576">
                  <c:v>2.9500001000000005E-2</c:v>
                </c:pt>
                <c:pt idx="2577">
                  <c:v>3.0000001000000002E-2</c:v>
                </c:pt>
                <c:pt idx="2578">
                  <c:v>3.0500001000000006E-2</c:v>
                </c:pt>
                <c:pt idx="2579">
                  <c:v>3.1000001000000006E-2</c:v>
                </c:pt>
                <c:pt idx="2580">
                  <c:v>3.1500001E-2</c:v>
                </c:pt>
                <c:pt idx="2581">
                  <c:v>3.2000001000000014E-2</c:v>
                </c:pt>
                <c:pt idx="2582">
                  <c:v>3.2500001000000001E-2</c:v>
                </c:pt>
                <c:pt idx="2583">
                  <c:v>3.3000001000000008E-2</c:v>
                </c:pt>
                <c:pt idx="2584">
                  <c:v>3.3500001000000001E-2</c:v>
                </c:pt>
                <c:pt idx="2585">
                  <c:v>3.4000001000000002E-2</c:v>
                </c:pt>
                <c:pt idx="2586">
                  <c:v>3.4500001000000002E-2</c:v>
                </c:pt>
                <c:pt idx="2587">
                  <c:v>3.500000100000001E-2</c:v>
                </c:pt>
                <c:pt idx="2588">
                  <c:v>3.4730159730158736E-2</c:v>
                </c:pt>
                <c:pt idx="2589">
                  <c:v>3.4460318460317482E-2</c:v>
                </c:pt>
                <c:pt idx="2590">
                  <c:v>3.4190477190476194E-2</c:v>
                </c:pt>
                <c:pt idx="2591">
                  <c:v>3.392063592063492E-2</c:v>
                </c:pt>
                <c:pt idx="2592">
                  <c:v>3.3650794650793653E-2</c:v>
                </c:pt>
                <c:pt idx="2593">
                  <c:v>3.3380953380952386E-2</c:v>
                </c:pt>
                <c:pt idx="2594">
                  <c:v>3.3111112111111125E-2</c:v>
                </c:pt>
                <c:pt idx="2595">
                  <c:v>3.2841270841269872E-2</c:v>
                </c:pt>
                <c:pt idx="2596">
                  <c:v>3.2571429571428591E-2</c:v>
                </c:pt>
                <c:pt idx="2597">
                  <c:v>3.2301588301587303E-2</c:v>
                </c:pt>
                <c:pt idx="2598">
                  <c:v>3.2031747031746056E-2</c:v>
                </c:pt>
                <c:pt idx="2599">
                  <c:v>3.1761905761904789E-2</c:v>
                </c:pt>
                <c:pt idx="2600">
                  <c:v>3.1492064492063494E-2</c:v>
                </c:pt>
                <c:pt idx="2601">
                  <c:v>3.1222223222222234E-2</c:v>
                </c:pt>
                <c:pt idx="2602">
                  <c:v>3.0952381952380946E-2</c:v>
                </c:pt>
                <c:pt idx="2603">
                  <c:v>3.0682540682539696E-2</c:v>
                </c:pt>
                <c:pt idx="2604">
                  <c:v>3.0412699412698408E-2</c:v>
                </c:pt>
                <c:pt idx="2605">
                  <c:v>3.0142858142857144E-2</c:v>
                </c:pt>
                <c:pt idx="2606">
                  <c:v>2.9873016873015898E-2</c:v>
                </c:pt>
                <c:pt idx="2607">
                  <c:v>2.9603175603174627E-2</c:v>
                </c:pt>
                <c:pt idx="2608">
                  <c:v>2.9333334333333346E-2</c:v>
                </c:pt>
                <c:pt idx="2609">
                  <c:v>2.9063493063492065E-2</c:v>
                </c:pt>
                <c:pt idx="2610">
                  <c:v>2.8793651793650791E-2</c:v>
                </c:pt>
                <c:pt idx="2611">
                  <c:v>2.8523810523809548E-2</c:v>
                </c:pt>
                <c:pt idx="2612">
                  <c:v>2.8253969253968267E-2</c:v>
                </c:pt>
                <c:pt idx="2613">
                  <c:v>2.7984127984127003E-2</c:v>
                </c:pt>
                <c:pt idx="2614">
                  <c:v>2.7714286714285715E-2</c:v>
                </c:pt>
                <c:pt idx="2615">
                  <c:v>2.7444445444444458E-2</c:v>
                </c:pt>
                <c:pt idx="2616">
                  <c:v>2.7174604174603195E-2</c:v>
                </c:pt>
                <c:pt idx="2617">
                  <c:v>2.6904762904761917E-2</c:v>
                </c:pt>
                <c:pt idx="2618">
                  <c:v>2.663492163492065E-2</c:v>
                </c:pt>
                <c:pt idx="2619">
                  <c:v>2.6365080365079379E-2</c:v>
                </c:pt>
                <c:pt idx="2620">
                  <c:v>2.6095239095238098E-2</c:v>
                </c:pt>
                <c:pt idx="2621">
                  <c:v>2.5825397825396845E-2</c:v>
                </c:pt>
                <c:pt idx="2622">
                  <c:v>2.5555556555555563E-2</c:v>
                </c:pt>
                <c:pt idx="2623">
                  <c:v>2.5285715285714303E-2</c:v>
                </c:pt>
                <c:pt idx="2624">
                  <c:v>2.5015874015873036E-2</c:v>
                </c:pt>
                <c:pt idx="2625">
                  <c:v>2.4746032746031748E-2</c:v>
                </c:pt>
                <c:pt idx="2626">
                  <c:v>2.4476191476190488E-2</c:v>
                </c:pt>
                <c:pt idx="2627">
                  <c:v>2.4206350206349213E-2</c:v>
                </c:pt>
                <c:pt idx="2628">
                  <c:v>2.3936508936507943E-2</c:v>
                </c:pt>
                <c:pt idx="2629">
                  <c:v>2.3666667666666672E-2</c:v>
                </c:pt>
                <c:pt idx="2630">
                  <c:v>2.3396826396825391E-2</c:v>
                </c:pt>
                <c:pt idx="2631">
                  <c:v>2.3126985126984131E-2</c:v>
                </c:pt>
                <c:pt idx="2632">
                  <c:v>2.2857143857142874E-2</c:v>
                </c:pt>
                <c:pt idx="2633">
                  <c:v>2.258730258730161E-2</c:v>
                </c:pt>
                <c:pt idx="2634">
                  <c:v>2.2317461317460322E-2</c:v>
                </c:pt>
                <c:pt idx="2635">
                  <c:v>2.2047620047619058E-2</c:v>
                </c:pt>
                <c:pt idx="2636">
                  <c:v>2.1777778777777802E-2</c:v>
                </c:pt>
                <c:pt idx="2637">
                  <c:v>2.1507937507936531E-2</c:v>
                </c:pt>
                <c:pt idx="2638">
                  <c:v>2.1238096238095239E-2</c:v>
                </c:pt>
                <c:pt idx="2639">
                  <c:v>2.0968254968253969E-2</c:v>
                </c:pt>
                <c:pt idx="2640">
                  <c:v>2.0698413698412702E-2</c:v>
                </c:pt>
                <c:pt idx="2641">
                  <c:v>2.0428572428571445E-2</c:v>
                </c:pt>
                <c:pt idx="2642">
                  <c:v>2.015873115873016E-2</c:v>
                </c:pt>
                <c:pt idx="2643">
                  <c:v>1.9888889888888907E-2</c:v>
                </c:pt>
                <c:pt idx="2644">
                  <c:v>1.9619048619047629E-2</c:v>
                </c:pt>
                <c:pt idx="2645">
                  <c:v>1.9349207349206362E-2</c:v>
                </c:pt>
                <c:pt idx="2646">
                  <c:v>1.9079366079365084E-2</c:v>
                </c:pt>
                <c:pt idx="2647">
                  <c:v>1.8809524809523821E-2</c:v>
                </c:pt>
                <c:pt idx="2648">
                  <c:v>1.8539683539682543E-2</c:v>
                </c:pt>
                <c:pt idx="2649">
                  <c:v>1.8269842269841279E-2</c:v>
                </c:pt>
                <c:pt idx="2650">
                  <c:v>1.8000001000000009E-2</c:v>
                </c:pt>
                <c:pt idx="2651">
                  <c:v>1.848000100000001E-2</c:v>
                </c:pt>
                <c:pt idx="2652">
                  <c:v>1.8960001000000008E-2</c:v>
                </c:pt>
                <c:pt idx="2653">
                  <c:v>1.9440001000000009E-2</c:v>
                </c:pt>
                <c:pt idx="2654">
                  <c:v>1.992000100000001E-2</c:v>
                </c:pt>
                <c:pt idx="2655">
                  <c:v>2.0400001000000004E-2</c:v>
                </c:pt>
                <c:pt idx="2656">
                  <c:v>2.0880001000000002E-2</c:v>
                </c:pt>
                <c:pt idx="2657">
                  <c:v>2.1360001000000003E-2</c:v>
                </c:pt>
                <c:pt idx="2658">
                  <c:v>2.1840001000000001E-2</c:v>
                </c:pt>
                <c:pt idx="2659">
                  <c:v>2.2320000999999999E-2</c:v>
                </c:pt>
                <c:pt idx="2660">
                  <c:v>2.2800001000000007E-2</c:v>
                </c:pt>
                <c:pt idx="2661">
                  <c:v>2.3280000999999998E-2</c:v>
                </c:pt>
                <c:pt idx="2662">
                  <c:v>2.3760000999999996E-2</c:v>
                </c:pt>
                <c:pt idx="2663">
                  <c:v>2.4240001000000001E-2</c:v>
                </c:pt>
                <c:pt idx="2664">
                  <c:v>2.4720000999999991E-2</c:v>
                </c:pt>
                <c:pt idx="2665">
                  <c:v>2.5200001E-2</c:v>
                </c:pt>
                <c:pt idx="2666">
                  <c:v>2.5680001000000001E-2</c:v>
                </c:pt>
                <c:pt idx="2667">
                  <c:v>2.6160000999999999E-2</c:v>
                </c:pt>
                <c:pt idx="2668">
                  <c:v>2.6640001000000007E-2</c:v>
                </c:pt>
                <c:pt idx="2669">
                  <c:v>2.7120000999999998E-2</c:v>
                </c:pt>
                <c:pt idx="2670">
                  <c:v>2.7600001000000002E-2</c:v>
                </c:pt>
                <c:pt idx="2671">
                  <c:v>2.8080001E-2</c:v>
                </c:pt>
                <c:pt idx="2672">
                  <c:v>2.8560000999999991E-2</c:v>
                </c:pt>
                <c:pt idx="2673">
                  <c:v>2.9040001000000006E-2</c:v>
                </c:pt>
                <c:pt idx="2674">
                  <c:v>2.9520000999999997E-2</c:v>
                </c:pt>
                <c:pt idx="2675">
                  <c:v>3.0000001000000002E-2</c:v>
                </c:pt>
                <c:pt idx="2676">
                  <c:v>2.9320000999999991E-2</c:v>
                </c:pt>
                <c:pt idx="2677">
                  <c:v>2.8640001000000002E-2</c:v>
                </c:pt>
                <c:pt idx="2678">
                  <c:v>2.7960000999999998E-2</c:v>
                </c:pt>
                <c:pt idx="2679">
                  <c:v>2.7280001000000009E-2</c:v>
                </c:pt>
                <c:pt idx="2680">
                  <c:v>2.6600001000000002E-2</c:v>
                </c:pt>
                <c:pt idx="2681">
                  <c:v>2.5920000999999998E-2</c:v>
                </c:pt>
                <c:pt idx="2682">
                  <c:v>2.5240001000000001E-2</c:v>
                </c:pt>
                <c:pt idx="2683">
                  <c:v>2.4560000999999998E-2</c:v>
                </c:pt>
                <c:pt idx="2684">
                  <c:v>2.3880001000000001E-2</c:v>
                </c:pt>
                <c:pt idx="2685">
                  <c:v>2.3200000999999998E-2</c:v>
                </c:pt>
                <c:pt idx="2686">
                  <c:v>2.2520000999999998E-2</c:v>
                </c:pt>
                <c:pt idx="2687">
                  <c:v>2.1840001000000001E-2</c:v>
                </c:pt>
                <c:pt idx="2688">
                  <c:v>2.1160000999999998E-2</c:v>
                </c:pt>
                <c:pt idx="2689">
                  <c:v>2.0480001000000001E-2</c:v>
                </c:pt>
                <c:pt idx="2690">
                  <c:v>1.9800001000000008E-2</c:v>
                </c:pt>
                <c:pt idx="2691">
                  <c:v>1.9120001000000008E-2</c:v>
                </c:pt>
                <c:pt idx="2692">
                  <c:v>1.8440001000000004E-2</c:v>
                </c:pt>
                <c:pt idx="2693">
                  <c:v>1.7760001000000008E-2</c:v>
                </c:pt>
                <c:pt idx="2694">
                  <c:v>1.7080001000000001E-2</c:v>
                </c:pt>
                <c:pt idx="2695">
                  <c:v>1.6400001000000008E-2</c:v>
                </c:pt>
                <c:pt idx="2696">
                  <c:v>1.5720001000000008E-2</c:v>
                </c:pt>
                <c:pt idx="2697">
                  <c:v>1.5040001000000004E-2</c:v>
                </c:pt>
                <c:pt idx="2698">
                  <c:v>1.4360001000000004E-2</c:v>
                </c:pt>
                <c:pt idx="2699">
                  <c:v>1.3680001000000009E-2</c:v>
                </c:pt>
                <c:pt idx="2700">
                  <c:v>1.3000001000000004E-2</c:v>
                </c:pt>
                <c:pt idx="2701">
                  <c:v>1.3435484870967743E-2</c:v>
                </c:pt>
                <c:pt idx="2702">
                  <c:v>1.3870968741935493E-2</c:v>
                </c:pt>
                <c:pt idx="2703">
                  <c:v>1.4306452612903231E-2</c:v>
                </c:pt>
                <c:pt idx="2704">
                  <c:v>1.474193648387097E-2</c:v>
                </c:pt>
                <c:pt idx="2705">
                  <c:v>1.5177420354838714E-2</c:v>
                </c:pt>
                <c:pt idx="2706">
                  <c:v>1.5612904225806455E-2</c:v>
                </c:pt>
                <c:pt idx="2707">
                  <c:v>1.60483880967742E-2</c:v>
                </c:pt>
                <c:pt idx="2708">
                  <c:v>1.6483871967741943E-2</c:v>
                </c:pt>
                <c:pt idx="2709">
                  <c:v>1.6919355838709686E-2</c:v>
                </c:pt>
                <c:pt idx="2710">
                  <c:v>1.7354839709677421E-2</c:v>
                </c:pt>
                <c:pt idx="2711">
                  <c:v>1.7790323580645161E-2</c:v>
                </c:pt>
                <c:pt idx="2712">
                  <c:v>1.822580745161291E-2</c:v>
                </c:pt>
                <c:pt idx="2713">
                  <c:v>1.8661291322580653E-2</c:v>
                </c:pt>
                <c:pt idx="2714">
                  <c:v>1.9096775193548396E-2</c:v>
                </c:pt>
                <c:pt idx="2715">
                  <c:v>1.9532259064516146E-2</c:v>
                </c:pt>
                <c:pt idx="2716">
                  <c:v>1.9967742935483871E-2</c:v>
                </c:pt>
                <c:pt idx="2717">
                  <c:v>2.0403226806451614E-2</c:v>
                </c:pt>
                <c:pt idx="2718">
                  <c:v>2.0838710677419388E-2</c:v>
                </c:pt>
                <c:pt idx="2719">
                  <c:v>2.1274194548387089E-2</c:v>
                </c:pt>
                <c:pt idx="2720">
                  <c:v>2.1709678419354856E-2</c:v>
                </c:pt>
                <c:pt idx="2721">
                  <c:v>2.2145162290322588E-2</c:v>
                </c:pt>
                <c:pt idx="2722">
                  <c:v>2.2580646161290335E-2</c:v>
                </c:pt>
                <c:pt idx="2723">
                  <c:v>2.3016130032258067E-2</c:v>
                </c:pt>
                <c:pt idx="2724">
                  <c:v>2.3451613903225806E-2</c:v>
                </c:pt>
                <c:pt idx="2725">
                  <c:v>2.3887097774193577E-2</c:v>
                </c:pt>
                <c:pt idx="2726">
                  <c:v>2.4322581645161271E-2</c:v>
                </c:pt>
                <c:pt idx="2727">
                  <c:v>2.4758065516129045E-2</c:v>
                </c:pt>
                <c:pt idx="2728">
                  <c:v>2.5193549387096781E-2</c:v>
                </c:pt>
                <c:pt idx="2729">
                  <c:v>2.5629033258064531E-2</c:v>
                </c:pt>
                <c:pt idx="2730">
                  <c:v>2.6064517129032259E-2</c:v>
                </c:pt>
                <c:pt idx="2731">
                  <c:v>2.6500000999999999E-2</c:v>
                </c:pt>
                <c:pt idx="2732">
                  <c:v>2.6935484870967741E-2</c:v>
                </c:pt>
                <c:pt idx="2733">
                  <c:v>2.7370968741935491E-2</c:v>
                </c:pt>
                <c:pt idx="2734">
                  <c:v>2.7806452612903241E-2</c:v>
                </c:pt>
                <c:pt idx="2735">
                  <c:v>2.8241936483870998E-2</c:v>
                </c:pt>
                <c:pt idx="2736">
                  <c:v>2.8677420354838706E-2</c:v>
                </c:pt>
                <c:pt idx="2737">
                  <c:v>2.9112904225806448E-2</c:v>
                </c:pt>
                <c:pt idx="2738">
                  <c:v>2.9548388096774202E-2</c:v>
                </c:pt>
                <c:pt idx="2739">
                  <c:v>2.9983871967741944E-2</c:v>
                </c:pt>
                <c:pt idx="2740">
                  <c:v>3.0419355838709687E-2</c:v>
                </c:pt>
                <c:pt idx="2741">
                  <c:v>3.0854839709677416E-2</c:v>
                </c:pt>
                <c:pt idx="2742">
                  <c:v>3.1290323580645187E-2</c:v>
                </c:pt>
                <c:pt idx="2743">
                  <c:v>3.1725807451612915E-2</c:v>
                </c:pt>
                <c:pt idx="2744">
                  <c:v>3.2161291322580644E-2</c:v>
                </c:pt>
                <c:pt idx="2745">
                  <c:v>3.2596775193548394E-2</c:v>
                </c:pt>
                <c:pt idx="2746">
                  <c:v>3.3032259064516144E-2</c:v>
                </c:pt>
                <c:pt idx="2747">
                  <c:v>3.346774293548388E-2</c:v>
                </c:pt>
                <c:pt idx="2748">
                  <c:v>3.3903226806451615E-2</c:v>
                </c:pt>
                <c:pt idx="2749">
                  <c:v>3.4338710677419379E-2</c:v>
                </c:pt>
                <c:pt idx="2750">
                  <c:v>3.4774194548387094E-2</c:v>
                </c:pt>
                <c:pt idx="2751">
                  <c:v>3.5209678419354865E-2</c:v>
                </c:pt>
                <c:pt idx="2752">
                  <c:v>3.5645162290322593E-2</c:v>
                </c:pt>
                <c:pt idx="2753">
                  <c:v>3.6080646161290336E-2</c:v>
                </c:pt>
                <c:pt idx="2754">
                  <c:v>3.6516130032258065E-2</c:v>
                </c:pt>
                <c:pt idx="2755">
                  <c:v>3.6951613903225822E-2</c:v>
                </c:pt>
                <c:pt idx="2756">
                  <c:v>3.7387097774193571E-2</c:v>
                </c:pt>
                <c:pt idx="2757">
                  <c:v>3.7822581645161293E-2</c:v>
                </c:pt>
                <c:pt idx="2758">
                  <c:v>3.825806551612905E-2</c:v>
                </c:pt>
                <c:pt idx="2759">
                  <c:v>3.8693549387096772E-2</c:v>
                </c:pt>
                <c:pt idx="2760">
                  <c:v>3.9129033258064515E-2</c:v>
                </c:pt>
                <c:pt idx="2761">
                  <c:v>3.9564517129032258E-2</c:v>
                </c:pt>
                <c:pt idx="2762">
                  <c:v>4.0000001000000014E-2</c:v>
                </c:pt>
                <c:pt idx="2763">
                  <c:v>3.9682540682539701E-2</c:v>
                </c:pt>
                <c:pt idx="2764">
                  <c:v>3.936508036507938E-2</c:v>
                </c:pt>
                <c:pt idx="2765">
                  <c:v>3.9047620047619067E-2</c:v>
                </c:pt>
                <c:pt idx="2766">
                  <c:v>3.8730159730158725E-2</c:v>
                </c:pt>
                <c:pt idx="2767">
                  <c:v>3.8412699412698419E-2</c:v>
                </c:pt>
                <c:pt idx="2768">
                  <c:v>3.8095239095238098E-2</c:v>
                </c:pt>
                <c:pt idx="2769">
                  <c:v>3.7777778777777798E-2</c:v>
                </c:pt>
                <c:pt idx="2770">
                  <c:v>3.7460318460317492E-2</c:v>
                </c:pt>
                <c:pt idx="2771">
                  <c:v>3.7142858142857144E-2</c:v>
                </c:pt>
                <c:pt idx="2772">
                  <c:v>3.6825397825396851E-2</c:v>
                </c:pt>
                <c:pt idx="2773">
                  <c:v>3.6507937507936523E-2</c:v>
                </c:pt>
                <c:pt idx="2774">
                  <c:v>3.6190477190476196E-2</c:v>
                </c:pt>
                <c:pt idx="2775">
                  <c:v>3.5873016873015889E-2</c:v>
                </c:pt>
                <c:pt idx="2776">
                  <c:v>3.5555556555555555E-2</c:v>
                </c:pt>
                <c:pt idx="2777">
                  <c:v>3.5238096238095241E-2</c:v>
                </c:pt>
                <c:pt idx="2778">
                  <c:v>3.4920635920634921E-2</c:v>
                </c:pt>
                <c:pt idx="2779">
                  <c:v>3.4603175603174635E-2</c:v>
                </c:pt>
                <c:pt idx="2780">
                  <c:v>3.4285715285714315E-2</c:v>
                </c:pt>
                <c:pt idx="2781">
                  <c:v>3.3968254968253973E-2</c:v>
                </c:pt>
                <c:pt idx="2782">
                  <c:v>3.3650794650793653E-2</c:v>
                </c:pt>
                <c:pt idx="2783">
                  <c:v>3.3333334333333332E-2</c:v>
                </c:pt>
                <c:pt idx="2784">
                  <c:v>3.3015874015873033E-2</c:v>
                </c:pt>
                <c:pt idx="2785">
                  <c:v>3.2698413698412698E-2</c:v>
                </c:pt>
                <c:pt idx="2786">
                  <c:v>3.2380953380952385E-2</c:v>
                </c:pt>
                <c:pt idx="2787">
                  <c:v>3.2063493063492064E-2</c:v>
                </c:pt>
                <c:pt idx="2788">
                  <c:v>3.1746032746031744E-2</c:v>
                </c:pt>
                <c:pt idx="2789">
                  <c:v>3.1428572428571451E-2</c:v>
                </c:pt>
                <c:pt idx="2790">
                  <c:v>3.1111112111111127E-2</c:v>
                </c:pt>
                <c:pt idx="2791">
                  <c:v>3.0793651793650793E-2</c:v>
                </c:pt>
                <c:pt idx="2792">
                  <c:v>3.0476191476190486E-2</c:v>
                </c:pt>
                <c:pt idx="2793">
                  <c:v>3.0158731158730155E-2</c:v>
                </c:pt>
                <c:pt idx="2794">
                  <c:v>2.9841270841269855E-2</c:v>
                </c:pt>
                <c:pt idx="2795">
                  <c:v>2.9523810523809545E-2</c:v>
                </c:pt>
                <c:pt idx="2796">
                  <c:v>2.9206350206349211E-2</c:v>
                </c:pt>
                <c:pt idx="2797">
                  <c:v>2.8888889888888887E-2</c:v>
                </c:pt>
                <c:pt idx="2798">
                  <c:v>2.8571429571428577E-2</c:v>
                </c:pt>
                <c:pt idx="2799">
                  <c:v>2.8253969253968253E-2</c:v>
                </c:pt>
                <c:pt idx="2800">
                  <c:v>2.7936508936507939E-2</c:v>
                </c:pt>
                <c:pt idx="2801">
                  <c:v>2.7619048619047636E-2</c:v>
                </c:pt>
                <c:pt idx="2802">
                  <c:v>2.7301588301587305E-2</c:v>
                </c:pt>
                <c:pt idx="2803">
                  <c:v>2.6984127984126995E-2</c:v>
                </c:pt>
                <c:pt idx="2804">
                  <c:v>2.6666667666666678E-2</c:v>
                </c:pt>
                <c:pt idx="2805">
                  <c:v>2.6349207349206358E-2</c:v>
                </c:pt>
                <c:pt idx="2806">
                  <c:v>2.6031747031746048E-2</c:v>
                </c:pt>
                <c:pt idx="2807">
                  <c:v>2.5714286714285713E-2</c:v>
                </c:pt>
                <c:pt idx="2808">
                  <c:v>2.5396826396825393E-2</c:v>
                </c:pt>
                <c:pt idx="2809">
                  <c:v>2.5079366079365104E-2</c:v>
                </c:pt>
                <c:pt idx="2810">
                  <c:v>2.4761905761904776E-2</c:v>
                </c:pt>
                <c:pt idx="2811">
                  <c:v>2.4444445444444452E-2</c:v>
                </c:pt>
                <c:pt idx="2812">
                  <c:v>2.4126985126984132E-2</c:v>
                </c:pt>
                <c:pt idx="2813">
                  <c:v>2.3809524809523811E-2</c:v>
                </c:pt>
                <c:pt idx="2814">
                  <c:v>2.3492064492063491E-2</c:v>
                </c:pt>
                <c:pt idx="2815">
                  <c:v>2.3174604174603181E-2</c:v>
                </c:pt>
                <c:pt idx="2816">
                  <c:v>2.2857143857142874E-2</c:v>
                </c:pt>
                <c:pt idx="2817">
                  <c:v>2.253968353968255E-2</c:v>
                </c:pt>
                <c:pt idx="2818">
                  <c:v>2.2222223222222233E-2</c:v>
                </c:pt>
                <c:pt idx="2819">
                  <c:v>2.1904762904761912E-2</c:v>
                </c:pt>
                <c:pt idx="2820">
                  <c:v>2.1587302587301606E-2</c:v>
                </c:pt>
                <c:pt idx="2821">
                  <c:v>2.1269842269841278E-2</c:v>
                </c:pt>
                <c:pt idx="2822">
                  <c:v>2.0952381952380941E-2</c:v>
                </c:pt>
                <c:pt idx="2823">
                  <c:v>2.0634921634920641E-2</c:v>
                </c:pt>
                <c:pt idx="2824">
                  <c:v>2.031746131746032E-2</c:v>
                </c:pt>
                <c:pt idx="2825">
                  <c:v>2.0000001E-2</c:v>
                </c:pt>
                <c:pt idx="2826">
                  <c:v>2.1040001000000006E-2</c:v>
                </c:pt>
                <c:pt idx="2827">
                  <c:v>2.2080001000000002E-2</c:v>
                </c:pt>
                <c:pt idx="2828">
                  <c:v>2.3120000999999991E-2</c:v>
                </c:pt>
                <c:pt idx="2829">
                  <c:v>2.4160000999999997E-2</c:v>
                </c:pt>
                <c:pt idx="2830">
                  <c:v>2.5200001E-2</c:v>
                </c:pt>
                <c:pt idx="2831">
                  <c:v>2.6240001000000002E-2</c:v>
                </c:pt>
                <c:pt idx="2832">
                  <c:v>2.7280001000000009E-2</c:v>
                </c:pt>
                <c:pt idx="2833">
                  <c:v>2.832000099999999E-2</c:v>
                </c:pt>
                <c:pt idx="2834">
                  <c:v>2.9360000999999997E-2</c:v>
                </c:pt>
                <c:pt idx="2835">
                  <c:v>3.0400001000000006E-2</c:v>
                </c:pt>
                <c:pt idx="2836">
                  <c:v>3.1440001000000002E-2</c:v>
                </c:pt>
                <c:pt idx="2837">
                  <c:v>3.2480001000000001E-2</c:v>
                </c:pt>
                <c:pt idx="2838">
                  <c:v>3.3520000999999994E-2</c:v>
                </c:pt>
                <c:pt idx="2839">
                  <c:v>3.4560001E-2</c:v>
                </c:pt>
                <c:pt idx="2840">
                  <c:v>3.5600001000000006E-2</c:v>
                </c:pt>
                <c:pt idx="2841">
                  <c:v>3.6640001000000005E-2</c:v>
                </c:pt>
                <c:pt idx="2842">
                  <c:v>3.7680001000000012E-2</c:v>
                </c:pt>
                <c:pt idx="2843">
                  <c:v>3.8720001000000004E-2</c:v>
                </c:pt>
                <c:pt idx="2844">
                  <c:v>3.9760001000000003E-2</c:v>
                </c:pt>
                <c:pt idx="2845">
                  <c:v>4.0800001000000009E-2</c:v>
                </c:pt>
                <c:pt idx="2846">
                  <c:v>4.1840001000000002E-2</c:v>
                </c:pt>
                <c:pt idx="2847">
                  <c:v>4.2880000999999994E-2</c:v>
                </c:pt>
                <c:pt idx="2848">
                  <c:v>4.3920001000000014E-2</c:v>
                </c:pt>
                <c:pt idx="2849">
                  <c:v>4.496000100000002E-2</c:v>
                </c:pt>
                <c:pt idx="2850">
                  <c:v>4.6000000999999999E-2</c:v>
                </c:pt>
                <c:pt idx="2851">
                  <c:v>4.5580646161290317E-2</c:v>
                </c:pt>
                <c:pt idx="2852">
                  <c:v>4.5161291322580677E-2</c:v>
                </c:pt>
                <c:pt idx="2853">
                  <c:v>4.4741936483870967E-2</c:v>
                </c:pt>
                <c:pt idx="2854">
                  <c:v>4.4322581645161327E-2</c:v>
                </c:pt>
                <c:pt idx="2855">
                  <c:v>4.3903226806451631E-2</c:v>
                </c:pt>
                <c:pt idx="2856">
                  <c:v>4.3483871967741942E-2</c:v>
                </c:pt>
                <c:pt idx="2857">
                  <c:v>4.3064517129032288E-2</c:v>
                </c:pt>
                <c:pt idx="2858">
                  <c:v>4.2645162290322551E-2</c:v>
                </c:pt>
                <c:pt idx="2859">
                  <c:v>4.2225807451612897E-2</c:v>
                </c:pt>
                <c:pt idx="2860">
                  <c:v>4.1806452612903243E-2</c:v>
                </c:pt>
                <c:pt idx="2861">
                  <c:v>4.1387097774193554E-2</c:v>
                </c:pt>
                <c:pt idx="2862">
                  <c:v>4.0967742935483886E-2</c:v>
                </c:pt>
                <c:pt idx="2863">
                  <c:v>4.0548388096774163E-2</c:v>
                </c:pt>
                <c:pt idx="2864">
                  <c:v>4.0129033258064516E-2</c:v>
                </c:pt>
                <c:pt idx="2865">
                  <c:v>3.9709678419354855E-2</c:v>
                </c:pt>
                <c:pt idx="2866">
                  <c:v>3.9290323580645173E-2</c:v>
                </c:pt>
                <c:pt idx="2867">
                  <c:v>3.8870968741935491E-2</c:v>
                </c:pt>
                <c:pt idx="2868">
                  <c:v>3.8451613903225802E-2</c:v>
                </c:pt>
                <c:pt idx="2869">
                  <c:v>3.8032259064516141E-2</c:v>
                </c:pt>
                <c:pt idx="2870">
                  <c:v>3.7612904225806452E-2</c:v>
                </c:pt>
                <c:pt idx="2871">
                  <c:v>3.7193549387096785E-2</c:v>
                </c:pt>
                <c:pt idx="2872">
                  <c:v>3.6774194548387096E-2</c:v>
                </c:pt>
                <c:pt idx="2873">
                  <c:v>3.6354839709677414E-2</c:v>
                </c:pt>
                <c:pt idx="2874">
                  <c:v>3.5935484870967739E-2</c:v>
                </c:pt>
                <c:pt idx="2875">
                  <c:v>3.5516130032258057E-2</c:v>
                </c:pt>
                <c:pt idx="2876">
                  <c:v>3.5096775193548389E-2</c:v>
                </c:pt>
                <c:pt idx="2877">
                  <c:v>3.4677420354838707E-2</c:v>
                </c:pt>
                <c:pt idx="2878">
                  <c:v>3.4258065516129053E-2</c:v>
                </c:pt>
                <c:pt idx="2879">
                  <c:v>3.3838710677419372E-2</c:v>
                </c:pt>
                <c:pt idx="2880">
                  <c:v>3.3419355838709676E-2</c:v>
                </c:pt>
                <c:pt idx="2881">
                  <c:v>3.3000001000000001E-2</c:v>
                </c:pt>
                <c:pt idx="2882">
                  <c:v>3.258064616129034E-2</c:v>
                </c:pt>
                <c:pt idx="2883">
                  <c:v>3.2161291322580644E-2</c:v>
                </c:pt>
                <c:pt idx="2884">
                  <c:v>3.1741936483870997E-2</c:v>
                </c:pt>
                <c:pt idx="2885">
                  <c:v>3.1322581645161274E-2</c:v>
                </c:pt>
                <c:pt idx="2886">
                  <c:v>3.0903226806451616E-2</c:v>
                </c:pt>
                <c:pt idx="2887">
                  <c:v>3.0483871967741945E-2</c:v>
                </c:pt>
                <c:pt idx="2888">
                  <c:v>3.0064517129032256E-2</c:v>
                </c:pt>
                <c:pt idx="2889">
                  <c:v>2.9645162290322588E-2</c:v>
                </c:pt>
                <c:pt idx="2890">
                  <c:v>2.9225807451612913E-2</c:v>
                </c:pt>
                <c:pt idx="2891">
                  <c:v>2.8806452612903228E-2</c:v>
                </c:pt>
                <c:pt idx="2892">
                  <c:v>2.838709777419356E-2</c:v>
                </c:pt>
                <c:pt idx="2893">
                  <c:v>2.7967742935483875E-2</c:v>
                </c:pt>
                <c:pt idx="2894">
                  <c:v>2.7548388096774203E-2</c:v>
                </c:pt>
                <c:pt idx="2895">
                  <c:v>2.7129033258064521E-2</c:v>
                </c:pt>
                <c:pt idx="2896">
                  <c:v>2.6709678419354854E-2</c:v>
                </c:pt>
                <c:pt idx="2897">
                  <c:v>2.6290323580645175E-2</c:v>
                </c:pt>
                <c:pt idx="2898">
                  <c:v>2.5870968741935486E-2</c:v>
                </c:pt>
                <c:pt idx="2899">
                  <c:v>2.5451613903225812E-2</c:v>
                </c:pt>
                <c:pt idx="2900">
                  <c:v>2.503225906451614E-2</c:v>
                </c:pt>
                <c:pt idx="2901">
                  <c:v>2.4612904225806448E-2</c:v>
                </c:pt>
                <c:pt idx="2902">
                  <c:v>2.4193549387096776E-2</c:v>
                </c:pt>
                <c:pt idx="2903">
                  <c:v>2.3774194548387084E-2</c:v>
                </c:pt>
                <c:pt idx="2904">
                  <c:v>2.3354839709677413E-2</c:v>
                </c:pt>
                <c:pt idx="2905">
                  <c:v>2.2935484870967741E-2</c:v>
                </c:pt>
                <c:pt idx="2906">
                  <c:v>2.2516130032258063E-2</c:v>
                </c:pt>
                <c:pt idx="2907">
                  <c:v>2.2096775193548385E-2</c:v>
                </c:pt>
                <c:pt idx="2908">
                  <c:v>2.1677420354838703E-2</c:v>
                </c:pt>
                <c:pt idx="2909">
                  <c:v>2.1258065516129049E-2</c:v>
                </c:pt>
                <c:pt idx="2910">
                  <c:v>2.0838710677419384E-2</c:v>
                </c:pt>
                <c:pt idx="2911">
                  <c:v>2.0419355838709682E-2</c:v>
                </c:pt>
                <c:pt idx="2912">
                  <c:v>2.0000001E-2</c:v>
                </c:pt>
                <c:pt idx="2913">
                  <c:v>2.0473685210526327E-2</c:v>
                </c:pt>
                <c:pt idx="2914">
                  <c:v>2.0947369421052641E-2</c:v>
                </c:pt>
                <c:pt idx="2915">
                  <c:v>2.1421053631578951E-2</c:v>
                </c:pt>
                <c:pt idx="2916">
                  <c:v>2.1894737842105268E-2</c:v>
                </c:pt>
                <c:pt idx="2917">
                  <c:v>2.2368422052631572E-2</c:v>
                </c:pt>
                <c:pt idx="2918">
                  <c:v>2.2842106263157892E-2</c:v>
                </c:pt>
                <c:pt idx="2919">
                  <c:v>2.3315790473684209E-2</c:v>
                </c:pt>
                <c:pt idx="2920">
                  <c:v>2.3789474684210533E-2</c:v>
                </c:pt>
                <c:pt idx="2921">
                  <c:v>2.4263158894736837E-2</c:v>
                </c:pt>
                <c:pt idx="2922">
                  <c:v>2.4736843105263168E-2</c:v>
                </c:pt>
                <c:pt idx="2923">
                  <c:v>2.5210527315789474E-2</c:v>
                </c:pt>
                <c:pt idx="2924">
                  <c:v>2.5684211526315809E-2</c:v>
                </c:pt>
                <c:pt idx="2925">
                  <c:v>2.6157895736842102E-2</c:v>
                </c:pt>
                <c:pt idx="2926">
                  <c:v>2.6631579947368426E-2</c:v>
                </c:pt>
                <c:pt idx="2927">
                  <c:v>2.7105264157894739E-2</c:v>
                </c:pt>
                <c:pt idx="2928">
                  <c:v>2.757894836842107E-2</c:v>
                </c:pt>
                <c:pt idx="2929">
                  <c:v>2.8052632578947381E-2</c:v>
                </c:pt>
                <c:pt idx="2930">
                  <c:v>2.8526316789473694E-2</c:v>
                </c:pt>
                <c:pt idx="2931">
                  <c:v>2.9000001000000001E-2</c:v>
                </c:pt>
                <c:pt idx="2932">
                  <c:v>2.9473685210526322E-2</c:v>
                </c:pt>
                <c:pt idx="2933">
                  <c:v>2.9947369421052639E-2</c:v>
                </c:pt>
                <c:pt idx="2934">
                  <c:v>3.0421053631578942E-2</c:v>
                </c:pt>
                <c:pt idx="2935">
                  <c:v>3.0894737842105266E-2</c:v>
                </c:pt>
                <c:pt idx="2936">
                  <c:v>3.136842205263158E-2</c:v>
                </c:pt>
                <c:pt idx="2937">
                  <c:v>3.1842106263157893E-2</c:v>
                </c:pt>
                <c:pt idx="2938">
                  <c:v>3.2315790473684221E-2</c:v>
                </c:pt>
                <c:pt idx="2939">
                  <c:v>3.2789474684210541E-2</c:v>
                </c:pt>
                <c:pt idx="2940">
                  <c:v>3.3263158894736834E-2</c:v>
                </c:pt>
                <c:pt idx="2941">
                  <c:v>3.3736843105263169E-2</c:v>
                </c:pt>
                <c:pt idx="2942">
                  <c:v>3.4210527315789468E-2</c:v>
                </c:pt>
                <c:pt idx="2943">
                  <c:v>3.468421152631581E-2</c:v>
                </c:pt>
                <c:pt idx="2944">
                  <c:v>3.5157895736842103E-2</c:v>
                </c:pt>
                <c:pt idx="2945">
                  <c:v>3.5631579947368416E-2</c:v>
                </c:pt>
                <c:pt idx="2946">
                  <c:v>3.6105264157894744E-2</c:v>
                </c:pt>
                <c:pt idx="2947">
                  <c:v>3.6578948368421058E-2</c:v>
                </c:pt>
                <c:pt idx="2948">
                  <c:v>3.7052632578947385E-2</c:v>
                </c:pt>
                <c:pt idx="2949">
                  <c:v>3.7526316789473699E-2</c:v>
                </c:pt>
                <c:pt idx="2950">
                  <c:v>3.8000000999999999E-2</c:v>
                </c:pt>
                <c:pt idx="2951">
                  <c:v>3.7240001000000002E-2</c:v>
                </c:pt>
                <c:pt idx="2952">
                  <c:v>3.6480001000000005E-2</c:v>
                </c:pt>
                <c:pt idx="2953">
                  <c:v>3.5720001000000001E-2</c:v>
                </c:pt>
                <c:pt idx="2954">
                  <c:v>3.4960000999999997E-2</c:v>
                </c:pt>
                <c:pt idx="2955">
                  <c:v>3.4200001000000001E-2</c:v>
                </c:pt>
                <c:pt idx="2956">
                  <c:v>3.3440001000000004E-2</c:v>
                </c:pt>
                <c:pt idx="2957">
                  <c:v>3.2680001000000007E-2</c:v>
                </c:pt>
                <c:pt idx="2958">
                  <c:v>3.1920000999999996E-2</c:v>
                </c:pt>
                <c:pt idx="2959">
                  <c:v>3.1160001E-2</c:v>
                </c:pt>
                <c:pt idx="2960">
                  <c:v>3.0400001000000006E-2</c:v>
                </c:pt>
                <c:pt idx="2961">
                  <c:v>2.9640001000000006E-2</c:v>
                </c:pt>
                <c:pt idx="2962">
                  <c:v>2.8880000999999999E-2</c:v>
                </c:pt>
                <c:pt idx="2963">
                  <c:v>2.8120000999999985E-2</c:v>
                </c:pt>
                <c:pt idx="2964">
                  <c:v>2.7360000999999998E-2</c:v>
                </c:pt>
                <c:pt idx="2965">
                  <c:v>2.6600001000000002E-2</c:v>
                </c:pt>
                <c:pt idx="2966">
                  <c:v>2.5840001000000001E-2</c:v>
                </c:pt>
                <c:pt idx="2967">
                  <c:v>2.5080001000000001E-2</c:v>
                </c:pt>
                <c:pt idx="2968">
                  <c:v>2.4320000999999997E-2</c:v>
                </c:pt>
                <c:pt idx="2969">
                  <c:v>2.356000099999999E-2</c:v>
                </c:pt>
                <c:pt idx="2970">
                  <c:v>2.2800001000000007E-2</c:v>
                </c:pt>
                <c:pt idx="2971">
                  <c:v>2.2040001000000007E-2</c:v>
                </c:pt>
                <c:pt idx="2972">
                  <c:v>2.1280001000000007E-2</c:v>
                </c:pt>
                <c:pt idx="2973">
                  <c:v>2.0520000999999993E-2</c:v>
                </c:pt>
                <c:pt idx="2974">
                  <c:v>1.9760001000000006E-2</c:v>
                </c:pt>
                <c:pt idx="2975">
                  <c:v>1.9000001000000006E-2</c:v>
                </c:pt>
                <c:pt idx="2976">
                  <c:v>1.9258065516129033E-2</c:v>
                </c:pt>
                <c:pt idx="2977">
                  <c:v>1.9516130032258071E-2</c:v>
                </c:pt>
                <c:pt idx="2978">
                  <c:v>1.9774194548387105E-2</c:v>
                </c:pt>
                <c:pt idx="2979">
                  <c:v>2.0032259064516139E-2</c:v>
                </c:pt>
                <c:pt idx="2980">
                  <c:v>2.0290323580645184E-2</c:v>
                </c:pt>
                <c:pt idx="2981">
                  <c:v>2.0548388096774201E-2</c:v>
                </c:pt>
                <c:pt idx="2982">
                  <c:v>2.0806452612903235E-2</c:v>
                </c:pt>
                <c:pt idx="2983">
                  <c:v>2.1064517129032255E-2</c:v>
                </c:pt>
                <c:pt idx="2984">
                  <c:v>2.1322581645161275E-2</c:v>
                </c:pt>
                <c:pt idx="2985">
                  <c:v>2.1580646161290334E-2</c:v>
                </c:pt>
                <c:pt idx="2986">
                  <c:v>2.1838710677419385E-2</c:v>
                </c:pt>
                <c:pt idx="2987">
                  <c:v>2.2096775193548392E-2</c:v>
                </c:pt>
                <c:pt idx="2988">
                  <c:v>2.2354839709677422E-2</c:v>
                </c:pt>
                <c:pt idx="2989">
                  <c:v>2.2612904225806457E-2</c:v>
                </c:pt>
                <c:pt idx="2990">
                  <c:v>2.2870968741935494E-2</c:v>
                </c:pt>
                <c:pt idx="2991">
                  <c:v>2.3129033258064514E-2</c:v>
                </c:pt>
                <c:pt idx="2992">
                  <c:v>2.3387097774193559E-2</c:v>
                </c:pt>
                <c:pt idx="2993">
                  <c:v>2.3645162290322593E-2</c:v>
                </c:pt>
                <c:pt idx="2994">
                  <c:v>2.3903226806451613E-2</c:v>
                </c:pt>
                <c:pt idx="2995">
                  <c:v>2.4161291322580641E-2</c:v>
                </c:pt>
                <c:pt idx="2996">
                  <c:v>2.4419355838709682E-2</c:v>
                </c:pt>
                <c:pt idx="2997">
                  <c:v>2.4677420354838702E-2</c:v>
                </c:pt>
                <c:pt idx="2998">
                  <c:v>2.493548487096774E-2</c:v>
                </c:pt>
                <c:pt idx="2999">
                  <c:v>2.5193549387096781E-2</c:v>
                </c:pt>
                <c:pt idx="3000">
                  <c:v>2.5451613903225818E-2</c:v>
                </c:pt>
                <c:pt idx="3001">
                  <c:v>2.5709678419354853E-2</c:v>
                </c:pt>
                <c:pt idx="3002">
                  <c:v>2.5967742935483876E-2</c:v>
                </c:pt>
                <c:pt idx="3003">
                  <c:v>2.6225807451612917E-2</c:v>
                </c:pt>
                <c:pt idx="3004">
                  <c:v>2.6483871967741952E-2</c:v>
                </c:pt>
                <c:pt idx="3005">
                  <c:v>2.6741936483870993E-2</c:v>
                </c:pt>
                <c:pt idx="3006">
                  <c:v>2.7000001000000006E-2</c:v>
                </c:pt>
                <c:pt idx="3007">
                  <c:v>2.7258065516129054E-2</c:v>
                </c:pt>
                <c:pt idx="3008">
                  <c:v>2.7516130032258068E-2</c:v>
                </c:pt>
                <c:pt idx="3009">
                  <c:v>2.7774194548387098E-2</c:v>
                </c:pt>
                <c:pt idx="3010">
                  <c:v>2.8032259064516139E-2</c:v>
                </c:pt>
                <c:pt idx="3011">
                  <c:v>2.829032358064518E-2</c:v>
                </c:pt>
                <c:pt idx="3012">
                  <c:v>2.8548388096774201E-2</c:v>
                </c:pt>
                <c:pt idx="3013">
                  <c:v>2.8806452612903235E-2</c:v>
                </c:pt>
                <c:pt idx="3014">
                  <c:v>2.9064517129032259E-2</c:v>
                </c:pt>
                <c:pt idx="3015">
                  <c:v>2.9322581645161279E-2</c:v>
                </c:pt>
                <c:pt idx="3016">
                  <c:v>2.9580646161290334E-2</c:v>
                </c:pt>
                <c:pt idx="3017">
                  <c:v>2.9838710677419378E-2</c:v>
                </c:pt>
                <c:pt idx="3018">
                  <c:v>3.0096775193548388E-2</c:v>
                </c:pt>
                <c:pt idx="3019">
                  <c:v>3.0354839709677419E-2</c:v>
                </c:pt>
                <c:pt idx="3020">
                  <c:v>3.061290422580646E-2</c:v>
                </c:pt>
                <c:pt idx="3021">
                  <c:v>3.0870968741935494E-2</c:v>
                </c:pt>
                <c:pt idx="3022">
                  <c:v>3.1129033258064525E-2</c:v>
                </c:pt>
                <c:pt idx="3023">
                  <c:v>3.1387097774193566E-2</c:v>
                </c:pt>
                <c:pt idx="3024">
                  <c:v>3.164516229032259E-2</c:v>
                </c:pt>
                <c:pt idx="3025">
                  <c:v>3.1903226806451614E-2</c:v>
                </c:pt>
                <c:pt idx="3026">
                  <c:v>3.2161291322580644E-2</c:v>
                </c:pt>
                <c:pt idx="3027">
                  <c:v>3.2419355838709689E-2</c:v>
                </c:pt>
                <c:pt idx="3028">
                  <c:v>3.2677420354838713E-2</c:v>
                </c:pt>
                <c:pt idx="3029">
                  <c:v>3.293548487096775E-2</c:v>
                </c:pt>
                <c:pt idx="3030">
                  <c:v>3.3193549387096774E-2</c:v>
                </c:pt>
                <c:pt idx="3031">
                  <c:v>3.3451613903225812E-2</c:v>
                </c:pt>
                <c:pt idx="3032">
                  <c:v>3.3709678419354856E-2</c:v>
                </c:pt>
                <c:pt idx="3033">
                  <c:v>3.3967742935483873E-2</c:v>
                </c:pt>
                <c:pt idx="3034">
                  <c:v>3.4225807451612918E-2</c:v>
                </c:pt>
                <c:pt idx="3035">
                  <c:v>3.4483871967741948E-2</c:v>
                </c:pt>
                <c:pt idx="3036">
                  <c:v>3.4741936483870993E-2</c:v>
                </c:pt>
                <c:pt idx="3037">
                  <c:v>3.500000100000001E-2</c:v>
                </c:pt>
                <c:pt idx="3038">
                  <c:v>3.460526415789475E-2</c:v>
                </c:pt>
                <c:pt idx="3039">
                  <c:v>3.4210527315789475E-2</c:v>
                </c:pt>
                <c:pt idx="3040">
                  <c:v>3.3815790473684229E-2</c:v>
                </c:pt>
                <c:pt idx="3041">
                  <c:v>3.3421053631578948E-2</c:v>
                </c:pt>
                <c:pt idx="3042">
                  <c:v>3.3026316789473695E-2</c:v>
                </c:pt>
                <c:pt idx="3043">
                  <c:v>3.2631579947368435E-2</c:v>
                </c:pt>
                <c:pt idx="3044">
                  <c:v>3.2236843105263188E-2</c:v>
                </c:pt>
                <c:pt idx="3045">
                  <c:v>3.1842106263157893E-2</c:v>
                </c:pt>
                <c:pt idx="3046">
                  <c:v>3.1447369421052654E-2</c:v>
                </c:pt>
                <c:pt idx="3047">
                  <c:v>3.1052632578947383E-2</c:v>
                </c:pt>
                <c:pt idx="3048">
                  <c:v>3.0657895736842116E-2</c:v>
                </c:pt>
                <c:pt idx="3049">
                  <c:v>3.0263158894736839E-2</c:v>
                </c:pt>
                <c:pt idx="3050">
                  <c:v>2.9868422052631578E-2</c:v>
                </c:pt>
                <c:pt idx="3051">
                  <c:v>2.9473685210526332E-2</c:v>
                </c:pt>
                <c:pt idx="3052">
                  <c:v>2.9078948368421065E-2</c:v>
                </c:pt>
                <c:pt idx="3053">
                  <c:v>2.8684211526315808E-2</c:v>
                </c:pt>
                <c:pt idx="3054">
                  <c:v>2.8289474684210541E-2</c:v>
                </c:pt>
                <c:pt idx="3055">
                  <c:v>2.7894737842105277E-2</c:v>
                </c:pt>
                <c:pt idx="3056">
                  <c:v>2.750000100000001E-2</c:v>
                </c:pt>
                <c:pt idx="3057">
                  <c:v>2.7105264157894746E-2</c:v>
                </c:pt>
                <c:pt idx="3058">
                  <c:v>2.6710527315789469E-2</c:v>
                </c:pt>
                <c:pt idx="3059">
                  <c:v>2.6315790473684212E-2</c:v>
                </c:pt>
                <c:pt idx="3060">
                  <c:v>2.5921053631578948E-2</c:v>
                </c:pt>
                <c:pt idx="3061">
                  <c:v>2.5526316789473695E-2</c:v>
                </c:pt>
                <c:pt idx="3062">
                  <c:v>2.5131579947368417E-2</c:v>
                </c:pt>
                <c:pt idx="3063">
                  <c:v>2.4736843105263175E-2</c:v>
                </c:pt>
                <c:pt idx="3064">
                  <c:v>2.434210626315789E-2</c:v>
                </c:pt>
                <c:pt idx="3065">
                  <c:v>2.3947369421052637E-2</c:v>
                </c:pt>
                <c:pt idx="3066">
                  <c:v>2.3552632578947373E-2</c:v>
                </c:pt>
                <c:pt idx="3067">
                  <c:v>2.3157895736842099E-2</c:v>
                </c:pt>
                <c:pt idx="3068">
                  <c:v>2.2763158894736839E-2</c:v>
                </c:pt>
                <c:pt idx="3069">
                  <c:v>2.2368422052631572E-2</c:v>
                </c:pt>
                <c:pt idx="3070">
                  <c:v>2.1973685210526318E-2</c:v>
                </c:pt>
                <c:pt idx="3071">
                  <c:v>2.1578948368421058E-2</c:v>
                </c:pt>
                <c:pt idx="3072">
                  <c:v>2.1184211526315805E-2</c:v>
                </c:pt>
                <c:pt idx="3073">
                  <c:v>2.0789474684210538E-2</c:v>
                </c:pt>
                <c:pt idx="3074">
                  <c:v>2.039473784210526E-2</c:v>
                </c:pt>
                <c:pt idx="3075">
                  <c:v>2.0000001E-2</c:v>
                </c:pt>
                <c:pt idx="3076">
                  <c:v>1.9629033258064522E-2</c:v>
                </c:pt>
                <c:pt idx="3077">
                  <c:v>1.9258065516129033E-2</c:v>
                </c:pt>
                <c:pt idx="3078">
                  <c:v>1.8887097774193548E-2</c:v>
                </c:pt>
                <c:pt idx="3079">
                  <c:v>1.8516130032258063E-2</c:v>
                </c:pt>
                <c:pt idx="3080">
                  <c:v>1.8145162290322581E-2</c:v>
                </c:pt>
                <c:pt idx="3081">
                  <c:v>1.77741945483871E-2</c:v>
                </c:pt>
                <c:pt idx="3082">
                  <c:v>1.7403226806451611E-2</c:v>
                </c:pt>
                <c:pt idx="3083">
                  <c:v>1.7032259064516133E-2</c:v>
                </c:pt>
                <c:pt idx="3084">
                  <c:v>1.6661291322580641E-2</c:v>
                </c:pt>
                <c:pt idx="3085">
                  <c:v>1.6290323580645159E-2</c:v>
                </c:pt>
                <c:pt idx="3086">
                  <c:v>1.5919355838709681E-2</c:v>
                </c:pt>
                <c:pt idx="3087">
                  <c:v>1.5548388096774196E-2</c:v>
                </c:pt>
                <c:pt idx="3088">
                  <c:v>1.5177420354838713E-2</c:v>
                </c:pt>
                <c:pt idx="3089">
                  <c:v>1.4806452612903229E-2</c:v>
                </c:pt>
                <c:pt idx="3090">
                  <c:v>1.4435484870967741E-2</c:v>
                </c:pt>
                <c:pt idx="3091">
                  <c:v>1.4064517129032261E-2</c:v>
                </c:pt>
                <c:pt idx="3092">
                  <c:v>1.3693549387096776E-2</c:v>
                </c:pt>
                <c:pt idx="3093">
                  <c:v>1.3322581645161301E-2</c:v>
                </c:pt>
                <c:pt idx="3094">
                  <c:v>1.2951613903225802E-2</c:v>
                </c:pt>
                <c:pt idx="3095">
                  <c:v>1.2580646161290315E-2</c:v>
                </c:pt>
                <c:pt idx="3096">
                  <c:v>1.2209678419354841E-2</c:v>
                </c:pt>
                <c:pt idx="3097">
                  <c:v>1.1838710677419361E-2</c:v>
                </c:pt>
                <c:pt idx="3098">
                  <c:v>1.146774293548387E-2</c:v>
                </c:pt>
                <c:pt idx="3099">
                  <c:v>1.1096775193548391E-2</c:v>
                </c:pt>
                <c:pt idx="3100">
                  <c:v>1.0725807451612909E-2</c:v>
                </c:pt>
                <c:pt idx="3101">
                  <c:v>1.0354839709677426E-2</c:v>
                </c:pt>
                <c:pt idx="3102">
                  <c:v>9.9838719677419387E-3</c:v>
                </c:pt>
                <c:pt idx="3103">
                  <c:v>9.6129042258064606E-3</c:v>
                </c:pt>
                <c:pt idx="3104">
                  <c:v>9.2419364838709651E-3</c:v>
                </c:pt>
                <c:pt idx="3105">
                  <c:v>8.8709687419354834E-3</c:v>
                </c:pt>
                <c:pt idx="3106">
                  <c:v>8.5000010000000001E-3</c:v>
                </c:pt>
                <c:pt idx="3107">
                  <c:v>8.1290332580645219E-3</c:v>
                </c:pt>
                <c:pt idx="3108">
                  <c:v>7.7580655161290334E-3</c:v>
                </c:pt>
                <c:pt idx="3109">
                  <c:v>7.3870977741935491E-3</c:v>
                </c:pt>
                <c:pt idx="3110">
                  <c:v>7.0161300322580632E-3</c:v>
                </c:pt>
                <c:pt idx="3111">
                  <c:v>6.6451622903225824E-3</c:v>
                </c:pt>
                <c:pt idx="3112">
                  <c:v>6.2741945483870956E-3</c:v>
                </c:pt>
                <c:pt idx="3113">
                  <c:v>5.9032268064516131E-3</c:v>
                </c:pt>
                <c:pt idx="3114">
                  <c:v>5.5322590645161306E-3</c:v>
                </c:pt>
                <c:pt idx="3115">
                  <c:v>5.1612913225806481E-3</c:v>
                </c:pt>
                <c:pt idx="3116">
                  <c:v>4.7903235806451647E-3</c:v>
                </c:pt>
                <c:pt idx="3117">
                  <c:v>4.4193558387096796E-3</c:v>
                </c:pt>
                <c:pt idx="3118">
                  <c:v>4.0483880967741963E-3</c:v>
                </c:pt>
                <c:pt idx="3119">
                  <c:v>3.6774203548387103E-3</c:v>
                </c:pt>
                <c:pt idx="3120">
                  <c:v>3.3064526129032244E-3</c:v>
                </c:pt>
                <c:pt idx="3121">
                  <c:v>2.9354848709677432E-3</c:v>
                </c:pt>
                <c:pt idx="3122">
                  <c:v>2.5645171290322585E-3</c:v>
                </c:pt>
                <c:pt idx="3123">
                  <c:v>2.1935493870967756E-3</c:v>
                </c:pt>
                <c:pt idx="3124">
                  <c:v>1.8225816451612905E-3</c:v>
                </c:pt>
                <c:pt idx="3125">
                  <c:v>1.4516139032258065E-3</c:v>
                </c:pt>
                <c:pt idx="3126">
                  <c:v>1.0806461612903229E-3</c:v>
                </c:pt>
                <c:pt idx="3127">
                  <c:v>7.0967841935483823E-4</c:v>
                </c:pt>
                <c:pt idx="3128">
                  <c:v>3.38710677419354E-4</c:v>
                </c:pt>
                <c:pt idx="3129">
                  <c:v>-3.2257064516128001E-5</c:v>
                </c:pt>
                <c:pt idx="3130">
                  <c:v>-4.0322480645161229E-4</c:v>
                </c:pt>
                <c:pt idx="3131">
                  <c:v>-7.7419254838709652E-4</c:v>
                </c:pt>
                <c:pt idx="3132">
                  <c:v>-1.1451602903225799E-3</c:v>
                </c:pt>
                <c:pt idx="3133">
                  <c:v>-1.5161280322580641E-3</c:v>
                </c:pt>
                <c:pt idx="3134">
                  <c:v>-1.8870957741935486E-3</c:v>
                </c:pt>
                <c:pt idx="3135">
                  <c:v>-2.2580635161290326E-3</c:v>
                </c:pt>
                <c:pt idx="3136">
                  <c:v>-2.6290312580645185E-3</c:v>
                </c:pt>
                <c:pt idx="3137">
                  <c:v>-2.9999989999999997E-3</c:v>
                </c:pt>
                <c:pt idx="3138">
                  <c:v>-2.657893736842107E-3</c:v>
                </c:pt>
                <c:pt idx="3139">
                  <c:v>-2.3157884736842095E-3</c:v>
                </c:pt>
                <c:pt idx="3140">
                  <c:v>-1.9736832105263164E-3</c:v>
                </c:pt>
                <c:pt idx="3141">
                  <c:v>-1.6315779473684213E-3</c:v>
                </c:pt>
                <c:pt idx="3142">
                  <c:v>-1.2894726842105266E-3</c:v>
                </c:pt>
                <c:pt idx="3143">
                  <c:v>-9.473674210526325E-4</c:v>
                </c:pt>
                <c:pt idx="3144">
                  <c:v>-6.0526215789473664E-4</c:v>
                </c:pt>
                <c:pt idx="3145">
                  <c:v>-2.6315689473684187E-4</c:v>
                </c:pt>
                <c:pt idx="3146">
                  <c:v>7.8948368421052906E-5</c:v>
                </c:pt>
                <c:pt idx="3147">
                  <c:v>4.2105363157894773E-4</c:v>
                </c:pt>
                <c:pt idx="3148">
                  <c:v>7.6315889473684223E-4</c:v>
                </c:pt>
                <c:pt idx="3149">
                  <c:v>1.1052641578947375E-3</c:v>
                </c:pt>
                <c:pt idx="3150">
                  <c:v>1.4473694210526322E-3</c:v>
                </c:pt>
                <c:pt idx="3151">
                  <c:v>1.7894746842105273E-3</c:v>
                </c:pt>
                <c:pt idx="3152">
                  <c:v>2.1315799473684226E-3</c:v>
                </c:pt>
                <c:pt idx="3153">
                  <c:v>2.4736852105263179E-3</c:v>
                </c:pt>
                <c:pt idx="3154">
                  <c:v>2.8157904736842107E-3</c:v>
                </c:pt>
                <c:pt idx="3155">
                  <c:v>3.1578957368421068E-3</c:v>
                </c:pt>
                <c:pt idx="3156">
                  <c:v>3.5000010000000021E-3</c:v>
                </c:pt>
                <c:pt idx="3157">
                  <c:v>3.8421062631578957E-3</c:v>
                </c:pt>
                <c:pt idx="3158">
                  <c:v>4.1842115263157863E-3</c:v>
                </c:pt>
                <c:pt idx="3159">
                  <c:v>4.5263167894736877E-3</c:v>
                </c:pt>
                <c:pt idx="3160">
                  <c:v>4.8684220526315804E-3</c:v>
                </c:pt>
                <c:pt idx="3161">
                  <c:v>5.2105273157894783E-3</c:v>
                </c:pt>
                <c:pt idx="3162">
                  <c:v>5.5526325789473693E-3</c:v>
                </c:pt>
                <c:pt idx="3163">
                  <c:v>5.8947378421052646E-3</c:v>
                </c:pt>
                <c:pt idx="3164">
                  <c:v>6.2368431052631668E-3</c:v>
                </c:pt>
                <c:pt idx="3165">
                  <c:v>6.5789483684210552E-3</c:v>
                </c:pt>
                <c:pt idx="3166">
                  <c:v>6.9210536315789505E-3</c:v>
                </c:pt>
                <c:pt idx="3167">
                  <c:v>7.2631588947368458E-3</c:v>
                </c:pt>
                <c:pt idx="3168">
                  <c:v>7.6052641578947403E-3</c:v>
                </c:pt>
                <c:pt idx="3169">
                  <c:v>7.9473694210526399E-3</c:v>
                </c:pt>
                <c:pt idx="3170">
                  <c:v>8.2894746842105231E-3</c:v>
                </c:pt>
                <c:pt idx="3171">
                  <c:v>8.6315799473684236E-3</c:v>
                </c:pt>
                <c:pt idx="3172">
                  <c:v>8.9736852105263259E-3</c:v>
                </c:pt>
                <c:pt idx="3173">
                  <c:v>9.3157904736842177E-3</c:v>
                </c:pt>
                <c:pt idx="3174">
                  <c:v>9.6578957368421096E-3</c:v>
                </c:pt>
                <c:pt idx="3175">
                  <c:v>1.0000001000000001E-2</c:v>
                </c:pt>
                <c:pt idx="3176">
                  <c:v>9.8000010000000026E-3</c:v>
                </c:pt>
                <c:pt idx="3177">
                  <c:v>9.6000010000000004E-3</c:v>
                </c:pt>
                <c:pt idx="3178">
                  <c:v>9.400001000000005E-3</c:v>
                </c:pt>
                <c:pt idx="3179">
                  <c:v>9.2000010000000011E-3</c:v>
                </c:pt>
                <c:pt idx="3180">
                  <c:v>9.0000010000000005E-3</c:v>
                </c:pt>
                <c:pt idx="3181">
                  <c:v>8.8000010000000035E-3</c:v>
                </c:pt>
                <c:pt idx="3182">
                  <c:v>8.6000010000000047E-3</c:v>
                </c:pt>
                <c:pt idx="3183">
                  <c:v>8.4000010000000007E-3</c:v>
                </c:pt>
                <c:pt idx="3184">
                  <c:v>8.2000010000000036E-3</c:v>
                </c:pt>
                <c:pt idx="3185">
                  <c:v>8.0000010000000048E-3</c:v>
                </c:pt>
                <c:pt idx="3186">
                  <c:v>7.8000010000000035E-3</c:v>
                </c:pt>
                <c:pt idx="3187">
                  <c:v>7.6000010000000021E-3</c:v>
                </c:pt>
                <c:pt idx="3188">
                  <c:v>7.4000010000000033E-3</c:v>
                </c:pt>
                <c:pt idx="3189">
                  <c:v>7.2000010000000036E-3</c:v>
                </c:pt>
                <c:pt idx="3190">
                  <c:v>7.0000010000000031E-3</c:v>
                </c:pt>
                <c:pt idx="3191">
                  <c:v>6.8000010000000017E-3</c:v>
                </c:pt>
                <c:pt idx="3192">
                  <c:v>6.6000009999999994E-3</c:v>
                </c:pt>
                <c:pt idx="3193">
                  <c:v>6.4000010000000032E-3</c:v>
                </c:pt>
                <c:pt idx="3194">
                  <c:v>6.2000010000000019E-3</c:v>
                </c:pt>
                <c:pt idx="3195">
                  <c:v>6.0000010000000031E-3</c:v>
                </c:pt>
                <c:pt idx="3196">
                  <c:v>5.8000010000000034E-3</c:v>
                </c:pt>
                <c:pt idx="3197">
                  <c:v>5.6000010000000029E-3</c:v>
                </c:pt>
                <c:pt idx="3198">
                  <c:v>5.4000010000000032E-3</c:v>
                </c:pt>
                <c:pt idx="3199">
                  <c:v>5.2000010000000027E-3</c:v>
                </c:pt>
                <c:pt idx="3200">
                  <c:v>5.0000010000000022E-3</c:v>
                </c:pt>
                <c:pt idx="3201">
                  <c:v>4.8000010000000025E-3</c:v>
                </c:pt>
                <c:pt idx="3202">
                  <c:v>4.6000010000000003E-3</c:v>
                </c:pt>
                <c:pt idx="3203">
                  <c:v>4.4000010000000023E-3</c:v>
                </c:pt>
                <c:pt idx="3204">
                  <c:v>4.2000010000000027E-3</c:v>
                </c:pt>
                <c:pt idx="3205">
                  <c:v>4.0000010000000004E-3</c:v>
                </c:pt>
                <c:pt idx="3206">
                  <c:v>3.8000010000000021E-3</c:v>
                </c:pt>
                <c:pt idx="3207">
                  <c:v>3.6000010000000015E-3</c:v>
                </c:pt>
                <c:pt idx="3208">
                  <c:v>3.400001000000001E-3</c:v>
                </c:pt>
                <c:pt idx="3209">
                  <c:v>3.2000010000000018E-3</c:v>
                </c:pt>
                <c:pt idx="3210">
                  <c:v>3.0000010000000017E-3</c:v>
                </c:pt>
                <c:pt idx="3211">
                  <c:v>2.8000010000000012E-3</c:v>
                </c:pt>
                <c:pt idx="3212">
                  <c:v>2.600001000000002E-3</c:v>
                </c:pt>
                <c:pt idx="3213">
                  <c:v>2.4000010000000014E-3</c:v>
                </c:pt>
                <c:pt idx="3214">
                  <c:v>2.2000010000000022E-3</c:v>
                </c:pt>
                <c:pt idx="3215">
                  <c:v>2.0000009999999999E-3</c:v>
                </c:pt>
                <c:pt idx="3216">
                  <c:v>1.8000010000000005E-3</c:v>
                </c:pt>
                <c:pt idx="3217">
                  <c:v>1.6000010000000013E-3</c:v>
                </c:pt>
                <c:pt idx="3218">
                  <c:v>1.4000010000000012E-3</c:v>
                </c:pt>
                <c:pt idx="3219">
                  <c:v>1.2000010000000005E-3</c:v>
                </c:pt>
                <c:pt idx="3220">
                  <c:v>1.0000010000000008E-3</c:v>
                </c:pt>
                <c:pt idx="3221">
                  <c:v>8.0000100000000027E-4</c:v>
                </c:pt>
                <c:pt idx="3222">
                  <c:v>6.0000100000000018E-4</c:v>
                </c:pt>
                <c:pt idx="3223">
                  <c:v>4.0000100000000101E-4</c:v>
                </c:pt>
                <c:pt idx="3224">
                  <c:v>2.0000100000000084E-4</c:v>
                </c:pt>
                <c:pt idx="3225">
                  <c:v>1.0000000000000011E-9</c:v>
                </c:pt>
                <c:pt idx="3226">
                  <c:v>4.5946045945945981E-4</c:v>
                </c:pt>
                <c:pt idx="3227">
                  <c:v>9.1891991891891928E-4</c:v>
                </c:pt>
                <c:pt idx="3228">
                  <c:v>1.3783793783783789E-3</c:v>
                </c:pt>
                <c:pt idx="3229">
                  <c:v>1.8378388378378384E-3</c:v>
                </c:pt>
                <c:pt idx="3230">
                  <c:v>2.2972982972972993E-3</c:v>
                </c:pt>
                <c:pt idx="3231">
                  <c:v>2.7567577567567596E-3</c:v>
                </c:pt>
                <c:pt idx="3232">
                  <c:v>3.2162172162162181E-3</c:v>
                </c:pt>
                <c:pt idx="3233">
                  <c:v>3.675676675675677E-3</c:v>
                </c:pt>
                <c:pt idx="3234">
                  <c:v>4.1351361351351368E-3</c:v>
                </c:pt>
                <c:pt idx="3235">
                  <c:v>4.5945955945945966E-3</c:v>
                </c:pt>
                <c:pt idx="3236">
                  <c:v>5.0540550540540538E-3</c:v>
                </c:pt>
                <c:pt idx="3237">
                  <c:v>5.5135145135135136E-3</c:v>
                </c:pt>
                <c:pt idx="3238">
                  <c:v>5.972973972972976E-3</c:v>
                </c:pt>
                <c:pt idx="3239">
                  <c:v>6.4324334324324375E-3</c:v>
                </c:pt>
                <c:pt idx="3240">
                  <c:v>6.8918928918918947E-3</c:v>
                </c:pt>
                <c:pt idx="3241">
                  <c:v>7.3513523513513528E-3</c:v>
                </c:pt>
                <c:pt idx="3242">
                  <c:v>7.8108118108108108E-3</c:v>
                </c:pt>
                <c:pt idx="3243">
                  <c:v>8.2702712702702689E-3</c:v>
                </c:pt>
                <c:pt idx="3244">
                  <c:v>8.7297307297297348E-3</c:v>
                </c:pt>
                <c:pt idx="3245">
                  <c:v>9.1891901891891919E-3</c:v>
                </c:pt>
                <c:pt idx="3246">
                  <c:v>9.6486496486486543E-3</c:v>
                </c:pt>
                <c:pt idx="3247">
                  <c:v>1.0108109108108115E-2</c:v>
                </c:pt>
                <c:pt idx="3248">
                  <c:v>1.0567568567567577E-2</c:v>
                </c:pt>
                <c:pt idx="3249">
                  <c:v>1.1027028027027035E-2</c:v>
                </c:pt>
                <c:pt idx="3250">
                  <c:v>1.148648748648649E-2</c:v>
                </c:pt>
                <c:pt idx="3251">
                  <c:v>1.1945946945945946E-2</c:v>
                </c:pt>
                <c:pt idx="3252">
                  <c:v>1.240540640540541E-2</c:v>
                </c:pt>
                <c:pt idx="3253">
                  <c:v>1.286486586486487E-2</c:v>
                </c:pt>
                <c:pt idx="3254">
                  <c:v>1.3324325324324331E-2</c:v>
                </c:pt>
                <c:pt idx="3255">
                  <c:v>1.3783784783783793E-2</c:v>
                </c:pt>
                <c:pt idx="3256">
                  <c:v>1.4243244243243244E-2</c:v>
                </c:pt>
                <c:pt idx="3257">
                  <c:v>1.4702703702702708E-2</c:v>
                </c:pt>
                <c:pt idx="3258">
                  <c:v>1.5162163162162167E-2</c:v>
                </c:pt>
                <c:pt idx="3259">
                  <c:v>1.5621622621621622E-2</c:v>
                </c:pt>
                <c:pt idx="3260">
                  <c:v>1.6081082081081083E-2</c:v>
                </c:pt>
                <c:pt idx="3261">
                  <c:v>1.6540541540540549E-2</c:v>
                </c:pt>
                <c:pt idx="3262">
                  <c:v>1.7000001000000001E-2</c:v>
                </c:pt>
                <c:pt idx="3263">
                  <c:v>1.5461539461538474E-2</c:v>
                </c:pt>
                <c:pt idx="3264">
                  <c:v>1.3923077923076925E-2</c:v>
                </c:pt>
                <c:pt idx="3265">
                  <c:v>1.2384616384615387E-2</c:v>
                </c:pt>
                <c:pt idx="3266">
                  <c:v>1.0846154846153856E-2</c:v>
                </c:pt>
                <c:pt idx="3267">
                  <c:v>9.3076933076923149E-3</c:v>
                </c:pt>
                <c:pt idx="3268">
                  <c:v>7.7692317692307743E-3</c:v>
                </c:pt>
                <c:pt idx="3269">
                  <c:v>6.2307702307692328E-3</c:v>
                </c:pt>
                <c:pt idx="3270">
                  <c:v>4.6923086923076965E-3</c:v>
                </c:pt>
                <c:pt idx="3271">
                  <c:v>3.153847153846158E-3</c:v>
                </c:pt>
                <c:pt idx="3272">
                  <c:v>1.6153856153846174E-3</c:v>
                </c:pt>
                <c:pt idx="3273">
                  <c:v>7.6924076923077294E-5</c:v>
                </c:pt>
                <c:pt idx="3274">
                  <c:v>-1.4615374615384606E-3</c:v>
                </c:pt>
                <c:pt idx="3275">
                  <c:v>-2.9999989999999997E-3</c:v>
                </c:pt>
                <c:pt idx="3276">
                  <c:v>-2.5483860967741951E-3</c:v>
                </c:pt>
                <c:pt idx="3277">
                  <c:v>-2.0967731935483862E-3</c:v>
                </c:pt>
                <c:pt idx="3278">
                  <c:v>-1.6451602903225812E-3</c:v>
                </c:pt>
                <c:pt idx="3279">
                  <c:v>-1.1935473870967747E-3</c:v>
                </c:pt>
                <c:pt idx="3280">
                  <c:v>-7.4193448387096812E-4</c:v>
                </c:pt>
                <c:pt idx="3281">
                  <c:v>-2.9032158064516169E-4</c:v>
                </c:pt>
                <c:pt idx="3282">
                  <c:v>1.6129132258064515E-4</c:v>
                </c:pt>
                <c:pt idx="3283">
                  <c:v>6.1290422580645171E-4</c:v>
                </c:pt>
                <c:pt idx="3284">
                  <c:v>1.0645171290322589E-3</c:v>
                </c:pt>
                <c:pt idx="3285">
                  <c:v>1.5161300322580652E-3</c:v>
                </c:pt>
                <c:pt idx="3286">
                  <c:v>1.967742935483872E-3</c:v>
                </c:pt>
                <c:pt idx="3287">
                  <c:v>2.419355838709677E-3</c:v>
                </c:pt>
                <c:pt idx="3288">
                  <c:v>2.8709687419354846E-3</c:v>
                </c:pt>
                <c:pt idx="3289">
                  <c:v>3.3225816451612918E-3</c:v>
                </c:pt>
                <c:pt idx="3290">
                  <c:v>3.7741945483871003E-3</c:v>
                </c:pt>
                <c:pt idx="3291">
                  <c:v>4.2258074516129032E-3</c:v>
                </c:pt>
                <c:pt idx="3292">
                  <c:v>4.6774203548387103E-3</c:v>
                </c:pt>
                <c:pt idx="3293">
                  <c:v>5.1290332580645158E-3</c:v>
                </c:pt>
                <c:pt idx="3294">
                  <c:v>5.5806461612903256E-3</c:v>
                </c:pt>
                <c:pt idx="3295">
                  <c:v>6.0322590645161328E-3</c:v>
                </c:pt>
                <c:pt idx="3296">
                  <c:v>6.4838719677419382E-3</c:v>
                </c:pt>
                <c:pt idx="3297">
                  <c:v>6.9354848709677402E-3</c:v>
                </c:pt>
                <c:pt idx="3298">
                  <c:v>7.3870977741935491E-3</c:v>
                </c:pt>
                <c:pt idx="3299">
                  <c:v>7.8387106774193537E-3</c:v>
                </c:pt>
                <c:pt idx="3300">
                  <c:v>8.2903235806451609E-3</c:v>
                </c:pt>
                <c:pt idx="3301">
                  <c:v>8.7419364838709629E-3</c:v>
                </c:pt>
                <c:pt idx="3302">
                  <c:v>9.193549387096777E-3</c:v>
                </c:pt>
                <c:pt idx="3303">
                  <c:v>9.645162290322579E-3</c:v>
                </c:pt>
                <c:pt idx="3304">
                  <c:v>1.009677519354839E-2</c:v>
                </c:pt>
                <c:pt idx="3305">
                  <c:v>1.0548388096774193E-2</c:v>
                </c:pt>
                <c:pt idx="3306">
                  <c:v>1.1000001000000002E-2</c:v>
                </c:pt>
                <c:pt idx="3307">
                  <c:v>1.1451613903225803E-2</c:v>
                </c:pt>
                <c:pt idx="3308">
                  <c:v>1.1903226806451611E-2</c:v>
                </c:pt>
                <c:pt idx="3309">
                  <c:v>1.2354839709677424E-2</c:v>
                </c:pt>
                <c:pt idx="3310">
                  <c:v>1.2806452612903231E-2</c:v>
                </c:pt>
                <c:pt idx="3311">
                  <c:v>1.3258065516129031E-2</c:v>
                </c:pt>
                <c:pt idx="3312">
                  <c:v>1.3709678419354844E-2</c:v>
                </c:pt>
                <c:pt idx="3313">
                  <c:v>1.4161291322580644E-2</c:v>
                </c:pt>
                <c:pt idx="3314">
                  <c:v>1.4612904225806451E-2</c:v>
                </c:pt>
                <c:pt idx="3315">
                  <c:v>1.5064517129032264E-2</c:v>
                </c:pt>
                <c:pt idx="3316">
                  <c:v>1.5516130032258069E-2</c:v>
                </c:pt>
                <c:pt idx="3317">
                  <c:v>1.5967742935483871E-2</c:v>
                </c:pt>
                <c:pt idx="3318">
                  <c:v>1.6419355838709685E-2</c:v>
                </c:pt>
                <c:pt idx="3319">
                  <c:v>1.6870968741935492E-2</c:v>
                </c:pt>
                <c:pt idx="3320">
                  <c:v>1.7322581645161303E-2</c:v>
                </c:pt>
                <c:pt idx="3321">
                  <c:v>1.77741945483871E-2</c:v>
                </c:pt>
                <c:pt idx="3322">
                  <c:v>1.822580745161291E-2</c:v>
                </c:pt>
                <c:pt idx="3323">
                  <c:v>1.8677420354838714E-2</c:v>
                </c:pt>
                <c:pt idx="3324">
                  <c:v>1.9129033258064521E-2</c:v>
                </c:pt>
                <c:pt idx="3325">
                  <c:v>1.9580646161290322E-2</c:v>
                </c:pt>
                <c:pt idx="3326">
                  <c:v>2.0032259064516139E-2</c:v>
                </c:pt>
                <c:pt idx="3327">
                  <c:v>2.0483871967741939E-2</c:v>
                </c:pt>
                <c:pt idx="3328">
                  <c:v>2.0935484870967743E-2</c:v>
                </c:pt>
                <c:pt idx="3329">
                  <c:v>2.1387097774193568E-2</c:v>
                </c:pt>
                <c:pt idx="3330">
                  <c:v>2.1838710677419385E-2</c:v>
                </c:pt>
                <c:pt idx="3331">
                  <c:v>2.2290323580645175E-2</c:v>
                </c:pt>
                <c:pt idx="3332">
                  <c:v>2.2741936483870993E-2</c:v>
                </c:pt>
                <c:pt idx="3333">
                  <c:v>2.3193549387096772E-2</c:v>
                </c:pt>
                <c:pt idx="3334">
                  <c:v>2.3645162290322593E-2</c:v>
                </c:pt>
                <c:pt idx="3335">
                  <c:v>2.4096775193548383E-2</c:v>
                </c:pt>
                <c:pt idx="3336">
                  <c:v>2.4548388096774201E-2</c:v>
                </c:pt>
                <c:pt idx="3337">
                  <c:v>2.5000001000000001E-2</c:v>
                </c:pt>
                <c:pt idx="3338">
                  <c:v>2.5079366079365093E-2</c:v>
                </c:pt>
                <c:pt idx="3339">
                  <c:v>2.5158731158730151E-2</c:v>
                </c:pt>
                <c:pt idx="3340">
                  <c:v>2.5238096238095233E-2</c:v>
                </c:pt>
                <c:pt idx="3341">
                  <c:v>2.5317461317460314E-2</c:v>
                </c:pt>
                <c:pt idx="3342">
                  <c:v>2.5396826396825393E-2</c:v>
                </c:pt>
                <c:pt idx="3343">
                  <c:v>2.5476191476190482E-2</c:v>
                </c:pt>
                <c:pt idx="3344">
                  <c:v>2.5555556555555553E-2</c:v>
                </c:pt>
                <c:pt idx="3345">
                  <c:v>2.5634921634920642E-2</c:v>
                </c:pt>
                <c:pt idx="3346">
                  <c:v>2.5714286714285713E-2</c:v>
                </c:pt>
                <c:pt idx="3347">
                  <c:v>2.5793651793650788E-2</c:v>
                </c:pt>
                <c:pt idx="3348">
                  <c:v>2.5873016873015894E-2</c:v>
                </c:pt>
                <c:pt idx="3349">
                  <c:v>2.5952381952380942E-2</c:v>
                </c:pt>
                <c:pt idx="3350">
                  <c:v>2.6031747031746048E-2</c:v>
                </c:pt>
                <c:pt idx="3351">
                  <c:v>2.6111112111111123E-2</c:v>
                </c:pt>
                <c:pt idx="3352">
                  <c:v>2.6190477190476191E-2</c:v>
                </c:pt>
                <c:pt idx="3353">
                  <c:v>2.6269842269841279E-2</c:v>
                </c:pt>
                <c:pt idx="3354">
                  <c:v>2.6349207349206358E-2</c:v>
                </c:pt>
                <c:pt idx="3355">
                  <c:v>2.6428572428571443E-2</c:v>
                </c:pt>
                <c:pt idx="3356">
                  <c:v>2.6507937507936518E-2</c:v>
                </c:pt>
                <c:pt idx="3357">
                  <c:v>2.6587302587301607E-2</c:v>
                </c:pt>
                <c:pt idx="3358">
                  <c:v>2.6666667666666675E-2</c:v>
                </c:pt>
                <c:pt idx="3359">
                  <c:v>2.6746032746031746E-2</c:v>
                </c:pt>
                <c:pt idx="3360">
                  <c:v>2.6825397825396839E-2</c:v>
                </c:pt>
                <c:pt idx="3361">
                  <c:v>2.690476290476191E-2</c:v>
                </c:pt>
                <c:pt idx="3362">
                  <c:v>2.6984127984126995E-2</c:v>
                </c:pt>
                <c:pt idx="3363">
                  <c:v>2.706349306349207E-2</c:v>
                </c:pt>
                <c:pt idx="3364">
                  <c:v>2.7142858142857142E-2</c:v>
                </c:pt>
                <c:pt idx="3365">
                  <c:v>2.722222322222223E-2</c:v>
                </c:pt>
                <c:pt idx="3366">
                  <c:v>2.7301588301587295E-2</c:v>
                </c:pt>
                <c:pt idx="3367">
                  <c:v>2.7380953380952387E-2</c:v>
                </c:pt>
                <c:pt idx="3368">
                  <c:v>2.7460318460317476E-2</c:v>
                </c:pt>
                <c:pt idx="3369">
                  <c:v>2.7539683539682541E-2</c:v>
                </c:pt>
                <c:pt idx="3370">
                  <c:v>2.7619048619047626E-2</c:v>
                </c:pt>
                <c:pt idx="3371">
                  <c:v>2.7698413698412704E-2</c:v>
                </c:pt>
                <c:pt idx="3372">
                  <c:v>2.7777778777777797E-2</c:v>
                </c:pt>
                <c:pt idx="3373">
                  <c:v>2.7857143857142861E-2</c:v>
                </c:pt>
                <c:pt idx="3374">
                  <c:v>2.7936508936507932E-2</c:v>
                </c:pt>
                <c:pt idx="3375">
                  <c:v>2.8015874015873021E-2</c:v>
                </c:pt>
                <c:pt idx="3376">
                  <c:v>2.8095239095238086E-2</c:v>
                </c:pt>
                <c:pt idx="3377">
                  <c:v>2.8174604174603182E-2</c:v>
                </c:pt>
                <c:pt idx="3378">
                  <c:v>2.8253969253968253E-2</c:v>
                </c:pt>
                <c:pt idx="3379">
                  <c:v>2.8333334333333335E-2</c:v>
                </c:pt>
                <c:pt idx="3380">
                  <c:v>2.8412699412698406E-2</c:v>
                </c:pt>
                <c:pt idx="3381">
                  <c:v>2.8492064492063492E-2</c:v>
                </c:pt>
                <c:pt idx="3382">
                  <c:v>2.8571429571428577E-2</c:v>
                </c:pt>
                <c:pt idx="3383">
                  <c:v>2.8650794650793648E-2</c:v>
                </c:pt>
                <c:pt idx="3384">
                  <c:v>2.8730159730158727E-2</c:v>
                </c:pt>
                <c:pt idx="3385">
                  <c:v>2.8809524809523812E-2</c:v>
                </c:pt>
                <c:pt idx="3386">
                  <c:v>2.8888889888888887E-2</c:v>
                </c:pt>
                <c:pt idx="3387">
                  <c:v>2.8968254968253965E-2</c:v>
                </c:pt>
                <c:pt idx="3388">
                  <c:v>2.9047620047619054E-2</c:v>
                </c:pt>
                <c:pt idx="3389">
                  <c:v>2.9126985126984126E-2</c:v>
                </c:pt>
                <c:pt idx="3390">
                  <c:v>2.9206350206349211E-2</c:v>
                </c:pt>
                <c:pt idx="3391">
                  <c:v>2.92857152857143E-2</c:v>
                </c:pt>
                <c:pt idx="3392">
                  <c:v>2.9365080365079368E-2</c:v>
                </c:pt>
                <c:pt idx="3393">
                  <c:v>2.944444544444445E-2</c:v>
                </c:pt>
                <c:pt idx="3394">
                  <c:v>2.9523810523809542E-2</c:v>
                </c:pt>
                <c:pt idx="3395">
                  <c:v>2.9603175603174627E-2</c:v>
                </c:pt>
                <c:pt idx="3396">
                  <c:v>2.9682540682539688E-2</c:v>
                </c:pt>
                <c:pt idx="3397">
                  <c:v>2.9761905761904777E-2</c:v>
                </c:pt>
                <c:pt idx="3398">
                  <c:v>2.9841270841269855E-2</c:v>
                </c:pt>
                <c:pt idx="3399">
                  <c:v>2.9920635920634927E-2</c:v>
                </c:pt>
                <c:pt idx="3400">
                  <c:v>3.0000001000000002E-2</c:v>
                </c:pt>
                <c:pt idx="3401">
                  <c:v>2.9600001000000001E-2</c:v>
                </c:pt>
                <c:pt idx="3402">
                  <c:v>2.9200000999999996E-2</c:v>
                </c:pt>
                <c:pt idx="3403">
                  <c:v>2.8800001000000002E-2</c:v>
                </c:pt>
                <c:pt idx="3404">
                  <c:v>2.8400001000000001E-2</c:v>
                </c:pt>
                <c:pt idx="3405">
                  <c:v>2.8000001E-2</c:v>
                </c:pt>
                <c:pt idx="3406">
                  <c:v>2.7600001000000002E-2</c:v>
                </c:pt>
                <c:pt idx="3407">
                  <c:v>2.7200001000000008E-2</c:v>
                </c:pt>
                <c:pt idx="3408">
                  <c:v>2.6800001000000007E-2</c:v>
                </c:pt>
                <c:pt idx="3409">
                  <c:v>2.6400001000000006E-2</c:v>
                </c:pt>
                <c:pt idx="3410">
                  <c:v>2.6000001000000002E-2</c:v>
                </c:pt>
                <c:pt idx="3411">
                  <c:v>2.5600001000000001E-2</c:v>
                </c:pt>
                <c:pt idx="3412">
                  <c:v>2.5200001E-2</c:v>
                </c:pt>
                <c:pt idx="3413">
                  <c:v>2.4800001000000002E-2</c:v>
                </c:pt>
                <c:pt idx="3414">
                  <c:v>2.4400001000000001E-2</c:v>
                </c:pt>
                <c:pt idx="3415">
                  <c:v>2.4000001E-2</c:v>
                </c:pt>
                <c:pt idx="3416">
                  <c:v>2.3600000999999995E-2</c:v>
                </c:pt>
                <c:pt idx="3417">
                  <c:v>2.3200000999999998E-2</c:v>
                </c:pt>
                <c:pt idx="3418">
                  <c:v>2.2800001000000007E-2</c:v>
                </c:pt>
                <c:pt idx="3419">
                  <c:v>2.2400001000000003E-2</c:v>
                </c:pt>
                <c:pt idx="3420">
                  <c:v>2.2000001000000002E-2</c:v>
                </c:pt>
                <c:pt idx="3421">
                  <c:v>2.1600001000000001E-2</c:v>
                </c:pt>
                <c:pt idx="3422">
                  <c:v>2.1200001000000007E-2</c:v>
                </c:pt>
                <c:pt idx="3423">
                  <c:v>2.0800001000000002E-2</c:v>
                </c:pt>
                <c:pt idx="3424">
                  <c:v>2.0400001000000001E-2</c:v>
                </c:pt>
                <c:pt idx="3425">
                  <c:v>2.0000001E-2</c:v>
                </c:pt>
                <c:pt idx="3426">
                  <c:v>1.9677420354838718E-2</c:v>
                </c:pt>
                <c:pt idx="3427">
                  <c:v>1.9354839709677427E-2</c:v>
                </c:pt>
                <c:pt idx="3428">
                  <c:v>1.9032259064516135E-2</c:v>
                </c:pt>
                <c:pt idx="3429">
                  <c:v>1.8709678419354846E-2</c:v>
                </c:pt>
                <c:pt idx="3430">
                  <c:v>1.8387097774193548E-2</c:v>
                </c:pt>
                <c:pt idx="3431">
                  <c:v>1.8064517129032263E-2</c:v>
                </c:pt>
                <c:pt idx="3432">
                  <c:v>1.7741936483870964E-2</c:v>
                </c:pt>
                <c:pt idx="3433">
                  <c:v>1.7419355838709679E-2</c:v>
                </c:pt>
                <c:pt idx="3434">
                  <c:v>1.7096775193548387E-2</c:v>
                </c:pt>
                <c:pt idx="3435">
                  <c:v>1.6774194548387106E-2</c:v>
                </c:pt>
                <c:pt idx="3436">
                  <c:v>1.6451613903225804E-2</c:v>
                </c:pt>
                <c:pt idx="3437">
                  <c:v>1.6129033258064522E-2</c:v>
                </c:pt>
                <c:pt idx="3438">
                  <c:v>1.580645261290323E-2</c:v>
                </c:pt>
                <c:pt idx="3439">
                  <c:v>1.5483871967741937E-2</c:v>
                </c:pt>
                <c:pt idx="3440">
                  <c:v>1.5161291322580643E-2</c:v>
                </c:pt>
                <c:pt idx="3441">
                  <c:v>1.4838710677419353E-2</c:v>
                </c:pt>
                <c:pt idx="3442">
                  <c:v>1.4516130032258063E-2</c:v>
                </c:pt>
                <c:pt idx="3443">
                  <c:v>1.4193549387096773E-2</c:v>
                </c:pt>
                <c:pt idx="3444">
                  <c:v>1.3870968741935486E-2</c:v>
                </c:pt>
                <c:pt idx="3445">
                  <c:v>1.3548388096774198E-2</c:v>
                </c:pt>
                <c:pt idx="3446">
                  <c:v>1.3225807451612908E-2</c:v>
                </c:pt>
                <c:pt idx="3447">
                  <c:v>1.2903226806451611E-2</c:v>
                </c:pt>
                <c:pt idx="3448">
                  <c:v>1.2580646161290315E-2</c:v>
                </c:pt>
                <c:pt idx="3449">
                  <c:v>1.225806551612903E-2</c:v>
                </c:pt>
                <c:pt idx="3450">
                  <c:v>1.1935484870967744E-2</c:v>
                </c:pt>
                <c:pt idx="3451">
                  <c:v>1.1612904225806454E-2</c:v>
                </c:pt>
                <c:pt idx="3452">
                  <c:v>1.129032358064516E-2</c:v>
                </c:pt>
                <c:pt idx="3453">
                  <c:v>1.0967742935483868E-2</c:v>
                </c:pt>
                <c:pt idx="3454">
                  <c:v>1.0645162290322583E-2</c:v>
                </c:pt>
                <c:pt idx="3455">
                  <c:v>1.0322581645161298E-2</c:v>
                </c:pt>
                <c:pt idx="3456">
                  <c:v>1.0000001000000001E-2</c:v>
                </c:pt>
                <c:pt idx="3457">
                  <c:v>9.6774203548387113E-3</c:v>
                </c:pt>
                <c:pt idx="3458">
                  <c:v>9.3548397096774247E-3</c:v>
                </c:pt>
                <c:pt idx="3459">
                  <c:v>9.0322590645161276E-3</c:v>
                </c:pt>
                <c:pt idx="3460">
                  <c:v>8.7096784193548375E-3</c:v>
                </c:pt>
                <c:pt idx="3461">
                  <c:v>8.3870977741935509E-3</c:v>
                </c:pt>
                <c:pt idx="3462">
                  <c:v>8.064517129032259E-3</c:v>
                </c:pt>
                <c:pt idx="3463">
                  <c:v>7.7419364838709715E-3</c:v>
                </c:pt>
                <c:pt idx="3464">
                  <c:v>7.4193558387096788E-3</c:v>
                </c:pt>
                <c:pt idx="3465">
                  <c:v>7.0967751935483913E-3</c:v>
                </c:pt>
                <c:pt idx="3466">
                  <c:v>6.7741945483870943E-3</c:v>
                </c:pt>
                <c:pt idx="3467">
                  <c:v>6.4516139032258111E-3</c:v>
                </c:pt>
                <c:pt idx="3468">
                  <c:v>6.1290332580645175E-3</c:v>
                </c:pt>
                <c:pt idx="3469">
                  <c:v>5.8064526129032274E-3</c:v>
                </c:pt>
                <c:pt idx="3470">
                  <c:v>5.4838719677419347E-3</c:v>
                </c:pt>
                <c:pt idx="3471">
                  <c:v>5.1612913225806481E-3</c:v>
                </c:pt>
                <c:pt idx="3472">
                  <c:v>4.8387106774193537E-3</c:v>
                </c:pt>
                <c:pt idx="3473">
                  <c:v>4.5161300322580653E-3</c:v>
                </c:pt>
                <c:pt idx="3474">
                  <c:v>4.1935493870967734E-3</c:v>
                </c:pt>
                <c:pt idx="3475">
                  <c:v>3.8709687419354846E-3</c:v>
                </c:pt>
                <c:pt idx="3476">
                  <c:v>3.5483880967741945E-3</c:v>
                </c:pt>
                <c:pt idx="3477">
                  <c:v>3.2258074516129049E-3</c:v>
                </c:pt>
                <c:pt idx="3478">
                  <c:v>2.9032268064516126E-3</c:v>
                </c:pt>
                <c:pt idx="3479">
                  <c:v>2.5806461612903212E-3</c:v>
                </c:pt>
                <c:pt idx="3480">
                  <c:v>2.2580655161290306E-3</c:v>
                </c:pt>
                <c:pt idx="3481">
                  <c:v>1.9354848709677421E-3</c:v>
                </c:pt>
                <c:pt idx="3482">
                  <c:v>1.6129042258064513E-3</c:v>
                </c:pt>
                <c:pt idx="3483">
                  <c:v>1.2903235806451612E-3</c:v>
                </c:pt>
                <c:pt idx="3484">
                  <c:v>9.6774293548387098E-4</c:v>
                </c:pt>
                <c:pt idx="3485">
                  <c:v>6.4516229032257882E-4</c:v>
                </c:pt>
                <c:pt idx="3486">
                  <c:v>3.2258164516128855E-4</c:v>
                </c:pt>
                <c:pt idx="3487">
                  <c:v>1.0000000000000011E-9</c:v>
                </c:pt>
                <c:pt idx="3488">
                  <c:v>3.000010000000001E-4</c:v>
                </c:pt>
                <c:pt idx="3489">
                  <c:v>6.0000100000000018E-4</c:v>
                </c:pt>
                <c:pt idx="3490">
                  <c:v>9.0000100000000064E-4</c:v>
                </c:pt>
                <c:pt idx="3491">
                  <c:v>1.200001E-3</c:v>
                </c:pt>
                <c:pt idx="3492">
                  <c:v>1.5000010000000004E-3</c:v>
                </c:pt>
                <c:pt idx="3493">
                  <c:v>1.8000010000000005E-3</c:v>
                </c:pt>
                <c:pt idx="3494">
                  <c:v>2.1000010000000006E-3</c:v>
                </c:pt>
                <c:pt idx="3495">
                  <c:v>2.400001000000001E-3</c:v>
                </c:pt>
                <c:pt idx="3496">
                  <c:v>2.7000010000000018E-3</c:v>
                </c:pt>
                <c:pt idx="3497">
                  <c:v>3.0000010000000017E-3</c:v>
                </c:pt>
                <c:pt idx="3498">
                  <c:v>3.3000009999999995E-3</c:v>
                </c:pt>
                <c:pt idx="3499">
                  <c:v>3.6000010000000007E-3</c:v>
                </c:pt>
                <c:pt idx="3500">
                  <c:v>3.900001000000001E-3</c:v>
                </c:pt>
                <c:pt idx="3501">
                  <c:v>4.2000010000000018E-3</c:v>
                </c:pt>
                <c:pt idx="3502">
                  <c:v>4.5000010000000017E-3</c:v>
                </c:pt>
                <c:pt idx="3503">
                  <c:v>4.8000009999999999E-3</c:v>
                </c:pt>
                <c:pt idx="3504">
                  <c:v>5.1000009999999998E-3</c:v>
                </c:pt>
                <c:pt idx="3505">
                  <c:v>5.4000010000000024E-3</c:v>
                </c:pt>
                <c:pt idx="3506">
                  <c:v>5.7000010000000005E-3</c:v>
                </c:pt>
                <c:pt idx="3507">
                  <c:v>6.0000010000000022E-3</c:v>
                </c:pt>
                <c:pt idx="3508">
                  <c:v>6.3000010000000013E-3</c:v>
                </c:pt>
                <c:pt idx="3509">
                  <c:v>6.6000009999999994E-3</c:v>
                </c:pt>
                <c:pt idx="3510">
                  <c:v>6.900001000000002E-3</c:v>
                </c:pt>
                <c:pt idx="3511">
                  <c:v>7.2000010000000019E-3</c:v>
                </c:pt>
                <c:pt idx="3512">
                  <c:v>7.5000009999999992E-3</c:v>
                </c:pt>
                <c:pt idx="3513">
                  <c:v>7.8000010000000017E-3</c:v>
                </c:pt>
                <c:pt idx="3514">
                  <c:v>8.1000010000000025E-3</c:v>
                </c:pt>
                <c:pt idx="3515">
                  <c:v>8.4000010000000024E-3</c:v>
                </c:pt>
                <c:pt idx="3516">
                  <c:v>8.7000010000000041E-3</c:v>
                </c:pt>
                <c:pt idx="3517">
                  <c:v>9.0000010000000023E-3</c:v>
                </c:pt>
                <c:pt idx="3518">
                  <c:v>9.3000010000000074E-3</c:v>
                </c:pt>
                <c:pt idx="3519">
                  <c:v>9.6000010000000021E-3</c:v>
                </c:pt>
                <c:pt idx="3520">
                  <c:v>9.9000010000000055E-3</c:v>
                </c:pt>
                <c:pt idx="3521">
                  <c:v>1.0200001000000004E-2</c:v>
                </c:pt>
                <c:pt idx="3522">
                  <c:v>1.0500001000000007E-2</c:v>
                </c:pt>
                <c:pt idx="3523">
                  <c:v>1.0800001000000007E-2</c:v>
                </c:pt>
                <c:pt idx="3524">
                  <c:v>1.1100001000000005E-2</c:v>
                </c:pt>
                <c:pt idx="3525">
                  <c:v>1.1400001000000005E-2</c:v>
                </c:pt>
                <c:pt idx="3526">
                  <c:v>1.1700001000000005E-2</c:v>
                </c:pt>
                <c:pt idx="3527">
                  <c:v>1.2000001000000001E-2</c:v>
                </c:pt>
                <c:pt idx="3528">
                  <c:v>1.2300001000000001E-2</c:v>
                </c:pt>
                <c:pt idx="3529">
                  <c:v>1.2600001000000001E-2</c:v>
                </c:pt>
                <c:pt idx="3530">
                  <c:v>1.2900001000000005E-2</c:v>
                </c:pt>
                <c:pt idx="3531">
                  <c:v>1.3200001000000003E-2</c:v>
                </c:pt>
                <c:pt idx="3532">
                  <c:v>1.3500001000000003E-2</c:v>
                </c:pt>
                <c:pt idx="3533">
                  <c:v>1.3800001000000003E-2</c:v>
                </c:pt>
                <c:pt idx="3534">
                  <c:v>1.4100000999999999E-2</c:v>
                </c:pt>
                <c:pt idx="3535">
                  <c:v>1.4400001000000001E-2</c:v>
                </c:pt>
                <c:pt idx="3536">
                  <c:v>1.4700001000000004E-2</c:v>
                </c:pt>
                <c:pt idx="3537">
                  <c:v>1.5000001000000004E-2</c:v>
                </c:pt>
                <c:pt idx="3538">
                  <c:v>1.5317461317460325E-2</c:v>
                </c:pt>
                <c:pt idx="3539">
                  <c:v>1.5634921634920643E-2</c:v>
                </c:pt>
                <c:pt idx="3540">
                  <c:v>1.5952381952380953E-2</c:v>
                </c:pt>
                <c:pt idx="3541">
                  <c:v>1.626984226984127E-2</c:v>
                </c:pt>
                <c:pt idx="3542">
                  <c:v>1.6587302587301588E-2</c:v>
                </c:pt>
                <c:pt idx="3543">
                  <c:v>1.6904762904761905E-2</c:v>
                </c:pt>
                <c:pt idx="3544">
                  <c:v>1.7222223222222225E-2</c:v>
                </c:pt>
                <c:pt idx="3545">
                  <c:v>1.7539683539682539E-2</c:v>
                </c:pt>
                <c:pt idx="3546">
                  <c:v>1.7857143857142859E-2</c:v>
                </c:pt>
                <c:pt idx="3547">
                  <c:v>1.8174604174603176E-2</c:v>
                </c:pt>
                <c:pt idx="3548">
                  <c:v>1.8492064492063497E-2</c:v>
                </c:pt>
                <c:pt idx="3549">
                  <c:v>1.8809524809523817E-2</c:v>
                </c:pt>
                <c:pt idx="3550">
                  <c:v>1.9126985126984127E-2</c:v>
                </c:pt>
                <c:pt idx="3551">
                  <c:v>1.9444445444444451E-2</c:v>
                </c:pt>
                <c:pt idx="3552">
                  <c:v>1.9761905761904768E-2</c:v>
                </c:pt>
                <c:pt idx="3553">
                  <c:v>2.0079366079365099E-2</c:v>
                </c:pt>
                <c:pt idx="3554">
                  <c:v>2.0396826396825392E-2</c:v>
                </c:pt>
                <c:pt idx="3555">
                  <c:v>2.0714286714285709E-2</c:v>
                </c:pt>
                <c:pt idx="3556">
                  <c:v>2.1031747031746043E-2</c:v>
                </c:pt>
                <c:pt idx="3557">
                  <c:v>2.1349207349206353E-2</c:v>
                </c:pt>
                <c:pt idx="3558">
                  <c:v>2.1666667666666681E-2</c:v>
                </c:pt>
                <c:pt idx="3559">
                  <c:v>2.1984127984126994E-2</c:v>
                </c:pt>
                <c:pt idx="3560">
                  <c:v>2.2301588301587294E-2</c:v>
                </c:pt>
                <c:pt idx="3561">
                  <c:v>2.2619048619047639E-2</c:v>
                </c:pt>
                <c:pt idx="3562">
                  <c:v>2.2936508936507942E-2</c:v>
                </c:pt>
                <c:pt idx="3563">
                  <c:v>2.3253969253968249E-2</c:v>
                </c:pt>
                <c:pt idx="3564">
                  <c:v>2.3571429571428576E-2</c:v>
                </c:pt>
                <c:pt idx="3565">
                  <c:v>2.3888889888888876E-2</c:v>
                </c:pt>
                <c:pt idx="3566">
                  <c:v>2.420635020634921E-2</c:v>
                </c:pt>
                <c:pt idx="3567">
                  <c:v>2.4523810523809544E-2</c:v>
                </c:pt>
                <c:pt idx="3568">
                  <c:v>2.4841270841269858E-2</c:v>
                </c:pt>
                <c:pt idx="3569">
                  <c:v>2.5158731158730154E-2</c:v>
                </c:pt>
                <c:pt idx="3570">
                  <c:v>2.5476191476190489E-2</c:v>
                </c:pt>
                <c:pt idx="3571">
                  <c:v>2.5793651793650788E-2</c:v>
                </c:pt>
                <c:pt idx="3572">
                  <c:v>2.6111112111111123E-2</c:v>
                </c:pt>
                <c:pt idx="3573">
                  <c:v>2.6428572428571443E-2</c:v>
                </c:pt>
                <c:pt idx="3574">
                  <c:v>2.6746032746031746E-2</c:v>
                </c:pt>
                <c:pt idx="3575">
                  <c:v>2.706349306349207E-2</c:v>
                </c:pt>
                <c:pt idx="3576">
                  <c:v>2.7380953380952391E-2</c:v>
                </c:pt>
                <c:pt idx="3577">
                  <c:v>2.7698413698412708E-2</c:v>
                </c:pt>
                <c:pt idx="3578">
                  <c:v>2.8015874015873032E-2</c:v>
                </c:pt>
                <c:pt idx="3579">
                  <c:v>2.8333334333333335E-2</c:v>
                </c:pt>
                <c:pt idx="3580">
                  <c:v>2.8650794650793648E-2</c:v>
                </c:pt>
                <c:pt idx="3581">
                  <c:v>2.8968254968253965E-2</c:v>
                </c:pt>
                <c:pt idx="3582">
                  <c:v>2.92857152857143E-2</c:v>
                </c:pt>
                <c:pt idx="3583">
                  <c:v>2.9603175603174627E-2</c:v>
                </c:pt>
                <c:pt idx="3584">
                  <c:v>2.992063592063493E-2</c:v>
                </c:pt>
                <c:pt idx="3585">
                  <c:v>3.023809623809524E-2</c:v>
                </c:pt>
                <c:pt idx="3586">
                  <c:v>3.0555556555555564E-2</c:v>
                </c:pt>
                <c:pt idx="3587">
                  <c:v>3.0873016873015888E-2</c:v>
                </c:pt>
                <c:pt idx="3588">
                  <c:v>3.1190477190476192E-2</c:v>
                </c:pt>
                <c:pt idx="3589">
                  <c:v>3.1507937507936519E-2</c:v>
                </c:pt>
                <c:pt idx="3590">
                  <c:v>3.1825397825396833E-2</c:v>
                </c:pt>
                <c:pt idx="3591">
                  <c:v>3.2142858142857139E-2</c:v>
                </c:pt>
                <c:pt idx="3592">
                  <c:v>3.2460318460317487E-2</c:v>
                </c:pt>
                <c:pt idx="3593">
                  <c:v>3.2777778777777808E-2</c:v>
                </c:pt>
                <c:pt idx="3594">
                  <c:v>3.3095239095238094E-2</c:v>
                </c:pt>
                <c:pt idx="3595">
                  <c:v>3.3412699412698414E-2</c:v>
                </c:pt>
                <c:pt idx="3596">
                  <c:v>3.3730159730158728E-2</c:v>
                </c:pt>
                <c:pt idx="3597">
                  <c:v>3.4047620047619055E-2</c:v>
                </c:pt>
                <c:pt idx="3598">
                  <c:v>3.4365080365079362E-2</c:v>
                </c:pt>
                <c:pt idx="3599">
                  <c:v>3.4682540682539696E-2</c:v>
                </c:pt>
                <c:pt idx="3600">
                  <c:v>3.500000100000001E-2</c:v>
                </c:pt>
                <c:pt idx="3601">
                  <c:v>3.4400000999999999E-2</c:v>
                </c:pt>
                <c:pt idx="3602">
                  <c:v>3.3800001000000003E-2</c:v>
                </c:pt>
                <c:pt idx="3603">
                  <c:v>3.3200001E-2</c:v>
                </c:pt>
                <c:pt idx="3604">
                  <c:v>3.260000100000001E-2</c:v>
                </c:pt>
                <c:pt idx="3605">
                  <c:v>3.2000001000000014E-2</c:v>
                </c:pt>
                <c:pt idx="3606">
                  <c:v>3.1400001000000011E-2</c:v>
                </c:pt>
                <c:pt idx="3607">
                  <c:v>3.0800001000000011E-2</c:v>
                </c:pt>
                <c:pt idx="3608">
                  <c:v>3.0200001000000011E-2</c:v>
                </c:pt>
                <c:pt idx="3609">
                  <c:v>2.9600001000000001E-2</c:v>
                </c:pt>
                <c:pt idx="3610">
                  <c:v>2.9000001000000001E-2</c:v>
                </c:pt>
                <c:pt idx="3611">
                  <c:v>2.8400001000000001E-2</c:v>
                </c:pt>
                <c:pt idx="3612">
                  <c:v>2.7800001000000008E-2</c:v>
                </c:pt>
                <c:pt idx="3613">
                  <c:v>2.7200001000000008E-2</c:v>
                </c:pt>
                <c:pt idx="3614">
                  <c:v>2.6600001000000002E-2</c:v>
                </c:pt>
                <c:pt idx="3615">
                  <c:v>2.6000001000000002E-2</c:v>
                </c:pt>
                <c:pt idx="3616">
                  <c:v>2.5400001000000002E-2</c:v>
                </c:pt>
                <c:pt idx="3617">
                  <c:v>2.4800001000000002E-2</c:v>
                </c:pt>
                <c:pt idx="3618">
                  <c:v>2.4200000999999999E-2</c:v>
                </c:pt>
                <c:pt idx="3619">
                  <c:v>2.3600000999999995E-2</c:v>
                </c:pt>
                <c:pt idx="3620">
                  <c:v>2.3000001000000003E-2</c:v>
                </c:pt>
                <c:pt idx="3621">
                  <c:v>2.2400001000000003E-2</c:v>
                </c:pt>
                <c:pt idx="3622">
                  <c:v>2.1800001000000006E-2</c:v>
                </c:pt>
                <c:pt idx="3623">
                  <c:v>2.1200001000000007E-2</c:v>
                </c:pt>
                <c:pt idx="3624">
                  <c:v>2.0600001E-2</c:v>
                </c:pt>
                <c:pt idx="3625">
                  <c:v>2.0000001E-2</c:v>
                </c:pt>
                <c:pt idx="3626">
                  <c:v>2.0483871967741939E-2</c:v>
                </c:pt>
                <c:pt idx="3627">
                  <c:v>2.0967742935483872E-2</c:v>
                </c:pt>
                <c:pt idx="3628">
                  <c:v>2.1451613903225815E-2</c:v>
                </c:pt>
                <c:pt idx="3629">
                  <c:v>2.1935484870967741E-2</c:v>
                </c:pt>
                <c:pt idx="3630">
                  <c:v>2.241935583870969E-2</c:v>
                </c:pt>
                <c:pt idx="3631">
                  <c:v>2.2903226806451616E-2</c:v>
                </c:pt>
                <c:pt idx="3632">
                  <c:v>2.3387097774193559E-2</c:v>
                </c:pt>
                <c:pt idx="3633">
                  <c:v>2.3870968741935485E-2</c:v>
                </c:pt>
                <c:pt idx="3634">
                  <c:v>2.4354839709677417E-2</c:v>
                </c:pt>
                <c:pt idx="3635">
                  <c:v>2.4838710677419377E-2</c:v>
                </c:pt>
                <c:pt idx="3636">
                  <c:v>2.5322581645161272E-2</c:v>
                </c:pt>
                <c:pt idx="3637">
                  <c:v>2.5806452612903232E-2</c:v>
                </c:pt>
                <c:pt idx="3638">
                  <c:v>2.6290323580645179E-2</c:v>
                </c:pt>
                <c:pt idx="3639">
                  <c:v>2.6774194548387087E-2</c:v>
                </c:pt>
                <c:pt idx="3640">
                  <c:v>2.7258065516129054E-2</c:v>
                </c:pt>
                <c:pt idx="3641">
                  <c:v>2.7741936483870997E-2</c:v>
                </c:pt>
                <c:pt idx="3642">
                  <c:v>2.8225807451612912E-2</c:v>
                </c:pt>
                <c:pt idx="3643">
                  <c:v>2.8709678419354852E-2</c:v>
                </c:pt>
                <c:pt idx="3644">
                  <c:v>2.9193549387096781E-2</c:v>
                </c:pt>
                <c:pt idx="3645">
                  <c:v>2.9677420354838707E-2</c:v>
                </c:pt>
                <c:pt idx="3646">
                  <c:v>3.0161291322580643E-2</c:v>
                </c:pt>
                <c:pt idx="3647">
                  <c:v>3.0645162290322592E-2</c:v>
                </c:pt>
                <c:pt idx="3648">
                  <c:v>3.1129033258064522E-2</c:v>
                </c:pt>
                <c:pt idx="3649">
                  <c:v>3.1612904225806454E-2</c:v>
                </c:pt>
                <c:pt idx="3650">
                  <c:v>3.2096775193548394E-2</c:v>
                </c:pt>
                <c:pt idx="3651">
                  <c:v>3.258064616129034E-2</c:v>
                </c:pt>
                <c:pt idx="3652">
                  <c:v>3.3064517129032259E-2</c:v>
                </c:pt>
                <c:pt idx="3653">
                  <c:v>3.3548388096774191E-2</c:v>
                </c:pt>
                <c:pt idx="3654">
                  <c:v>3.4032259064516145E-2</c:v>
                </c:pt>
                <c:pt idx="3655">
                  <c:v>3.4516130032258063E-2</c:v>
                </c:pt>
                <c:pt idx="3656">
                  <c:v>3.500000100000001E-2</c:v>
                </c:pt>
                <c:pt idx="3657">
                  <c:v>3.5483871967741949E-2</c:v>
                </c:pt>
                <c:pt idx="3658">
                  <c:v>3.5967742935483875E-2</c:v>
                </c:pt>
                <c:pt idx="3659">
                  <c:v>3.6451613903225814E-2</c:v>
                </c:pt>
                <c:pt idx="3660">
                  <c:v>3.693548487096774E-2</c:v>
                </c:pt>
                <c:pt idx="3661">
                  <c:v>3.7419355838709693E-2</c:v>
                </c:pt>
                <c:pt idx="3662">
                  <c:v>3.7903226806451612E-2</c:v>
                </c:pt>
                <c:pt idx="3663">
                  <c:v>3.8387097774193565E-2</c:v>
                </c:pt>
                <c:pt idx="3664">
                  <c:v>3.8870968741935491E-2</c:v>
                </c:pt>
                <c:pt idx="3665">
                  <c:v>3.9354839709677431E-2</c:v>
                </c:pt>
                <c:pt idx="3666">
                  <c:v>3.9838710677419384E-2</c:v>
                </c:pt>
                <c:pt idx="3667">
                  <c:v>4.032258164516133E-2</c:v>
                </c:pt>
                <c:pt idx="3668">
                  <c:v>4.0806452612903263E-2</c:v>
                </c:pt>
                <c:pt idx="3669">
                  <c:v>4.1290323580645161E-2</c:v>
                </c:pt>
                <c:pt idx="3670">
                  <c:v>4.1774194548387086E-2</c:v>
                </c:pt>
                <c:pt idx="3671">
                  <c:v>4.2258065516129012E-2</c:v>
                </c:pt>
                <c:pt idx="3672">
                  <c:v>4.2741936483870965E-2</c:v>
                </c:pt>
                <c:pt idx="3673">
                  <c:v>4.3225807451612891E-2</c:v>
                </c:pt>
                <c:pt idx="3674">
                  <c:v>4.370967841935481E-2</c:v>
                </c:pt>
                <c:pt idx="3675">
                  <c:v>4.4193549387096784E-2</c:v>
                </c:pt>
                <c:pt idx="3676">
                  <c:v>4.4677420354838737E-2</c:v>
                </c:pt>
                <c:pt idx="3677">
                  <c:v>4.5161291322580677E-2</c:v>
                </c:pt>
                <c:pt idx="3678">
                  <c:v>4.5645162290322547E-2</c:v>
                </c:pt>
                <c:pt idx="3679">
                  <c:v>4.6129033258064493E-2</c:v>
                </c:pt>
                <c:pt idx="3680">
                  <c:v>4.6612904225806488E-2</c:v>
                </c:pt>
                <c:pt idx="3681">
                  <c:v>4.7096775193548428E-2</c:v>
                </c:pt>
                <c:pt idx="3682">
                  <c:v>4.7580646161290326E-2</c:v>
                </c:pt>
                <c:pt idx="3683">
                  <c:v>4.8064517129032286E-2</c:v>
                </c:pt>
                <c:pt idx="3684">
                  <c:v>4.8548388096774156E-2</c:v>
                </c:pt>
                <c:pt idx="3685">
                  <c:v>4.9032259064516144E-2</c:v>
                </c:pt>
                <c:pt idx="3686">
                  <c:v>4.9516130032258097E-2</c:v>
                </c:pt>
                <c:pt idx="3687">
                  <c:v>5.0000001000000016E-2</c:v>
                </c:pt>
                <c:pt idx="3688">
                  <c:v>4.9523810523809525E-2</c:v>
                </c:pt>
                <c:pt idx="3689">
                  <c:v>4.9047620047619096E-2</c:v>
                </c:pt>
                <c:pt idx="3690">
                  <c:v>4.8571429571428557E-2</c:v>
                </c:pt>
                <c:pt idx="3691">
                  <c:v>4.8095239095238107E-2</c:v>
                </c:pt>
                <c:pt idx="3692">
                  <c:v>4.7619048619047616E-2</c:v>
                </c:pt>
                <c:pt idx="3693">
                  <c:v>4.7142858142857146E-2</c:v>
                </c:pt>
                <c:pt idx="3694">
                  <c:v>4.6666667666666696E-2</c:v>
                </c:pt>
                <c:pt idx="3695">
                  <c:v>4.6190477190476191E-2</c:v>
                </c:pt>
                <c:pt idx="3696">
                  <c:v>4.5714286714285728E-2</c:v>
                </c:pt>
                <c:pt idx="3697">
                  <c:v>4.5238096238095271E-2</c:v>
                </c:pt>
                <c:pt idx="3698">
                  <c:v>4.4761905761904773E-2</c:v>
                </c:pt>
                <c:pt idx="3699">
                  <c:v>4.4285715285714289E-2</c:v>
                </c:pt>
                <c:pt idx="3700">
                  <c:v>4.3809524809523832E-2</c:v>
                </c:pt>
                <c:pt idx="3701">
                  <c:v>4.3333334333333376E-2</c:v>
                </c:pt>
                <c:pt idx="3702">
                  <c:v>4.2857143857142878E-2</c:v>
                </c:pt>
                <c:pt idx="3703">
                  <c:v>4.2380953380952387E-2</c:v>
                </c:pt>
                <c:pt idx="3704">
                  <c:v>4.1904762904761896E-2</c:v>
                </c:pt>
                <c:pt idx="3705">
                  <c:v>4.1428572428571425E-2</c:v>
                </c:pt>
                <c:pt idx="3706">
                  <c:v>4.095238195238099E-2</c:v>
                </c:pt>
                <c:pt idx="3707">
                  <c:v>4.0476191476190491E-2</c:v>
                </c:pt>
                <c:pt idx="3708">
                  <c:v>4.0000001000000014E-2</c:v>
                </c:pt>
                <c:pt idx="3709">
                  <c:v>3.9523810523809558E-2</c:v>
                </c:pt>
                <c:pt idx="3710">
                  <c:v>3.9047620047619067E-2</c:v>
                </c:pt>
                <c:pt idx="3711">
                  <c:v>3.8571429571428582E-2</c:v>
                </c:pt>
                <c:pt idx="3712">
                  <c:v>3.8095239095238098E-2</c:v>
                </c:pt>
                <c:pt idx="3713">
                  <c:v>3.7619048619047642E-2</c:v>
                </c:pt>
                <c:pt idx="3714">
                  <c:v>3.7142858142857144E-2</c:v>
                </c:pt>
                <c:pt idx="3715">
                  <c:v>3.666666766666668E-2</c:v>
                </c:pt>
                <c:pt idx="3716">
                  <c:v>3.6190477190476196E-2</c:v>
                </c:pt>
                <c:pt idx="3717">
                  <c:v>3.5714286714285712E-2</c:v>
                </c:pt>
                <c:pt idx="3718">
                  <c:v>3.5238096238095241E-2</c:v>
                </c:pt>
                <c:pt idx="3719">
                  <c:v>3.4761905761904778E-2</c:v>
                </c:pt>
                <c:pt idx="3720">
                  <c:v>3.4285715285714315E-2</c:v>
                </c:pt>
                <c:pt idx="3721">
                  <c:v>3.380952480952381E-2</c:v>
                </c:pt>
                <c:pt idx="3722">
                  <c:v>3.3333334333333332E-2</c:v>
                </c:pt>
                <c:pt idx="3723">
                  <c:v>3.2857143857142876E-2</c:v>
                </c:pt>
                <c:pt idx="3724">
                  <c:v>3.2380953380952385E-2</c:v>
                </c:pt>
                <c:pt idx="3725">
                  <c:v>3.1904762904761914E-2</c:v>
                </c:pt>
                <c:pt idx="3726">
                  <c:v>3.1428572428571451E-2</c:v>
                </c:pt>
                <c:pt idx="3727">
                  <c:v>3.0952381952380946E-2</c:v>
                </c:pt>
                <c:pt idx="3728">
                  <c:v>3.0476191476190486E-2</c:v>
                </c:pt>
                <c:pt idx="3729">
                  <c:v>3.0000001000000002E-2</c:v>
                </c:pt>
                <c:pt idx="3730">
                  <c:v>2.9523810523809545E-2</c:v>
                </c:pt>
                <c:pt idx="3731">
                  <c:v>2.9047620047619058E-2</c:v>
                </c:pt>
                <c:pt idx="3732">
                  <c:v>2.8571429571428577E-2</c:v>
                </c:pt>
                <c:pt idx="3733">
                  <c:v>2.8095239095238086E-2</c:v>
                </c:pt>
                <c:pt idx="3734">
                  <c:v>2.7619048619047636E-2</c:v>
                </c:pt>
                <c:pt idx="3735">
                  <c:v>2.7142858142857142E-2</c:v>
                </c:pt>
                <c:pt idx="3736">
                  <c:v>2.6666667666666678E-2</c:v>
                </c:pt>
                <c:pt idx="3737">
                  <c:v>2.6190477190476191E-2</c:v>
                </c:pt>
                <c:pt idx="3738">
                  <c:v>2.5714286714285713E-2</c:v>
                </c:pt>
                <c:pt idx="3739">
                  <c:v>2.5238096238095239E-2</c:v>
                </c:pt>
                <c:pt idx="3740">
                  <c:v>2.4761905761904776E-2</c:v>
                </c:pt>
                <c:pt idx="3741">
                  <c:v>2.4285715285714302E-2</c:v>
                </c:pt>
                <c:pt idx="3742">
                  <c:v>2.3809524809523811E-2</c:v>
                </c:pt>
                <c:pt idx="3743">
                  <c:v>2.3333334333333341E-2</c:v>
                </c:pt>
                <c:pt idx="3744">
                  <c:v>2.2857143857142874E-2</c:v>
                </c:pt>
                <c:pt idx="3745">
                  <c:v>2.2380953380952386E-2</c:v>
                </c:pt>
                <c:pt idx="3746">
                  <c:v>2.1904762904761912E-2</c:v>
                </c:pt>
                <c:pt idx="3747">
                  <c:v>2.1428572428571446E-2</c:v>
                </c:pt>
                <c:pt idx="3748">
                  <c:v>2.0952381952380941E-2</c:v>
                </c:pt>
                <c:pt idx="3749">
                  <c:v>2.0476191476190488E-2</c:v>
                </c:pt>
                <c:pt idx="3750">
                  <c:v>2.0000001E-2</c:v>
                </c:pt>
                <c:pt idx="3751">
                  <c:v>2.0000001E-2</c:v>
                </c:pt>
                <c:pt idx="3752">
                  <c:v>2.0000001E-2</c:v>
                </c:pt>
                <c:pt idx="3753">
                  <c:v>2.0000001E-2</c:v>
                </c:pt>
                <c:pt idx="3754">
                  <c:v>2.0000001E-2</c:v>
                </c:pt>
                <c:pt idx="3755">
                  <c:v>2.0000001E-2</c:v>
                </c:pt>
                <c:pt idx="3756">
                  <c:v>2.0000001E-2</c:v>
                </c:pt>
                <c:pt idx="3757">
                  <c:v>2.0000001E-2</c:v>
                </c:pt>
                <c:pt idx="3758">
                  <c:v>2.0000001E-2</c:v>
                </c:pt>
                <c:pt idx="3759">
                  <c:v>2.0000001E-2</c:v>
                </c:pt>
                <c:pt idx="3760">
                  <c:v>2.0000001E-2</c:v>
                </c:pt>
                <c:pt idx="3761">
                  <c:v>2.0000001E-2</c:v>
                </c:pt>
                <c:pt idx="3762">
                  <c:v>2.0000001E-2</c:v>
                </c:pt>
                <c:pt idx="3763">
                  <c:v>2.0000001E-2</c:v>
                </c:pt>
                <c:pt idx="3764">
                  <c:v>2.0000001E-2</c:v>
                </c:pt>
                <c:pt idx="3765">
                  <c:v>2.0000001E-2</c:v>
                </c:pt>
                <c:pt idx="3766">
                  <c:v>2.0000001E-2</c:v>
                </c:pt>
                <c:pt idx="3767">
                  <c:v>2.0000001E-2</c:v>
                </c:pt>
                <c:pt idx="3768">
                  <c:v>2.0000001E-2</c:v>
                </c:pt>
                <c:pt idx="3769">
                  <c:v>2.0000001E-2</c:v>
                </c:pt>
                <c:pt idx="3770">
                  <c:v>2.0000001E-2</c:v>
                </c:pt>
                <c:pt idx="3771">
                  <c:v>2.0000001E-2</c:v>
                </c:pt>
                <c:pt idx="3772">
                  <c:v>2.0000001E-2</c:v>
                </c:pt>
                <c:pt idx="3773">
                  <c:v>2.0000001E-2</c:v>
                </c:pt>
                <c:pt idx="3774">
                  <c:v>2.0000001E-2</c:v>
                </c:pt>
                <c:pt idx="3775">
                  <c:v>2.0000001E-2</c:v>
                </c:pt>
                <c:pt idx="3776">
                  <c:v>1.9200001000000005E-2</c:v>
                </c:pt>
                <c:pt idx="3777">
                  <c:v>1.8400001000000006E-2</c:v>
                </c:pt>
                <c:pt idx="3778">
                  <c:v>1.7600000999999997E-2</c:v>
                </c:pt>
                <c:pt idx="3779">
                  <c:v>1.6800001000000005E-2</c:v>
                </c:pt>
                <c:pt idx="3780">
                  <c:v>1.6000001000000007E-2</c:v>
                </c:pt>
                <c:pt idx="3781">
                  <c:v>1.5200000999999999E-2</c:v>
                </c:pt>
                <c:pt idx="3782">
                  <c:v>1.4400000999999997E-2</c:v>
                </c:pt>
                <c:pt idx="3783">
                  <c:v>1.3600001000000004E-2</c:v>
                </c:pt>
                <c:pt idx="3784">
                  <c:v>1.2800001000000005E-2</c:v>
                </c:pt>
                <c:pt idx="3785">
                  <c:v>1.2000001000000001E-2</c:v>
                </c:pt>
                <c:pt idx="3786">
                  <c:v>1.1200001000000003E-2</c:v>
                </c:pt>
                <c:pt idx="3787">
                  <c:v>1.0400001000000002E-2</c:v>
                </c:pt>
                <c:pt idx="3788">
                  <c:v>9.6000010000000004E-3</c:v>
                </c:pt>
                <c:pt idx="3789">
                  <c:v>8.8000010000000035E-3</c:v>
                </c:pt>
                <c:pt idx="3790">
                  <c:v>8.0000010000000048E-3</c:v>
                </c:pt>
                <c:pt idx="3791">
                  <c:v>7.2000010000000036E-3</c:v>
                </c:pt>
                <c:pt idx="3792">
                  <c:v>6.4000010000000024E-3</c:v>
                </c:pt>
                <c:pt idx="3793">
                  <c:v>5.6000010000000029E-3</c:v>
                </c:pt>
                <c:pt idx="3794">
                  <c:v>4.8000010000000025E-3</c:v>
                </c:pt>
                <c:pt idx="3795">
                  <c:v>4.0000010000000022E-3</c:v>
                </c:pt>
                <c:pt idx="3796">
                  <c:v>3.2000010000000031E-3</c:v>
                </c:pt>
                <c:pt idx="3797">
                  <c:v>2.4000010000000014E-3</c:v>
                </c:pt>
                <c:pt idx="3798">
                  <c:v>1.6000010000000028E-3</c:v>
                </c:pt>
                <c:pt idx="3799">
                  <c:v>8.0000100000000157E-4</c:v>
                </c:pt>
                <c:pt idx="3800">
                  <c:v>1.0000000000000011E-9</c:v>
                </c:pt>
                <c:pt idx="3801">
                  <c:v>5.4054154054054078E-4</c:v>
                </c:pt>
                <c:pt idx="3802">
                  <c:v>1.0810820810810819E-3</c:v>
                </c:pt>
                <c:pt idx="3803">
                  <c:v>1.6216226216216223E-3</c:v>
                </c:pt>
                <c:pt idx="3804">
                  <c:v>2.1621631621621638E-3</c:v>
                </c:pt>
                <c:pt idx="3805">
                  <c:v>2.7027037027027045E-3</c:v>
                </c:pt>
                <c:pt idx="3806">
                  <c:v>3.2432442432432447E-3</c:v>
                </c:pt>
                <c:pt idx="3807">
                  <c:v>3.7837847837837854E-3</c:v>
                </c:pt>
                <c:pt idx="3808">
                  <c:v>4.3243253243243265E-3</c:v>
                </c:pt>
                <c:pt idx="3809">
                  <c:v>4.8648658648648667E-3</c:v>
                </c:pt>
                <c:pt idx="3810">
                  <c:v>5.405406405405406E-3</c:v>
                </c:pt>
                <c:pt idx="3811">
                  <c:v>5.9459469459459471E-3</c:v>
                </c:pt>
                <c:pt idx="3812">
                  <c:v>6.4864874864864882E-3</c:v>
                </c:pt>
                <c:pt idx="3813">
                  <c:v>7.0270280270270276E-3</c:v>
                </c:pt>
                <c:pt idx="3814">
                  <c:v>7.5675685675675661E-3</c:v>
                </c:pt>
                <c:pt idx="3815">
                  <c:v>8.1081091081081063E-3</c:v>
                </c:pt>
                <c:pt idx="3816">
                  <c:v>8.6486496486486535E-3</c:v>
                </c:pt>
                <c:pt idx="3817">
                  <c:v>9.1891901891891919E-3</c:v>
                </c:pt>
                <c:pt idx="3818">
                  <c:v>9.7297307297297322E-3</c:v>
                </c:pt>
                <c:pt idx="3819">
                  <c:v>1.0270271270270271E-2</c:v>
                </c:pt>
                <c:pt idx="3820">
                  <c:v>1.0810811810810813E-2</c:v>
                </c:pt>
                <c:pt idx="3821">
                  <c:v>1.1351352351351351E-2</c:v>
                </c:pt>
                <c:pt idx="3822">
                  <c:v>1.189189289189189E-2</c:v>
                </c:pt>
                <c:pt idx="3823">
                  <c:v>1.2432433432432433E-2</c:v>
                </c:pt>
                <c:pt idx="3824">
                  <c:v>1.2972973972972972E-2</c:v>
                </c:pt>
                <c:pt idx="3825">
                  <c:v>1.3513514513513519E-2</c:v>
                </c:pt>
                <c:pt idx="3826">
                  <c:v>1.4054055054054054E-2</c:v>
                </c:pt>
                <c:pt idx="3827">
                  <c:v>1.4594595594594594E-2</c:v>
                </c:pt>
                <c:pt idx="3828">
                  <c:v>1.5135136135135138E-2</c:v>
                </c:pt>
                <c:pt idx="3829">
                  <c:v>1.5675676675675675E-2</c:v>
                </c:pt>
                <c:pt idx="3830">
                  <c:v>1.621621721621622E-2</c:v>
                </c:pt>
                <c:pt idx="3831">
                  <c:v>1.6756757756756762E-2</c:v>
                </c:pt>
                <c:pt idx="3832">
                  <c:v>1.7297298297297297E-2</c:v>
                </c:pt>
                <c:pt idx="3833">
                  <c:v>1.7837838837837842E-2</c:v>
                </c:pt>
                <c:pt idx="3834">
                  <c:v>1.8378379378378381E-2</c:v>
                </c:pt>
                <c:pt idx="3835">
                  <c:v>1.8918919918918923E-2</c:v>
                </c:pt>
                <c:pt idx="3836">
                  <c:v>1.9459460459459461E-2</c:v>
                </c:pt>
                <c:pt idx="3837">
                  <c:v>2.0000001E-2</c:v>
                </c:pt>
                <c:pt idx="3838">
                  <c:v>1.9841270841269847E-2</c:v>
                </c:pt>
                <c:pt idx="3839">
                  <c:v>1.968254068253969E-2</c:v>
                </c:pt>
                <c:pt idx="3840">
                  <c:v>1.9523810523809523E-2</c:v>
                </c:pt>
                <c:pt idx="3841">
                  <c:v>1.9365080365079369E-2</c:v>
                </c:pt>
                <c:pt idx="3842">
                  <c:v>1.9206350206349213E-2</c:v>
                </c:pt>
                <c:pt idx="3843">
                  <c:v>1.9047620047619059E-2</c:v>
                </c:pt>
                <c:pt idx="3844">
                  <c:v>1.8888889888888892E-2</c:v>
                </c:pt>
                <c:pt idx="3845">
                  <c:v>1.8730159730158739E-2</c:v>
                </c:pt>
                <c:pt idx="3846">
                  <c:v>1.8571429571428578E-2</c:v>
                </c:pt>
                <c:pt idx="3847">
                  <c:v>1.8412699412698411E-2</c:v>
                </c:pt>
                <c:pt idx="3848">
                  <c:v>1.8253969253968258E-2</c:v>
                </c:pt>
                <c:pt idx="3849">
                  <c:v>1.8095239095238101E-2</c:v>
                </c:pt>
                <c:pt idx="3850">
                  <c:v>1.7936508936507941E-2</c:v>
                </c:pt>
                <c:pt idx="3851">
                  <c:v>1.7777778777777781E-2</c:v>
                </c:pt>
                <c:pt idx="3852">
                  <c:v>1.761904861904762E-2</c:v>
                </c:pt>
                <c:pt idx="3853">
                  <c:v>1.7460318460317467E-2</c:v>
                </c:pt>
                <c:pt idx="3854">
                  <c:v>1.7301588301587307E-2</c:v>
                </c:pt>
                <c:pt idx="3855">
                  <c:v>1.714285814285715E-2</c:v>
                </c:pt>
                <c:pt idx="3856">
                  <c:v>1.6984127984126983E-2</c:v>
                </c:pt>
                <c:pt idx="3857">
                  <c:v>1.6825397825396823E-2</c:v>
                </c:pt>
                <c:pt idx="3858">
                  <c:v>1.6666667666666673E-2</c:v>
                </c:pt>
                <c:pt idx="3859">
                  <c:v>1.6507937507936509E-2</c:v>
                </c:pt>
                <c:pt idx="3860">
                  <c:v>1.6349207349206356E-2</c:v>
                </c:pt>
                <c:pt idx="3861">
                  <c:v>1.6190477190476196E-2</c:v>
                </c:pt>
                <c:pt idx="3862">
                  <c:v>1.6031747031746032E-2</c:v>
                </c:pt>
                <c:pt idx="3863">
                  <c:v>1.5873016873015872E-2</c:v>
                </c:pt>
                <c:pt idx="3864">
                  <c:v>1.5714286714285715E-2</c:v>
                </c:pt>
                <c:pt idx="3865">
                  <c:v>1.555555655555556E-2</c:v>
                </c:pt>
                <c:pt idx="3866">
                  <c:v>1.5396826396825403E-2</c:v>
                </c:pt>
                <c:pt idx="3867">
                  <c:v>1.5238096238095239E-2</c:v>
                </c:pt>
                <c:pt idx="3868">
                  <c:v>1.5079366079365079E-2</c:v>
                </c:pt>
                <c:pt idx="3869">
                  <c:v>1.4920635920634919E-2</c:v>
                </c:pt>
                <c:pt idx="3870">
                  <c:v>1.476190576190476E-2</c:v>
                </c:pt>
                <c:pt idx="3871">
                  <c:v>1.4603175603174609E-2</c:v>
                </c:pt>
                <c:pt idx="3872">
                  <c:v>1.4444445444444445E-2</c:v>
                </c:pt>
                <c:pt idx="3873">
                  <c:v>1.428571528571429E-2</c:v>
                </c:pt>
                <c:pt idx="3874">
                  <c:v>1.4126985126984128E-2</c:v>
                </c:pt>
                <c:pt idx="3875">
                  <c:v>1.3968254968253969E-2</c:v>
                </c:pt>
                <c:pt idx="3876">
                  <c:v>1.3809524809523814E-2</c:v>
                </c:pt>
                <c:pt idx="3877">
                  <c:v>1.3650794650793649E-2</c:v>
                </c:pt>
                <c:pt idx="3878">
                  <c:v>1.3492064492063499E-2</c:v>
                </c:pt>
                <c:pt idx="3879">
                  <c:v>1.3333334333333339E-2</c:v>
                </c:pt>
                <c:pt idx="3880">
                  <c:v>1.3174604174603172E-2</c:v>
                </c:pt>
                <c:pt idx="3881">
                  <c:v>1.3015874015873024E-2</c:v>
                </c:pt>
                <c:pt idx="3882">
                  <c:v>1.2857143857142858E-2</c:v>
                </c:pt>
                <c:pt idx="3883">
                  <c:v>1.2698413698412701E-2</c:v>
                </c:pt>
                <c:pt idx="3884">
                  <c:v>1.2539683539682539E-2</c:v>
                </c:pt>
                <c:pt idx="3885">
                  <c:v>1.2380953380952383E-2</c:v>
                </c:pt>
                <c:pt idx="3886">
                  <c:v>1.2222223222222222E-2</c:v>
                </c:pt>
                <c:pt idx="3887">
                  <c:v>1.2063493063492067E-2</c:v>
                </c:pt>
                <c:pt idx="3888">
                  <c:v>1.1904762904761904E-2</c:v>
                </c:pt>
                <c:pt idx="3889">
                  <c:v>1.174603274603175E-2</c:v>
                </c:pt>
                <c:pt idx="3890">
                  <c:v>1.1587302587301588E-2</c:v>
                </c:pt>
                <c:pt idx="3891">
                  <c:v>1.1428572428571437E-2</c:v>
                </c:pt>
                <c:pt idx="3892">
                  <c:v>1.1269842269841271E-2</c:v>
                </c:pt>
                <c:pt idx="3893">
                  <c:v>1.1111112111111113E-2</c:v>
                </c:pt>
                <c:pt idx="3894">
                  <c:v>1.0952381952380952E-2</c:v>
                </c:pt>
                <c:pt idx="3895">
                  <c:v>1.0793651793650799E-2</c:v>
                </c:pt>
                <c:pt idx="3896">
                  <c:v>1.0634921634920639E-2</c:v>
                </c:pt>
                <c:pt idx="3897">
                  <c:v>1.0476191476190477E-2</c:v>
                </c:pt>
                <c:pt idx="3898">
                  <c:v>1.0317461317460325E-2</c:v>
                </c:pt>
                <c:pt idx="3899">
                  <c:v>1.0158731158730162E-2</c:v>
                </c:pt>
                <c:pt idx="3900">
                  <c:v>1.0000001000000001E-2</c:v>
                </c:pt>
                <c:pt idx="3901">
                  <c:v>1.0200001000000004E-2</c:v>
                </c:pt>
                <c:pt idx="3902">
                  <c:v>1.0400001000000004E-2</c:v>
                </c:pt>
                <c:pt idx="3903">
                  <c:v>1.0600001000000005E-2</c:v>
                </c:pt>
                <c:pt idx="3904">
                  <c:v>1.0800001000000007E-2</c:v>
                </c:pt>
                <c:pt idx="3905">
                  <c:v>1.1000001000000009E-2</c:v>
                </c:pt>
                <c:pt idx="3906">
                  <c:v>1.1200001000000003E-2</c:v>
                </c:pt>
                <c:pt idx="3907">
                  <c:v>1.1400001000000005E-2</c:v>
                </c:pt>
                <c:pt idx="3908">
                  <c:v>1.1600001000000007E-2</c:v>
                </c:pt>
                <c:pt idx="3909">
                  <c:v>1.1800001000000003E-2</c:v>
                </c:pt>
                <c:pt idx="3910">
                  <c:v>1.2000001000000001E-2</c:v>
                </c:pt>
                <c:pt idx="3911">
                  <c:v>1.2200001000000004E-2</c:v>
                </c:pt>
                <c:pt idx="3912">
                  <c:v>1.2400001000000004E-2</c:v>
                </c:pt>
                <c:pt idx="3913">
                  <c:v>1.2600001000000001E-2</c:v>
                </c:pt>
                <c:pt idx="3914">
                  <c:v>1.2800001000000005E-2</c:v>
                </c:pt>
                <c:pt idx="3915">
                  <c:v>1.3000001000000004E-2</c:v>
                </c:pt>
                <c:pt idx="3916">
                  <c:v>1.3200001000000005E-2</c:v>
                </c:pt>
                <c:pt idx="3917">
                  <c:v>1.3400001000000007E-2</c:v>
                </c:pt>
                <c:pt idx="3918">
                  <c:v>1.3600001000000009E-2</c:v>
                </c:pt>
                <c:pt idx="3919">
                  <c:v>1.3800001000000006E-2</c:v>
                </c:pt>
                <c:pt idx="3920">
                  <c:v>1.4000001000000001E-2</c:v>
                </c:pt>
                <c:pt idx="3921">
                  <c:v>1.4200001000000004E-2</c:v>
                </c:pt>
                <c:pt idx="3922">
                  <c:v>1.4400001000000001E-2</c:v>
                </c:pt>
                <c:pt idx="3923">
                  <c:v>1.4600001000000001E-2</c:v>
                </c:pt>
                <c:pt idx="3924">
                  <c:v>1.4800001000000004E-2</c:v>
                </c:pt>
                <c:pt idx="3925">
                  <c:v>1.5000001000000004E-2</c:v>
                </c:pt>
                <c:pt idx="3926">
                  <c:v>1.4483871967741941E-2</c:v>
                </c:pt>
                <c:pt idx="3927">
                  <c:v>1.3967742935483871E-2</c:v>
                </c:pt>
                <c:pt idx="3928">
                  <c:v>1.3451613903225804E-2</c:v>
                </c:pt>
                <c:pt idx="3929">
                  <c:v>1.2935484870967741E-2</c:v>
                </c:pt>
                <c:pt idx="3930">
                  <c:v>1.241935583870968E-2</c:v>
                </c:pt>
                <c:pt idx="3931">
                  <c:v>1.1903226806451611E-2</c:v>
                </c:pt>
                <c:pt idx="3932">
                  <c:v>1.1387097774193548E-2</c:v>
                </c:pt>
                <c:pt idx="3933">
                  <c:v>1.0870968741935489E-2</c:v>
                </c:pt>
                <c:pt idx="3934">
                  <c:v>1.0354839709677426E-2</c:v>
                </c:pt>
                <c:pt idx="3935">
                  <c:v>9.838710677419359E-3</c:v>
                </c:pt>
                <c:pt idx="3936">
                  <c:v>9.3225816451612976E-3</c:v>
                </c:pt>
                <c:pt idx="3937">
                  <c:v>8.8064526129032379E-3</c:v>
                </c:pt>
                <c:pt idx="3938">
                  <c:v>8.2903235806451609E-3</c:v>
                </c:pt>
                <c:pt idx="3939">
                  <c:v>7.7741945483870978E-3</c:v>
                </c:pt>
                <c:pt idx="3940">
                  <c:v>7.2580655161290347E-3</c:v>
                </c:pt>
                <c:pt idx="3941">
                  <c:v>6.7419364838709715E-3</c:v>
                </c:pt>
                <c:pt idx="3942">
                  <c:v>6.2258074516129032E-3</c:v>
                </c:pt>
                <c:pt idx="3943">
                  <c:v>5.7096784193548444E-3</c:v>
                </c:pt>
                <c:pt idx="3944">
                  <c:v>5.1935493870967769E-3</c:v>
                </c:pt>
                <c:pt idx="3945">
                  <c:v>4.6774203548387103E-3</c:v>
                </c:pt>
                <c:pt idx="3946">
                  <c:v>4.1612913225806472E-3</c:v>
                </c:pt>
                <c:pt idx="3947">
                  <c:v>3.6451622903225828E-3</c:v>
                </c:pt>
                <c:pt idx="3948">
                  <c:v>3.1290332580645201E-3</c:v>
                </c:pt>
                <c:pt idx="3949">
                  <c:v>2.6129042258064535E-3</c:v>
                </c:pt>
                <c:pt idx="3950">
                  <c:v>2.0967751935483869E-3</c:v>
                </c:pt>
                <c:pt idx="3951">
                  <c:v>1.5806461612903231E-3</c:v>
                </c:pt>
                <c:pt idx="3952">
                  <c:v>1.0645171290322596E-3</c:v>
                </c:pt>
                <c:pt idx="3953">
                  <c:v>5.4838809677419502E-4</c:v>
                </c:pt>
                <c:pt idx="3954">
                  <c:v>3.2259064516129185E-5</c:v>
                </c:pt>
                <c:pt idx="3955">
                  <c:v>-4.8386996774193482E-4</c:v>
                </c:pt>
                <c:pt idx="3956">
                  <c:v>-9.9999900000000076E-4</c:v>
                </c:pt>
                <c:pt idx="3957">
                  <c:v>-1.5161280322580641E-3</c:v>
                </c:pt>
                <c:pt idx="3958">
                  <c:v>-2.0322570645161277E-3</c:v>
                </c:pt>
                <c:pt idx="3959">
                  <c:v>-2.5483860967741951E-3</c:v>
                </c:pt>
                <c:pt idx="3960">
                  <c:v>-3.0645151290322578E-3</c:v>
                </c:pt>
                <c:pt idx="3961">
                  <c:v>-3.5806441612903249E-3</c:v>
                </c:pt>
                <c:pt idx="3962">
                  <c:v>-4.0967731935483915E-3</c:v>
                </c:pt>
                <c:pt idx="3963">
                  <c:v>-4.6129022258064485E-3</c:v>
                </c:pt>
                <c:pt idx="3964">
                  <c:v>-5.1290312580645125E-3</c:v>
                </c:pt>
                <c:pt idx="3965">
                  <c:v>-5.6451602903225808E-3</c:v>
                </c:pt>
                <c:pt idx="3966">
                  <c:v>-6.1612893225806483E-3</c:v>
                </c:pt>
                <c:pt idx="3967">
                  <c:v>-6.6774183548387106E-3</c:v>
                </c:pt>
                <c:pt idx="3968">
                  <c:v>-7.1935473870967746E-3</c:v>
                </c:pt>
                <c:pt idx="3969">
                  <c:v>-7.7096764193548446E-3</c:v>
                </c:pt>
                <c:pt idx="3970">
                  <c:v>-8.2258054516129043E-3</c:v>
                </c:pt>
                <c:pt idx="3971">
                  <c:v>-8.7419344838709657E-3</c:v>
                </c:pt>
                <c:pt idx="3972">
                  <c:v>-9.2580635161290357E-3</c:v>
                </c:pt>
                <c:pt idx="3973">
                  <c:v>-9.7741925483871023E-3</c:v>
                </c:pt>
                <c:pt idx="3974">
                  <c:v>-1.029032158064516E-2</c:v>
                </c:pt>
                <c:pt idx="3975">
                  <c:v>-1.0806450612903232E-2</c:v>
                </c:pt>
                <c:pt idx="3976">
                  <c:v>-1.1322579645161307E-2</c:v>
                </c:pt>
                <c:pt idx="3977">
                  <c:v>-1.1838708677419362E-2</c:v>
                </c:pt>
                <c:pt idx="3978">
                  <c:v>-1.2354837709677421E-2</c:v>
                </c:pt>
                <c:pt idx="3979">
                  <c:v>-1.2870966741935483E-2</c:v>
                </c:pt>
                <c:pt idx="3980">
                  <c:v>-1.3387095774193548E-2</c:v>
                </c:pt>
                <c:pt idx="3981">
                  <c:v>-1.3903224806451614E-2</c:v>
                </c:pt>
                <c:pt idx="3982">
                  <c:v>-1.4419353838709676E-2</c:v>
                </c:pt>
                <c:pt idx="3983">
                  <c:v>-1.4935482870967742E-2</c:v>
                </c:pt>
                <c:pt idx="3984">
                  <c:v>-1.5451611903225804E-2</c:v>
                </c:pt>
                <c:pt idx="3985">
                  <c:v>-1.5967740935483869E-2</c:v>
                </c:pt>
                <c:pt idx="3986">
                  <c:v>-1.648386996774194E-2</c:v>
                </c:pt>
                <c:pt idx="3987">
                  <c:v>-1.6999999000000002E-2</c:v>
                </c:pt>
                <c:pt idx="3988">
                  <c:v>-1.6552630578947368E-2</c:v>
                </c:pt>
                <c:pt idx="3989">
                  <c:v>-1.6105262157894738E-2</c:v>
                </c:pt>
                <c:pt idx="3990">
                  <c:v>-1.5657893736842107E-2</c:v>
                </c:pt>
                <c:pt idx="3991">
                  <c:v>-1.5210525315789482E-2</c:v>
                </c:pt>
                <c:pt idx="3992">
                  <c:v>-1.4763156894736848E-2</c:v>
                </c:pt>
                <c:pt idx="3993">
                  <c:v>-1.4315788473684209E-2</c:v>
                </c:pt>
                <c:pt idx="3994">
                  <c:v>-1.3868420052631584E-2</c:v>
                </c:pt>
                <c:pt idx="3995">
                  <c:v>-1.3421051631578957E-2</c:v>
                </c:pt>
                <c:pt idx="3996">
                  <c:v>-1.297368321052632E-2</c:v>
                </c:pt>
                <c:pt idx="3997">
                  <c:v>-1.2526314789473685E-2</c:v>
                </c:pt>
                <c:pt idx="3998">
                  <c:v>-1.2078946368421046E-2</c:v>
                </c:pt>
                <c:pt idx="3999">
                  <c:v>-1.1631577947368429E-2</c:v>
                </c:pt>
                <c:pt idx="4000">
                  <c:v>-1.1184209526315797E-2</c:v>
                </c:pt>
                <c:pt idx="4001">
                  <c:v>-1.0736841105263161E-2</c:v>
                </c:pt>
                <c:pt idx="4002">
                  <c:v>-1.0289472684210531E-2</c:v>
                </c:pt>
                <c:pt idx="4003">
                  <c:v>-9.8421042631578991E-3</c:v>
                </c:pt>
                <c:pt idx="4004">
                  <c:v>-9.3947358421052722E-3</c:v>
                </c:pt>
                <c:pt idx="4005">
                  <c:v>-8.9473674210526263E-3</c:v>
                </c:pt>
                <c:pt idx="4006">
                  <c:v>-8.4999990000000063E-3</c:v>
                </c:pt>
                <c:pt idx="4007">
                  <c:v>-8.0526305789473812E-3</c:v>
                </c:pt>
                <c:pt idx="4008">
                  <c:v>-7.6052621578947422E-3</c:v>
                </c:pt>
                <c:pt idx="4009">
                  <c:v>-7.1578937368421084E-3</c:v>
                </c:pt>
                <c:pt idx="4010">
                  <c:v>-6.7105253157894746E-3</c:v>
                </c:pt>
                <c:pt idx="4011">
                  <c:v>-6.2631568947368425E-3</c:v>
                </c:pt>
                <c:pt idx="4012">
                  <c:v>-5.8157884736842105E-3</c:v>
                </c:pt>
                <c:pt idx="4013">
                  <c:v>-5.3684200526315784E-3</c:v>
                </c:pt>
                <c:pt idx="4014">
                  <c:v>-4.9210516315789481E-3</c:v>
                </c:pt>
                <c:pt idx="4015">
                  <c:v>-4.4736832105263195E-3</c:v>
                </c:pt>
                <c:pt idx="4016">
                  <c:v>-4.0263147894736865E-3</c:v>
                </c:pt>
                <c:pt idx="4017">
                  <c:v>-3.578946368421054E-3</c:v>
                </c:pt>
                <c:pt idx="4018">
                  <c:v>-3.1315779473684215E-3</c:v>
                </c:pt>
                <c:pt idx="4019">
                  <c:v>-2.6842095263157882E-3</c:v>
                </c:pt>
                <c:pt idx="4020">
                  <c:v>-2.2368411052631565E-3</c:v>
                </c:pt>
                <c:pt idx="4021">
                  <c:v>-1.7894726842105251E-3</c:v>
                </c:pt>
                <c:pt idx="4022">
                  <c:v>-1.3421042631578933E-3</c:v>
                </c:pt>
                <c:pt idx="4023">
                  <c:v>-8.9473584210526054E-4</c:v>
                </c:pt>
                <c:pt idx="4024">
                  <c:v>-4.4736742105262923E-4</c:v>
                </c:pt>
                <c:pt idx="4025">
                  <c:v>1.0000000000000011E-9</c:v>
                </c:pt>
                <c:pt idx="4026">
                  <c:v>4.0000100000000003E-4</c:v>
                </c:pt>
                <c:pt idx="4027">
                  <c:v>8.0000100000000027E-4</c:v>
                </c:pt>
                <c:pt idx="4028">
                  <c:v>1.200001E-3</c:v>
                </c:pt>
                <c:pt idx="4029">
                  <c:v>1.6000010000000004E-3</c:v>
                </c:pt>
                <c:pt idx="4030">
                  <c:v>2.0000009999999999E-3</c:v>
                </c:pt>
                <c:pt idx="4031">
                  <c:v>2.400001000000001E-3</c:v>
                </c:pt>
                <c:pt idx="4032">
                  <c:v>2.8000010000000012E-3</c:v>
                </c:pt>
                <c:pt idx="4033">
                  <c:v>3.2000010000000018E-3</c:v>
                </c:pt>
                <c:pt idx="4034">
                  <c:v>3.6000010000000007E-3</c:v>
                </c:pt>
                <c:pt idx="4035">
                  <c:v>4.0000010000000004E-3</c:v>
                </c:pt>
                <c:pt idx="4036">
                  <c:v>4.4000010000000023E-3</c:v>
                </c:pt>
                <c:pt idx="4037">
                  <c:v>4.8000009999999999E-3</c:v>
                </c:pt>
                <c:pt idx="4038">
                  <c:v>5.2000009999999992E-3</c:v>
                </c:pt>
                <c:pt idx="4039">
                  <c:v>5.6000010000000003E-3</c:v>
                </c:pt>
                <c:pt idx="4040">
                  <c:v>6.0000010000000022E-3</c:v>
                </c:pt>
                <c:pt idx="4041">
                  <c:v>6.4000010000000024E-3</c:v>
                </c:pt>
                <c:pt idx="4042">
                  <c:v>6.8000010000000017E-3</c:v>
                </c:pt>
                <c:pt idx="4043">
                  <c:v>7.2000010000000019E-3</c:v>
                </c:pt>
                <c:pt idx="4044">
                  <c:v>7.6000010000000012E-3</c:v>
                </c:pt>
                <c:pt idx="4045">
                  <c:v>8.0000010000000048E-3</c:v>
                </c:pt>
                <c:pt idx="4046">
                  <c:v>8.4000010000000024E-3</c:v>
                </c:pt>
                <c:pt idx="4047">
                  <c:v>8.8000010000000035E-3</c:v>
                </c:pt>
                <c:pt idx="4048">
                  <c:v>9.2000010000000011E-3</c:v>
                </c:pt>
                <c:pt idx="4049">
                  <c:v>9.6000010000000021E-3</c:v>
                </c:pt>
                <c:pt idx="4050">
                  <c:v>1.0000001000000001E-2</c:v>
                </c:pt>
                <c:pt idx="4051">
                  <c:v>9.5675685675675713E-3</c:v>
                </c:pt>
                <c:pt idx="4052">
                  <c:v>9.1351361351351395E-3</c:v>
                </c:pt>
                <c:pt idx="4053">
                  <c:v>8.7027037027027025E-3</c:v>
                </c:pt>
                <c:pt idx="4054">
                  <c:v>8.2702712702702706E-3</c:v>
                </c:pt>
                <c:pt idx="4055">
                  <c:v>7.8378388378378388E-3</c:v>
                </c:pt>
                <c:pt idx="4056">
                  <c:v>7.4054064054054096E-3</c:v>
                </c:pt>
                <c:pt idx="4057">
                  <c:v>6.972973972972976E-3</c:v>
                </c:pt>
                <c:pt idx="4058">
                  <c:v>6.5405415405405424E-3</c:v>
                </c:pt>
                <c:pt idx="4059">
                  <c:v>6.1081091081081106E-3</c:v>
                </c:pt>
                <c:pt idx="4060">
                  <c:v>5.6756766756756779E-3</c:v>
                </c:pt>
                <c:pt idx="4061">
                  <c:v>5.2432442432432469E-3</c:v>
                </c:pt>
                <c:pt idx="4062">
                  <c:v>4.8108118108108108E-3</c:v>
                </c:pt>
                <c:pt idx="4063">
                  <c:v>4.3783793783783807E-3</c:v>
                </c:pt>
                <c:pt idx="4064">
                  <c:v>3.945946945945948E-3</c:v>
                </c:pt>
                <c:pt idx="4065">
                  <c:v>3.5135145135135153E-3</c:v>
                </c:pt>
                <c:pt idx="4066">
                  <c:v>3.0810820810810821E-3</c:v>
                </c:pt>
                <c:pt idx="4067">
                  <c:v>2.6486496486486499E-3</c:v>
                </c:pt>
                <c:pt idx="4068">
                  <c:v>2.2162172162162176E-3</c:v>
                </c:pt>
                <c:pt idx="4069">
                  <c:v>1.7837847837837845E-3</c:v>
                </c:pt>
                <c:pt idx="4070">
                  <c:v>1.3513523513513526E-3</c:v>
                </c:pt>
                <c:pt idx="4071">
                  <c:v>9.1891991891891928E-4</c:v>
                </c:pt>
                <c:pt idx="4072">
                  <c:v>4.8648748648648664E-4</c:v>
                </c:pt>
                <c:pt idx="4073">
                  <c:v>5.4055054054054103E-5</c:v>
                </c:pt>
                <c:pt idx="4074">
                  <c:v>-3.783773783783786E-4</c:v>
                </c:pt>
                <c:pt idx="4075">
                  <c:v>-8.1080981081081097E-4</c:v>
                </c:pt>
                <c:pt idx="4076">
                  <c:v>-1.243242243243244E-3</c:v>
                </c:pt>
                <c:pt idx="4077">
                  <c:v>-1.675674675675676E-3</c:v>
                </c:pt>
                <c:pt idx="4078">
                  <c:v>-2.108107108108109E-3</c:v>
                </c:pt>
                <c:pt idx="4079">
                  <c:v>-2.5405395405405434E-3</c:v>
                </c:pt>
                <c:pt idx="4080">
                  <c:v>-2.9729719729729748E-3</c:v>
                </c:pt>
                <c:pt idx="4081">
                  <c:v>-3.4054044054054066E-3</c:v>
                </c:pt>
                <c:pt idx="4082">
                  <c:v>-3.8378368378378389E-3</c:v>
                </c:pt>
                <c:pt idx="4083">
                  <c:v>-4.2702692702702742E-3</c:v>
                </c:pt>
                <c:pt idx="4084">
                  <c:v>-4.702701702702706E-3</c:v>
                </c:pt>
                <c:pt idx="4085">
                  <c:v>-5.135134135135137E-3</c:v>
                </c:pt>
                <c:pt idx="4086">
                  <c:v>-5.5675665675675662E-3</c:v>
                </c:pt>
                <c:pt idx="4087">
                  <c:v>-5.9999990000000033E-3</c:v>
                </c:pt>
                <c:pt idx="4088">
                  <c:v>-5.052630578947369E-3</c:v>
                </c:pt>
                <c:pt idx="4089">
                  <c:v>-4.1052621578947391E-3</c:v>
                </c:pt>
                <c:pt idx="4090">
                  <c:v>-3.1578937368421075E-3</c:v>
                </c:pt>
                <c:pt idx="4091">
                  <c:v>-2.2105253157894754E-3</c:v>
                </c:pt>
                <c:pt idx="4092">
                  <c:v>-1.2631568947368442E-3</c:v>
                </c:pt>
                <c:pt idx="4093">
                  <c:v>-3.1578847368421116E-4</c:v>
                </c:pt>
                <c:pt idx="4094">
                  <c:v>6.3157994736842064E-4</c:v>
                </c:pt>
                <c:pt idx="4095">
                  <c:v>1.5789483684210523E-3</c:v>
                </c:pt>
                <c:pt idx="4096">
                  <c:v>2.5263167894736837E-3</c:v>
                </c:pt>
                <c:pt idx="4097">
                  <c:v>3.4736852105263158E-3</c:v>
                </c:pt>
                <c:pt idx="4098">
                  <c:v>4.4210536315789474E-3</c:v>
                </c:pt>
                <c:pt idx="4099">
                  <c:v>5.3684220526315799E-3</c:v>
                </c:pt>
                <c:pt idx="4100">
                  <c:v>6.3157904736842099E-3</c:v>
                </c:pt>
                <c:pt idx="4101">
                  <c:v>7.2631588947368432E-3</c:v>
                </c:pt>
                <c:pt idx="4102">
                  <c:v>8.2105273157894749E-3</c:v>
                </c:pt>
                <c:pt idx="4103">
                  <c:v>9.1578957368421091E-3</c:v>
                </c:pt>
                <c:pt idx="4104">
                  <c:v>1.0105264157894729E-2</c:v>
                </c:pt>
                <c:pt idx="4105">
                  <c:v>1.105263257894736E-2</c:v>
                </c:pt>
                <c:pt idx="4106">
                  <c:v>1.2000001000000001E-2</c:v>
                </c:pt>
                <c:pt idx="4107">
                  <c:v>1.2947369421052629E-2</c:v>
                </c:pt>
                <c:pt idx="4108">
                  <c:v>1.3894737842105261E-2</c:v>
                </c:pt>
                <c:pt idx="4109">
                  <c:v>1.4842106263157901E-2</c:v>
                </c:pt>
                <c:pt idx="4110">
                  <c:v>1.578947468421053E-2</c:v>
                </c:pt>
                <c:pt idx="4111">
                  <c:v>1.6736843105263161E-2</c:v>
                </c:pt>
                <c:pt idx="4112">
                  <c:v>1.7684211526315788E-2</c:v>
                </c:pt>
                <c:pt idx="4113">
                  <c:v>1.8631579947368433E-2</c:v>
                </c:pt>
                <c:pt idx="4114">
                  <c:v>1.9578948368421046E-2</c:v>
                </c:pt>
                <c:pt idx="4115">
                  <c:v>2.0526316789473694E-2</c:v>
                </c:pt>
                <c:pt idx="4116">
                  <c:v>2.1473685210526328E-2</c:v>
                </c:pt>
                <c:pt idx="4117">
                  <c:v>2.2421053631578945E-2</c:v>
                </c:pt>
                <c:pt idx="4118">
                  <c:v>2.3368422052631562E-2</c:v>
                </c:pt>
                <c:pt idx="4119">
                  <c:v>2.431579047368421E-2</c:v>
                </c:pt>
                <c:pt idx="4120">
                  <c:v>2.5263158894736834E-2</c:v>
                </c:pt>
                <c:pt idx="4121">
                  <c:v>2.6210527315789475E-2</c:v>
                </c:pt>
                <c:pt idx="4122">
                  <c:v>2.7157895736842106E-2</c:v>
                </c:pt>
                <c:pt idx="4123">
                  <c:v>2.810526415789474E-2</c:v>
                </c:pt>
                <c:pt idx="4124">
                  <c:v>2.9052632578947375E-2</c:v>
                </c:pt>
                <c:pt idx="4125">
                  <c:v>3.0000001000000002E-2</c:v>
                </c:pt>
                <c:pt idx="4126">
                  <c:v>2.9600001000000001E-2</c:v>
                </c:pt>
                <c:pt idx="4127">
                  <c:v>2.9200000999999996E-2</c:v>
                </c:pt>
                <c:pt idx="4128">
                  <c:v>2.8800001000000002E-2</c:v>
                </c:pt>
                <c:pt idx="4129">
                  <c:v>2.8400001000000001E-2</c:v>
                </c:pt>
                <c:pt idx="4130">
                  <c:v>2.8000001E-2</c:v>
                </c:pt>
                <c:pt idx="4131">
                  <c:v>2.7600001000000002E-2</c:v>
                </c:pt>
                <c:pt idx="4132">
                  <c:v>2.7200001000000008E-2</c:v>
                </c:pt>
                <c:pt idx="4133">
                  <c:v>2.6800001000000007E-2</c:v>
                </c:pt>
                <c:pt idx="4134">
                  <c:v>2.6400001000000006E-2</c:v>
                </c:pt>
                <c:pt idx="4135">
                  <c:v>2.6000001000000002E-2</c:v>
                </c:pt>
                <c:pt idx="4136">
                  <c:v>2.5600001000000001E-2</c:v>
                </c:pt>
                <c:pt idx="4137">
                  <c:v>2.5200001E-2</c:v>
                </c:pt>
                <c:pt idx="4138">
                  <c:v>2.4800001000000002E-2</c:v>
                </c:pt>
                <c:pt idx="4139">
                  <c:v>2.4400001000000001E-2</c:v>
                </c:pt>
                <c:pt idx="4140">
                  <c:v>2.4000001E-2</c:v>
                </c:pt>
                <c:pt idx="4141">
                  <c:v>2.3600000999999995E-2</c:v>
                </c:pt>
                <c:pt idx="4142">
                  <c:v>2.3200000999999998E-2</c:v>
                </c:pt>
                <c:pt idx="4143">
                  <c:v>2.2800001000000007E-2</c:v>
                </c:pt>
                <c:pt idx="4144">
                  <c:v>2.2400001000000003E-2</c:v>
                </c:pt>
                <c:pt idx="4145">
                  <c:v>2.2000001000000002E-2</c:v>
                </c:pt>
                <c:pt idx="4146">
                  <c:v>2.1600001000000001E-2</c:v>
                </c:pt>
                <c:pt idx="4147">
                  <c:v>2.1200001000000007E-2</c:v>
                </c:pt>
                <c:pt idx="4148">
                  <c:v>2.0800001000000002E-2</c:v>
                </c:pt>
                <c:pt idx="4149">
                  <c:v>2.0400001000000001E-2</c:v>
                </c:pt>
                <c:pt idx="4150">
                  <c:v>2.0000001E-2</c:v>
                </c:pt>
                <c:pt idx="4151">
                  <c:v>2.0483871967741939E-2</c:v>
                </c:pt>
                <c:pt idx="4152">
                  <c:v>2.0967742935483872E-2</c:v>
                </c:pt>
                <c:pt idx="4153">
                  <c:v>2.1451613903225815E-2</c:v>
                </c:pt>
                <c:pt idx="4154">
                  <c:v>2.1935484870967741E-2</c:v>
                </c:pt>
                <c:pt idx="4155">
                  <c:v>2.241935583870969E-2</c:v>
                </c:pt>
                <c:pt idx="4156">
                  <c:v>2.2903226806451616E-2</c:v>
                </c:pt>
                <c:pt idx="4157">
                  <c:v>2.3387097774193559E-2</c:v>
                </c:pt>
                <c:pt idx="4158">
                  <c:v>2.3870968741935485E-2</c:v>
                </c:pt>
                <c:pt idx="4159">
                  <c:v>2.4354839709677417E-2</c:v>
                </c:pt>
                <c:pt idx="4160">
                  <c:v>2.4838710677419377E-2</c:v>
                </c:pt>
                <c:pt idx="4161">
                  <c:v>2.5322581645161272E-2</c:v>
                </c:pt>
                <c:pt idx="4162">
                  <c:v>2.5806452612903232E-2</c:v>
                </c:pt>
                <c:pt idx="4163">
                  <c:v>2.6290323580645179E-2</c:v>
                </c:pt>
                <c:pt idx="4164">
                  <c:v>2.6774194548387087E-2</c:v>
                </c:pt>
                <c:pt idx="4165">
                  <c:v>2.7258065516129054E-2</c:v>
                </c:pt>
                <c:pt idx="4166">
                  <c:v>2.7741936483870997E-2</c:v>
                </c:pt>
                <c:pt idx="4167">
                  <c:v>2.8225807451612912E-2</c:v>
                </c:pt>
                <c:pt idx="4168">
                  <c:v>2.8709678419354852E-2</c:v>
                </c:pt>
                <c:pt idx="4169">
                  <c:v>2.9193549387096781E-2</c:v>
                </c:pt>
                <c:pt idx="4170">
                  <c:v>2.9677420354838707E-2</c:v>
                </c:pt>
                <c:pt idx="4171">
                  <c:v>3.0161291322580643E-2</c:v>
                </c:pt>
                <c:pt idx="4172">
                  <c:v>3.0645162290322592E-2</c:v>
                </c:pt>
                <c:pt idx="4173">
                  <c:v>3.1129033258064522E-2</c:v>
                </c:pt>
                <c:pt idx="4174">
                  <c:v>3.1612904225806454E-2</c:v>
                </c:pt>
                <c:pt idx="4175">
                  <c:v>3.2096775193548394E-2</c:v>
                </c:pt>
                <c:pt idx="4176">
                  <c:v>3.258064616129034E-2</c:v>
                </c:pt>
                <c:pt idx="4177">
                  <c:v>3.3064517129032259E-2</c:v>
                </c:pt>
                <c:pt idx="4178">
                  <c:v>3.3548388096774191E-2</c:v>
                </c:pt>
                <c:pt idx="4179">
                  <c:v>3.4032259064516145E-2</c:v>
                </c:pt>
                <c:pt idx="4180">
                  <c:v>3.4516130032258063E-2</c:v>
                </c:pt>
                <c:pt idx="4181">
                  <c:v>3.500000100000001E-2</c:v>
                </c:pt>
                <c:pt idx="4182">
                  <c:v>3.5483871967741949E-2</c:v>
                </c:pt>
                <c:pt idx="4183">
                  <c:v>3.5967742935483875E-2</c:v>
                </c:pt>
                <c:pt idx="4184">
                  <c:v>3.6451613903225814E-2</c:v>
                </c:pt>
                <c:pt idx="4185">
                  <c:v>3.693548487096774E-2</c:v>
                </c:pt>
                <c:pt idx="4186">
                  <c:v>3.7419355838709693E-2</c:v>
                </c:pt>
                <c:pt idx="4187">
                  <c:v>3.7903226806451612E-2</c:v>
                </c:pt>
                <c:pt idx="4188">
                  <c:v>3.8387097774193565E-2</c:v>
                </c:pt>
                <c:pt idx="4189">
                  <c:v>3.8870968741935491E-2</c:v>
                </c:pt>
                <c:pt idx="4190">
                  <c:v>3.9354839709677431E-2</c:v>
                </c:pt>
                <c:pt idx="4191">
                  <c:v>3.9838710677419384E-2</c:v>
                </c:pt>
                <c:pt idx="4192">
                  <c:v>4.032258164516133E-2</c:v>
                </c:pt>
                <c:pt idx="4193">
                  <c:v>4.0806452612903263E-2</c:v>
                </c:pt>
                <c:pt idx="4194">
                  <c:v>4.1290323580645161E-2</c:v>
                </c:pt>
                <c:pt idx="4195">
                  <c:v>4.1774194548387086E-2</c:v>
                </c:pt>
                <c:pt idx="4196">
                  <c:v>4.2258065516129012E-2</c:v>
                </c:pt>
                <c:pt idx="4197">
                  <c:v>4.2741936483870965E-2</c:v>
                </c:pt>
                <c:pt idx="4198">
                  <c:v>4.3225807451612891E-2</c:v>
                </c:pt>
                <c:pt idx="4199">
                  <c:v>4.370967841935481E-2</c:v>
                </c:pt>
                <c:pt idx="4200">
                  <c:v>4.4193549387096784E-2</c:v>
                </c:pt>
                <c:pt idx="4201">
                  <c:v>4.4677420354838737E-2</c:v>
                </c:pt>
                <c:pt idx="4202">
                  <c:v>4.5161291322580677E-2</c:v>
                </c:pt>
                <c:pt idx="4203">
                  <c:v>4.5645162290322547E-2</c:v>
                </c:pt>
                <c:pt idx="4204">
                  <c:v>4.6129033258064493E-2</c:v>
                </c:pt>
                <c:pt idx="4205">
                  <c:v>4.6612904225806488E-2</c:v>
                </c:pt>
                <c:pt idx="4206">
                  <c:v>4.7096775193548428E-2</c:v>
                </c:pt>
                <c:pt idx="4207">
                  <c:v>4.7580646161290326E-2</c:v>
                </c:pt>
                <c:pt idx="4208">
                  <c:v>4.8064517129032286E-2</c:v>
                </c:pt>
                <c:pt idx="4209">
                  <c:v>4.8548388096774156E-2</c:v>
                </c:pt>
                <c:pt idx="4210">
                  <c:v>4.9032259064516144E-2</c:v>
                </c:pt>
                <c:pt idx="4211">
                  <c:v>4.9516130032258097E-2</c:v>
                </c:pt>
                <c:pt idx="4212">
                  <c:v>5.0000001000000016E-2</c:v>
                </c:pt>
                <c:pt idx="4213">
                  <c:v>5.0317461317460351E-2</c:v>
                </c:pt>
                <c:pt idx="4214">
                  <c:v>5.0634921634920671E-2</c:v>
                </c:pt>
                <c:pt idx="4215">
                  <c:v>5.0952381952380978E-2</c:v>
                </c:pt>
                <c:pt idx="4216">
                  <c:v>5.1269842269841277E-2</c:v>
                </c:pt>
                <c:pt idx="4217">
                  <c:v>5.158730258730157E-2</c:v>
                </c:pt>
                <c:pt idx="4218">
                  <c:v>5.1904762904761897E-2</c:v>
                </c:pt>
                <c:pt idx="4219">
                  <c:v>5.2222223222222253E-2</c:v>
                </c:pt>
                <c:pt idx="4220">
                  <c:v>5.2539683539682566E-2</c:v>
                </c:pt>
                <c:pt idx="4221">
                  <c:v>5.285714385714288E-2</c:v>
                </c:pt>
                <c:pt idx="4222">
                  <c:v>5.3174604174603173E-2</c:v>
                </c:pt>
                <c:pt idx="4223">
                  <c:v>5.3492064492063514E-2</c:v>
                </c:pt>
                <c:pt idx="4224">
                  <c:v>5.3809524809523834E-2</c:v>
                </c:pt>
                <c:pt idx="4225">
                  <c:v>5.4126985126984127E-2</c:v>
                </c:pt>
                <c:pt idx="4226">
                  <c:v>5.4444445444444454E-2</c:v>
                </c:pt>
                <c:pt idx="4227">
                  <c:v>5.4761905761904782E-2</c:v>
                </c:pt>
                <c:pt idx="4228">
                  <c:v>5.5079366079365061E-2</c:v>
                </c:pt>
                <c:pt idx="4229">
                  <c:v>5.539682639682543E-2</c:v>
                </c:pt>
                <c:pt idx="4230">
                  <c:v>5.5714286714285736E-2</c:v>
                </c:pt>
                <c:pt idx="4231">
                  <c:v>5.6031747031746071E-2</c:v>
                </c:pt>
                <c:pt idx="4232">
                  <c:v>5.6349207349206377E-2</c:v>
                </c:pt>
                <c:pt idx="4233">
                  <c:v>5.6666667666666691E-2</c:v>
                </c:pt>
                <c:pt idx="4234">
                  <c:v>5.6984127984127005E-2</c:v>
                </c:pt>
                <c:pt idx="4235">
                  <c:v>5.7301588301587304E-2</c:v>
                </c:pt>
                <c:pt idx="4236">
                  <c:v>5.7619048619047625E-2</c:v>
                </c:pt>
                <c:pt idx="4237">
                  <c:v>5.7936508936507959E-2</c:v>
                </c:pt>
                <c:pt idx="4238">
                  <c:v>5.8253969253968287E-2</c:v>
                </c:pt>
                <c:pt idx="4239">
                  <c:v>5.8571429571428579E-2</c:v>
                </c:pt>
                <c:pt idx="4240">
                  <c:v>5.8888889888888893E-2</c:v>
                </c:pt>
                <c:pt idx="4241">
                  <c:v>5.9206350206349227E-2</c:v>
                </c:pt>
                <c:pt idx="4242">
                  <c:v>5.9523810523809527E-2</c:v>
                </c:pt>
                <c:pt idx="4243">
                  <c:v>5.9841270841269868E-2</c:v>
                </c:pt>
                <c:pt idx="4244">
                  <c:v>6.0158731158730203E-2</c:v>
                </c:pt>
                <c:pt idx="4245">
                  <c:v>6.0476191476190502E-2</c:v>
                </c:pt>
                <c:pt idx="4246">
                  <c:v>6.0793651793650816E-2</c:v>
                </c:pt>
                <c:pt idx="4247">
                  <c:v>6.1111112111111116E-2</c:v>
                </c:pt>
                <c:pt idx="4248">
                  <c:v>6.1428572428571436E-2</c:v>
                </c:pt>
                <c:pt idx="4249">
                  <c:v>6.1746032746031784E-2</c:v>
                </c:pt>
                <c:pt idx="4250">
                  <c:v>6.2063493063492091E-2</c:v>
                </c:pt>
                <c:pt idx="4251">
                  <c:v>6.2380953380952384E-2</c:v>
                </c:pt>
                <c:pt idx="4252">
                  <c:v>6.2698413698412711E-2</c:v>
                </c:pt>
                <c:pt idx="4253">
                  <c:v>6.3015874015873038E-2</c:v>
                </c:pt>
                <c:pt idx="4254">
                  <c:v>6.333333433333338E-2</c:v>
                </c:pt>
                <c:pt idx="4255">
                  <c:v>6.3650794650793679E-2</c:v>
                </c:pt>
                <c:pt idx="4256">
                  <c:v>6.3968254968253979E-2</c:v>
                </c:pt>
                <c:pt idx="4257">
                  <c:v>6.4285715285714293E-2</c:v>
                </c:pt>
                <c:pt idx="4258">
                  <c:v>6.460317560317462E-2</c:v>
                </c:pt>
                <c:pt idx="4259">
                  <c:v>6.4920635920634934E-2</c:v>
                </c:pt>
                <c:pt idx="4260">
                  <c:v>6.5238096238095275E-2</c:v>
                </c:pt>
                <c:pt idx="4261">
                  <c:v>6.5555556555555561E-2</c:v>
                </c:pt>
                <c:pt idx="4262">
                  <c:v>6.5873016873015902E-2</c:v>
                </c:pt>
                <c:pt idx="4263">
                  <c:v>6.619047719047623E-2</c:v>
                </c:pt>
                <c:pt idx="4264">
                  <c:v>6.6507937507936543E-2</c:v>
                </c:pt>
                <c:pt idx="4265">
                  <c:v>6.6825397825396857E-2</c:v>
                </c:pt>
                <c:pt idx="4266">
                  <c:v>6.7142858142857142E-2</c:v>
                </c:pt>
                <c:pt idx="4267">
                  <c:v>6.746031846031747E-2</c:v>
                </c:pt>
                <c:pt idx="4268">
                  <c:v>6.7777778777777783E-2</c:v>
                </c:pt>
                <c:pt idx="4269">
                  <c:v>6.8095239095238139E-2</c:v>
                </c:pt>
                <c:pt idx="4270">
                  <c:v>6.8412699412698452E-2</c:v>
                </c:pt>
                <c:pt idx="4271">
                  <c:v>6.8730159730158738E-2</c:v>
                </c:pt>
                <c:pt idx="4272">
                  <c:v>6.9047620047619107E-2</c:v>
                </c:pt>
                <c:pt idx="4273">
                  <c:v>6.9365080365079393E-2</c:v>
                </c:pt>
                <c:pt idx="4274">
                  <c:v>6.9682540682539693E-2</c:v>
                </c:pt>
                <c:pt idx="4275">
                  <c:v>7.0000001000000034E-2</c:v>
                </c:pt>
                <c:pt idx="4276">
                  <c:v>7.0322581645161336E-2</c:v>
                </c:pt>
                <c:pt idx="4277">
                  <c:v>7.0645162290322569E-2</c:v>
                </c:pt>
                <c:pt idx="4278">
                  <c:v>7.0967742935483913E-2</c:v>
                </c:pt>
                <c:pt idx="4279">
                  <c:v>7.1290323580645173E-2</c:v>
                </c:pt>
                <c:pt idx="4280">
                  <c:v>7.161290422580649E-2</c:v>
                </c:pt>
                <c:pt idx="4281">
                  <c:v>7.1935484870967764E-2</c:v>
                </c:pt>
                <c:pt idx="4282">
                  <c:v>7.2258065516129039E-2</c:v>
                </c:pt>
                <c:pt idx="4283">
                  <c:v>7.2580646161290327E-2</c:v>
                </c:pt>
                <c:pt idx="4284">
                  <c:v>7.2903226806451671E-2</c:v>
                </c:pt>
                <c:pt idx="4285">
                  <c:v>7.3225807451612918E-2</c:v>
                </c:pt>
                <c:pt idx="4286">
                  <c:v>7.3548388096774206E-2</c:v>
                </c:pt>
                <c:pt idx="4287">
                  <c:v>7.3870968741935494E-2</c:v>
                </c:pt>
                <c:pt idx="4288">
                  <c:v>7.419354938709681E-2</c:v>
                </c:pt>
                <c:pt idx="4289">
                  <c:v>7.4516130032258113E-2</c:v>
                </c:pt>
                <c:pt idx="4290">
                  <c:v>7.4838710677419373E-2</c:v>
                </c:pt>
                <c:pt idx="4291">
                  <c:v>7.5161291322580689E-2</c:v>
                </c:pt>
                <c:pt idx="4292">
                  <c:v>7.5483871967741964E-2</c:v>
                </c:pt>
                <c:pt idx="4293">
                  <c:v>7.5806452612903266E-2</c:v>
                </c:pt>
                <c:pt idx="4294">
                  <c:v>7.6129033258064527E-2</c:v>
                </c:pt>
                <c:pt idx="4295">
                  <c:v>7.6451613903225843E-2</c:v>
                </c:pt>
                <c:pt idx="4296">
                  <c:v>7.6774194548387104E-2</c:v>
                </c:pt>
                <c:pt idx="4297">
                  <c:v>7.7096775193548434E-2</c:v>
                </c:pt>
                <c:pt idx="4298">
                  <c:v>7.7419355838709694E-2</c:v>
                </c:pt>
                <c:pt idx="4299">
                  <c:v>7.7741936483870969E-2</c:v>
                </c:pt>
                <c:pt idx="4300">
                  <c:v>7.8064517129032313E-2</c:v>
                </c:pt>
                <c:pt idx="4301">
                  <c:v>7.8387097774193573E-2</c:v>
                </c:pt>
                <c:pt idx="4302">
                  <c:v>7.8709678419354848E-2</c:v>
                </c:pt>
                <c:pt idx="4303">
                  <c:v>7.9032259064516164E-2</c:v>
                </c:pt>
                <c:pt idx="4304">
                  <c:v>7.9354839709677424E-2</c:v>
                </c:pt>
                <c:pt idx="4305">
                  <c:v>7.9677420354838754E-2</c:v>
                </c:pt>
                <c:pt idx="4306">
                  <c:v>8.0000001000000015E-2</c:v>
                </c:pt>
                <c:pt idx="4307">
                  <c:v>8.0322581645161234E-2</c:v>
                </c:pt>
                <c:pt idx="4308">
                  <c:v>8.0645162290322633E-2</c:v>
                </c:pt>
                <c:pt idx="4309">
                  <c:v>8.0967742935483922E-2</c:v>
                </c:pt>
                <c:pt idx="4310">
                  <c:v>8.129032358064521E-2</c:v>
                </c:pt>
                <c:pt idx="4311">
                  <c:v>8.1612904225806457E-2</c:v>
                </c:pt>
                <c:pt idx="4312">
                  <c:v>8.1935484870967731E-2</c:v>
                </c:pt>
                <c:pt idx="4313">
                  <c:v>8.2258065516129075E-2</c:v>
                </c:pt>
                <c:pt idx="4314">
                  <c:v>8.2580646161290377E-2</c:v>
                </c:pt>
                <c:pt idx="4315">
                  <c:v>8.290322680645161E-2</c:v>
                </c:pt>
                <c:pt idx="4316">
                  <c:v>8.3225807451612968E-2</c:v>
                </c:pt>
                <c:pt idx="4317">
                  <c:v>8.3548388096774243E-2</c:v>
                </c:pt>
                <c:pt idx="4318">
                  <c:v>8.3870968741935559E-2</c:v>
                </c:pt>
                <c:pt idx="4319">
                  <c:v>8.4193549387096833E-2</c:v>
                </c:pt>
                <c:pt idx="4320">
                  <c:v>8.4516130032258066E-2</c:v>
                </c:pt>
                <c:pt idx="4321">
                  <c:v>8.4838710677419368E-2</c:v>
                </c:pt>
                <c:pt idx="4322">
                  <c:v>8.5161291322580657E-2</c:v>
                </c:pt>
                <c:pt idx="4323">
                  <c:v>8.5483871967741931E-2</c:v>
                </c:pt>
                <c:pt idx="4324">
                  <c:v>8.580645261290322E-2</c:v>
                </c:pt>
                <c:pt idx="4325">
                  <c:v>8.6129033258064508E-2</c:v>
                </c:pt>
                <c:pt idx="4326">
                  <c:v>8.645161390322581E-2</c:v>
                </c:pt>
                <c:pt idx="4327">
                  <c:v>8.677419454838714E-2</c:v>
                </c:pt>
                <c:pt idx="4328">
                  <c:v>8.7096775193548401E-2</c:v>
                </c:pt>
                <c:pt idx="4329">
                  <c:v>8.7419355838709648E-2</c:v>
                </c:pt>
                <c:pt idx="4330">
                  <c:v>8.7741936483870978E-2</c:v>
                </c:pt>
                <c:pt idx="4331">
                  <c:v>8.8064517129032321E-2</c:v>
                </c:pt>
                <c:pt idx="4332">
                  <c:v>8.838709777419354E-2</c:v>
                </c:pt>
                <c:pt idx="4333">
                  <c:v>8.8709678419354843E-2</c:v>
                </c:pt>
                <c:pt idx="4334">
                  <c:v>8.9032259064516145E-2</c:v>
                </c:pt>
                <c:pt idx="4335">
                  <c:v>8.9354839709677517E-2</c:v>
                </c:pt>
                <c:pt idx="4336">
                  <c:v>8.9677420354838736E-2</c:v>
                </c:pt>
                <c:pt idx="4337">
                  <c:v>9.0000001000000024E-2</c:v>
                </c:pt>
                <c:pt idx="4338">
                  <c:v>9.052631678947376E-2</c:v>
                </c:pt>
                <c:pt idx="4339">
                  <c:v>9.1052632578947384E-2</c:v>
                </c:pt>
                <c:pt idx="4340">
                  <c:v>9.1578948368421079E-2</c:v>
                </c:pt>
                <c:pt idx="4341">
                  <c:v>9.2105264157894745E-2</c:v>
                </c:pt>
                <c:pt idx="4342">
                  <c:v>9.2631579947368425E-2</c:v>
                </c:pt>
                <c:pt idx="4343">
                  <c:v>9.3157895736842217E-2</c:v>
                </c:pt>
                <c:pt idx="4344">
                  <c:v>9.3684211526315758E-2</c:v>
                </c:pt>
                <c:pt idx="4345">
                  <c:v>9.4210527315789508E-2</c:v>
                </c:pt>
                <c:pt idx="4346">
                  <c:v>9.4736843105263244E-2</c:v>
                </c:pt>
                <c:pt idx="4347">
                  <c:v>9.5263158894736841E-2</c:v>
                </c:pt>
                <c:pt idx="4348">
                  <c:v>9.5789474684210521E-2</c:v>
                </c:pt>
                <c:pt idx="4349">
                  <c:v>9.6315790473684201E-2</c:v>
                </c:pt>
                <c:pt idx="4350">
                  <c:v>9.6842106263157882E-2</c:v>
                </c:pt>
                <c:pt idx="4351">
                  <c:v>9.7368422052631576E-2</c:v>
                </c:pt>
                <c:pt idx="4352">
                  <c:v>9.7894737842105187E-2</c:v>
                </c:pt>
                <c:pt idx="4353">
                  <c:v>9.8421053631578964E-2</c:v>
                </c:pt>
                <c:pt idx="4354">
                  <c:v>9.8947369421052714E-2</c:v>
                </c:pt>
                <c:pt idx="4355">
                  <c:v>9.9473685210526311E-2</c:v>
                </c:pt>
                <c:pt idx="4356">
                  <c:v>0.10000000099999999</c:v>
                </c:pt>
                <c:pt idx="4357">
                  <c:v>0.10052631678947367</c:v>
                </c:pt>
                <c:pt idx="4358">
                  <c:v>0.10105263257894738</c:v>
                </c:pt>
                <c:pt idx="4359">
                  <c:v>0.10157894836842103</c:v>
                </c:pt>
                <c:pt idx="4360">
                  <c:v>0.10210526415789474</c:v>
                </c:pt>
                <c:pt idx="4361">
                  <c:v>0.10263157994736842</c:v>
                </c:pt>
                <c:pt idx="4362">
                  <c:v>0.10315789573684207</c:v>
                </c:pt>
                <c:pt idx="4363">
                  <c:v>0.10368421152631579</c:v>
                </c:pt>
                <c:pt idx="4364">
                  <c:v>0.1042105273157895</c:v>
                </c:pt>
                <c:pt idx="4365">
                  <c:v>0.10473684310526317</c:v>
                </c:pt>
                <c:pt idx="4366">
                  <c:v>0.10526315889473682</c:v>
                </c:pt>
                <c:pt idx="4367">
                  <c:v>0.10578947468421056</c:v>
                </c:pt>
                <c:pt idx="4368">
                  <c:v>0.10631579047368427</c:v>
                </c:pt>
                <c:pt idx="4369">
                  <c:v>0.10684210626315792</c:v>
                </c:pt>
                <c:pt idx="4370">
                  <c:v>0.1073684220526316</c:v>
                </c:pt>
                <c:pt idx="4371">
                  <c:v>0.10789473784210526</c:v>
                </c:pt>
                <c:pt idx="4372">
                  <c:v>0.10842105363157899</c:v>
                </c:pt>
                <c:pt idx="4373">
                  <c:v>0.10894736942105263</c:v>
                </c:pt>
                <c:pt idx="4374">
                  <c:v>0.10947368521052635</c:v>
                </c:pt>
                <c:pt idx="4375">
                  <c:v>0.110000001</c:v>
                </c:pt>
                <c:pt idx="4376">
                  <c:v>0.10951613003225809</c:v>
                </c:pt>
                <c:pt idx="4377">
                  <c:v>0.10903225906451615</c:v>
                </c:pt>
                <c:pt idx="4378">
                  <c:v>0.10854838809677417</c:v>
                </c:pt>
                <c:pt idx="4379">
                  <c:v>0.10806451712903226</c:v>
                </c:pt>
                <c:pt idx="4380">
                  <c:v>0.10758064616129037</c:v>
                </c:pt>
                <c:pt idx="4381">
                  <c:v>0.10709677519354842</c:v>
                </c:pt>
                <c:pt idx="4382">
                  <c:v>0.10661290422580648</c:v>
                </c:pt>
                <c:pt idx="4383">
                  <c:v>0.10612903325806454</c:v>
                </c:pt>
                <c:pt idx="4384">
                  <c:v>0.10564516229032257</c:v>
                </c:pt>
                <c:pt idx="4385">
                  <c:v>0.10516129132258067</c:v>
                </c:pt>
                <c:pt idx="4386">
                  <c:v>0.10467742035483868</c:v>
                </c:pt>
                <c:pt idx="4387">
                  <c:v>0.1041935493870968</c:v>
                </c:pt>
                <c:pt idx="4388">
                  <c:v>0.10370967841935486</c:v>
                </c:pt>
                <c:pt idx="4389">
                  <c:v>0.10322580745161297</c:v>
                </c:pt>
                <c:pt idx="4390">
                  <c:v>0.102741936483871</c:v>
                </c:pt>
                <c:pt idx="4391">
                  <c:v>0.10225806551612907</c:v>
                </c:pt>
                <c:pt idx="4392">
                  <c:v>0.10177419454838713</c:v>
                </c:pt>
                <c:pt idx="4393">
                  <c:v>0.10129032358064519</c:v>
                </c:pt>
                <c:pt idx="4394">
                  <c:v>0.10080645261290321</c:v>
                </c:pt>
                <c:pt idx="4395">
                  <c:v>0.10032258164516128</c:v>
                </c:pt>
                <c:pt idx="4396">
                  <c:v>9.9838710677419368E-2</c:v>
                </c:pt>
                <c:pt idx="4397">
                  <c:v>9.9354839709677498E-2</c:v>
                </c:pt>
                <c:pt idx="4398">
                  <c:v>9.8870968741935517E-2</c:v>
                </c:pt>
                <c:pt idx="4399">
                  <c:v>9.8387097774193563E-2</c:v>
                </c:pt>
                <c:pt idx="4400">
                  <c:v>9.790322680645161E-2</c:v>
                </c:pt>
                <c:pt idx="4401">
                  <c:v>9.741935583870967E-2</c:v>
                </c:pt>
                <c:pt idx="4402">
                  <c:v>9.6935484870967731E-2</c:v>
                </c:pt>
                <c:pt idx="4403">
                  <c:v>9.6451613903225736E-2</c:v>
                </c:pt>
                <c:pt idx="4404">
                  <c:v>9.5967742935483949E-2</c:v>
                </c:pt>
                <c:pt idx="4405">
                  <c:v>9.5483871967741912E-2</c:v>
                </c:pt>
                <c:pt idx="4406">
                  <c:v>9.5000001000000001E-2</c:v>
                </c:pt>
                <c:pt idx="4407">
                  <c:v>9.4516130032258061E-2</c:v>
                </c:pt>
                <c:pt idx="4408">
                  <c:v>9.4032259064516163E-2</c:v>
                </c:pt>
                <c:pt idx="4409">
                  <c:v>9.3548388096774238E-2</c:v>
                </c:pt>
                <c:pt idx="4410">
                  <c:v>9.3064517129032312E-2</c:v>
                </c:pt>
                <c:pt idx="4411">
                  <c:v>9.2580646161290359E-2</c:v>
                </c:pt>
                <c:pt idx="4412">
                  <c:v>9.2096775193548405E-2</c:v>
                </c:pt>
                <c:pt idx="4413">
                  <c:v>9.1612904225806466E-2</c:v>
                </c:pt>
                <c:pt idx="4414">
                  <c:v>9.1129033258064526E-2</c:v>
                </c:pt>
                <c:pt idx="4415">
                  <c:v>9.0645162290322642E-2</c:v>
                </c:pt>
                <c:pt idx="4416">
                  <c:v>9.0161291322580647E-2</c:v>
                </c:pt>
                <c:pt idx="4417">
                  <c:v>8.9677420354838736E-2</c:v>
                </c:pt>
                <c:pt idx="4418">
                  <c:v>8.9193549387096824E-2</c:v>
                </c:pt>
                <c:pt idx="4419">
                  <c:v>8.8709678419354843E-2</c:v>
                </c:pt>
                <c:pt idx="4420">
                  <c:v>8.8225807451612973E-2</c:v>
                </c:pt>
                <c:pt idx="4421">
                  <c:v>8.7741936483870978E-2</c:v>
                </c:pt>
                <c:pt idx="4422">
                  <c:v>8.725806551612908E-2</c:v>
                </c:pt>
                <c:pt idx="4423">
                  <c:v>8.677419454838714E-2</c:v>
                </c:pt>
                <c:pt idx="4424">
                  <c:v>8.6290323580645215E-2</c:v>
                </c:pt>
                <c:pt idx="4425">
                  <c:v>8.580645261290322E-2</c:v>
                </c:pt>
                <c:pt idx="4426">
                  <c:v>8.5322581645161225E-2</c:v>
                </c:pt>
                <c:pt idx="4427">
                  <c:v>8.4838710677419368E-2</c:v>
                </c:pt>
                <c:pt idx="4428">
                  <c:v>8.4354839709677498E-2</c:v>
                </c:pt>
                <c:pt idx="4429">
                  <c:v>8.3870968741935517E-2</c:v>
                </c:pt>
                <c:pt idx="4430">
                  <c:v>8.3387097774193564E-2</c:v>
                </c:pt>
                <c:pt idx="4431">
                  <c:v>8.290322680645161E-2</c:v>
                </c:pt>
                <c:pt idx="4432">
                  <c:v>8.2419355838709671E-2</c:v>
                </c:pt>
                <c:pt idx="4433">
                  <c:v>8.1935484870967731E-2</c:v>
                </c:pt>
                <c:pt idx="4434">
                  <c:v>8.1451613903225736E-2</c:v>
                </c:pt>
                <c:pt idx="4435">
                  <c:v>8.0967742935483922E-2</c:v>
                </c:pt>
                <c:pt idx="4436">
                  <c:v>8.0483871967741913E-2</c:v>
                </c:pt>
                <c:pt idx="4437">
                  <c:v>8.0000001000000015E-2</c:v>
                </c:pt>
                <c:pt idx="4438">
                  <c:v>7.9523810523809524E-2</c:v>
                </c:pt>
                <c:pt idx="4439">
                  <c:v>7.9047620047619088E-2</c:v>
                </c:pt>
                <c:pt idx="4440">
                  <c:v>7.8571429571428569E-2</c:v>
                </c:pt>
                <c:pt idx="4441">
                  <c:v>7.809523909523812E-2</c:v>
                </c:pt>
                <c:pt idx="4442">
                  <c:v>7.7619048619047615E-2</c:v>
                </c:pt>
                <c:pt idx="4443">
                  <c:v>7.714285814285711E-2</c:v>
                </c:pt>
                <c:pt idx="4444">
                  <c:v>7.6666667666666674E-2</c:v>
                </c:pt>
                <c:pt idx="4445">
                  <c:v>7.6190477190476183E-2</c:v>
                </c:pt>
                <c:pt idx="4446">
                  <c:v>7.5714286714285733E-2</c:v>
                </c:pt>
                <c:pt idx="4447">
                  <c:v>7.5238096238095256E-2</c:v>
                </c:pt>
                <c:pt idx="4448">
                  <c:v>7.4761905761904751E-2</c:v>
                </c:pt>
                <c:pt idx="4449">
                  <c:v>7.4285715285714288E-2</c:v>
                </c:pt>
                <c:pt idx="4450">
                  <c:v>7.3809524809523838E-2</c:v>
                </c:pt>
                <c:pt idx="4451">
                  <c:v>7.3333334333333375E-2</c:v>
                </c:pt>
                <c:pt idx="4452">
                  <c:v>7.2857143857142884E-2</c:v>
                </c:pt>
                <c:pt idx="4453">
                  <c:v>7.2380953380952379E-2</c:v>
                </c:pt>
                <c:pt idx="4454">
                  <c:v>7.1904762904761901E-2</c:v>
                </c:pt>
                <c:pt idx="4455">
                  <c:v>7.142857242857141E-2</c:v>
                </c:pt>
                <c:pt idx="4456">
                  <c:v>7.0952381952380988E-2</c:v>
                </c:pt>
                <c:pt idx="4457">
                  <c:v>7.047619147619047E-2</c:v>
                </c:pt>
                <c:pt idx="4458">
                  <c:v>7.0000000999999992E-2</c:v>
                </c:pt>
                <c:pt idx="4459">
                  <c:v>6.9523810523809515E-2</c:v>
                </c:pt>
                <c:pt idx="4460">
                  <c:v>6.9047620047619093E-2</c:v>
                </c:pt>
                <c:pt idx="4461">
                  <c:v>6.8571429571428574E-2</c:v>
                </c:pt>
                <c:pt idx="4462">
                  <c:v>6.8095239095238125E-2</c:v>
                </c:pt>
                <c:pt idx="4463">
                  <c:v>6.761904861904762E-2</c:v>
                </c:pt>
                <c:pt idx="4464">
                  <c:v>6.7142858142857142E-2</c:v>
                </c:pt>
                <c:pt idx="4465">
                  <c:v>6.6666667666666693E-2</c:v>
                </c:pt>
                <c:pt idx="4466">
                  <c:v>6.6190477190476216E-2</c:v>
                </c:pt>
                <c:pt idx="4467">
                  <c:v>6.5714286714285738E-2</c:v>
                </c:pt>
                <c:pt idx="4468">
                  <c:v>6.5238096238095233E-2</c:v>
                </c:pt>
                <c:pt idx="4469">
                  <c:v>6.476190576190477E-2</c:v>
                </c:pt>
                <c:pt idx="4470">
                  <c:v>6.4285715285714279E-2</c:v>
                </c:pt>
                <c:pt idx="4471">
                  <c:v>6.3809524809523829E-2</c:v>
                </c:pt>
                <c:pt idx="4472">
                  <c:v>6.333333433333338E-2</c:v>
                </c:pt>
                <c:pt idx="4473">
                  <c:v>6.2857143857142889E-2</c:v>
                </c:pt>
                <c:pt idx="4474">
                  <c:v>6.2380953380952384E-2</c:v>
                </c:pt>
                <c:pt idx="4475">
                  <c:v>6.1904762904761906E-2</c:v>
                </c:pt>
                <c:pt idx="4476">
                  <c:v>6.1428572428571415E-2</c:v>
                </c:pt>
                <c:pt idx="4477">
                  <c:v>6.0952381952380986E-2</c:v>
                </c:pt>
                <c:pt idx="4478">
                  <c:v>6.0476191476190481E-2</c:v>
                </c:pt>
                <c:pt idx="4479">
                  <c:v>6.0000001000000018E-2</c:v>
                </c:pt>
                <c:pt idx="4480">
                  <c:v>5.952381052380952E-2</c:v>
                </c:pt>
                <c:pt idx="4481">
                  <c:v>5.9047620047619077E-2</c:v>
                </c:pt>
                <c:pt idx="4482">
                  <c:v>5.8571429571428565E-2</c:v>
                </c:pt>
                <c:pt idx="4483">
                  <c:v>5.8095239095238123E-2</c:v>
                </c:pt>
                <c:pt idx="4484">
                  <c:v>5.7619048619047625E-2</c:v>
                </c:pt>
                <c:pt idx="4485">
                  <c:v>5.7142858142857147E-2</c:v>
                </c:pt>
                <c:pt idx="4486">
                  <c:v>5.6666667666666691E-2</c:v>
                </c:pt>
                <c:pt idx="4487">
                  <c:v>5.6190477190476221E-2</c:v>
                </c:pt>
                <c:pt idx="4488">
                  <c:v>5.5714286714285736E-2</c:v>
                </c:pt>
                <c:pt idx="4489">
                  <c:v>5.5238096238095266E-2</c:v>
                </c:pt>
                <c:pt idx="4490">
                  <c:v>5.4761905761904782E-2</c:v>
                </c:pt>
                <c:pt idx="4491">
                  <c:v>5.4285715285714277E-2</c:v>
                </c:pt>
                <c:pt idx="4492">
                  <c:v>5.3809524809523834E-2</c:v>
                </c:pt>
                <c:pt idx="4493">
                  <c:v>5.3333334333333385E-2</c:v>
                </c:pt>
                <c:pt idx="4494">
                  <c:v>5.285714385714288E-2</c:v>
                </c:pt>
                <c:pt idx="4495">
                  <c:v>5.2380953380952382E-2</c:v>
                </c:pt>
                <c:pt idx="4496">
                  <c:v>5.1904762904761897E-2</c:v>
                </c:pt>
                <c:pt idx="4497">
                  <c:v>5.1428572428571413E-2</c:v>
                </c:pt>
                <c:pt idx="4498">
                  <c:v>5.0952381952380991E-2</c:v>
                </c:pt>
                <c:pt idx="4499">
                  <c:v>5.0476191476190493E-2</c:v>
                </c:pt>
                <c:pt idx="4500">
                  <c:v>5.0000001000000016E-2</c:v>
                </c:pt>
                <c:pt idx="4501">
                  <c:v>5.0480001000000017E-2</c:v>
                </c:pt>
                <c:pt idx="4502">
                  <c:v>5.0960001000000026E-2</c:v>
                </c:pt>
                <c:pt idx="4503">
                  <c:v>5.1440001000000013E-2</c:v>
                </c:pt>
                <c:pt idx="4504">
                  <c:v>5.1920001000000007E-2</c:v>
                </c:pt>
                <c:pt idx="4505">
                  <c:v>5.2400001000000022E-2</c:v>
                </c:pt>
                <c:pt idx="4506">
                  <c:v>5.2880001000000017E-2</c:v>
                </c:pt>
                <c:pt idx="4507">
                  <c:v>5.3360001000000018E-2</c:v>
                </c:pt>
                <c:pt idx="4508">
                  <c:v>5.3840001000000012E-2</c:v>
                </c:pt>
                <c:pt idx="4509">
                  <c:v>5.4320001000000027E-2</c:v>
                </c:pt>
                <c:pt idx="4510">
                  <c:v>5.4800001000000029E-2</c:v>
                </c:pt>
                <c:pt idx="4511">
                  <c:v>5.5280001000000023E-2</c:v>
                </c:pt>
                <c:pt idx="4512">
                  <c:v>5.5760001000000017E-2</c:v>
                </c:pt>
                <c:pt idx="4513">
                  <c:v>5.6240000999999977E-2</c:v>
                </c:pt>
                <c:pt idx="4514">
                  <c:v>5.6720000999999999E-2</c:v>
                </c:pt>
                <c:pt idx="4515">
                  <c:v>5.7200001000000014E-2</c:v>
                </c:pt>
                <c:pt idx="4516">
                  <c:v>5.7680001000000015E-2</c:v>
                </c:pt>
                <c:pt idx="4517">
                  <c:v>5.8160001000000017E-2</c:v>
                </c:pt>
                <c:pt idx="4518">
                  <c:v>5.864000099999999E-2</c:v>
                </c:pt>
                <c:pt idx="4519">
                  <c:v>5.9120001000000026E-2</c:v>
                </c:pt>
                <c:pt idx="4520">
                  <c:v>5.960000100000002E-2</c:v>
                </c:pt>
                <c:pt idx="4521">
                  <c:v>6.0080001000000022E-2</c:v>
                </c:pt>
                <c:pt idx="4522">
                  <c:v>6.0560001000000016E-2</c:v>
                </c:pt>
                <c:pt idx="4523">
                  <c:v>6.1040001000000003E-2</c:v>
                </c:pt>
                <c:pt idx="4524">
                  <c:v>6.1520001000000012E-2</c:v>
                </c:pt>
                <c:pt idx="4525">
                  <c:v>6.2000001000000027E-2</c:v>
                </c:pt>
                <c:pt idx="4526">
                  <c:v>6.1000001000000012E-2</c:v>
                </c:pt>
                <c:pt idx="4527">
                  <c:v>6.0000001000000018E-2</c:v>
                </c:pt>
                <c:pt idx="4528">
                  <c:v>5.9000001000000024E-2</c:v>
                </c:pt>
                <c:pt idx="4529">
                  <c:v>5.8000001000000016E-2</c:v>
                </c:pt>
                <c:pt idx="4530">
                  <c:v>5.7000001000000022E-2</c:v>
                </c:pt>
                <c:pt idx="4531">
                  <c:v>5.6000001000000021E-2</c:v>
                </c:pt>
                <c:pt idx="4532">
                  <c:v>5.5000001000000021E-2</c:v>
                </c:pt>
                <c:pt idx="4533">
                  <c:v>5.4000001000000034E-2</c:v>
                </c:pt>
                <c:pt idx="4534">
                  <c:v>5.3000000999999998E-2</c:v>
                </c:pt>
                <c:pt idx="4535">
                  <c:v>5.2000001000000018E-2</c:v>
                </c:pt>
                <c:pt idx="4536">
                  <c:v>5.1000000999999996E-2</c:v>
                </c:pt>
                <c:pt idx="4537">
                  <c:v>5.0000001000000016E-2</c:v>
                </c:pt>
                <c:pt idx="4538">
                  <c:v>4.9000000999999994E-2</c:v>
                </c:pt>
                <c:pt idx="4539">
                  <c:v>4.8000001000000014E-2</c:v>
                </c:pt>
                <c:pt idx="4540">
                  <c:v>4.7000001000000027E-2</c:v>
                </c:pt>
                <c:pt idx="4541">
                  <c:v>4.6000000999999999E-2</c:v>
                </c:pt>
                <c:pt idx="4542">
                  <c:v>4.5000001000000026E-2</c:v>
                </c:pt>
                <c:pt idx="4543">
                  <c:v>4.4000001000000011E-2</c:v>
                </c:pt>
                <c:pt idx="4544">
                  <c:v>4.3000001000000003E-2</c:v>
                </c:pt>
                <c:pt idx="4545">
                  <c:v>4.2000001000000016E-2</c:v>
                </c:pt>
                <c:pt idx="4546">
                  <c:v>4.1000001000000001E-2</c:v>
                </c:pt>
                <c:pt idx="4547">
                  <c:v>4.0000000999999986E-2</c:v>
                </c:pt>
                <c:pt idx="4548">
                  <c:v>3.9000000999999999E-2</c:v>
                </c:pt>
                <c:pt idx="4549">
                  <c:v>3.8000000999999999E-2</c:v>
                </c:pt>
                <c:pt idx="4550">
                  <c:v>3.7000001000000012E-2</c:v>
                </c:pt>
                <c:pt idx="4551">
                  <c:v>3.6000001000000011E-2</c:v>
                </c:pt>
                <c:pt idx="4552">
                  <c:v>3.5000000999999996E-2</c:v>
                </c:pt>
                <c:pt idx="4553">
                  <c:v>3.4000000999999995E-2</c:v>
                </c:pt>
                <c:pt idx="4554">
                  <c:v>3.3000001000000001E-2</c:v>
                </c:pt>
                <c:pt idx="4555">
                  <c:v>3.2000001000000014E-2</c:v>
                </c:pt>
                <c:pt idx="4556">
                  <c:v>3.1000001000000006E-2</c:v>
                </c:pt>
                <c:pt idx="4557">
                  <c:v>3.0000001000000002E-2</c:v>
                </c:pt>
                <c:pt idx="4558">
                  <c:v>2.9000001000000001E-2</c:v>
                </c:pt>
                <c:pt idx="4559">
                  <c:v>2.8000001E-2</c:v>
                </c:pt>
                <c:pt idx="4560">
                  <c:v>2.7000001000000003E-2</c:v>
                </c:pt>
                <c:pt idx="4561">
                  <c:v>2.6000001000000002E-2</c:v>
                </c:pt>
                <c:pt idx="4562">
                  <c:v>2.5000001000000001E-2</c:v>
                </c:pt>
                <c:pt idx="4563">
                  <c:v>2.5714286714285713E-2</c:v>
                </c:pt>
                <c:pt idx="4564">
                  <c:v>2.6428572428571443E-2</c:v>
                </c:pt>
                <c:pt idx="4565">
                  <c:v>2.7142858142857142E-2</c:v>
                </c:pt>
                <c:pt idx="4566">
                  <c:v>2.7857143857142865E-2</c:v>
                </c:pt>
                <c:pt idx="4567">
                  <c:v>2.8571429571428577E-2</c:v>
                </c:pt>
                <c:pt idx="4568">
                  <c:v>2.9285715285714303E-2</c:v>
                </c:pt>
                <c:pt idx="4569">
                  <c:v>3.0000001000000002E-2</c:v>
                </c:pt>
                <c:pt idx="4570">
                  <c:v>3.0714286714285714E-2</c:v>
                </c:pt>
                <c:pt idx="4571">
                  <c:v>3.1428572428571451E-2</c:v>
                </c:pt>
                <c:pt idx="4572">
                  <c:v>3.2142858142857139E-2</c:v>
                </c:pt>
                <c:pt idx="4573">
                  <c:v>3.2857143857142876E-2</c:v>
                </c:pt>
                <c:pt idx="4574">
                  <c:v>3.3571429571428571E-2</c:v>
                </c:pt>
                <c:pt idx="4575">
                  <c:v>3.4285715285714315E-2</c:v>
                </c:pt>
                <c:pt idx="4576">
                  <c:v>3.500000100000001E-2</c:v>
                </c:pt>
                <c:pt idx="4577">
                  <c:v>3.5714286714285712E-2</c:v>
                </c:pt>
                <c:pt idx="4578">
                  <c:v>3.6428572428571449E-2</c:v>
                </c:pt>
                <c:pt idx="4579">
                  <c:v>3.7142858142857144E-2</c:v>
                </c:pt>
                <c:pt idx="4580">
                  <c:v>3.7857143857142873E-2</c:v>
                </c:pt>
                <c:pt idx="4581">
                  <c:v>3.8571429571428582E-2</c:v>
                </c:pt>
                <c:pt idx="4582">
                  <c:v>3.9285715285714312E-2</c:v>
                </c:pt>
                <c:pt idx="4583">
                  <c:v>4.0000001000000014E-2</c:v>
                </c:pt>
                <c:pt idx="4584">
                  <c:v>4.0714286714285737E-2</c:v>
                </c:pt>
                <c:pt idx="4585">
                  <c:v>4.1428572428571425E-2</c:v>
                </c:pt>
                <c:pt idx="4586">
                  <c:v>4.2142858142857134E-2</c:v>
                </c:pt>
                <c:pt idx="4587">
                  <c:v>4.2857143857142878E-2</c:v>
                </c:pt>
                <c:pt idx="4588">
                  <c:v>4.3571429571428566E-2</c:v>
                </c:pt>
                <c:pt idx="4589">
                  <c:v>4.4285715285714289E-2</c:v>
                </c:pt>
                <c:pt idx="4590">
                  <c:v>4.5000001000000026E-2</c:v>
                </c:pt>
                <c:pt idx="4591">
                  <c:v>4.5714286714285735E-2</c:v>
                </c:pt>
                <c:pt idx="4592">
                  <c:v>4.6428572428571423E-2</c:v>
                </c:pt>
                <c:pt idx="4593">
                  <c:v>4.7142858142857146E-2</c:v>
                </c:pt>
                <c:pt idx="4594">
                  <c:v>4.7857143857142889E-2</c:v>
                </c:pt>
                <c:pt idx="4595">
                  <c:v>4.8571429571428577E-2</c:v>
                </c:pt>
                <c:pt idx="4596">
                  <c:v>4.9285715285714286E-2</c:v>
                </c:pt>
                <c:pt idx="4597">
                  <c:v>5.0000001000000023E-2</c:v>
                </c:pt>
                <c:pt idx="4598">
                  <c:v>5.0714286714285746E-2</c:v>
                </c:pt>
                <c:pt idx="4599">
                  <c:v>5.1428572428571413E-2</c:v>
                </c:pt>
                <c:pt idx="4600">
                  <c:v>5.2142858142857136E-2</c:v>
                </c:pt>
                <c:pt idx="4601">
                  <c:v>5.285714385714288E-2</c:v>
                </c:pt>
                <c:pt idx="4602">
                  <c:v>5.3571429571428575E-2</c:v>
                </c:pt>
                <c:pt idx="4603">
                  <c:v>5.4285715285714298E-2</c:v>
                </c:pt>
                <c:pt idx="4604">
                  <c:v>5.5000001000000028E-2</c:v>
                </c:pt>
                <c:pt idx="4605">
                  <c:v>5.5714286714285736E-2</c:v>
                </c:pt>
                <c:pt idx="4606">
                  <c:v>5.6428572428571425E-2</c:v>
                </c:pt>
                <c:pt idx="4607">
                  <c:v>5.7142858142857147E-2</c:v>
                </c:pt>
                <c:pt idx="4608">
                  <c:v>5.7857143857142891E-2</c:v>
                </c:pt>
                <c:pt idx="4609">
                  <c:v>5.8571429571428579E-2</c:v>
                </c:pt>
                <c:pt idx="4610">
                  <c:v>5.9285715285714295E-2</c:v>
                </c:pt>
                <c:pt idx="4611">
                  <c:v>6.0000001000000025E-2</c:v>
                </c:pt>
                <c:pt idx="4612">
                  <c:v>6.0714286714285741E-2</c:v>
                </c:pt>
                <c:pt idx="4613">
                  <c:v>6.1428572428571436E-2</c:v>
                </c:pt>
                <c:pt idx="4614">
                  <c:v>6.2142858142857145E-2</c:v>
                </c:pt>
                <c:pt idx="4615">
                  <c:v>6.2857143857142889E-2</c:v>
                </c:pt>
                <c:pt idx="4616">
                  <c:v>6.3571429571428584E-2</c:v>
                </c:pt>
                <c:pt idx="4617">
                  <c:v>6.4285715285714307E-2</c:v>
                </c:pt>
                <c:pt idx="4618">
                  <c:v>6.5000001000000043E-2</c:v>
                </c:pt>
                <c:pt idx="4619">
                  <c:v>6.5714286714285752E-2</c:v>
                </c:pt>
                <c:pt idx="4620">
                  <c:v>6.642857242857142E-2</c:v>
                </c:pt>
                <c:pt idx="4621">
                  <c:v>6.7142858142857142E-2</c:v>
                </c:pt>
                <c:pt idx="4622">
                  <c:v>6.7857143857142907E-2</c:v>
                </c:pt>
                <c:pt idx="4623">
                  <c:v>6.8571429571428588E-2</c:v>
                </c:pt>
                <c:pt idx="4624">
                  <c:v>6.9285715285714297E-2</c:v>
                </c:pt>
                <c:pt idx="4625">
                  <c:v>7.0000001000000034E-2</c:v>
                </c:pt>
                <c:pt idx="4626">
                  <c:v>6.9677420354838746E-2</c:v>
                </c:pt>
                <c:pt idx="4627">
                  <c:v>6.9354839709677429E-2</c:v>
                </c:pt>
                <c:pt idx="4628">
                  <c:v>6.9032259064516183E-2</c:v>
                </c:pt>
                <c:pt idx="4629">
                  <c:v>6.8709678419354853E-2</c:v>
                </c:pt>
                <c:pt idx="4630">
                  <c:v>6.8387097774193564E-2</c:v>
                </c:pt>
                <c:pt idx="4631">
                  <c:v>6.8064517129032318E-2</c:v>
                </c:pt>
                <c:pt idx="4632">
                  <c:v>6.7741936483870988E-2</c:v>
                </c:pt>
                <c:pt idx="4633">
                  <c:v>6.7419355838709713E-2</c:v>
                </c:pt>
                <c:pt idx="4634">
                  <c:v>6.7096775193548425E-2</c:v>
                </c:pt>
                <c:pt idx="4635">
                  <c:v>6.6774194548387109E-2</c:v>
                </c:pt>
                <c:pt idx="4636">
                  <c:v>6.6451613903225834E-2</c:v>
                </c:pt>
                <c:pt idx="4637">
                  <c:v>6.6129033258064518E-2</c:v>
                </c:pt>
                <c:pt idx="4638">
                  <c:v>6.5806452612903257E-2</c:v>
                </c:pt>
                <c:pt idx="4639">
                  <c:v>6.5483871967741983E-2</c:v>
                </c:pt>
                <c:pt idx="4640">
                  <c:v>6.5161291322580681E-2</c:v>
                </c:pt>
                <c:pt idx="4641">
                  <c:v>6.4838710677419364E-2</c:v>
                </c:pt>
                <c:pt idx="4642">
                  <c:v>6.4516130032258118E-2</c:v>
                </c:pt>
                <c:pt idx="4643">
                  <c:v>6.4193549387096802E-2</c:v>
                </c:pt>
                <c:pt idx="4644">
                  <c:v>6.3870968741935485E-2</c:v>
                </c:pt>
                <c:pt idx="4645">
                  <c:v>6.3548388096774169E-2</c:v>
                </c:pt>
                <c:pt idx="4646">
                  <c:v>6.3225807451612895E-2</c:v>
                </c:pt>
                <c:pt idx="4647">
                  <c:v>6.2903226806451648E-2</c:v>
                </c:pt>
                <c:pt idx="4648">
                  <c:v>6.2580646161290332E-2</c:v>
                </c:pt>
                <c:pt idx="4649">
                  <c:v>6.225806551612903E-2</c:v>
                </c:pt>
                <c:pt idx="4650">
                  <c:v>6.1935484870967776E-2</c:v>
                </c:pt>
                <c:pt idx="4651">
                  <c:v>6.1612904225806495E-2</c:v>
                </c:pt>
                <c:pt idx="4652">
                  <c:v>6.1290323580645172E-2</c:v>
                </c:pt>
                <c:pt idx="4653">
                  <c:v>6.0967742935483897E-2</c:v>
                </c:pt>
                <c:pt idx="4654">
                  <c:v>6.064516229032256E-2</c:v>
                </c:pt>
                <c:pt idx="4655">
                  <c:v>6.0322581645161334E-2</c:v>
                </c:pt>
                <c:pt idx="4656">
                  <c:v>6.0000001000000025E-2</c:v>
                </c:pt>
                <c:pt idx="4657">
                  <c:v>5.9677420354838757E-2</c:v>
                </c:pt>
                <c:pt idx="4658">
                  <c:v>5.9354839709677427E-2</c:v>
                </c:pt>
                <c:pt idx="4659">
                  <c:v>5.9032259064516146E-2</c:v>
                </c:pt>
                <c:pt idx="4660">
                  <c:v>5.870967841935483E-2</c:v>
                </c:pt>
                <c:pt idx="4661">
                  <c:v>5.8387097774193576E-2</c:v>
                </c:pt>
                <c:pt idx="4662">
                  <c:v>5.8064517129032295E-2</c:v>
                </c:pt>
                <c:pt idx="4663">
                  <c:v>5.7741936483870972E-2</c:v>
                </c:pt>
                <c:pt idx="4664">
                  <c:v>5.7419355838709697E-2</c:v>
                </c:pt>
                <c:pt idx="4665">
                  <c:v>5.7096775193548437E-2</c:v>
                </c:pt>
                <c:pt idx="4666">
                  <c:v>5.67741945483871E-2</c:v>
                </c:pt>
                <c:pt idx="4667">
                  <c:v>5.6451613903225825E-2</c:v>
                </c:pt>
                <c:pt idx="4668">
                  <c:v>5.6129033258064502E-2</c:v>
                </c:pt>
                <c:pt idx="4669">
                  <c:v>5.5806452612903262E-2</c:v>
                </c:pt>
                <c:pt idx="4670">
                  <c:v>5.5483871967741967E-2</c:v>
                </c:pt>
                <c:pt idx="4671">
                  <c:v>5.5161291322580686E-2</c:v>
                </c:pt>
                <c:pt idx="4672">
                  <c:v>5.4838710677419376E-2</c:v>
                </c:pt>
                <c:pt idx="4673">
                  <c:v>5.4516130032258102E-2</c:v>
                </c:pt>
                <c:pt idx="4674">
                  <c:v>5.41935493870968E-2</c:v>
                </c:pt>
                <c:pt idx="4675">
                  <c:v>5.387096874193549E-2</c:v>
                </c:pt>
                <c:pt idx="4676">
                  <c:v>5.354838809677416E-2</c:v>
                </c:pt>
                <c:pt idx="4677">
                  <c:v>5.3225807451612893E-2</c:v>
                </c:pt>
                <c:pt idx="4678">
                  <c:v>5.2903226806451646E-2</c:v>
                </c:pt>
                <c:pt idx="4679">
                  <c:v>5.258064616129033E-2</c:v>
                </c:pt>
                <c:pt idx="4680">
                  <c:v>5.2258065516129021E-2</c:v>
                </c:pt>
                <c:pt idx="4681">
                  <c:v>5.1935484870967767E-2</c:v>
                </c:pt>
                <c:pt idx="4682">
                  <c:v>5.1612904225806486E-2</c:v>
                </c:pt>
                <c:pt idx="4683">
                  <c:v>5.1290323580645163E-2</c:v>
                </c:pt>
                <c:pt idx="4684">
                  <c:v>5.0967742935483888E-2</c:v>
                </c:pt>
                <c:pt idx="4685">
                  <c:v>5.0645162290322551E-2</c:v>
                </c:pt>
                <c:pt idx="4686">
                  <c:v>5.0322581645161318E-2</c:v>
                </c:pt>
                <c:pt idx="4687">
                  <c:v>5.0000001000000016E-2</c:v>
                </c:pt>
                <c:pt idx="4688">
                  <c:v>5.047619147619048E-2</c:v>
                </c:pt>
                <c:pt idx="4689">
                  <c:v>5.0952381952380978E-2</c:v>
                </c:pt>
                <c:pt idx="4690">
                  <c:v>5.1428572428571413E-2</c:v>
                </c:pt>
                <c:pt idx="4691">
                  <c:v>5.1904762904761897E-2</c:v>
                </c:pt>
                <c:pt idx="4692">
                  <c:v>5.2380953380952382E-2</c:v>
                </c:pt>
                <c:pt idx="4693">
                  <c:v>5.285714385714288E-2</c:v>
                </c:pt>
                <c:pt idx="4694">
                  <c:v>5.3333334333333385E-2</c:v>
                </c:pt>
                <c:pt idx="4695">
                  <c:v>5.3809524809523834E-2</c:v>
                </c:pt>
                <c:pt idx="4696">
                  <c:v>5.4285715285714291E-2</c:v>
                </c:pt>
                <c:pt idx="4697">
                  <c:v>5.4761905761904782E-2</c:v>
                </c:pt>
                <c:pt idx="4698">
                  <c:v>5.5238096238095266E-2</c:v>
                </c:pt>
                <c:pt idx="4699">
                  <c:v>5.5714286714285736E-2</c:v>
                </c:pt>
                <c:pt idx="4700">
                  <c:v>5.6190477190476193E-2</c:v>
                </c:pt>
                <c:pt idx="4701">
                  <c:v>5.6666667666666677E-2</c:v>
                </c:pt>
                <c:pt idx="4702">
                  <c:v>5.7142858142857147E-2</c:v>
                </c:pt>
                <c:pt idx="4703">
                  <c:v>5.7619048619047625E-2</c:v>
                </c:pt>
                <c:pt idx="4704">
                  <c:v>5.8095239095238123E-2</c:v>
                </c:pt>
                <c:pt idx="4705">
                  <c:v>5.8571429571428565E-2</c:v>
                </c:pt>
                <c:pt idx="4706">
                  <c:v>5.9047620047619077E-2</c:v>
                </c:pt>
                <c:pt idx="4707">
                  <c:v>5.952381052380952E-2</c:v>
                </c:pt>
                <c:pt idx="4708">
                  <c:v>6.0000001000000018E-2</c:v>
                </c:pt>
                <c:pt idx="4709">
                  <c:v>6.0476191476190481E-2</c:v>
                </c:pt>
                <c:pt idx="4710">
                  <c:v>6.0952381952380986E-2</c:v>
                </c:pt>
                <c:pt idx="4711">
                  <c:v>6.1428572428571415E-2</c:v>
                </c:pt>
                <c:pt idx="4712">
                  <c:v>6.1904762904761899E-2</c:v>
                </c:pt>
                <c:pt idx="4713">
                  <c:v>6.2380953380952384E-2</c:v>
                </c:pt>
                <c:pt idx="4714">
                  <c:v>6.2857143857142889E-2</c:v>
                </c:pt>
                <c:pt idx="4715">
                  <c:v>6.333333433333338E-2</c:v>
                </c:pt>
                <c:pt idx="4716">
                  <c:v>6.3809524809523829E-2</c:v>
                </c:pt>
                <c:pt idx="4717">
                  <c:v>6.4285715285714279E-2</c:v>
                </c:pt>
                <c:pt idx="4718">
                  <c:v>6.476190576190477E-2</c:v>
                </c:pt>
                <c:pt idx="4719">
                  <c:v>6.5238096238095233E-2</c:v>
                </c:pt>
                <c:pt idx="4720">
                  <c:v>6.5714286714285738E-2</c:v>
                </c:pt>
                <c:pt idx="4721">
                  <c:v>6.6190477190476216E-2</c:v>
                </c:pt>
                <c:pt idx="4722">
                  <c:v>6.6666667666666693E-2</c:v>
                </c:pt>
                <c:pt idx="4723">
                  <c:v>6.7142858142857142E-2</c:v>
                </c:pt>
                <c:pt idx="4724">
                  <c:v>6.7619048619047606E-2</c:v>
                </c:pt>
                <c:pt idx="4725">
                  <c:v>6.8095239095238125E-2</c:v>
                </c:pt>
                <c:pt idx="4726">
                  <c:v>6.8571429571428574E-2</c:v>
                </c:pt>
                <c:pt idx="4727">
                  <c:v>6.9047620047619093E-2</c:v>
                </c:pt>
                <c:pt idx="4728">
                  <c:v>6.9523810523809515E-2</c:v>
                </c:pt>
                <c:pt idx="4729">
                  <c:v>7.0000000999999992E-2</c:v>
                </c:pt>
                <c:pt idx="4730">
                  <c:v>7.047619147619047E-2</c:v>
                </c:pt>
                <c:pt idx="4731">
                  <c:v>7.0952381952380988E-2</c:v>
                </c:pt>
                <c:pt idx="4732">
                  <c:v>7.142857242857141E-2</c:v>
                </c:pt>
                <c:pt idx="4733">
                  <c:v>7.1904762904761901E-2</c:v>
                </c:pt>
                <c:pt idx="4734">
                  <c:v>7.2380953380952379E-2</c:v>
                </c:pt>
                <c:pt idx="4735">
                  <c:v>7.2857143857142884E-2</c:v>
                </c:pt>
                <c:pt idx="4736">
                  <c:v>7.3333334333333375E-2</c:v>
                </c:pt>
                <c:pt idx="4737">
                  <c:v>7.3809524809523838E-2</c:v>
                </c:pt>
                <c:pt idx="4738">
                  <c:v>7.4285715285714288E-2</c:v>
                </c:pt>
                <c:pt idx="4739">
                  <c:v>7.4761905761904751E-2</c:v>
                </c:pt>
                <c:pt idx="4740">
                  <c:v>7.5238096238095256E-2</c:v>
                </c:pt>
                <c:pt idx="4741">
                  <c:v>7.5714286714285733E-2</c:v>
                </c:pt>
                <c:pt idx="4742">
                  <c:v>7.6190477190476183E-2</c:v>
                </c:pt>
                <c:pt idx="4743">
                  <c:v>7.6666667666666674E-2</c:v>
                </c:pt>
                <c:pt idx="4744">
                  <c:v>7.714285814285711E-2</c:v>
                </c:pt>
                <c:pt idx="4745">
                  <c:v>7.7619048619047615E-2</c:v>
                </c:pt>
                <c:pt idx="4746">
                  <c:v>7.809523909523812E-2</c:v>
                </c:pt>
                <c:pt idx="4747">
                  <c:v>7.8571429571428569E-2</c:v>
                </c:pt>
                <c:pt idx="4748">
                  <c:v>7.9047620047619088E-2</c:v>
                </c:pt>
                <c:pt idx="4749">
                  <c:v>7.9523810523809524E-2</c:v>
                </c:pt>
                <c:pt idx="4750">
                  <c:v>8.0000001000000015E-2</c:v>
                </c:pt>
                <c:pt idx="4751">
                  <c:v>7.9200000999999992E-2</c:v>
                </c:pt>
                <c:pt idx="4752">
                  <c:v>7.8400000999999997E-2</c:v>
                </c:pt>
                <c:pt idx="4753">
                  <c:v>7.7600000999999988E-2</c:v>
                </c:pt>
                <c:pt idx="4754">
                  <c:v>7.6800000999999993E-2</c:v>
                </c:pt>
                <c:pt idx="4755">
                  <c:v>7.6000000999999998E-2</c:v>
                </c:pt>
                <c:pt idx="4756">
                  <c:v>7.5200001000000002E-2</c:v>
                </c:pt>
                <c:pt idx="4757">
                  <c:v>7.4400000999999993E-2</c:v>
                </c:pt>
                <c:pt idx="4758">
                  <c:v>7.3600000999999998E-2</c:v>
                </c:pt>
                <c:pt idx="4759">
                  <c:v>7.2800001000000031E-2</c:v>
                </c:pt>
                <c:pt idx="4760">
                  <c:v>7.2000000999999994E-2</c:v>
                </c:pt>
                <c:pt idx="4761">
                  <c:v>7.1200000999999999E-2</c:v>
                </c:pt>
                <c:pt idx="4762">
                  <c:v>7.0400001000000031E-2</c:v>
                </c:pt>
                <c:pt idx="4763">
                  <c:v>6.9600001000000022E-2</c:v>
                </c:pt>
                <c:pt idx="4764">
                  <c:v>6.8800001000000013E-2</c:v>
                </c:pt>
                <c:pt idx="4765">
                  <c:v>6.8000001000000004E-2</c:v>
                </c:pt>
                <c:pt idx="4766">
                  <c:v>6.7200000999999995E-2</c:v>
                </c:pt>
                <c:pt idx="4767">
                  <c:v>6.6400001E-2</c:v>
                </c:pt>
                <c:pt idx="4768">
                  <c:v>6.5600001000000019E-2</c:v>
                </c:pt>
                <c:pt idx="4769">
                  <c:v>6.4800001000000024E-2</c:v>
                </c:pt>
                <c:pt idx="4770">
                  <c:v>6.4000001000000029E-2</c:v>
                </c:pt>
                <c:pt idx="4771">
                  <c:v>6.3200000999999992E-2</c:v>
                </c:pt>
                <c:pt idx="4772">
                  <c:v>6.2400001000000017E-2</c:v>
                </c:pt>
                <c:pt idx="4773">
                  <c:v>6.1600001000000001E-2</c:v>
                </c:pt>
                <c:pt idx="4774">
                  <c:v>6.0800001000000027E-2</c:v>
                </c:pt>
                <c:pt idx="4775">
                  <c:v>6.0000001000000018E-2</c:v>
                </c:pt>
                <c:pt idx="4776">
                  <c:v>6.0440001000000014E-2</c:v>
                </c:pt>
                <c:pt idx="4777">
                  <c:v>6.0880001000000017E-2</c:v>
                </c:pt>
                <c:pt idx="4778">
                  <c:v>6.1320000999999999E-2</c:v>
                </c:pt>
                <c:pt idx="4779">
                  <c:v>6.1760001000000023E-2</c:v>
                </c:pt>
                <c:pt idx="4780">
                  <c:v>6.2200000999999998E-2</c:v>
                </c:pt>
                <c:pt idx="4781">
                  <c:v>6.2640001000000001E-2</c:v>
                </c:pt>
                <c:pt idx="4782">
                  <c:v>6.3080000999999997E-2</c:v>
                </c:pt>
                <c:pt idx="4783">
                  <c:v>6.3520000999999993E-2</c:v>
                </c:pt>
                <c:pt idx="4784">
                  <c:v>6.3960001000000002E-2</c:v>
                </c:pt>
                <c:pt idx="4785">
                  <c:v>6.4400000999999998E-2</c:v>
                </c:pt>
                <c:pt idx="4786">
                  <c:v>6.4840001000000022E-2</c:v>
                </c:pt>
                <c:pt idx="4787">
                  <c:v>6.5280001000000004E-2</c:v>
                </c:pt>
                <c:pt idx="4788">
                  <c:v>6.5720001000000014E-2</c:v>
                </c:pt>
                <c:pt idx="4789">
                  <c:v>6.6160000999999996E-2</c:v>
                </c:pt>
                <c:pt idx="4790">
                  <c:v>6.6600000999999978E-2</c:v>
                </c:pt>
                <c:pt idx="4791">
                  <c:v>6.7040001000000002E-2</c:v>
                </c:pt>
                <c:pt idx="4792">
                  <c:v>6.7480000999999998E-2</c:v>
                </c:pt>
                <c:pt idx="4793">
                  <c:v>6.7920001000000021E-2</c:v>
                </c:pt>
                <c:pt idx="4794">
                  <c:v>6.8360001000000031E-2</c:v>
                </c:pt>
                <c:pt idx="4795">
                  <c:v>6.8800001000000013E-2</c:v>
                </c:pt>
                <c:pt idx="4796">
                  <c:v>6.9240000999999995E-2</c:v>
                </c:pt>
                <c:pt idx="4797">
                  <c:v>6.9680000999999991E-2</c:v>
                </c:pt>
                <c:pt idx="4798">
                  <c:v>7.0120001000000001E-2</c:v>
                </c:pt>
                <c:pt idx="4799">
                  <c:v>7.0560000999999997E-2</c:v>
                </c:pt>
                <c:pt idx="4800">
                  <c:v>7.1000000999999993E-2</c:v>
                </c:pt>
                <c:pt idx="4801">
                  <c:v>7.1440000999999989E-2</c:v>
                </c:pt>
                <c:pt idx="4802">
                  <c:v>7.1880000999999999E-2</c:v>
                </c:pt>
                <c:pt idx="4803">
                  <c:v>7.2320001000000023E-2</c:v>
                </c:pt>
                <c:pt idx="4804">
                  <c:v>7.2760001000000032E-2</c:v>
                </c:pt>
                <c:pt idx="4805">
                  <c:v>7.3200001000000001E-2</c:v>
                </c:pt>
                <c:pt idx="4806">
                  <c:v>7.3640000999999997E-2</c:v>
                </c:pt>
                <c:pt idx="4807">
                  <c:v>7.4080000999999993E-2</c:v>
                </c:pt>
                <c:pt idx="4808">
                  <c:v>7.4520000999999989E-2</c:v>
                </c:pt>
                <c:pt idx="4809">
                  <c:v>7.4960000999999984E-2</c:v>
                </c:pt>
                <c:pt idx="4810">
                  <c:v>7.5400000999999994E-2</c:v>
                </c:pt>
                <c:pt idx="4811">
                  <c:v>7.584000099999999E-2</c:v>
                </c:pt>
                <c:pt idx="4812">
                  <c:v>7.6280001E-2</c:v>
                </c:pt>
                <c:pt idx="4813">
                  <c:v>7.6720000999999996E-2</c:v>
                </c:pt>
                <c:pt idx="4814">
                  <c:v>7.7160000999999992E-2</c:v>
                </c:pt>
                <c:pt idx="4815">
                  <c:v>7.7600000999999988E-2</c:v>
                </c:pt>
                <c:pt idx="4816">
                  <c:v>7.8040000999999984E-2</c:v>
                </c:pt>
                <c:pt idx="4817">
                  <c:v>7.8480000999999994E-2</c:v>
                </c:pt>
                <c:pt idx="4818">
                  <c:v>7.892000099999999E-2</c:v>
                </c:pt>
                <c:pt idx="4819">
                  <c:v>7.9360001000000027E-2</c:v>
                </c:pt>
                <c:pt idx="4820">
                  <c:v>7.9800001000000023E-2</c:v>
                </c:pt>
                <c:pt idx="4821">
                  <c:v>8.0240000999999991E-2</c:v>
                </c:pt>
                <c:pt idx="4822">
                  <c:v>8.0680001000000015E-2</c:v>
                </c:pt>
                <c:pt idx="4823">
                  <c:v>8.1120001000000025E-2</c:v>
                </c:pt>
                <c:pt idx="4824">
                  <c:v>8.1560001000000021E-2</c:v>
                </c:pt>
                <c:pt idx="4825">
                  <c:v>8.2000001000000031E-2</c:v>
                </c:pt>
                <c:pt idx="4826">
                  <c:v>8.1467742935483867E-2</c:v>
                </c:pt>
                <c:pt idx="4827">
                  <c:v>8.093548487096773E-2</c:v>
                </c:pt>
                <c:pt idx="4828">
                  <c:v>8.0403226806451539E-2</c:v>
                </c:pt>
                <c:pt idx="4829">
                  <c:v>7.98709687419355E-2</c:v>
                </c:pt>
                <c:pt idx="4830">
                  <c:v>7.9338710677419377E-2</c:v>
                </c:pt>
                <c:pt idx="4831">
                  <c:v>7.8806452612903241E-2</c:v>
                </c:pt>
                <c:pt idx="4832">
                  <c:v>7.8274194548387091E-2</c:v>
                </c:pt>
                <c:pt idx="4833">
                  <c:v>7.7741936483870969E-2</c:v>
                </c:pt>
                <c:pt idx="4834">
                  <c:v>7.7209678419354819E-2</c:v>
                </c:pt>
                <c:pt idx="4835">
                  <c:v>7.6677420354838724E-2</c:v>
                </c:pt>
                <c:pt idx="4836">
                  <c:v>7.6145162290322546E-2</c:v>
                </c:pt>
                <c:pt idx="4837">
                  <c:v>7.5612904225806479E-2</c:v>
                </c:pt>
                <c:pt idx="4838">
                  <c:v>7.5080646161290329E-2</c:v>
                </c:pt>
                <c:pt idx="4839">
                  <c:v>7.4548388096774165E-2</c:v>
                </c:pt>
                <c:pt idx="4840">
                  <c:v>7.4016130032258112E-2</c:v>
                </c:pt>
                <c:pt idx="4841">
                  <c:v>7.3483871967741934E-2</c:v>
                </c:pt>
                <c:pt idx="4842">
                  <c:v>7.2951613903225826E-2</c:v>
                </c:pt>
                <c:pt idx="4843">
                  <c:v>7.2419355838709704E-2</c:v>
                </c:pt>
                <c:pt idx="4844">
                  <c:v>7.1887097774193554E-2</c:v>
                </c:pt>
                <c:pt idx="4845">
                  <c:v>7.1354839709677403E-2</c:v>
                </c:pt>
                <c:pt idx="4846">
                  <c:v>7.0822581645161323E-2</c:v>
                </c:pt>
                <c:pt idx="4847">
                  <c:v>7.0290323580645159E-2</c:v>
                </c:pt>
                <c:pt idx="4848">
                  <c:v>6.9758065516129023E-2</c:v>
                </c:pt>
                <c:pt idx="4849">
                  <c:v>6.92258074516129E-2</c:v>
                </c:pt>
                <c:pt idx="4850">
                  <c:v>6.8693549387096764E-2</c:v>
                </c:pt>
                <c:pt idx="4851">
                  <c:v>6.8161291322580669E-2</c:v>
                </c:pt>
                <c:pt idx="4852">
                  <c:v>6.7629033258064505E-2</c:v>
                </c:pt>
                <c:pt idx="4853">
                  <c:v>6.7096775193548411E-2</c:v>
                </c:pt>
                <c:pt idx="4854">
                  <c:v>6.6564517129032275E-2</c:v>
                </c:pt>
                <c:pt idx="4855">
                  <c:v>6.6032259064516124E-2</c:v>
                </c:pt>
                <c:pt idx="4856">
                  <c:v>6.5500001000000002E-2</c:v>
                </c:pt>
                <c:pt idx="4857">
                  <c:v>6.4967742935483894E-2</c:v>
                </c:pt>
                <c:pt idx="4858">
                  <c:v>6.4435484870967757E-2</c:v>
                </c:pt>
                <c:pt idx="4859">
                  <c:v>6.3903226806451635E-2</c:v>
                </c:pt>
                <c:pt idx="4860">
                  <c:v>6.3370968741935499E-2</c:v>
                </c:pt>
                <c:pt idx="4861">
                  <c:v>6.2838710677419363E-2</c:v>
                </c:pt>
                <c:pt idx="4862">
                  <c:v>6.2306452612903261E-2</c:v>
                </c:pt>
                <c:pt idx="4863">
                  <c:v>6.177419454838709E-2</c:v>
                </c:pt>
                <c:pt idx="4864">
                  <c:v>6.1241936483870947E-2</c:v>
                </c:pt>
                <c:pt idx="4865">
                  <c:v>6.0709678419354825E-2</c:v>
                </c:pt>
                <c:pt idx="4866">
                  <c:v>6.0177420354838737E-2</c:v>
                </c:pt>
                <c:pt idx="4867">
                  <c:v>5.9645162290322559E-2</c:v>
                </c:pt>
                <c:pt idx="4868">
                  <c:v>5.9112904225806506E-2</c:v>
                </c:pt>
                <c:pt idx="4869">
                  <c:v>5.8580646161290328E-2</c:v>
                </c:pt>
                <c:pt idx="4870">
                  <c:v>5.8048388096774158E-2</c:v>
                </c:pt>
                <c:pt idx="4871">
                  <c:v>5.7516130032258098E-2</c:v>
                </c:pt>
                <c:pt idx="4872">
                  <c:v>5.6983871967741934E-2</c:v>
                </c:pt>
                <c:pt idx="4873">
                  <c:v>5.6451613903225825E-2</c:v>
                </c:pt>
                <c:pt idx="4874">
                  <c:v>5.5919355838709682E-2</c:v>
                </c:pt>
                <c:pt idx="4875">
                  <c:v>5.5387097774193567E-2</c:v>
                </c:pt>
                <c:pt idx="4876">
                  <c:v>5.4854839709677417E-2</c:v>
                </c:pt>
                <c:pt idx="4877">
                  <c:v>5.4322581645161329E-2</c:v>
                </c:pt>
                <c:pt idx="4878">
                  <c:v>5.3790323580645186E-2</c:v>
                </c:pt>
                <c:pt idx="4879">
                  <c:v>5.3258065516129008E-2</c:v>
                </c:pt>
                <c:pt idx="4880">
                  <c:v>5.2725807451612913E-2</c:v>
                </c:pt>
                <c:pt idx="4881">
                  <c:v>5.2193549387096784E-2</c:v>
                </c:pt>
                <c:pt idx="4882">
                  <c:v>5.1661291322580682E-2</c:v>
                </c:pt>
                <c:pt idx="4883">
                  <c:v>5.1129033258064512E-2</c:v>
                </c:pt>
                <c:pt idx="4884">
                  <c:v>5.059677519354841E-2</c:v>
                </c:pt>
                <c:pt idx="4885">
                  <c:v>5.0064517129032308E-2</c:v>
                </c:pt>
                <c:pt idx="4886">
                  <c:v>4.9532259064516165E-2</c:v>
                </c:pt>
                <c:pt idx="4887">
                  <c:v>4.9000001000000029E-2</c:v>
                </c:pt>
                <c:pt idx="4888">
                  <c:v>5.0000001000000016E-2</c:v>
                </c:pt>
                <c:pt idx="4889">
                  <c:v>5.1000001000000024E-2</c:v>
                </c:pt>
                <c:pt idx="4890">
                  <c:v>5.2000001000000018E-2</c:v>
                </c:pt>
                <c:pt idx="4891">
                  <c:v>5.3000000999999998E-2</c:v>
                </c:pt>
                <c:pt idx="4892">
                  <c:v>5.4000001000000034E-2</c:v>
                </c:pt>
                <c:pt idx="4893">
                  <c:v>5.5000001000000021E-2</c:v>
                </c:pt>
                <c:pt idx="4894">
                  <c:v>5.6000001000000015E-2</c:v>
                </c:pt>
                <c:pt idx="4895">
                  <c:v>5.7000001000000022E-2</c:v>
                </c:pt>
                <c:pt idx="4896">
                  <c:v>5.8000001000000016E-2</c:v>
                </c:pt>
                <c:pt idx="4897">
                  <c:v>5.900000100000001E-2</c:v>
                </c:pt>
                <c:pt idx="4898">
                  <c:v>6.0000001000000018E-2</c:v>
                </c:pt>
                <c:pt idx="4899">
                  <c:v>6.1000000999999998E-2</c:v>
                </c:pt>
                <c:pt idx="4900">
                  <c:v>6.2000001000000027E-2</c:v>
                </c:pt>
                <c:pt idx="4901">
                  <c:v>6.3000001000000014E-2</c:v>
                </c:pt>
                <c:pt idx="4902">
                  <c:v>6.4000001000000029E-2</c:v>
                </c:pt>
                <c:pt idx="4903">
                  <c:v>6.5000000999999988E-2</c:v>
                </c:pt>
                <c:pt idx="4904">
                  <c:v>6.6000001000000003E-2</c:v>
                </c:pt>
                <c:pt idx="4905">
                  <c:v>6.700000099999999E-2</c:v>
                </c:pt>
                <c:pt idx="4906">
                  <c:v>6.8000001000000004E-2</c:v>
                </c:pt>
                <c:pt idx="4907">
                  <c:v>6.9000000999999991E-2</c:v>
                </c:pt>
                <c:pt idx="4908">
                  <c:v>7.0000000999999992E-2</c:v>
                </c:pt>
                <c:pt idx="4909">
                  <c:v>7.1000000999999993E-2</c:v>
                </c:pt>
                <c:pt idx="4910">
                  <c:v>7.2000000999999994E-2</c:v>
                </c:pt>
                <c:pt idx="4911">
                  <c:v>7.3000000999999995E-2</c:v>
                </c:pt>
                <c:pt idx="4912">
                  <c:v>7.4000001000000024E-2</c:v>
                </c:pt>
                <c:pt idx="4913">
                  <c:v>7.5000000999999997E-2</c:v>
                </c:pt>
                <c:pt idx="4914">
                  <c:v>7.6000000999999984E-2</c:v>
                </c:pt>
                <c:pt idx="4915">
                  <c:v>7.7000000999999998E-2</c:v>
                </c:pt>
                <c:pt idx="4916">
                  <c:v>7.8000000999999985E-2</c:v>
                </c:pt>
                <c:pt idx="4917">
                  <c:v>7.9000001000000028E-2</c:v>
                </c:pt>
                <c:pt idx="4918">
                  <c:v>8.0000001000000015E-2</c:v>
                </c:pt>
                <c:pt idx="4919">
                  <c:v>8.1000001000000016E-2</c:v>
                </c:pt>
                <c:pt idx="4920">
                  <c:v>8.2000001000000031E-2</c:v>
                </c:pt>
                <c:pt idx="4921">
                  <c:v>8.3000001000000045E-2</c:v>
                </c:pt>
                <c:pt idx="4922">
                  <c:v>8.4000001000000046E-2</c:v>
                </c:pt>
                <c:pt idx="4923">
                  <c:v>8.5000001000000033E-2</c:v>
                </c:pt>
                <c:pt idx="4924">
                  <c:v>8.600000100000002E-2</c:v>
                </c:pt>
                <c:pt idx="4925">
                  <c:v>8.7000000999999993E-2</c:v>
                </c:pt>
                <c:pt idx="4926">
                  <c:v>8.7080646161290354E-2</c:v>
                </c:pt>
                <c:pt idx="4927">
                  <c:v>8.7161291322580631E-2</c:v>
                </c:pt>
                <c:pt idx="4928">
                  <c:v>8.7241936483870963E-2</c:v>
                </c:pt>
                <c:pt idx="4929">
                  <c:v>8.7322581645161226E-2</c:v>
                </c:pt>
                <c:pt idx="4930">
                  <c:v>8.7403226806451559E-2</c:v>
                </c:pt>
                <c:pt idx="4931">
                  <c:v>8.7483871967741919E-2</c:v>
                </c:pt>
                <c:pt idx="4932">
                  <c:v>8.7564517129032307E-2</c:v>
                </c:pt>
                <c:pt idx="4933">
                  <c:v>8.7645162290322612E-2</c:v>
                </c:pt>
                <c:pt idx="4934">
                  <c:v>8.7725807451612972E-2</c:v>
                </c:pt>
                <c:pt idx="4935">
                  <c:v>8.7806452612903194E-2</c:v>
                </c:pt>
                <c:pt idx="4936">
                  <c:v>8.7887097774193526E-2</c:v>
                </c:pt>
                <c:pt idx="4937">
                  <c:v>8.7967742935483928E-2</c:v>
                </c:pt>
                <c:pt idx="4938">
                  <c:v>8.8048388096774247E-2</c:v>
                </c:pt>
                <c:pt idx="4939">
                  <c:v>8.8129033258064551E-2</c:v>
                </c:pt>
                <c:pt idx="4940">
                  <c:v>8.8209678419354814E-2</c:v>
                </c:pt>
                <c:pt idx="4941">
                  <c:v>8.8290323580645216E-2</c:v>
                </c:pt>
                <c:pt idx="4942">
                  <c:v>8.8370968741935507E-2</c:v>
                </c:pt>
                <c:pt idx="4943">
                  <c:v>8.8451613903225784E-2</c:v>
                </c:pt>
                <c:pt idx="4944">
                  <c:v>8.8532259064516131E-2</c:v>
                </c:pt>
                <c:pt idx="4945">
                  <c:v>8.8612904225806491E-2</c:v>
                </c:pt>
                <c:pt idx="4946">
                  <c:v>8.8693549387096823E-2</c:v>
                </c:pt>
                <c:pt idx="4947">
                  <c:v>8.8774194548387156E-2</c:v>
                </c:pt>
                <c:pt idx="4948">
                  <c:v>8.8854839709677488E-2</c:v>
                </c:pt>
                <c:pt idx="4949">
                  <c:v>8.8935484870967724E-2</c:v>
                </c:pt>
                <c:pt idx="4950">
                  <c:v>8.9016130032258042E-2</c:v>
                </c:pt>
                <c:pt idx="4951">
                  <c:v>8.9096775193548389E-2</c:v>
                </c:pt>
                <c:pt idx="4952">
                  <c:v>8.9177420354838735E-2</c:v>
                </c:pt>
                <c:pt idx="4953">
                  <c:v>8.9258065516129095E-2</c:v>
                </c:pt>
                <c:pt idx="4954">
                  <c:v>8.9338710677419345E-2</c:v>
                </c:pt>
                <c:pt idx="4955">
                  <c:v>8.9419355838709663E-2</c:v>
                </c:pt>
                <c:pt idx="4956">
                  <c:v>8.9500001000000051E-2</c:v>
                </c:pt>
                <c:pt idx="4957">
                  <c:v>8.9580646161290356E-2</c:v>
                </c:pt>
                <c:pt idx="4958">
                  <c:v>8.9661291322580675E-2</c:v>
                </c:pt>
                <c:pt idx="4959">
                  <c:v>8.9741936483871007E-2</c:v>
                </c:pt>
                <c:pt idx="4960">
                  <c:v>8.9822581645161284E-2</c:v>
                </c:pt>
                <c:pt idx="4961">
                  <c:v>8.9903226806451603E-2</c:v>
                </c:pt>
                <c:pt idx="4962">
                  <c:v>8.9983871967741921E-2</c:v>
                </c:pt>
                <c:pt idx="4963">
                  <c:v>9.0064517129032268E-2</c:v>
                </c:pt>
                <c:pt idx="4964">
                  <c:v>9.0145162290322628E-2</c:v>
                </c:pt>
                <c:pt idx="4965">
                  <c:v>9.0225807451612974E-2</c:v>
                </c:pt>
                <c:pt idx="4966">
                  <c:v>9.0306452612903224E-2</c:v>
                </c:pt>
                <c:pt idx="4967">
                  <c:v>9.0387097774193514E-2</c:v>
                </c:pt>
                <c:pt idx="4968">
                  <c:v>9.0467742935483889E-2</c:v>
                </c:pt>
                <c:pt idx="4969">
                  <c:v>9.0548388096774207E-2</c:v>
                </c:pt>
                <c:pt idx="4970">
                  <c:v>9.0629033258064554E-2</c:v>
                </c:pt>
                <c:pt idx="4971">
                  <c:v>9.0709678419354831E-2</c:v>
                </c:pt>
                <c:pt idx="4972">
                  <c:v>9.0790323580645232E-2</c:v>
                </c:pt>
                <c:pt idx="4973">
                  <c:v>9.0870968741935509E-2</c:v>
                </c:pt>
                <c:pt idx="4974">
                  <c:v>9.0951613903225786E-2</c:v>
                </c:pt>
                <c:pt idx="4975">
                  <c:v>9.1032259064516105E-2</c:v>
                </c:pt>
                <c:pt idx="4976">
                  <c:v>9.1112904225806451E-2</c:v>
                </c:pt>
                <c:pt idx="4977">
                  <c:v>9.1193549387096812E-2</c:v>
                </c:pt>
                <c:pt idx="4978">
                  <c:v>9.127419454838713E-2</c:v>
                </c:pt>
                <c:pt idx="4979">
                  <c:v>9.1354839709677477E-2</c:v>
                </c:pt>
                <c:pt idx="4980">
                  <c:v>9.1435484870967684E-2</c:v>
                </c:pt>
                <c:pt idx="4981">
                  <c:v>9.1516130032258045E-2</c:v>
                </c:pt>
                <c:pt idx="4982">
                  <c:v>9.1596775193548391E-2</c:v>
                </c:pt>
                <c:pt idx="4983">
                  <c:v>9.1677420354838737E-2</c:v>
                </c:pt>
                <c:pt idx="4984">
                  <c:v>9.1758065516129084E-2</c:v>
                </c:pt>
                <c:pt idx="4985">
                  <c:v>9.1838710677419333E-2</c:v>
                </c:pt>
                <c:pt idx="4986">
                  <c:v>9.1919355838709665E-2</c:v>
                </c:pt>
                <c:pt idx="4987">
                  <c:v>9.2000001000000012E-2</c:v>
                </c:pt>
                <c:pt idx="4988">
                  <c:v>9.1492064492063527E-2</c:v>
                </c:pt>
                <c:pt idx="4989">
                  <c:v>9.0984127984127E-2</c:v>
                </c:pt>
                <c:pt idx="4990">
                  <c:v>9.0476191476190473E-2</c:v>
                </c:pt>
                <c:pt idx="4991">
                  <c:v>8.9968254968253988E-2</c:v>
                </c:pt>
                <c:pt idx="4992">
                  <c:v>8.9460318460317462E-2</c:v>
                </c:pt>
                <c:pt idx="4993">
                  <c:v>8.8952381952380977E-2</c:v>
                </c:pt>
                <c:pt idx="4994">
                  <c:v>8.8444445444444492E-2</c:v>
                </c:pt>
                <c:pt idx="4995">
                  <c:v>8.7936508936507923E-2</c:v>
                </c:pt>
                <c:pt idx="4996">
                  <c:v>8.7428572428571424E-2</c:v>
                </c:pt>
                <c:pt idx="4997">
                  <c:v>8.6920635920634967E-2</c:v>
                </c:pt>
                <c:pt idx="4998">
                  <c:v>8.6412699412698399E-2</c:v>
                </c:pt>
                <c:pt idx="4999">
                  <c:v>8.5904762904761942E-2</c:v>
                </c:pt>
                <c:pt idx="5000">
                  <c:v>8.5396826396825457E-2</c:v>
                </c:pt>
                <c:pt idx="5001">
                  <c:v>8.4888889888888888E-2</c:v>
                </c:pt>
                <c:pt idx="5002">
                  <c:v>8.4380953380952417E-2</c:v>
                </c:pt>
                <c:pt idx="5003">
                  <c:v>8.3873016873015849E-2</c:v>
                </c:pt>
                <c:pt idx="5004">
                  <c:v>8.3365080365079433E-2</c:v>
                </c:pt>
                <c:pt idx="5005">
                  <c:v>8.2857143857142865E-2</c:v>
                </c:pt>
                <c:pt idx="5006">
                  <c:v>8.234920734920631E-2</c:v>
                </c:pt>
                <c:pt idx="5007">
                  <c:v>8.1841270841269825E-2</c:v>
                </c:pt>
                <c:pt idx="5008">
                  <c:v>8.1333334333333313E-2</c:v>
                </c:pt>
                <c:pt idx="5009">
                  <c:v>8.0825397825396855E-2</c:v>
                </c:pt>
                <c:pt idx="5010">
                  <c:v>8.0317461317460356E-2</c:v>
                </c:pt>
                <c:pt idx="5011">
                  <c:v>7.9809524809523844E-2</c:v>
                </c:pt>
                <c:pt idx="5012">
                  <c:v>7.9301588301587303E-2</c:v>
                </c:pt>
                <c:pt idx="5013">
                  <c:v>7.8793651793650804E-2</c:v>
                </c:pt>
                <c:pt idx="5014">
                  <c:v>7.8285715285714277E-2</c:v>
                </c:pt>
                <c:pt idx="5015">
                  <c:v>7.7777778777777765E-2</c:v>
                </c:pt>
                <c:pt idx="5016">
                  <c:v>7.726984226984128E-2</c:v>
                </c:pt>
                <c:pt idx="5017">
                  <c:v>7.6761905761904753E-2</c:v>
                </c:pt>
                <c:pt idx="5018">
                  <c:v>7.6253969253968254E-2</c:v>
                </c:pt>
                <c:pt idx="5019">
                  <c:v>7.5746032746031797E-2</c:v>
                </c:pt>
                <c:pt idx="5020">
                  <c:v>7.5238096238095256E-2</c:v>
                </c:pt>
                <c:pt idx="5021">
                  <c:v>7.4730159730158729E-2</c:v>
                </c:pt>
                <c:pt idx="5022">
                  <c:v>7.4222223222222244E-2</c:v>
                </c:pt>
                <c:pt idx="5023">
                  <c:v>7.3714286714285746E-2</c:v>
                </c:pt>
                <c:pt idx="5024">
                  <c:v>7.3206350206349219E-2</c:v>
                </c:pt>
                <c:pt idx="5025">
                  <c:v>7.269841369841272E-2</c:v>
                </c:pt>
                <c:pt idx="5026">
                  <c:v>7.2190477190476207E-2</c:v>
                </c:pt>
                <c:pt idx="5027">
                  <c:v>7.168254068253968E-2</c:v>
                </c:pt>
                <c:pt idx="5028">
                  <c:v>7.1174604174603168E-2</c:v>
                </c:pt>
                <c:pt idx="5029">
                  <c:v>7.0666667666666697E-2</c:v>
                </c:pt>
                <c:pt idx="5030">
                  <c:v>7.0158731158730198E-2</c:v>
                </c:pt>
                <c:pt idx="5031">
                  <c:v>6.9650794650793685E-2</c:v>
                </c:pt>
                <c:pt idx="5032">
                  <c:v>6.9142858142857144E-2</c:v>
                </c:pt>
                <c:pt idx="5033">
                  <c:v>6.8634921634920673E-2</c:v>
                </c:pt>
                <c:pt idx="5034">
                  <c:v>6.8126985126984133E-2</c:v>
                </c:pt>
                <c:pt idx="5035">
                  <c:v>6.761904861904762E-2</c:v>
                </c:pt>
                <c:pt idx="5036">
                  <c:v>6.7111112111111121E-2</c:v>
                </c:pt>
                <c:pt idx="5037">
                  <c:v>6.6603175603174566E-2</c:v>
                </c:pt>
                <c:pt idx="5038">
                  <c:v>6.6095239095238123E-2</c:v>
                </c:pt>
                <c:pt idx="5039">
                  <c:v>6.5587302587301582E-2</c:v>
                </c:pt>
                <c:pt idx="5040">
                  <c:v>6.5079366079365056E-2</c:v>
                </c:pt>
                <c:pt idx="5041">
                  <c:v>6.4571429571428571E-2</c:v>
                </c:pt>
                <c:pt idx="5042">
                  <c:v>6.4063493063492086E-2</c:v>
                </c:pt>
                <c:pt idx="5043">
                  <c:v>6.3555556555555559E-2</c:v>
                </c:pt>
                <c:pt idx="5044">
                  <c:v>6.3047620047619074E-2</c:v>
                </c:pt>
                <c:pt idx="5045">
                  <c:v>6.2539683539682561E-2</c:v>
                </c:pt>
                <c:pt idx="5046">
                  <c:v>6.2031747031746076E-2</c:v>
                </c:pt>
                <c:pt idx="5047">
                  <c:v>6.1523810523809508E-2</c:v>
                </c:pt>
                <c:pt idx="5048">
                  <c:v>6.1015874015873023E-2</c:v>
                </c:pt>
                <c:pt idx="5049">
                  <c:v>6.0507937507936545E-2</c:v>
                </c:pt>
                <c:pt idx="5050">
                  <c:v>6.0000001000000018E-2</c:v>
                </c:pt>
                <c:pt idx="5051">
                  <c:v>5.9200001000000016E-2</c:v>
                </c:pt>
                <c:pt idx="5052">
                  <c:v>5.8400001000000014E-2</c:v>
                </c:pt>
                <c:pt idx="5053">
                  <c:v>5.7600000999999998E-2</c:v>
                </c:pt>
                <c:pt idx="5054">
                  <c:v>5.6800001000000017E-2</c:v>
                </c:pt>
                <c:pt idx="5055">
                  <c:v>5.6000001000000015E-2</c:v>
                </c:pt>
                <c:pt idx="5056">
                  <c:v>5.5200001000000012E-2</c:v>
                </c:pt>
                <c:pt idx="5057">
                  <c:v>5.4400001000000024E-2</c:v>
                </c:pt>
                <c:pt idx="5058">
                  <c:v>5.3600001000000022E-2</c:v>
                </c:pt>
                <c:pt idx="5059">
                  <c:v>5.2800001000000027E-2</c:v>
                </c:pt>
                <c:pt idx="5060">
                  <c:v>5.2000001000000018E-2</c:v>
                </c:pt>
                <c:pt idx="5061">
                  <c:v>5.1200001000000002E-2</c:v>
                </c:pt>
                <c:pt idx="5062">
                  <c:v>5.0400001000000021E-2</c:v>
                </c:pt>
                <c:pt idx="5063">
                  <c:v>4.9600001000000025E-2</c:v>
                </c:pt>
                <c:pt idx="5064">
                  <c:v>4.8800001000000016E-2</c:v>
                </c:pt>
                <c:pt idx="5065">
                  <c:v>4.8000001000000014E-2</c:v>
                </c:pt>
                <c:pt idx="5066">
                  <c:v>4.7200000999999998E-2</c:v>
                </c:pt>
                <c:pt idx="5067">
                  <c:v>4.6400000999999996E-2</c:v>
                </c:pt>
                <c:pt idx="5068">
                  <c:v>4.5600001000000001E-2</c:v>
                </c:pt>
                <c:pt idx="5069">
                  <c:v>4.480000100000002E-2</c:v>
                </c:pt>
                <c:pt idx="5070">
                  <c:v>4.4000001000000011E-2</c:v>
                </c:pt>
                <c:pt idx="5071">
                  <c:v>4.3200001000000009E-2</c:v>
                </c:pt>
                <c:pt idx="5072">
                  <c:v>4.2400001000000027E-2</c:v>
                </c:pt>
                <c:pt idx="5073">
                  <c:v>4.1600001000000011E-2</c:v>
                </c:pt>
                <c:pt idx="5074">
                  <c:v>4.0800001000000016E-2</c:v>
                </c:pt>
                <c:pt idx="5075">
                  <c:v>4.0000001000000014E-2</c:v>
                </c:pt>
                <c:pt idx="5076">
                  <c:v>4.0540541540540549E-2</c:v>
                </c:pt>
                <c:pt idx="5077">
                  <c:v>4.1081082081081077E-2</c:v>
                </c:pt>
                <c:pt idx="5078">
                  <c:v>4.1621622621621633E-2</c:v>
                </c:pt>
                <c:pt idx="5079">
                  <c:v>4.2162163162162168E-2</c:v>
                </c:pt>
                <c:pt idx="5080">
                  <c:v>4.2702703702702717E-2</c:v>
                </c:pt>
                <c:pt idx="5081">
                  <c:v>4.3243244243243273E-2</c:v>
                </c:pt>
                <c:pt idx="5082">
                  <c:v>4.3783784783783794E-2</c:v>
                </c:pt>
                <c:pt idx="5083">
                  <c:v>4.4324325324324329E-2</c:v>
                </c:pt>
                <c:pt idx="5084">
                  <c:v>4.4864865864864857E-2</c:v>
                </c:pt>
                <c:pt idx="5085">
                  <c:v>4.5405406405405413E-2</c:v>
                </c:pt>
                <c:pt idx="5086">
                  <c:v>4.5945946945945962E-2</c:v>
                </c:pt>
                <c:pt idx="5087">
                  <c:v>4.6486487486486497E-2</c:v>
                </c:pt>
                <c:pt idx="5088">
                  <c:v>4.7027028027027032E-2</c:v>
                </c:pt>
                <c:pt idx="5089">
                  <c:v>4.7567568567567553E-2</c:v>
                </c:pt>
                <c:pt idx="5090">
                  <c:v>4.8108109108108095E-2</c:v>
                </c:pt>
                <c:pt idx="5091">
                  <c:v>4.8648649648648665E-2</c:v>
                </c:pt>
                <c:pt idx="5092">
                  <c:v>4.9189190189189186E-2</c:v>
                </c:pt>
                <c:pt idx="5093">
                  <c:v>4.9729730729729749E-2</c:v>
                </c:pt>
                <c:pt idx="5094">
                  <c:v>5.0270271270270284E-2</c:v>
                </c:pt>
                <c:pt idx="5095">
                  <c:v>5.0810811810810839E-2</c:v>
                </c:pt>
                <c:pt idx="5096">
                  <c:v>5.1351352351351354E-2</c:v>
                </c:pt>
                <c:pt idx="5097">
                  <c:v>5.1891892891891903E-2</c:v>
                </c:pt>
                <c:pt idx="5098">
                  <c:v>5.2432433432432472E-2</c:v>
                </c:pt>
                <c:pt idx="5099">
                  <c:v>5.297297397297298E-2</c:v>
                </c:pt>
                <c:pt idx="5100">
                  <c:v>5.3513514513513535E-2</c:v>
                </c:pt>
                <c:pt idx="5101">
                  <c:v>5.4054055054054063E-2</c:v>
                </c:pt>
                <c:pt idx="5102">
                  <c:v>5.4594595594594598E-2</c:v>
                </c:pt>
                <c:pt idx="5103">
                  <c:v>5.5135136135135134E-2</c:v>
                </c:pt>
                <c:pt idx="5104">
                  <c:v>5.5675676675675675E-2</c:v>
                </c:pt>
                <c:pt idx="5105">
                  <c:v>5.6216217216216252E-2</c:v>
                </c:pt>
                <c:pt idx="5106">
                  <c:v>5.6756757756756787E-2</c:v>
                </c:pt>
                <c:pt idx="5107">
                  <c:v>5.7297298297297315E-2</c:v>
                </c:pt>
                <c:pt idx="5108">
                  <c:v>5.7837838837837871E-2</c:v>
                </c:pt>
                <c:pt idx="5109">
                  <c:v>5.8378379378378378E-2</c:v>
                </c:pt>
                <c:pt idx="5110">
                  <c:v>5.8918919918918955E-2</c:v>
                </c:pt>
                <c:pt idx="5111">
                  <c:v>5.9459460459459483E-2</c:v>
                </c:pt>
                <c:pt idx="5112">
                  <c:v>6.0000001000000018E-2</c:v>
                </c:pt>
                <c:pt idx="5113">
                  <c:v>5.971428671428574E-2</c:v>
                </c:pt>
                <c:pt idx="5114">
                  <c:v>5.9428572428571434E-2</c:v>
                </c:pt>
                <c:pt idx="5115">
                  <c:v>5.9142858142857149E-2</c:v>
                </c:pt>
                <c:pt idx="5116">
                  <c:v>5.8857143857142878E-2</c:v>
                </c:pt>
                <c:pt idx="5117">
                  <c:v>5.8571429571428565E-2</c:v>
                </c:pt>
                <c:pt idx="5118">
                  <c:v>5.8285715285714274E-2</c:v>
                </c:pt>
                <c:pt idx="5119">
                  <c:v>5.8000001000000016E-2</c:v>
                </c:pt>
                <c:pt idx="5120">
                  <c:v>5.7714286714285738E-2</c:v>
                </c:pt>
                <c:pt idx="5121">
                  <c:v>5.7428572428571432E-2</c:v>
                </c:pt>
                <c:pt idx="5122">
                  <c:v>5.7142858142857147E-2</c:v>
                </c:pt>
                <c:pt idx="5123">
                  <c:v>5.6857143857142876E-2</c:v>
                </c:pt>
                <c:pt idx="5124">
                  <c:v>5.6571429571428578E-2</c:v>
                </c:pt>
                <c:pt idx="5125">
                  <c:v>5.6285715285714272E-2</c:v>
                </c:pt>
                <c:pt idx="5126">
                  <c:v>5.6000001000000021E-2</c:v>
                </c:pt>
                <c:pt idx="5127">
                  <c:v>5.5714286714285736E-2</c:v>
                </c:pt>
                <c:pt idx="5128">
                  <c:v>5.5428572428571417E-2</c:v>
                </c:pt>
                <c:pt idx="5129">
                  <c:v>5.5142858142857146E-2</c:v>
                </c:pt>
                <c:pt idx="5130">
                  <c:v>5.4857143857142895E-2</c:v>
                </c:pt>
                <c:pt idx="5131">
                  <c:v>5.4571429571428583E-2</c:v>
                </c:pt>
                <c:pt idx="5132">
                  <c:v>5.4285715285714291E-2</c:v>
                </c:pt>
                <c:pt idx="5133">
                  <c:v>5.4000001000000034E-2</c:v>
                </c:pt>
                <c:pt idx="5134">
                  <c:v>5.3714286714285735E-2</c:v>
                </c:pt>
                <c:pt idx="5135">
                  <c:v>5.3428572428571415E-2</c:v>
                </c:pt>
                <c:pt idx="5136">
                  <c:v>5.3142858142857116E-2</c:v>
                </c:pt>
                <c:pt idx="5137">
                  <c:v>5.285714385714288E-2</c:v>
                </c:pt>
                <c:pt idx="5138">
                  <c:v>5.2571429571428574E-2</c:v>
                </c:pt>
                <c:pt idx="5139">
                  <c:v>5.2285715285714289E-2</c:v>
                </c:pt>
                <c:pt idx="5140">
                  <c:v>5.2000001000000018E-2</c:v>
                </c:pt>
                <c:pt idx="5141">
                  <c:v>5.1714286714285733E-2</c:v>
                </c:pt>
                <c:pt idx="5142">
                  <c:v>5.1428572428571413E-2</c:v>
                </c:pt>
                <c:pt idx="5143">
                  <c:v>5.1142858142857121E-2</c:v>
                </c:pt>
                <c:pt idx="5144">
                  <c:v>5.0857143857142878E-2</c:v>
                </c:pt>
                <c:pt idx="5145">
                  <c:v>5.0571429571428572E-2</c:v>
                </c:pt>
                <c:pt idx="5146">
                  <c:v>5.0285715285714287E-2</c:v>
                </c:pt>
                <c:pt idx="5147">
                  <c:v>5.0000001000000016E-2</c:v>
                </c:pt>
                <c:pt idx="5148">
                  <c:v>4.9714286714285738E-2</c:v>
                </c:pt>
                <c:pt idx="5149">
                  <c:v>4.9428572428571432E-2</c:v>
                </c:pt>
                <c:pt idx="5150">
                  <c:v>4.9142858142857147E-2</c:v>
                </c:pt>
                <c:pt idx="5151">
                  <c:v>4.8857143857142876E-2</c:v>
                </c:pt>
                <c:pt idx="5152">
                  <c:v>4.8571429571428557E-2</c:v>
                </c:pt>
                <c:pt idx="5153">
                  <c:v>4.8285715285714285E-2</c:v>
                </c:pt>
                <c:pt idx="5154">
                  <c:v>4.8000001000000014E-2</c:v>
                </c:pt>
                <c:pt idx="5155">
                  <c:v>4.7714286714285736E-2</c:v>
                </c:pt>
                <c:pt idx="5156">
                  <c:v>4.7428572428571431E-2</c:v>
                </c:pt>
                <c:pt idx="5157">
                  <c:v>4.7142858142857146E-2</c:v>
                </c:pt>
                <c:pt idx="5158">
                  <c:v>4.6857143857142874E-2</c:v>
                </c:pt>
                <c:pt idx="5159">
                  <c:v>4.6571429571428576E-2</c:v>
                </c:pt>
                <c:pt idx="5160">
                  <c:v>4.628571528571427E-2</c:v>
                </c:pt>
                <c:pt idx="5161">
                  <c:v>4.6000001000000013E-2</c:v>
                </c:pt>
                <c:pt idx="5162">
                  <c:v>4.5714286714285735E-2</c:v>
                </c:pt>
                <c:pt idx="5163">
                  <c:v>4.5428572428571436E-2</c:v>
                </c:pt>
                <c:pt idx="5164">
                  <c:v>4.5142858142857116E-2</c:v>
                </c:pt>
                <c:pt idx="5165">
                  <c:v>4.4857143857142887E-2</c:v>
                </c:pt>
                <c:pt idx="5166">
                  <c:v>4.4571429571428574E-2</c:v>
                </c:pt>
                <c:pt idx="5167">
                  <c:v>4.4285715285714289E-2</c:v>
                </c:pt>
                <c:pt idx="5168">
                  <c:v>4.4000001000000018E-2</c:v>
                </c:pt>
                <c:pt idx="5169">
                  <c:v>4.3714286714285733E-2</c:v>
                </c:pt>
                <c:pt idx="5170">
                  <c:v>4.3428572428571427E-2</c:v>
                </c:pt>
                <c:pt idx="5171">
                  <c:v>4.3142858142857114E-2</c:v>
                </c:pt>
                <c:pt idx="5172">
                  <c:v>4.2857143857142878E-2</c:v>
                </c:pt>
                <c:pt idx="5173">
                  <c:v>4.2571429571428572E-2</c:v>
                </c:pt>
                <c:pt idx="5174">
                  <c:v>4.2285715285714287E-2</c:v>
                </c:pt>
                <c:pt idx="5175">
                  <c:v>4.2000001000000016E-2</c:v>
                </c:pt>
                <c:pt idx="5176">
                  <c:v>4.2920000999999999E-2</c:v>
                </c:pt>
                <c:pt idx="5177">
                  <c:v>4.3840001000000003E-2</c:v>
                </c:pt>
                <c:pt idx="5178">
                  <c:v>4.4760001000000035E-2</c:v>
                </c:pt>
                <c:pt idx="5179">
                  <c:v>4.5680001000000012E-2</c:v>
                </c:pt>
                <c:pt idx="5180">
                  <c:v>4.6600001000000002E-2</c:v>
                </c:pt>
                <c:pt idx="5181">
                  <c:v>4.7520000999999999E-2</c:v>
                </c:pt>
                <c:pt idx="5182">
                  <c:v>4.8440001000000003E-2</c:v>
                </c:pt>
                <c:pt idx="5183">
                  <c:v>4.9360001000000028E-2</c:v>
                </c:pt>
                <c:pt idx="5184">
                  <c:v>5.0280001000000012E-2</c:v>
                </c:pt>
                <c:pt idx="5185">
                  <c:v>5.1200001000000002E-2</c:v>
                </c:pt>
                <c:pt idx="5186">
                  <c:v>5.2120001000000013E-2</c:v>
                </c:pt>
                <c:pt idx="5187">
                  <c:v>5.3040001000000003E-2</c:v>
                </c:pt>
                <c:pt idx="5188">
                  <c:v>5.3960001000000014E-2</c:v>
                </c:pt>
                <c:pt idx="5189">
                  <c:v>5.4880001000000039E-2</c:v>
                </c:pt>
                <c:pt idx="5190">
                  <c:v>5.5800001000000016E-2</c:v>
                </c:pt>
                <c:pt idx="5191">
                  <c:v>5.6720000999999999E-2</c:v>
                </c:pt>
                <c:pt idx="5192">
                  <c:v>5.7640001000000003E-2</c:v>
                </c:pt>
                <c:pt idx="5193">
                  <c:v>5.8560001000000014E-2</c:v>
                </c:pt>
                <c:pt idx="5194">
                  <c:v>5.9480001000000039E-2</c:v>
                </c:pt>
                <c:pt idx="5195">
                  <c:v>6.0400001000000016E-2</c:v>
                </c:pt>
                <c:pt idx="5196">
                  <c:v>6.1320001000000013E-2</c:v>
                </c:pt>
                <c:pt idx="5197">
                  <c:v>6.2240001000000003E-2</c:v>
                </c:pt>
                <c:pt idx="5198">
                  <c:v>6.3160001000000021E-2</c:v>
                </c:pt>
                <c:pt idx="5199">
                  <c:v>6.4080001000000039E-2</c:v>
                </c:pt>
                <c:pt idx="5200">
                  <c:v>6.5000001000000029E-2</c:v>
                </c:pt>
                <c:pt idx="5201">
                  <c:v>6.5483871967741983E-2</c:v>
                </c:pt>
                <c:pt idx="5202">
                  <c:v>6.5967742935483895E-2</c:v>
                </c:pt>
                <c:pt idx="5203">
                  <c:v>6.6451613903225834E-2</c:v>
                </c:pt>
                <c:pt idx="5204">
                  <c:v>6.6935484870967774E-2</c:v>
                </c:pt>
                <c:pt idx="5205">
                  <c:v>6.7419355838709713E-2</c:v>
                </c:pt>
                <c:pt idx="5206">
                  <c:v>6.7903226806451653E-2</c:v>
                </c:pt>
                <c:pt idx="5207">
                  <c:v>6.8387097774193564E-2</c:v>
                </c:pt>
                <c:pt idx="5208">
                  <c:v>6.887096874193549E-2</c:v>
                </c:pt>
                <c:pt idx="5209">
                  <c:v>6.9354839709677429E-2</c:v>
                </c:pt>
                <c:pt idx="5210">
                  <c:v>6.9838710677419383E-2</c:v>
                </c:pt>
                <c:pt idx="5211">
                  <c:v>7.0322581645161336E-2</c:v>
                </c:pt>
                <c:pt idx="5212">
                  <c:v>7.0806452612903234E-2</c:v>
                </c:pt>
                <c:pt idx="5213">
                  <c:v>7.129032358064516E-2</c:v>
                </c:pt>
                <c:pt idx="5214">
                  <c:v>7.1774194548387099E-2</c:v>
                </c:pt>
                <c:pt idx="5215">
                  <c:v>7.2258065516129039E-2</c:v>
                </c:pt>
                <c:pt idx="5216">
                  <c:v>7.2741936483870978E-2</c:v>
                </c:pt>
                <c:pt idx="5217">
                  <c:v>7.322580745161289E-2</c:v>
                </c:pt>
                <c:pt idx="5218">
                  <c:v>7.3709678419354829E-2</c:v>
                </c:pt>
                <c:pt idx="5219">
                  <c:v>7.4193549387096797E-2</c:v>
                </c:pt>
                <c:pt idx="5220">
                  <c:v>7.467742035483875E-2</c:v>
                </c:pt>
                <c:pt idx="5221">
                  <c:v>7.5161291322580689E-2</c:v>
                </c:pt>
                <c:pt idx="5222">
                  <c:v>7.564516229032256E-2</c:v>
                </c:pt>
                <c:pt idx="5223">
                  <c:v>7.6129033258064499E-2</c:v>
                </c:pt>
                <c:pt idx="5224">
                  <c:v>7.6612904225806494E-2</c:v>
                </c:pt>
                <c:pt idx="5225">
                  <c:v>7.7096775193548434E-2</c:v>
                </c:pt>
                <c:pt idx="5226">
                  <c:v>7.7580646161290318E-2</c:v>
                </c:pt>
                <c:pt idx="5227">
                  <c:v>7.8064517129032313E-2</c:v>
                </c:pt>
                <c:pt idx="5228">
                  <c:v>7.8548388096774169E-2</c:v>
                </c:pt>
                <c:pt idx="5229">
                  <c:v>7.9032259064516164E-2</c:v>
                </c:pt>
                <c:pt idx="5230">
                  <c:v>7.9516130032258103E-2</c:v>
                </c:pt>
                <c:pt idx="5231">
                  <c:v>8.0000001000000015E-2</c:v>
                </c:pt>
                <c:pt idx="5232">
                  <c:v>8.0483871967741913E-2</c:v>
                </c:pt>
                <c:pt idx="5233">
                  <c:v>8.0967742935483922E-2</c:v>
                </c:pt>
                <c:pt idx="5234">
                  <c:v>8.1451613903225764E-2</c:v>
                </c:pt>
                <c:pt idx="5235">
                  <c:v>8.1935484870967731E-2</c:v>
                </c:pt>
                <c:pt idx="5236">
                  <c:v>8.2419355838709671E-2</c:v>
                </c:pt>
                <c:pt idx="5237">
                  <c:v>8.290322680645161E-2</c:v>
                </c:pt>
                <c:pt idx="5238">
                  <c:v>8.3387097774193564E-2</c:v>
                </c:pt>
                <c:pt idx="5239">
                  <c:v>8.3870968741935517E-2</c:v>
                </c:pt>
                <c:pt idx="5240">
                  <c:v>8.4354839709677498E-2</c:v>
                </c:pt>
                <c:pt idx="5241">
                  <c:v>8.4838710677419368E-2</c:v>
                </c:pt>
                <c:pt idx="5242">
                  <c:v>8.5322581645161225E-2</c:v>
                </c:pt>
                <c:pt idx="5243">
                  <c:v>8.580645261290322E-2</c:v>
                </c:pt>
                <c:pt idx="5244">
                  <c:v>8.6290323580645215E-2</c:v>
                </c:pt>
                <c:pt idx="5245">
                  <c:v>8.677419454838714E-2</c:v>
                </c:pt>
                <c:pt idx="5246">
                  <c:v>8.725806551612908E-2</c:v>
                </c:pt>
                <c:pt idx="5247">
                  <c:v>8.7741936483870978E-2</c:v>
                </c:pt>
                <c:pt idx="5248">
                  <c:v>8.8225807451612973E-2</c:v>
                </c:pt>
                <c:pt idx="5249">
                  <c:v>8.8709678419354843E-2</c:v>
                </c:pt>
                <c:pt idx="5250">
                  <c:v>8.9193549387096824E-2</c:v>
                </c:pt>
                <c:pt idx="5251">
                  <c:v>8.9677420354838736E-2</c:v>
                </c:pt>
                <c:pt idx="5252">
                  <c:v>9.0161291322580647E-2</c:v>
                </c:pt>
                <c:pt idx="5253">
                  <c:v>9.0645162290322642E-2</c:v>
                </c:pt>
                <c:pt idx="5254">
                  <c:v>9.1129033258064526E-2</c:v>
                </c:pt>
                <c:pt idx="5255">
                  <c:v>9.1612904225806466E-2</c:v>
                </c:pt>
                <c:pt idx="5256">
                  <c:v>9.2096775193548405E-2</c:v>
                </c:pt>
                <c:pt idx="5257">
                  <c:v>9.2580646161290359E-2</c:v>
                </c:pt>
                <c:pt idx="5258">
                  <c:v>9.3064517129032312E-2</c:v>
                </c:pt>
                <c:pt idx="5259">
                  <c:v>9.3548388096774238E-2</c:v>
                </c:pt>
                <c:pt idx="5260">
                  <c:v>9.4032259064516163E-2</c:v>
                </c:pt>
                <c:pt idx="5261">
                  <c:v>9.4516130032258061E-2</c:v>
                </c:pt>
                <c:pt idx="5262">
                  <c:v>9.5000001000000001E-2</c:v>
                </c:pt>
                <c:pt idx="5263">
                  <c:v>9.4000001000000027E-2</c:v>
                </c:pt>
                <c:pt idx="5264">
                  <c:v>9.300000100000004E-2</c:v>
                </c:pt>
                <c:pt idx="5265">
                  <c:v>9.2000001000000012E-2</c:v>
                </c:pt>
                <c:pt idx="5266">
                  <c:v>9.1000001000000025E-2</c:v>
                </c:pt>
                <c:pt idx="5267">
                  <c:v>9.0000001000000024E-2</c:v>
                </c:pt>
                <c:pt idx="5268">
                  <c:v>8.9000001000000023E-2</c:v>
                </c:pt>
                <c:pt idx="5269">
                  <c:v>8.8000001000000022E-2</c:v>
                </c:pt>
                <c:pt idx="5270">
                  <c:v>8.7000001000000007E-2</c:v>
                </c:pt>
                <c:pt idx="5271">
                  <c:v>8.6000001000000006E-2</c:v>
                </c:pt>
                <c:pt idx="5272">
                  <c:v>8.5000001000000033E-2</c:v>
                </c:pt>
                <c:pt idx="5273">
                  <c:v>8.4000001000000046E-2</c:v>
                </c:pt>
                <c:pt idx="5274">
                  <c:v>8.3000001000000004E-2</c:v>
                </c:pt>
                <c:pt idx="5275">
                  <c:v>8.2000001000000031E-2</c:v>
                </c:pt>
                <c:pt idx="5276">
                  <c:v>8.1000001000000002E-2</c:v>
                </c:pt>
                <c:pt idx="5277">
                  <c:v>8.0000001000000015E-2</c:v>
                </c:pt>
                <c:pt idx="5278">
                  <c:v>7.9000001000000028E-2</c:v>
                </c:pt>
                <c:pt idx="5279">
                  <c:v>7.8000001000000013E-2</c:v>
                </c:pt>
                <c:pt idx="5280">
                  <c:v>7.7000000999999998E-2</c:v>
                </c:pt>
                <c:pt idx="5281">
                  <c:v>7.6000001000000011E-2</c:v>
                </c:pt>
                <c:pt idx="5282">
                  <c:v>7.5000001000000024E-2</c:v>
                </c:pt>
                <c:pt idx="5283">
                  <c:v>7.4000001000000037E-2</c:v>
                </c:pt>
                <c:pt idx="5284">
                  <c:v>7.3000001000000023E-2</c:v>
                </c:pt>
                <c:pt idx="5285">
                  <c:v>7.2000001000000036E-2</c:v>
                </c:pt>
                <c:pt idx="5286">
                  <c:v>7.1000001000000021E-2</c:v>
                </c:pt>
                <c:pt idx="5287">
                  <c:v>7.0000001000000034E-2</c:v>
                </c:pt>
                <c:pt idx="5288">
                  <c:v>7.0526316789473686E-2</c:v>
                </c:pt>
                <c:pt idx="5289">
                  <c:v>7.1052632578947394E-2</c:v>
                </c:pt>
                <c:pt idx="5290">
                  <c:v>7.1578948368421061E-2</c:v>
                </c:pt>
                <c:pt idx="5291">
                  <c:v>7.2105264157894769E-2</c:v>
                </c:pt>
                <c:pt idx="5292">
                  <c:v>7.2631579947368421E-2</c:v>
                </c:pt>
                <c:pt idx="5293">
                  <c:v>7.3157895736842116E-2</c:v>
                </c:pt>
                <c:pt idx="5294">
                  <c:v>7.368421152631581E-2</c:v>
                </c:pt>
                <c:pt idx="5295">
                  <c:v>7.4210527315789504E-2</c:v>
                </c:pt>
                <c:pt idx="5296">
                  <c:v>7.4736843105263184E-2</c:v>
                </c:pt>
                <c:pt idx="5297">
                  <c:v>7.5263158894736878E-2</c:v>
                </c:pt>
                <c:pt idx="5298">
                  <c:v>7.5789474684210531E-2</c:v>
                </c:pt>
                <c:pt idx="5299">
                  <c:v>7.6315790473684211E-2</c:v>
                </c:pt>
                <c:pt idx="5300">
                  <c:v>7.6842106263157878E-2</c:v>
                </c:pt>
                <c:pt idx="5301">
                  <c:v>7.7368422052631641E-2</c:v>
                </c:pt>
                <c:pt idx="5302">
                  <c:v>7.7894737842105335E-2</c:v>
                </c:pt>
                <c:pt idx="5303">
                  <c:v>7.8421053631578946E-2</c:v>
                </c:pt>
                <c:pt idx="5304">
                  <c:v>7.8947369421052627E-2</c:v>
                </c:pt>
                <c:pt idx="5305">
                  <c:v>7.9473685210526362E-2</c:v>
                </c:pt>
                <c:pt idx="5306">
                  <c:v>8.0000001000000015E-2</c:v>
                </c:pt>
                <c:pt idx="5307">
                  <c:v>8.0526316789473779E-2</c:v>
                </c:pt>
                <c:pt idx="5308">
                  <c:v>8.1052632578947417E-2</c:v>
                </c:pt>
                <c:pt idx="5309">
                  <c:v>8.1578948368421111E-2</c:v>
                </c:pt>
                <c:pt idx="5310">
                  <c:v>8.2105264157894764E-2</c:v>
                </c:pt>
                <c:pt idx="5311">
                  <c:v>8.2631579947368444E-2</c:v>
                </c:pt>
                <c:pt idx="5312">
                  <c:v>8.3157895736842194E-2</c:v>
                </c:pt>
                <c:pt idx="5313">
                  <c:v>8.3684211526315777E-2</c:v>
                </c:pt>
                <c:pt idx="5314">
                  <c:v>8.4210527315789527E-2</c:v>
                </c:pt>
                <c:pt idx="5315">
                  <c:v>8.4736843105263249E-2</c:v>
                </c:pt>
                <c:pt idx="5316">
                  <c:v>8.5263158894736832E-2</c:v>
                </c:pt>
                <c:pt idx="5317">
                  <c:v>8.5789474684210512E-2</c:v>
                </c:pt>
                <c:pt idx="5318">
                  <c:v>8.6315790473684192E-2</c:v>
                </c:pt>
                <c:pt idx="5319">
                  <c:v>8.6842106263157859E-2</c:v>
                </c:pt>
                <c:pt idx="5320">
                  <c:v>8.7368422052631567E-2</c:v>
                </c:pt>
                <c:pt idx="5321">
                  <c:v>8.7894737842105178E-2</c:v>
                </c:pt>
                <c:pt idx="5322">
                  <c:v>8.8421053631578955E-2</c:v>
                </c:pt>
                <c:pt idx="5323">
                  <c:v>8.8947369421052719E-2</c:v>
                </c:pt>
                <c:pt idx="5324">
                  <c:v>8.9473685210526288E-2</c:v>
                </c:pt>
                <c:pt idx="5325">
                  <c:v>9.0000001000000024E-2</c:v>
                </c:pt>
                <c:pt idx="5326">
                  <c:v>8.9200001000000015E-2</c:v>
                </c:pt>
                <c:pt idx="5327">
                  <c:v>8.840000100000002E-2</c:v>
                </c:pt>
                <c:pt idx="5328">
                  <c:v>8.7600001000000025E-2</c:v>
                </c:pt>
                <c:pt idx="5329">
                  <c:v>8.6800001000000016E-2</c:v>
                </c:pt>
                <c:pt idx="5330">
                  <c:v>8.600000100000002E-2</c:v>
                </c:pt>
                <c:pt idx="5331">
                  <c:v>8.5200001000000011E-2</c:v>
                </c:pt>
                <c:pt idx="5332">
                  <c:v>8.4400001000000002E-2</c:v>
                </c:pt>
                <c:pt idx="5333">
                  <c:v>8.3600001000000035E-2</c:v>
                </c:pt>
                <c:pt idx="5334">
                  <c:v>8.2800001000000012E-2</c:v>
                </c:pt>
                <c:pt idx="5335">
                  <c:v>8.2000001000000031E-2</c:v>
                </c:pt>
                <c:pt idx="5336">
                  <c:v>8.1200001000000008E-2</c:v>
                </c:pt>
                <c:pt idx="5337">
                  <c:v>8.0400001000000013E-2</c:v>
                </c:pt>
                <c:pt idx="5338">
                  <c:v>7.9600001000000031E-2</c:v>
                </c:pt>
                <c:pt idx="5339">
                  <c:v>7.8800001000000022E-2</c:v>
                </c:pt>
                <c:pt idx="5340">
                  <c:v>7.8000000999999999E-2</c:v>
                </c:pt>
                <c:pt idx="5341">
                  <c:v>7.7200001000000004E-2</c:v>
                </c:pt>
                <c:pt idx="5342">
                  <c:v>7.6400001000000023E-2</c:v>
                </c:pt>
                <c:pt idx="5343">
                  <c:v>7.5600001000000014E-2</c:v>
                </c:pt>
                <c:pt idx="5344">
                  <c:v>7.4800001000000033E-2</c:v>
                </c:pt>
                <c:pt idx="5345">
                  <c:v>7.4000001000000037E-2</c:v>
                </c:pt>
                <c:pt idx="5346">
                  <c:v>7.3200001000000001E-2</c:v>
                </c:pt>
                <c:pt idx="5347">
                  <c:v>7.2400001000000033E-2</c:v>
                </c:pt>
                <c:pt idx="5348">
                  <c:v>7.160000100000001E-2</c:v>
                </c:pt>
                <c:pt idx="5349">
                  <c:v>7.0800001000000043E-2</c:v>
                </c:pt>
                <c:pt idx="5350">
                  <c:v>7.0000001000000034E-2</c:v>
                </c:pt>
                <c:pt idx="5351">
                  <c:v>7.0440001000000002E-2</c:v>
                </c:pt>
                <c:pt idx="5352">
                  <c:v>7.088000100000004E-2</c:v>
                </c:pt>
                <c:pt idx="5353">
                  <c:v>7.1320001000000022E-2</c:v>
                </c:pt>
                <c:pt idx="5354">
                  <c:v>7.1760001000000032E-2</c:v>
                </c:pt>
                <c:pt idx="5355">
                  <c:v>7.2200001000000014E-2</c:v>
                </c:pt>
                <c:pt idx="5356">
                  <c:v>7.264000100000001E-2</c:v>
                </c:pt>
                <c:pt idx="5357">
                  <c:v>7.3080001000000033E-2</c:v>
                </c:pt>
                <c:pt idx="5358">
                  <c:v>7.3520001000000001E-2</c:v>
                </c:pt>
                <c:pt idx="5359">
                  <c:v>7.3960000999999997E-2</c:v>
                </c:pt>
                <c:pt idx="5360">
                  <c:v>7.4400001000000035E-2</c:v>
                </c:pt>
                <c:pt idx="5361">
                  <c:v>7.4840001000000031E-2</c:v>
                </c:pt>
                <c:pt idx="5362">
                  <c:v>7.5280000999999999E-2</c:v>
                </c:pt>
                <c:pt idx="5363">
                  <c:v>7.5720001000000023E-2</c:v>
                </c:pt>
                <c:pt idx="5364">
                  <c:v>7.6160001000000019E-2</c:v>
                </c:pt>
                <c:pt idx="5365">
                  <c:v>7.6600001000000001E-2</c:v>
                </c:pt>
                <c:pt idx="5366">
                  <c:v>7.7040000999999997E-2</c:v>
                </c:pt>
                <c:pt idx="5367">
                  <c:v>7.7480000999999993E-2</c:v>
                </c:pt>
                <c:pt idx="5368">
                  <c:v>7.7920000999999989E-2</c:v>
                </c:pt>
                <c:pt idx="5369">
                  <c:v>7.8360001000000026E-2</c:v>
                </c:pt>
                <c:pt idx="5370">
                  <c:v>7.8800001000000022E-2</c:v>
                </c:pt>
                <c:pt idx="5371">
                  <c:v>7.924000099999999E-2</c:v>
                </c:pt>
                <c:pt idx="5372">
                  <c:v>7.9680001000000014E-2</c:v>
                </c:pt>
                <c:pt idx="5373">
                  <c:v>8.0120001000000024E-2</c:v>
                </c:pt>
                <c:pt idx="5374">
                  <c:v>8.0560001000000048E-2</c:v>
                </c:pt>
                <c:pt idx="5375">
                  <c:v>8.1000001000000016E-2</c:v>
                </c:pt>
                <c:pt idx="5376">
                  <c:v>8.03709687419355E-2</c:v>
                </c:pt>
                <c:pt idx="5377">
                  <c:v>7.974193648387097E-2</c:v>
                </c:pt>
                <c:pt idx="5378">
                  <c:v>7.9112904225806496E-2</c:v>
                </c:pt>
                <c:pt idx="5379">
                  <c:v>7.8483871967741953E-2</c:v>
                </c:pt>
                <c:pt idx="5380">
                  <c:v>7.7854839709677409E-2</c:v>
                </c:pt>
                <c:pt idx="5381">
                  <c:v>7.7225807451612893E-2</c:v>
                </c:pt>
                <c:pt idx="5382">
                  <c:v>7.6596775193548405E-2</c:v>
                </c:pt>
                <c:pt idx="5383">
                  <c:v>7.596774293548389E-2</c:v>
                </c:pt>
                <c:pt idx="5384">
                  <c:v>7.5338710677419374E-2</c:v>
                </c:pt>
                <c:pt idx="5385">
                  <c:v>7.470967841935483E-2</c:v>
                </c:pt>
                <c:pt idx="5386">
                  <c:v>7.4080646161290314E-2</c:v>
                </c:pt>
                <c:pt idx="5387">
                  <c:v>7.3451613903225826E-2</c:v>
                </c:pt>
                <c:pt idx="5388">
                  <c:v>7.2822581645161324E-2</c:v>
                </c:pt>
                <c:pt idx="5389">
                  <c:v>7.2193549387096795E-2</c:v>
                </c:pt>
                <c:pt idx="5390">
                  <c:v>7.1564517129032279E-2</c:v>
                </c:pt>
                <c:pt idx="5391">
                  <c:v>7.0935484870967763E-2</c:v>
                </c:pt>
                <c:pt idx="5392">
                  <c:v>7.0306452612903247E-2</c:v>
                </c:pt>
                <c:pt idx="5393">
                  <c:v>6.9677420354838732E-2</c:v>
                </c:pt>
                <c:pt idx="5394">
                  <c:v>6.9048388096774188E-2</c:v>
                </c:pt>
                <c:pt idx="5395">
                  <c:v>6.8419355838709672E-2</c:v>
                </c:pt>
                <c:pt idx="5396">
                  <c:v>6.7790323580645184E-2</c:v>
                </c:pt>
                <c:pt idx="5397">
                  <c:v>6.7161291322580682E-2</c:v>
                </c:pt>
                <c:pt idx="5398">
                  <c:v>6.6532259064516125E-2</c:v>
                </c:pt>
                <c:pt idx="5399">
                  <c:v>6.5903226806451637E-2</c:v>
                </c:pt>
                <c:pt idx="5400">
                  <c:v>6.5274194548387093E-2</c:v>
                </c:pt>
                <c:pt idx="5401">
                  <c:v>6.464516229032255E-2</c:v>
                </c:pt>
                <c:pt idx="5402">
                  <c:v>6.4016130032258103E-2</c:v>
                </c:pt>
                <c:pt idx="5403">
                  <c:v>6.3387097774193574E-2</c:v>
                </c:pt>
                <c:pt idx="5404">
                  <c:v>6.275806551612903E-2</c:v>
                </c:pt>
                <c:pt idx="5405">
                  <c:v>6.2129033258064507E-2</c:v>
                </c:pt>
                <c:pt idx="5406">
                  <c:v>6.1500000999999999E-2</c:v>
                </c:pt>
                <c:pt idx="5407">
                  <c:v>6.0870968741935483E-2</c:v>
                </c:pt>
                <c:pt idx="5408">
                  <c:v>6.0241936483870953E-2</c:v>
                </c:pt>
                <c:pt idx="5409">
                  <c:v>5.9612904225806493E-2</c:v>
                </c:pt>
                <c:pt idx="5410">
                  <c:v>5.8983871967741942E-2</c:v>
                </c:pt>
                <c:pt idx="5411">
                  <c:v>5.8354839709677406E-2</c:v>
                </c:pt>
                <c:pt idx="5412">
                  <c:v>5.7725807451612904E-2</c:v>
                </c:pt>
                <c:pt idx="5413">
                  <c:v>5.7096775193548416E-2</c:v>
                </c:pt>
                <c:pt idx="5414">
                  <c:v>5.6467742935483886E-2</c:v>
                </c:pt>
                <c:pt idx="5415">
                  <c:v>5.5838710677419363E-2</c:v>
                </c:pt>
                <c:pt idx="5416">
                  <c:v>5.520967841935482E-2</c:v>
                </c:pt>
                <c:pt idx="5417">
                  <c:v>5.4580646161290332E-2</c:v>
                </c:pt>
                <c:pt idx="5418">
                  <c:v>5.3951613903225816E-2</c:v>
                </c:pt>
                <c:pt idx="5419">
                  <c:v>5.3322581645161321E-2</c:v>
                </c:pt>
                <c:pt idx="5420">
                  <c:v>5.2693549387096784E-2</c:v>
                </c:pt>
                <c:pt idx="5421">
                  <c:v>5.2064517129032296E-2</c:v>
                </c:pt>
                <c:pt idx="5422">
                  <c:v>5.1435484870967767E-2</c:v>
                </c:pt>
                <c:pt idx="5423">
                  <c:v>5.0806452612903237E-2</c:v>
                </c:pt>
                <c:pt idx="5424">
                  <c:v>5.0177420354838742E-2</c:v>
                </c:pt>
                <c:pt idx="5425">
                  <c:v>4.9548388096774171E-2</c:v>
                </c:pt>
                <c:pt idx="5426">
                  <c:v>4.8919355838709683E-2</c:v>
                </c:pt>
                <c:pt idx="5427">
                  <c:v>4.8290323580645167E-2</c:v>
                </c:pt>
                <c:pt idx="5428">
                  <c:v>4.7661291322580686E-2</c:v>
                </c:pt>
                <c:pt idx="5429">
                  <c:v>4.7032259064516142E-2</c:v>
                </c:pt>
                <c:pt idx="5430">
                  <c:v>4.640322680645164E-2</c:v>
                </c:pt>
                <c:pt idx="5431">
                  <c:v>4.5774194548387104E-2</c:v>
                </c:pt>
                <c:pt idx="5432">
                  <c:v>4.5145162290322553E-2</c:v>
                </c:pt>
                <c:pt idx="5433">
                  <c:v>4.4516130032258107E-2</c:v>
                </c:pt>
                <c:pt idx="5434">
                  <c:v>4.3887097774193563E-2</c:v>
                </c:pt>
                <c:pt idx="5435">
                  <c:v>4.3258065516129006E-2</c:v>
                </c:pt>
                <c:pt idx="5436">
                  <c:v>4.2629033258064504E-2</c:v>
                </c:pt>
                <c:pt idx="5437">
                  <c:v>4.2000001000000016E-2</c:v>
                </c:pt>
                <c:pt idx="5438">
                  <c:v>4.2760001000000027E-2</c:v>
                </c:pt>
                <c:pt idx="5439">
                  <c:v>4.3520001000000003E-2</c:v>
                </c:pt>
                <c:pt idx="5440">
                  <c:v>4.4280000999999999E-2</c:v>
                </c:pt>
                <c:pt idx="5441">
                  <c:v>4.504000100000001E-2</c:v>
                </c:pt>
                <c:pt idx="5442">
                  <c:v>4.5800001000000028E-2</c:v>
                </c:pt>
                <c:pt idx="5443">
                  <c:v>4.6560000999999997E-2</c:v>
                </c:pt>
                <c:pt idx="5444">
                  <c:v>4.7320001000000028E-2</c:v>
                </c:pt>
                <c:pt idx="5445">
                  <c:v>4.8080001000000004E-2</c:v>
                </c:pt>
                <c:pt idx="5446">
                  <c:v>4.8840001000000022E-2</c:v>
                </c:pt>
                <c:pt idx="5447">
                  <c:v>4.9600001000000025E-2</c:v>
                </c:pt>
                <c:pt idx="5448">
                  <c:v>5.0360001000000029E-2</c:v>
                </c:pt>
                <c:pt idx="5449">
                  <c:v>5.1120001000000012E-2</c:v>
                </c:pt>
                <c:pt idx="5450">
                  <c:v>5.1880001000000016E-2</c:v>
                </c:pt>
                <c:pt idx="5451">
                  <c:v>5.2640001000000013E-2</c:v>
                </c:pt>
                <c:pt idx="5452">
                  <c:v>5.3400001000000016E-2</c:v>
                </c:pt>
                <c:pt idx="5453">
                  <c:v>5.416000100000002E-2</c:v>
                </c:pt>
                <c:pt idx="5454">
                  <c:v>5.4920001000000017E-2</c:v>
                </c:pt>
                <c:pt idx="5455">
                  <c:v>5.5680001000000014E-2</c:v>
                </c:pt>
                <c:pt idx="5456">
                  <c:v>5.6440001000000004E-2</c:v>
                </c:pt>
                <c:pt idx="5457">
                  <c:v>5.7200001000000014E-2</c:v>
                </c:pt>
                <c:pt idx="5458">
                  <c:v>5.7960001000000018E-2</c:v>
                </c:pt>
                <c:pt idx="5459">
                  <c:v>5.8720001000000015E-2</c:v>
                </c:pt>
                <c:pt idx="5460">
                  <c:v>5.9480001000000025E-2</c:v>
                </c:pt>
                <c:pt idx="5461">
                  <c:v>6.0240001000000001E-2</c:v>
                </c:pt>
                <c:pt idx="5462">
                  <c:v>6.1000000999999998E-2</c:v>
                </c:pt>
                <c:pt idx="5463">
                  <c:v>6.0714286714285727E-2</c:v>
                </c:pt>
                <c:pt idx="5464">
                  <c:v>6.0428572428571428E-2</c:v>
                </c:pt>
                <c:pt idx="5465">
                  <c:v>6.0142858142857122E-2</c:v>
                </c:pt>
                <c:pt idx="5466">
                  <c:v>5.9857143857142893E-2</c:v>
                </c:pt>
                <c:pt idx="5467">
                  <c:v>5.9571429571428573E-2</c:v>
                </c:pt>
                <c:pt idx="5468">
                  <c:v>5.9285715285714281E-2</c:v>
                </c:pt>
                <c:pt idx="5469">
                  <c:v>5.900000100000001E-2</c:v>
                </c:pt>
                <c:pt idx="5470">
                  <c:v>5.8714286714285725E-2</c:v>
                </c:pt>
                <c:pt idx="5471">
                  <c:v>5.8428572428571426E-2</c:v>
                </c:pt>
                <c:pt idx="5472">
                  <c:v>5.8142858142857114E-2</c:v>
                </c:pt>
                <c:pt idx="5473">
                  <c:v>5.7857143857142891E-2</c:v>
                </c:pt>
                <c:pt idx="5474">
                  <c:v>5.7571429571428571E-2</c:v>
                </c:pt>
                <c:pt idx="5475">
                  <c:v>5.7285715285714287E-2</c:v>
                </c:pt>
                <c:pt idx="5476">
                  <c:v>5.7000001000000022E-2</c:v>
                </c:pt>
                <c:pt idx="5477">
                  <c:v>5.6714286714285723E-2</c:v>
                </c:pt>
                <c:pt idx="5478">
                  <c:v>5.6428572428571425E-2</c:v>
                </c:pt>
                <c:pt idx="5479">
                  <c:v>5.6142858142857112E-2</c:v>
                </c:pt>
                <c:pt idx="5480">
                  <c:v>5.5857143857142882E-2</c:v>
                </c:pt>
                <c:pt idx="5481">
                  <c:v>5.557142957142857E-2</c:v>
                </c:pt>
                <c:pt idx="5482">
                  <c:v>5.5285715285714285E-2</c:v>
                </c:pt>
                <c:pt idx="5483">
                  <c:v>5.5000001000000021E-2</c:v>
                </c:pt>
                <c:pt idx="5484">
                  <c:v>5.4714286714285749E-2</c:v>
                </c:pt>
                <c:pt idx="5485">
                  <c:v>5.4428572428571423E-2</c:v>
                </c:pt>
                <c:pt idx="5486">
                  <c:v>5.4142858142857117E-2</c:v>
                </c:pt>
                <c:pt idx="5487">
                  <c:v>5.3857143857142867E-2</c:v>
                </c:pt>
                <c:pt idx="5488">
                  <c:v>5.3571429571428568E-2</c:v>
                </c:pt>
                <c:pt idx="5489">
                  <c:v>5.3285715285714276E-2</c:v>
                </c:pt>
                <c:pt idx="5490">
                  <c:v>5.3000000999999998E-2</c:v>
                </c:pt>
                <c:pt idx="5491">
                  <c:v>5.2714286714285734E-2</c:v>
                </c:pt>
                <c:pt idx="5492">
                  <c:v>5.2428572428571435E-2</c:v>
                </c:pt>
                <c:pt idx="5493">
                  <c:v>5.2142858142857136E-2</c:v>
                </c:pt>
                <c:pt idx="5494">
                  <c:v>5.1857143857142886E-2</c:v>
                </c:pt>
                <c:pt idx="5495">
                  <c:v>5.1571429571428566E-2</c:v>
                </c:pt>
                <c:pt idx="5496">
                  <c:v>5.128571528571426E-2</c:v>
                </c:pt>
                <c:pt idx="5497">
                  <c:v>5.1000000999999996E-2</c:v>
                </c:pt>
                <c:pt idx="5498">
                  <c:v>5.0714286714285732E-2</c:v>
                </c:pt>
                <c:pt idx="5499">
                  <c:v>5.0428572428571426E-2</c:v>
                </c:pt>
                <c:pt idx="5500">
                  <c:v>5.0142858142857134E-2</c:v>
                </c:pt>
                <c:pt idx="5501">
                  <c:v>4.9857143857142891E-2</c:v>
                </c:pt>
                <c:pt idx="5502">
                  <c:v>4.9571429571428564E-2</c:v>
                </c:pt>
                <c:pt idx="5503">
                  <c:v>4.9285715285714279E-2</c:v>
                </c:pt>
                <c:pt idx="5504">
                  <c:v>4.9000000999999994E-2</c:v>
                </c:pt>
                <c:pt idx="5505">
                  <c:v>4.871428671428573E-2</c:v>
                </c:pt>
                <c:pt idx="5506">
                  <c:v>4.8428572428571418E-2</c:v>
                </c:pt>
                <c:pt idx="5507">
                  <c:v>4.8142858142857119E-2</c:v>
                </c:pt>
                <c:pt idx="5508">
                  <c:v>4.7857143857142889E-2</c:v>
                </c:pt>
                <c:pt idx="5509">
                  <c:v>4.7571429571428576E-2</c:v>
                </c:pt>
                <c:pt idx="5510">
                  <c:v>4.7285715285714285E-2</c:v>
                </c:pt>
                <c:pt idx="5511">
                  <c:v>4.7000001000000027E-2</c:v>
                </c:pt>
                <c:pt idx="5512">
                  <c:v>4.6714286714285735E-2</c:v>
                </c:pt>
                <c:pt idx="5513">
                  <c:v>4.6428572428571423E-2</c:v>
                </c:pt>
                <c:pt idx="5514">
                  <c:v>4.6142858142857117E-2</c:v>
                </c:pt>
                <c:pt idx="5515">
                  <c:v>4.585714385714288E-2</c:v>
                </c:pt>
                <c:pt idx="5516">
                  <c:v>4.5571429571428575E-2</c:v>
                </c:pt>
                <c:pt idx="5517">
                  <c:v>4.5285715285714276E-2</c:v>
                </c:pt>
                <c:pt idx="5518">
                  <c:v>4.5000001000000026E-2</c:v>
                </c:pt>
                <c:pt idx="5519">
                  <c:v>4.4714286714285741E-2</c:v>
                </c:pt>
                <c:pt idx="5520">
                  <c:v>4.4428572428571449E-2</c:v>
                </c:pt>
                <c:pt idx="5521">
                  <c:v>4.4142858142857129E-2</c:v>
                </c:pt>
                <c:pt idx="5522">
                  <c:v>4.3857143857142879E-2</c:v>
                </c:pt>
                <c:pt idx="5523">
                  <c:v>4.3571429571428566E-2</c:v>
                </c:pt>
                <c:pt idx="5524">
                  <c:v>4.3285715285714274E-2</c:v>
                </c:pt>
                <c:pt idx="5525">
                  <c:v>4.3000001000000003E-2</c:v>
                </c:pt>
                <c:pt idx="5526">
                  <c:v>4.3920001E-2</c:v>
                </c:pt>
                <c:pt idx="5527">
                  <c:v>4.4840001000000004E-2</c:v>
                </c:pt>
                <c:pt idx="5528">
                  <c:v>4.5760001000000029E-2</c:v>
                </c:pt>
                <c:pt idx="5529">
                  <c:v>4.6680001000000013E-2</c:v>
                </c:pt>
                <c:pt idx="5530">
                  <c:v>4.7600001000000003E-2</c:v>
                </c:pt>
                <c:pt idx="5531">
                  <c:v>4.8520001000000014E-2</c:v>
                </c:pt>
                <c:pt idx="5532">
                  <c:v>4.9440001000000018E-2</c:v>
                </c:pt>
                <c:pt idx="5533">
                  <c:v>5.0360001000000029E-2</c:v>
                </c:pt>
                <c:pt idx="5534">
                  <c:v>5.1280001000000013E-2</c:v>
                </c:pt>
                <c:pt idx="5535">
                  <c:v>5.2200001000000003E-2</c:v>
                </c:pt>
                <c:pt idx="5536">
                  <c:v>5.3120001000000014E-2</c:v>
                </c:pt>
                <c:pt idx="5537">
                  <c:v>5.4040001000000018E-2</c:v>
                </c:pt>
                <c:pt idx="5538">
                  <c:v>5.4960001000000029E-2</c:v>
                </c:pt>
                <c:pt idx="5539">
                  <c:v>5.5880001000000026E-2</c:v>
                </c:pt>
                <c:pt idx="5540">
                  <c:v>5.6800001000000024E-2</c:v>
                </c:pt>
                <c:pt idx="5541">
                  <c:v>5.7720001000000028E-2</c:v>
                </c:pt>
                <c:pt idx="5542">
                  <c:v>5.864000099999999E-2</c:v>
                </c:pt>
                <c:pt idx="5543">
                  <c:v>5.9560001000000029E-2</c:v>
                </c:pt>
                <c:pt idx="5544">
                  <c:v>6.0480001000000026E-2</c:v>
                </c:pt>
                <c:pt idx="5545">
                  <c:v>6.1400001000000023E-2</c:v>
                </c:pt>
                <c:pt idx="5546">
                  <c:v>6.2320001000000028E-2</c:v>
                </c:pt>
                <c:pt idx="5547">
                  <c:v>6.3240001000000004E-2</c:v>
                </c:pt>
                <c:pt idx="5548">
                  <c:v>6.4160001000000036E-2</c:v>
                </c:pt>
                <c:pt idx="5549">
                  <c:v>6.5080000999999998E-2</c:v>
                </c:pt>
                <c:pt idx="5550">
                  <c:v>6.6000001000000003E-2</c:v>
                </c:pt>
                <c:pt idx="5551">
                  <c:v>6.5297298297297302E-2</c:v>
                </c:pt>
                <c:pt idx="5552">
                  <c:v>6.45945955945946E-2</c:v>
                </c:pt>
                <c:pt idx="5553">
                  <c:v>6.3891892891891913E-2</c:v>
                </c:pt>
                <c:pt idx="5554">
                  <c:v>6.3189190189189171E-2</c:v>
                </c:pt>
                <c:pt idx="5555">
                  <c:v>6.2486487486486518E-2</c:v>
                </c:pt>
                <c:pt idx="5556">
                  <c:v>6.1783784783783803E-2</c:v>
                </c:pt>
                <c:pt idx="5557">
                  <c:v>6.1081082081081088E-2</c:v>
                </c:pt>
                <c:pt idx="5558">
                  <c:v>6.037837937837838E-2</c:v>
                </c:pt>
                <c:pt idx="5559">
                  <c:v>5.9675676675675679E-2</c:v>
                </c:pt>
                <c:pt idx="5560">
                  <c:v>5.8972973972972992E-2</c:v>
                </c:pt>
                <c:pt idx="5561">
                  <c:v>5.827027127027027E-2</c:v>
                </c:pt>
                <c:pt idx="5562">
                  <c:v>5.7567568567567562E-2</c:v>
                </c:pt>
                <c:pt idx="5563">
                  <c:v>5.6864865864864861E-2</c:v>
                </c:pt>
                <c:pt idx="5564">
                  <c:v>5.6162163162162153E-2</c:v>
                </c:pt>
                <c:pt idx="5565">
                  <c:v>5.5459460459459473E-2</c:v>
                </c:pt>
                <c:pt idx="5566">
                  <c:v>5.4756757756756806E-2</c:v>
                </c:pt>
                <c:pt idx="5567">
                  <c:v>5.4054055054054063E-2</c:v>
                </c:pt>
                <c:pt idx="5568">
                  <c:v>5.3351352351351362E-2</c:v>
                </c:pt>
                <c:pt idx="5569">
                  <c:v>5.2648649648648668E-2</c:v>
                </c:pt>
                <c:pt idx="5570">
                  <c:v>5.1945946945945953E-2</c:v>
                </c:pt>
                <c:pt idx="5571">
                  <c:v>5.1243244243243273E-2</c:v>
                </c:pt>
                <c:pt idx="5572">
                  <c:v>5.0540541540540544E-2</c:v>
                </c:pt>
                <c:pt idx="5573">
                  <c:v>4.9837838837837885E-2</c:v>
                </c:pt>
                <c:pt idx="5574">
                  <c:v>4.9135136135135149E-2</c:v>
                </c:pt>
                <c:pt idx="5575">
                  <c:v>4.8432433432432476E-2</c:v>
                </c:pt>
                <c:pt idx="5576">
                  <c:v>4.7729730729729761E-2</c:v>
                </c:pt>
                <c:pt idx="5577">
                  <c:v>4.7027028027027032E-2</c:v>
                </c:pt>
                <c:pt idx="5578">
                  <c:v>4.6324325324324317E-2</c:v>
                </c:pt>
                <c:pt idx="5579">
                  <c:v>4.5621622621621644E-2</c:v>
                </c:pt>
                <c:pt idx="5580">
                  <c:v>4.4918919918918949E-2</c:v>
                </c:pt>
                <c:pt idx="5581">
                  <c:v>4.4216217216216269E-2</c:v>
                </c:pt>
                <c:pt idx="5582">
                  <c:v>4.3513514513513533E-2</c:v>
                </c:pt>
                <c:pt idx="5583">
                  <c:v>4.2810811810810846E-2</c:v>
                </c:pt>
                <c:pt idx="5584">
                  <c:v>4.210810910810811E-2</c:v>
                </c:pt>
                <c:pt idx="5585">
                  <c:v>4.1405406405405409E-2</c:v>
                </c:pt>
                <c:pt idx="5586">
                  <c:v>4.0702703702702715E-2</c:v>
                </c:pt>
                <c:pt idx="5587">
                  <c:v>4.0000001000000014E-2</c:v>
                </c:pt>
                <c:pt idx="5588">
                  <c:v>3.9650794650793658E-2</c:v>
                </c:pt>
                <c:pt idx="5589">
                  <c:v>3.9301588301587288E-2</c:v>
                </c:pt>
                <c:pt idx="5590">
                  <c:v>3.8952381952380953E-2</c:v>
                </c:pt>
                <c:pt idx="5591">
                  <c:v>3.8603175603174632E-2</c:v>
                </c:pt>
                <c:pt idx="5592">
                  <c:v>3.8253969253968262E-2</c:v>
                </c:pt>
                <c:pt idx="5593">
                  <c:v>3.790476290476192E-2</c:v>
                </c:pt>
                <c:pt idx="5594">
                  <c:v>3.7555556555555571E-2</c:v>
                </c:pt>
                <c:pt idx="5595">
                  <c:v>3.7206350206349222E-2</c:v>
                </c:pt>
                <c:pt idx="5596">
                  <c:v>3.6857143857142879E-2</c:v>
                </c:pt>
                <c:pt idx="5597">
                  <c:v>3.6507937507936523E-2</c:v>
                </c:pt>
                <c:pt idx="5598">
                  <c:v>3.615873115873016E-2</c:v>
                </c:pt>
                <c:pt idx="5599">
                  <c:v>3.5809524809523811E-2</c:v>
                </c:pt>
                <c:pt idx="5600">
                  <c:v>3.5460318460317476E-2</c:v>
                </c:pt>
                <c:pt idx="5601">
                  <c:v>3.5111112111111134E-2</c:v>
                </c:pt>
                <c:pt idx="5602">
                  <c:v>3.4761905761904778E-2</c:v>
                </c:pt>
                <c:pt idx="5603">
                  <c:v>3.4412699412698415E-2</c:v>
                </c:pt>
                <c:pt idx="5604">
                  <c:v>3.4063493063492066E-2</c:v>
                </c:pt>
                <c:pt idx="5605">
                  <c:v>3.3714286714285717E-2</c:v>
                </c:pt>
                <c:pt idx="5606">
                  <c:v>3.3365080365079375E-2</c:v>
                </c:pt>
                <c:pt idx="5607">
                  <c:v>3.3015874015873033E-2</c:v>
                </c:pt>
                <c:pt idx="5608">
                  <c:v>3.2666667666666684E-2</c:v>
                </c:pt>
                <c:pt idx="5609">
                  <c:v>3.2317461317460335E-2</c:v>
                </c:pt>
                <c:pt idx="5610">
                  <c:v>3.1968254968253972E-2</c:v>
                </c:pt>
                <c:pt idx="5611">
                  <c:v>3.1619048619047636E-2</c:v>
                </c:pt>
                <c:pt idx="5612">
                  <c:v>3.1269842269841287E-2</c:v>
                </c:pt>
                <c:pt idx="5613">
                  <c:v>3.0920635920634931E-2</c:v>
                </c:pt>
                <c:pt idx="5614">
                  <c:v>3.0571429571428579E-2</c:v>
                </c:pt>
                <c:pt idx="5615">
                  <c:v>3.0222223222222226E-2</c:v>
                </c:pt>
                <c:pt idx="5616">
                  <c:v>2.9873016873015898E-2</c:v>
                </c:pt>
                <c:pt idx="5617">
                  <c:v>2.9523810523809549E-2</c:v>
                </c:pt>
                <c:pt idx="5618">
                  <c:v>2.9174604174603182E-2</c:v>
                </c:pt>
                <c:pt idx="5619">
                  <c:v>2.8825397825396837E-2</c:v>
                </c:pt>
                <c:pt idx="5620">
                  <c:v>2.8476191476190484E-2</c:v>
                </c:pt>
                <c:pt idx="5621">
                  <c:v>2.8126985126984132E-2</c:v>
                </c:pt>
                <c:pt idx="5622">
                  <c:v>2.7777778777777803E-2</c:v>
                </c:pt>
                <c:pt idx="5623">
                  <c:v>2.7428572428571447E-2</c:v>
                </c:pt>
                <c:pt idx="5624">
                  <c:v>2.7079366079365105E-2</c:v>
                </c:pt>
                <c:pt idx="5625">
                  <c:v>2.6730159730158735E-2</c:v>
                </c:pt>
                <c:pt idx="5626">
                  <c:v>2.6380953380952386E-2</c:v>
                </c:pt>
                <c:pt idx="5627">
                  <c:v>2.6031747031746051E-2</c:v>
                </c:pt>
                <c:pt idx="5628">
                  <c:v>2.5682540682539692E-2</c:v>
                </c:pt>
                <c:pt idx="5629">
                  <c:v>2.5333334333333343E-2</c:v>
                </c:pt>
                <c:pt idx="5630">
                  <c:v>2.4984127984126997E-2</c:v>
                </c:pt>
                <c:pt idx="5631">
                  <c:v>2.4634921634920641E-2</c:v>
                </c:pt>
                <c:pt idx="5632">
                  <c:v>2.4285715285714306E-2</c:v>
                </c:pt>
                <c:pt idx="5633">
                  <c:v>2.3936508936507932E-2</c:v>
                </c:pt>
                <c:pt idx="5634">
                  <c:v>2.3587302587301608E-2</c:v>
                </c:pt>
                <c:pt idx="5635">
                  <c:v>2.3238096238095238E-2</c:v>
                </c:pt>
                <c:pt idx="5636">
                  <c:v>2.2888889888888889E-2</c:v>
                </c:pt>
                <c:pt idx="5637">
                  <c:v>2.253968353968255E-2</c:v>
                </c:pt>
                <c:pt idx="5638">
                  <c:v>2.2190477190476201E-2</c:v>
                </c:pt>
                <c:pt idx="5639">
                  <c:v>2.1841270841269859E-2</c:v>
                </c:pt>
                <c:pt idx="5640">
                  <c:v>2.1492064492063492E-2</c:v>
                </c:pt>
                <c:pt idx="5641">
                  <c:v>2.1142858142857147E-2</c:v>
                </c:pt>
                <c:pt idx="5642">
                  <c:v>2.0793651793650787E-2</c:v>
                </c:pt>
                <c:pt idx="5643">
                  <c:v>2.0444445444444452E-2</c:v>
                </c:pt>
                <c:pt idx="5644">
                  <c:v>2.0095239095238093E-2</c:v>
                </c:pt>
                <c:pt idx="5645">
                  <c:v>1.9746032746031757E-2</c:v>
                </c:pt>
                <c:pt idx="5646">
                  <c:v>1.9396826396825408E-2</c:v>
                </c:pt>
                <c:pt idx="5647">
                  <c:v>1.9047620047619059E-2</c:v>
                </c:pt>
                <c:pt idx="5648">
                  <c:v>1.8698413698412707E-2</c:v>
                </c:pt>
                <c:pt idx="5649">
                  <c:v>1.8349207349206361E-2</c:v>
                </c:pt>
                <c:pt idx="5650">
                  <c:v>1.8000001000000009E-2</c:v>
                </c:pt>
                <c:pt idx="5651">
                  <c:v>1.8032259064516137E-2</c:v>
                </c:pt>
                <c:pt idx="5652">
                  <c:v>1.8064517129032266E-2</c:v>
                </c:pt>
                <c:pt idx="5653">
                  <c:v>1.8096775193548399E-2</c:v>
                </c:pt>
                <c:pt idx="5654">
                  <c:v>1.812903325806452E-2</c:v>
                </c:pt>
                <c:pt idx="5655">
                  <c:v>1.8161291322580649E-2</c:v>
                </c:pt>
                <c:pt idx="5656">
                  <c:v>1.8193549387096785E-2</c:v>
                </c:pt>
                <c:pt idx="5657">
                  <c:v>1.8225807451612914E-2</c:v>
                </c:pt>
                <c:pt idx="5658">
                  <c:v>1.8258065516129032E-2</c:v>
                </c:pt>
                <c:pt idx="5659">
                  <c:v>1.8290323580645165E-2</c:v>
                </c:pt>
                <c:pt idx="5660">
                  <c:v>1.8322581645161307E-2</c:v>
                </c:pt>
                <c:pt idx="5661">
                  <c:v>1.8354839709677429E-2</c:v>
                </c:pt>
                <c:pt idx="5662">
                  <c:v>1.8387097774193551E-2</c:v>
                </c:pt>
                <c:pt idx="5663">
                  <c:v>1.841935583870968E-2</c:v>
                </c:pt>
                <c:pt idx="5664">
                  <c:v>1.8451613903225809E-2</c:v>
                </c:pt>
                <c:pt idx="5665">
                  <c:v>1.8483871967741941E-2</c:v>
                </c:pt>
                <c:pt idx="5666">
                  <c:v>1.8516130032258073E-2</c:v>
                </c:pt>
                <c:pt idx="5667">
                  <c:v>1.8548388096774202E-2</c:v>
                </c:pt>
                <c:pt idx="5668">
                  <c:v>1.8580646161290324E-2</c:v>
                </c:pt>
                <c:pt idx="5669">
                  <c:v>1.8612904225806453E-2</c:v>
                </c:pt>
                <c:pt idx="5670">
                  <c:v>1.8645162290322589E-2</c:v>
                </c:pt>
                <c:pt idx="5671">
                  <c:v>1.8677420354838718E-2</c:v>
                </c:pt>
                <c:pt idx="5672">
                  <c:v>1.8709678419354846E-2</c:v>
                </c:pt>
                <c:pt idx="5673">
                  <c:v>1.8741936483870968E-2</c:v>
                </c:pt>
                <c:pt idx="5674">
                  <c:v>1.8774194548387104E-2</c:v>
                </c:pt>
                <c:pt idx="5675">
                  <c:v>1.8806452612903233E-2</c:v>
                </c:pt>
                <c:pt idx="5676">
                  <c:v>1.8838710677419362E-2</c:v>
                </c:pt>
                <c:pt idx="5677">
                  <c:v>1.8870968741935494E-2</c:v>
                </c:pt>
                <c:pt idx="5678">
                  <c:v>1.8903226806451612E-2</c:v>
                </c:pt>
                <c:pt idx="5679">
                  <c:v>1.8935484870967741E-2</c:v>
                </c:pt>
                <c:pt idx="5680">
                  <c:v>1.896774293548387E-2</c:v>
                </c:pt>
                <c:pt idx="5681">
                  <c:v>1.9000001000000009E-2</c:v>
                </c:pt>
                <c:pt idx="5682">
                  <c:v>1.9032259064516138E-2</c:v>
                </c:pt>
                <c:pt idx="5683">
                  <c:v>1.9064517129032267E-2</c:v>
                </c:pt>
                <c:pt idx="5684">
                  <c:v>1.9096775193548396E-2</c:v>
                </c:pt>
                <c:pt idx="5685">
                  <c:v>1.9129033258064521E-2</c:v>
                </c:pt>
                <c:pt idx="5686">
                  <c:v>1.9161291322580643E-2</c:v>
                </c:pt>
                <c:pt idx="5687">
                  <c:v>1.9193549387096782E-2</c:v>
                </c:pt>
                <c:pt idx="5688">
                  <c:v>1.9225807451612911E-2</c:v>
                </c:pt>
                <c:pt idx="5689">
                  <c:v>1.9258065516129033E-2</c:v>
                </c:pt>
                <c:pt idx="5690">
                  <c:v>1.9290323580645162E-2</c:v>
                </c:pt>
                <c:pt idx="5691">
                  <c:v>1.9322581645161308E-2</c:v>
                </c:pt>
                <c:pt idx="5692">
                  <c:v>1.9354839709677427E-2</c:v>
                </c:pt>
                <c:pt idx="5693">
                  <c:v>1.9387097774193549E-2</c:v>
                </c:pt>
                <c:pt idx="5694">
                  <c:v>1.9419355838709681E-2</c:v>
                </c:pt>
                <c:pt idx="5695">
                  <c:v>1.9451613903225806E-2</c:v>
                </c:pt>
                <c:pt idx="5696">
                  <c:v>1.9483871967741942E-2</c:v>
                </c:pt>
                <c:pt idx="5697">
                  <c:v>1.9516130032258071E-2</c:v>
                </c:pt>
                <c:pt idx="5698">
                  <c:v>1.95483880967742E-2</c:v>
                </c:pt>
                <c:pt idx="5699">
                  <c:v>1.9580646161290322E-2</c:v>
                </c:pt>
                <c:pt idx="5700">
                  <c:v>1.9612904225806457E-2</c:v>
                </c:pt>
                <c:pt idx="5701">
                  <c:v>1.9645162290322586E-2</c:v>
                </c:pt>
                <c:pt idx="5702">
                  <c:v>1.9677420354838718E-2</c:v>
                </c:pt>
                <c:pt idx="5703">
                  <c:v>1.9709678419354844E-2</c:v>
                </c:pt>
                <c:pt idx="5704">
                  <c:v>1.9741936483870969E-2</c:v>
                </c:pt>
                <c:pt idx="5705">
                  <c:v>1.9774194548387105E-2</c:v>
                </c:pt>
                <c:pt idx="5706">
                  <c:v>1.980645261290323E-2</c:v>
                </c:pt>
                <c:pt idx="5707">
                  <c:v>1.9838710677419359E-2</c:v>
                </c:pt>
                <c:pt idx="5708">
                  <c:v>1.9870968741935488E-2</c:v>
                </c:pt>
                <c:pt idx="5709">
                  <c:v>1.9903226806451613E-2</c:v>
                </c:pt>
                <c:pt idx="5710">
                  <c:v>1.9935484870967749E-2</c:v>
                </c:pt>
                <c:pt idx="5711">
                  <c:v>1.9967742935483871E-2</c:v>
                </c:pt>
                <c:pt idx="5712">
                  <c:v>2.0000001E-2</c:v>
                </c:pt>
                <c:pt idx="5713">
                  <c:v>1.9473685210526327E-2</c:v>
                </c:pt>
                <c:pt idx="5714">
                  <c:v>1.8947369421052639E-2</c:v>
                </c:pt>
                <c:pt idx="5715">
                  <c:v>1.8421053631578952E-2</c:v>
                </c:pt>
                <c:pt idx="5716">
                  <c:v>1.7894737842105261E-2</c:v>
                </c:pt>
                <c:pt idx="5717">
                  <c:v>1.7368422052631581E-2</c:v>
                </c:pt>
                <c:pt idx="5718">
                  <c:v>1.6842106263157904E-2</c:v>
                </c:pt>
                <c:pt idx="5719">
                  <c:v>1.631579047368421E-2</c:v>
                </c:pt>
                <c:pt idx="5720">
                  <c:v>1.5789474684210537E-2</c:v>
                </c:pt>
                <c:pt idx="5721">
                  <c:v>1.5263158894736846E-2</c:v>
                </c:pt>
                <c:pt idx="5722">
                  <c:v>1.4736843105263157E-2</c:v>
                </c:pt>
                <c:pt idx="5723">
                  <c:v>1.4210527315789478E-2</c:v>
                </c:pt>
                <c:pt idx="5724">
                  <c:v>1.3684211526315791E-2</c:v>
                </c:pt>
                <c:pt idx="5725">
                  <c:v>1.3157895736842107E-2</c:v>
                </c:pt>
                <c:pt idx="5726">
                  <c:v>1.2631579947368429E-2</c:v>
                </c:pt>
                <c:pt idx="5727">
                  <c:v>1.2105264157894728E-2</c:v>
                </c:pt>
                <c:pt idx="5728">
                  <c:v>1.1578948368421051E-2</c:v>
                </c:pt>
                <c:pt idx="5729">
                  <c:v>1.1052632578947362E-2</c:v>
                </c:pt>
                <c:pt idx="5730">
                  <c:v>1.0526316789473682E-2</c:v>
                </c:pt>
                <c:pt idx="5731">
                  <c:v>1.0000001000000001E-2</c:v>
                </c:pt>
                <c:pt idx="5732">
                  <c:v>9.4736852105263246E-3</c:v>
                </c:pt>
                <c:pt idx="5733">
                  <c:v>8.9473694210526269E-3</c:v>
                </c:pt>
                <c:pt idx="5734">
                  <c:v>8.4210536315789519E-3</c:v>
                </c:pt>
                <c:pt idx="5735">
                  <c:v>7.8947378421052612E-3</c:v>
                </c:pt>
                <c:pt idx="5736">
                  <c:v>7.36842205263158E-3</c:v>
                </c:pt>
                <c:pt idx="5737">
                  <c:v>6.8421062631578954E-3</c:v>
                </c:pt>
                <c:pt idx="5738">
                  <c:v>6.3157904736842125E-3</c:v>
                </c:pt>
                <c:pt idx="5739">
                  <c:v>5.7894746842105304E-3</c:v>
                </c:pt>
                <c:pt idx="5740">
                  <c:v>5.2631588947368423E-3</c:v>
                </c:pt>
                <c:pt idx="5741">
                  <c:v>4.7368431052631646E-3</c:v>
                </c:pt>
                <c:pt idx="5742">
                  <c:v>4.2105273157894722E-3</c:v>
                </c:pt>
                <c:pt idx="5743">
                  <c:v>3.6842115263157897E-3</c:v>
                </c:pt>
                <c:pt idx="5744">
                  <c:v>3.157895736842106E-3</c:v>
                </c:pt>
                <c:pt idx="5745">
                  <c:v>2.6315799473684218E-3</c:v>
                </c:pt>
                <c:pt idx="5746">
                  <c:v>2.105264157894738E-3</c:v>
                </c:pt>
                <c:pt idx="5747">
                  <c:v>1.5789483684210523E-3</c:v>
                </c:pt>
                <c:pt idx="5748">
                  <c:v>1.0526325789473685E-3</c:v>
                </c:pt>
                <c:pt idx="5749">
                  <c:v>5.2631678947368443E-4</c:v>
                </c:pt>
                <c:pt idx="5750">
                  <c:v>1.0000000000000011E-9</c:v>
                </c:pt>
                <c:pt idx="5751">
                  <c:v>6.7567667567567595E-4</c:v>
                </c:pt>
                <c:pt idx="5752">
                  <c:v>1.3513523513513526E-3</c:v>
                </c:pt>
                <c:pt idx="5753">
                  <c:v>2.0270280270270279E-3</c:v>
                </c:pt>
                <c:pt idx="5754">
                  <c:v>2.7027037027027049E-3</c:v>
                </c:pt>
                <c:pt idx="5755">
                  <c:v>3.3783793783783802E-3</c:v>
                </c:pt>
                <c:pt idx="5756">
                  <c:v>4.0540550540540564E-3</c:v>
                </c:pt>
                <c:pt idx="5757">
                  <c:v>4.7297307297297303E-3</c:v>
                </c:pt>
                <c:pt idx="5758">
                  <c:v>5.4054064054054069E-3</c:v>
                </c:pt>
                <c:pt idx="5759">
                  <c:v>6.0810820810810844E-3</c:v>
                </c:pt>
                <c:pt idx="5760">
                  <c:v>6.7567577567567575E-3</c:v>
                </c:pt>
                <c:pt idx="5761">
                  <c:v>7.4324334324324367E-3</c:v>
                </c:pt>
                <c:pt idx="5762">
                  <c:v>8.1081091081081098E-3</c:v>
                </c:pt>
                <c:pt idx="5763">
                  <c:v>8.7837847837837872E-3</c:v>
                </c:pt>
                <c:pt idx="5764">
                  <c:v>9.4594604594594681E-3</c:v>
                </c:pt>
                <c:pt idx="5765">
                  <c:v>1.0135136135135137E-2</c:v>
                </c:pt>
                <c:pt idx="5766">
                  <c:v>1.081081181081082E-2</c:v>
                </c:pt>
                <c:pt idx="5767">
                  <c:v>1.148648748648649E-2</c:v>
                </c:pt>
                <c:pt idx="5768">
                  <c:v>1.2162163162162166E-2</c:v>
                </c:pt>
                <c:pt idx="5769">
                  <c:v>1.2837838837837841E-2</c:v>
                </c:pt>
                <c:pt idx="5770">
                  <c:v>1.3513514513513519E-2</c:v>
                </c:pt>
                <c:pt idx="5771">
                  <c:v>1.4189190189189191E-2</c:v>
                </c:pt>
                <c:pt idx="5772">
                  <c:v>1.486486586486487E-2</c:v>
                </c:pt>
                <c:pt idx="5773">
                  <c:v>1.5540541540540546E-2</c:v>
                </c:pt>
                <c:pt idx="5774">
                  <c:v>1.621621721621622E-2</c:v>
                </c:pt>
                <c:pt idx="5775">
                  <c:v>1.6891892891891892E-2</c:v>
                </c:pt>
                <c:pt idx="5776">
                  <c:v>1.7567568567567575E-2</c:v>
                </c:pt>
                <c:pt idx="5777">
                  <c:v>1.8243244243243247E-2</c:v>
                </c:pt>
                <c:pt idx="5778">
                  <c:v>1.8918919918918923E-2</c:v>
                </c:pt>
                <c:pt idx="5779">
                  <c:v>1.9594595594594602E-2</c:v>
                </c:pt>
                <c:pt idx="5780">
                  <c:v>2.0270271270270285E-2</c:v>
                </c:pt>
                <c:pt idx="5781">
                  <c:v>2.0945946945945957E-2</c:v>
                </c:pt>
                <c:pt idx="5782">
                  <c:v>2.1621622621621636E-2</c:v>
                </c:pt>
                <c:pt idx="5783">
                  <c:v>2.2297298297297298E-2</c:v>
                </c:pt>
                <c:pt idx="5784">
                  <c:v>2.2972973972972991E-2</c:v>
                </c:pt>
                <c:pt idx="5785">
                  <c:v>2.3648649648648636E-2</c:v>
                </c:pt>
                <c:pt idx="5786">
                  <c:v>2.4324325324324329E-2</c:v>
                </c:pt>
                <c:pt idx="5787">
                  <c:v>2.5000001000000001E-2</c:v>
                </c:pt>
                <c:pt idx="5788">
                  <c:v>2.4444445444444452E-2</c:v>
                </c:pt>
                <c:pt idx="5789">
                  <c:v>2.3888889888888876E-2</c:v>
                </c:pt>
                <c:pt idx="5790">
                  <c:v>2.3333334333333341E-2</c:v>
                </c:pt>
                <c:pt idx="5791">
                  <c:v>2.2777778777777796E-2</c:v>
                </c:pt>
                <c:pt idx="5792">
                  <c:v>2.2222223222222233E-2</c:v>
                </c:pt>
                <c:pt idx="5793">
                  <c:v>2.1666667666666674E-2</c:v>
                </c:pt>
                <c:pt idx="5794">
                  <c:v>2.1111112111111125E-2</c:v>
                </c:pt>
                <c:pt idx="5795">
                  <c:v>2.0555556555555556E-2</c:v>
                </c:pt>
                <c:pt idx="5796">
                  <c:v>2.0000001E-2</c:v>
                </c:pt>
                <c:pt idx="5797">
                  <c:v>1.9444445444444451E-2</c:v>
                </c:pt>
                <c:pt idx="5798">
                  <c:v>1.8888889888888892E-2</c:v>
                </c:pt>
                <c:pt idx="5799">
                  <c:v>1.833333433333334E-2</c:v>
                </c:pt>
                <c:pt idx="5800">
                  <c:v>1.7777778777777781E-2</c:v>
                </c:pt>
                <c:pt idx="5801">
                  <c:v>1.7222223222222225E-2</c:v>
                </c:pt>
                <c:pt idx="5802">
                  <c:v>1.6666667666666673E-2</c:v>
                </c:pt>
                <c:pt idx="5803">
                  <c:v>1.611111211111111E-2</c:v>
                </c:pt>
                <c:pt idx="5804">
                  <c:v>1.5555556555555558E-2</c:v>
                </c:pt>
                <c:pt idx="5805">
                  <c:v>1.5000001000000002E-2</c:v>
                </c:pt>
                <c:pt idx="5806">
                  <c:v>1.4444445444444442E-2</c:v>
                </c:pt>
                <c:pt idx="5807">
                  <c:v>1.3888889888888898E-2</c:v>
                </c:pt>
                <c:pt idx="5808">
                  <c:v>1.3333334333333339E-2</c:v>
                </c:pt>
                <c:pt idx="5809">
                  <c:v>1.2777778777777781E-2</c:v>
                </c:pt>
                <c:pt idx="5810">
                  <c:v>1.2222223222222222E-2</c:v>
                </c:pt>
                <c:pt idx="5811">
                  <c:v>1.166666766666667E-2</c:v>
                </c:pt>
                <c:pt idx="5812">
                  <c:v>1.1111112111111109E-2</c:v>
                </c:pt>
                <c:pt idx="5813">
                  <c:v>1.0555556555555555E-2</c:v>
                </c:pt>
                <c:pt idx="5814">
                  <c:v>1.0000001000000001E-2</c:v>
                </c:pt>
                <c:pt idx="5815">
                  <c:v>9.4444454444444475E-3</c:v>
                </c:pt>
                <c:pt idx="5816">
                  <c:v>8.8888898888888953E-3</c:v>
                </c:pt>
                <c:pt idx="5817">
                  <c:v>8.3333343333333362E-3</c:v>
                </c:pt>
                <c:pt idx="5818">
                  <c:v>7.7777787777777788E-3</c:v>
                </c:pt>
                <c:pt idx="5819">
                  <c:v>7.2222232222222248E-3</c:v>
                </c:pt>
                <c:pt idx="5820">
                  <c:v>6.6666676666666683E-3</c:v>
                </c:pt>
                <c:pt idx="5821">
                  <c:v>6.1111121111111118E-3</c:v>
                </c:pt>
                <c:pt idx="5822">
                  <c:v>5.5555565555555526E-3</c:v>
                </c:pt>
                <c:pt idx="5823">
                  <c:v>5.0000010000000004E-3</c:v>
                </c:pt>
                <c:pt idx="5824">
                  <c:v>4.4444454444444483E-3</c:v>
                </c:pt>
                <c:pt idx="5825">
                  <c:v>3.8888898888888878E-3</c:v>
                </c:pt>
                <c:pt idx="5826">
                  <c:v>3.3333343333333348E-3</c:v>
                </c:pt>
                <c:pt idx="5827">
                  <c:v>2.7777787777777774E-3</c:v>
                </c:pt>
                <c:pt idx="5828">
                  <c:v>2.2222232222222234E-3</c:v>
                </c:pt>
                <c:pt idx="5829">
                  <c:v>1.6666676666666688E-3</c:v>
                </c:pt>
                <c:pt idx="5830">
                  <c:v>1.1111121111111108E-3</c:v>
                </c:pt>
                <c:pt idx="5831">
                  <c:v>5.5555655555555666E-4</c:v>
                </c:pt>
                <c:pt idx="5832">
                  <c:v>9.9999999836342239E-10</c:v>
                </c:pt>
                <c:pt idx="5833">
                  <c:v>-5.5555455555555521E-4</c:v>
                </c:pt>
                <c:pt idx="5834">
                  <c:v>-1.111110111111114E-3</c:v>
                </c:pt>
                <c:pt idx="5835">
                  <c:v>-1.6666656666666677E-3</c:v>
                </c:pt>
                <c:pt idx="5836">
                  <c:v>-2.2222212222222219E-3</c:v>
                </c:pt>
                <c:pt idx="5837">
                  <c:v>-2.777776777777781E-3</c:v>
                </c:pt>
                <c:pt idx="5838">
                  <c:v>-3.3333323333333319E-3</c:v>
                </c:pt>
                <c:pt idx="5839">
                  <c:v>-3.888887888888891E-3</c:v>
                </c:pt>
                <c:pt idx="5840">
                  <c:v>-4.4444434444444458E-3</c:v>
                </c:pt>
                <c:pt idx="5841">
                  <c:v>-4.9999990000000041E-3</c:v>
                </c:pt>
                <c:pt idx="5842">
                  <c:v>-5.5555545555555546E-3</c:v>
                </c:pt>
                <c:pt idx="5843">
                  <c:v>-6.1111101111111111E-3</c:v>
                </c:pt>
                <c:pt idx="5844">
                  <c:v>-6.6666656666666685E-3</c:v>
                </c:pt>
                <c:pt idx="5845">
                  <c:v>-7.2222212222222233E-3</c:v>
                </c:pt>
                <c:pt idx="5846">
                  <c:v>-7.7777767777777798E-3</c:v>
                </c:pt>
                <c:pt idx="5847">
                  <c:v>-8.3333323333333355E-3</c:v>
                </c:pt>
                <c:pt idx="5848">
                  <c:v>-8.8888878888888946E-3</c:v>
                </c:pt>
                <c:pt idx="5849">
                  <c:v>-9.4444434444444468E-3</c:v>
                </c:pt>
                <c:pt idx="5850">
                  <c:v>-9.9999990000000042E-3</c:v>
                </c:pt>
                <c:pt idx="5851">
                  <c:v>-9.596773193548392E-3</c:v>
                </c:pt>
                <c:pt idx="5852">
                  <c:v>-9.1935473870967746E-3</c:v>
                </c:pt>
                <c:pt idx="5853">
                  <c:v>-8.7903215806451589E-3</c:v>
                </c:pt>
                <c:pt idx="5854">
                  <c:v>-8.3870957741935502E-3</c:v>
                </c:pt>
                <c:pt idx="5855">
                  <c:v>-7.9838699677419397E-3</c:v>
                </c:pt>
                <c:pt idx="5856">
                  <c:v>-7.5806441612903275E-3</c:v>
                </c:pt>
                <c:pt idx="5857">
                  <c:v>-7.1774183548387101E-3</c:v>
                </c:pt>
                <c:pt idx="5858">
                  <c:v>-6.7741925483870971E-3</c:v>
                </c:pt>
                <c:pt idx="5859">
                  <c:v>-6.3709667419354857E-3</c:v>
                </c:pt>
                <c:pt idx="5860">
                  <c:v>-5.9677409354838753E-3</c:v>
                </c:pt>
                <c:pt idx="5861">
                  <c:v>-5.5645151290322579E-3</c:v>
                </c:pt>
                <c:pt idx="5862">
                  <c:v>-5.1612893225806483E-3</c:v>
                </c:pt>
                <c:pt idx="5863">
                  <c:v>-4.7580635161290344E-3</c:v>
                </c:pt>
                <c:pt idx="5864">
                  <c:v>-4.3548377096774187E-3</c:v>
                </c:pt>
                <c:pt idx="5865">
                  <c:v>-3.9516119032258065E-3</c:v>
                </c:pt>
                <c:pt idx="5866">
                  <c:v>-3.5483860967741956E-3</c:v>
                </c:pt>
                <c:pt idx="5867">
                  <c:v>-3.1451602903225834E-3</c:v>
                </c:pt>
                <c:pt idx="5868">
                  <c:v>-2.741934483870969E-3</c:v>
                </c:pt>
                <c:pt idx="5869">
                  <c:v>-2.3387086774193555E-3</c:v>
                </c:pt>
                <c:pt idx="5870">
                  <c:v>-1.9354828709677442E-3</c:v>
                </c:pt>
                <c:pt idx="5871">
                  <c:v>-1.5322570645161309E-3</c:v>
                </c:pt>
                <c:pt idx="5872">
                  <c:v>-1.1290312580645168E-3</c:v>
                </c:pt>
                <c:pt idx="5873">
                  <c:v>-7.2580545161290424E-4</c:v>
                </c:pt>
                <c:pt idx="5874">
                  <c:v>-3.225796451612909E-4</c:v>
                </c:pt>
                <c:pt idx="5875">
                  <c:v>8.0646161290322054E-5</c:v>
                </c:pt>
                <c:pt idx="5876">
                  <c:v>4.8387196774193469E-4</c:v>
                </c:pt>
                <c:pt idx="5877">
                  <c:v>8.8709777419354694E-4</c:v>
                </c:pt>
                <c:pt idx="5878">
                  <c:v>1.2903235806451601E-3</c:v>
                </c:pt>
                <c:pt idx="5879">
                  <c:v>1.6935493870967749E-3</c:v>
                </c:pt>
                <c:pt idx="5880">
                  <c:v>2.096775193548386E-3</c:v>
                </c:pt>
                <c:pt idx="5881">
                  <c:v>2.5000009999999995E-3</c:v>
                </c:pt>
                <c:pt idx="5882">
                  <c:v>2.9032268064516139E-3</c:v>
                </c:pt>
                <c:pt idx="5883">
                  <c:v>3.3064526129032235E-3</c:v>
                </c:pt>
                <c:pt idx="5884">
                  <c:v>3.709678419354837E-3</c:v>
                </c:pt>
                <c:pt idx="5885">
                  <c:v>4.1129042258064479E-3</c:v>
                </c:pt>
                <c:pt idx="5886">
                  <c:v>4.5161300322580662E-3</c:v>
                </c:pt>
                <c:pt idx="5887">
                  <c:v>4.9193558387096792E-3</c:v>
                </c:pt>
                <c:pt idx="5888">
                  <c:v>5.3225816451612897E-3</c:v>
                </c:pt>
                <c:pt idx="5889">
                  <c:v>5.7258074516129036E-3</c:v>
                </c:pt>
                <c:pt idx="5890">
                  <c:v>6.1290332580645167E-3</c:v>
                </c:pt>
                <c:pt idx="5891">
                  <c:v>6.5322590645161323E-3</c:v>
                </c:pt>
                <c:pt idx="5892">
                  <c:v>6.9354848709677402E-3</c:v>
                </c:pt>
                <c:pt idx="5893">
                  <c:v>7.3387106774193541E-3</c:v>
                </c:pt>
                <c:pt idx="5894">
                  <c:v>7.7419364838709724E-3</c:v>
                </c:pt>
                <c:pt idx="5895">
                  <c:v>8.1451622903225794E-3</c:v>
                </c:pt>
                <c:pt idx="5896">
                  <c:v>8.5483880967741916E-3</c:v>
                </c:pt>
                <c:pt idx="5897">
                  <c:v>8.9516139032258073E-3</c:v>
                </c:pt>
                <c:pt idx="5898">
                  <c:v>9.3548397096774264E-3</c:v>
                </c:pt>
                <c:pt idx="5899">
                  <c:v>9.7580655161290386E-3</c:v>
                </c:pt>
                <c:pt idx="5900">
                  <c:v>1.0161291322580644E-2</c:v>
                </c:pt>
                <c:pt idx="5901">
                  <c:v>1.0564517129032261E-2</c:v>
                </c:pt>
                <c:pt idx="5902">
                  <c:v>1.0967742935483868E-2</c:v>
                </c:pt>
                <c:pt idx="5903">
                  <c:v>1.1370968741935489E-2</c:v>
                </c:pt>
                <c:pt idx="5904">
                  <c:v>1.1774194548387103E-2</c:v>
                </c:pt>
                <c:pt idx="5905">
                  <c:v>1.2177420354838712E-2</c:v>
                </c:pt>
                <c:pt idx="5906">
                  <c:v>1.2580646161290315E-2</c:v>
                </c:pt>
                <c:pt idx="5907">
                  <c:v>1.2983871967741938E-2</c:v>
                </c:pt>
                <c:pt idx="5908">
                  <c:v>1.3387097774193545E-2</c:v>
                </c:pt>
                <c:pt idx="5909">
                  <c:v>1.3790323580645161E-2</c:v>
                </c:pt>
                <c:pt idx="5910">
                  <c:v>1.4193549387096773E-2</c:v>
                </c:pt>
                <c:pt idx="5911">
                  <c:v>1.4596775193548383E-2</c:v>
                </c:pt>
                <c:pt idx="5912">
                  <c:v>1.5000001000000004E-2</c:v>
                </c:pt>
                <c:pt idx="5913">
                  <c:v>1.5317461317460325E-2</c:v>
                </c:pt>
                <c:pt idx="5914">
                  <c:v>1.5634921634920643E-2</c:v>
                </c:pt>
                <c:pt idx="5915">
                  <c:v>1.5952381952380953E-2</c:v>
                </c:pt>
                <c:pt idx="5916">
                  <c:v>1.626984226984127E-2</c:v>
                </c:pt>
                <c:pt idx="5917">
                  <c:v>1.6587302587301588E-2</c:v>
                </c:pt>
                <c:pt idx="5918">
                  <c:v>1.6904762904761905E-2</c:v>
                </c:pt>
                <c:pt idx="5919">
                  <c:v>1.7222223222222225E-2</c:v>
                </c:pt>
                <c:pt idx="5920">
                  <c:v>1.7539683539682539E-2</c:v>
                </c:pt>
                <c:pt idx="5921">
                  <c:v>1.7857143857142859E-2</c:v>
                </c:pt>
                <c:pt idx="5922">
                  <c:v>1.8174604174603176E-2</c:v>
                </c:pt>
                <c:pt idx="5923">
                  <c:v>1.8492064492063497E-2</c:v>
                </c:pt>
                <c:pt idx="5924">
                  <c:v>1.8809524809523817E-2</c:v>
                </c:pt>
                <c:pt idx="5925">
                  <c:v>1.9126985126984127E-2</c:v>
                </c:pt>
                <c:pt idx="5926">
                  <c:v>1.9444445444444451E-2</c:v>
                </c:pt>
                <c:pt idx="5927">
                  <c:v>1.9761905761904768E-2</c:v>
                </c:pt>
                <c:pt idx="5928">
                  <c:v>2.0079366079365099E-2</c:v>
                </c:pt>
                <c:pt idx="5929">
                  <c:v>2.0396826396825392E-2</c:v>
                </c:pt>
                <c:pt idx="5930">
                  <c:v>2.0714286714285709E-2</c:v>
                </c:pt>
                <c:pt idx="5931">
                  <c:v>2.1031747031746043E-2</c:v>
                </c:pt>
                <c:pt idx="5932">
                  <c:v>2.1349207349206353E-2</c:v>
                </c:pt>
                <c:pt idx="5933">
                  <c:v>2.1666667666666681E-2</c:v>
                </c:pt>
                <c:pt idx="5934">
                  <c:v>2.1984127984126994E-2</c:v>
                </c:pt>
                <c:pt idx="5935">
                  <c:v>2.2301588301587294E-2</c:v>
                </c:pt>
                <c:pt idx="5936">
                  <c:v>2.2619048619047639E-2</c:v>
                </c:pt>
                <c:pt idx="5937">
                  <c:v>2.2936508936507942E-2</c:v>
                </c:pt>
                <c:pt idx="5938">
                  <c:v>2.3253969253968249E-2</c:v>
                </c:pt>
                <c:pt idx="5939">
                  <c:v>2.3571429571428576E-2</c:v>
                </c:pt>
                <c:pt idx="5940">
                  <c:v>2.3888889888888876E-2</c:v>
                </c:pt>
                <c:pt idx="5941">
                  <c:v>2.420635020634921E-2</c:v>
                </c:pt>
                <c:pt idx="5942">
                  <c:v>2.4523810523809544E-2</c:v>
                </c:pt>
                <c:pt idx="5943">
                  <c:v>2.4841270841269858E-2</c:v>
                </c:pt>
                <c:pt idx="5944">
                  <c:v>2.5158731158730154E-2</c:v>
                </c:pt>
                <c:pt idx="5945">
                  <c:v>2.5476191476190489E-2</c:v>
                </c:pt>
                <c:pt idx="5946">
                  <c:v>2.5793651793650788E-2</c:v>
                </c:pt>
                <c:pt idx="5947">
                  <c:v>2.6111112111111123E-2</c:v>
                </c:pt>
                <c:pt idx="5948">
                  <c:v>2.6428572428571443E-2</c:v>
                </c:pt>
                <c:pt idx="5949">
                  <c:v>2.6746032746031746E-2</c:v>
                </c:pt>
                <c:pt idx="5950">
                  <c:v>2.706349306349207E-2</c:v>
                </c:pt>
                <c:pt idx="5951">
                  <c:v>2.7380953380952391E-2</c:v>
                </c:pt>
                <c:pt idx="5952">
                  <c:v>2.7698413698412708E-2</c:v>
                </c:pt>
                <c:pt idx="5953">
                  <c:v>2.8015874015873032E-2</c:v>
                </c:pt>
                <c:pt idx="5954">
                  <c:v>2.8333334333333335E-2</c:v>
                </c:pt>
                <c:pt idx="5955">
                  <c:v>2.8650794650793648E-2</c:v>
                </c:pt>
                <c:pt idx="5956">
                  <c:v>2.8968254968253965E-2</c:v>
                </c:pt>
                <c:pt idx="5957">
                  <c:v>2.92857152857143E-2</c:v>
                </c:pt>
                <c:pt idx="5958">
                  <c:v>2.9603175603174627E-2</c:v>
                </c:pt>
                <c:pt idx="5959">
                  <c:v>2.992063592063493E-2</c:v>
                </c:pt>
                <c:pt idx="5960">
                  <c:v>3.023809623809524E-2</c:v>
                </c:pt>
                <c:pt idx="5961">
                  <c:v>3.0555556555555564E-2</c:v>
                </c:pt>
                <c:pt idx="5962">
                  <c:v>3.0873016873015888E-2</c:v>
                </c:pt>
                <c:pt idx="5963">
                  <c:v>3.1190477190476192E-2</c:v>
                </c:pt>
                <c:pt idx="5964">
                  <c:v>3.1507937507936519E-2</c:v>
                </c:pt>
                <c:pt idx="5965">
                  <c:v>3.1825397825396833E-2</c:v>
                </c:pt>
                <c:pt idx="5966">
                  <c:v>3.2142858142857139E-2</c:v>
                </c:pt>
                <c:pt idx="5967">
                  <c:v>3.2460318460317487E-2</c:v>
                </c:pt>
                <c:pt idx="5968">
                  <c:v>3.2777778777777808E-2</c:v>
                </c:pt>
                <c:pt idx="5969">
                  <c:v>3.3095239095238094E-2</c:v>
                </c:pt>
                <c:pt idx="5970">
                  <c:v>3.3412699412698414E-2</c:v>
                </c:pt>
                <c:pt idx="5971">
                  <c:v>3.3730159730158728E-2</c:v>
                </c:pt>
                <c:pt idx="5972">
                  <c:v>3.4047620047619055E-2</c:v>
                </c:pt>
                <c:pt idx="5973">
                  <c:v>3.4365080365079362E-2</c:v>
                </c:pt>
                <c:pt idx="5974">
                  <c:v>3.4682540682539696E-2</c:v>
                </c:pt>
                <c:pt idx="5975">
                  <c:v>3.500000100000001E-2</c:v>
                </c:pt>
                <c:pt idx="5976">
                  <c:v>3.4596775193548389E-2</c:v>
                </c:pt>
                <c:pt idx="5977">
                  <c:v>3.4193549387096775E-2</c:v>
                </c:pt>
                <c:pt idx="5978">
                  <c:v>3.3790323580645175E-2</c:v>
                </c:pt>
                <c:pt idx="5979">
                  <c:v>3.3387097774193568E-2</c:v>
                </c:pt>
                <c:pt idx="5980">
                  <c:v>3.2983871967741954E-2</c:v>
                </c:pt>
                <c:pt idx="5981">
                  <c:v>3.258064616129034E-2</c:v>
                </c:pt>
                <c:pt idx="5982">
                  <c:v>3.2177420354838705E-2</c:v>
                </c:pt>
                <c:pt idx="5983">
                  <c:v>3.1774194548387098E-2</c:v>
                </c:pt>
                <c:pt idx="5984">
                  <c:v>3.1370968741935484E-2</c:v>
                </c:pt>
                <c:pt idx="5985">
                  <c:v>3.0967742935483881E-2</c:v>
                </c:pt>
                <c:pt idx="5986">
                  <c:v>3.056451712903227E-2</c:v>
                </c:pt>
                <c:pt idx="5987">
                  <c:v>3.0161291322580643E-2</c:v>
                </c:pt>
                <c:pt idx="5988">
                  <c:v>2.9758065516129042E-2</c:v>
                </c:pt>
                <c:pt idx="5989">
                  <c:v>2.9354839709677422E-2</c:v>
                </c:pt>
                <c:pt idx="5990">
                  <c:v>2.8951613903225811E-2</c:v>
                </c:pt>
                <c:pt idx="5991">
                  <c:v>2.8548388096774201E-2</c:v>
                </c:pt>
                <c:pt idx="5992">
                  <c:v>2.814516229032259E-2</c:v>
                </c:pt>
                <c:pt idx="5993">
                  <c:v>2.7741936483871001E-2</c:v>
                </c:pt>
                <c:pt idx="5994">
                  <c:v>2.7338710677419383E-2</c:v>
                </c:pt>
                <c:pt idx="5995">
                  <c:v>2.6935484870967741E-2</c:v>
                </c:pt>
                <c:pt idx="5996">
                  <c:v>2.6532259064516141E-2</c:v>
                </c:pt>
                <c:pt idx="5997">
                  <c:v>2.6129033258064524E-2</c:v>
                </c:pt>
                <c:pt idx="5998">
                  <c:v>2.5725807451612921E-2</c:v>
                </c:pt>
                <c:pt idx="5999">
                  <c:v>2.5322581645161279E-2</c:v>
                </c:pt>
                <c:pt idx="6000">
                  <c:v>2.4919355838709682E-2</c:v>
                </c:pt>
                <c:pt idx="6001">
                  <c:v>2.4516130032258061E-2</c:v>
                </c:pt>
                <c:pt idx="6002">
                  <c:v>2.4112904225806447E-2</c:v>
                </c:pt>
                <c:pt idx="6003">
                  <c:v>2.3709678419354854E-2</c:v>
                </c:pt>
                <c:pt idx="6004">
                  <c:v>2.330645261290323E-2</c:v>
                </c:pt>
                <c:pt idx="6005">
                  <c:v>2.2903226806451616E-2</c:v>
                </c:pt>
                <c:pt idx="6006">
                  <c:v>2.2500001000000002E-2</c:v>
                </c:pt>
                <c:pt idx="6007">
                  <c:v>2.2096775193548392E-2</c:v>
                </c:pt>
                <c:pt idx="6008">
                  <c:v>2.1693549387096788E-2</c:v>
                </c:pt>
                <c:pt idx="6009">
                  <c:v>2.1290323580645185E-2</c:v>
                </c:pt>
                <c:pt idx="6010">
                  <c:v>2.0887097774193578E-2</c:v>
                </c:pt>
                <c:pt idx="6011">
                  <c:v>2.048387196774195E-2</c:v>
                </c:pt>
                <c:pt idx="6012">
                  <c:v>2.0080646161290329E-2</c:v>
                </c:pt>
                <c:pt idx="6013">
                  <c:v>1.9677420354838725E-2</c:v>
                </c:pt>
                <c:pt idx="6014">
                  <c:v>1.9274194548387108E-2</c:v>
                </c:pt>
                <c:pt idx="6015">
                  <c:v>1.8870968741935494E-2</c:v>
                </c:pt>
                <c:pt idx="6016">
                  <c:v>1.8467742935483877E-2</c:v>
                </c:pt>
                <c:pt idx="6017">
                  <c:v>1.8064517129032266E-2</c:v>
                </c:pt>
                <c:pt idx="6018">
                  <c:v>1.7661291322580649E-2</c:v>
                </c:pt>
                <c:pt idx="6019">
                  <c:v>1.7258065516129035E-2</c:v>
                </c:pt>
                <c:pt idx="6020">
                  <c:v>1.6854839709677435E-2</c:v>
                </c:pt>
                <c:pt idx="6021">
                  <c:v>1.645161390322581E-2</c:v>
                </c:pt>
                <c:pt idx="6022">
                  <c:v>1.60483880967742E-2</c:v>
                </c:pt>
                <c:pt idx="6023">
                  <c:v>1.564516229032259E-2</c:v>
                </c:pt>
                <c:pt idx="6024">
                  <c:v>1.524193648387097E-2</c:v>
                </c:pt>
                <c:pt idx="6025">
                  <c:v>1.483871067741936E-2</c:v>
                </c:pt>
                <c:pt idx="6026">
                  <c:v>1.4435484870967749E-2</c:v>
                </c:pt>
                <c:pt idx="6027">
                  <c:v>1.4032259064516137E-2</c:v>
                </c:pt>
                <c:pt idx="6028">
                  <c:v>1.3629033258064523E-2</c:v>
                </c:pt>
                <c:pt idx="6029">
                  <c:v>1.3225807451612913E-2</c:v>
                </c:pt>
                <c:pt idx="6030">
                  <c:v>1.2822581645161306E-2</c:v>
                </c:pt>
                <c:pt idx="6031">
                  <c:v>1.2419355838709682E-2</c:v>
                </c:pt>
                <c:pt idx="6032">
                  <c:v>1.2016130032258069E-2</c:v>
                </c:pt>
                <c:pt idx="6033">
                  <c:v>1.1612904225806459E-2</c:v>
                </c:pt>
                <c:pt idx="6034">
                  <c:v>1.1209678419354843E-2</c:v>
                </c:pt>
                <c:pt idx="6035">
                  <c:v>1.0806452612903233E-2</c:v>
                </c:pt>
                <c:pt idx="6036">
                  <c:v>1.0403226806451617E-2</c:v>
                </c:pt>
                <c:pt idx="6037">
                  <c:v>1.0000001000000001E-2</c:v>
                </c:pt>
                <c:pt idx="6038">
                  <c:v>9.6000010000000004E-3</c:v>
                </c:pt>
                <c:pt idx="6039">
                  <c:v>9.2000010000000011E-3</c:v>
                </c:pt>
                <c:pt idx="6040">
                  <c:v>8.8000010000000035E-3</c:v>
                </c:pt>
                <c:pt idx="6041">
                  <c:v>8.4000010000000007E-3</c:v>
                </c:pt>
                <c:pt idx="6042">
                  <c:v>8.0000010000000048E-3</c:v>
                </c:pt>
                <c:pt idx="6043">
                  <c:v>7.6000010000000021E-3</c:v>
                </c:pt>
                <c:pt idx="6044">
                  <c:v>7.2000010000000036E-3</c:v>
                </c:pt>
                <c:pt idx="6045">
                  <c:v>6.8000010000000017E-3</c:v>
                </c:pt>
                <c:pt idx="6046">
                  <c:v>6.4000010000000032E-3</c:v>
                </c:pt>
                <c:pt idx="6047">
                  <c:v>6.0000010000000031E-3</c:v>
                </c:pt>
                <c:pt idx="6048">
                  <c:v>5.6000010000000029E-3</c:v>
                </c:pt>
                <c:pt idx="6049">
                  <c:v>5.2000010000000027E-3</c:v>
                </c:pt>
                <c:pt idx="6050">
                  <c:v>4.8000010000000025E-3</c:v>
                </c:pt>
                <c:pt idx="6051">
                  <c:v>4.4000010000000023E-3</c:v>
                </c:pt>
                <c:pt idx="6052">
                  <c:v>4.0000010000000004E-3</c:v>
                </c:pt>
                <c:pt idx="6053">
                  <c:v>3.6000010000000015E-3</c:v>
                </c:pt>
                <c:pt idx="6054">
                  <c:v>3.2000010000000018E-3</c:v>
                </c:pt>
                <c:pt idx="6055">
                  <c:v>2.8000010000000012E-3</c:v>
                </c:pt>
                <c:pt idx="6056">
                  <c:v>2.4000010000000014E-3</c:v>
                </c:pt>
                <c:pt idx="6057">
                  <c:v>2.0000009999999999E-3</c:v>
                </c:pt>
                <c:pt idx="6058">
                  <c:v>1.6000010000000013E-3</c:v>
                </c:pt>
                <c:pt idx="6059">
                  <c:v>1.2000010000000005E-3</c:v>
                </c:pt>
                <c:pt idx="6060">
                  <c:v>8.0000100000000027E-4</c:v>
                </c:pt>
                <c:pt idx="6061">
                  <c:v>4.0000100000000101E-4</c:v>
                </c:pt>
                <c:pt idx="6062">
                  <c:v>1.0000000000000011E-9</c:v>
                </c:pt>
                <c:pt idx="6063">
                  <c:v>7.9365179365079388E-4</c:v>
                </c:pt>
                <c:pt idx="6064">
                  <c:v>1.5873025873015881E-3</c:v>
                </c:pt>
                <c:pt idx="6065">
                  <c:v>2.3809533809523815E-3</c:v>
                </c:pt>
                <c:pt idx="6066">
                  <c:v>3.1746041746031745E-3</c:v>
                </c:pt>
                <c:pt idx="6067">
                  <c:v>3.9682549682539692E-3</c:v>
                </c:pt>
                <c:pt idx="6068">
                  <c:v>4.7619057619047635E-3</c:v>
                </c:pt>
                <c:pt idx="6069">
                  <c:v>5.5555565555555535E-3</c:v>
                </c:pt>
                <c:pt idx="6070">
                  <c:v>6.3492073492063513E-3</c:v>
                </c:pt>
                <c:pt idx="6071">
                  <c:v>7.142858142857143E-3</c:v>
                </c:pt>
                <c:pt idx="6072">
                  <c:v>7.936508936507939E-3</c:v>
                </c:pt>
                <c:pt idx="6073">
                  <c:v>8.7301597301587281E-3</c:v>
                </c:pt>
                <c:pt idx="6074">
                  <c:v>9.5238105238095224E-3</c:v>
                </c:pt>
                <c:pt idx="6075">
                  <c:v>1.0317461317460322E-2</c:v>
                </c:pt>
                <c:pt idx="6076">
                  <c:v>1.1111112111111113E-2</c:v>
                </c:pt>
                <c:pt idx="6077">
                  <c:v>1.1904762904761904E-2</c:v>
                </c:pt>
                <c:pt idx="6078">
                  <c:v>1.2698413698412701E-2</c:v>
                </c:pt>
                <c:pt idx="6079">
                  <c:v>1.3492064492063499E-2</c:v>
                </c:pt>
                <c:pt idx="6080">
                  <c:v>1.4285715285714288E-2</c:v>
                </c:pt>
                <c:pt idx="6081">
                  <c:v>1.5079366079365079E-2</c:v>
                </c:pt>
                <c:pt idx="6082">
                  <c:v>1.5873016873015872E-2</c:v>
                </c:pt>
                <c:pt idx="6083">
                  <c:v>1.6666667666666673E-2</c:v>
                </c:pt>
                <c:pt idx="6084">
                  <c:v>1.7460318460317467E-2</c:v>
                </c:pt>
                <c:pt idx="6085">
                  <c:v>1.8253969253968261E-2</c:v>
                </c:pt>
                <c:pt idx="6086">
                  <c:v>1.9047620047619059E-2</c:v>
                </c:pt>
                <c:pt idx="6087">
                  <c:v>1.9841270841269847E-2</c:v>
                </c:pt>
                <c:pt idx="6088">
                  <c:v>2.0634921634920637E-2</c:v>
                </c:pt>
                <c:pt idx="6089">
                  <c:v>2.1428572428571439E-2</c:v>
                </c:pt>
                <c:pt idx="6090">
                  <c:v>2.2222223222222233E-2</c:v>
                </c:pt>
                <c:pt idx="6091">
                  <c:v>2.3015874015873027E-2</c:v>
                </c:pt>
                <c:pt idx="6092">
                  <c:v>2.3809524809523811E-2</c:v>
                </c:pt>
                <c:pt idx="6093">
                  <c:v>2.4603175603174619E-2</c:v>
                </c:pt>
                <c:pt idx="6094">
                  <c:v>2.5396826396825393E-2</c:v>
                </c:pt>
                <c:pt idx="6095">
                  <c:v>2.6190477190476191E-2</c:v>
                </c:pt>
                <c:pt idx="6096">
                  <c:v>2.6984127984126995E-2</c:v>
                </c:pt>
                <c:pt idx="6097">
                  <c:v>2.7777778777777797E-2</c:v>
                </c:pt>
                <c:pt idx="6098">
                  <c:v>2.8571429571428577E-2</c:v>
                </c:pt>
                <c:pt idx="6099">
                  <c:v>2.9365080365079368E-2</c:v>
                </c:pt>
                <c:pt idx="6100">
                  <c:v>3.0158731158730148E-2</c:v>
                </c:pt>
                <c:pt idx="6101">
                  <c:v>3.0952381952380943E-2</c:v>
                </c:pt>
                <c:pt idx="6102">
                  <c:v>3.1746032746031744E-2</c:v>
                </c:pt>
                <c:pt idx="6103">
                  <c:v>3.2539683539682535E-2</c:v>
                </c:pt>
                <c:pt idx="6104">
                  <c:v>3.3333334333333325E-2</c:v>
                </c:pt>
                <c:pt idx="6105">
                  <c:v>3.412698512698413E-2</c:v>
                </c:pt>
                <c:pt idx="6106">
                  <c:v>3.4920635920634921E-2</c:v>
                </c:pt>
                <c:pt idx="6107">
                  <c:v>3.5714286714285712E-2</c:v>
                </c:pt>
                <c:pt idx="6108">
                  <c:v>3.6507937507936523E-2</c:v>
                </c:pt>
                <c:pt idx="6109">
                  <c:v>3.7301588301587293E-2</c:v>
                </c:pt>
                <c:pt idx="6110">
                  <c:v>3.8095239095238084E-2</c:v>
                </c:pt>
                <c:pt idx="6111">
                  <c:v>3.8888889888888889E-2</c:v>
                </c:pt>
                <c:pt idx="6112">
                  <c:v>3.9682540682539694E-2</c:v>
                </c:pt>
                <c:pt idx="6113">
                  <c:v>4.0476191476190491E-2</c:v>
                </c:pt>
                <c:pt idx="6114">
                  <c:v>4.1269842269841255E-2</c:v>
                </c:pt>
                <c:pt idx="6115">
                  <c:v>4.2063493063492087E-2</c:v>
                </c:pt>
                <c:pt idx="6116">
                  <c:v>4.2857143857142878E-2</c:v>
                </c:pt>
                <c:pt idx="6117">
                  <c:v>4.3650794650793669E-2</c:v>
                </c:pt>
                <c:pt idx="6118">
                  <c:v>4.4444445444444453E-2</c:v>
                </c:pt>
                <c:pt idx="6119">
                  <c:v>4.5238096238095271E-2</c:v>
                </c:pt>
                <c:pt idx="6120">
                  <c:v>4.6031747031746034E-2</c:v>
                </c:pt>
                <c:pt idx="6121">
                  <c:v>4.6825397825396846E-2</c:v>
                </c:pt>
                <c:pt idx="6122">
                  <c:v>4.7619048619047616E-2</c:v>
                </c:pt>
                <c:pt idx="6123">
                  <c:v>4.8412699412698441E-2</c:v>
                </c:pt>
                <c:pt idx="6124">
                  <c:v>4.9206350206349218E-2</c:v>
                </c:pt>
                <c:pt idx="6125">
                  <c:v>5.0000001000000016E-2</c:v>
                </c:pt>
                <c:pt idx="6126">
                  <c:v>4.9354839709677426E-2</c:v>
                </c:pt>
                <c:pt idx="6127">
                  <c:v>4.8709678419354842E-2</c:v>
                </c:pt>
                <c:pt idx="6128">
                  <c:v>4.8064517129032307E-2</c:v>
                </c:pt>
                <c:pt idx="6129">
                  <c:v>4.7419355838709695E-2</c:v>
                </c:pt>
                <c:pt idx="6130">
                  <c:v>4.6774194548387105E-2</c:v>
                </c:pt>
                <c:pt idx="6131">
                  <c:v>4.61290332580645E-2</c:v>
                </c:pt>
                <c:pt idx="6132">
                  <c:v>4.5483871967741972E-2</c:v>
                </c:pt>
                <c:pt idx="6133">
                  <c:v>4.4838710677419368E-2</c:v>
                </c:pt>
                <c:pt idx="6134">
                  <c:v>4.4193549387096784E-2</c:v>
                </c:pt>
                <c:pt idx="6135">
                  <c:v>4.3548388096774152E-2</c:v>
                </c:pt>
                <c:pt idx="6136">
                  <c:v>4.2903226806451651E-2</c:v>
                </c:pt>
                <c:pt idx="6137">
                  <c:v>4.2258065516129012E-2</c:v>
                </c:pt>
                <c:pt idx="6138">
                  <c:v>4.1612904225806491E-2</c:v>
                </c:pt>
                <c:pt idx="6139">
                  <c:v>4.0967742935483886E-2</c:v>
                </c:pt>
                <c:pt idx="6140">
                  <c:v>4.032258164516133E-2</c:v>
                </c:pt>
                <c:pt idx="6141">
                  <c:v>3.9677420354838705E-2</c:v>
                </c:pt>
                <c:pt idx="6142">
                  <c:v>3.9032259064516149E-2</c:v>
                </c:pt>
                <c:pt idx="6143">
                  <c:v>3.8387097774193565E-2</c:v>
                </c:pt>
                <c:pt idx="6144">
                  <c:v>3.7741936483871003E-2</c:v>
                </c:pt>
                <c:pt idx="6145">
                  <c:v>3.7096775193548391E-2</c:v>
                </c:pt>
                <c:pt idx="6146">
                  <c:v>3.6451613903225828E-2</c:v>
                </c:pt>
                <c:pt idx="6147">
                  <c:v>3.5806452612903245E-2</c:v>
                </c:pt>
                <c:pt idx="6148">
                  <c:v>3.5161291322580647E-2</c:v>
                </c:pt>
                <c:pt idx="6149">
                  <c:v>3.451613003225807E-2</c:v>
                </c:pt>
                <c:pt idx="6150">
                  <c:v>3.3870968741935494E-2</c:v>
                </c:pt>
                <c:pt idx="6151">
                  <c:v>3.3225807451612924E-2</c:v>
                </c:pt>
                <c:pt idx="6152">
                  <c:v>3.258064616129034E-2</c:v>
                </c:pt>
                <c:pt idx="6153">
                  <c:v>3.1935484870967742E-2</c:v>
                </c:pt>
                <c:pt idx="6154">
                  <c:v>3.1290323580645187E-2</c:v>
                </c:pt>
                <c:pt idx="6155">
                  <c:v>3.0645162290322592E-2</c:v>
                </c:pt>
                <c:pt idx="6156">
                  <c:v>3.0000001000000002E-2</c:v>
                </c:pt>
                <c:pt idx="6157">
                  <c:v>2.9354839709677422E-2</c:v>
                </c:pt>
                <c:pt idx="6158">
                  <c:v>2.8709678419354852E-2</c:v>
                </c:pt>
                <c:pt idx="6159">
                  <c:v>2.8064517129032261E-2</c:v>
                </c:pt>
                <c:pt idx="6160">
                  <c:v>2.7419355838709691E-2</c:v>
                </c:pt>
                <c:pt idx="6161">
                  <c:v>2.6774194548387101E-2</c:v>
                </c:pt>
                <c:pt idx="6162">
                  <c:v>2.6129033258064524E-2</c:v>
                </c:pt>
                <c:pt idx="6163">
                  <c:v>2.5483871967741951E-2</c:v>
                </c:pt>
                <c:pt idx="6164">
                  <c:v>2.4838710677419384E-2</c:v>
                </c:pt>
                <c:pt idx="6165">
                  <c:v>2.4193549387096776E-2</c:v>
                </c:pt>
                <c:pt idx="6166">
                  <c:v>2.3548388096774196E-2</c:v>
                </c:pt>
                <c:pt idx="6167">
                  <c:v>2.2903226806451616E-2</c:v>
                </c:pt>
                <c:pt idx="6168">
                  <c:v>2.2258065516129053E-2</c:v>
                </c:pt>
                <c:pt idx="6169">
                  <c:v>2.1612904225806452E-2</c:v>
                </c:pt>
                <c:pt idx="6170">
                  <c:v>2.0967742935483872E-2</c:v>
                </c:pt>
                <c:pt idx="6171">
                  <c:v>2.0322581645161274E-2</c:v>
                </c:pt>
                <c:pt idx="6172">
                  <c:v>1.9677420354838725E-2</c:v>
                </c:pt>
                <c:pt idx="6173">
                  <c:v>1.9032259064516138E-2</c:v>
                </c:pt>
                <c:pt idx="6174">
                  <c:v>1.8387097774193551E-2</c:v>
                </c:pt>
                <c:pt idx="6175">
                  <c:v>1.7741936483870971E-2</c:v>
                </c:pt>
                <c:pt idx="6176">
                  <c:v>1.7096775193548401E-2</c:v>
                </c:pt>
                <c:pt idx="6177">
                  <c:v>1.6451613903225814E-2</c:v>
                </c:pt>
                <c:pt idx="6178">
                  <c:v>1.5806452612903234E-2</c:v>
                </c:pt>
                <c:pt idx="6179">
                  <c:v>1.5161291322580652E-2</c:v>
                </c:pt>
                <c:pt idx="6180">
                  <c:v>1.4516130032258072E-2</c:v>
                </c:pt>
                <c:pt idx="6181">
                  <c:v>1.3870968741935493E-2</c:v>
                </c:pt>
                <c:pt idx="6182">
                  <c:v>1.3225807451612913E-2</c:v>
                </c:pt>
                <c:pt idx="6183">
                  <c:v>1.2580646161290322E-2</c:v>
                </c:pt>
                <c:pt idx="6184">
                  <c:v>1.1935484870967751E-2</c:v>
                </c:pt>
                <c:pt idx="6185">
                  <c:v>1.1290323580645164E-2</c:v>
                </c:pt>
                <c:pt idx="6186">
                  <c:v>1.0645162290322583E-2</c:v>
                </c:pt>
                <c:pt idx="6187">
                  <c:v>1.0000001000000001E-2</c:v>
                </c:pt>
                <c:pt idx="6188">
                  <c:v>1.0440001000000004E-2</c:v>
                </c:pt>
                <c:pt idx="6189">
                  <c:v>1.0880001000000007E-2</c:v>
                </c:pt>
                <c:pt idx="6190">
                  <c:v>1.1320001000000005E-2</c:v>
                </c:pt>
                <c:pt idx="6191">
                  <c:v>1.1760001000000004E-2</c:v>
                </c:pt>
                <c:pt idx="6192">
                  <c:v>1.2200001000000004E-2</c:v>
                </c:pt>
                <c:pt idx="6193">
                  <c:v>1.2640001000000001E-2</c:v>
                </c:pt>
                <c:pt idx="6194">
                  <c:v>1.3080001000000004E-2</c:v>
                </c:pt>
                <c:pt idx="6195">
                  <c:v>1.3520001000000007E-2</c:v>
                </c:pt>
                <c:pt idx="6196">
                  <c:v>1.3960001000000005E-2</c:v>
                </c:pt>
                <c:pt idx="6197">
                  <c:v>1.4400001000000001E-2</c:v>
                </c:pt>
                <c:pt idx="6198">
                  <c:v>1.4840001000000004E-2</c:v>
                </c:pt>
                <c:pt idx="6199">
                  <c:v>1.5280001000000005E-2</c:v>
                </c:pt>
                <c:pt idx="6200">
                  <c:v>1.5720000999999997E-2</c:v>
                </c:pt>
                <c:pt idx="6201">
                  <c:v>1.6160001000000007E-2</c:v>
                </c:pt>
                <c:pt idx="6202">
                  <c:v>1.6600001000000007E-2</c:v>
                </c:pt>
                <c:pt idx="6203">
                  <c:v>1.7040000999999999E-2</c:v>
                </c:pt>
                <c:pt idx="6204">
                  <c:v>1.7480001000000005E-2</c:v>
                </c:pt>
                <c:pt idx="6205">
                  <c:v>1.7920001000000001E-2</c:v>
                </c:pt>
                <c:pt idx="6206">
                  <c:v>1.8360001000000008E-2</c:v>
                </c:pt>
                <c:pt idx="6207">
                  <c:v>1.8800001000000007E-2</c:v>
                </c:pt>
                <c:pt idx="6208">
                  <c:v>1.9240001000000007E-2</c:v>
                </c:pt>
                <c:pt idx="6209">
                  <c:v>1.9680001000000006E-2</c:v>
                </c:pt>
                <c:pt idx="6210">
                  <c:v>2.0120000999999992E-2</c:v>
                </c:pt>
                <c:pt idx="6211">
                  <c:v>2.0560000999999998E-2</c:v>
                </c:pt>
                <c:pt idx="6212">
                  <c:v>2.1000001000000001E-2</c:v>
                </c:pt>
                <c:pt idx="6213">
                  <c:v>2.050793750793652E-2</c:v>
                </c:pt>
                <c:pt idx="6214">
                  <c:v>2.0015874015873028E-2</c:v>
                </c:pt>
                <c:pt idx="6215">
                  <c:v>1.9523810523809523E-2</c:v>
                </c:pt>
                <c:pt idx="6216">
                  <c:v>1.9031747031746031E-2</c:v>
                </c:pt>
                <c:pt idx="6217">
                  <c:v>1.8539683539682539E-2</c:v>
                </c:pt>
                <c:pt idx="6218">
                  <c:v>1.8047620047619055E-2</c:v>
                </c:pt>
                <c:pt idx="6219">
                  <c:v>1.7555556555555553E-2</c:v>
                </c:pt>
                <c:pt idx="6220">
                  <c:v>1.7063493063492065E-2</c:v>
                </c:pt>
                <c:pt idx="6221">
                  <c:v>1.6571429571428573E-2</c:v>
                </c:pt>
                <c:pt idx="6222">
                  <c:v>1.6079366079365082E-2</c:v>
                </c:pt>
                <c:pt idx="6223">
                  <c:v>1.5587302587301588E-2</c:v>
                </c:pt>
                <c:pt idx="6224">
                  <c:v>1.5095239095238097E-2</c:v>
                </c:pt>
                <c:pt idx="6225">
                  <c:v>1.4603175603174609E-2</c:v>
                </c:pt>
                <c:pt idx="6226">
                  <c:v>1.411111211111111E-2</c:v>
                </c:pt>
                <c:pt idx="6227">
                  <c:v>1.3619048619047624E-2</c:v>
                </c:pt>
                <c:pt idx="6228">
                  <c:v>1.3126985126984127E-2</c:v>
                </c:pt>
                <c:pt idx="6229">
                  <c:v>1.2634921634920637E-2</c:v>
                </c:pt>
                <c:pt idx="6230">
                  <c:v>1.2142858142857151E-2</c:v>
                </c:pt>
                <c:pt idx="6231">
                  <c:v>1.1650794650793651E-2</c:v>
                </c:pt>
                <c:pt idx="6232">
                  <c:v>1.1158731158730161E-2</c:v>
                </c:pt>
                <c:pt idx="6233">
                  <c:v>1.0666667666666673E-2</c:v>
                </c:pt>
                <c:pt idx="6234">
                  <c:v>1.0174604174603174E-2</c:v>
                </c:pt>
                <c:pt idx="6235">
                  <c:v>9.6825406825396861E-3</c:v>
                </c:pt>
                <c:pt idx="6236">
                  <c:v>9.1904771904761894E-3</c:v>
                </c:pt>
                <c:pt idx="6237">
                  <c:v>8.6984136984126978E-3</c:v>
                </c:pt>
                <c:pt idx="6238">
                  <c:v>8.2063502063492114E-3</c:v>
                </c:pt>
                <c:pt idx="6239">
                  <c:v>7.7142867142857138E-3</c:v>
                </c:pt>
                <c:pt idx="6240">
                  <c:v>7.2222232222222248E-3</c:v>
                </c:pt>
                <c:pt idx="6241">
                  <c:v>6.7301597301587324E-3</c:v>
                </c:pt>
                <c:pt idx="6242">
                  <c:v>6.2380962380952391E-3</c:v>
                </c:pt>
                <c:pt idx="6243">
                  <c:v>5.7460327460317493E-3</c:v>
                </c:pt>
                <c:pt idx="6244">
                  <c:v>5.2539692539682534E-3</c:v>
                </c:pt>
                <c:pt idx="6245">
                  <c:v>4.7619057619047627E-3</c:v>
                </c:pt>
                <c:pt idx="6246">
                  <c:v>4.2698422698412694E-3</c:v>
                </c:pt>
                <c:pt idx="6247">
                  <c:v>3.7777787777777808E-3</c:v>
                </c:pt>
                <c:pt idx="6248">
                  <c:v>3.2857152857142867E-3</c:v>
                </c:pt>
                <c:pt idx="6249">
                  <c:v>2.7936517936507947E-3</c:v>
                </c:pt>
                <c:pt idx="6250">
                  <c:v>2.3015883015873014E-3</c:v>
                </c:pt>
                <c:pt idx="6251">
                  <c:v>1.8095248095238107E-3</c:v>
                </c:pt>
                <c:pt idx="6252">
                  <c:v>1.3174613174603178E-3</c:v>
                </c:pt>
                <c:pt idx="6253">
                  <c:v>8.2539782539682582E-4</c:v>
                </c:pt>
                <c:pt idx="6254">
                  <c:v>3.3333433333333496E-4</c:v>
                </c:pt>
                <c:pt idx="6255">
                  <c:v>-1.5872915873015983E-4</c:v>
                </c:pt>
                <c:pt idx="6256">
                  <c:v>-6.5079265079365017E-4</c:v>
                </c:pt>
                <c:pt idx="6257">
                  <c:v>-1.1428561428571452E-3</c:v>
                </c:pt>
                <c:pt idx="6258">
                  <c:v>-1.6349196349206361E-3</c:v>
                </c:pt>
                <c:pt idx="6259">
                  <c:v>-2.1269831269841253E-3</c:v>
                </c:pt>
                <c:pt idx="6260">
                  <c:v>-2.6190466190476203E-3</c:v>
                </c:pt>
                <c:pt idx="6261">
                  <c:v>-3.1111101111111115E-3</c:v>
                </c:pt>
                <c:pt idx="6262">
                  <c:v>-3.6031736031746061E-3</c:v>
                </c:pt>
                <c:pt idx="6263">
                  <c:v>-4.0952370952380994E-3</c:v>
                </c:pt>
                <c:pt idx="6264">
                  <c:v>-4.5873005873015875E-3</c:v>
                </c:pt>
                <c:pt idx="6265">
                  <c:v>-5.0793640793650825E-3</c:v>
                </c:pt>
                <c:pt idx="6266">
                  <c:v>-5.5714275714285741E-3</c:v>
                </c:pt>
                <c:pt idx="6267">
                  <c:v>-6.063491063492063E-3</c:v>
                </c:pt>
                <c:pt idx="6268">
                  <c:v>-6.5555545555555546E-3</c:v>
                </c:pt>
                <c:pt idx="6269">
                  <c:v>-7.0476180476190479E-3</c:v>
                </c:pt>
                <c:pt idx="6270">
                  <c:v>-7.5396815396825429E-3</c:v>
                </c:pt>
                <c:pt idx="6271">
                  <c:v>-8.0317450317460362E-3</c:v>
                </c:pt>
                <c:pt idx="6272">
                  <c:v>-8.5238085238095226E-3</c:v>
                </c:pt>
                <c:pt idx="6273">
                  <c:v>-9.0158720158730211E-3</c:v>
                </c:pt>
                <c:pt idx="6274">
                  <c:v>-9.5079355079365109E-3</c:v>
                </c:pt>
                <c:pt idx="6275">
                  <c:v>-9.9999990000000042E-3</c:v>
                </c:pt>
                <c:pt idx="6276">
                  <c:v>-9.6774183548387141E-3</c:v>
                </c:pt>
                <c:pt idx="6277">
                  <c:v>-9.354837709677424E-3</c:v>
                </c:pt>
                <c:pt idx="6278">
                  <c:v>-9.0322570645161287E-3</c:v>
                </c:pt>
                <c:pt idx="6279">
                  <c:v>-8.709676419354842E-3</c:v>
                </c:pt>
                <c:pt idx="6280">
                  <c:v>-8.3870957741935502E-3</c:v>
                </c:pt>
                <c:pt idx="6281">
                  <c:v>-8.0645151290322618E-3</c:v>
                </c:pt>
                <c:pt idx="6282">
                  <c:v>-7.7419344838709717E-3</c:v>
                </c:pt>
                <c:pt idx="6283">
                  <c:v>-7.4193538387096816E-3</c:v>
                </c:pt>
                <c:pt idx="6284">
                  <c:v>-7.0967731935483933E-3</c:v>
                </c:pt>
                <c:pt idx="6285">
                  <c:v>-6.7741925483870971E-3</c:v>
                </c:pt>
                <c:pt idx="6286">
                  <c:v>-6.4516119032258104E-3</c:v>
                </c:pt>
                <c:pt idx="6287">
                  <c:v>-6.1290312580645169E-3</c:v>
                </c:pt>
                <c:pt idx="6288">
                  <c:v>-5.8064506129032302E-3</c:v>
                </c:pt>
                <c:pt idx="6289">
                  <c:v>-5.4838699677419393E-3</c:v>
                </c:pt>
                <c:pt idx="6290">
                  <c:v>-5.1612893225806483E-3</c:v>
                </c:pt>
                <c:pt idx="6291">
                  <c:v>-4.8387086774193564E-3</c:v>
                </c:pt>
                <c:pt idx="6292">
                  <c:v>-4.5161280322580681E-3</c:v>
                </c:pt>
                <c:pt idx="6293">
                  <c:v>-4.1935473870967754E-3</c:v>
                </c:pt>
                <c:pt idx="6294">
                  <c:v>-3.8709667419354861E-3</c:v>
                </c:pt>
                <c:pt idx="6295">
                  <c:v>-3.5483860967741956E-3</c:v>
                </c:pt>
                <c:pt idx="6296">
                  <c:v>-3.2258054516129051E-3</c:v>
                </c:pt>
                <c:pt idx="6297">
                  <c:v>-2.9032248064516149E-3</c:v>
                </c:pt>
                <c:pt idx="6298">
                  <c:v>-2.580644161290324E-3</c:v>
                </c:pt>
                <c:pt idx="6299">
                  <c:v>-2.2580635161290339E-3</c:v>
                </c:pt>
                <c:pt idx="6300">
                  <c:v>-1.9354828709677442E-3</c:v>
                </c:pt>
                <c:pt idx="6301">
                  <c:v>-1.6129022258064539E-3</c:v>
                </c:pt>
                <c:pt idx="6302">
                  <c:v>-1.290321580645162E-3</c:v>
                </c:pt>
                <c:pt idx="6303">
                  <c:v>-9.6774093548387247E-4</c:v>
                </c:pt>
                <c:pt idx="6304">
                  <c:v>-6.4516029032258215E-4</c:v>
                </c:pt>
                <c:pt idx="6305">
                  <c:v>-3.225796451612909E-4</c:v>
                </c:pt>
                <c:pt idx="6306">
                  <c:v>9.999999994736456E-10</c:v>
                </c:pt>
                <c:pt idx="6307">
                  <c:v>3.2258164516128969E-4</c:v>
                </c:pt>
                <c:pt idx="6308">
                  <c:v>6.4516229032258001E-4</c:v>
                </c:pt>
                <c:pt idx="6309">
                  <c:v>9.6774293548387033E-4</c:v>
                </c:pt>
                <c:pt idx="6310">
                  <c:v>1.2903235806451601E-3</c:v>
                </c:pt>
                <c:pt idx="6311">
                  <c:v>1.6129042258064502E-3</c:v>
                </c:pt>
                <c:pt idx="6312">
                  <c:v>1.9354848709677429E-3</c:v>
                </c:pt>
                <c:pt idx="6313">
                  <c:v>2.2580655161290319E-3</c:v>
                </c:pt>
                <c:pt idx="6314">
                  <c:v>2.5806461612903229E-3</c:v>
                </c:pt>
                <c:pt idx="6315">
                  <c:v>2.9032268064516139E-3</c:v>
                </c:pt>
                <c:pt idx="6316">
                  <c:v>3.2258074516129044E-3</c:v>
                </c:pt>
                <c:pt idx="6317">
                  <c:v>3.5483880967741932E-3</c:v>
                </c:pt>
                <c:pt idx="6318">
                  <c:v>3.8709687419354838E-3</c:v>
                </c:pt>
                <c:pt idx="6319">
                  <c:v>4.193549387096776E-3</c:v>
                </c:pt>
                <c:pt idx="6320">
                  <c:v>4.5161300322580662E-3</c:v>
                </c:pt>
                <c:pt idx="6321">
                  <c:v>4.8387106774193554E-3</c:v>
                </c:pt>
                <c:pt idx="6322">
                  <c:v>5.161291322580649E-3</c:v>
                </c:pt>
                <c:pt idx="6323">
                  <c:v>5.4838719677419382E-3</c:v>
                </c:pt>
                <c:pt idx="6324">
                  <c:v>5.8064526129032292E-3</c:v>
                </c:pt>
                <c:pt idx="6325">
                  <c:v>6.1290332580645167E-3</c:v>
                </c:pt>
                <c:pt idx="6326">
                  <c:v>6.4516139032258103E-3</c:v>
                </c:pt>
                <c:pt idx="6327">
                  <c:v>6.7741945483870917E-3</c:v>
                </c:pt>
                <c:pt idx="6328">
                  <c:v>7.0967751935483922E-3</c:v>
                </c:pt>
                <c:pt idx="6329">
                  <c:v>7.4193558387096806E-3</c:v>
                </c:pt>
                <c:pt idx="6330">
                  <c:v>7.7419364838709724E-3</c:v>
                </c:pt>
                <c:pt idx="6331">
                  <c:v>8.0645171290322608E-3</c:v>
                </c:pt>
                <c:pt idx="6332">
                  <c:v>8.3870977741935509E-3</c:v>
                </c:pt>
                <c:pt idx="6333">
                  <c:v>8.7096784193548375E-3</c:v>
                </c:pt>
                <c:pt idx="6334">
                  <c:v>9.0322590645161276E-3</c:v>
                </c:pt>
                <c:pt idx="6335">
                  <c:v>9.3548397096774264E-3</c:v>
                </c:pt>
                <c:pt idx="6336">
                  <c:v>9.6774203548387148E-3</c:v>
                </c:pt>
                <c:pt idx="6337">
                  <c:v>1.0000001000000001E-2</c:v>
                </c:pt>
                <c:pt idx="6338">
                  <c:v>9.5238105238095241E-3</c:v>
                </c:pt>
                <c:pt idx="6339">
                  <c:v>9.0476200476190503E-3</c:v>
                </c:pt>
                <c:pt idx="6340">
                  <c:v>8.5714295714285748E-3</c:v>
                </c:pt>
                <c:pt idx="6341">
                  <c:v>8.0952390952381027E-3</c:v>
                </c:pt>
                <c:pt idx="6342">
                  <c:v>7.619048619047622E-3</c:v>
                </c:pt>
                <c:pt idx="6343">
                  <c:v>7.1428581428571464E-3</c:v>
                </c:pt>
                <c:pt idx="6344">
                  <c:v>6.66666766666667E-3</c:v>
                </c:pt>
                <c:pt idx="6345">
                  <c:v>6.1904771904761928E-3</c:v>
                </c:pt>
                <c:pt idx="6346">
                  <c:v>5.7142867142857164E-3</c:v>
                </c:pt>
                <c:pt idx="6347">
                  <c:v>5.2380962380952391E-3</c:v>
                </c:pt>
                <c:pt idx="6348">
                  <c:v>4.7619057619047653E-3</c:v>
                </c:pt>
                <c:pt idx="6349">
                  <c:v>4.285715285714288E-3</c:v>
                </c:pt>
                <c:pt idx="6350">
                  <c:v>3.8095248095238112E-3</c:v>
                </c:pt>
                <c:pt idx="6351">
                  <c:v>3.3333343333333356E-3</c:v>
                </c:pt>
                <c:pt idx="6352">
                  <c:v>2.8571438571428601E-3</c:v>
                </c:pt>
                <c:pt idx="6353">
                  <c:v>2.3809533809523832E-3</c:v>
                </c:pt>
                <c:pt idx="6354">
                  <c:v>1.9047629047619066E-3</c:v>
                </c:pt>
                <c:pt idx="6355">
                  <c:v>1.4285724285714302E-3</c:v>
                </c:pt>
                <c:pt idx="6356">
                  <c:v>9.5238195238095467E-4</c:v>
                </c:pt>
                <c:pt idx="6357">
                  <c:v>4.7619147619047734E-4</c:v>
                </c:pt>
                <c:pt idx="6358">
                  <c:v>1.0000000005838686E-9</c:v>
                </c:pt>
                <c:pt idx="6359">
                  <c:v>-4.7618947619047411E-4</c:v>
                </c:pt>
                <c:pt idx="6360">
                  <c:v>-9.5237995238095117E-4</c:v>
                </c:pt>
                <c:pt idx="6361">
                  <c:v>-1.4285704285714282E-3</c:v>
                </c:pt>
                <c:pt idx="6362">
                  <c:v>-1.9047609047619053E-3</c:v>
                </c:pt>
                <c:pt idx="6363">
                  <c:v>-2.3809513809523826E-3</c:v>
                </c:pt>
                <c:pt idx="6364">
                  <c:v>-2.8571418571428577E-3</c:v>
                </c:pt>
                <c:pt idx="6365">
                  <c:v>-3.3333323333333319E-3</c:v>
                </c:pt>
                <c:pt idx="6366">
                  <c:v>-3.8095228095238087E-3</c:v>
                </c:pt>
                <c:pt idx="6367">
                  <c:v>-4.2857132857142873E-3</c:v>
                </c:pt>
                <c:pt idx="6368">
                  <c:v>-4.7619037619047637E-3</c:v>
                </c:pt>
                <c:pt idx="6369">
                  <c:v>-5.2380942380952367E-3</c:v>
                </c:pt>
                <c:pt idx="6370">
                  <c:v>-5.7142847142857113E-3</c:v>
                </c:pt>
                <c:pt idx="6371">
                  <c:v>-6.1904751904761903E-3</c:v>
                </c:pt>
                <c:pt idx="6372">
                  <c:v>-6.6666656666666668E-3</c:v>
                </c:pt>
                <c:pt idx="6373">
                  <c:v>-7.1428561428571414E-3</c:v>
                </c:pt>
                <c:pt idx="6374">
                  <c:v>-7.6190466190476196E-3</c:v>
                </c:pt>
                <c:pt idx="6375">
                  <c:v>-8.0952370952380986E-3</c:v>
                </c:pt>
                <c:pt idx="6376">
                  <c:v>-8.5714275714285759E-3</c:v>
                </c:pt>
                <c:pt idx="6377">
                  <c:v>-9.0476180476190462E-3</c:v>
                </c:pt>
                <c:pt idx="6378">
                  <c:v>-9.5238085238095235E-3</c:v>
                </c:pt>
                <c:pt idx="6379">
                  <c:v>-9.9999990000000042E-3</c:v>
                </c:pt>
                <c:pt idx="6380">
                  <c:v>-1.0476189476190475E-2</c:v>
                </c:pt>
                <c:pt idx="6381">
                  <c:v>-1.0952379952380952E-2</c:v>
                </c:pt>
                <c:pt idx="6382">
                  <c:v>-1.1428570428571431E-2</c:v>
                </c:pt>
                <c:pt idx="6383">
                  <c:v>-1.1904760904761901E-2</c:v>
                </c:pt>
                <c:pt idx="6384">
                  <c:v>-1.2380951380952384E-2</c:v>
                </c:pt>
                <c:pt idx="6385">
                  <c:v>-1.2857141857142857E-2</c:v>
                </c:pt>
                <c:pt idx="6386">
                  <c:v>-1.3333332333333331E-2</c:v>
                </c:pt>
                <c:pt idx="6387">
                  <c:v>-1.3809522809523812E-2</c:v>
                </c:pt>
                <c:pt idx="6388">
                  <c:v>-1.4285713285714284E-2</c:v>
                </c:pt>
                <c:pt idx="6389">
                  <c:v>-1.476190376190476E-2</c:v>
                </c:pt>
                <c:pt idx="6390">
                  <c:v>-1.523809423809524E-2</c:v>
                </c:pt>
                <c:pt idx="6391">
                  <c:v>-1.5714284714285719E-2</c:v>
                </c:pt>
                <c:pt idx="6392">
                  <c:v>-1.6190475190476197E-2</c:v>
                </c:pt>
                <c:pt idx="6393">
                  <c:v>-1.666666566666667E-2</c:v>
                </c:pt>
                <c:pt idx="6394">
                  <c:v>-1.7142856142857148E-2</c:v>
                </c:pt>
                <c:pt idx="6395">
                  <c:v>-1.7619046619047622E-2</c:v>
                </c:pt>
                <c:pt idx="6396">
                  <c:v>-1.8095237095238095E-2</c:v>
                </c:pt>
                <c:pt idx="6397">
                  <c:v>-1.8571427571428566E-2</c:v>
                </c:pt>
                <c:pt idx="6398">
                  <c:v>-1.9047618047619053E-2</c:v>
                </c:pt>
                <c:pt idx="6399">
                  <c:v>-1.9523808523809527E-2</c:v>
                </c:pt>
                <c:pt idx="6400">
                  <c:v>-1.9999999000000001E-2</c:v>
                </c:pt>
                <c:pt idx="6401">
                  <c:v>-2.0322579645161286E-2</c:v>
                </c:pt>
                <c:pt idx="6402">
                  <c:v>-2.0645160290322588E-2</c:v>
                </c:pt>
                <c:pt idx="6403">
                  <c:v>-2.0967740935483873E-2</c:v>
                </c:pt>
                <c:pt idx="6404">
                  <c:v>-2.1290321580645179E-2</c:v>
                </c:pt>
                <c:pt idx="6405">
                  <c:v>-2.1612902225806467E-2</c:v>
                </c:pt>
                <c:pt idx="6406">
                  <c:v>-2.1935482870967749E-2</c:v>
                </c:pt>
                <c:pt idx="6407">
                  <c:v>-2.2258063516129051E-2</c:v>
                </c:pt>
                <c:pt idx="6408">
                  <c:v>-2.2580644161290329E-2</c:v>
                </c:pt>
                <c:pt idx="6409">
                  <c:v>-2.2903224806451614E-2</c:v>
                </c:pt>
                <c:pt idx="6410">
                  <c:v>-2.3225805451612909E-2</c:v>
                </c:pt>
                <c:pt idx="6411">
                  <c:v>-2.354838609677419E-2</c:v>
                </c:pt>
                <c:pt idx="6412">
                  <c:v>-2.3870966741935479E-2</c:v>
                </c:pt>
                <c:pt idx="6413">
                  <c:v>-2.4193547387096778E-2</c:v>
                </c:pt>
                <c:pt idx="6414">
                  <c:v>-2.4516128032258049E-2</c:v>
                </c:pt>
                <c:pt idx="6415">
                  <c:v>-2.4838708677419382E-2</c:v>
                </c:pt>
                <c:pt idx="6416">
                  <c:v>-2.5161289322580636E-2</c:v>
                </c:pt>
                <c:pt idx="6417">
                  <c:v>-2.5483869967741948E-2</c:v>
                </c:pt>
                <c:pt idx="6418">
                  <c:v>-2.5806450612903233E-2</c:v>
                </c:pt>
                <c:pt idx="6419">
                  <c:v>-2.6129031258064518E-2</c:v>
                </c:pt>
                <c:pt idx="6420">
                  <c:v>-2.6451611903225817E-2</c:v>
                </c:pt>
                <c:pt idx="6421">
                  <c:v>-2.6774192548387098E-2</c:v>
                </c:pt>
                <c:pt idx="6422">
                  <c:v>-2.709677319354839E-2</c:v>
                </c:pt>
                <c:pt idx="6423">
                  <c:v>-2.7419353838709689E-2</c:v>
                </c:pt>
                <c:pt idx="6424">
                  <c:v>-2.7741934483870998E-2</c:v>
                </c:pt>
                <c:pt idx="6425">
                  <c:v>-2.8064515129032248E-2</c:v>
                </c:pt>
                <c:pt idx="6426">
                  <c:v>-2.8387095774193558E-2</c:v>
                </c:pt>
                <c:pt idx="6427">
                  <c:v>-2.8709676419354846E-2</c:v>
                </c:pt>
                <c:pt idx="6428">
                  <c:v>-2.9032257064516148E-2</c:v>
                </c:pt>
                <c:pt idx="6429">
                  <c:v>-2.9354837709677416E-2</c:v>
                </c:pt>
                <c:pt idx="6430">
                  <c:v>-2.9677418354838711E-2</c:v>
                </c:pt>
                <c:pt idx="6431">
                  <c:v>-2.9999998999999996E-2</c:v>
                </c:pt>
                <c:pt idx="6432">
                  <c:v>-3.0322579645161288E-2</c:v>
                </c:pt>
                <c:pt idx="6433">
                  <c:v>-3.0645160290322587E-2</c:v>
                </c:pt>
                <c:pt idx="6434">
                  <c:v>-3.0967740935483871E-2</c:v>
                </c:pt>
                <c:pt idx="6435">
                  <c:v>-3.1290321580645181E-2</c:v>
                </c:pt>
                <c:pt idx="6436">
                  <c:v>-3.1612902225806462E-2</c:v>
                </c:pt>
                <c:pt idx="6437">
                  <c:v>-3.1935482870967757E-2</c:v>
                </c:pt>
                <c:pt idx="6438">
                  <c:v>-3.2258063516129046E-2</c:v>
                </c:pt>
                <c:pt idx="6439">
                  <c:v>-3.2580644161290334E-2</c:v>
                </c:pt>
                <c:pt idx="6440">
                  <c:v>-3.2903224806451609E-2</c:v>
                </c:pt>
                <c:pt idx="6441">
                  <c:v>-3.3225805451612918E-2</c:v>
                </c:pt>
                <c:pt idx="6442">
                  <c:v>-3.3548386096774192E-2</c:v>
                </c:pt>
                <c:pt idx="6443">
                  <c:v>-3.3870966741935481E-2</c:v>
                </c:pt>
                <c:pt idx="6444">
                  <c:v>-3.419354738709679E-2</c:v>
                </c:pt>
                <c:pt idx="6445">
                  <c:v>-3.4516128032258064E-2</c:v>
                </c:pt>
                <c:pt idx="6446">
                  <c:v>-3.4838708677419387E-2</c:v>
                </c:pt>
                <c:pt idx="6447">
                  <c:v>-3.5161289322580648E-2</c:v>
                </c:pt>
                <c:pt idx="6448">
                  <c:v>-3.548386996774195E-2</c:v>
                </c:pt>
                <c:pt idx="6449">
                  <c:v>-3.5806450612903232E-2</c:v>
                </c:pt>
                <c:pt idx="6450">
                  <c:v>-3.6129031258064534E-2</c:v>
                </c:pt>
                <c:pt idx="6451">
                  <c:v>-3.6451611903225822E-2</c:v>
                </c:pt>
                <c:pt idx="6452">
                  <c:v>-3.6774192548387111E-2</c:v>
                </c:pt>
                <c:pt idx="6453">
                  <c:v>-3.7096773193548385E-2</c:v>
                </c:pt>
                <c:pt idx="6454">
                  <c:v>-3.7419353838709687E-2</c:v>
                </c:pt>
                <c:pt idx="6455">
                  <c:v>-3.7741934483870997E-2</c:v>
                </c:pt>
                <c:pt idx="6456">
                  <c:v>-3.8064515129032257E-2</c:v>
                </c:pt>
                <c:pt idx="6457">
                  <c:v>-3.838709577419356E-2</c:v>
                </c:pt>
                <c:pt idx="6458">
                  <c:v>-3.8709676419354848E-2</c:v>
                </c:pt>
                <c:pt idx="6459">
                  <c:v>-3.9032257064516157E-2</c:v>
                </c:pt>
                <c:pt idx="6460">
                  <c:v>-3.9354837709677432E-2</c:v>
                </c:pt>
                <c:pt idx="6461">
                  <c:v>-3.9677418354838706E-2</c:v>
                </c:pt>
                <c:pt idx="6462">
                  <c:v>-3.9999999000000001E-2</c:v>
                </c:pt>
                <c:pt idx="6463">
                  <c:v>-3.9421051631578947E-2</c:v>
                </c:pt>
                <c:pt idx="6464">
                  <c:v>-3.8842104263157901E-2</c:v>
                </c:pt>
                <c:pt idx="6465">
                  <c:v>-3.8263156894736847E-2</c:v>
                </c:pt>
                <c:pt idx="6466">
                  <c:v>-3.7684209526315821E-2</c:v>
                </c:pt>
                <c:pt idx="6467">
                  <c:v>-3.7105262157894753E-2</c:v>
                </c:pt>
                <c:pt idx="6468">
                  <c:v>-3.6526314789473699E-2</c:v>
                </c:pt>
                <c:pt idx="6469">
                  <c:v>-3.5947367421052652E-2</c:v>
                </c:pt>
                <c:pt idx="6470">
                  <c:v>-3.5368420052631577E-2</c:v>
                </c:pt>
                <c:pt idx="6471">
                  <c:v>-3.4789472684210551E-2</c:v>
                </c:pt>
                <c:pt idx="6472">
                  <c:v>-3.4210525315789476E-2</c:v>
                </c:pt>
                <c:pt idx="6473">
                  <c:v>-3.3631577947368436E-2</c:v>
                </c:pt>
                <c:pt idx="6474">
                  <c:v>-3.3052630578947376E-2</c:v>
                </c:pt>
                <c:pt idx="6475">
                  <c:v>-3.2473683210526329E-2</c:v>
                </c:pt>
                <c:pt idx="6476">
                  <c:v>-3.1894735842105282E-2</c:v>
                </c:pt>
                <c:pt idx="6477">
                  <c:v>-3.1315788473684221E-2</c:v>
                </c:pt>
                <c:pt idx="6478">
                  <c:v>-3.0736841105263174E-2</c:v>
                </c:pt>
                <c:pt idx="6479">
                  <c:v>-3.0157893736842103E-2</c:v>
                </c:pt>
                <c:pt idx="6480">
                  <c:v>-2.9578946368421052E-2</c:v>
                </c:pt>
                <c:pt idx="6481">
                  <c:v>-2.8999998999999999E-2</c:v>
                </c:pt>
                <c:pt idx="6482">
                  <c:v>-2.8421051631578948E-2</c:v>
                </c:pt>
                <c:pt idx="6483">
                  <c:v>-2.7842104263157898E-2</c:v>
                </c:pt>
                <c:pt idx="6484">
                  <c:v>-2.7263156894736837E-2</c:v>
                </c:pt>
                <c:pt idx="6485">
                  <c:v>-2.6684209526315814E-2</c:v>
                </c:pt>
                <c:pt idx="6486">
                  <c:v>-2.610526215789475E-2</c:v>
                </c:pt>
                <c:pt idx="6487">
                  <c:v>-2.55263147894737E-2</c:v>
                </c:pt>
                <c:pt idx="6488">
                  <c:v>-2.4947367421052646E-2</c:v>
                </c:pt>
                <c:pt idx="6489">
                  <c:v>-2.4368420052631564E-2</c:v>
                </c:pt>
                <c:pt idx="6490">
                  <c:v>-2.3789472684210548E-2</c:v>
                </c:pt>
                <c:pt idx="6491">
                  <c:v>-2.3210525315789474E-2</c:v>
                </c:pt>
                <c:pt idx="6492">
                  <c:v>-2.2631577947368441E-2</c:v>
                </c:pt>
                <c:pt idx="6493">
                  <c:v>-2.205263057894738E-2</c:v>
                </c:pt>
                <c:pt idx="6494">
                  <c:v>-2.1473683210526333E-2</c:v>
                </c:pt>
                <c:pt idx="6495">
                  <c:v>-2.0894735842105262E-2</c:v>
                </c:pt>
                <c:pt idx="6496">
                  <c:v>-2.0315788473684215E-2</c:v>
                </c:pt>
                <c:pt idx="6497">
                  <c:v>-1.9736841105263164E-2</c:v>
                </c:pt>
                <c:pt idx="6498">
                  <c:v>-1.9157893736842103E-2</c:v>
                </c:pt>
                <c:pt idx="6499">
                  <c:v>-1.8578946368421053E-2</c:v>
                </c:pt>
                <c:pt idx="6500">
                  <c:v>-1.7999999000000003E-2</c:v>
                </c:pt>
                <c:pt idx="6501">
                  <c:v>-1.8864863864864873E-2</c:v>
                </c:pt>
                <c:pt idx="6502">
                  <c:v>-1.972972872972974E-2</c:v>
                </c:pt>
                <c:pt idx="6503">
                  <c:v>-2.0594593594594594E-2</c:v>
                </c:pt>
                <c:pt idx="6504">
                  <c:v>-2.1459458459459475E-2</c:v>
                </c:pt>
                <c:pt idx="6505">
                  <c:v>-2.2324323324324335E-2</c:v>
                </c:pt>
                <c:pt idx="6506">
                  <c:v>-2.3189188189189192E-2</c:v>
                </c:pt>
                <c:pt idx="6507">
                  <c:v>-2.4054053054054048E-2</c:v>
                </c:pt>
                <c:pt idx="6508">
                  <c:v>-2.4918917918918926E-2</c:v>
                </c:pt>
                <c:pt idx="6509">
                  <c:v>-2.57837827837838E-2</c:v>
                </c:pt>
                <c:pt idx="6510">
                  <c:v>-2.6648647648648657E-2</c:v>
                </c:pt>
                <c:pt idx="6511">
                  <c:v>-2.7513512513513545E-2</c:v>
                </c:pt>
                <c:pt idx="6512">
                  <c:v>-2.8378377378378387E-2</c:v>
                </c:pt>
                <c:pt idx="6513">
                  <c:v>-2.9243242243243255E-2</c:v>
                </c:pt>
                <c:pt idx="6514">
                  <c:v>-3.0108107108108111E-2</c:v>
                </c:pt>
                <c:pt idx="6515">
                  <c:v>-3.0972971972972985E-2</c:v>
                </c:pt>
                <c:pt idx="6516">
                  <c:v>-3.1837836837837835E-2</c:v>
                </c:pt>
                <c:pt idx="6517">
                  <c:v>-3.2702701702702702E-2</c:v>
                </c:pt>
                <c:pt idx="6518">
                  <c:v>-3.3567566567567562E-2</c:v>
                </c:pt>
                <c:pt idx="6519">
                  <c:v>-3.443243143243243E-2</c:v>
                </c:pt>
                <c:pt idx="6520">
                  <c:v>-3.5297296297297297E-2</c:v>
                </c:pt>
                <c:pt idx="6521">
                  <c:v>-3.6162161162162157E-2</c:v>
                </c:pt>
                <c:pt idx="6522">
                  <c:v>-3.7027026027027038E-2</c:v>
                </c:pt>
                <c:pt idx="6523">
                  <c:v>-3.7891890891891891E-2</c:v>
                </c:pt>
                <c:pt idx="6524">
                  <c:v>-3.8756755756756751E-2</c:v>
                </c:pt>
                <c:pt idx="6525">
                  <c:v>-3.9621620621621632E-2</c:v>
                </c:pt>
                <c:pt idx="6526">
                  <c:v>-4.0486485486486506E-2</c:v>
                </c:pt>
                <c:pt idx="6527">
                  <c:v>-4.1351350351351353E-2</c:v>
                </c:pt>
                <c:pt idx="6528">
                  <c:v>-4.2216215216216248E-2</c:v>
                </c:pt>
                <c:pt idx="6529">
                  <c:v>-4.308108008108108E-2</c:v>
                </c:pt>
                <c:pt idx="6530">
                  <c:v>-4.3945944945945954E-2</c:v>
                </c:pt>
                <c:pt idx="6531">
                  <c:v>-4.4810809810810828E-2</c:v>
                </c:pt>
                <c:pt idx="6532">
                  <c:v>-4.5675674675675675E-2</c:v>
                </c:pt>
                <c:pt idx="6533">
                  <c:v>-4.6540539540540535E-2</c:v>
                </c:pt>
                <c:pt idx="6534">
                  <c:v>-4.7405404405405416E-2</c:v>
                </c:pt>
                <c:pt idx="6535">
                  <c:v>-4.8270269270270255E-2</c:v>
                </c:pt>
                <c:pt idx="6536">
                  <c:v>-4.913513413513515E-2</c:v>
                </c:pt>
                <c:pt idx="6537">
                  <c:v>-4.999999900000001E-2</c:v>
                </c:pt>
                <c:pt idx="6538">
                  <c:v>-4.9444443444444458E-2</c:v>
                </c:pt>
                <c:pt idx="6539">
                  <c:v>-4.8888887888888906E-2</c:v>
                </c:pt>
                <c:pt idx="6540">
                  <c:v>-4.8333332333333361E-2</c:v>
                </c:pt>
                <c:pt idx="6541">
                  <c:v>-4.7777776777777774E-2</c:v>
                </c:pt>
                <c:pt idx="6542">
                  <c:v>-4.7222221222222249E-2</c:v>
                </c:pt>
                <c:pt idx="6543">
                  <c:v>-4.6666665666666669E-2</c:v>
                </c:pt>
                <c:pt idx="6544">
                  <c:v>-4.611111011111111E-2</c:v>
                </c:pt>
                <c:pt idx="6545">
                  <c:v>-4.5555554555555537E-2</c:v>
                </c:pt>
                <c:pt idx="6546">
                  <c:v>-4.4999998999999999E-2</c:v>
                </c:pt>
                <c:pt idx="6547">
                  <c:v>-4.4444443444444467E-2</c:v>
                </c:pt>
                <c:pt idx="6548">
                  <c:v>-4.3888887888888894E-2</c:v>
                </c:pt>
                <c:pt idx="6549">
                  <c:v>-4.3333332333333356E-2</c:v>
                </c:pt>
                <c:pt idx="6550">
                  <c:v>-4.2777776777777776E-2</c:v>
                </c:pt>
                <c:pt idx="6551">
                  <c:v>-4.2222221222222245E-2</c:v>
                </c:pt>
                <c:pt idx="6552">
                  <c:v>-4.1666665666666672E-2</c:v>
                </c:pt>
                <c:pt idx="6553">
                  <c:v>-4.1111110111111106E-2</c:v>
                </c:pt>
                <c:pt idx="6554">
                  <c:v>-4.0555554555555547E-2</c:v>
                </c:pt>
                <c:pt idx="6555">
                  <c:v>-3.9999998999999994E-2</c:v>
                </c:pt>
                <c:pt idx="6556">
                  <c:v>-3.9444443444444442E-2</c:v>
                </c:pt>
                <c:pt idx="6557">
                  <c:v>-3.8888887888888883E-2</c:v>
                </c:pt>
                <c:pt idx="6558">
                  <c:v>-3.8333332333333345E-2</c:v>
                </c:pt>
                <c:pt idx="6559">
                  <c:v>-3.7777776777777793E-2</c:v>
                </c:pt>
                <c:pt idx="6560">
                  <c:v>-3.7222221222222233E-2</c:v>
                </c:pt>
                <c:pt idx="6561">
                  <c:v>-3.6666665666666681E-2</c:v>
                </c:pt>
                <c:pt idx="6562">
                  <c:v>-3.6111110111111122E-2</c:v>
                </c:pt>
                <c:pt idx="6563">
                  <c:v>-3.5555554555555549E-2</c:v>
                </c:pt>
                <c:pt idx="6564">
                  <c:v>-3.4999999000000004E-2</c:v>
                </c:pt>
                <c:pt idx="6565">
                  <c:v>-3.4444443444444445E-2</c:v>
                </c:pt>
                <c:pt idx="6566">
                  <c:v>-3.3888887888888893E-2</c:v>
                </c:pt>
                <c:pt idx="6567">
                  <c:v>-3.3333332333333347E-2</c:v>
                </c:pt>
                <c:pt idx="6568">
                  <c:v>-3.2777776777777802E-2</c:v>
                </c:pt>
                <c:pt idx="6569">
                  <c:v>-3.2222221222222222E-2</c:v>
                </c:pt>
                <c:pt idx="6570">
                  <c:v>-3.1666665666666684E-2</c:v>
                </c:pt>
                <c:pt idx="6571">
                  <c:v>-3.1111110111111125E-2</c:v>
                </c:pt>
                <c:pt idx="6572">
                  <c:v>-3.0555554555555548E-2</c:v>
                </c:pt>
                <c:pt idx="6573">
                  <c:v>-2.9999998999999996E-2</c:v>
                </c:pt>
                <c:pt idx="6574">
                  <c:v>-2.9444443444444451E-2</c:v>
                </c:pt>
                <c:pt idx="6575">
                  <c:v>-2.8888887888888885E-2</c:v>
                </c:pt>
                <c:pt idx="6576">
                  <c:v>-2.8333332333333339E-2</c:v>
                </c:pt>
                <c:pt idx="6577">
                  <c:v>-2.7777776777777798E-2</c:v>
                </c:pt>
                <c:pt idx="6578">
                  <c:v>-2.7222221222222228E-2</c:v>
                </c:pt>
                <c:pt idx="6579">
                  <c:v>-2.6666665666666676E-2</c:v>
                </c:pt>
                <c:pt idx="6580">
                  <c:v>-2.6111110111111124E-2</c:v>
                </c:pt>
                <c:pt idx="6581">
                  <c:v>-2.5555554555555554E-2</c:v>
                </c:pt>
                <c:pt idx="6582">
                  <c:v>-2.4999998999999998E-2</c:v>
                </c:pt>
                <c:pt idx="6583">
                  <c:v>-2.4444443444444446E-2</c:v>
                </c:pt>
                <c:pt idx="6584">
                  <c:v>-2.3888887888888887E-2</c:v>
                </c:pt>
                <c:pt idx="6585">
                  <c:v>-2.3333332333333338E-2</c:v>
                </c:pt>
                <c:pt idx="6586">
                  <c:v>-2.27777767777778E-2</c:v>
                </c:pt>
                <c:pt idx="6587">
                  <c:v>-2.2222221222222227E-2</c:v>
                </c:pt>
                <c:pt idx="6588">
                  <c:v>-2.1666665666666678E-2</c:v>
                </c:pt>
                <c:pt idx="6589">
                  <c:v>-2.1111110111111119E-2</c:v>
                </c:pt>
                <c:pt idx="6590">
                  <c:v>-2.0555554555555557E-2</c:v>
                </c:pt>
                <c:pt idx="6591">
                  <c:v>-1.9999998999999997E-2</c:v>
                </c:pt>
                <c:pt idx="6592">
                  <c:v>-1.9444443444444445E-2</c:v>
                </c:pt>
                <c:pt idx="6593">
                  <c:v>-1.8888887888888897E-2</c:v>
                </c:pt>
                <c:pt idx="6594">
                  <c:v>-1.833333233333333E-2</c:v>
                </c:pt>
                <c:pt idx="6595">
                  <c:v>-1.7777776777777782E-2</c:v>
                </c:pt>
                <c:pt idx="6596">
                  <c:v>-1.7222221222222226E-2</c:v>
                </c:pt>
                <c:pt idx="6597">
                  <c:v>-1.6666665666666674E-2</c:v>
                </c:pt>
                <c:pt idx="6598">
                  <c:v>-1.6111110111111111E-2</c:v>
                </c:pt>
                <c:pt idx="6599">
                  <c:v>-1.5555554555555561E-2</c:v>
                </c:pt>
                <c:pt idx="6600">
                  <c:v>-1.4999998999999997E-2</c:v>
                </c:pt>
                <c:pt idx="6601">
                  <c:v>-1.5945944945945943E-2</c:v>
                </c:pt>
                <c:pt idx="6602">
                  <c:v>-1.6891890891891893E-2</c:v>
                </c:pt>
                <c:pt idx="6603">
                  <c:v>-1.783783683783784E-2</c:v>
                </c:pt>
                <c:pt idx="6604">
                  <c:v>-1.8783782783783783E-2</c:v>
                </c:pt>
                <c:pt idx="6605">
                  <c:v>-1.9729728729729737E-2</c:v>
                </c:pt>
                <c:pt idx="6606">
                  <c:v>-2.0675674675675694E-2</c:v>
                </c:pt>
                <c:pt idx="6607">
                  <c:v>-2.1621620621621637E-2</c:v>
                </c:pt>
                <c:pt idx="6608">
                  <c:v>-2.256756656756758E-2</c:v>
                </c:pt>
                <c:pt idx="6609">
                  <c:v>-2.3513512513513531E-2</c:v>
                </c:pt>
                <c:pt idx="6610">
                  <c:v>-2.4459458459459474E-2</c:v>
                </c:pt>
                <c:pt idx="6611">
                  <c:v>-2.5405404405405417E-2</c:v>
                </c:pt>
                <c:pt idx="6612">
                  <c:v>-2.6351350351351346E-2</c:v>
                </c:pt>
                <c:pt idx="6613">
                  <c:v>-2.7297296297297304E-2</c:v>
                </c:pt>
                <c:pt idx="6614">
                  <c:v>-2.8243242243243254E-2</c:v>
                </c:pt>
                <c:pt idx="6615">
                  <c:v>-2.9189188189189197E-2</c:v>
                </c:pt>
                <c:pt idx="6616">
                  <c:v>-3.013513413513514E-2</c:v>
                </c:pt>
                <c:pt idx="6617">
                  <c:v>-3.1081080081081087E-2</c:v>
                </c:pt>
                <c:pt idx="6618">
                  <c:v>-3.202702602702704E-2</c:v>
                </c:pt>
                <c:pt idx="6619">
                  <c:v>-3.2972971972972991E-2</c:v>
                </c:pt>
                <c:pt idx="6620">
                  <c:v>-3.3918917918918934E-2</c:v>
                </c:pt>
                <c:pt idx="6621">
                  <c:v>-3.4864863864864877E-2</c:v>
                </c:pt>
                <c:pt idx="6622">
                  <c:v>-3.5810809810810827E-2</c:v>
                </c:pt>
                <c:pt idx="6623">
                  <c:v>-3.675675575675677E-2</c:v>
                </c:pt>
                <c:pt idx="6624">
                  <c:v>-3.77027017027027E-2</c:v>
                </c:pt>
                <c:pt idx="6625">
                  <c:v>-3.8648647648648643E-2</c:v>
                </c:pt>
                <c:pt idx="6626">
                  <c:v>-3.9594593594594593E-2</c:v>
                </c:pt>
                <c:pt idx="6627">
                  <c:v>-4.0540539540540543E-2</c:v>
                </c:pt>
                <c:pt idx="6628">
                  <c:v>-4.1486485486486493E-2</c:v>
                </c:pt>
                <c:pt idx="6629">
                  <c:v>-4.2432431432432485E-2</c:v>
                </c:pt>
                <c:pt idx="6630">
                  <c:v>-4.337837737837838E-2</c:v>
                </c:pt>
                <c:pt idx="6631">
                  <c:v>-4.4324323324324337E-2</c:v>
                </c:pt>
                <c:pt idx="6632">
                  <c:v>-4.5270269270270266E-2</c:v>
                </c:pt>
                <c:pt idx="6633">
                  <c:v>-4.6216215216216237E-2</c:v>
                </c:pt>
                <c:pt idx="6634">
                  <c:v>-4.7162161162162167E-2</c:v>
                </c:pt>
                <c:pt idx="6635">
                  <c:v>-4.810810710810811E-2</c:v>
                </c:pt>
                <c:pt idx="6636">
                  <c:v>-4.9054053054054074E-2</c:v>
                </c:pt>
                <c:pt idx="6637">
                  <c:v>-4.999999900000001E-2</c:v>
                </c:pt>
                <c:pt idx="6638">
                  <c:v>-5.0476189476190467E-2</c:v>
                </c:pt>
                <c:pt idx="6639">
                  <c:v>-5.0952379952380958E-2</c:v>
                </c:pt>
                <c:pt idx="6640">
                  <c:v>-5.1428570428571428E-2</c:v>
                </c:pt>
                <c:pt idx="6641">
                  <c:v>-5.1904760904761912E-2</c:v>
                </c:pt>
                <c:pt idx="6642">
                  <c:v>-5.2380951380952383E-2</c:v>
                </c:pt>
                <c:pt idx="6643">
                  <c:v>-5.2857141857142888E-2</c:v>
                </c:pt>
                <c:pt idx="6644">
                  <c:v>-5.3333332333333358E-2</c:v>
                </c:pt>
                <c:pt idx="6645">
                  <c:v>-5.3809522809523815E-2</c:v>
                </c:pt>
                <c:pt idx="6646">
                  <c:v>-5.4285713285714292E-2</c:v>
                </c:pt>
                <c:pt idx="6647">
                  <c:v>-5.4761903761904776E-2</c:v>
                </c:pt>
                <c:pt idx="6648">
                  <c:v>-5.5238094238095246E-2</c:v>
                </c:pt>
                <c:pt idx="6649">
                  <c:v>-5.5714284714285731E-2</c:v>
                </c:pt>
                <c:pt idx="6650">
                  <c:v>-5.6190475190476187E-2</c:v>
                </c:pt>
                <c:pt idx="6651">
                  <c:v>-5.6666665666666664E-2</c:v>
                </c:pt>
                <c:pt idx="6652">
                  <c:v>-5.7142856142857142E-2</c:v>
                </c:pt>
                <c:pt idx="6653">
                  <c:v>-5.7619046619047619E-2</c:v>
                </c:pt>
                <c:pt idx="6654">
                  <c:v>-5.8095237095238117E-2</c:v>
                </c:pt>
                <c:pt idx="6655">
                  <c:v>-5.8571427571428573E-2</c:v>
                </c:pt>
                <c:pt idx="6656">
                  <c:v>-5.9047618047619058E-2</c:v>
                </c:pt>
                <c:pt idx="6657">
                  <c:v>-5.95238085238095E-2</c:v>
                </c:pt>
                <c:pt idx="6658">
                  <c:v>-5.9999999000000019E-2</c:v>
                </c:pt>
                <c:pt idx="6659">
                  <c:v>-6.0476189476190469E-2</c:v>
                </c:pt>
                <c:pt idx="6660">
                  <c:v>-6.0952379952380974E-2</c:v>
                </c:pt>
                <c:pt idx="6661">
                  <c:v>-6.142857042857143E-2</c:v>
                </c:pt>
                <c:pt idx="6662">
                  <c:v>-6.1904760904761914E-2</c:v>
                </c:pt>
                <c:pt idx="6663">
                  <c:v>-6.2380951380952392E-2</c:v>
                </c:pt>
                <c:pt idx="6664">
                  <c:v>-6.285714185714289E-2</c:v>
                </c:pt>
                <c:pt idx="6665">
                  <c:v>-6.3333332333333353E-2</c:v>
                </c:pt>
                <c:pt idx="6666">
                  <c:v>-6.3809522809523803E-2</c:v>
                </c:pt>
                <c:pt idx="6667">
                  <c:v>-6.428571328571428E-2</c:v>
                </c:pt>
                <c:pt idx="6668">
                  <c:v>-6.4761903761904771E-2</c:v>
                </c:pt>
                <c:pt idx="6669">
                  <c:v>-6.5238094238095262E-2</c:v>
                </c:pt>
                <c:pt idx="6670">
                  <c:v>-6.5714284714285739E-2</c:v>
                </c:pt>
                <c:pt idx="6671">
                  <c:v>-6.6190475190476189E-2</c:v>
                </c:pt>
                <c:pt idx="6672">
                  <c:v>-6.666666566666668E-2</c:v>
                </c:pt>
                <c:pt idx="6673">
                  <c:v>-6.7142856142857144E-2</c:v>
                </c:pt>
                <c:pt idx="6674">
                  <c:v>-6.7619046619047621E-2</c:v>
                </c:pt>
                <c:pt idx="6675">
                  <c:v>-6.8095237095238112E-2</c:v>
                </c:pt>
                <c:pt idx="6676">
                  <c:v>-6.8571427571428561E-2</c:v>
                </c:pt>
                <c:pt idx="6677">
                  <c:v>-6.9047618047619067E-2</c:v>
                </c:pt>
                <c:pt idx="6678">
                  <c:v>-6.9523808523809516E-2</c:v>
                </c:pt>
                <c:pt idx="6679">
                  <c:v>-6.9999998999999993E-2</c:v>
                </c:pt>
                <c:pt idx="6680">
                  <c:v>-7.0476189476190471E-2</c:v>
                </c:pt>
                <c:pt idx="6681">
                  <c:v>-7.0952379952380976E-2</c:v>
                </c:pt>
                <c:pt idx="6682">
                  <c:v>-7.1428570428571425E-2</c:v>
                </c:pt>
                <c:pt idx="6683">
                  <c:v>-7.1904760904761902E-2</c:v>
                </c:pt>
                <c:pt idx="6684">
                  <c:v>-7.238095138095238E-2</c:v>
                </c:pt>
                <c:pt idx="6685">
                  <c:v>-7.2857141857142912E-2</c:v>
                </c:pt>
                <c:pt idx="6686">
                  <c:v>-7.3333332333333376E-2</c:v>
                </c:pt>
                <c:pt idx="6687">
                  <c:v>-7.3809522809523825E-2</c:v>
                </c:pt>
                <c:pt idx="6688">
                  <c:v>-7.4285713285714289E-2</c:v>
                </c:pt>
                <c:pt idx="6689">
                  <c:v>-7.476190376190478E-2</c:v>
                </c:pt>
                <c:pt idx="6690">
                  <c:v>-7.5238094238095257E-2</c:v>
                </c:pt>
                <c:pt idx="6691">
                  <c:v>-7.5714284714285734E-2</c:v>
                </c:pt>
                <c:pt idx="6692">
                  <c:v>-7.6190475190476198E-2</c:v>
                </c:pt>
                <c:pt idx="6693">
                  <c:v>-7.6666665666666661E-2</c:v>
                </c:pt>
                <c:pt idx="6694">
                  <c:v>-7.7142856142857139E-2</c:v>
                </c:pt>
                <c:pt idx="6695">
                  <c:v>-7.761904661904763E-2</c:v>
                </c:pt>
                <c:pt idx="6696">
                  <c:v>-7.8095237095238121E-2</c:v>
                </c:pt>
                <c:pt idx="6697">
                  <c:v>-7.857142757142857E-2</c:v>
                </c:pt>
                <c:pt idx="6698">
                  <c:v>-7.9047618047619034E-2</c:v>
                </c:pt>
                <c:pt idx="6699">
                  <c:v>-7.9523808523809511E-2</c:v>
                </c:pt>
                <c:pt idx="6700">
                  <c:v>-7.999999900000003E-2</c:v>
                </c:pt>
                <c:pt idx="6701">
                  <c:v>-7.9399999000000027E-2</c:v>
                </c:pt>
                <c:pt idx="6702">
                  <c:v>-7.8799999000000023E-2</c:v>
                </c:pt>
                <c:pt idx="6703">
                  <c:v>-7.819999900000002E-2</c:v>
                </c:pt>
                <c:pt idx="6704">
                  <c:v>-7.7599998999999989E-2</c:v>
                </c:pt>
                <c:pt idx="6705">
                  <c:v>-7.6999999000000013E-2</c:v>
                </c:pt>
                <c:pt idx="6706">
                  <c:v>-7.6399998999999996E-2</c:v>
                </c:pt>
                <c:pt idx="6707">
                  <c:v>-7.5799998999999993E-2</c:v>
                </c:pt>
                <c:pt idx="6708">
                  <c:v>-7.5199999000000003E-2</c:v>
                </c:pt>
                <c:pt idx="6709">
                  <c:v>-7.4599999000000028E-2</c:v>
                </c:pt>
                <c:pt idx="6710">
                  <c:v>-7.3999998999999997E-2</c:v>
                </c:pt>
                <c:pt idx="6711">
                  <c:v>-7.3399998999999994E-2</c:v>
                </c:pt>
                <c:pt idx="6712">
                  <c:v>-7.2799999000000032E-2</c:v>
                </c:pt>
                <c:pt idx="6713">
                  <c:v>-7.2199999000000029E-2</c:v>
                </c:pt>
                <c:pt idx="6714">
                  <c:v>-7.1599998999999998E-2</c:v>
                </c:pt>
                <c:pt idx="6715">
                  <c:v>-7.0999999000000022E-2</c:v>
                </c:pt>
                <c:pt idx="6716">
                  <c:v>-7.0399998999999991E-2</c:v>
                </c:pt>
                <c:pt idx="6717">
                  <c:v>-6.9799999000000015E-2</c:v>
                </c:pt>
                <c:pt idx="6718">
                  <c:v>-6.9199998999999998E-2</c:v>
                </c:pt>
                <c:pt idx="6719">
                  <c:v>-6.8599998999999995E-2</c:v>
                </c:pt>
                <c:pt idx="6720">
                  <c:v>-6.7999998999999992E-2</c:v>
                </c:pt>
                <c:pt idx="6721">
                  <c:v>-6.739999900000003E-2</c:v>
                </c:pt>
                <c:pt idx="6722">
                  <c:v>-6.6799998999999999E-2</c:v>
                </c:pt>
                <c:pt idx="6723">
                  <c:v>-6.6199998999999995E-2</c:v>
                </c:pt>
                <c:pt idx="6724">
                  <c:v>-6.5599998999999992E-2</c:v>
                </c:pt>
                <c:pt idx="6725">
                  <c:v>-6.4999999000000031E-2</c:v>
                </c:pt>
                <c:pt idx="6726">
                  <c:v>-6.5403224806451665E-2</c:v>
                </c:pt>
                <c:pt idx="6727">
                  <c:v>-6.5806450612903258E-2</c:v>
                </c:pt>
                <c:pt idx="6728">
                  <c:v>-6.620967641935481E-2</c:v>
                </c:pt>
                <c:pt idx="6729">
                  <c:v>-6.6612902225806472E-2</c:v>
                </c:pt>
                <c:pt idx="6730">
                  <c:v>-6.7016128032258093E-2</c:v>
                </c:pt>
                <c:pt idx="6731">
                  <c:v>-6.74193538387097E-2</c:v>
                </c:pt>
                <c:pt idx="6732">
                  <c:v>-6.7822579645161321E-2</c:v>
                </c:pt>
                <c:pt idx="6733">
                  <c:v>-6.8225805451612873E-2</c:v>
                </c:pt>
                <c:pt idx="6734">
                  <c:v>-6.8629031258064521E-2</c:v>
                </c:pt>
                <c:pt idx="6735">
                  <c:v>-6.9032257064516156E-2</c:v>
                </c:pt>
                <c:pt idx="6736">
                  <c:v>-6.9435482870967763E-2</c:v>
                </c:pt>
                <c:pt idx="6737">
                  <c:v>-6.983870867741937E-2</c:v>
                </c:pt>
                <c:pt idx="6738">
                  <c:v>-7.0241934483870963E-2</c:v>
                </c:pt>
                <c:pt idx="6739">
                  <c:v>-7.0645160290322556E-2</c:v>
                </c:pt>
                <c:pt idx="6740">
                  <c:v>-7.1048386096774163E-2</c:v>
                </c:pt>
                <c:pt idx="6741">
                  <c:v>-7.145161190322584E-2</c:v>
                </c:pt>
                <c:pt idx="6742">
                  <c:v>-7.1854837709677419E-2</c:v>
                </c:pt>
                <c:pt idx="6743">
                  <c:v>-7.2258063516129026E-2</c:v>
                </c:pt>
                <c:pt idx="6744">
                  <c:v>-7.2661289322580674E-2</c:v>
                </c:pt>
                <c:pt idx="6745">
                  <c:v>-7.3064515129032281E-2</c:v>
                </c:pt>
                <c:pt idx="6746">
                  <c:v>-7.3467740935483888E-2</c:v>
                </c:pt>
                <c:pt idx="6747">
                  <c:v>-7.3870966741935482E-2</c:v>
                </c:pt>
                <c:pt idx="6748">
                  <c:v>-7.4274192548387102E-2</c:v>
                </c:pt>
                <c:pt idx="6749">
                  <c:v>-7.4677418354838737E-2</c:v>
                </c:pt>
                <c:pt idx="6750">
                  <c:v>-7.508064416129033E-2</c:v>
                </c:pt>
                <c:pt idx="6751">
                  <c:v>-7.5483869967741965E-2</c:v>
                </c:pt>
                <c:pt idx="6752">
                  <c:v>-7.5887095774193544E-2</c:v>
                </c:pt>
                <c:pt idx="6753">
                  <c:v>-7.6290321580645179E-2</c:v>
                </c:pt>
                <c:pt idx="6754">
                  <c:v>-7.6693547387096772E-2</c:v>
                </c:pt>
                <c:pt idx="6755">
                  <c:v>-7.7096773193548435E-2</c:v>
                </c:pt>
                <c:pt idx="6756">
                  <c:v>-7.7499999000000028E-2</c:v>
                </c:pt>
                <c:pt idx="6757">
                  <c:v>-7.7903224806451676E-2</c:v>
                </c:pt>
                <c:pt idx="6758">
                  <c:v>-7.8306450612903256E-2</c:v>
                </c:pt>
                <c:pt idx="6759">
                  <c:v>-7.8709676419354835E-2</c:v>
                </c:pt>
                <c:pt idx="6760">
                  <c:v>-7.9112902225806497E-2</c:v>
                </c:pt>
                <c:pt idx="6761">
                  <c:v>-7.951612803225809E-2</c:v>
                </c:pt>
                <c:pt idx="6762">
                  <c:v>-7.9919353838709711E-2</c:v>
                </c:pt>
                <c:pt idx="6763">
                  <c:v>-8.0322579645161263E-2</c:v>
                </c:pt>
                <c:pt idx="6764">
                  <c:v>-8.0725805451613009E-2</c:v>
                </c:pt>
                <c:pt idx="6765">
                  <c:v>-8.1129031258064532E-2</c:v>
                </c:pt>
                <c:pt idx="6766">
                  <c:v>-8.1532257064516112E-2</c:v>
                </c:pt>
                <c:pt idx="6767">
                  <c:v>-8.1935482870967732E-2</c:v>
                </c:pt>
                <c:pt idx="6768">
                  <c:v>-8.2338708677419353E-2</c:v>
                </c:pt>
                <c:pt idx="6769">
                  <c:v>-8.274193448387096E-2</c:v>
                </c:pt>
                <c:pt idx="6770">
                  <c:v>-8.3145160290322651E-2</c:v>
                </c:pt>
                <c:pt idx="6771">
                  <c:v>-8.354838609677423E-2</c:v>
                </c:pt>
                <c:pt idx="6772">
                  <c:v>-8.3951611903225823E-2</c:v>
                </c:pt>
                <c:pt idx="6773">
                  <c:v>-8.4354837709677513E-2</c:v>
                </c:pt>
                <c:pt idx="6774">
                  <c:v>-8.4758063516129092E-2</c:v>
                </c:pt>
                <c:pt idx="6775">
                  <c:v>-8.5161289322580644E-2</c:v>
                </c:pt>
                <c:pt idx="6776">
                  <c:v>-8.5564515129032334E-2</c:v>
                </c:pt>
                <c:pt idx="6777">
                  <c:v>-8.5967740935483927E-2</c:v>
                </c:pt>
                <c:pt idx="6778">
                  <c:v>-8.6370966741935493E-2</c:v>
                </c:pt>
                <c:pt idx="6779">
                  <c:v>-8.6774192548387155E-2</c:v>
                </c:pt>
                <c:pt idx="6780">
                  <c:v>-8.7177418354838693E-2</c:v>
                </c:pt>
                <c:pt idx="6781">
                  <c:v>-8.7580644161290355E-2</c:v>
                </c:pt>
                <c:pt idx="6782">
                  <c:v>-8.7983869967741934E-2</c:v>
                </c:pt>
                <c:pt idx="6783">
                  <c:v>-8.8387095774193569E-2</c:v>
                </c:pt>
                <c:pt idx="6784">
                  <c:v>-8.8790321580645232E-2</c:v>
                </c:pt>
                <c:pt idx="6785">
                  <c:v>-8.9193547387096853E-2</c:v>
                </c:pt>
                <c:pt idx="6786">
                  <c:v>-8.9596773193548446E-2</c:v>
                </c:pt>
                <c:pt idx="6787">
                  <c:v>-8.9999999000000067E-2</c:v>
                </c:pt>
                <c:pt idx="6788">
                  <c:v>-9.0799999000000034E-2</c:v>
                </c:pt>
                <c:pt idx="6789">
                  <c:v>-9.1599999000000029E-2</c:v>
                </c:pt>
                <c:pt idx="6790">
                  <c:v>-9.2399999000000024E-2</c:v>
                </c:pt>
                <c:pt idx="6791">
                  <c:v>-9.3199999000000061E-2</c:v>
                </c:pt>
                <c:pt idx="6792">
                  <c:v>-9.3999999000000056E-2</c:v>
                </c:pt>
                <c:pt idx="6793">
                  <c:v>-9.4799999000000051E-2</c:v>
                </c:pt>
                <c:pt idx="6794">
                  <c:v>-9.559999900000006E-2</c:v>
                </c:pt>
                <c:pt idx="6795">
                  <c:v>-9.6399999000000028E-2</c:v>
                </c:pt>
                <c:pt idx="6796">
                  <c:v>-9.7199999000000023E-2</c:v>
                </c:pt>
                <c:pt idx="6797">
                  <c:v>-9.7999999000000018E-2</c:v>
                </c:pt>
                <c:pt idx="6798">
                  <c:v>-9.8799999000000055E-2</c:v>
                </c:pt>
                <c:pt idx="6799">
                  <c:v>-9.9599999000000078E-2</c:v>
                </c:pt>
                <c:pt idx="6800">
                  <c:v>-0.10039999899999999</c:v>
                </c:pt>
                <c:pt idx="6801">
                  <c:v>-0.101199999</c:v>
                </c:pt>
                <c:pt idx="6802">
                  <c:v>-0.10199999899999998</c:v>
                </c:pt>
                <c:pt idx="6803">
                  <c:v>-0.102799999</c:v>
                </c:pt>
                <c:pt idx="6804">
                  <c:v>-0.103599999</c:v>
                </c:pt>
                <c:pt idx="6805">
                  <c:v>-0.10439999900000001</c:v>
                </c:pt>
                <c:pt idx="6806">
                  <c:v>-0.105199999</c:v>
                </c:pt>
                <c:pt idx="6807">
                  <c:v>-0.105999999</c:v>
                </c:pt>
                <c:pt idx="6808">
                  <c:v>-0.10679999900000002</c:v>
                </c:pt>
                <c:pt idx="6809">
                  <c:v>-0.107599999</c:v>
                </c:pt>
                <c:pt idx="6810">
                  <c:v>-0.10839999900000001</c:v>
                </c:pt>
                <c:pt idx="6811">
                  <c:v>-0.10919999900000002</c:v>
                </c:pt>
                <c:pt idx="6812">
                  <c:v>-0.109999999</c:v>
                </c:pt>
                <c:pt idx="6813">
                  <c:v>-0.10947368321052635</c:v>
                </c:pt>
                <c:pt idx="6814">
                  <c:v>-0.10894736742105264</c:v>
                </c:pt>
                <c:pt idx="6815">
                  <c:v>-0.10842105163157899</c:v>
                </c:pt>
                <c:pt idx="6816">
                  <c:v>-0.10789473584210529</c:v>
                </c:pt>
                <c:pt idx="6817">
                  <c:v>-0.10736842005263161</c:v>
                </c:pt>
                <c:pt idx="6818">
                  <c:v>-0.10684210426315795</c:v>
                </c:pt>
                <c:pt idx="6819">
                  <c:v>-0.10631578847368428</c:v>
                </c:pt>
                <c:pt idx="6820">
                  <c:v>-0.10578947268421056</c:v>
                </c:pt>
                <c:pt idx="6821">
                  <c:v>-0.10526315689473686</c:v>
                </c:pt>
                <c:pt idx="6822">
                  <c:v>-0.10473684110526318</c:v>
                </c:pt>
                <c:pt idx="6823">
                  <c:v>-0.10421052531578952</c:v>
                </c:pt>
                <c:pt idx="6824">
                  <c:v>-0.10368420952631584</c:v>
                </c:pt>
                <c:pt idx="6825">
                  <c:v>-0.10315789373684209</c:v>
                </c:pt>
                <c:pt idx="6826">
                  <c:v>-0.10263157794736846</c:v>
                </c:pt>
                <c:pt idx="6827">
                  <c:v>-0.10210526215789476</c:v>
                </c:pt>
                <c:pt idx="6828">
                  <c:v>-0.10157894636842106</c:v>
                </c:pt>
                <c:pt idx="6829">
                  <c:v>-0.10105263057894739</c:v>
                </c:pt>
                <c:pt idx="6830">
                  <c:v>-0.10052631478947369</c:v>
                </c:pt>
                <c:pt idx="6831">
                  <c:v>-9.9999999000000034E-2</c:v>
                </c:pt>
                <c:pt idx="6832">
                  <c:v>-9.947368321052627E-2</c:v>
                </c:pt>
                <c:pt idx="6833">
                  <c:v>-9.8947367421052701E-2</c:v>
                </c:pt>
                <c:pt idx="6834">
                  <c:v>-9.8421051631578951E-2</c:v>
                </c:pt>
                <c:pt idx="6835">
                  <c:v>-9.7894735842105216E-2</c:v>
                </c:pt>
                <c:pt idx="6836">
                  <c:v>-9.7368420052631577E-2</c:v>
                </c:pt>
                <c:pt idx="6837">
                  <c:v>-9.6842104263157855E-2</c:v>
                </c:pt>
                <c:pt idx="6838">
                  <c:v>-9.6315788473684216E-2</c:v>
                </c:pt>
                <c:pt idx="6839">
                  <c:v>-9.5789472684210564E-2</c:v>
                </c:pt>
                <c:pt idx="6840">
                  <c:v>-9.5263156894736828E-2</c:v>
                </c:pt>
                <c:pt idx="6841">
                  <c:v>-9.4736841105263259E-2</c:v>
                </c:pt>
                <c:pt idx="6842">
                  <c:v>-9.4210525315789537E-2</c:v>
                </c:pt>
                <c:pt idx="6843">
                  <c:v>-9.3684209526315787E-2</c:v>
                </c:pt>
                <c:pt idx="6844">
                  <c:v>-9.3157893736842218E-2</c:v>
                </c:pt>
                <c:pt idx="6845">
                  <c:v>-9.2631577947368426E-2</c:v>
                </c:pt>
                <c:pt idx="6846">
                  <c:v>-9.2105262157894774E-2</c:v>
                </c:pt>
                <c:pt idx="6847">
                  <c:v>-9.1578946368421107E-2</c:v>
                </c:pt>
                <c:pt idx="6848">
                  <c:v>-9.1052630578947399E-2</c:v>
                </c:pt>
                <c:pt idx="6849">
                  <c:v>-9.0526314789473775E-2</c:v>
                </c:pt>
                <c:pt idx="6850">
                  <c:v>-8.9999999000000067E-2</c:v>
                </c:pt>
                <c:pt idx="6851">
                  <c:v>-9.0161289322580634E-2</c:v>
                </c:pt>
                <c:pt idx="6852">
                  <c:v>-9.0322579645161299E-2</c:v>
                </c:pt>
                <c:pt idx="6853">
                  <c:v>-9.0483869967741951E-2</c:v>
                </c:pt>
                <c:pt idx="6854">
                  <c:v>-9.0645160290322643E-2</c:v>
                </c:pt>
                <c:pt idx="6855">
                  <c:v>-9.0806450612903225E-2</c:v>
                </c:pt>
                <c:pt idx="6856">
                  <c:v>-9.0967740935483946E-2</c:v>
                </c:pt>
                <c:pt idx="6857">
                  <c:v>-9.1129031258064513E-2</c:v>
                </c:pt>
                <c:pt idx="6858">
                  <c:v>-9.1290321580645192E-2</c:v>
                </c:pt>
                <c:pt idx="6859">
                  <c:v>-9.145161190322576E-2</c:v>
                </c:pt>
                <c:pt idx="6860">
                  <c:v>-9.1612902225806508E-2</c:v>
                </c:pt>
                <c:pt idx="6861">
                  <c:v>-9.1774192548387173E-2</c:v>
                </c:pt>
                <c:pt idx="6862">
                  <c:v>-9.1935482870967741E-2</c:v>
                </c:pt>
                <c:pt idx="6863">
                  <c:v>-9.2096773193548392E-2</c:v>
                </c:pt>
                <c:pt idx="6864">
                  <c:v>-9.2258063516129071E-2</c:v>
                </c:pt>
                <c:pt idx="6865">
                  <c:v>-9.2419353838709681E-2</c:v>
                </c:pt>
                <c:pt idx="6866">
                  <c:v>-9.2580644161290374E-2</c:v>
                </c:pt>
                <c:pt idx="6867">
                  <c:v>-9.2741934483870997E-2</c:v>
                </c:pt>
                <c:pt idx="6868">
                  <c:v>-9.2903224806451579E-2</c:v>
                </c:pt>
                <c:pt idx="6869">
                  <c:v>-9.3064515129032369E-2</c:v>
                </c:pt>
                <c:pt idx="6870">
                  <c:v>-9.3225805451613006E-2</c:v>
                </c:pt>
                <c:pt idx="6871">
                  <c:v>-9.3387095774193574E-2</c:v>
                </c:pt>
                <c:pt idx="6872">
                  <c:v>-9.3548386096774266E-2</c:v>
                </c:pt>
                <c:pt idx="6873">
                  <c:v>-9.3709676419354834E-2</c:v>
                </c:pt>
                <c:pt idx="6874">
                  <c:v>-9.3870966741935527E-2</c:v>
                </c:pt>
                <c:pt idx="6875">
                  <c:v>-9.4032257064516123E-2</c:v>
                </c:pt>
                <c:pt idx="6876">
                  <c:v>-9.4193547387096843E-2</c:v>
                </c:pt>
                <c:pt idx="6877">
                  <c:v>-9.4354837709677494E-2</c:v>
                </c:pt>
                <c:pt idx="6878">
                  <c:v>-9.451612803225809E-2</c:v>
                </c:pt>
                <c:pt idx="6879">
                  <c:v>-9.4677418354838755E-2</c:v>
                </c:pt>
                <c:pt idx="6880">
                  <c:v>-9.4838708677419392E-2</c:v>
                </c:pt>
                <c:pt idx="6881">
                  <c:v>-9.4999999000000029E-2</c:v>
                </c:pt>
                <c:pt idx="6882">
                  <c:v>-9.5161289322580653E-2</c:v>
                </c:pt>
                <c:pt idx="6883">
                  <c:v>-9.5322579645161304E-2</c:v>
                </c:pt>
                <c:pt idx="6884">
                  <c:v>-9.5483869967741941E-2</c:v>
                </c:pt>
                <c:pt idx="6885">
                  <c:v>-9.5645160290322648E-2</c:v>
                </c:pt>
                <c:pt idx="6886">
                  <c:v>-9.5806450612903243E-2</c:v>
                </c:pt>
                <c:pt idx="6887">
                  <c:v>-9.5967740935483936E-2</c:v>
                </c:pt>
                <c:pt idx="6888">
                  <c:v>-9.6129031258064532E-2</c:v>
                </c:pt>
                <c:pt idx="6889">
                  <c:v>-9.6290321580645211E-2</c:v>
                </c:pt>
                <c:pt idx="6890">
                  <c:v>-9.6451611903225751E-2</c:v>
                </c:pt>
                <c:pt idx="6891">
                  <c:v>-9.6612902225806527E-2</c:v>
                </c:pt>
                <c:pt idx="6892">
                  <c:v>-9.6774192548387164E-2</c:v>
                </c:pt>
                <c:pt idx="6893">
                  <c:v>-9.6935482870967746E-2</c:v>
                </c:pt>
                <c:pt idx="6894">
                  <c:v>-9.7096773193548397E-2</c:v>
                </c:pt>
                <c:pt idx="6895">
                  <c:v>-9.7258063516129076E-2</c:v>
                </c:pt>
                <c:pt idx="6896">
                  <c:v>-9.7419353838709685E-2</c:v>
                </c:pt>
                <c:pt idx="6897">
                  <c:v>-9.758064416129035E-2</c:v>
                </c:pt>
                <c:pt idx="6898">
                  <c:v>-9.7741934483870974E-2</c:v>
                </c:pt>
                <c:pt idx="6899">
                  <c:v>-9.7903224806451569E-2</c:v>
                </c:pt>
                <c:pt idx="6900">
                  <c:v>-9.8064515129032331E-2</c:v>
                </c:pt>
                <c:pt idx="6901">
                  <c:v>-9.8225805451613024E-2</c:v>
                </c:pt>
                <c:pt idx="6902">
                  <c:v>-9.8387095774193592E-2</c:v>
                </c:pt>
                <c:pt idx="6903">
                  <c:v>-9.8548386096774229E-2</c:v>
                </c:pt>
                <c:pt idx="6904">
                  <c:v>-9.8709676419354853E-2</c:v>
                </c:pt>
                <c:pt idx="6905">
                  <c:v>-9.8870966741935531E-2</c:v>
                </c:pt>
                <c:pt idx="6906">
                  <c:v>-9.9032257064516127E-2</c:v>
                </c:pt>
                <c:pt idx="6907">
                  <c:v>-9.9193547387096848E-2</c:v>
                </c:pt>
                <c:pt idx="6908">
                  <c:v>-9.9354837709677513E-2</c:v>
                </c:pt>
                <c:pt idx="6909">
                  <c:v>-9.9516128032258108E-2</c:v>
                </c:pt>
                <c:pt idx="6910">
                  <c:v>-9.9677418354838732E-2</c:v>
                </c:pt>
                <c:pt idx="6911">
                  <c:v>-9.983870867741941E-2</c:v>
                </c:pt>
                <c:pt idx="6912">
                  <c:v>-9.9999999000000034E-2</c:v>
                </c:pt>
                <c:pt idx="6913">
                  <c:v>-9.959999900000005E-2</c:v>
                </c:pt>
                <c:pt idx="6914">
                  <c:v>-9.9199999000000066E-2</c:v>
                </c:pt>
                <c:pt idx="6915">
                  <c:v>-9.8799999000000055E-2</c:v>
                </c:pt>
                <c:pt idx="6916">
                  <c:v>-9.839999900000003E-2</c:v>
                </c:pt>
                <c:pt idx="6917">
                  <c:v>-9.7999999000000018E-2</c:v>
                </c:pt>
                <c:pt idx="6918">
                  <c:v>-9.7599999000000034E-2</c:v>
                </c:pt>
                <c:pt idx="6919">
                  <c:v>-9.7199999000000023E-2</c:v>
                </c:pt>
                <c:pt idx="6920">
                  <c:v>-9.6799999000000025E-2</c:v>
                </c:pt>
                <c:pt idx="6921">
                  <c:v>-9.6399999000000028E-2</c:v>
                </c:pt>
                <c:pt idx="6922">
                  <c:v>-9.599999900000003E-2</c:v>
                </c:pt>
                <c:pt idx="6923">
                  <c:v>-9.559999900000006E-2</c:v>
                </c:pt>
                <c:pt idx="6924">
                  <c:v>-9.5199999000000007E-2</c:v>
                </c:pt>
                <c:pt idx="6925">
                  <c:v>-9.4799999000000051E-2</c:v>
                </c:pt>
                <c:pt idx="6926">
                  <c:v>-9.4399999000000026E-2</c:v>
                </c:pt>
                <c:pt idx="6927">
                  <c:v>-9.3999999000000056E-2</c:v>
                </c:pt>
                <c:pt idx="6928">
                  <c:v>-9.3599999000000059E-2</c:v>
                </c:pt>
                <c:pt idx="6929">
                  <c:v>-9.3199999000000061E-2</c:v>
                </c:pt>
                <c:pt idx="6930">
                  <c:v>-9.2799999000000022E-2</c:v>
                </c:pt>
                <c:pt idx="6931">
                  <c:v>-9.2399999000000024E-2</c:v>
                </c:pt>
                <c:pt idx="6932">
                  <c:v>-9.1999999000000041E-2</c:v>
                </c:pt>
                <c:pt idx="6933">
                  <c:v>-9.1599999000000029E-2</c:v>
                </c:pt>
                <c:pt idx="6934">
                  <c:v>-9.1199999000000004E-2</c:v>
                </c:pt>
                <c:pt idx="6935">
                  <c:v>-9.0799999000000034E-2</c:v>
                </c:pt>
                <c:pt idx="6936">
                  <c:v>-9.0399999000000023E-2</c:v>
                </c:pt>
                <c:pt idx="6937">
                  <c:v>-8.9999999000000067E-2</c:v>
                </c:pt>
                <c:pt idx="6938">
                  <c:v>-9.1199999000000004E-2</c:v>
                </c:pt>
                <c:pt idx="6939">
                  <c:v>-9.2399999000000024E-2</c:v>
                </c:pt>
                <c:pt idx="6940">
                  <c:v>-9.3599999000000059E-2</c:v>
                </c:pt>
                <c:pt idx="6941">
                  <c:v>-9.4799999000000051E-2</c:v>
                </c:pt>
                <c:pt idx="6942">
                  <c:v>-9.599999900000003E-2</c:v>
                </c:pt>
                <c:pt idx="6943">
                  <c:v>-9.7199999000000023E-2</c:v>
                </c:pt>
                <c:pt idx="6944">
                  <c:v>-9.839999900000003E-2</c:v>
                </c:pt>
                <c:pt idx="6945">
                  <c:v>-9.9599999000000078E-2</c:v>
                </c:pt>
                <c:pt idx="6946">
                  <c:v>-0.100799999</c:v>
                </c:pt>
                <c:pt idx="6947">
                  <c:v>-0.10199999899999998</c:v>
                </c:pt>
                <c:pt idx="6948">
                  <c:v>-0.10319999900000001</c:v>
                </c:pt>
                <c:pt idx="6949">
                  <c:v>-0.10439999900000001</c:v>
                </c:pt>
                <c:pt idx="6950">
                  <c:v>-0.10559999900000001</c:v>
                </c:pt>
                <c:pt idx="6951">
                  <c:v>-0.10679999900000002</c:v>
                </c:pt>
                <c:pt idx="6952">
                  <c:v>-0.107999999</c:v>
                </c:pt>
                <c:pt idx="6953">
                  <c:v>-0.10919999900000002</c:v>
                </c:pt>
                <c:pt idx="6954">
                  <c:v>-0.11039999899999998</c:v>
                </c:pt>
                <c:pt idx="6955">
                  <c:v>-0.11159999900000001</c:v>
                </c:pt>
                <c:pt idx="6956">
                  <c:v>-0.112799999</c:v>
                </c:pt>
                <c:pt idx="6957">
                  <c:v>-0.11399999899999998</c:v>
                </c:pt>
                <c:pt idx="6958">
                  <c:v>-0.115199999</c:v>
                </c:pt>
                <c:pt idx="6959">
                  <c:v>-0.11639999899999998</c:v>
                </c:pt>
                <c:pt idx="6960">
                  <c:v>-0.11759999900000001</c:v>
                </c:pt>
                <c:pt idx="6961">
                  <c:v>-0.11879999900000002</c:v>
                </c:pt>
                <c:pt idx="6962">
                  <c:v>-0.11999999900000001</c:v>
                </c:pt>
                <c:pt idx="6963">
                  <c:v>-0.11907894636842106</c:v>
                </c:pt>
                <c:pt idx="6964">
                  <c:v>-0.11815789373684209</c:v>
                </c:pt>
                <c:pt idx="6965">
                  <c:v>-0.11723684110526318</c:v>
                </c:pt>
                <c:pt idx="6966">
                  <c:v>-0.11631578847368425</c:v>
                </c:pt>
                <c:pt idx="6967">
                  <c:v>-0.11539473584210526</c:v>
                </c:pt>
                <c:pt idx="6968">
                  <c:v>-0.11447368321052635</c:v>
                </c:pt>
                <c:pt idx="6969">
                  <c:v>-0.11355263057894736</c:v>
                </c:pt>
                <c:pt idx="6970">
                  <c:v>-0.11263157794736843</c:v>
                </c:pt>
                <c:pt idx="6971">
                  <c:v>-0.1117105253157895</c:v>
                </c:pt>
                <c:pt idx="6972">
                  <c:v>-0.11078947268421056</c:v>
                </c:pt>
                <c:pt idx="6973">
                  <c:v>-0.10986842005263162</c:v>
                </c:pt>
                <c:pt idx="6974">
                  <c:v>-0.10894736742105264</c:v>
                </c:pt>
                <c:pt idx="6975">
                  <c:v>-0.10802631478947369</c:v>
                </c:pt>
                <c:pt idx="6976">
                  <c:v>-0.10710526215789476</c:v>
                </c:pt>
                <c:pt idx="6977">
                  <c:v>-0.10618420952631585</c:v>
                </c:pt>
                <c:pt idx="6978">
                  <c:v>-0.10526315689473686</c:v>
                </c:pt>
                <c:pt idx="6979">
                  <c:v>-0.10434210426315793</c:v>
                </c:pt>
                <c:pt idx="6980">
                  <c:v>-0.10342105163157898</c:v>
                </c:pt>
                <c:pt idx="6981">
                  <c:v>-0.10249999900000001</c:v>
                </c:pt>
                <c:pt idx="6982">
                  <c:v>-0.10157894636842106</c:v>
                </c:pt>
                <c:pt idx="6983">
                  <c:v>-0.10065789373684209</c:v>
                </c:pt>
                <c:pt idx="6984">
                  <c:v>-9.9736841105263277E-2</c:v>
                </c:pt>
                <c:pt idx="6985">
                  <c:v>-9.8815788473684246E-2</c:v>
                </c:pt>
                <c:pt idx="6986">
                  <c:v>-9.7894735842105216E-2</c:v>
                </c:pt>
                <c:pt idx="6987">
                  <c:v>-9.6973683210526268E-2</c:v>
                </c:pt>
                <c:pt idx="6988">
                  <c:v>-9.6052630578947418E-2</c:v>
                </c:pt>
                <c:pt idx="6989">
                  <c:v>-9.5131577947368443E-2</c:v>
                </c:pt>
                <c:pt idx="6990">
                  <c:v>-9.4210525315789537E-2</c:v>
                </c:pt>
                <c:pt idx="6991">
                  <c:v>-9.3289472684210548E-2</c:v>
                </c:pt>
                <c:pt idx="6992">
                  <c:v>-9.2368420052631586E-2</c:v>
                </c:pt>
                <c:pt idx="6993">
                  <c:v>-9.1447367421052667E-2</c:v>
                </c:pt>
                <c:pt idx="6994">
                  <c:v>-9.0526314789473775E-2</c:v>
                </c:pt>
                <c:pt idx="6995">
                  <c:v>-8.9605262157894813E-2</c:v>
                </c:pt>
                <c:pt idx="6996">
                  <c:v>-8.8684209526315783E-2</c:v>
                </c:pt>
                <c:pt idx="6997">
                  <c:v>-8.7763156894736849E-2</c:v>
                </c:pt>
                <c:pt idx="6998">
                  <c:v>-8.6842104263157874E-2</c:v>
                </c:pt>
                <c:pt idx="6999">
                  <c:v>-8.5921051631578954E-2</c:v>
                </c:pt>
                <c:pt idx="7000">
                  <c:v>-8.4999999000000034E-2</c:v>
                </c:pt>
                <c:pt idx="7001">
                  <c:v>-8.5359999000000006E-2</c:v>
                </c:pt>
                <c:pt idx="7002">
                  <c:v>-8.5719999000000047E-2</c:v>
                </c:pt>
                <c:pt idx="7003">
                  <c:v>-8.6079999000000018E-2</c:v>
                </c:pt>
                <c:pt idx="7004">
                  <c:v>-8.6439999000000003E-2</c:v>
                </c:pt>
                <c:pt idx="7005">
                  <c:v>-8.679999900000003E-2</c:v>
                </c:pt>
                <c:pt idx="7006">
                  <c:v>-8.7159999000000002E-2</c:v>
                </c:pt>
                <c:pt idx="7007">
                  <c:v>-8.7519999000000043E-2</c:v>
                </c:pt>
                <c:pt idx="7008">
                  <c:v>-8.7879999000000014E-2</c:v>
                </c:pt>
                <c:pt idx="7009">
                  <c:v>-8.8239999000000027E-2</c:v>
                </c:pt>
                <c:pt idx="7010">
                  <c:v>-8.8599999000000082E-2</c:v>
                </c:pt>
                <c:pt idx="7011">
                  <c:v>-8.8959999000000053E-2</c:v>
                </c:pt>
                <c:pt idx="7012">
                  <c:v>-8.9319999000000025E-2</c:v>
                </c:pt>
                <c:pt idx="7013">
                  <c:v>-8.9679999000000052E-2</c:v>
                </c:pt>
                <c:pt idx="7014">
                  <c:v>-9.0039999000000023E-2</c:v>
                </c:pt>
                <c:pt idx="7015">
                  <c:v>-9.0399999000000023E-2</c:v>
                </c:pt>
                <c:pt idx="7016">
                  <c:v>-9.0759999000000036E-2</c:v>
                </c:pt>
                <c:pt idx="7017">
                  <c:v>-9.1119999000000021E-2</c:v>
                </c:pt>
                <c:pt idx="7018">
                  <c:v>-9.1479999000000006E-2</c:v>
                </c:pt>
                <c:pt idx="7019">
                  <c:v>-9.1839999000000005E-2</c:v>
                </c:pt>
                <c:pt idx="7020">
                  <c:v>-9.2199999000000046E-2</c:v>
                </c:pt>
                <c:pt idx="7021">
                  <c:v>-9.2559999000000032E-2</c:v>
                </c:pt>
                <c:pt idx="7022">
                  <c:v>-9.2919999000000003E-2</c:v>
                </c:pt>
                <c:pt idx="7023">
                  <c:v>-9.327999900000003E-2</c:v>
                </c:pt>
                <c:pt idx="7024">
                  <c:v>-9.3639999000000057E-2</c:v>
                </c:pt>
                <c:pt idx="7025">
                  <c:v>-9.3999999000000056E-2</c:v>
                </c:pt>
                <c:pt idx="7026">
                  <c:v>-9.4359999000000028E-2</c:v>
                </c:pt>
                <c:pt idx="7027">
                  <c:v>-9.4719999000000041E-2</c:v>
                </c:pt>
                <c:pt idx="7028">
                  <c:v>-9.5079999000000026E-2</c:v>
                </c:pt>
                <c:pt idx="7029">
                  <c:v>-9.5439999000000025E-2</c:v>
                </c:pt>
                <c:pt idx="7030">
                  <c:v>-9.5799999000000052E-2</c:v>
                </c:pt>
                <c:pt idx="7031">
                  <c:v>-9.6159999000000052E-2</c:v>
                </c:pt>
                <c:pt idx="7032">
                  <c:v>-9.6519999000000023E-2</c:v>
                </c:pt>
                <c:pt idx="7033">
                  <c:v>-9.6879999000000008E-2</c:v>
                </c:pt>
                <c:pt idx="7034">
                  <c:v>-9.7239999000000008E-2</c:v>
                </c:pt>
                <c:pt idx="7035">
                  <c:v>-9.7599999000000034E-2</c:v>
                </c:pt>
                <c:pt idx="7036">
                  <c:v>-9.7959999000000006E-2</c:v>
                </c:pt>
                <c:pt idx="7037">
                  <c:v>-9.8319999000000047E-2</c:v>
                </c:pt>
                <c:pt idx="7038">
                  <c:v>-9.8679999000000032E-2</c:v>
                </c:pt>
                <c:pt idx="7039">
                  <c:v>-9.9039999000000031E-2</c:v>
                </c:pt>
                <c:pt idx="7040">
                  <c:v>-9.9399999000000031E-2</c:v>
                </c:pt>
                <c:pt idx="7041">
                  <c:v>-9.9759999000000057E-2</c:v>
                </c:pt>
                <c:pt idx="7042">
                  <c:v>-0.10011999899999999</c:v>
                </c:pt>
                <c:pt idx="7043">
                  <c:v>-0.10047999899999997</c:v>
                </c:pt>
                <c:pt idx="7044">
                  <c:v>-0.10083999899999997</c:v>
                </c:pt>
                <c:pt idx="7045">
                  <c:v>-0.101199999</c:v>
                </c:pt>
                <c:pt idx="7046">
                  <c:v>-0.10155999899999998</c:v>
                </c:pt>
                <c:pt idx="7047">
                  <c:v>-0.10191999899999998</c:v>
                </c:pt>
                <c:pt idx="7048">
                  <c:v>-0.10227999900000001</c:v>
                </c:pt>
                <c:pt idx="7049">
                  <c:v>-0.102639999</c:v>
                </c:pt>
                <c:pt idx="7050">
                  <c:v>-0.10299999899999998</c:v>
                </c:pt>
                <c:pt idx="7051">
                  <c:v>-0.10335999899999997</c:v>
                </c:pt>
                <c:pt idx="7052">
                  <c:v>-0.10371999900000001</c:v>
                </c:pt>
                <c:pt idx="7053">
                  <c:v>-0.10407999900000001</c:v>
                </c:pt>
                <c:pt idx="7054">
                  <c:v>-0.10443999900000001</c:v>
                </c:pt>
                <c:pt idx="7055">
                  <c:v>-0.104799999</c:v>
                </c:pt>
                <c:pt idx="7056">
                  <c:v>-0.10515999899999998</c:v>
                </c:pt>
                <c:pt idx="7057">
                  <c:v>-0.10551999899999998</c:v>
                </c:pt>
                <c:pt idx="7058">
                  <c:v>-0.10587999899999997</c:v>
                </c:pt>
                <c:pt idx="7059">
                  <c:v>-0.10623999900000002</c:v>
                </c:pt>
                <c:pt idx="7060">
                  <c:v>-0.106599999</c:v>
                </c:pt>
                <c:pt idx="7061">
                  <c:v>-0.10695999899999997</c:v>
                </c:pt>
                <c:pt idx="7062">
                  <c:v>-0.10731999899999997</c:v>
                </c:pt>
                <c:pt idx="7063">
                  <c:v>-0.107679999</c:v>
                </c:pt>
                <c:pt idx="7064">
                  <c:v>-0.10803999900000001</c:v>
                </c:pt>
                <c:pt idx="7065">
                  <c:v>-0.10839999900000001</c:v>
                </c:pt>
                <c:pt idx="7066">
                  <c:v>-0.108759999</c:v>
                </c:pt>
                <c:pt idx="7067">
                  <c:v>-0.10911999900000001</c:v>
                </c:pt>
                <c:pt idx="7068">
                  <c:v>-0.10947999900000001</c:v>
                </c:pt>
                <c:pt idx="7069">
                  <c:v>-0.10983999900000001</c:v>
                </c:pt>
                <c:pt idx="7070">
                  <c:v>-0.11019999900000001</c:v>
                </c:pt>
                <c:pt idx="7071">
                  <c:v>-0.11055999899999994</c:v>
                </c:pt>
                <c:pt idx="7072">
                  <c:v>-0.11091999899999996</c:v>
                </c:pt>
                <c:pt idx="7073">
                  <c:v>-0.11127999899999998</c:v>
                </c:pt>
                <c:pt idx="7074">
                  <c:v>-0.11163999899999998</c:v>
                </c:pt>
                <c:pt idx="7075">
                  <c:v>-0.11199999899999998</c:v>
                </c:pt>
                <c:pt idx="7076">
                  <c:v>-0.11235999899999993</c:v>
                </c:pt>
                <c:pt idx="7077">
                  <c:v>-0.11271999899999999</c:v>
                </c:pt>
                <c:pt idx="7078">
                  <c:v>-0.11307999899999997</c:v>
                </c:pt>
                <c:pt idx="7079">
                  <c:v>-0.11343999899999997</c:v>
                </c:pt>
                <c:pt idx="7080">
                  <c:v>-0.11379999900000001</c:v>
                </c:pt>
                <c:pt idx="7081">
                  <c:v>-0.11415999899999998</c:v>
                </c:pt>
                <c:pt idx="7082">
                  <c:v>-0.11451999899999998</c:v>
                </c:pt>
                <c:pt idx="7083">
                  <c:v>-0.11487999899999997</c:v>
                </c:pt>
                <c:pt idx="7084">
                  <c:v>-0.115239999</c:v>
                </c:pt>
                <c:pt idx="7085">
                  <c:v>-0.11559999900000001</c:v>
                </c:pt>
                <c:pt idx="7086">
                  <c:v>-0.11595999899999997</c:v>
                </c:pt>
                <c:pt idx="7087">
                  <c:v>-0.11631999899999997</c:v>
                </c:pt>
                <c:pt idx="7088">
                  <c:v>-0.11667999899999998</c:v>
                </c:pt>
                <c:pt idx="7089">
                  <c:v>-0.11703999899999998</c:v>
                </c:pt>
                <c:pt idx="7090">
                  <c:v>-0.11739999899999998</c:v>
                </c:pt>
                <c:pt idx="7091">
                  <c:v>-0.11775999899999998</c:v>
                </c:pt>
                <c:pt idx="7092">
                  <c:v>-0.11811999899999998</c:v>
                </c:pt>
                <c:pt idx="7093">
                  <c:v>-0.11847999899999999</c:v>
                </c:pt>
                <c:pt idx="7094">
                  <c:v>-0.11883999899999999</c:v>
                </c:pt>
                <c:pt idx="7095">
                  <c:v>-0.119199999</c:v>
                </c:pt>
                <c:pt idx="7096">
                  <c:v>-0.11955999899999997</c:v>
                </c:pt>
                <c:pt idx="7097">
                  <c:v>-0.11991999899999997</c:v>
                </c:pt>
                <c:pt idx="7098">
                  <c:v>-0.12027999900000001</c:v>
                </c:pt>
                <c:pt idx="7099">
                  <c:v>-0.12063999900000001</c:v>
                </c:pt>
                <c:pt idx="7100">
                  <c:v>-0.120999999</c:v>
                </c:pt>
                <c:pt idx="7101">
                  <c:v>-0.12135999899999997</c:v>
                </c:pt>
                <c:pt idx="7102">
                  <c:v>-0.121719999</c:v>
                </c:pt>
                <c:pt idx="7103">
                  <c:v>-0.12207999900000001</c:v>
                </c:pt>
                <c:pt idx="7104">
                  <c:v>-0.12243999900000001</c:v>
                </c:pt>
                <c:pt idx="7105">
                  <c:v>-0.12279999899999999</c:v>
                </c:pt>
                <c:pt idx="7106">
                  <c:v>-0.12315999900000001</c:v>
                </c:pt>
                <c:pt idx="7107">
                  <c:v>-0.12351999900000001</c:v>
                </c:pt>
                <c:pt idx="7108">
                  <c:v>-0.12387999899999998</c:v>
                </c:pt>
                <c:pt idx="7109">
                  <c:v>-0.124239999</c:v>
                </c:pt>
                <c:pt idx="7110">
                  <c:v>-0.124599999</c:v>
                </c:pt>
                <c:pt idx="7111">
                  <c:v>-0.12495999899999999</c:v>
                </c:pt>
                <c:pt idx="7112">
                  <c:v>-0.12531999900000004</c:v>
                </c:pt>
                <c:pt idx="7113">
                  <c:v>-0.12567999899999996</c:v>
                </c:pt>
                <c:pt idx="7114">
                  <c:v>-0.12603999900000001</c:v>
                </c:pt>
                <c:pt idx="7115">
                  <c:v>-0.12639999899999999</c:v>
                </c:pt>
                <c:pt idx="7116">
                  <c:v>-0.12675999900000001</c:v>
                </c:pt>
                <c:pt idx="7117">
                  <c:v>-0.12711999900000001</c:v>
                </c:pt>
                <c:pt idx="7118">
                  <c:v>-0.12747999900000001</c:v>
                </c:pt>
                <c:pt idx="7119">
                  <c:v>-0.12783999900000001</c:v>
                </c:pt>
                <c:pt idx="7120">
                  <c:v>-0.12819999899999998</c:v>
                </c:pt>
                <c:pt idx="7121">
                  <c:v>-0.12855999900000001</c:v>
                </c:pt>
                <c:pt idx="7122">
                  <c:v>-0.12891999900000006</c:v>
                </c:pt>
                <c:pt idx="7123">
                  <c:v>-0.12927999900000001</c:v>
                </c:pt>
                <c:pt idx="7124">
                  <c:v>-0.12963999900000001</c:v>
                </c:pt>
                <c:pt idx="7125">
                  <c:v>-0.12999999900000006</c:v>
                </c:pt>
                <c:pt idx="7126">
                  <c:v>-0.12939999899999999</c:v>
                </c:pt>
                <c:pt idx="7127">
                  <c:v>-0.12879999900000008</c:v>
                </c:pt>
                <c:pt idx="7128">
                  <c:v>-0.12819999900000001</c:v>
                </c:pt>
                <c:pt idx="7129">
                  <c:v>-0.12759999899999999</c:v>
                </c:pt>
                <c:pt idx="7130">
                  <c:v>-0.12699999900000006</c:v>
                </c:pt>
                <c:pt idx="7131">
                  <c:v>-0.12639999900000001</c:v>
                </c:pt>
                <c:pt idx="7132">
                  <c:v>-0.12579999900000005</c:v>
                </c:pt>
                <c:pt idx="7133">
                  <c:v>-0.12519999900000001</c:v>
                </c:pt>
                <c:pt idx="7134">
                  <c:v>-0.124599999</c:v>
                </c:pt>
                <c:pt idx="7135">
                  <c:v>-0.12399999900000001</c:v>
                </c:pt>
                <c:pt idx="7136">
                  <c:v>-0.12339999900000001</c:v>
                </c:pt>
                <c:pt idx="7137">
                  <c:v>-0.12279999899999999</c:v>
                </c:pt>
                <c:pt idx="7138">
                  <c:v>-0.12219999900000002</c:v>
                </c:pt>
                <c:pt idx="7139">
                  <c:v>-0.12159999900000001</c:v>
                </c:pt>
                <c:pt idx="7140">
                  <c:v>-0.120999999</c:v>
                </c:pt>
                <c:pt idx="7141">
                  <c:v>-0.12039999900000001</c:v>
                </c:pt>
                <c:pt idx="7142">
                  <c:v>-0.119799999</c:v>
                </c:pt>
                <c:pt idx="7143">
                  <c:v>-0.119199999</c:v>
                </c:pt>
                <c:pt idx="7144">
                  <c:v>-0.118599999</c:v>
                </c:pt>
                <c:pt idx="7145">
                  <c:v>-0.11799999900000001</c:v>
                </c:pt>
                <c:pt idx="7146">
                  <c:v>-0.11739999899999998</c:v>
                </c:pt>
                <c:pt idx="7147">
                  <c:v>-0.116799999</c:v>
                </c:pt>
                <c:pt idx="7148">
                  <c:v>-0.116199999</c:v>
                </c:pt>
                <c:pt idx="7149">
                  <c:v>-0.11559999900000001</c:v>
                </c:pt>
                <c:pt idx="7150">
                  <c:v>-0.11499999900000001</c:v>
                </c:pt>
                <c:pt idx="7151">
                  <c:v>-0.1148387086774194</c:v>
                </c:pt>
                <c:pt idx="7152">
                  <c:v>-0.11467741835483866</c:v>
                </c:pt>
                <c:pt idx="7153">
                  <c:v>-0.11451612803225809</c:v>
                </c:pt>
                <c:pt idx="7154">
                  <c:v>-0.1143548377096774</c:v>
                </c:pt>
                <c:pt idx="7155">
                  <c:v>-0.11419354738709679</c:v>
                </c:pt>
                <c:pt idx="7156">
                  <c:v>-0.11403225706451615</c:v>
                </c:pt>
                <c:pt idx="7157">
                  <c:v>-0.11387096674193549</c:v>
                </c:pt>
                <c:pt idx="7158">
                  <c:v>-0.11370967641935488</c:v>
                </c:pt>
                <c:pt idx="7159">
                  <c:v>-0.11354838609677415</c:v>
                </c:pt>
                <c:pt idx="7160">
                  <c:v>-0.11338709577419352</c:v>
                </c:pt>
                <c:pt idx="7161">
                  <c:v>-0.113225805451613</c:v>
                </c:pt>
                <c:pt idx="7162">
                  <c:v>-0.11306451512903225</c:v>
                </c:pt>
                <c:pt idx="7163">
                  <c:v>-0.11290322480645162</c:v>
                </c:pt>
                <c:pt idx="7164">
                  <c:v>-0.112741934483871</c:v>
                </c:pt>
                <c:pt idx="7165">
                  <c:v>-0.11258064416129036</c:v>
                </c:pt>
                <c:pt idx="7166">
                  <c:v>-0.11241935383870966</c:v>
                </c:pt>
                <c:pt idx="7167">
                  <c:v>-0.11225806351612906</c:v>
                </c:pt>
                <c:pt idx="7168">
                  <c:v>-0.11209677319354841</c:v>
                </c:pt>
                <c:pt idx="7169">
                  <c:v>-0.11193548287096775</c:v>
                </c:pt>
                <c:pt idx="7170">
                  <c:v>-0.11177419254838712</c:v>
                </c:pt>
                <c:pt idx="7171">
                  <c:v>-0.11161290222580647</c:v>
                </c:pt>
                <c:pt idx="7172">
                  <c:v>-0.11145161190322582</c:v>
                </c:pt>
                <c:pt idx="7173">
                  <c:v>-0.1112903215806452</c:v>
                </c:pt>
                <c:pt idx="7174">
                  <c:v>-0.11112903125806453</c:v>
                </c:pt>
                <c:pt idx="7175">
                  <c:v>-0.11096774093548394</c:v>
                </c:pt>
                <c:pt idx="7176">
                  <c:v>-0.1108064506129032</c:v>
                </c:pt>
                <c:pt idx="7177">
                  <c:v>-0.11064516029032258</c:v>
                </c:pt>
                <c:pt idx="7178">
                  <c:v>-0.11048386996774191</c:v>
                </c:pt>
                <c:pt idx="7179">
                  <c:v>-0.1103225796451613</c:v>
                </c:pt>
                <c:pt idx="7180">
                  <c:v>-0.11016128932258068</c:v>
                </c:pt>
                <c:pt idx="7181">
                  <c:v>-0.109999999</c:v>
                </c:pt>
                <c:pt idx="7182">
                  <c:v>-0.10983870867741941</c:v>
                </c:pt>
                <c:pt idx="7183">
                  <c:v>-0.10967741835483868</c:v>
                </c:pt>
                <c:pt idx="7184">
                  <c:v>-0.1095161280322581</c:v>
                </c:pt>
                <c:pt idx="7185">
                  <c:v>-0.10935483770967741</c:v>
                </c:pt>
                <c:pt idx="7186">
                  <c:v>-0.10919354738709683</c:v>
                </c:pt>
                <c:pt idx="7187">
                  <c:v>-0.10903225706451616</c:v>
                </c:pt>
                <c:pt idx="7188">
                  <c:v>-0.10887096674193551</c:v>
                </c:pt>
                <c:pt idx="7189">
                  <c:v>-0.1087096764193549</c:v>
                </c:pt>
                <c:pt idx="7190">
                  <c:v>-0.10854838609677418</c:v>
                </c:pt>
                <c:pt idx="7191">
                  <c:v>-0.10838709577419355</c:v>
                </c:pt>
                <c:pt idx="7192">
                  <c:v>-0.10822580545161301</c:v>
                </c:pt>
                <c:pt idx="7193">
                  <c:v>-0.10806451512903227</c:v>
                </c:pt>
                <c:pt idx="7194">
                  <c:v>-0.10790322480645165</c:v>
                </c:pt>
                <c:pt idx="7195">
                  <c:v>-0.10774193448387102</c:v>
                </c:pt>
                <c:pt idx="7196">
                  <c:v>-0.10758064416129039</c:v>
                </c:pt>
                <c:pt idx="7197">
                  <c:v>-0.10741935383870968</c:v>
                </c:pt>
                <c:pt idx="7198">
                  <c:v>-0.10725806351612907</c:v>
                </c:pt>
                <c:pt idx="7199">
                  <c:v>-0.10709677319354843</c:v>
                </c:pt>
                <c:pt idx="7200">
                  <c:v>-0.10693548287096774</c:v>
                </c:pt>
                <c:pt idx="7201">
                  <c:v>-0.10677419254838713</c:v>
                </c:pt>
                <c:pt idx="7202">
                  <c:v>-0.10661290222580649</c:v>
                </c:pt>
                <c:pt idx="7203">
                  <c:v>-0.10645161190322583</c:v>
                </c:pt>
                <c:pt idx="7204">
                  <c:v>-0.10629032158064521</c:v>
                </c:pt>
                <c:pt idx="7205">
                  <c:v>-0.10612903125806455</c:v>
                </c:pt>
                <c:pt idx="7206">
                  <c:v>-0.10596774093548395</c:v>
                </c:pt>
                <c:pt idx="7207">
                  <c:v>-0.10580645061290321</c:v>
                </c:pt>
                <c:pt idx="7208">
                  <c:v>-0.10564516029032259</c:v>
                </c:pt>
                <c:pt idx="7209">
                  <c:v>-0.10548386996774195</c:v>
                </c:pt>
                <c:pt idx="7210">
                  <c:v>-0.10532257964516133</c:v>
                </c:pt>
                <c:pt idx="7211">
                  <c:v>-0.1051612893225807</c:v>
                </c:pt>
                <c:pt idx="7212">
                  <c:v>-0.10499999900000001</c:v>
                </c:pt>
                <c:pt idx="7213">
                  <c:v>-0.10539999899999998</c:v>
                </c:pt>
                <c:pt idx="7214">
                  <c:v>-0.10579999900000002</c:v>
                </c:pt>
                <c:pt idx="7215">
                  <c:v>-0.106199999</c:v>
                </c:pt>
                <c:pt idx="7216">
                  <c:v>-0.106599999</c:v>
                </c:pt>
                <c:pt idx="7217">
                  <c:v>-0.106999999</c:v>
                </c:pt>
                <c:pt idx="7218">
                  <c:v>-0.10739999900000001</c:v>
                </c:pt>
                <c:pt idx="7219">
                  <c:v>-0.10779999899999999</c:v>
                </c:pt>
                <c:pt idx="7220">
                  <c:v>-0.10819999900000002</c:v>
                </c:pt>
                <c:pt idx="7221">
                  <c:v>-0.108599999</c:v>
                </c:pt>
                <c:pt idx="7222">
                  <c:v>-0.10899999900000001</c:v>
                </c:pt>
                <c:pt idx="7223">
                  <c:v>-0.109399999</c:v>
                </c:pt>
                <c:pt idx="7224">
                  <c:v>-0.10979999900000002</c:v>
                </c:pt>
                <c:pt idx="7225">
                  <c:v>-0.11019999900000001</c:v>
                </c:pt>
                <c:pt idx="7226">
                  <c:v>-0.11059999899999998</c:v>
                </c:pt>
                <c:pt idx="7227">
                  <c:v>-0.11099999899999997</c:v>
                </c:pt>
                <c:pt idx="7228">
                  <c:v>-0.11139999899999999</c:v>
                </c:pt>
                <c:pt idx="7229">
                  <c:v>-0.111799999</c:v>
                </c:pt>
                <c:pt idx="7230">
                  <c:v>-0.11219999900000001</c:v>
                </c:pt>
                <c:pt idx="7231">
                  <c:v>-0.11259999900000001</c:v>
                </c:pt>
                <c:pt idx="7232">
                  <c:v>-0.11299999899999999</c:v>
                </c:pt>
                <c:pt idx="7233">
                  <c:v>-0.11339999899999997</c:v>
                </c:pt>
                <c:pt idx="7234">
                  <c:v>-0.11379999900000001</c:v>
                </c:pt>
                <c:pt idx="7235">
                  <c:v>-0.11419999900000001</c:v>
                </c:pt>
                <c:pt idx="7236">
                  <c:v>-0.11459999899999998</c:v>
                </c:pt>
                <c:pt idx="7237">
                  <c:v>-0.11499999900000001</c:v>
                </c:pt>
                <c:pt idx="7238">
                  <c:v>-0.11460317360317462</c:v>
                </c:pt>
                <c:pt idx="7239">
                  <c:v>-0.11420634820634924</c:v>
                </c:pt>
                <c:pt idx="7240">
                  <c:v>-0.11380952280952381</c:v>
                </c:pt>
                <c:pt idx="7241">
                  <c:v>-0.11341269741269841</c:v>
                </c:pt>
                <c:pt idx="7242">
                  <c:v>-0.11301587201587303</c:v>
                </c:pt>
                <c:pt idx="7243">
                  <c:v>-0.11261904661904759</c:v>
                </c:pt>
                <c:pt idx="7244">
                  <c:v>-0.11222222122222227</c:v>
                </c:pt>
                <c:pt idx="7245">
                  <c:v>-0.1118253958253968</c:v>
                </c:pt>
                <c:pt idx="7246">
                  <c:v>-0.11142857042857147</c:v>
                </c:pt>
                <c:pt idx="7247">
                  <c:v>-0.11103174503174607</c:v>
                </c:pt>
                <c:pt idx="7248">
                  <c:v>-0.11063491963492061</c:v>
                </c:pt>
                <c:pt idx="7249">
                  <c:v>-0.11023809423809525</c:v>
                </c:pt>
                <c:pt idx="7250">
                  <c:v>-0.10984126884126991</c:v>
                </c:pt>
                <c:pt idx="7251">
                  <c:v>-0.10944444344444448</c:v>
                </c:pt>
                <c:pt idx="7252">
                  <c:v>-0.10904761804761909</c:v>
                </c:pt>
                <c:pt idx="7253">
                  <c:v>-0.10865079265079365</c:v>
                </c:pt>
                <c:pt idx="7254">
                  <c:v>-0.10825396725396827</c:v>
                </c:pt>
                <c:pt idx="7255">
                  <c:v>-0.10785714185714287</c:v>
                </c:pt>
                <c:pt idx="7256">
                  <c:v>-0.10746031646031746</c:v>
                </c:pt>
                <c:pt idx="7257">
                  <c:v>-0.10706349106349208</c:v>
                </c:pt>
                <c:pt idx="7258">
                  <c:v>-0.10666666566666669</c:v>
                </c:pt>
                <c:pt idx="7259">
                  <c:v>-0.10626984026984126</c:v>
                </c:pt>
                <c:pt idx="7260">
                  <c:v>-0.1058730148730159</c:v>
                </c:pt>
                <c:pt idx="7261">
                  <c:v>-0.10547618947619053</c:v>
                </c:pt>
                <c:pt idx="7262">
                  <c:v>-0.10507936407936504</c:v>
                </c:pt>
                <c:pt idx="7263">
                  <c:v>-0.10468253868253971</c:v>
                </c:pt>
                <c:pt idx="7264">
                  <c:v>-0.10428571328571433</c:v>
                </c:pt>
                <c:pt idx="7265">
                  <c:v>-0.10388888788888888</c:v>
                </c:pt>
                <c:pt idx="7266">
                  <c:v>-0.1034920624920635</c:v>
                </c:pt>
                <c:pt idx="7267">
                  <c:v>-0.10309523709523813</c:v>
                </c:pt>
                <c:pt idx="7268">
                  <c:v>-0.10269841169841271</c:v>
                </c:pt>
                <c:pt idx="7269">
                  <c:v>-0.10230158630158732</c:v>
                </c:pt>
                <c:pt idx="7270">
                  <c:v>-0.1019047609047619</c:v>
                </c:pt>
                <c:pt idx="7271">
                  <c:v>-0.10150793550793651</c:v>
                </c:pt>
                <c:pt idx="7272">
                  <c:v>-0.10111111011111112</c:v>
                </c:pt>
                <c:pt idx="7273">
                  <c:v>-0.10071428471428574</c:v>
                </c:pt>
                <c:pt idx="7274">
                  <c:v>-0.10031745931746025</c:v>
                </c:pt>
                <c:pt idx="7275">
                  <c:v>-9.9920633920634952E-2</c:v>
                </c:pt>
                <c:pt idx="7276">
                  <c:v>-9.9523808523809626E-2</c:v>
                </c:pt>
                <c:pt idx="7277">
                  <c:v>-9.9126983126984189E-2</c:v>
                </c:pt>
                <c:pt idx="7278">
                  <c:v>-9.8730157730158738E-2</c:v>
                </c:pt>
                <c:pt idx="7279">
                  <c:v>-9.833333233333337E-2</c:v>
                </c:pt>
                <c:pt idx="7280">
                  <c:v>-9.7936506936507947E-2</c:v>
                </c:pt>
                <c:pt idx="7281">
                  <c:v>-9.7539681539682566E-2</c:v>
                </c:pt>
                <c:pt idx="7282">
                  <c:v>-9.714285614285717E-2</c:v>
                </c:pt>
                <c:pt idx="7283">
                  <c:v>-9.6746030746031733E-2</c:v>
                </c:pt>
                <c:pt idx="7284">
                  <c:v>-9.6349205349206365E-2</c:v>
                </c:pt>
                <c:pt idx="7285">
                  <c:v>-9.5952379952381026E-2</c:v>
                </c:pt>
                <c:pt idx="7286">
                  <c:v>-9.5555554555555589E-2</c:v>
                </c:pt>
                <c:pt idx="7287">
                  <c:v>-9.5158729158730207E-2</c:v>
                </c:pt>
                <c:pt idx="7288">
                  <c:v>-9.4761903761904798E-2</c:v>
                </c:pt>
                <c:pt idx="7289">
                  <c:v>-9.4365078365079472E-2</c:v>
                </c:pt>
                <c:pt idx="7290">
                  <c:v>-9.3968252968254048E-2</c:v>
                </c:pt>
                <c:pt idx="7291">
                  <c:v>-9.3571427571428653E-2</c:v>
                </c:pt>
                <c:pt idx="7292">
                  <c:v>-9.3174602174603272E-2</c:v>
                </c:pt>
                <c:pt idx="7293">
                  <c:v>-9.2777776777777779E-2</c:v>
                </c:pt>
                <c:pt idx="7294">
                  <c:v>-9.2380951380952384E-2</c:v>
                </c:pt>
                <c:pt idx="7295">
                  <c:v>-9.198412598412703E-2</c:v>
                </c:pt>
                <c:pt idx="7296">
                  <c:v>-9.1587300587301634E-2</c:v>
                </c:pt>
                <c:pt idx="7297">
                  <c:v>-9.1190475190476294E-2</c:v>
                </c:pt>
                <c:pt idx="7298">
                  <c:v>-9.0793649793650857E-2</c:v>
                </c:pt>
                <c:pt idx="7299">
                  <c:v>-9.0396824396825462E-2</c:v>
                </c:pt>
                <c:pt idx="7300">
                  <c:v>-8.9999999000000067E-2</c:v>
                </c:pt>
                <c:pt idx="7301">
                  <c:v>-8.9838708677419388E-2</c:v>
                </c:pt>
                <c:pt idx="7302">
                  <c:v>-8.967741835483875E-2</c:v>
                </c:pt>
                <c:pt idx="7303">
                  <c:v>-8.9516128032258127E-2</c:v>
                </c:pt>
                <c:pt idx="7304">
                  <c:v>-8.9354837709677476E-2</c:v>
                </c:pt>
                <c:pt idx="7305">
                  <c:v>-8.9193547387096853E-2</c:v>
                </c:pt>
                <c:pt idx="7306">
                  <c:v>-8.9032257064516132E-2</c:v>
                </c:pt>
                <c:pt idx="7307">
                  <c:v>-8.8870966741935536E-2</c:v>
                </c:pt>
                <c:pt idx="7308">
                  <c:v>-8.8709676419354844E-2</c:v>
                </c:pt>
                <c:pt idx="7309">
                  <c:v>-8.8548386096774234E-2</c:v>
                </c:pt>
                <c:pt idx="7310">
                  <c:v>-8.8387095774193569E-2</c:v>
                </c:pt>
                <c:pt idx="7311">
                  <c:v>-8.8225805451612987E-2</c:v>
                </c:pt>
                <c:pt idx="7312">
                  <c:v>-8.8064515129032322E-2</c:v>
                </c:pt>
                <c:pt idx="7313">
                  <c:v>-8.7903224806451602E-2</c:v>
                </c:pt>
                <c:pt idx="7314">
                  <c:v>-8.7741934483870965E-2</c:v>
                </c:pt>
                <c:pt idx="7315">
                  <c:v>-8.7580644161290355E-2</c:v>
                </c:pt>
                <c:pt idx="7316">
                  <c:v>-8.7419353838709662E-2</c:v>
                </c:pt>
                <c:pt idx="7317">
                  <c:v>-8.7258063516129067E-2</c:v>
                </c:pt>
                <c:pt idx="7318">
                  <c:v>-8.7096773193548416E-2</c:v>
                </c:pt>
                <c:pt idx="7319">
                  <c:v>-8.6935482870967751E-2</c:v>
                </c:pt>
                <c:pt idx="7320">
                  <c:v>-8.6774192548387155E-2</c:v>
                </c:pt>
                <c:pt idx="7321">
                  <c:v>-8.6612902225806476E-2</c:v>
                </c:pt>
                <c:pt idx="7322">
                  <c:v>-8.645161190322577E-2</c:v>
                </c:pt>
                <c:pt idx="7323">
                  <c:v>-8.6290321580645188E-2</c:v>
                </c:pt>
                <c:pt idx="7324">
                  <c:v>-8.6129031258064523E-2</c:v>
                </c:pt>
                <c:pt idx="7325">
                  <c:v>-8.5967740935483927E-2</c:v>
                </c:pt>
                <c:pt idx="7326">
                  <c:v>-8.5806450612903221E-2</c:v>
                </c:pt>
                <c:pt idx="7327">
                  <c:v>-8.5645160290322653E-2</c:v>
                </c:pt>
                <c:pt idx="7328">
                  <c:v>-8.5483869967741932E-2</c:v>
                </c:pt>
                <c:pt idx="7329">
                  <c:v>-8.5322579645161281E-2</c:v>
                </c:pt>
                <c:pt idx="7330">
                  <c:v>-8.5161289322580644E-2</c:v>
                </c:pt>
                <c:pt idx="7331">
                  <c:v>-8.4999999000000034E-2</c:v>
                </c:pt>
                <c:pt idx="7332">
                  <c:v>-8.4838708677419369E-2</c:v>
                </c:pt>
                <c:pt idx="7333">
                  <c:v>-8.4677418354838732E-2</c:v>
                </c:pt>
                <c:pt idx="7334">
                  <c:v>-8.4516128032258109E-2</c:v>
                </c:pt>
                <c:pt idx="7335">
                  <c:v>-8.4354837709677513E-2</c:v>
                </c:pt>
                <c:pt idx="7336">
                  <c:v>-8.4193547387096807E-2</c:v>
                </c:pt>
                <c:pt idx="7337">
                  <c:v>-8.4032257064516114E-2</c:v>
                </c:pt>
                <c:pt idx="7338">
                  <c:v>-8.3870966741935532E-2</c:v>
                </c:pt>
                <c:pt idx="7339">
                  <c:v>-8.3709676419354853E-2</c:v>
                </c:pt>
                <c:pt idx="7340">
                  <c:v>-8.354838609677423E-2</c:v>
                </c:pt>
                <c:pt idx="7341">
                  <c:v>-8.3387095774193606E-2</c:v>
                </c:pt>
                <c:pt idx="7342">
                  <c:v>-8.3225805451613011E-2</c:v>
                </c:pt>
                <c:pt idx="7343">
                  <c:v>-8.3064515129032332E-2</c:v>
                </c:pt>
                <c:pt idx="7344">
                  <c:v>-8.290322480645157E-2</c:v>
                </c:pt>
                <c:pt idx="7345">
                  <c:v>-8.274193448387096E-2</c:v>
                </c:pt>
                <c:pt idx="7346">
                  <c:v>-8.2580644161290351E-2</c:v>
                </c:pt>
                <c:pt idx="7347">
                  <c:v>-8.2419353838709644E-2</c:v>
                </c:pt>
                <c:pt idx="7348">
                  <c:v>-8.2258063516129049E-2</c:v>
                </c:pt>
                <c:pt idx="7349">
                  <c:v>-8.2096773193548397E-2</c:v>
                </c:pt>
                <c:pt idx="7350">
                  <c:v>-8.1935482870967732E-2</c:v>
                </c:pt>
                <c:pt idx="7351">
                  <c:v>-8.1774192548387151E-2</c:v>
                </c:pt>
                <c:pt idx="7352">
                  <c:v>-8.1612902225806472E-2</c:v>
                </c:pt>
                <c:pt idx="7353">
                  <c:v>-8.1451611903225765E-2</c:v>
                </c:pt>
                <c:pt idx="7354">
                  <c:v>-8.1290321580645211E-2</c:v>
                </c:pt>
                <c:pt idx="7355">
                  <c:v>-8.1129031258064505E-2</c:v>
                </c:pt>
                <c:pt idx="7356">
                  <c:v>-8.0967740935483909E-2</c:v>
                </c:pt>
                <c:pt idx="7357">
                  <c:v>-8.080645061290323E-2</c:v>
                </c:pt>
                <c:pt idx="7358">
                  <c:v>-8.0645160290322634E-2</c:v>
                </c:pt>
                <c:pt idx="7359">
                  <c:v>-8.0483869967741914E-2</c:v>
                </c:pt>
                <c:pt idx="7360">
                  <c:v>-8.0322579645161263E-2</c:v>
                </c:pt>
                <c:pt idx="7361">
                  <c:v>-8.0161289322580653E-2</c:v>
                </c:pt>
                <c:pt idx="7362">
                  <c:v>-7.999999900000003E-2</c:v>
                </c:pt>
                <c:pt idx="7363">
                  <c:v>-7.9682538682539703E-2</c:v>
                </c:pt>
                <c:pt idx="7364">
                  <c:v>-7.9365078365079361E-2</c:v>
                </c:pt>
                <c:pt idx="7365">
                  <c:v>-7.9047618047619075E-2</c:v>
                </c:pt>
                <c:pt idx="7366">
                  <c:v>-7.873015773015872E-2</c:v>
                </c:pt>
                <c:pt idx="7367">
                  <c:v>-7.8412697412698448E-2</c:v>
                </c:pt>
                <c:pt idx="7368">
                  <c:v>-7.8095237095238121E-2</c:v>
                </c:pt>
                <c:pt idx="7369">
                  <c:v>-7.777777677777778E-2</c:v>
                </c:pt>
                <c:pt idx="7370">
                  <c:v>-7.7460316460317452E-2</c:v>
                </c:pt>
                <c:pt idx="7371">
                  <c:v>-7.7142856142857139E-2</c:v>
                </c:pt>
                <c:pt idx="7372">
                  <c:v>-7.6825395825396839E-2</c:v>
                </c:pt>
                <c:pt idx="7373">
                  <c:v>-7.6507935507936511E-2</c:v>
                </c:pt>
                <c:pt idx="7374">
                  <c:v>-7.6190475190476198E-2</c:v>
                </c:pt>
                <c:pt idx="7375">
                  <c:v>-7.5873014873015898E-2</c:v>
                </c:pt>
                <c:pt idx="7376">
                  <c:v>-7.5555554555555557E-2</c:v>
                </c:pt>
                <c:pt idx="7377">
                  <c:v>-7.5238094238095257E-2</c:v>
                </c:pt>
                <c:pt idx="7378">
                  <c:v>-7.4920633920634944E-2</c:v>
                </c:pt>
                <c:pt idx="7379">
                  <c:v>-7.4603173603174602E-2</c:v>
                </c:pt>
                <c:pt idx="7380">
                  <c:v>-7.4285713285714289E-2</c:v>
                </c:pt>
                <c:pt idx="7381">
                  <c:v>-7.3968252968253975E-2</c:v>
                </c:pt>
                <c:pt idx="7382">
                  <c:v>-7.3650792650793676E-2</c:v>
                </c:pt>
                <c:pt idx="7383">
                  <c:v>-7.3333332333333376E-2</c:v>
                </c:pt>
                <c:pt idx="7384">
                  <c:v>-7.3015872015873007E-2</c:v>
                </c:pt>
                <c:pt idx="7385">
                  <c:v>-7.2698411698412721E-2</c:v>
                </c:pt>
                <c:pt idx="7386">
                  <c:v>-7.238095138095238E-2</c:v>
                </c:pt>
                <c:pt idx="7387">
                  <c:v>-7.2063491063492108E-2</c:v>
                </c:pt>
                <c:pt idx="7388">
                  <c:v>-7.1746030746031794E-2</c:v>
                </c:pt>
                <c:pt idx="7389">
                  <c:v>-7.1428570428571425E-2</c:v>
                </c:pt>
                <c:pt idx="7390">
                  <c:v>-7.1111110111111112E-2</c:v>
                </c:pt>
                <c:pt idx="7391">
                  <c:v>-7.0793649793650784E-2</c:v>
                </c:pt>
                <c:pt idx="7392">
                  <c:v>-7.0476189476190471E-2</c:v>
                </c:pt>
                <c:pt idx="7393">
                  <c:v>-7.0158729158730185E-2</c:v>
                </c:pt>
                <c:pt idx="7394">
                  <c:v>-6.9841268841269843E-2</c:v>
                </c:pt>
                <c:pt idx="7395">
                  <c:v>-6.9523808523809516E-2</c:v>
                </c:pt>
                <c:pt idx="7396">
                  <c:v>-6.9206348206349202E-2</c:v>
                </c:pt>
                <c:pt idx="7397">
                  <c:v>-6.8888887888888903E-2</c:v>
                </c:pt>
                <c:pt idx="7398">
                  <c:v>-6.8571427571428561E-2</c:v>
                </c:pt>
                <c:pt idx="7399">
                  <c:v>-6.8253967253968276E-2</c:v>
                </c:pt>
                <c:pt idx="7400">
                  <c:v>-6.7936506936507934E-2</c:v>
                </c:pt>
                <c:pt idx="7401">
                  <c:v>-6.7619046619047621E-2</c:v>
                </c:pt>
                <c:pt idx="7402">
                  <c:v>-6.7301586301587293E-2</c:v>
                </c:pt>
                <c:pt idx="7403">
                  <c:v>-6.698412598412698E-2</c:v>
                </c:pt>
                <c:pt idx="7404">
                  <c:v>-6.666666566666668E-2</c:v>
                </c:pt>
                <c:pt idx="7405">
                  <c:v>-6.6349205349206353E-2</c:v>
                </c:pt>
                <c:pt idx="7406">
                  <c:v>-6.6031745031746039E-2</c:v>
                </c:pt>
                <c:pt idx="7407">
                  <c:v>-6.5714284714285739E-2</c:v>
                </c:pt>
                <c:pt idx="7408">
                  <c:v>-6.5396824396825426E-2</c:v>
                </c:pt>
                <c:pt idx="7409">
                  <c:v>-6.5079364079365071E-2</c:v>
                </c:pt>
                <c:pt idx="7410">
                  <c:v>-6.4761903761904771E-2</c:v>
                </c:pt>
                <c:pt idx="7411">
                  <c:v>-6.4444443444444471E-2</c:v>
                </c:pt>
                <c:pt idx="7412">
                  <c:v>-6.412698312698413E-2</c:v>
                </c:pt>
                <c:pt idx="7413">
                  <c:v>-6.3809522809523803E-2</c:v>
                </c:pt>
                <c:pt idx="7414">
                  <c:v>-6.3492062492063489E-2</c:v>
                </c:pt>
                <c:pt idx="7415">
                  <c:v>-6.3174602174603176E-2</c:v>
                </c:pt>
                <c:pt idx="7416">
                  <c:v>-6.285714185714289E-2</c:v>
                </c:pt>
                <c:pt idx="7417">
                  <c:v>-6.2539681539682562E-2</c:v>
                </c:pt>
                <c:pt idx="7418">
                  <c:v>-6.2222221222222256E-2</c:v>
                </c:pt>
                <c:pt idx="7419">
                  <c:v>-6.1904760904761914E-2</c:v>
                </c:pt>
                <c:pt idx="7420">
                  <c:v>-6.1587300587301587E-2</c:v>
                </c:pt>
                <c:pt idx="7421">
                  <c:v>-6.1269840269841266E-2</c:v>
                </c:pt>
                <c:pt idx="7422">
                  <c:v>-6.0952379952380974E-2</c:v>
                </c:pt>
                <c:pt idx="7423">
                  <c:v>-6.063491963492066E-2</c:v>
                </c:pt>
                <c:pt idx="7424">
                  <c:v>-6.0317459317460326E-2</c:v>
                </c:pt>
                <c:pt idx="7425">
                  <c:v>-5.9999999000000019E-2</c:v>
                </c:pt>
                <c:pt idx="7426">
                  <c:v>-6.0799999000000021E-2</c:v>
                </c:pt>
                <c:pt idx="7427">
                  <c:v>-6.1599998999999996E-2</c:v>
                </c:pt>
                <c:pt idx="7428">
                  <c:v>-6.2399999000000025E-2</c:v>
                </c:pt>
                <c:pt idx="7429">
                  <c:v>-6.3199999000000021E-2</c:v>
                </c:pt>
                <c:pt idx="7430">
                  <c:v>-6.3999999000000002E-2</c:v>
                </c:pt>
                <c:pt idx="7431">
                  <c:v>-6.4799999000000025E-2</c:v>
                </c:pt>
                <c:pt idx="7432">
                  <c:v>-6.5599998999999992E-2</c:v>
                </c:pt>
                <c:pt idx="7433">
                  <c:v>-6.6399998999999987E-2</c:v>
                </c:pt>
                <c:pt idx="7434">
                  <c:v>-6.7199998999999996E-2</c:v>
                </c:pt>
                <c:pt idx="7435">
                  <c:v>-6.7999998999999992E-2</c:v>
                </c:pt>
                <c:pt idx="7436">
                  <c:v>-6.8799999000000028E-2</c:v>
                </c:pt>
                <c:pt idx="7437">
                  <c:v>-6.9599999000000023E-2</c:v>
                </c:pt>
                <c:pt idx="7438">
                  <c:v>-7.0399998999999991E-2</c:v>
                </c:pt>
                <c:pt idx="7439">
                  <c:v>-7.1199999E-2</c:v>
                </c:pt>
                <c:pt idx="7440">
                  <c:v>-7.1999998999999995E-2</c:v>
                </c:pt>
                <c:pt idx="7441">
                  <c:v>-7.2799999000000032E-2</c:v>
                </c:pt>
                <c:pt idx="7442">
                  <c:v>-7.3599998999999999E-2</c:v>
                </c:pt>
                <c:pt idx="7443">
                  <c:v>-7.4399998999999994E-2</c:v>
                </c:pt>
                <c:pt idx="7444">
                  <c:v>-7.5199999000000003E-2</c:v>
                </c:pt>
                <c:pt idx="7445">
                  <c:v>-7.5999998999999999E-2</c:v>
                </c:pt>
                <c:pt idx="7446">
                  <c:v>-7.6799998999999994E-2</c:v>
                </c:pt>
                <c:pt idx="7447">
                  <c:v>-7.7599998999999989E-2</c:v>
                </c:pt>
                <c:pt idx="7448">
                  <c:v>-7.8399998999999998E-2</c:v>
                </c:pt>
                <c:pt idx="7449">
                  <c:v>-7.9199998999999993E-2</c:v>
                </c:pt>
                <c:pt idx="7450">
                  <c:v>-7.999999900000003E-2</c:v>
                </c:pt>
                <c:pt idx="7451">
                  <c:v>-7.9199998999999993E-2</c:v>
                </c:pt>
                <c:pt idx="7452">
                  <c:v>-7.8399998999999998E-2</c:v>
                </c:pt>
                <c:pt idx="7453">
                  <c:v>-7.7599998999999989E-2</c:v>
                </c:pt>
                <c:pt idx="7454">
                  <c:v>-7.6799998999999994E-2</c:v>
                </c:pt>
                <c:pt idx="7455">
                  <c:v>-7.5999998999999999E-2</c:v>
                </c:pt>
                <c:pt idx="7456">
                  <c:v>-7.5199999000000003E-2</c:v>
                </c:pt>
                <c:pt idx="7457">
                  <c:v>-7.4399998999999994E-2</c:v>
                </c:pt>
                <c:pt idx="7458">
                  <c:v>-7.3599998999999999E-2</c:v>
                </c:pt>
                <c:pt idx="7459">
                  <c:v>-7.2799999000000032E-2</c:v>
                </c:pt>
                <c:pt idx="7460">
                  <c:v>-7.1999998999999995E-2</c:v>
                </c:pt>
                <c:pt idx="7461">
                  <c:v>-7.1199999E-2</c:v>
                </c:pt>
                <c:pt idx="7462">
                  <c:v>-7.0399998999999991E-2</c:v>
                </c:pt>
                <c:pt idx="7463">
                  <c:v>-6.9599999000000023E-2</c:v>
                </c:pt>
                <c:pt idx="7464">
                  <c:v>-6.8799999000000028E-2</c:v>
                </c:pt>
                <c:pt idx="7465">
                  <c:v>-6.7999998999999992E-2</c:v>
                </c:pt>
                <c:pt idx="7466">
                  <c:v>-6.7199998999999996E-2</c:v>
                </c:pt>
                <c:pt idx="7467">
                  <c:v>-6.6399998999999987E-2</c:v>
                </c:pt>
                <c:pt idx="7468">
                  <c:v>-6.5599998999999992E-2</c:v>
                </c:pt>
                <c:pt idx="7469">
                  <c:v>-6.4799999000000025E-2</c:v>
                </c:pt>
                <c:pt idx="7470">
                  <c:v>-6.3999998999999988E-2</c:v>
                </c:pt>
                <c:pt idx="7471">
                  <c:v>-6.3199999000000021E-2</c:v>
                </c:pt>
                <c:pt idx="7472">
                  <c:v>-6.2399999000000025E-2</c:v>
                </c:pt>
                <c:pt idx="7473">
                  <c:v>-6.1599998999999996E-2</c:v>
                </c:pt>
                <c:pt idx="7474">
                  <c:v>-6.0799999000000021E-2</c:v>
                </c:pt>
                <c:pt idx="7475">
                  <c:v>-5.9999999000000019E-2</c:v>
                </c:pt>
                <c:pt idx="7476">
                  <c:v>-6.0879998999999997E-2</c:v>
                </c:pt>
                <c:pt idx="7477">
                  <c:v>-6.1759998999999996E-2</c:v>
                </c:pt>
                <c:pt idx="7478">
                  <c:v>-6.2639999000000002E-2</c:v>
                </c:pt>
                <c:pt idx="7479">
                  <c:v>-6.3519998999999994E-2</c:v>
                </c:pt>
                <c:pt idx="7480">
                  <c:v>-6.4399999000000027E-2</c:v>
                </c:pt>
                <c:pt idx="7481">
                  <c:v>-6.5279998999999977E-2</c:v>
                </c:pt>
                <c:pt idx="7482">
                  <c:v>-6.6159998999999997E-2</c:v>
                </c:pt>
                <c:pt idx="7483">
                  <c:v>-6.7039998999999989E-2</c:v>
                </c:pt>
                <c:pt idx="7484">
                  <c:v>-6.7919999000000023E-2</c:v>
                </c:pt>
                <c:pt idx="7485">
                  <c:v>-6.8799999000000028E-2</c:v>
                </c:pt>
                <c:pt idx="7486">
                  <c:v>-6.9679998999999992E-2</c:v>
                </c:pt>
                <c:pt idx="7487">
                  <c:v>-7.0559998999999998E-2</c:v>
                </c:pt>
                <c:pt idx="7488">
                  <c:v>-7.1439999000000004E-2</c:v>
                </c:pt>
                <c:pt idx="7489">
                  <c:v>-7.2319999000000024E-2</c:v>
                </c:pt>
                <c:pt idx="7490">
                  <c:v>-7.3199999000000002E-2</c:v>
                </c:pt>
                <c:pt idx="7491">
                  <c:v>-7.4079999000000021E-2</c:v>
                </c:pt>
                <c:pt idx="7492">
                  <c:v>-7.4959998999999999E-2</c:v>
                </c:pt>
                <c:pt idx="7493">
                  <c:v>-7.5839999000000033E-2</c:v>
                </c:pt>
                <c:pt idx="7494">
                  <c:v>-7.6719998999999997E-2</c:v>
                </c:pt>
                <c:pt idx="7495">
                  <c:v>-7.7599999000000031E-2</c:v>
                </c:pt>
                <c:pt idx="7496">
                  <c:v>-7.8479998999999995E-2</c:v>
                </c:pt>
                <c:pt idx="7497">
                  <c:v>-7.9359999000000028E-2</c:v>
                </c:pt>
                <c:pt idx="7498">
                  <c:v>-8.023999900000002E-2</c:v>
                </c:pt>
                <c:pt idx="7499">
                  <c:v>-8.1119999000000012E-2</c:v>
                </c:pt>
                <c:pt idx="7500">
                  <c:v>-8.1999999000000004E-2</c:v>
                </c:pt>
                <c:pt idx="7501">
                  <c:v>-8.1887095774193563E-2</c:v>
                </c:pt>
                <c:pt idx="7502">
                  <c:v>-8.1774192548387151E-2</c:v>
                </c:pt>
                <c:pt idx="7503">
                  <c:v>-8.1661289322580655E-2</c:v>
                </c:pt>
                <c:pt idx="7504">
                  <c:v>-8.15483860967742E-2</c:v>
                </c:pt>
                <c:pt idx="7505">
                  <c:v>-8.1435482870967732E-2</c:v>
                </c:pt>
                <c:pt idx="7506">
                  <c:v>-8.1322579645161236E-2</c:v>
                </c:pt>
                <c:pt idx="7507">
                  <c:v>-8.1209676419354823E-2</c:v>
                </c:pt>
                <c:pt idx="7508">
                  <c:v>-8.1096773193548397E-2</c:v>
                </c:pt>
                <c:pt idx="7509">
                  <c:v>-8.0983869967741928E-2</c:v>
                </c:pt>
                <c:pt idx="7510">
                  <c:v>-8.0870966741935502E-2</c:v>
                </c:pt>
                <c:pt idx="7511">
                  <c:v>-8.0758063516129103E-2</c:v>
                </c:pt>
                <c:pt idx="7512">
                  <c:v>-8.0645160290322634E-2</c:v>
                </c:pt>
                <c:pt idx="7513">
                  <c:v>-8.0532257064516125E-2</c:v>
                </c:pt>
                <c:pt idx="7514">
                  <c:v>-8.041935383870967E-2</c:v>
                </c:pt>
                <c:pt idx="7515">
                  <c:v>-8.0306450612903216E-2</c:v>
                </c:pt>
                <c:pt idx="7516">
                  <c:v>-8.0193547387096789E-2</c:v>
                </c:pt>
                <c:pt idx="7517">
                  <c:v>-8.0080644161290349E-2</c:v>
                </c:pt>
                <c:pt idx="7518">
                  <c:v>-7.9967740935483908E-2</c:v>
                </c:pt>
                <c:pt idx="7519">
                  <c:v>-7.9854837709677412E-2</c:v>
                </c:pt>
                <c:pt idx="7520">
                  <c:v>-7.9741934483870971E-2</c:v>
                </c:pt>
                <c:pt idx="7521">
                  <c:v>-7.9629031258064517E-2</c:v>
                </c:pt>
                <c:pt idx="7522">
                  <c:v>-7.951612803225809E-2</c:v>
                </c:pt>
                <c:pt idx="7523">
                  <c:v>-7.9403224806451664E-2</c:v>
                </c:pt>
                <c:pt idx="7524">
                  <c:v>-7.9290321580645182E-2</c:v>
                </c:pt>
                <c:pt idx="7525">
                  <c:v>-7.9177418354838741E-2</c:v>
                </c:pt>
                <c:pt idx="7526">
                  <c:v>-7.9064515129032301E-2</c:v>
                </c:pt>
                <c:pt idx="7527">
                  <c:v>-7.8951611903225832E-2</c:v>
                </c:pt>
                <c:pt idx="7528">
                  <c:v>-7.883870867741935E-2</c:v>
                </c:pt>
                <c:pt idx="7529">
                  <c:v>-7.872580545161291E-2</c:v>
                </c:pt>
                <c:pt idx="7530">
                  <c:v>-7.8612902225806483E-2</c:v>
                </c:pt>
                <c:pt idx="7531">
                  <c:v>-7.8499999000000029E-2</c:v>
                </c:pt>
                <c:pt idx="7532">
                  <c:v>-7.838709577419356E-2</c:v>
                </c:pt>
                <c:pt idx="7533">
                  <c:v>-7.8274192548387078E-2</c:v>
                </c:pt>
                <c:pt idx="7534">
                  <c:v>-7.8161289322580679E-2</c:v>
                </c:pt>
                <c:pt idx="7535">
                  <c:v>-7.8048386096774169E-2</c:v>
                </c:pt>
                <c:pt idx="7536">
                  <c:v>-7.793548287096777E-2</c:v>
                </c:pt>
                <c:pt idx="7537">
                  <c:v>-7.7822579645161316E-2</c:v>
                </c:pt>
                <c:pt idx="7538">
                  <c:v>-7.7709676419354834E-2</c:v>
                </c:pt>
                <c:pt idx="7539">
                  <c:v>-7.7596773193548435E-2</c:v>
                </c:pt>
                <c:pt idx="7540">
                  <c:v>-7.7483869967741953E-2</c:v>
                </c:pt>
                <c:pt idx="7541">
                  <c:v>-7.7370966741935512E-2</c:v>
                </c:pt>
                <c:pt idx="7542">
                  <c:v>-7.725806351612903E-2</c:v>
                </c:pt>
                <c:pt idx="7543">
                  <c:v>-7.7145160290322576E-2</c:v>
                </c:pt>
                <c:pt idx="7544">
                  <c:v>-7.7032257064516149E-2</c:v>
                </c:pt>
                <c:pt idx="7545">
                  <c:v>-7.6919353838709681E-2</c:v>
                </c:pt>
                <c:pt idx="7546">
                  <c:v>-7.6806450612903254E-2</c:v>
                </c:pt>
                <c:pt idx="7547">
                  <c:v>-7.6693547387096772E-2</c:v>
                </c:pt>
                <c:pt idx="7548">
                  <c:v>-7.6580644161290318E-2</c:v>
                </c:pt>
                <c:pt idx="7549">
                  <c:v>-7.6467740935483891E-2</c:v>
                </c:pt>
                <c:pt idx="7550">
                  <c:v>-7.6354837709677423E-2</c:v>
                </c:pt>
                <c:pt idx="7551">
                  <c:v>-7.6241934483870968E-2</c:v>
                </c:pt>
                <c:pt idx="7552">
                  <c:v>-7.6129031258064514E-2</c:v>
                </c:pt>
                <c:pt idx="7553">
                  <c:v>-7.6016128032258073E-2</c:v>
                </c:pt>
                <c:pt idx="7554">
                  <c:v>-7.5903224806451675E-2</c:v>
                </c:pt>
                <c:pt idx="7555">
                  <c:v>-7.5790321580645192E-2</c:v>
                </c:pt>
                <c:pt idx="7556">
                  <c:v>-7.5677418354838724E-2</c:v>
                </c:pt>
                <c:pt idx="7557">
                  <c:v>-7.5564515129032284E-2</c:v>
                </c:pt>
                <c:pt idx="7558">
                  <c:v>-7.5451611903225843E-2</c:v>
                </c:pt>
                <c:pt idx="7559">
                  <c:v>-7.5338708677419361E-2</c:v>
                </c:pt>
                <c:pt idx="7560">
                  <c:v>-7.5225805451612879E-2</c:v>
                </c:pt>
                <c:pt idx="7561">
                  <c:v>-7.5112902225806494E-2</c:v>
                </c:pt>
                <c:pt idx="7562">
                  <c:v>-7.4999999000000026E-2</c:v>
                </c:pt>
                <c:pt idx="7563">
                  <c:v>-7.5236841105263158E-2</c:v>
                </c:pt>
                <c:pt idx="7564">
                  <c:v>-7.5473683210526346E-2</c:v>
                </c:pt>
                <c:pt idx="7565">
                  <c:v>-7.5710525315789493E-2</c:v>
                </c:pt>
                <c:pt idx="7566">
                  <c:v>-7.5947367421052625E-2</c:v>
                </c:pt>
                <c:pt idx="7567">
                  <c:v>-7.6184209526315799E-2</c:v>
                </c:pt>
                <c:pt idx="7568">
                  <c:v>-7.6421051631578946E-2</c:v>
                </c:pt>
                <c:pt idx="7569">
                  <c:v>-7.6657893736842106E-2</c:v>
                </c:pt>
                <c:pt idx="7570">
                  <c:v>-7.6894735842105308E-2</c:v>
                </c:pt>
                <c:pt idx="7571">
                  <c:v>-7.7131577947368454E-2</c:v>
                </c:pt>
                <c:pt idx="7572">
                  <c:v>-7.7368420052631656E-2</c:v>
                </c:pt>
                <c:pt idx="7573">
                  <c:v>-7.7605262157894733E-2</c:v>
                </c:pt>
                <c:pt idx="7574">
                  <c:v>-7.7842104263157894E-2</c:v>
                </c:pt>
                <c:pt idx="7575">
                  <c:v>-7.8078946368421054E-2</c:v>
                </c:pt>
                <c:pt idx="7576">
                  <c:v>-7.8315788473684214E-2</c:v>
                </c:pt>
                <c:pt idx="7577">
                  <c:v>-7.8552630578947402E-2</c:v>
                </c:pt>
                <c:pt idx="7578">
                  <c:v>-7.8789472684210521E-2</c:v>
                </c:pt>
                <c:pt idx="7579">
                  <c:v>-7.9026314789473709E-2</c:v>
                </c:pt>
                <c:pt idx="7580">
                  <c:v>-7.9263156894736883E-2</c:v>
                </c:pt>
                <c:pt idx="7581">
                  <c:v>-7.949999900000003E-2</c:v>
                </c:pt>
                <c:pt idx="7582">
                  <c:v>-7.973684110526319E-2</c:v>
                </c:pt>
                <c:pt idx="7583">
                  <c:v>-7.9973683210526364E-2</c:v>
                </c:pt>
                <c:pt idx="7584">
                  <c:v>-8.021052531578951E-2</c:v>
                </c:pt>
                <c:pt idx="7585">
                  <c:v>-8.0447367421052671E-2</c:v>
                </c:pt>
                <c:pt idx="7586">
                  <c:v>-8.0684209526315789E-2</c:v>
                </c:pt>
                <c:pt idx="7587">
                  <c:v>-8.092105163157895E-2</c:v>
                </c:pt>
                <c:pt idx="7588">
                  <c:v>-8.1157893736842193E-2</c:v>
                </c:pt>
                <c:pt idx="7589">
                  <c:v>-8.1394735842105229E-2</c:v>
                </c:pt>
                <c:pt idx="7590">
                  <c:v>-8.1631577947368444E-2</c:v>
                </c:pt>
                <c:pt idx="7591">
                  <c:v>-8.1868420052631619E-2</c:v>
                </c:pt>
                <c:pt idx="7592">
                  <c:v>-8.2105262157894807E-2</c:v>
                </c:pt>
                <c:pt idx="7593">
                  <c:v>-8.2342104263157856E-2</c:v>
                </c:pt>
                <c:pt idx="7594">
                  <c:v>-8.2578946368421086E-2</c:v>
                </c:pt>
                <c:pt idx="7595">
                  <c:v>-8.2815788473684218E-2</c:v>
                </c:pt>
                <c:pt idx="7596">
                  <c:v>-8.3052630578947406E-2</c:v>
                </c:pt>
                <c:pt idx="7597">
                  <c:v>-8.3289472684210566E-2</c:v>
                </c:pt>
                <c:pt idx="7598">
                  <c:v>-8.3526314789473796E-2</c:v>
                </c:pt>
                <c:pt idx="7599">
                  <c:v>-8.3763156894736845E-2</c:v>
                </c:pt>
                <c:pt idx="7600">
                  <c:v>-8.3999999000000033E-2</c:v>
                </c:pt>
                <c:pt idx="7601">
                  <c:v>-8.3290321580645241E-2</c:v>
                </c:pt>
                <c:pt idx="7602">
                  <c:v>-8.2580644161290351E-2</c:v>
                </c:pt>
                <c:pt idx="7603">
                  <c:v>-8.1870966741935516E-2</c:v>
                </c:pt>
                <c:pt idx="7604">
                  <c:v>-8.1161289322580654E-2</c:v>
                </c:pt>
                <c:pt idx="7605">
                  <c:v>-8.045161190322575E-2</c:v>
                </c:pt>
                <c:pt idx="7606">
                  <c:v>-7.9741934483870971E-2</c:v>
                </c:pt>
                <c:pt idx="7607">
                  <c:v>-7.9032257064516165E-2</c:v>
                </c:pt>
                <c:pt idx="7608">
                  <c:v>-7.832257964516133E-2</c:v>
                </c:pt>
                <c:pt idx="7609">
                  <c:v>-7.7612902225806496E-2</c:v>
                </c:pt>
                <c:pt idx="7610">
                  <c:v>-7.6903224806451648E-2</c:v>
                </c:pt>
                <c:pt idx="7611">
                  <c:v>-7.6193547387096799E-2</c:v>
                </c:pt>
                <c:pt idx="7612">
                  <c:v>-7.5483869967741979E-2</c:v>
                </c:pt>
                <c:pt idx="7613">
                  <c:v>-7.4774192548387103E-2</c:v>
                </c:pt>
                <c:pt idx="7614">
                  <c:v>-7.4064515129032296E-2</c:v>
                </c:pt>
                <c:pt idx="7615">
                  <c:v>-7.3354837709677434E-2</c:v>
                </c:pt>
                <c:pt idx="7616">
                  <c:v>-7.2645160290322558E-2</c:v>
                </c:pt>
                <c:pt idx="7617">
                  <c:v>-7.1935482870967751E-2</c:v>
                </c:pt>
                <c:pt idx="7618">
                  <c:v>-7.1225805451612889E-2</c:v>
                </c:pt>
                <c:pt idx="7619">
                  <c:v>-7.0516128032258082E-2</c:v>
                </c:pt>
                <c:pt idx="7620">
                  <c:v>-6.9806450612903276E-2</c:v>
                </c:pt>
                <c:pt idx="7621">
                  <c:v>-6.9096773193548455E-2</c:v>
                </c:pt>
                <c:pt idx="7622">
                  <c:v>-6.8387095774193551E-2</c:v>
                </c:pt>
                <c:pt idx="7623">
                  <c:v>-6.7677418354838745E-2</c:v>
                </c:pt>
                <c:pt idx="7624">
                  <c:v>-6.6967740935483883E-2</c:v>
                </c:pt>
                <c:pt idx="7625">
                  <c:v>-6.6258063516129007E-2</c:v>
                </c:pt>
                <c:pt idx="7626">
                  <c:v>-6.55483860967742E-2</c:v>
                </c:pt>
                <c:pt idx="7627">
                  <c:v>-6.4838708677419379E-2</c:v>
                </c:pt>
                <c:pt idx="7628">
                  <c:v>-6.4129031258064517E-2</c:v>
                </c:pt>
                <c:pt idx="7629">
                  <c:v>-6.3419353838709683E-2</c:v>
                </c:pt>
                <c:pt idx="7630">
                  <c:v>-6.2709676419354862E-2</c:v>
                </c:pt>
                <c:pt idx="7631">
                  <c:v>-6.1999999000000014E-2</c:v>
                </c:pt>
                <c:pt idx="7632">
                  <c:v>-6.1290321580645173E-2</c:v>
                </c:pt>
                <c:pt idx="7633">
                  <c:v>-6.0580644161290331E-2</c:v>
                </c:pt>
                <c:pt idx="7634">
                  <c:v>-5.9870966741935511E-2</c:v>
                </c:pt>
                <c:pt idx="7635">
                  <c:v>-5.9161289322580676E-2</c:v>
                </c:pt>
                <c:pt idx="7636">
                  <c:v>-5.8451611903225835E-2</c:v>
                </c:pt>
                <c:pt idx="7637">
                  <c:v>-5.7741934483870973E-2</c:v>
                </c:pt>
                <c:pt idx="7638">
                  <c:v>-5.7032257064516152E-2</c:v>
                </c:pt>
                <c:pt idx="7639">
                  <c:v>-5.6322579645161318E-2</c:v>
                </c:pt>
                <c:pt idx="7640">
                  <c:v>-5.561290222580649E-2</c:v>
                </c:pt>
                <c:pt idx="7641">
                  <c:v>-5.490322480645167E-2</c:v>
                </c:pt>
                <c:pt idx="7642">
                  <c:v>-5.4193547387096808E-2</c:v>
                </c:pt>
                <c:pt idx="7643">
                  <c:v>-5.3483869967741966E-2</c:v>
                </c:pt>
                <c:pt idx="7644">
                  <c:v>-5.2774192548387097E-2</c:v>
                </c:pt>
                <c:pt idx="7645">
                  <c:v>-5.2064515129032291E-2</c:v>
                </c:pt>
                <c:pt idx="7646">
                  <c:v>-5.1354837709677414E-2</c:v>
                </c:pt>
                <c:pt idx="7647">
                  <c:v>-5.0645160290322559E-2</c:v>
                </c:pt>
                <c:pt idx="7648">
                  <c:v>-4.9935482870967766E-2</c:v>
                </c:pt>
                <c:pt idx="7649">
                  <c:v>-4.922580545161289E-2</c:v>
                </c:pt>
                <c:pt idx="7650">
                  <c:v>-4.8516128032258084E-2</c:v>
                </c:pt>
                <c:pt idx="7651">
                  <c:v>-4.780645061290327E-2</c:v>
                </c:pt>
                <c:pt idx="7652">
                  <c:v>-4.7096773193548429E-2</c:v>
                </c:pt>
                <c:pt idx="7653">
                  <c:v>-4.6387095774193553E-2</c:v>
                </c:pt>
                <c:pt idx="7654">
                  <c:v>-4.5677418354838732E-2</c:v>
                </c:pt>
                <c:pt idx="7655">
                  <c:v>-4.4967740935483905E-2</c:v>
                </c:pt>
                <c:pt idx="7656">
                  <c:v>-4.4258063516129036E-2</c:v>
                </c:pt>
                <c:pt idx="7657">
                  <c:v>-4.3548386096774194E-2</c:v>
                </c:pt>
                <c:pt idx="7658">
                  <c:v>-4.2838708677419367E-2</c:v>
                </c:pt>
                <c:pt idx="7659">
                  <c:v>-4.2129031258064525E-2</c:v>
                </c:pt>
                <c:pt idx="7660">
                  <c:v>-4.1419353838709691E-2</c:v>
                </c:pt>
                <c:pt idx="7661">
                  <c:v>-4.070967641935485E-2</c:v>
                </c:pt>
                <c:pt idx="7662">
                  <c:v>-3.9999999000000001E-2</c:v>
                </c:pt>
                <c:pt idx="7663">
                  <c:v>-4.079999900000001E-2</c:v>
                </c:pt>
                <c:pt idx="7664">
                  <c:v>-4.1599998999999985E-2</c:v>
                </c:pt>
                <c:pt idx="7665">
                  <c:v>-4.2399999000000028E-2</c:v>
                </c:pt>
                <c:pt idx="7666">
                  <c:v>-4.3199999000000003E-2</c:v>
                </c:pt>
                <c:pt idx="7667">
                  <c:v>-4.3999998999999998E-2</c:v>
                </c:pt>
                <c:pt idx="7668">
                  <c:v>-4.4799999000000021E-2</c:v>
                </c:pt>
                <c:pt idx="7669">
                  <c:v>-4.5599999000000016E-2</c:v>
                </c:pt>
                <c:pt idx="7670">
                  <c:v>-4.6399999000000018E-2</c:v>
                </c:pt>
                <c:pt idx="7671">
                  <c:v>-4.7199999000000027E-2</c:v>
                </c:pt>
                <c:pt idx="7672">
                  <c:v>-4.7999999000000008E-2</c:v>
                </c:pt>
                <c:pt idx="7673">
                  <c:v>-4.8799999000000011E-2</c:v>
                </c:pt>
                <c:pt idx="7674">
                  <c:v>-4.959999900000002E-2</c:v>
                </c:pt>
                <c:pt idx="7675">
                  <c:v>-5.0399999000000029E-2</c:v>
                </c:pt>
                <c:pt idx="7676">
                  <c:v>-5.1199998999999996E-2</c:v>
                </c:pt>
                <c:pt idx="7677">
                  <c:v>-5.1999998999999998E-2</c:v>
                </c:pt>
                <c:pt idx="7678">
                  <c:v>-5.2799999000000021E-2</c:v>
                </c:pt>
                <c:pt idx="7679">
                  <c:v>-5.3599999000000016E-2</c:v>
                </c:pt>
                <c:pt idx="7680">
                  <c:v>-5.4399999000000032E-2</c:v>
                </c:pt>
                <c:pt idx="7681">
                  <c:v>-5.5199999000000013E-2</c:v>
                </c:pt>
                <c:pt idx="7682">
                  <c:v>-5.5999999000000016E-2</c:v>
                </c:pt>
                <c:pt idx="7683">
                  <c:v>-5.6799999000000018E-2</c:v>
                </c:pt>
                <c:pt idx="7684">
                  <c:v>-5.7599999000000027E-2</c:v>
                </c:pt>
                <c:pt idx="7685">
                  <c:v>-5.8399998999999994E-2</c:v>
                </c:pt>
                <c:pt idx="7686">
                  <c:v>-5.919999900000001E-2</c:v>
                </c:pt>
                <c:pt idx="7687">
                  <c:v>-5.9999999000000019E-2</c:v>
                </c:pt>
                <c:pt idx="7688">
                  <c:v>-5.9682538682539699E-2</c:v>
                </c:pt>
                <c:pt idx="7689">
                  <c:v>-5.9365078365079364E-2</c:v>
                </c:pt>
                <c:pt idx="7690">
                  <c:v>-5.9047618047619078E-2</c:v>
                </c:pt>
                <c:pt idx="7691">
                  <c:v>-5.873015773015873E-2</c:v>
                </c:pt>
                <c:pt idx="7692">
                  <c:v>-5.8412697412698451E-2</c:v>
                </c:pt>
                <c:pt idx="7693">
                  <c:v>-5.8095237095238117E-2</c:v>
                </c:pt>
                <c:pt idx="7694">
                  <c:v>-5.7777776777777783E-2</c:v>
                </c:pt>
                <c:pt idx="7695">
                  <c:v>-5.7460316460317462E-2</c:v>
                </c:pt>
                <c:pt idx="7696">
                  <c:v>-5.7142856142857142E-2</c:v>
                </c:pt>
                <c:pt idx="7697">
                  <c:v>-5.6825395825396828E-2</c:v>
                </c:pt>
                <c:pt idx="7698">
                  <c:v>-5.6507935507936514E-2</c:v>
                </c:pt>
                <c:pt idx="7699">
                  <c:v>-5.6190475190476187E-2</c:v>
                </c:pt>
                <c:pt idx="7700">
                  <c:v>-5.5873014873015894E-2</c:v>
                </c:pt>
                <c:pt idx="7701">
                  <c:v>-5.5555554555555546E-2</c:v>
                </c:pt>
                <c:pt idx="7702">
                  <c:v>-5.5238094238095246E-2</c:v>
                </c:pt>
                <c:pt idx="7703">
                  <c:v>-5.492063392063494E-2</c:v>
                </c:pt>
                <c:pt idx="7704">
                  <c:v>-5.4603173603174585E-2</c:v>
                </c:pt>
                <c:pt idx="7705">
                  <c:v>-5.4285713285714292E-2</c:v>
                </c:pt>
                <c:pt idx="7706">
                  <c:v>-5.3968252968253957E-2</c:v>
                </c:pt>
                <c:pt idx="7707">
                  <c:v>-5.3650792650793665E-2</c:v>
                </c:pt>
                <c:pt idx="7708">
                  <c:v>-5.3333332333333358E-2</c:v>
                </c:pt>
                <c:pt idx="7709">
                  <c:v>-5.301587201587301E-2</c:v>
                </c:pt>
                <c:pt idx="7710">
                  <c:v>-5.2698411698412717E-2</c:v>
                </c:pt>
                <c:pt idx="7711">
                  <c:v>-5.2380951380952383E-2</c:v>
                </c:pt>
                <c:pt idx="7712">
                  <c:v>-5.2063491063492097E-2</c:v>
                </c:pt>
                <c:pt idx="7713">
                  <c:v>-5.174603074603179E-2</c:v>
                </c:pt>
                <c:pt idx="7714">
                  <c:v>-5.1428570428571428E-2</c:v>
                </c:pt>
                <c:pt idx="7715">
                  <c:v>-5.1111110111111122E-2</c:v>
                </c:pt>
                <c:pt idx="7716">
                  <c:v>-5.0793649793650794E-2</c:v>
                </c:pt>
                <c:pt idx="7717">
                  <c:v>-5.0476189476190481E-2</c:v>
                </c:pt>
                <c:pt idx="7718">
                  <c:v>-5.0158729158730167E-2</c:v>
                </c:pt>
                <c:pt idx="7719">
                  <c:v>-4.9841268841269853E-2</c:v>
                </c:pt>
                <c:pt idx="7720">
                  <c:v>-4.9523808523809512E-2</c:v>
                </c:pt>
                <c:pt idx="7721">
                  <c:v>-4.9206348206349212E-2</c:v>
                </c:pt>
                <c:pt idx="7722">
                  <c:v>-4.8888887888888906E-2</c:v>
                </c:pt>
                <c:pt idx="7723">
                  <c:v>-4.8571427571428571E-2</c:v>
                </c:pt>
                <c:pt idx="7724">
                  <c:v>-4.8253967253968279E-2</c:v>
                </c:pt>
                <c:pt idx="7725">
                  <c:v>-4.7936506936507944E-2</c:v>
                </c:pt>
                <c:pt idx="7726">
                  <c:v>-4.7619046619047624E-2</c:v>
                </c:pt>
                <c:pt idx="7727">
                  <c:v>-4.7301586301587303E-2</c:v>
                </c:pt>
                <c:pt idx="7728">
                  <c:v>-4.6984125984126983E-2</c:v>
                </c:pt>
                <c:pt idx="7729">
                  <c:v>-4.6666665666666669E-2</c:v>
                </c:pt>
                <c:pt idx="7730">
                  <c:v>-4.6349205349206363E-2</c:v>
                </c:pt>
                <c:pt idx="7731">
                  <c:v>-4.6031745031746049E-2</c:v>
                </c:pt>
                <c:pt idx="7732">
                  <c:v>-4.5714284714285743E-2</c:v>
                </c:pt>
                <c:pt idx="7733">
                  <c:v>-4.5396824396825436E-2</c:v>
                </c:pt>
                <c:pt idx="7734">
                  <c:v>-4.5079364079365074E-2</c:v>
                </c:pt>
                <c:pt idx="7735">
                  <c:v>-4.4761903761904774E-2</c:v>
                </c:pt>
                <c:pt idx="7736">
                  <c:v>-4.4444443444444467E-2</c:v>
                </c:pt>
                <c:pt idx="7737">
                  <c:v>-4.4126983126984133E-2</c:v>
                </c:pt>
                <c:pt idx="7738">
                  <c:v>-4.3809522809523813E-2</c:v>
                </c:pt>
                <c:pt idx="7739">
                  <c:v>-4.3492062492063492E-2</c:v>
                </c:pt>
                <c:pt idx="7740">
                  <c:v>-4.3174602174603165E-2</c:v>
                </c:pt>
                <c:pt idx="7741">
                  <c:v>-4.28571418571429E-2</c:v>
                </c:pt>
                <c:pt idx="7742">
                  <c:v>-4.2539681539682558E-2</c:v>
                </c:pt>
                <c:pt idx="7743">
                  <c:v>-4.2222221222222245E-2</c:v>
                </c:pt>
                <c:pt idx="7744">
                  <c:v>-4.1904760904761897E-2</c:v>
                </c:pt>
                <c:pt idx="7745">
                  <c:v>-4.1587300587301576E-2</c:v>
                </c:pt>
                <c:pt idx="7746">
                  <c:v>-4.1269840269841269E-2</c:v>
                </c:pt>
                <c:pt idx="7747">
                  <c:v>-4.0952379952380977E-2</c:v>
                </c:pt>
                <c:pt idx="7748">
                  <c:v>-4.0634919634920649E-2</c:v>
                </c:pt>
                <c:pt idx="7749">
                  <c:v>-4.0317459317460336E-2</c:v>
                </c:pt>
                <c:pt idx="7750">
                  <c:v>-3.9999999000000001E-2</c:v>
                </c:pt>
                <c:pt idx="7751">
                  <c:v>-3.9516128032258069E-2</c:v>
                </c:pt>
                <c:pt idx="7752">
                  <c:v>-3.9032257064516157E-2</c:v>
                </c:pt>
                <c:pt idx="7753">
                  <c:v>-3.8548386096774204E-2</c:v>
                </c:pt>
                <c:pt idx="7754">
                  <c:v>-3.8064515129032264E-2</c:v>
                </c:pt>
                <c:pt idx="7755">
                  <c:v>-3.7580644161290332E-2</c:v>
                </c:pt>
                <c:pt idx="7756">
                  <c:v>-3.7096773193548385E-2</c:v>
                </c:pt>
                <c:pt idx="7757">
                  <c:v>-3.6612902225806467E-2</c:v>
                </c:pt>
                <c:pt idx="7758">
                  <c:v>-3.6129031258064534E-2</c:v>
                </c:pt>
                <c:pt idx="7759">
                  <c:v>-3.5645160290322594E-2</c:v>
                </c:pt>
                <c:pt idx="7760">
                  <c:v>-3.5161289322580648E-2</c:v>
                </c:pt>
                <c:pt idx="7761">
                  <c:v>-3.4677418354838709E-2</c:v>
                </c:pt>
                <c:pt idx="7762">
                  <c:v>-3.419354738709679E-2</c:v>
                </c:pt>
                <c:pt idx="7763">
                  <c:v>-3.3709676419354857E-2</c:v>
                </c:pt>
                <c:pt idx="7764">
                  <c:v>-3.3225805451612918E-2</c:v>
                </c:pt>
                <c:pt idx="7765">
                  <c:v>-3.2741934483870992E-2</c:v>
                </c:pt>
                <c:pt idx="7766">
                  <c:v>-3.2258063516129053E-2</c:v>
                </c:pt>
                <c:pt idx="7767">
                  <c:v>-3.1774192548387099E-2</c:v>
                </c:pt>
                <c:pt idx="7768">
                  <c:v>-3.1290321580645181E-2</c:v>
                </c:pt>
                <c:pt idx="7769">
                  <c:v>-3.0806450612903238E-2</c:v>
                </c:pt>
                <c:pt idx="7770">
                  <c:v>-3.0322579645161288E-2</c:v>
                </c:pt>
                <c:pt idx="7771">
                  <c:v>-2.9838708677419376E-2</c:v>
                </c:pt>
                <c:pt idx="7772">
                  <c:v>-2.9354837709677433E-2</c:v>
                </c:pt>
                <c:pt idx="7773">
                  <c:v>-2.887096674193549E-2</c:v>
                </c:pt>
                <c:pt idx="7774">
                  <c:v>-2.8387095774193558E-2</c:v>
                </c:pt>
                <c:pt idx="7775">
                  <c:v>-2.7903224806451618E-2</c:v>
                </c:pt>
                <c:pt idx="7776">
                  <c:v>-2.7419353838709689E-2</c:v>
                </c:pt>
                <c:pt idx="7777">
                  <c:v>-2.6935482870967753E-2</c:v>
                </c:pt>
                <c:pt idx="7778">
                  <c:v>-2.6451611903225817E-2</c:v>
                </c:pt>
                <c:pt idx="7779">
                  <c:v>-2.5967740935483877E-2</c:v>
                </c:pt>
                <c:pt idx="7780">
                  <c:v>-2.5483869967741948E-2</c:v>
                </c:pt>
                <c:pt idx="7781">
                  <c:v>-2.4999998999999998E-2</c:v>
                </c:pt>
                <c:pt idx="7782">
                  <c:v>-2.4516128032258052E-2</c:v>
                </c:pt>
                <c:pt idx="7783">
                  <c:v>-2.4032257064516147E-2</c:v>
                </c:pt>
                <c:pt idx="7784">
                  <c:v>-2.3548386096774201E-2</c:v>
                </c:pt>
                <c:pt idx="7785">
                  <c:v>-2.3064515129032251E-2</c:v>
                </c:pt>
                <c:pt idx="7786">
                  <c:v>-2.2580644161290332E-2</c:v>
                </c:pt>
                <c:pt idx="7787">
                  <c:v>-2.2096773193548386E-2</c:v>
                </c:pt>
                <c:pt idx="7788">
                  <c:v>-2.1612902225806471E-2</c:v>
                </c:pt>
                <c:pt idx="7789">
                  <c:v>-2.1129031258064524E-2</c:v>
                </c:pt>
                <c:pt idx="7790">
                  <c:v>-2.0645160290322588E-2</c:v>
                </c:pt>
                <c:pt idx="7791">
                  <c:v>-2.0161289322580635E-2</c:v>
                </c:pt>
                <c:pt idx="7792">
                  <c:v>-1.967741835483872E-2</c:v>
                </c:pt>
                <c:pt idx="7793">
                  <c:v>-1.919354738709678E-2</c:v>
                </c:pt>
                <c:pt idx="7794">
                  <c:v>-1.8709676419354841E-2</c:v>
                </c:pt>
                <c:pt idx="7795">
                  <c:v>-1.8225805451612915E-2</c:v>
                </c:pt>
                <c:pt idx="7796">
                  <c:v>-1.7741934483870972E-2</c:v>
                </c:pt>
                <c:pt idx="7797">
                  <c:v>-1.7258063516129036E-2</c:v>
                </c:pt>
                <c:pt idx="7798">
                  <c:v>-1.6774192548387107E-2</c:v>
                </c:pt>
                <c:pt idx="7799">
                  <c:v>-1.629032158064516E-2</c:v>
                </c:pt>
                <c:pt idx="7800">
                  <c:v>-1.5806450612903235E-2</c:v>
                </c:pt>
                <c:pt idx="7801">
                  <c:v>-1.5322579645161307E-2</c:v>
                </c:pt>
                <c:pt idx="7802">
                  <c:v>-1.4838708677419361E-2</c:v>
                </c:pt>
                <c:pt idx="7803">
                  <c:v>-1.4354837709677421E-2</c:v>
                </c:pt>
                <c:pt idx="7804">
                  <c:v>-1.3870966741935487E-2</c:v>
                </c:pt>
                <c:pt idx="7805">
                  <c:v>-1.3387095774193551E-2</c:v>
                </c:pt>
                <c:pt idx="7806">
                  <c:v>-1.290322480645162E-2</c:v>
                </c:pt>
                <c:pt idx="7807">
                  <c:v>-1.2419353838709679E-2</c:v>
                </c:pt>
                <c:pt idx="7808">
                  <c:v>-1.193548287096775E-2</c:v>
                </c:pt>
                <c:pt idx="7809">
                  <c:v>-1.1451611903225804E-2</c:v>
                </c:pt>
                <c:pt idx="7810">
                  <c:v>-1.0967740935483871E-2</c:v>
                </c:pt>
                <c:pt idx="7811">
                  <c:v>-1.048386996774194E-2</c:v>
                </c:pt>
                <c:pt idx="7812">
                  <c:v>-9.9999990000000042E-3</c:v>
                </c:pt>
                <c:pt idx="7813">
                  <c:v>-1.0599998999999997E-2</c:v>
                </c:pt>
                <c:pt idx="7814">
                  <c:v>-1.1199998999999997E-2</c:v>
                </c:pt>
                <c:pt idx="7815">
                  <c:v>-1.1799999E-2</c:v>
                </c:pt>
                <c:pt idx="7816">
                  <c:v>-1.2399998999999997E-2</c:v>
                </c:pt>
                <c:pt idx="7817">
                  <c:v>-1.2999999E-2</c:v>
                </c:pt>
                <c:pt idx="7818">
                  <c:v>-1.3599999E-2</c:v>
                </c:pt>
                <c:pt idx="7819">
                  <c:v>-1.4199998999999996E-2</c:v>
                </c:pt>
                <c:pt idx="7820">
                  <c:v>-1.4799998999999996E-2</c:v>
                </c:pt>
                <c:pt idx="7821">
                  <c:v>-1.5399998999999999E-2</c:v>
                </c:pt>
                <c:pt idx="7822">
                  <c:v>-1.5999999000000001E-2</c:v>
                </c:pt>
                <c:pt idx="7823">
                  <c:v>-1.6599998999999997E-2</c:v>
                </c:pt>
                <c:pt idx="7824">
                  <c:v>-1.7199999000000001E-2</c:v>
                </c:pt>
                <c:pt idx="7825">
                  <c:v>-1.7799999E-2</c:v>
                </c:pt>
                <c:pt idx="7826">
                  <c:v>-1.8399999E-2</c:v>
                </c:pt>
                <c:pt idx="7827">
                  <c:v>-1.8999999E-2</c:v>
                </c:pt>
                <c:pt idx="7828">
                  <c:v>-1.9599999E-2</c:v>
                </c:pt>
                <c:pt idx="7829">
                  <c:v>-2.0199999000000003E-2</c:v>
                </c:pt>
                <c:pt idx="7830">
                  <c:v>-2.0799999000000003E-2</c:v>
                </c:pt>
                <c:pt idx="7831">
                  <c:v>-2.1399998999999999E-2</c:v>
                </c:pt>
                <c:pt idx="7832">
                  <c:v>-2.1999999000000006E-2</c:v>
                </c:pt>
                <c:pt idx="7833">
                  <c:v>-2.2599999000000006E-2</c:v>
                </c:pt>
                <c:pt idx="7834">
                  <c:v>-2.3199998999999999E-2</c:v>
                </c:pt>
                <c:pt idx="7835">
                  <c:v>-2.3799998999999999E-2</c:v>
                </c:pt>
                <c:pt idx="7836">
                  <c:v>-2.4399998999999999E-2</c:v>
                </c:pt>
                <c:pt idx="7837">
                  <c:v>-2.4999998999999998E-2</c:v>
                </c:pt>
                <c:pt idx="7838">
                  <c:v>-2.462999900000001E-2</c:v>
                </c:pt>
                <c:pt idx="7839">
                  <c:v>-2.4259999000000004E-2</c:v>
                </c:pt>
                <c:pt idx="7840">
                  <c:v>-2.3889999000000002E-2</c:v>
                </c:pt>
                <c:pt idx="7841">
                  <c:v>-2.3519999E-2</c:v>
                </c:pt>
                <c:pt idx="7842">
                  <c:v>-2.3149999000000001E-2</c:v>
                </c:pt>
                <c:pt idx="7843">
                  <c:v>-2.2779999000000009E-2</c:v>
                </c:pt>
                <c:pt idx="7844">
                  <c:v>-2.2409999000000014E-2</c:v>
                </c:pt>
                <c:pt idx="7845">
                  <c:v>-2.2039999000000015E-2</c:v>
                </c:pt>
                <c:pt idx="7846">
                  <c:v>-2.1669999000000002E-2</c:v>
                </c:pt>
                <c:pt idx="7847">
                  <c:v>-2.1299999000000007E-2</c:v>
                </c:pt>
                <c:pt idx="7848">
                  <c:v>-2.0929998999999998E-2</c:v>
                </c:pt>
                <c:pt idx="7849">
                  <c:v>-2.0559998999999999E-2</c:v>
                </c:pt>
                <c:pt idx="7850">
                  <c:v>-2.0189999E-2</c:v>
                </c:pt>
                <c:pt idx="7851">
                  <c:v>-1.9819999000000001E-2</c:v>
                </c:pt>
                <c:pt idx="7852">
                  <c:v>-1.9449998999999999E-2</c:v>
                </c:pt>
                <c:pt idx="7853">
                  <c:v>-1.9079999E-2</c:v>
                </c:pt>
                <c:pt idx="7854">
                  <c:v>-1.8709999000000001E-2</c:v>
                </c:pt>
                <c:pt idx="7855">
                  <c:v>-1.8339998999999999E-2</c:v>
                </c:pt>
                <c:pt idx="7856">
                  <c:v>-1.7969999E-2</c:v>
                </c:pt>
                <c:pt idx="7857">
                  <c:v>-1.7599998999999998E-2</c:v>
                </c:pt>
                <c:pt idx="7858">
                  <c:v>-1.7229998999999999E-2</c:v>
                </c:pt>
                <c:pt idx="7859">
                  <c:v>-1.6859999000000001E-2</c:v>
                </c:pt>
                <c:pt idx="7860">
                  <c:v>-1.6489999000000005E-2</c:v>
                </c:pt>
                <c:pt idx="7861">
                  <c:v>-1.6119998999999999E-2</c:v>
                </c:pt>
                <c:pt idx="7862">
                  <c:v>-1.5749999000000001E-2</c:v>
                </c:pt>
                <c:pt idx="7863">
                  <c:v>-1.5379999E-2</c:v>
                </c:pt>
                <c:pt idx="7864">
                  <c:v>-1.5009999E-2</c:v>
                </c:pt>
                <c:pt idx="7865">
                  <c:v>-1.4639998999999996E-2</c:v>
                </c:pt>
                <c:pt idx="7866">
                  <c:v>-1.4269998999999997E-2</c:v>
                </c:pt>
                <c:pt idx="7867">
                  <c:v>-1.3899999E-2</c:v>
                </c:pt>
                <c:pt idx="7868">
                  <c:v>-1.3529998999999999E-2</c:v>
                </c:pt>
                <c:pt idx="7869">
                  <c:v>-1.3159998999999997E-2</c:v>
                </c:pt>
                <c:pt idx="7870">
                  <c:v>-1.2789999000000002E-2</c:v>
                </c:pt>
                <c:pt idx="7871">
                  <c:v>-1.2419998999999994E-2</c:v>
                </c:pt>
                <c:pt idx="7872">
                  <c:v>-1.2049998999999997E-2</c:v>
                </c:pt>
                <c:pt idx="7873">
                  <c:v>-1.1679998999999998E-2</c:v>
                </c:pt>
                <c:pt idx="7874">
                  <c:v>-1.1309998999999998E-2</c:v>
                </c:pt>
                <c:pt idx="7875">
                  <c:v>-1.0939998999999997E-2</c:v>
                </c:pt>
                <c:pt idx="7876">
                  <c:v>-1.0569998999999998E-2</c:v>
                </c:pt>
                <c:pt idx="7877">
                  <c:v>-1.0199998999999996E-2</c:v>
                </c:pt>
                <c:pt idx="7878">
                  <c:v>-9.8299990000000042E-3</c:v>
                </c:pt>
                <c:pt idx="7879">
                  <c:v>-9.4599990000000071E-3</c:v>
                </c:pt>
                <c:pt idx="7880">
                  <c:v>-9.0899990000000031E-3</c:v>
                </c:pt>
                <c:pt idx="7881">
                  <c:v>-8.7199990000000008E-3</c:v>
                </c:pt>
                <c:pt idx="7882">
                  <c:v>-8.3499990000000038E-3</c:v>
                </c:pt>
                <c:pt idx="7883">
                  <c:v>-7.979999000000005E-3</c:v>
                </c:pt>
                <c:pt idx="7884">
                  <c:v>-7.6099989999999984E-3</c:v>
                </c:pt>
                <c:pt idx="7885">
                  <c:v>-7.239999000000003E-3</c:v>
                </c:pt>
                <c:pt idx="7886">
                  <c:v>-6.8699989999999999E-3</c:v>
                </c:pt>
                <c:pt idx="7887">
                  <c:v>-6.499999000000002E-3</c:v>
                </c:pt>
                <c:pt idx="7888">
                  <c:v>-6.1299989999999997E-3</c:v>
                </c:pt>
                <c:pt idx="7889">
                  <c:v>-5.759999E-3</c:v>
                </c:pt>
                <c:pt idx="7890">
                  <c:v>-5.3899990000000004E-3</c:v>
                </c:pt>
                <c:pt idx="7891">
                  <c:v>-5.0199990000000024E-3</c:v>
                </c:pt>
                <c:pt idx="7892">
                  <c:v>-4.6499990000000019E-3</c:v>
                </c:pt>
                <c:pt idx="7893">
                  <c:v>-4.2799990000000031E-3</c:v>
                </c:pt>
                <c:pt idx="7894">
                  <c:v>-3.9099989999999982E-3</c:v>
                </c:pt>
                <c:pt idx="7895">
                  <c:v>-3.5399989999999981E-3</c:v>
                </c:pt>
                <c:pt idx="7896">
                  <c:v>-3.1699989999999997E-3</c:v>
                </c:pt>
                <c:pt idx="7897">
                  <c:v>-2.7999989999999996E-3</c:v>
                </c:pt>
                <c:pt idx="7898">
                  <c:v>-2.4299990000000013E-3</c:v>
                </c:pt>
                <c:pt idx="7899">
                  <c:v>-2.0599989999999977E-3</c:v>
                </c:pt>
                <c:pt idx="7900">
                  <c:v>-1.689998999999998E-3</c:v>
                </c:pt>
                <c:pt idx="7901">
                  <c:v>-1.3199989999999984E-3</c:v>
                </c:pt>
                <c:pt idx="7902">
                  <c:v>-9.499990000000002E-4</c:v>
                </c:pt>
                <c:pt idx="7903">
                  <c:v>-5.799990000000001E-4</c:v>
                </c:pt>
                <c:pt idx="7904">
                  <c:v>-2.0999899999999631E-4</c:v>
                </c:pt>
                <c:pt idx="7905">
                  <c:v>1.6000100000000309E-4</c:v>
                </c:pt>
                <c:pt idx="7906">
                  <c:v>5.3000100000000238E-4</c:v>
                </c:pt>
                <c:pt idx="7907">
                  <c:v>9.0000100000000173E-4</c:v>
                </c:pt>
                <c:pt idx="7908">
                  <c:v>1.2700010000000011E-3</c:v>
                </c:pt>
                <c:pt idx="7909">
                  <c:v>1.6400010000000049E-3</c:v>
                </c:pt>
                <c:pt idx="7910">
                  <c:v>2.0100010000000043E-3</c:v>
                </c:pt>
                <c:pt idx="7911">
                  <c:v>2.380001000000004E-3</c:v>
                </c:pt>
                <c:pt idx="7912">
                  <c:v>2.7500010000000032E-3</c:v>
                </c:pt>
                <c:pt idx="7913">
                  <c:v>3.120001000000002E-3</c:v>
                </c:pt>
                <c:pt idx="7914">
                  <c:v>3.4900010000000013E-3</c:v>
                </c:pt>
                <c:pt idx="7915">
                  <c:v>3.8600010000000057E-3</c:v>
                </c:pt>
                <c:pt idx="7916">
                  <c:v>4.2300010000000058E-3</c:v>
                </c:pt>
                <c:pt idx="7917">
                  <c:v>4.6000010000000029E-3</c:v>
                </c:pt>
                <c:pt idx="7918">
                  <c:v>4.9700010000000043E-3</c:v>
                </c:pt>
                <c:pt idx="7919">
                  <c:v>5.3400010000000031E-3</c:v>
                </c:pt>
                <c:pt idx="7920">
                  <c:v>5.7100010000000071E-3</c:v>
                </c:pt>
                <c:pt idx="7921">
                  <c:v>6.0800010000000076E-3</c:v>
                </c:pt>
                <c:pt idx="7922">
                  <c:v>6.4500010000000047E-3</c:v>
                </c:pt>
                <c:pt idx="7923">
                  <c:v>6.8200010000000044E-3</c:v>
                </c:pt>
                <c:pt idx="7924">
                  <c:v>7.1900010000000014E-3</c:v>
                </c:pt>
                <c:pt idx="7925">
                  <c:v>7.560001000000002E-3</c:v>
                </c:pt>
                <c:pt idx="7926">
                  <c:v>7.9300010000000077E-3</c:v>
                </c:pt>
                <c:pt idx="7927">
                  <c:v>8.3000010000000048E-3</c:v>
                </c:pt>
                <c:pt idx="7928">
                  <c:v>8.6700010000000036E-3</c:v>
                </c:pt>
                <c:pt idx="7929">
                  <c:v>9.0400010000000024E-3</c:v>
                </c:pt>
                <c:pt idx="7930">
                  <c:v>9.4100010000000046E-3</c:v>
                </c:pt>
                <c:pt idx="7931">
                  <c:v>9.7800010000000052E-3</c:v>
                </c:pt>
                <c:pt idx="7932">
                  <c:v>1.0150001000000007E-2</c:v>
                </c:pt>
                <c:pt idx="7933">
                  <c:v>1.0520001000000006E-2</c:v>
                </c:pt>
                <c:pt idx="7934">
                  <c:v>1.0890001000000003E-2</c:v>
                </c:pt>
                <c:pt idx="7935">
                  <c:v>1.1260001000000009E-2</c:v>
                </c:pt>
                <c:pt idx="7936">
                  <c:v>1.1630001000000013E-2</c:v>
                </c:pt>
                <c:pt idx="7937">
                  <c:v>1.2000001000000001E-2</c:v>
                </c:pt>
                <c:pt idx="7938">
                  <c:v>1.1157895736842111E-2</c:v>
                </c:pt>
                <c:pt idx="7939">
                  <c:v>1.0315790473684206E-2</c:v>
                </c:pt>
                <c:pt idx="7940">
                  <c:v>9.4736852105263281E-3</c:v>
                </c:pt>
                <c:pt idx="7941">
                  <c:v>8.6315799473684236E-3</c:v>
                </c:pt>
                <c:pt idx="7942">
                  <c:v>7.7894746842105322E-3</c:v>
                </c:pt>
                <c:pt idx="7943">
                  <c:v>6.9473694210526364E-3</c:v>
                </c:pt>
                <c:pt idx="7944">
                  <c:v>6.105264157894739E-3</c:v>
                </c:pt>
                <c:pt idx="7945">
                  <c:v>5.2631588947368423E-3</c:v>
                </c:pt>
                <c:pt idx="7946">
                  <c:v>4.4210536315789474E-3</c:v>
                </c:pt>
                <c:pt idx="7947">
                  <c:v>3.5789483684210551E-3</c:v>
                </c:pt>
                <c:pt idx="7948">
                  <c:v>2.7368431052631577E-3</c:v>
                </c:pt>
                <c:pt idx="7949">
                  <c:v>1.8947378421052638E-3</c:v>
                </c:pt>
                <c:pt idx="7950">
                  <c:v>1.0526325789473685E-3</c:v>
                </c:pt>
                <c:pt idx="7951">
                  <c:v>2.1052731578947496E-4</c:v>
                </c:pt>
                <c:pt idx="7952">
                  <c:v>-6.315779473684205E-4</c:v>
                </c:pt>
                <c:pt idx="7953">
                  <c:v>-1.4736832105263153E-3</c:v>
                </c:pt>
                <c:pt idx="7954">
                  <c:v>-2.3157884736842095E-3</c:v>
                </c:pt>
                <c:pt idx="7955">
                  <c:v>-3.1578937368421075E-3</c:v>
                </c:pt>
                <c:pt idx="7956">
                  <c:v>-3.9999989999999989E-3</c:v>
                </c:pt>
                <c:pt idx="7957">
                  <c:v>-4.842104263157892E-3</c:v>
                </c:pt>
                <c:pt idx="7958">
                  <c:v>-5.6842095263157887E-3</c:v>
                </c:pt>
                <c:pt idx="7959">
                  <c:v>-6.526314789473687E-3</c:v>
                </c:pt>
                <c:pt idx="7960">
                  <c:v>-7.368420052631581E-3</c:v>
                </c:pt>
                <c:pt idx="7961">
                  <c:v>-8.2105253157894742E-3</c:v>
                </c:pt>
                <c:pt idx="7962">
                  <c:v>-9.0526305789473769E-3</c:v>
                </c:pt>
                <c:pt idx="7963">
                  <c:v>-9.8947358421052709E-3</c:v>
                </c:pt>
                <c:pt idx="7964">
                  <c:v>-1.0736841105263161E-2</c:v>
                </c:pt>
                <c:pt idx="7965">
                  <c:v>-1.1578946368421047E-2</c:v>
                </c:pt>
                <c:pt idx="7966">
                  <c:v>-1.2421051631578953E-2</c:v>
                </c:pt>
                <c:pt idx="7967">
                  <c:v>-1.3263156894736844E-2</c:v>
                </c:pt>
                <c:pt idx="7968">
                  <c:v>-1.4105262157894732E-2</c:v>
                </c:pt>
                <c:pt idx="7969">
                  <c:v>-1.4947367421052633E-2</c:v>
                </c:pt>
                <c:pt idx="7970">
                  <c:v>-1.5789472684210531E-2</c:v>
                </c:pt>
                <c:pt idx="7971">
                  <c:v>-1.6631577947368428E-2</c:v>
                </c:pt>
                <c:pt idx="7972">
                  <c:v>-1.7473683210526315E-2</c:v>
                </c:pt>
                <c:pt idx="7973">
                  <c:v>-1.8315788473684213E-2</c:v>
                </c:pt>
                <c:pt idx="7974">
                  <c:v>-1.9157893736842103E-2</c:v>
                </c:pt>
                <c:pt idx="7975">
                  <c:v>-1.9999999000000001E-2</c:v>
                </c:pt>
                <c:pt idx="7976">
                  <c:v>-1.983870867741936E-2</c:v>
                </c:pt>
                <c:pt idx="7977">
                  <c:v>-1.9677418354838716E-2</c:v>
                </c:pt>
                <c:pt idx="7978">
                  <c:v>-1.9516128032258072E-2</c:v>
                </c:pt>
                <c:pt idx="7979">
                  <c:v>-1.9354837709677428E-2</c:v>
                </c:pt>
                <c:pt idx="7980">
                  <c:v>-1.9193547387096773E-2</c:v>
                </c:pt>
                <c:pt idx="7981">
                  <c:v>-1.9032257064516136E-2</c:v>
                </c:pt>
                <c:pt idx="7982">
                  <c:v>-1.8870966741935485E-2</c:v>
                </c:pt>
                <c:pt idx="7983">
                  <c:v>-1.8709676419354841E-2</c:v>
                </c:pt>
                <c:pt idx="7984">
                  <c:v>-1.8548386096774193E-2</c:v>
                </c:pt>
                <c:pt idx="7985">
                  <c:v>-1.8387095774193549E-2</c:v>
                </c:pt>
                <c:pt idx="7986">
                  <c:v>-1.8225805451612908E-2</c:v>
                </c:pt>
                <c:pt idx="7987">
                  <c:v>-1.8064515129032264E-2</c:v>
                </c:pt>
                <c:pt idx="7988">
                  <c:v>-1.7903224806451613E-2</c:v>
                </c:pt>
                <c:pt idx="7989">
                  <c:v>-1.7741934483870968E-2</c:v>
                </c:pt>
                <c:pt idx="7990">
                  <c:v>-1.7580644161290321E-2</c:v>
                </c:pt>
                <c:pt idx="7991">
                  <c:v>-1.7419353838709677E-2</c:v>
                </c:pt>
                <c:pt idx="7992">
                  <c:v>-1.7258063516129032E-2</c:v>
                </c:pt>
                <c:pt idx="7993">
                  <c:v>-1.7096773193548388E-2</c:v>
                </c:pt>
                <c:pt idx="7994">
                  <c:v>-1.6935482870967741E-2</c:v>
                </c:pt>
                <c:pt idx="7995">
                  <c:v>-1.6774192548387103E-2</c:v>
                </c:pt>
                <c:pt idx="7996">
                  <c:v>-1.6612902225806452E-2</c:v>
                </c:pt>
                <c:pt idx="7997">
                  <c:v>-1.6451611903225808E-2</c:v>
                </c:pt>
                <c:pt idx="7998">
                  <c:v>-1.629032158064516E-2</c:v>
                </c:pt>
                <c:pt idx="7999">
                  <c:v>-1.6129031258064523E-2</c:v>
                </c:pt>
                <c:pt idx="8000">
                  <c:v>-1.5967740935483872E-2</c:v>
                </c:pt>
                <c:pt idx="8001">
                  <c:v>-1.5806450612903235E-2</c:v>
                </c:pt>
                <c:pt idx="8002">
                  <c:v>-1.5645160290322587E-2</c:v>
                </c:pt>
                <c:pt idx="8003">
                  <c:v>-1.5483869967741938E-2</c:v>
                </c:pt>
                <c:pt idx="8004">
                  <c:v>-1.5322579645161304E-2</c:v>
                </c:pt>
                <c:pt idx="8005">
                  <c:v>-1.5161289322580648E-2</c:v>
                </c:pt>
                <c:pt idx="8006">
                  <c:v>-1.4999998999999997E-2</c:v>
                </c:pt>
                <c:pt idx="8007">
                  <c:v>-1.4838708677419358E-2</c:v>
                </c:pt>
                <c:pt idx="8008">
                  <c:v>-1.4677418354838713E-2</c:v>
                </c:pt>
                <c:pt idx="8009">
                  <c:v>-1.4516128032258067E-2</c:v>
                </c:pt>
                <c:pt idx="8010">
                  <c:v>-1.4354837709677421E-2</c:v>
                </c:pt>
                <c:pt idx="8011">
                  <c:v>-1.4193547387096774E-2</c:v>
                </c:pt>
                <c:pt idx="8012">
                  <c:v>-1.4032257064516128E-2</c:v>
                </c:pt>
                <c:pt idx="8013">
                  <c:v>-1.3870966741935485E-2</c:v>
                </c:pt>
                <c:pt idx="8014">
                  <c:v>-1.3709676419354841E-2</c:v>
                </c:pt>
                <c:pt idx="8015">
                  <c:v>-1.3548386096774195E-2</c:v>
                </c:pt>
                <c:pt idx="8016">
                  <c:v>-1.3387095774193548E-2</c:v>
                </c:pt>
                <c:pt idx="8017">
                  <c:v>-1.3225805451612909E-2</c:v>
                </c:pt>
                <c:pt idx="8018">
                  <c:v>-1.3064515129032265E-2</c:v>
                </c:pt>
                <c:pt idx="8019">
                  <c:v>-1.2903224806451613E-2</c:v>
                </c:pt>
                <c:pt idx="8020">
                  <c:v>-1.2741934483870966E-2</c:v>
                </c:pt>
                <c:pt idx="8021">
                  <c:v>-1.2580644161290322E-2</c:v>
                </c:pt>
                <c:pt idx="8022">
                  <c:v>-1.2419353838709676E-2</c:v>
                </c:pt>
                <c:pt idx="8023">
                  <c:v>-1.2258063516129026E-2</c:v>
                </c:pt>
                <c:pt idx="8024">
                  <c:v>-1.2096773193548386E-2</c:v>
                </c:pt>
                <c:pt idx="8025">
                  <c:v>-1.1935482870967741E-2</c:v>
                </c:pt>
                <c:pt idx="8026">
                  <c:v>-1.1774192548387102E-2</c:v>
                </c:pt>
                <c:pt idx="8027">
                  <c:v>-1.1612902225806451E-2</c:v>
                </c:pt>
                <c:pt idx="8028">
                  <c:v>-1.1451611903225804E-2</c:v>
                </c:pt>
                <c:pt idx="8029">
                  <c:v>-1.1290321580645161E-2</c:v>
                </c:pt>
                <c:pt idx="8030">
                  <c:v>-1.1129031258064522E-2</c:v>
                </c:pt>
                <c:pt idx="8031">
                  <c:v>-1.0967740935483871E-2</c:v>
                </c:pt>
                <c:pt idx="8032">
                  <c:v>-1.0806450612903234E-2</c:v>
                </c:pt>
                <c:pt idx="8033">
                  <c:v>-1.0645160290322584E-2</c:v>
                </c:pt>
                <c:pt idx="8034">
                  <c:v>-1.048386996774194E-2</c:v>
                </c:pt>
                <c:pt idx="8035">
                  <c:v>-1.0322579645161301E-2</c:v>
                </c:pt>
                <c:pt idx="8036">
                  <c:v>-1.0161289322580645E-2</c:v>
                </c:pt>
                <c:pt idx="8037">
                  <c:v>-9.9999990000000042E-3</c:v>
                </c:pt>
                <c:pt idx="8038">
                  <c:v>-1.1119999E-2</c:v>
                </c:pt>
                <c:pt idx="8039">
                  <c:v>-1.2239998999999996E-2</c:v>
                </c:pt>
                <c:pt idx="8040">
                  <c:v>-1.3359998999999997E-2</c:v>
                </c:pt>
                <c:pt idx="8041">
                  <c:v>-1.4479998999999997E-2</c:v>
                </c:pt>
                <c:pt idx="8042">
                  <c:v>-1.5599999E-2</c:v>
                </c:pt>
                <c:pt idx="8043">
                  <c:v>-1.6719998999999999E-2</c:v>
                </c:pt>
                <c:pt idx="8044">
                  <c:v>-1.7839998999999999E-2</c:v>
                </c:pt>
                <c:pt idx="8045">
                  <c:v>-1.8959999000000002E-2</c:v>
                </c:pt>
                <c:pt idx="8046">
                  <c:v>-2.0079999000000008E-2</c:v>
                </c:pt>
                <c:pt idx="8047">
                  <c:v>-2.1199999000000001E-2</c:v>
                </c:pt>
                <c:pt idx="8048">
                  <c:v>-2.2319999E-2</c:v>
                </c:pt>
                <c:pt idx="8049">
                  <c:v>-2.3439999000000006E-2</c:v>
                </c:pt>
                <c:pt idx="8050">
                  <c:v>-2.4559998999999999E-2</c:v>
                </c:pt>
                <c:pt idx="8051">
                  <c:v>-2.5679999000000009E-2</c:v>
                </c:pt>
                <c:pt idx="8052">
                  <c:v>-2.6799999000000001E-2</c:v>
                </c:pt>
                <c:pt idx="8053">
                  <c:v>-2.7919999000000008E-2</c:v>
                </c:pt>
                <c:pt idx="8054">
                  <c:v>-2.9039999000000007E-2</c:v>
                </c:pt>
                <c:pt idx="8055">
                  <c:v>-3.015999900000001E-2</c:v>
                </c:pt>
                <c:pt idx="8056">
                  <c:v>-3.127999900000001E-2</c:v>
                </c:pt>
                <c:pt idx="8057">
                  <c:v>-3.2399999000000006E-2</c:v>
                </c:pt>
                <c:pt idx="8058">
                  <c:v>-3.3519999000000002E-2</c:v>
                </c:pt>
                <c:pt idx="8059">
                  <c:v>-3.4639999000000012E-2</c:v>
                </c:pt>
                <c:pt idx="8060">
                  <c:v>-3.5759999000000001E-2</c:v>
                </c:pt>
                <c:pt idx="8061">
                  <c:v>-3.6879999000000017E-2</c:v>
                </c:pt>
                <c:pt idx="8062">
                  <c:v>-3.7999999000000013E-2</c:v>
                </c:pt>
                <c:pt idx="8063">
                  <c:v>-3.7679999000000013E-2</c:v>
                </c:pt>
                <c:pt idx="8064">
                  <c:v>-3.7359999000000005E-2</c:v>
                </c:pt>
                <c:pt idx="8065">
                  <c:v>-3.7039999000000018E-2</c:v>
                </c:pt>
                <c:pt idx="8066">
                  <c:v>-3.6719998999999996E-2</c:v>
                </c:pt>
                <c:pt idx="8067">
                  <c:v>-3.6399998999999995E-2</c:v>
                </c:pt>
                <c:pt idx="8068">
                  <c:v>-3.6079999000000015E-2</c:v>
                </c:pt>
                <c:pt idx="8069">
                  <c:v>-3.5759999000000001E-2</c:v>
                </c:pt>
                <c:pt idx="8070">
                  <c:v>-3.5439999000000014E-2</c:v>
                </c:pt>
                <c:pt idx="8071">
                  <c:v>-3.5119998999999999E-2</c:v>
                </c:pt>
                <c:pt idx="8072">
                  <c:v>-3.4799998999999998E-2</c:v>
                </c:pt>
                <c:pt idx="8073">
                  <c:v>-3.4479999000000011E-2</c:v>
                </c:pt>
                <c:pt idx="8074">
                  <c:v>-3.4159999000000003E-2</c:v>
                </c:pt>
                <c:pt idx="8075">
                  <c:v>-3.3839999000000016E-2</c:v>
                </c:pt>
                <c:pt idx="8076">
                  <c:v>-3.3519999000000002E-2</c:v>
                </c:pt>
                <c:pt idx="8077">
                  <c:v>-3.3199999000000001E-2</c:v>
                </c:pt>
                <c:pt idx="8078">
                  <c:v>-3.2879999000000014E-2</c:v>
                </c:pt>
                <c:pt idx="8079">
                  <c:v>-3.2559999000000006E-2</c:v>
                </c:pt>
                <c:pt idx="8080">
                  <c:v>-3.2239999000000012E-2</c:v>
                </c:pt>
                <c:pt idx="8081">
                  <c:v>-3.1919999000000004E-2</c:v>
                </c:pt>
                <c:pt idx="8082">
                  <c:v>-3.1599999000000004E-2</c:v>
                </c:pt>
                <c:pt idx="8083">
                  <c:v>-3.1279999000000017E-2</c:v>
                </c:pt>
                <c:pt idx="8084">
                  <c:v>-3.0959999000000002E-2</c:v>
                </c:pt>
                <c:pt idx="8085">
                  <c:v>-3.0639999000000012E-2</c:v>
                </c:pt>
                <c:pt idx="8086">
                  <c:v>-3.0319999E-2</c:v>
                </c:pt>
                <c:pt idx="8087">
                  <c:v>-2.9999999000000006E-2</c:v>
                </c:pt>
                <c:pt idx="8088">
                  <c:v>-3.039473584210527E-2</c:v>
                </c:pt>
                <c:pt idx="8089">
                  <c:v>-3.0789472684210551E-2</c:v>
                </c:pt>
                <c:pt idx="8090">
                  <c:v>-3.1184209526315804E-2</c:v>
                </c:pt>
                <c:pt idx="8091">
                  <c:v>-3.1578946368421068E-2</c:v>
                </c:pt>
                <c:pt idx="8092">
                  <c:v>-3.1973683210526328E-2</c:v>
                </c:pt>
                <c:pt idx="8093">
                  <c:v>-3.2368420052631575E-2</c:v>
                </c:pt>
                <c:pt idx="8094">
                  <c:v>-3.2763156894736835E-2</c:v>
                </c:pt>
                <c:pt idx="8095">
                  <c:v>-3.3157893736842109E-2</c:v>
                </c:pt>
                <c:pt idx="8096">
                  <c:v>-3.3552630578947369E-2</c:v>
                </c:pt>
                <c:pt idx="8097">
                  <c:v>-3.394736742105265E-2</c:v>
                </c:pt>
                <c:pt idx="8098">
                  <c:v>-3.4342104263157897E-2</c:v>
                </c:pt>
                <c:pt idx="8099">
                  <c:v>-3.4736841105263171E-2</c:v>
                </c:pt>
                <c:pt idx="8100">
                  <c:v>-3.5131577947368438E-2</c:v>
                </c:pt>
                <c:pt idx="8101">
                  <c:v>-3.5526314789473698E-2</c:v>
                </c:pt>
                <c:pt idx="8102">
                  <c:v>-3.5921051631578951E-2</c:v>
                </c:pt>
                <c:pt idx="8103">
                  <c:v>-3.6315788473684212E-2</c:v>
                </c:pt>
                <c:pt idx="8104">
                  <c:v>-3.6710525315789472E-2</c:v>
                </c:pt>
                <c:pt idx="8105">
                  <c:v>-3.7105262157894753E-2</c:v>
                </c:pt>
                <c:pt idx="8106">
                  <c:v>-3.7499999000000013E-2</c:v>
                </c:pt>
                <c:pt idx="8107">
                  <c:v>-3.7894735842105259E-2</c:v>
                </c:pt>
                <c:pt idx="8108">
                  <c:v>-3.8289472684210547E-2</c:v>
                </c:pt>
                <c:pt idx="8109">
                  <c:v>-3.8684209526315808E-2</c:v>
                </c:pt>
                <c:pt idx="8110">
                  <c:v>-3.9078946368421061E-2</c:v>
                </c:pt>
                <c:pt idx="8111">
                  <c:v>-3.9473683210526328E-2</c:v>
                </c:pt>
                <c:pt idx="8112">
                  <c:v>-3.9868420052631574E-2</c:v>
                </c:pt>
                <c:pt idx="8113">
                  <c:v>-4.0263156894736848E-2</c:v>
                </c:pt>
                <c:pt idx="8114">
                  <c:v>-4.0657893736842102E-2</c:v>
                </c:pt>
                <c:pt idx="8115">
                  <c:v>-4.105263057894739E-2</c:v>
                </c:pt>
                <c:pt idx="8116">
                  <c:v>-4.1447367421052615E-2</c:v>
                </c:pt>
                <c:pt idx="8117">
                  <c:v>-4.1842104263157869E-2</c:v>
                </c:pt>
                <c:pt idx="8118">
                  <c:v>-4.2236841105263163E-2</c:v>
                </c:pt>
                <c:pt idx="8119">
                  <c:v>-4.2631577947368424E-2</c:v>
                </c:pt>
                <c:pt idx="8120">
                  <c:v>-4.3026314789473691E-2</c:v>
                </c:pt>
                <c:pt idx="8121">
                  <c:v>-4.342105163157893E-2</c:v>
                </c:pt>
                <c:pt idx="8122">
                  <c:v>-4.3815788473684197E-2</c:v>
                </c:pt>
                <c:pt idx="8123">
                  <c:v>-4.4210525315789478E-2</c:v>
                </c:pt>
                <c:pt idx="8124">
                  <c:v>-4.4605262157894725E-2</c:v>
                </c:pt>
                <c:pt idx="8125">
                  <c:v>-4.4999998999999999E-2</c:v>
                </c:pt>
                <c:pt idx="8126">
                  <c:v>-4.4319999000000027E-2</c:v>
                </c:pt>
                <c:pt idx="8127">
                  <c:v>-4.3639998999999985E-2</c:v>
                </c:pt>
                <c:pt idx="8128">
                  <c:v>-4.2959998999999999E-2</c:v>
                </c:pt>
                <c:pt idx="8129">
                  <c:v>-4.2279998999999985E-2</c:v>
                </c:pt>
                <c:pt idx="8130">
                  <c:v>-4.1599998999999985E-2</c:v>
                </c:pt>
                <c:pt idx="8131">
                  <c:v>-4.0919998999999992E-2</c:v>
                </c:pt>
                <c:pt idx="8132">
                  <c:v>-4.0239998999999985E-2</c:v>
                </c:pt>
                <c:pt idx="8133">
                  <c:v>-3.9559998999999998E-2</c:v>
                </c:pt>
                <c:pt idx="8134">
                  <c:v>-3.8879999000000012E-2</c:v>
                </c:pt>
                <c:pt idx="8135">
                  <c:v>-3.8199998999999998E-2</c:v>
                </c:pt>
                <c:pt idx="8136">
                  <c:v>-3.7519999000000005E-2</c:v>
                </c:pt>
                <c:pt idx="8137">
                  <c:v>-3.6839999000000012E-2</c:v>
                </c:pt>
                <c:pt idx="8138">
                  <c:v>-3.6159999000000005E-2</c:v>
                </c:pt>
                <c:pt idx="8139">
                  <c:v>-3.5479999000000012E-2</c:v>
                </c:pt>
                <c:pt idx="8140">
                  <c:v>-3.4799998999999998E-2</c:v>
                </c:pt>
                <c:pt idx="8141">
                  <c:v>-3.4119998999999998E-2</c:v>
                </c:pt>
                <c:pt idx="8142">
                  <c:v>-3.3439999000000005E-2</c:v>
                </c:pt>
                <c:pt idx="8143">
                  <c:v>-3.2759999000000005E-2</c:v>
                </c:pt>
                <c:pt idx="8144">
                  <c:v>-3.2079999000000012E-2</c:v>
                </c:pt>
                <c:pt idx="8145">
                  <c:v>-3.1399999000000005E-2</c:v>
                </c:pt>
                <c:pt idx="8146">
                  <c:v>-3.0719999000000001E-2</c:v>
                </c:pt>
                <c:pt idx="8147">
                  <c:v>-3.0039999000000008E-2</c:v>
                </c:pt>
                <c:pt idx="8148">
                  <c:v>-2.9359999000000001E-2</c:v>
                </c:pt>
                <c:pt idx="8149">
                  <c:v>-2.8679999000000008E-2</c:v>
                </c:pt>
                <c:pt idx="8150">
                  <c:v>-2.7999999000000008E-2</c:v>
                </c:pt>
                <c:pt idx="8151">
                  <c:v>-2.8679999000000008E-2</c:v>
                </c:pt>
                <c:pt idx="8152">
                  <c:v>-2.9359999000000001E-2</c:v>
                </c:pt>
                <c:pt idx="8153">
                  <c:v>-3.0039999000000008E-2</c:v>
                </c:pt>
                <c:pt idx="8154">
                  <c:v>-3.0719999000000001E-2</c:v>
                </c:pt>
                <c:pt idx="8155">
                  <c:v>-3.1399999000000005E-2</c:v>
                </c:pt>
                <c:pt idx="8156">
                  <c:v>-3.2079999000000012E-2</c:v>
                </c:pt>
                <c:pt idx="8157">
                  <c:v>-3.2759999000000005E-2</c:v>
                </c:pt>
                <c:pt idx="8158">
                  <c:v>-3.3439999000000005E-2</c:v>
                </c:pt>
                <c:pt idx="8159">
                  <c:v>-3.4119998999999998E-2</c:v>
                </c:pt>
                <c:pt idx="8160">
                  <c:v>-3.4799998999999998E-2</c:v>
                </c:pt>
                <c:pt idx="8161">
                  <c:v>-3.5479999000000012E-2</c:v>
                </c:pt>
                <c:pt idx="8162">
                  <c:v>-3.6159999000000005E-2</c:v>
                </c:pt>
                <c:pt idx="8163">
                  <c:v>-3.6839999000000012E-2</c:v>
                </c:pt>
                <c:pt idx="8164">
                  <c:v>-3.7519999000000005E-2</c:v>
                </c:pt>
                <c:pt idx="8165">
                  <c:v>-3.8199998999999998E-2</c:v>
                </c:pt>
                <c:pt idx="8166">
                  <c:v>-3.8879999000000012E-2</c:v>
                </c:pt>
                <c:pt idx="8167">
                  <c:v>-3.9559998999999998E-2</c:v>
                </c:pt>
                <c:pt idx="8168">
                  <c:v>-4.0239998999999985E-2</c:v>
                </c:pt>
                <c:pt idx="8169">
                  <c:v>-4.0919998999999992E-2</c:v>
                </c:pt>
                <c:pt idx="8170">
                  <c:v>-4.1599998999999985E-2</c:v>
                </c:pt>
                <c:pt idx="8171">
                  <c:v>-4.2279998999999985E-2</c:v>
                </c:pt>
                <c:pt idx="8172">
                  <c:v>-4.2959998999999999E-2</c:v>
                </c:pt>
                <c:pt idx="8173">
                  <c:v>-4.3639998999999985E-2</c:v>
                </c:pt>
                <c:pt idx="8174">
                  <c:v>-4.4319999000000006E-2</c:v>
                </c:pt>
                <c:pt idx="8175">
                  <c:v>-4.4999998999999999E-2</c:v>
                </c:pt>
                <c:pt idx="8176">
                  <c:v>-4.3399999000000009E-2</c:v>
                </c:pt>
                <c:pt idx="8177">
                  <c:v>-4.1799998999999997E-2</c:v>
                </c:pt>
                <c:pt idx="8178">
                  <c:v>-4.0199999000000014E-2</c:v>
                </c:pt>
                <c:pt idx="8179">
                  <c:v>-3.8599999000000003E-2</c:v>
                </c:pt>
                <c:pt idx="8180">
                  <c:v>-3.6999999000000006E-2</c:v>
                </c:pt>
                <c:pt idx="8181">
                  <c:v>-3.5399998999999994E-2</c:v>
                </c:pt>
                <c:pt idx="8182">
                  <c:v>-3.3799998999999997E-2</c:v>
                </c:pt>
                <c:pt idx="8183">
                  <c:v>-3.2199999E-2</c:v>
                </c:pt>
                <c:pt idx="8184">
                  <c:v>-3.0599999000000006E-2</c:v>
                </c:pt>
                <c:pt idx="8185">
                  <c:v>-2.8999998999999999E-2</c:v>
                </c:pt>
                <c:pt idx="8186">
                  <c:v>-2.7399999000000001E-2</c:v>
                </c:pt>
                <c:pt idx="8187">
                  <c:v>-2.5799999000000001E-2</c:v>
                </c:pt>
                <c:pt idx="8188">
                  <c:v>-2.4199999E-2</c:v>
                </c:pt>
                <c:pt idx="8189">
                  <c:v>-2.2599999000000006E-2</c:v>
                </c:pt>
                <c:pt idx="8190">
                  <c:v>-2.0999999000000002E-2</c:v>
                </c:pt>
                <c:pt idx="8191">
                  <c:v>-1.9399999000000001E-2</c:v>
                </c:pt>
                <c:pt idx="8192">
                  <c:v>-1.7799999E-2</c:v>
                </c:pt>
                <c:pt idx="8193">
                  <c:v>-1.6199999000000003E-2</c:v>
                </c:pt>
                <c:pt idx="8194">
                  <c:v>-1.4599998999999995E-2</c:v>
                </c:pt>
                <c:pt idx="8195">
                  <c:v>-1.2999999000000002E-2</c:v>
                </c:pt>
                <c:pt idx="8196">
                  <c:v>-1.1399999000000003E-2</c:v>
                </c:pt>
                <c:pt idx="8197">
                  <c:v>-9.7999990000000071E-3</c:v>
                </c:pt>
                <c:pt idx="8198">
                  <c:v>-8.1999990000000047E-3</c:v>
                </c:pt>
                <c:pt idx="8199">
                  <c:v>-6.5999990000000057E-3</c:v>
                </c:pt>
                <c:pt idx="8200">
                  <c:v>-4.9999990000000024E-3</c:v>
                </c:pt>
                <c:pt idx="8201">
                  <c:v>-5.4999990000000037E-3</c:v>
                </c:pt>
                <c:pt idx="8202">
                  <c:v>-5.9999990000000033E-3</c:v>
                </c:pt>
                <c:pt idx="8203">
                  <c:v>-6.4999990000000046E-3</c:v>
                </c:pt>
                <c:pt idx="8204">
                  <c:v>-6.9999990000000024E-3</c:v>
                </c:pt>
                <c:pt idx="8205">
                  <c:v>-7.4999990000000037E-3</c:v>
                </c:pt>
                <c:pt idx="8206">
                  <c:v>-7.9999990000000042E-3</c:v>
                </c:pt>
                <c:pt idx="8207">
                  <c:v>-8.4999990000000063E-3</c:v>
                </c:pt>
                <c:pt idx="8208">
                  <c:v>-8.9999990000000051E-3</c:v>
                </c:pt>
                <c:pt idx="8209">
                  <c:v>-9.4999990000000055E-3</c:v>
                </c:pt>
                <c:pt idx="8210">
                  <c:v>-9.9999990000000059E-3</c:v>
                </c:pt>
                <c:pt idx="8211">
                  <c:v>-1.0499998999999999E-2</c:v>
                </c:pt>
                <c:pt idx="8212">
                  <c:v>-1.0999999E-2</c:v>
                </c:pt>
                <c:pt idx="8213">
                  <c:v>-1.1499999E-2</c:v>
                </c:pt>
                <c:pt idx="8214">
                  <c:v>-1.1999999000000001E-2</c:v>
                </c:pt>
                <c:pt idx="8215">
                  <c:v>-1.2499998999999996E-2</c:v>
                </c:pt>
                <c:pt idx="8216">
                  <c:v>-1.2999999000000002E-2</c:v>
                </c:pt>
                <c:pt idx="8217">
                  <c:v>-1.3499999000000002E-2</c:v>
                </c:pt>
                <c:pt idx="8218">
                  <c:v>-1.3999999000000001E-2</c:v>
                </c:pt>
                <c:pt idx="8219">
                  <c:v>-1.4499998999999996E-2</c:v>
                </c:pt>
                <c:pt idx="8220">
                  <c:v>-1.4999999000000002E-2</c:v>
                </c:pt>
                <c:pt idx="8221">
                  <c:v>-1.5499999000000002E-2</c:v>
                </c:pt>
                <c:pt idx="8222">
                  <c:v>-1.5999999000000001E-2</c:v>
                </c:pt>
                <c:pt idx="8223">
                  <c:v>-1.6499999000000001E-2</c:v>
                </c:pt>
                <c:pt idx="8224">
                  <c:v>-1.6999999000000002E-2</c:v>
                </c:pt>
                <c:pt idx="8225">
                  <c:v>-1.7499999000000002E-2</c:v>
                </c:pt>
                <c:pt idx="8226">
                  <c:v>-1.7999999000000003E-2</c:v>
                </c:pt>
                <c:pt idx="8227">
                  <c:v>-1.8499999000000003E-2</c:v>
                </c:pt>
                <c:pt idx="8228">
                  <c:v>-1.8999999000000004E-2</c:v>
                </c:pt>
                <c:pt idx="8229">
                  <c:v>-1.9499999E-2</c:v>
                </c:pt>
                <c:pt idx="8230">
                  <c:v>-1.9999999000000001E-2</c:v>
                </c:pt>
                <c:pt idx="8231">
                  <c:v>-2.0499999000000005E-2</c:v>
                </c:pt>
                <c:pt idx="8232">
                  <c:v>-2.0999999000000002E-2</c:v>
                </c:pt>
                <c:pt idx="8233">
                  <c:v>-2.1499999000000013E-2</c:v>
                </c:pt>
                <c:pt idx="8234">
                  <c:v>-2.1999999000000006E-2</c:v>
                </c:pt>
                <c:pt idx="8235">
                  <c:v>-2.2499999000000017E-2</c:v>
                </c:pt>
                <c:pt idx="8236">
                  <c:v>-2.2999999000000011E-2</c:v>
                </c:pt>
                <c:pt idx="8237">
                  <c:v>-2.3499999000000004E-2</c:v>
                </c:pt>
                <c:pt idx="8238">
                  <c:v>-2.3999999000000004E-2</c:v>
                </c:pt>
                <c:pt idx="8239">
                  <c:v>-2.4499999000000005E-2</c:v>
                </c:pt>
                <c:pt idx="8240">
                  <c:v>-2.4999999000000005E-2</c:v>
                </c:pt>
                <c:pt idx="8241">
                  <c:v>-2.5499999000000006E-2</c:v>
                </c:pt>
                <c:pt idx="8242">
                  <c:v>-2.5999999000000006E-2</c:v>
                </c:pt>
                <c:pt idx="8243">
                  <c:v>-2.6499999000000017E-2</c:v>
                </c:pt>
                <c:pt idx="8244">
                  <c:v>-2.6999999000000011E-2</c:v>
                </c:pt>
                <c:pt idx="8245">
                  <c:v>-2.7499999000000018E-2</c:v>
                </c:pt>
                <c:pt idx="8246">
                  <c:v>-2.7999999000000012E-2</c:v>
                </c:pt>
                <c:pt idx="8247">
                  <c:v>-2.8499999000000008E-2</c:v>
                </c:pt>
                <c:pt idx="8248">
                  <c:v>-2.8999999000000005E-2</c:v>
                </c:pt>
                <c:pt idx="8249">
                  <c:v>-2.9499999000000016E-2</c:v>
                </c:pt>
                <c:pt idx="8250">
                  <c:v>-2.9999999000000006E-2</c:v>
                </c:pt>
                <c:pt idx="8251">
                  <c:v>-3.0499999000000017E-2</c:v>
                </c:pt>
                <c:pt idx="8252">
                  <c:v>-3.0999999000000011E-2</c:v>
                </c:pt>
                <c:pt idx="8253">
                  <c:v>-3.1499999000000015E-2</c:v>
                </c:pt>
                <c:pt idx="8254">
                  <c:v>-3.1999999000000008E-2</c:v>
                </c:pt>
                <c:pt idx="8255">
                  <c:v>-3.2499999000000016E-2</c:v>
                </c:pt>
                <c:pt idx="8256">
                  <c:v>-3.2999999000000009E-2</c:v>
                </c:pt>
                <c:pt idx="8257">
                  <c:v>-3.3499999000000009E-2</c:v>
                </c:pt>
                <c:pt idx="8258">
                  <c:v>-3.3999999000000003E-2</c:v>
                </c:pt>
                <c:pt idx="8259">
                  <c:v>-3.449999900000001E-2</c:v>
                </c:pt>
                <c:pt idx="8260">
                  <c:v>-3.4999999000000004E-2</c:v>
                </c:pt>
                <c:pt idx="8261">
                  <c:v>-3.5499999000000011E-2</c:v>
                </c:pt>
                <c:pt idx="8262">
                  <c:v>-3.5999999000000005E-2</c:v>
                </c:pt>
                <c:pt idx="8263">
                  <c:v>-3.5559999000000009E-2</c:v>
                </c:pt>
                <c:pt idx="8264">
                  <c:v>-3.5119999000000006E-2</c:v>
                </c:pt>
                <c:pt idx="8265">
                  <c:v>-3.4679999000000017E-2</c:v>
                </c:pt>
                <c:pt idx="8266">
                  <c:v>-3.4239999000000021E-2</c:v>
                </c:pt>
                <c:pt idx="8267">
                  <c:v>-3.3799999000000004E-2</c:v>
                </c:pt>
                <c:pt idx="8268">
                  <c:v>-3.3359999000000001E-2</c:v>
                </c:pt>
                <c:pt idx="8269">
                  <c:v>-3.2919999000000005E-2</c:v>
                </c:pt>
                <c:pt idx="8270">
                  <c:v>-3.2479999000000016E-2</c:v>
                </c:pt>
                <c:pt idx="8271">
                  <c:v>-3.203999900000002E-2</c:v>
                </c:pt>
                <c:pt idx="8272">
                  <c:v>-3.1599999000000011E-2</c:v>
                </c:pt>
                <c:pt idx="8273">
                  <c:v>-3.1159999000000011E-2</c:v>
                </c:pt>
                <c:pt idx="8274">
                  <c:v>-3.0719999000000012E-2</c:v>
                </c:pt>
                <c:pt idx="8275">
                  <c:v>-3.0279999000000009E-2</c:v>
                </c:pt>
                <c:pt idx="8276">
                  <c:v>-2.9839999000000013E-2</c:v>
                </c:pt>
                <c:pt idx="8277">
                  <c:v>-2.939999900000001E-2</c:v>
                </c:pt>
                <c:pt idx="8278">
                  <c:v>-2.8959999000000004E-2</c:v>
                </c:pt>
                <c:pt idx="8279">
                  <c:v>-2.8519999000000004E-2</c:v>
                </c:pt>
                <c:pt idx="8280">
                  <c:v>-2.8079999000000012E-2</c:v>
                </c:pt>
                <c:pt idx="8281">
                  <c:v>-2.7639999000000016E-2</c:v>
                </c:pt>
                <c:pt idx="8282">
                  <c:v>-2.7199999000000002E-2</c:v>
                </c:pt>
                <c:pt idx="8283">
                  <c:v>-2.675999900000001E-2</c:v>
                </c:pt>
                <c:pt idx="8284">
                  <c:v>-2.6319999000000011E-2</c:v>
                </c:pt>
                <c:pt idx="8285">
                  <c:v>-2.5879999000000011E-2</c:v>
                </c:pt>
                <c:pt idx="8286">
                  <c:v>-2.5439999000000008E-2</c:v>
                </c:pt>
                <c:pt idx="8287">
                  <c:v>-2.4999998999999998E-2</c:v>
                </c:pt>
                <c:pt idx="8288">
                  <c:v>-2.5999999000000006E-2</c:v>
                </c:pt>
                <c:pt idx="8289">
                  <c:v>-2.6999999000000007E-2</c:v>
                </c:pt>
                <c:pt idx="8290">
                  <c:v>-2.7999999000000008E-2</c:v>
                </c:pt>
                <c:pt idx="8291">
                  <c:v>-2.8999998999999999E-2</c:v>
                </c:pt>
                <c:pt idx="8292">
                  <c:v>-2.9999999000000006E-2</c:v>
                </c:pt>
                <c:pt idx="8293">
                  <c:v>-3.0999999000000011E-2</c:v>
                </c:pt>
                <c:pt idx="8294">
                  <c:v>-3.1999999000000001E-2</c:v>
                </c:pt>
                <c:pt idx="8295">
                  <c:v>-3.2999999000000002E-2</c:v>
                </c:pt>
                <c:pt idx="8296">
                  <c:v>-3.3999999000000003E-2</c:v>
                </c:pt>
                <c:pt idx="8297">
                  <c:v>-3.4999999000000004E-2</c:v>
                </c:pt>
                <c:pt idx="8298">
                  <c:v>-3.5999999000000005E-2</c:v>
                </c:pt>
                <c:pt idx="8299">
                  <c:v>-3.6999999000000006E-2</c:v>
                </c:pt>
                <c:pt idx="8300">
                  <c:v>-3.7999999000000013E-2</c:v>
                </c:pt>
                <c:pt idx="8301">
                  <c:v>-3.8999999E-2</c:v>
                </c:pt>
                <c:pt idx="8302">
                  <c:v>-3.9999998999999994E-2</c:v>
                </c:pt>
                <c:pt idx="8303">
                  <c:v>-4.0999999000000016E-2</c:v>
                </c:pt>
                <c:pt idx="8304">
                  <c:v>-4.1999998999999996E-2</c:v>
                </c:pt>
                <c:pt idx="8305">
                  <c:v>-4.2999998999999997E-2</c:v>
                </c:pt>
                <c:pt idx="8306">
                  <c:v>-4.3999998999999991E-2</c:v>
                </c:pt>
                <c:pt idx="8307">
                  <c:v>-4.4999998999999999E-2</c:v>
                </c:pt>
                <c:pt idx="8308">
                  <c:v>-4.5999999000000014E-2</c:v>
                </c:pt>
                <c:pt idx="8309">
                  <c:v>-4.6999999000000015E-2</c:v>
                </c:pt>
                <c:pt idx="8310">
                  <c:v>-4.7999999000000008E-2</c:v>
                </c:pt>
                <c:pt idx="8311">
                  <c:v>-4.8999998999999989E-2</c:v>
                </c:pt>
                <c:pt idx="8312">
                  <c:v>-4.999999900000001E-2</c:v>
                </c:pt>
                <c:pt idx="8313">
                  <c:v>-5.0526314789473684E-2</c:v>
                </c:pt>
                <c:pt idx="8314">
                  <c:v>-5.1052630578947399E-2</c:v>
                </c:pt>
                <c:pt idx="8315">
                  <c:v>-5.1578946368421037E-2</c:v>
                </c:pt>
                <c:pt idx="8316">
                  <c:v>-5.2105262157894731E-2</c:v>
                </c:pt>
                <c:pt idx="8317">
                  <c:v>-5.2631577947368439E-2</c:v>
                </c:pt>
                <c:pt idx="8318">
                  <c:v>-5.3157893736842106E-2</c:v>
                </c:pt>
                <c:pt idx="8319">
                  <c:v>-5.3684209526315793E-2</c:v>
                </c:pt>
                <c:pt idx="8320">
                  <c:v>-5.4210525315789473E-2</c:v>
                </c:pt>
                <c:pt idx="8321">
                  <c:v>-5.4736841105263175E-2</c:v>
                </c:pt>
                <c:pt idx="8322">
                  <c:v>-5.5263156894736869E-2</c:v>
                </c:pt>
                <c:pt idx="8323">
                  <c:v>-5.5789472684210528E-2</c:v>
                </c:pt>
                <c:pt idx="8324">
                  <c:v>-5.6315788473684208E-2</c:v>
                </c:pt>
                <c:pt idx="8325">
                  <c:v>-5.6842104263157882E-2</c:v>
                </c:pt>
                <c:pt idx="8326">
                  <c:v>-5.7368420052631632E-2</c:v>
                </c:pt>
                <c:pt idx="8327">
                  <c:v>-5.7894735842105305E-2</c:v>
                </c:pt>
                <c:pt idx="8328">
                  <c:v>-5.8421051631578944E-2</c:v>
                </c:pt>
                <c:pt idx="8329">
                  <c:v>-5.8947367421052624E-2</c:v>
                </c:pt>
                <c:pt idx="8330">
                  <c:v>-5.947368321052636E-2</c:v>
                </c:pt>
                <c:pt idx="8331">
                  <c:v>-5.9999999000000033E-2</c:v>
                </c:pt>
                <c:pt idx="8332">
                  <c:v>-6.0526314789473692E-2</c:v>
                </c:pt>
                <c:pt idx="8333">
                  <c:v>-6.1052630578947401E-2</c:v>
                </c:pt>
                <c:pt idx="8334">
                  <c:v>-6.1578946368421046E-2</c:v>
                </c:pt>
                <c:pt idx="8335">
                  <c:v>-6.2105262157894754E-2</c:v>
                </c:pt>
                <c:pt idx="8336">
                  <c:v>-6.2631577947368455E-2</c:v>
                </c:pt>
                <c:pt idx="8337">
                  <c:v>-6.3157893736842108E-2</c:v>
                </c:pt>
                <c:pt idx="8338">
                  <c:v>-6.3684209526315788E-2</c:v>
                </c:pt>
                <c:pt idx="8339">
                  <c:v>-6.4210525315789468E-2</c:v>
                </c:pt>
                <c:pt idx="8340">
                  <c:v>-6.473684110526319E-2</c:v>
                </c:pt>
                <c:pt idx="8341">
                  <c:v>-6.5263156894736871E-2</c:v>
                </c:pt>
                <c:pt idx="8342">
                  <c:v>-6.5789472684210523E-2</c:v>
                </c:pt>
                <c:pt idx="8343">
                  <c:v>-6.6315788473684217E-2</c:v>
                </c:pt>
                <c:pt idx="8344">
                  <c:v>-6.684210426315787E-2</c:v>
                </c:pt>
                <c:pt idx="8345">
                  <c:v>-6.7368420052631647E-2</c:v>
                </c:pt>
                <c:pt idx="8346">
                  <c:v>-6.7894735842105328E-2</c:v>
                </c:pt>
                <c:pt idx="8347">
                  <c:v>-6.8421051631578952E-2</c:v>
                </c:pt>
                <c:pt idx="8348">
                  <c:v>-6.8947367421052647E-2</c:v>
                </c:pt>
                <c:pt idx="8349">
                  <c:v>-6.9473683210526382E-2</c:v>
                </c:pt>
                <c:pt idx="8350">
                  <c:v>-6.9999999000000035E-2</c:v>
                </c:pt>
                <c:pt idx="8351">
                  <c:v>-6.919999900000004E-2</c:v>
                </c:pt>
                <c:pt idx="8352">
                  <c:v>-6.8399999000000031E-2</c:v>
                </c:pt>
                <c:pt idx="8353">
                  <c:v>-6.7599999000000036E-2</c:v>
                </c:pt>
                <c:pt idx="8354">
                  <c:v>-6.6799998999999999E-2</c:v>
                </c:pt>
                <c:pt idx="8355">
                  <c:v>-6.5999999000000004E-2</c:v>
                </c:pt>
                <c:pt idx="8356">
                  <c:v>-6.5199999000000022E-2</c:v>
                </c:pt>
                <c:pt idx="8357">
                  <c:v>-6.4399999000000027E-2</c:v>
                </c:pt>
                <c:pt idx="8358">
                  <c:v>-6.3599999000000004E-2</c:v>
                </c:pt>
                <c:pt idx="8359">
                  <c:v>-6.2799999000000023E-2</c:v>
                </c:pt>
                <c:pt idx="8360">
                  <c:v>-6.1999999000000014E-2</c:v>
                </c:pt>
                <c:pt idx="8361">
                  <c:v>-6.1199998999999998E-2</c:v>
                </c:pt>
                <c:pt idx="8362">
                  <c:v>-6.039999900000001E-2</c:v>
                </c:pt>
                <c:pt idx="8363">
                  <c:v>-5.9599998999999994E-2</c:v>
                </c:pt>
                <c:pt idx="8364">
                  <c:v>-5.8799999000000026E-2</c:v>
                </c:pt>
                <c:pt idx="8365">
                  <c:v>-5.7999999000000017E-2</c:v>
                </c:pt>
                <c:pt idx="8366">
                  <c:v>-5.7199999000000022E-2</c:v>
                </c:pt>
                <c:pt idx="8367">
                  <c:v>-5.6399999000000027E-2</c:v>
                </c:pt>
                <c:pt idx="8368">
                  <c:v>-5.5599999000000018E-2</c:v>
                </c:pt>
                <c:pt idx="8369">
                  <c:v>-5.4799999000000037E-2</c:v>
                </c:pt>
                <c:pt idx="8370">
                  <c:v>-5.3999999000000014E-2</c:v>
                </c:pt>
                <c:pt idx="8371">
                  <c:v>-5.3199998999999998E-2</c:v>
                </c:pt>
                <c:pt idx="8372">
                  <c:v>-5.239999900000003E-2</c:v>
                </c:pt>
                <c:pt idx="8373">
                  <c:v>-5.1599999000000014E-2</c:v>
                </c:pt>
                <c:pt idx="8374">
                  <c:v>-5.0799999000000019E-2</c:v>
                </c:pt>
                <c:pt idx="8375">
                  <c:v>-4.999999900000001E-2</c:v>
                </c:pt>
                <c:pt idx="8376">
                  <c:v>-5.0799999000000019E-2</c:v>
                </c:pt>
                <c:pt idx="8377">
                  <c:v>-5.1599999000000014E-2</c:v>
                </c:pt>
                <c:pt idx="8378">
                  <c:v>-5.239999900000003E-2</c:v>
                </c:pt>
                <c:pt idx="8379">
                  <c:v>-5.3199998999999998E-2</c:v>
                </c:pt>
                <c:pt idx="8380">
                  <c:v>-5.3999999000000014E-2</c:v>
                </c:pt>
                <c:pt idx="8381">
                  <c:v>-5.4799999000000037E-2</c:v>
                </c:pt>
                <c:pt idx="8382">
                  <c:v>-5.5599999000000018E-2</c:v>
                </c:pt>
                <c:pt idx="8383">
                  <c:v>-5.6399999000000027E-2</c:v>
                </c:pt>
                <c:pt idx="8384">
                  <c:v>-5.7199999000000022E-2</c:v>
                </c:pt>
                <c:pt idx="8385">
                  <c:v>-5.799999900000001E-2</c:v>
                </c:pt>
                <c:pt idx="8386">
                  <c:v>-5.8799999000000019E-2</c:v>
                </c:pt>
                <c:pt idx="8387">
                  <c:v>-5.9599998999999994E-2</c:v>
                </c:pt>
                <c:pt idx="8388">
                  <c:v>-6.039999900000001E-2</c:v>
                </c:pt>
                <c:pt idx="8389">
                  <c:v>-6.1199998999999998E-2</c:v>
                </c:pt>
                <c:pt idx="8390">
                  <c:v>-6.1999999000000014E-2</c:v>
                </c:pt>
                <c:pt idx="8391">
                  <c:v>-6.2799999000000023E-2</c:v>
                </c:pt>
                <c:pt idx="8392">
                  <c:v>-6.3599999000000004E-2</c:v>
                </c:pt>
                <c:pt idx="8393">
                  <c:v>-6.4399999000000027E-2</c:v>
                </c:pt>
                <c:pt idx="8394">
                  <c:v>-6.5199999000000022E-2</c:v>
                </c:pt>
                <c:pt idx="8395">
                  <c:v>-6.5999999000000004E-2</c:v>
                </c:pt>
                <c:pt idx="8396">
                  <c:v>-6.6799998999999999E-2</c:v>
                </c:pt>
                <c:pt idx="8397">
                  <c:v>-6.7599999000000036E-2</c:v>
                </c:pt>
                <c:pt idx="8398">
                  <c:v>-6.8399999000000031E-2</c:v>
                </c:pt>
                <c:pt idx="8399">
                  <c:v>-6.919999900000004E-2</c:v>
                </c:pt>
                <c:pt idx="8400">
                  <c:v>-6.9999999000000035E-2</c:v>
                </c:pt>
                <c:pt idx="8401">
                  <c:v>-6.9540539540540569E-2</c:v>
                </c:pt>
                <c:pt idx="8402">
                  <c:v>-6.9081080081081103E-2</c:v>
                </c:pt>
                <c:pt idx="8403">
                  <c:v>-6.8621620621621665E-2</c:v>
                </c:pt>
                <c:pt idx="8404">
                  <c:v>-6.8162161162162171E-2</c:v>
                </c:pt>
                <c:pt idx="8405">
                  <c:v>-6.7702701702702733E-2</c:v>
                </c:pt>
                <c:pt idx="8406">
                  <c:v>-6.7243242243243267E-2</c:v>
                </c:pt>
                <c:pt idx="8407">
                  <c:v>-6.6783782783783788E-2</c:v>
                </c:pt>
                <c:pt idx="8408">
                  <c:v>-6.6324323324324336E-2</c:v>
                </c:pt>
                <c:pt idx="8409">
                  <c:v>-6.586486386486487E-2</c:v>
                </c:pt>
                <c:pt idx="8410">
                  <c:v>-6.5405404405405404E-2</c:v>
                </c:pt>
                <c:pt idx="8411">
                  <c:v>-6.494594494594598E-2</c:v>
                </c:pt>
                <c:pt idx="8412">
                  <c:v>-6.4486485486486514E-2</c:v>
                </c:pt>
                <c:pt idx="8413">
                  <c:v>-6.4027026027027062E-2</c:v>
                </c:pt>
                <c:pt idx="8414">
                  <c:v>-6.3567566567567568E-2</c:v>
                </c:pt>
                <c:pt idx="8415">
                  <c:v>-6.3108107108108116E-2</c:v>
                </c:pt>
                <c:pt idx="8416">
                  <c:v>-6.2648647648648678E-2</c:v>
                </c:pt>
                <c:pt idx="8417">
                  <c:v>-6.2189188189189171E-2</c:v>
                </c:pt>
                <c:pt idx="8418">
                  <c:v>-6.1729728729729726E-2</c:v>
                </c:pt>
                <c:pt idx="8419">
                  <c:v>-6.1270269270270267E-2</c:v>
                </c:pt>
                <c:pt idx="8420">
                  <c:v>-6.0810809810810836E-2</c:v>
                </c:pt>
                <c:pt idx="8421">
                  <c:v>-6.035135035135137E-2</c:v>
                </c:pt>
                <c:pt idx="8422">
                  <c:v>-5.9891890891891918E-2</c:v>
                </c:pt>
                <c:pt idx="8423">
                  <c:v>-5.943243143243248E-2</c:v>
                </c:pt>
                <c:pt idx="8424">
                  <c:v>-5.8972971972972972E-2</c:v>
                </c:pt>
                <c:pt idx="8425">
                  <c:v>-5.8513512513513513E-2</c:v>
                </c:pt>
                <c:pt idx="8426">
                  <c:v>-5.8054053054054054E-2</c:v>
                </c:pt>
                <c:pt idx="8427">
                  <c:v>-5.7594593594594595E-2</c:v>
                </c:pt>
                <c:pt idx="8428">
                  <c:v>-5.7135134135135143E-2</c:v>
                </c:pt>
                <c:pt idx="8429">
                  <c:v>-5.6675674675675657E-2</c:v>
                </c:pt>
                <c:pt idx="8430">
                  <c:v>-5.6216215216216239E-2</c:v>
                </c:pt>
                <c:pt idx="8431">
                  <c:v>-5.5756755756756773E-2</c:v>
                </c:pt>
                <c:pt idx="8432">
                  <c:v>-5.5297296297297308E-2</c:v>
                </c:pt>
                <c:pt idx="8433">
                  <c:v>-5.4837836837837883E-2</c:v>
                </c:pt>
                <c:pt idx="8434">
                  <c:v>-5.4378377378378383E-2</c:v>
                </c:pt>
                <c:pt idx="8435">
                  <c:v>-5.3918917918918945E-2</c:v>
                </c:pt>
                <c:pt idx="8436">
                  <c:v>-5.3459458459459444E-2</c:v>
                </c:pt>
                <c:pt idx="8437">
                  <c:v>-5.2999998999999992E-2</c:v>
                </c:pt>
                <c:pt idx="8438">
                  <c:v>-5.3190475190476184E-2</c:v>
                </c:pt>
                <c:pt idx="8439">
                  <c:v>-5.3380951380952384E-2</c:v>
                </c:pt>
                <c:pt idx="8440">
                  <c:v>-5.3571427571428562E-2</c:v>
                </c:pt>
                <c:pt idx="8441">
                  <c:v>-5.3761903761904754E-2</c:v>
                </c:pt>
                <c:pt idx="8442">
                  <c:v>-5.3952379952380967E-2</c:v>
                </c:pt>
                <c:pt idx="8443">
                  <c:v>-5.4142856142857125E-2</c:v>
                </c:pt>
                <c:pt idx="8444">
                  <c:v>-5.4333332333333373E-2</c:v>
                </c:pt>
                <c:pt idx="8445">
                  <c:v>-5.4523808523809503E-2</c:v>
                </c:pt>
                <c:pt idx="8446">
                  <c:v>-5.4714284714285757E-2</c:v>
                </c:pt>
                <c:pt idx="8447">
                  <c:v>-5.4904760904761915E-2</c:v>
                </c:pt>
                <c:pt idx="8448">
                  <c:v>-5.5095237095238128E-2</c:v>
                </c:pt>
                <c:pt idx="8449">
                  <c:v>-5.5285713285714279E-2</c:v>
                </c:pt>
                <c:pt idx="8450">
                  <c:v>-5.5476189476190471E-2</c:v>
                </c:pt>
                <c:pt idx="8451">
                  <c:v>-5.5666665666666677E-2</c:v>
                </c:pt>
                <c:pt idx="8452">
                  <c:v>-5.5857141857142883E-2</c:v>
                </c:pt>
                <c:pt idx="8453">
                  <c:v>-5.6047618047619055E-2</c:v>
                </c:pt>
                <c:pt idx="8454">
                  <c:v>-5.6238094238095254E-2</c:v>
                </c:pt>
                <c:pt idx="8455">
                  <c:v>-5.6428570428571419E-2</c:v>
                </c:pt>
                <c:pt idx="8456">
                  <c:v>-5.6619046619047618E-2</c:v>
                </c:pt>
                <c:pt idx="8457">
                  <c:v>-5.6809522809523824E-2</c:v>
                </c:pt>
                <c:pt idx="8458">
                  <c:v>-5.6999998999999996E-2</c:v>
                </c:pt>
                <c:pt idx="8459">
                  <c:v>-5.7190475190476202E-2</c:v>
                </c:pt>
                <c:pt idx="8460">
                  <c:v>-5.7380951380952394E-2</c:v>
                </c:pt>
                <c:pt idx="8461">
                  <c:v>-5.7571427571428573E-2</c:v>
                </c:pt>
                <c:pt idx="8462">
                  <c:v>-5.7761903761904772E-2</c:v>
                </c:pt>
                <c:pt idx="8463">
                  <c:v>-5.7952379952380971E-2</c:v>
                </c:pt>
                <c:pt idx="8464">
                  <c:v>-5.8142856142857115E-2</c:v>
                </c:pt>
                <c:pt idx="8465">
                  <c:v>-5.8333332333333363E-2</c:v>
                </c:pt>
                <c:pt idx="8466">
                  <c:v>-5.8523808523809499E-2</c:v>
                </c:pt>
                <c:pt idx="8467">
                  <c:v>-5.8714284714285733E-2</c:v>
                </c:pt>
                <c:pt idx="8468">
                  <c:v>-5.8904760904761912E-2</c:v>
                </c:pt>
                <c:pt idx="8469">
                  <c:v>-5.9095237095238132E-2</c:v>
                </c:pt>
                <c:pt idx="8470">
                  <c:v>-5.9285713285714282E-2</c:v>
                </c:pt>
                <c:pt idx="8471">
                  <c:v>-5.9476189476190482E-2</c:v>
                </c:pt>
                <c:pt idx="8472">
                  <c:v>-5.9666665666666688E-2</c:v>
                </c:pt>
                <c:pt idx="8473">
                  <c:v>-5.9857141857142887E-2</c:v>
                </c:pt>
                <c:pt idx="8474">
                  <c:v>-6.0047618047619072E-2</c:v>
                </c:pt>
                <c:pt idx="8475">
                  <c:v>-6.0238094238095265E-2</c:v>
                </c:pt>
                <c:pt idx="8476">
                  <c:v>-6.0428570428571422E-2</c:v>
                </c:pt>
                <c:pt idx="8477">
                  <c:v>-6.0619046619047622E-2</c:v>
                </c:pt>
                <c:pt idx="8478">
                  <c:v>-6.0809522809523828E-2</c:v>
                </c:pt>
                <c:pt idx="8479">
                  <c:v>-6.0999998999999992E-2</c:v>
                </c:pt>
                <c:pt idx="8480">
                  <c:v>-6.1190475190476191E-2</c:v>
                </c:pt>
                <c:pt idx="8481">
                  <c:v>-6.1380951380952377E-2</c:v>
                </c:pt>
                <c:pt idx="8482">
                  <c:v>-6.1571427571428569E-2</c:v>
                </c:pt>
                <c:pt idx="8483">
                  <c:v>-6.1761903761904761E-2</c:v>
                </c:pt>
                <c:pt idx="8484">
                  <c:v>-6.1952379952380968E-2</c:v>
                </c:pt>
                <c:pt idx="8485">
                  <c:v>-6.2142856142857118E-2</c:v>
                </c:pt>
                <c:pt idx="8486">
                  <c:v>-6.2333332333333373E-2</c:v>
                </c:pt>
                <c:pt idx="8487">
                  <c:v>-6.2523808523809496E-2</c:v>
                </c:pt>
                <c:pt idx="8488">
                  <c:v>-6.2714284714285737E-2</c:v>
                </c:pt>
                <c:pt idx="8489">
                  <c:v>-6.2904760904761894E-2</c:v>
                </c:pt>
                <c:pt idx="8490">
                  <c:v>-6.3095237095238121E-2</c:v>
                </c:pt>
                <c:pt idx="8491">
                  <c:v>-6.3285713285714279E-2</c:v>
                </c:pt>
                <c:pt idx="8492">
                  <c:v>-6.3476189476190464E-2</c:v>
                </c:pt>
                <c:pt idx="8493">
                  <c:v>-6.3666665666666664E-2</c:v>
                </c:pt>
                <c:pt idx="8494">
                  <c:v>-6.3857141857142877E-2</c:v>
                </c:pt>
                <c:pt idx="8495">
                  <c:v>-6.4047618047619034E-2</c:v>
                </c:pt>
                <c:pt idx="8496">
                  <c:v>-6.4238094238095275E-2</c:v>
                </c:pt>
                <c:pt idx="8497">
                  <c:v>-6.4428570428571433E-2</c:v>
                </c:pt>
                <c:pt idx="8498">
                  <c:v>-6.4619046619047618E-2</c:v>
                </c:pt>
                <c:pt idx="8499">
                  <c:v>-6.4809522809523831E-2</c:v>
                </c:pt>
                <c:pt idx="8500">
                  <c:v>-6.4999999000000031E-2</c:v>
                </c:pt>
                <c:pt idx="8501">
                  <c:v>-6.5799999000000026E-2</c:v>
                </c:pt>
                <c:pt idx="8502">
                  <c:v>-6.6599998999999993E-2</c:v>
                </c:pt>
                <c:pt idx="8503">
                  <c:v>-6.739999900000003E-2</c:v>
                </c:pt>
                <c:pt idx="8504">
                  <c:v>-6.8199998999999997E-2</c:v>
                </c:pt>
                <c:pt idx="8505">
                  <c:v>-6.899999900000002E-2</c:v>
                </c:pt>
                <c:pt idx="8506">
                  <c:v>-6.9799999000000029E-2</c:v>
                </c:pt>
                <c:pt idx="8507">
                  <c:v>-7.0599998999999997E-2</c:v>
                </c:pt>
                <c:pt idx="8508">
                  <c:v>-7.1399999000000033E-2</c:v>
                </c:pt>
                <c:pt idx="8509">
                  <c:v>-7.2199999000000029E-2</c:v>
                </c:pt>
                <c:pt idx="8510">
                  <c:v>-7.2999999000000024E-2</c:v>
                </c:pt>
                <c:pt idx="8511">
                  <c:v>-7.3799998999999991E-2</c:v>
                </c:pt>
                <c:pt idx="8512">
                  <c:v>-7.4599999000000028E-2</c:v>
                </c:pt>
                <c:pt idx="8513">
                  <c:v>-7.5399999000000023E-2</c:v>
                </c:pt>
                <c:pt idx="8514">
                  <c:v>-7.6199999000000004E-2</c:v>
                </c:pt>
                <c:pt idx="8515">
                  <c:v>-7.6999999000000013E-2</c:v>
                </c:pt>
                <c:pt idx="8516">
                  <c:v>-7.7799999000000022E-2</c:v>
                </c:pt>
                <c:pt idx="8517">
                  <c:v>-7.8599999000000004E-2</c:v>
                </c:pt>
                <c:pt idx="8518">
                  <c:v>-7.9399999000000027E-2</c:v>
                </c:pt>
                <c:pt idx="8519">
                  <c:v>-8.0199999000000008E-2</c:v>
                </c:pt>
                <c:pt idx="8520">
                  <c:v>-8.0999999000000031E-2</c:v>
                </c:pt>
                <c:pt idx="8521">
                  <c:v>-8.1799999000000026E-2</c:v>
                </c:pt>
                <c:pt idx="8522">
                  <c:v>-8.2599999000000007E-2</c:v>
                </c:pt>
                <c:pt idx="8523">
                  <c:v>-8.339999900000003E-2</c:v>
                </c:pt>
                <c:pt idx="8524">
                  <c:v>-8.4199999000000067E-2</c:v>
                </c:pt>
                <c:pt idx="8525">
                  <c:v>-8.4999999000000034E-2</c:v>
                </c:pt>
                <c:pt idx="8526">
                  <c:v>-8.4645160290322652E-2</c:v>
                </c:pt>
                <c:pt idx="8527">
                  <c:v>-8.4290321580645214E-2</c:v>
                </c:pt>
                <c:pt idx="8528">
                  <c:v>-8.3935482870967748E-2</c:v>
                </c:pt>
                <c:pt idx="8529">
                  <c:v>-8.3580644161290379E-2</c:v>
                </c:pt>
                <c:pt idx="8530">
                  <c:v>-8.3225805451613011E-2</c:v>
                </c:pt>
                <c:pt idx="8531">
                  <c:v>-8.2870966741935503E-2</c:v>
                </c:pt>
                <c:pt idx="8532">
                  <c:v>-8.2516128032258121E-2</c:v>
                </c:pt>
                <c:pt idx="8533">
                  <c:v>-8.2161289322580655E-2</c:v>
                </c:pt>
                <c:pt idx="8534">
                  <c:v>-8.1806450612903217E-2</c:v>
                </c:pt>
                <c:pt idx="8535">
                  <c:v>-8.1451611903225765E-2</c:v>
                </c:pt>
                <c:pt idx="8536">
                  <c:v>-8.1096773193548397E-2</c:v>
                </c:pt>
                <c:pt idx="8537">
                  <c:v>-8.0741934483871E-2</c:v>
                </c:pt>
                <c:pt idx="8538">
                  <c:v>-8.0387095774193562E-2</c:v>
                </c:pt>
                <c:pt idx="8539">
                  <c:v>-8.0032257064516138E-2</c:v>
                </c:pt>
                <c:pt idx="8540">
                  <c:v>-7.9677418354838742E-2</c:v>
                </c:pt>
                <c:pt idx="8541">
                  <c:v>-7.9322579645161317E-2</c:v>
                </c:pt>
                <c:pt idx="8542">
                  <c:v>-7.8967740935483907E-2</c:v>
                </c:pt>
                <c:pt idx="8543">
                  <c:v>-7.8612902225806483E-2</c:v>
                </c:pt>
                <c:pt idx="8544">
                  <c:v>-7.8258063516129017E-2</c:v>
                </c:pt>
                <c:pt idx="8545">
                  <c:v>-7.7903224806451676E-2</c:v>
                </c:pt>
                <c:pt idx="8546">
                  <c:v>-7.7548386096774197E-2</c:v>
                </c:pt>
                <c:pt idx="8547">
                  <c:v>-7.71935473870968E-2</c:v>
                </c:pt>
                <c:pt idx="8548">
                  <c:v>-7.6838708677419362E-2</c:v>
                </c:pt>
                <c:pt idx="8549">
                  <c:v>-7.6483869967741938E-2</c:v>
                </c:pt>
                <c:pt idx="8550">
                  <c:v>-7.6129031258064514E-2</c:v>
                </c:pt>
                <c:pt idx="8551">
                  <c:v>-7.5774192548387104E-2</c:v>
                </c:pt>
                <c:pt idx="8552">
                  <c:v>-7.5419353838709707E-2</c:v>
                </c:pt>
                <c:pt idx="8553">
                  <c:v>-7.5064515129032283E-2</c:v>
                </c:pt>
                <c:pt idx="8554">
                  <c:v>-7.4709676419354873E-2</c:v>
                </c:pt>
                <c:pt idx="8555">
                  <c:v>-7.4354837709677421E-2</c:v>
                </c:pt>
                <c:pt idx="8556">
                  <c:v>-7.3999998999999997E-2</c:v>
                </c:pt>
                <c:pt idx="8557">
                  <c:v>-7.3645160290322559E-2</c:v>
                </c:pt>
                <c:pt idx="8558">
                  <c:v>-7.3290321580645162E-2</c:v>
                </c:pt>
                <c:pt idx="8559">
                  <c:v>-7.2935482870967738E-2</c:v>
                </c:pt>
                <c:pt idx="8560">
                  <c:v>-7.2580644161290328E-2</c:v>
                </c:pt>
                <c:pt idx="8561">
                  <c:v>-7.2225805451612876E-2</c:v>
                </c:pt>
                <c:pt idx="8562">
                  <c:v>-7.187096674193548E-2</c:v>
                </c:pt>
                <c:pt idx="8563">
                  <c:v>-7.1516128032258069E-2</c:v>
                </c:pt>
                <c:pt idx="8564">
                  <c:v>-7.1161289322580673E-2</c:v>
                </c:pt>
                <c:pt idx="8565">
                  <c:v>-7.0806450612903249E-2</c:v>
                </c:pt>
                <c:pt idx="8566">
                  <c:v>-7.0451611903225839E-2</c:v>
                </c:pt>
                <c:pt idx="8567">
                  <c:v>-7.0096773193548442E-2</c:v>
                </c:pt>
                <c:pt idx="8568">
                  <c:v>-6.9741934483870963E-2</c:v>
                </c:pt>
                <c:pt idx="8569">
                  <c:v>-6.9387095774193538E-2</c:v>
                </c:pt>
                <c:pt idx="8570">
                  <c:v>-6.9032257064516156E-2</c:v>
                </c:pt>
                <c:pt idx="8571">
                  <c:v>-6.8677418354838704E-2</c:v>
                </c:pt>
                <c:pt idx="8572">
                  <c:v>-6.8322579645161322E-2</c:v>
                </c:pt>
                <c:pt idx="8573">
                  <c:v>-6.7967740935483897E-2</c:v>
                </c:pt>
                <c:pt idx="8574">
                  <c:v>-6.7612902225806487E-2</c:v>
                </c:pt>
                <c:pt idx="8575">
                  <c:v>-6.7258063516129021E-2</c:v>
                </c:pt>
                <c:pt idx="8576">
                  <c:v>-6.6903224806451639E-2</c:v>
                </c:pt>
                <c:pt idx="8577">
                  <c:v>-6.6548386096774173E-2</c:v>
                </c:pt>
                <c:pt idx="8578">
                  <c:v>-6.6193547387096763E-2</c:v>
                </c:pt>
                <c:pt idx="8579">
                  <c:v>-6.5838708677419353E-2</c:v>
                </c:pt>
                <c:pt idx="8580">
                  <c:v>-6.548386996774197E-2</c:v>
                </c:pt>
                <c:pt idx="8581">
                  <c:v>-6.5129031258064518E-2</c:v>
                </c:pt>
                <c:pt idx="8582">
                  <c:v>-6.4774192548387094E-2</c:v>
                </c:pt>
                <c:pt idx="8583">
                  <c:v>-6.4419353838709711E-2</c:v>
                </c:pt>
                <c:pt idx="8584">
                  <c:v>-6.4064515129032287E-2</c:v>
                </c:pt>
                <c:pt idx="8585">
                  <c:v>-6.3709676419354835E-2</c:v>
                </c:pt>
                <c:pt idx="8586">
                  <c:v>-6.3354837709677411E-2</c:v>
                </c:pt>
                <c:pt idx="8587">
                  <c:v>-6.2999999000000029E-2</c:v>
                </c:pt>
                <c:pt idx="8588">
                  <c:v>-6.2739998999999991E-2</c:v>
                </c:pt>
                <c:pt idx="8589">
                  <c:v>-6.2479999000000015E-2</c:v>
                </c:pt>
                <c:pt idx="8590">
                  <c:v>-6.2219998999999991E-2</c:v>
                </c:pt>
                <c:pt idx="8591">
                  <c:v>-6.1959998999999995E-2</c:v>
                </c:pt>
                <c:pt idx="8592">
                  <c:v>-6.1699998999999985E-2</c:v>
                </c:pt>
                <c:pt idx="8593">
                  <c:v>-6.1439998999999995E-2</c:v>
                </c:pt>
                <c:pt idx="8594">
                  <c:v>-6.1179998999999971E-2</c:v>
                </c:pt>
                <c:pt idx="8595">
                  <c:v>-6.0919999000000009E-2</c:v>
                </c:pt>
                <c:pt idx="8596">
                  <c:v>-6.0659998999999985E-2</c:v>
                </c:pt>
                <c:pt idx="8597">
                  <c:v>-6.039999900000001E-2</c:v>
                </c:pt>
                <c:pt idx="8598">
                  <c:v>-6.0139999000000013E-2</c:v>
                </c:pt>
                <c:pt idx="8599">
                  <c:v>-5.9879998999999989E-2</c:v>
                </c:pt>
                <c:pt idx="8600">
                  <c:v>-5.9619998999999993E-2</c:v>
                </c:pt>
                <c:pt idx="8601">
                  <c:v>-5.9359999000000011E-2</c:v>
                </c:pt>
                <c:pt idx="8602">
                  <c:v>-5.9099999000000021E-2</c:v>
                </c:pt>
                <c:pt idx="8603">
                  <c:v>-5.883999899999999E-2</c:v>
                </c:pt>
                <c:pt idx="8604">
                  <c:v>-5.8579998999999973E-2</c:v>
                </c:pt>
                <c:pt idx="8605">
                  <c:v>-5.8319999000000011E-2</c:v>
                </c:pt>
                <c:pt idx="8606">
                  <c:v>-5.8059999000000001E-2</c:v>
                </c:pt>
                <c:pt idx="8607">
                  <c:v>-5.7799999000000025E-2</c:v>
                </c:pt>
                <c:pt idx="8608">
                  <c:v>-5.7539998999999988E-2</c:v>
                </c:pt>
                <c:pt idx="8609">
                  <c:v>-5.7279998999999984E-2</c:v>
                </c:pt>
                <c:pt idx="8610">
                  <c:v>-5.7019999000000009E-2</c:v>
                </c:pt>
                <c:pt idx="8611">
                  <c:v>-5.6759998999999998E-2</c:v>
                </c:pt>
                <c:pt idx="8612">
                  <c:v>-5.6499998999999995E-2</c:v>
                </c:pt>
                <c:pt idx="8613">
                  <c:v>-5.6239998999999985E-2</c:v>
                </c:pt>
                <c:pt idx="8614">
                  <c:v>-5.5979998999999996E-2</c:v>
                </c:pt>
                <c:pt idx="8615">
                  <c:v>-5.571999900000002E-2</c:v>
                </c:pt>
                <c:pt idx="8616">
                  <c:v>-5.5459999000000003E-2</c:v>
                </c:pt>
                <c:pt idx="8617">
                  <c:v>-5.5199999000000013E-2</c:v>
                </c:pt>
                <c:pt idx="8618">
                  <c:v>-5.493999900000001E-2</c:v>
                </c:pt>
                <c:pt idx="8619">
                  <c:v>-5.4679999E-2</c:v>
                </c:pt>
                <c:pt idx="8620">
                  <c:v>-5.4419999000000011E-2</c:v>
                </c:pt>
                <c:pt idx="8621">
                  <c:v>-5.4159998999999986E-2</c:v>
                </c:pt>
                <c:pt idx="8622">
                  <c:v>-5.3899998999999997E-2</c:v>
                </c:pt>
                <c:pt idx="8623">
                  <c:v>-5.3639998999999987E-2</c:v>
                </c:pt>
                <c:pt idx="8624">
                  <c:v>-5.3379998999999997E-2</c:v>
                </c:pt>
                <c:pt idx="8625">
                  <c:v>-5.3119999000000015E-2</c:v>
                </c:pt>
                <c:pt idx="8626">
                  <c:v>-5.2859999000000026E-2</c:v>
                </c:pt>
                <c:pt idx="8627">
                  <c:v>-5.2599999000000008E-2</c:v>
                </c:pt>
                <c:pt idx="8628">
                  <c:v>-5.2339999000000019E-2</c:v>
                </c:pt>
                <c:pt idx="8629">
                  <c:v>-5.2079999000000002E-2</c:v>
                </c:pt>
                <c:pt idx="8630">
                  <c:v>-5.1819998999999992E-2</c:v>
                </c:pt>
                <c:pt idx="8631">
                  <c:v>-5.1559998999999981E-2</c:v>
                </c:pt>
                <c:pt idx="8632">
                  <c:v>-5.1299998999999985E-2</c:v>
                </c:pt>
                <c:pt idx="8633">
                  <c:v>-5.1039998999999996E-2</c:v>
                </c:pt>
                <c:pt idx="8634">
                  <c:v>-5.0779998999999999E-2</c:v>
                </c:pt>
                <c:pt idx="8635">
                  <c:v>-5.0519999000000017E-2</c:v>
                </c:pt>
                <c:pt idx="8636">
                  <c:v>-5.0259998999999986E-2</c:v>
                </c:pt>
                <c:pt idx="8637">
                  <c:v>-4.999999900000001E-2</c:v>
                </c:pt>
                <c:pt idx="8638">
                  <c:v>-4.9873014873015896E-2</c:v>
                </c:pt>
                <c:pt idx="8639">
                  <c:v>-4.9746030746031802E-2</c:v>
                </c:pt>
                <c:pt idx="8640">
                  <c:v>-4.9619046619047633E-2</c:v>
                </c:pt>
                <c:pt idx="8641">
                  <c:v>-4.9492062492063504E-2</c:v>
                </c:pt>
                <c:pt idx="8642">
                  <c:v>-4.9365078365079362E-2</c:v>
                </c:pt>
                <c:pt idx="8643">
                  <c:v>-4.9238094238095276E-2</c:v>
                </c:pt>
                <c:pt idx="8644">
                  <c:v>-4.9111110111111127E-2</c:v>
                </c:pt>
                <c:pt idx="8645">
                  <c:v>-4.8984125984126992E-2</c:v>
                </c:pt>
                <c:pt idx="8646">
                  <c:v>-4.8857141857142884E-2</c:v>
                </c:pt>
                <c:pt idx="8647">
                  <c:v>-4.8730157730158735E-2</c:v>
                </c:pt>
                <c:pt idx="8648">
                  <c:v>-4.8603173603174558E-2</c:v>
                </c:pt>
                <c:pt idx="8649">
                  <c:v>-4.8476189476190465E-2</c:v>
                </c:pt>
                <c:pt idx="8650">
                  <c:v>-4.8349205349206358E-2</c:v>
                </c:pt>
                <c:pt idx="8651">
                  <c:v>-4.8222221222222243E-2</c:v>
                </c:pt>
                <c:pt idx="8652">
                  <c:v>-4.8095237095238115E-2</c:v>
                </c:pt>
                <c:pt idx="8653">
                  <c:v>-4.7968252968253966E-2</c:v>
                </c:pt>
                <c:pt idx="8654">
                  <c:v>-4.7841268841269824E-2</c:v>
                </c:pt>
                <c:pt idx="8655">
                  <c:v>-4.771428471428573E-2</c:v>
                </c:pt>
                <c:pt idx="8656">
                  <c:v>-4.7587300587301581E-2</c:v>
                </c:pt>
                <c:pt idx="8657">
                  <c:v>-4.746031646031746E-2</c:v>
                </c:pt>
                <c:pt idx="8658">
                  <c:v>-4.7333332333333374E-2</c:v>
                </c:pt>
                <c:pt idx="8659">
                  <c:v>-4.7206348206349204E-2</c:v>
                </c:pt>
                <c:pt idx="8660">
                  <c:v>-4.7079364079365076E-2</c:v>
                </c:pt>
                <c:pt idx="8661">
                  <c:v>-4.6952379952380954E-2</c:v>
                </c:pt>
                <c:pt idx="8662">
                  <c:v>-4.6825395825396833E-2</c:v>
                </c:pt>
                <c:pt idx="8663">
                  <c:v>-4.6698411698412712E-2</c:v>
                </c:pt>
                <c:pt idx="8664">
                  <c:v>-4.657142757142857E-2</c:v>
                </c:pt>
                <c:pt idx="8665">
                  <c:v>-4.6444443444444448E-2</c:v>
                </c:pt>
                <c:pt idx="8666">
                  <c:v>-4.6317459317460334E-2</c:v>
                </c:pt>
                <c:pt idx="8667">
                  <c:v>-4.6190475190476185E-2</c:v>
                </c:pt>
                <c:pt idx="8668">
                  <c:v>-4.6063491063492078E-2</c:v>
                </c:pt>
                <c:pt idx="8669">
                  <c:v>-4.593650693650797E-2</c:v>
                </c:pt>
                <c:pt idx="8670">
                  <c:v>-4.5809522809523814E-2</c:v>
                </c:pt>
                <c:pt idx="8671">
                  <c:v>-4.5682538682539679E-2</c:v>
                </c:pt>
                <c:pt idx="8672">
                  <c:v>-4.5555554555555537E-2</c:v>
                </c:pt>
                <c:pt idx="8673">
                  <c:v>-4.5428570428571423E-2</c:v>
                </c:pt>
                <c:pt idx="8674">
                  <c:v>-4.5301586301587302E-2</c:v>
                </c:pt>
                <c:pt idx="8675">
                  <c:v>-4.5174602174603166E-2</c:v>
                </c:pt>
                <c:pt idx="8676">
                  <c:v>-4.5047618047619066E-2</c:v>
                </c:pt>
                <c:pt idx="8677">
                  <c:v>-4.4920633920634938E-2</c:v>
                </c:pt>
                <c:pt idx="8678">
                  <c:v>-4.4793649793650803E-2</c:v>
                </c:pt>
                <c:pt idx="8679">
                  <c:v>-4.4666665666666688E-2</c:v>
                </c:pt>
                <c:pt idx="8680">
                  <c:v>-4.453968153968256E-2</c:v>
                </c:pt>
                <c:pt idx="8681">
                  <c:v>-4.4412697412698453E-2</c:v>
                </c:pt>
                <c:pt idx="8682">
                  <c:v>-4.4285713285714283E-2</c:v>
                </c:pt>
                <c:pt idx="8683">
                  <c:v>-4.4158729158730189E-2</c:v>
                </c:pt>
                <c:pt idx="8684">
                  <c:v>-4.4031745031746054E-2</c:v>
                </c:pt>
                <c:pt idx="8685">
                  <c:v>-4.3904760904761912E-2</c:v>
                </c:pt>
                <c:pt idx="8686">
                  <c:v>-4.3777776777777777E-2</c:v>
                </c:pt>
                <c:pt idx="8687">
                  <c:v>-4.3650792650793677E-2</c:v>
                </c:pt>
                <c:pt idx="8688">
                  <c:v>-4.3523808523809493E-2</c:v>
                </c:pt>
                <c:pt idx="8689">
                  <c:v>-4.339682439682542E-2</c:v>
                </c:pt>
                <c:pt idx="8690">
                  <c:v>-4.3269840269841257E-2</c:v>
                </c:pt>
                <c:pt idx="8691">
                  <c:v>-4.3142856142857108E-2</c:v>
                </c:pt>
                <c:pt idx="8692">
                  <c:v>-4.3015872015873008E-2</c:v>
                </c:pt>
                <c:pt idx="8693">
                  <c:v>-4.2888887888888907E-2</c:v>
                </c:pt>
                <c:pt idx="8694">
                  <c:v>-4.2761903761904772E-2</c:v>
                </c:pt>
                <c:pt idx="8695">
                  <c:v>-4.2634919634920644E-2</c:v>
                </c:pt>
                <c:pt idx="8696">
                  <c:v>-4.2507935507936516E-2</c:v>
                </c:pt>
                <c:pt idx="8697">
                  <c:v>-4.2380951380952381E-2</c:v>
                </c:pt>
                <c:pt idx="8698">
                  <c:v>-4.225396725396828E-2</c:v>
                </c:pt>
                <c:pt idx="8699">
                  <c:v>-4.2126983126984124E-2</c:v>
                </c:pt>
                <c:pt idx="8700">
                  <c:v>-4.1999998999999996E-2</c:v>
                </c:pt>
                <c:pt idx="8701">
                  <c:v>-4.2193547387096797E-2</c:v>
                </c:pt>
                <c:pt idx="8702">
                  <c:v>-4.2387095774193563E-2</c:v>
                </c:pt>
                <c:pt idx="8703">
                  <c:v>-4.2580644161290322E-2</c:v>
                </c:pt>
                <c:pt idx="8704">
                  <c:v>-4.2774192548387095E-2</c:v>
                </c:pt>
                <c:pt idx="8705">
                  <c:v>-4.2967740935483889E-2</c:v>
                </c:pt>
                <c:pt idx="8706">
                  <c:v>-4.3161289322580669E-2</c:v>
                </c:pt>
                <c:pt idx="8707">
                  <c:v>-4.3354837709677407E-2</c:v>
                </c:pt>
                <c:pt idx="8708">
                  <c:v>-4.354838609677416E-2</c:v>
                </c:pt>
                <c:pt idx="8709">
                  <c:v>-4.374193448387096E-2</c:v>
                </c:pt>
                <c:pt idx="8710">
                  <c:v>-4.3935482870967754E-2</c:v>
                </c:pt>
                <c:pt idx="8711">
                  <c:v>-4.4129031258064513E-2</c:v>
                </c:pt>
                <c:pt idx="8712">
                  <c:v>-4.4322579645161321E-2</c:v>
                </c:pt>
                <c:pt idx="8713">
                  <c:v>-4.4516128032258087E-2</c:v>
                </c:pt>
                <c:pt idx="8714">
                  <c:v>-4.4709676419354839E-2</c:v>
                </c:pt>
                <c:pt idx="8715">
                  <c:v>-4.4903224806451647E-2</c:v>
                </c:pt>
                <c:pt idx="8716">
                  <c:v>-4.5096773193548427E-2</c:v>
                </c:pt>
                <c:pt idx="8717">
                  <c:v>-4.5290321580645172E-2</c:v>
                </c:pt>
                <c:pt idx="8718">
                  <c:v>-4.5483869967741938E-2</c:v>
                </c:pt>
                <c:pt idx="8719">
                  <c:v>-4.5677418354838725E-2</c:v>
                </c:pt>
                <c:pt idx="8720">
                  <c:v>-4.5870966741935484E-2</c:v>
                </c:pt>
                <c:pt idx="8721">
                  <c:v>-4.6064515129032278E-2</c:v>
                </c:pt>
                <c:pt idx="8722">
                  <c:v>-4.625806351612901E-2</c:v>
                </c:pt>
                <c:pt idx="8723">
                  <c:v>-4.6451611903225824E-2</c:v>
                </c:pt>
                <c:pt idx="8724">
                  <c:v>-4.6645160290322542E-2</c:v>
                </c:pt>
                <c:pt idx="8725">
                  <c:v>-4.6838708677419356E-2</c:v>
                </c:pt>
                <c:pt idx="8726">
                  <c:v>-4.7032257064516136E-2</c:v>
                </c:pt>
                <c:pt idx="8727">
                  <c:v>-4.7225805451612882E-2</c:v>
                </c:pt>
                <c:pt idx="8728">
                  <c:v>-4.7419353838709703E-2</c:v>
                </c:pt>
                <c:pt idx="8729">
                  <c:v>-4.761290222580649E-2</c:v>
                </c:pt>
                <c:pt idx="8730">
                  <c:v>-4.7806450612903263E-2</c:v>
                </c:pt>
                <c:pt idx="8731">
                  <c:v>-4.7999999000000008E-2</c:v>
                </c:pt>
                <c:pt idx="8732">
                  <c:v>-4.8193547387096795E-2</c:v>
                </c:pt>
                <c:pt idx="8733">
                  <c:v>-4.8387095774193561E-2</c:v>
                </c:pt>
                <c:pt idx="8734">
                  <c:v>-4.8580644161290321E-2</c:v>
                </c:pt>
                <c:pt idx="8735">
                  <c:v>-4.8774192548387087E-2</c:v>
                </c:pt>
                <c:pt idx="8736">
                  <c:v>-4.8967740935483887E-2</c:v>
                </c:pt>
                <c:pt idx="8737">
                  <c:v>-4.9161289322580681E-2</c:v>
                </c:pt>
                <c:pt idx="8738">
                  <c:v>-4.935483770967742E-2</c:v>
                </c:pt>
                <c:pt idx="8739">
                  <c:v>-4.9548386096774172E-2</c:v>
                </c:pt>
                <c:pt idx="8740">
                  <c:v>-4.9741934483870973E-2</c:v>
                </c:pt>
                <c:pt idx="8741">
                  <c:v>-4.9935482870967766E-2</c:v>
                </c:pt>
                <c:pt idx="8742">
                  <c:v>-5.0129031258064519E-2</c:v>
                </c:pt>
                <c:pt idx="8743">
                  <c:v>-5.0322579645161312E-2</c:v>
                </c:pt>
                <c:pt idx="8744">
                  <c:v>-5.0516128032258086E-2</c:v>
                </c:pt>
                <c:pt idx="8745">
                  <c:v>-5.0709676419354838E-2</c:v>
                </c:pt>
                <c:pt idx="8746">
                  <c:v>-5.0903224806451652E-2</c:v>
                </c:pt>
                <c:pt idx="8747">
                  <c:v>-5.1096773193548425E-2</c:v>
                </c:pt>
                <c:pt idx="8748">
                  <c:v>-5.1290321580645164E-2</c:v>
                </c:pt>
                <c:pt idx="8749">
                  <c:v>-5.148386996774193E-2</c:v>
                </c:pt>
                <c:pt idx="8750">
                  <c:v>-5.1677418354838724E-2</c:v>
                </c:pt>
                <c:pt idx="8751">
                  <c:v>-5.1870966741935483E-2</c:v>
                </c:pt>
                <c:pt idx="8752">
                  <c:v>-5.2064515129032291E-2</c:v>
                </c:pt>
                <c:pt idx="8753">
                  <c:v>-5.2258063516129036E-2</c:v>
                </c:pt>
                <c:pt idx="8754">
                  <c:v>-5.2451611903225837E-2</c:v>
                </c:pt>
                <c:pt idx="8755">
                  <c:v>-5.2645160290322561E-2</c:v>
                </c:pt>
                <c:pt idx="8756">
                  <c:v>-5.2838708677419362E-2</c:v>
                </c:pt>
                <c:pt idx="8757">
                  <c:v>-5.3032257064516149E-2</c:v>
                </c:pt>
                <c:pt idx="8758">
                  <c:v>-5.322580545161288E-2</c:v>
                </c:pt>
                <c:pt idx="8759">
                  <c:v>-5.3419353838709695E-2</c:v>
                </c:pt>
                <c:pt idx="8760">
                  <c:v>-5.3612902225806489E-2</c:v>
                </c:pt>
                <c:pt idx="8761">
                  <c:v>-5.3806450612903255E-2</c:v>
                </c:pt>
                <c:pt idx="8762">
                  <c:v>-5.3999999000000014E-2</c:v>
                </c:pt>
                <c:pt idx="8763">
                  <c:v>-5.3777776777777779E-2</c:v>
                </c:pt>
                <c:pt idx="8764">
                  <c:v>-5.3555554555555558E-2</c:v>
                </c:pt>
                <c:pt idx="8765">
                  <c:v>-5.3333332333333372E-2</c:v>
                </c:pt>
                <c:pt idx="8766">
                  <c:v>-5.3111110111111123E-2</c:v>
                </c:pt>
                <c:pt idx="8767">
                  <c:v>-5.2888887888888916E-2</c:v>
                </c:pt>
                <c:pt idx="8768">
                  <c:v>-5.2666665666666675E-2</c:v>
                </c:pt>
                <c:pt idx="8769">
                  <c:v>-5.2444443444444454E-2</c:v>
                </c:pt>
                <c:pt idx="8770">
                  <c:v>-5.2222221222222247E-2</c:v>
                </c:pt>
                <c:pt idx="8771">
                  <c:v>-5.1999998999999998E-2</c:v>
                </c:pt>
                <c:pt idx="8772">
                  <c:v>-5.1777776777777777E-2</c:v>
                </c:pt>
                <c:pt idx="8773">
                  <c:v>-5.1555554555555556E-2</c:v>
                </c:pt>
                <c:pt idx="8774">
                  <c:v>-5.133333233333337E-2</c:v>
                </c:pt>
                <c:pt idx="8775">
                  <c:v>-5.1111110111111122E-2</c:v>
                </c:pt>
                <c:pt idx="8776">
                  <c:v>-5.0888887888888908E-2</c:v>
                </c:pt>
                <c:pt idx="8777">
                  <c:v>-5.0666665666666673E-2</c:v>
                </c:pt>
                <c:pt idx="8778">
                  <c:v>-5.0444443444444452E-2</c:v>
                </c:pt>
                <c:pt idx="8779">
                  <c:v>-5.0222221222222245E-2</c:v>
                </c:pt>
                <c:pt idx="8780">
                  <c:v>-4.999999900000001E-2</c:v>
                </c:pt>
                <c:pt idx="8781">
                  <c:v>-4.9777776777777782E-2</c:v>
                </c:pt>
                <c:pt idx="8782">
                  <c:v>-4.9555554555555562E-2</c:v>
                </c:pt>
                <c:pt idx="8783">
                  <c:v>-4.9333332333333375E-2</c:v>
                </c:pt>
                <c:pt idx="8784">
                  <c:v>-4.9111110111111127E-2</c:v>
                </c:pt>
                <c:pt idx="8785">
                  <c:v>-4.8888887888888906E-2</c:v>
                </c:pt>
                <c:pt idx="8786">
                  <c:v>-4.8666665666666671E-2</c:v>
                </c:pt>
                <c:pt idx="8787">
                  <c:v>-4.844444344444445E-2</c:v>
                </c:pt>
                <c:pt idx="8788">
                  <c:v>-4.8222221222222243E-2</c:v>
                </c:pt>
                <c:pt idx="8789">
                  <c:v>-4.7999999000000015E-2</c:v>
                </c:pt>
                <c:pt idx="8790">
                  <c:v>-4.7777776777777781E-2</c:v>
                </c:pt>
                <c:pt idx="8791">
                  <c:v>-4.7555554555555546E-2</c:v>
                </c:pt>
                <c:pt idx="8792">
                  <c:v>-4.7333332333333374E-2</c:v>
                </c:pt>
                <c:pt idx="8793">
                  <c:v>-4.7111110111111125E-2</c:v>
                </c:pt>
                <c:pt idx="8794">
                  <c:v>-4.688888788888889E-2</c:v>
                </c:pt>
                <c:pt idx="8795">
                  <c:v>-4.6666665666666669E-2</c:v>
                </c:pt>
                <c:pt idx="8796">
                  <c:v>-4.6444443444444448E-2</c:v>
                </c:pt>
                <c:pt idx="8797">
                  <c:v>-4.6222221222222235E-2</c:v>
                </c:pt>
                <c:pt idx="8798">
                  <c:v>-4.5999999000000014E-2</c:v>
                </c:pt>
                <c:pt idx="8799">
                  <c:v>-4.5777776777777779E-2</c:v>
                </c:pt>
                <c:pt idx="8800">
                  <c:v>-4.5555554555555558E-2</c:v>
                </c:pt>
                <c:pt idx="8801">
                  <c:v>-4.5333332333333372E-2</c:v>
                </c:pt>
                <c:pt idx="8802">
                  <c:v>-4.5111110111111123E-2</c:v>
                </c:pt>
                <c:pt idx="8803">
                  <c:v>-4.4888887888888916E-2</c:v>
                </c:pt>
                <c:pt idx="8804">
                  <c:v>-4.4666665666666688E-2</c:v>
                </c:pt>
                <c:pt idx="8805">
                  <c:v>-4.4444443444444467E-2</c:v>
                </c:pt>
                <c:pt idx="8806">
                  <c:v>-4.4222221222222247E-2</c:v>
                </c:pt>
                <c:pt idx="8807">
                  <c:v>-4.3999998999999998E-2</c:v>
                </c:pt>
                <c:pt idx="8808">
                  <c:v>-4.3777776777777777E-2</c:v>
                </c:pt>
                <c:pt idx="8809">
                  <c:v>-4.3555554555555556E-2</c:v>
                </c:pt>
                <c:pt idx="8810">
                  <c:v>-4.333333233333337E-2</c:v>
                </c:pt>
                <c:pt idx="8811">
                  <c:v>-4.3111110111111108E-2</c:v>
                </c:pt>
                <c:pt idx="8812">
                  <c:v>-4.2888887888888907E-2</c:v>
                </c:pt>
                <c:pt idx="8813">
                  <c:v>-4.2666665666666687E-2</c:v>
                </c:pt>
                <c:pt idx="8814">
                  <c:v>-4.2444443444444466E-2</c:v>
                </c:pt>
                <c:pt idx="8815">
                  <c:v>-4.2222221222222245E-2</c:v>
                </c:pt>
                <c:pt idx="8816">
                  <c:v>-4.1999998999999996E-2</c:v>
                </c:pt>
                <c:pt idx="8817">
                  <c:v>-4.1777776777777775E-2</c:v>
                </c:pt>
                <c:pt idx="8818">
                  <c:v>-4.1555554555555534E-2</c:v>
                </c:pt>
                <c:pt idx="8819">
                  <c:v>-4.1333332333333354E-2</c:v>
                </c:pt>
                <c:pt idx="8820">
                  <c:v>-4.1111110111111106E-2</c:v>
                </c:pt>
                <c:pt idx="8821">
                  <c:v>-4.0888887888888906E-2</c:v>
                </c:pt>
                <c:pt idx="8822">
                  <c:v>-4.0666665666666685E-2</c:v>
                </c:pt>
                <c:pt idx="8823">
                  <c:v>-4.044444344444445E-2</c:v>
                </c:pt>
                <c:pt idx="8824">
                  <c:v>-4.0222221222222257E-2</c:v>
                </c:pt>
                <c:pt idx="8825">
                  <c:v>-3.9999999000000001E-2</c:v>
                </c:pt>
                <c:pt idx="8826">
                  <c:v>-4.0719999000000021E-2</c:v>
                </c:pt>
                <c:pt idx="8827">
                  <c:v>-4.1439998999999984E-2</c:v>
                </c:pt>
                <c:pt idx="8828">
                  <c:v>-4.2159998999999997E-2</c:v>
                </c:pt>
                <c:pt idx="8829">
                  <c:v>-4.2879999000000002E-2</c:v>
                </c:pt>
                <c:pt idx="8830">
                  <c:v>-4.3599999000000014E-2</c:v>
                </c:pt>
                <c:pt idx="8831">
                  <c:v>-4.4319999000000027E-2</c:v>
                </c:pt>
                <c:pt idx="8832">
                  <c:v>-4.5039999000000004E-2</c:v>
                </c:pt>
                <c:pt idx="8833">
                  <c:v>-4.5759999000000016E-2</c:v>
                </c:pt>
                <c:pt idx="8834">
                  <c:v>-4.6479999000000001E-2</c:v>
                </c:pt>
                <c:pt idx="8835">
                  <c:v>-4.7199998999999992E-2</c:v>
                </c:pt>
                <c:pt idx="8836">
                  <c:v>-4.7919999000000026E-2</c:v>
                </c:pt>
                <c:pt idx="8837">
                  <c:v>-4.8639998999999982E-2</c:v>
                </c:pt>
                <c:pt idx="8838">
                  <c:v>-4.9359999000000009E-2</c:v>
                </c:pt>
                <c:pt idx="8839">
                  <c:v>-5.0079999E-2</c:v>
                </c:pt>
                <c:pt idx="8840">
                  <c:v>-5.0799999000000019E-2</c:v>
                </c:pt>
                <c:pt idx="8841">
                  <c:v>-5.1519998999999997E-2</c:v>
                </c:pt>
                <c:pt idx="8842">
                  <c:v>-5.2239999000000002E-2</c:v>
                </c:pt>
                <c:pt idx="8843">
                  <c:v>-5.2959999000000015E-2</c:v>
                </c:pt>
                <c:pt idx="8844">
                  <c:v>-5.3679998999999978E-2</c:v>
                </c:pt>
                <c:pt idx="8845">
                  <c:v>-5.4399999000000032E-2</c:v>
                </c:pt>
                <c:pt idx="8846">
                  <c:v>-5.5119998999999996E-2</c:v>
                </c:pt>
                <c:pt idx="8847">
                  <c:v>-5.5839999000000015E-2</c:v>
                </c:pt>
                <c:pt idx="8848">
                  <c:v>-5.6559998999999986E-2</c:v>
                </c:pt>
                <c:pt idx="8849">
                  <c:v>-5.7279998999999984E-2</c:v>
                </c:pt>
                <c:pt idx="8850">
                  <c:v>-5.799999900000001E-2</c:v>
                </c:pt>
                <c:pt idx="8851">
                  <c:v>-5.6879998999999973E-2</c:v>
                </c:pt>
                <c:pt idx="8852">
                  <c:v>-5.5759998999999991E-2</c:v>
                </c:pt>
                <c:pt idx="8853">
                  <c:v>-5.4639999000000009E-2</c:v>
                </c:pt>
                <c:pt idx="8854">
                  <c:v>-5.3519998999999999E-2</c:v>
                </c:pt>
                <c:pt idx="8855">
                  <c:v>-5.239999900000003E-2</c:v>
                </c:pt>
                <c:pt idx="8856">
                  <c:v>-5.1279998999999979E-2</c:v>
                </c:pt>
                <c:pt idx="8857">
                  <c:v>-5.0159998999999997E-2</c:v>
                </c:pt>
                <c:pt idx="8858">
                  <c:v>-4.9039998999999994E-2</c:v>
                </c:pt>
                <c:pt idx="8859">
                  <c:v>-4.7919998999999998E-2</c:v>
                </c:pt>
                <c:pt idx="8860">
                  <c:v>-4.6799999000000016E-2</c:v>
                </c:pt>
                <c:pt idx="8861">
                  <c:v>-4.5679998999999978E-2</c:v>
                </c:pt>
                <c:pt idx="8862">
                  <c:v>-4.4559999000000003E-2</c:v>
                </c:pt>
                <c:pt idx="8863">
                  <c:v>-4.3439999000000014E-2</c:v>
                </c:pt>
                <c:pt idx="8864">
                  <c:v>-4.2319999000000011E-2</c:v>
                </c:pt>
                <c:pt idx="8865">
                  <c:v>-4.1199999000000001E-2</c:v>
                </c:pt>
                <c:pt idx="8866">
                  <c:v>-4.0079998999999984E-2</c:v>
                </c:pt>
                <c:pt idx="8867">
                  <c:v>-3.8959999000000002E-2</c:v>
                </c:pt>
                <c:pt idx="8868">
                  <c:v>-3.7839999000000013E-2</c:v>
                </c:pt>
                <c:pt idx="8869">
                  <c:v>-3.6719998999999996E-2</c:v>
                </c:pt>
                <c:pt idx="8870">
                  <c:v>-3.5599999E-2</c:v>
                </c:pt>
                <c:pt idx="8871">
                  <c:v>-3.4479999000000011E-2</c:v>
                </c:pt>
                <c:pt idx="8872">
                  <c:v>-3.3359999000000001E-2</c:v>
                </c:pt>
                <c:pt idx="8873">
                  <c:v>-3.2239999000000012E-2</c:v>
                </c:pt>
                <c:pt idx="8874">
                  <c:v>-3.1119999000000002E-2</c:v>
                </c:pt>
                <c:pt idx="8875">
                  <c:v>-2.9999999000000006E-2</c:v>
                </c:pt>
                <c:pt idx="8876">
                  <c:v>-2.9596773193548379E-2</c:v>
                </c:pt>
                <c:pt idx="8877">
                  <c:v>-2.9193547387096785E-2</c:v>
                </c:pt>
                <c:pt idx="8878">
                  <c:v>-2.8790321580645168E-2</c:v>
                </c:pt>
                <c:pt idx="8879">
                  <c:v>-2.8387095774193558E-2</c:v>
                </c:pt>
                <c:pt idx="8880">
                  <c:v>-2.7983869967741947E-2</c:v>
                </c:pt>
                <c:pt idx="8881">
                  <c:v>-2.7580644161290333E-2</c:v>
                </c:pt>
                <c:pt idx="8882">
                  <c:v>-2.7177418354838709E-2</c:v>
                </c:pt>
                <c:pt idx="8883">
                  <c:v>-2.6774192548387098E-2</c:v>
                </c:pt>
                <c:pt idx="8884">
                  <c:v>-2.6370966741935488E-2</c:v>
                </c:pt>
                <c:pt idx="8885">
                  <c:v>-2.596774093548387E-2</c:v>
                </c:pt>
                <c:pt idx="8886">
                  <c:v>-2.556451512903226E-2</c:v>
                </c:pt>
                <c:pt idx="8887">
                  <c:v>-2.5161289322580636E-2</c:v>
                </c:pt>
                <c:pt idx="8888">
                  <c:v>-2.4758063516129043E-2</c:v>
                </c:pt>
                <c:pt idx="8889">
                  <c:v>-2.4354837709677429E-2</c:v>
                </c:pt>
                <c:pt idx="8890">
                  <c:v>-2.3951611903225808E-2</c:v>
                </c:pt>
                <c:pt idx="8891">
                  <c:v>-2.3548386096774201E-2</c:v>
                </c:pt>
                <c:pt idx="8892">
                  <c:v>-2.3145160290322583E-2</c:v>
                </c:pt>
                <c:pt idx="8893">
                  <c:v>-2.274193448387099E-2</c:v>
                </c:pt>
                <c:pt idx="8894">
                  <c:v>-2.2338708677419373E-2</c:v>
                </c:pt>
                <c:pt idx="8895">
                  <c:v>-2.1935482870967752E-2</c:v>
                </c:pt>
                <c:pt idx="8896">
                  <c:v>-2.1532257064516148E-2</c:v>
                </c:pt>
                <c:pt idx="8897">
                  <c:v>-2.1129031258064524E-2</c:v>
                </c:pt>
                <c:pt idx="8898">
                  <c:v>-2.0725805451612917E-2</c:v>
                </c:pt>
                <c:pt idx="8899">
                  <c:v>-2.0322579645161286E-2</c:v>
                </c:pt>
                <c:pt idx="8900">
                  <c:v>-1.9919353838709682E-2</c:v>
                </c:pt>
                <c:pt idx="8901">
                  <c:v>-1.9516128032258072E-2</c:v>
                </c:pt>
                <c:pt idx="8902">
                  <c:v>-1.9112902225806454E-2</c:v>
                </c:pt>
                <c:pt idx="8903">
                  <c:v>-1.8709676419354841E-2</c:v>
                </c:pt>
                <c:pt idx="8904">
                  <c:v>-1.8306450612903237E-2</c:v>
                </c:pt>
                <c:pt idx="8905">
                  <c:v>-1.7903224806451613E-2</c:v>
                </c:pt>
                <c:pt idx="8906">
                  <c:v>-1.7499999000000002E-2</c:v>
                </c:pt>
                <c:pt idx="8907">
                  <c:v>-1.7096773193548388E-2</c:v>
                </c:pt>
                <c:pt idx="8908">
                  <c:v>-1.6693547387096781E-2</c:v>
                </c:pt>
                <c:pt idx="8909">
                  <c:v>-1.6290321580645167E-2</c:v>
                </c:pt>
                <c:pt idx="8910">
                  <c:v>-1.588709577419355E-2</c:v>
                </c:pt>
                <c:pt idx="8911">
                  <c:v>-1.5483869967741941E-2</c:v>
                </c:pt>
                <c:pt idx="8912">
                  <c:v>-1.5080644161290324E-2</c:v>
                </c:pt>
                <c:pt idx="8913">
                  <c:v>-1.4677418354838713E-2</c:v>
                </c:pt>
                <c:pt idx="8914">
                  <c:v>-1.4274192548387101E-2</c:v>
                </c:pt>
                <c:pt idx="8915">
                  <c:v>-1.3870966741935487E-2</c:v>
                </c:pt>
                <c:pt idx="8916">
                  <c:v>-1.3467740935483873E-2</c:v>
                </c:pt>
                <c:pt idx="8917">
                  <c:v>-1.3064515129032265E-2</c:v>
                </c:pt>
                <c:pt idx="8918">
                  <c:v>-1.2661289322580651E-2</c:v>
                </c:pt>
                <c:pt idx="8919">
                  <c:v>-1.2258063516129031E-2</c:v>
                </c:pt>
                <c:pt idx="8920">
                  <c:v>-1.1854837709677424E-2</c:v>
                </c:pt>
                <c:pt idx="8921">
                  <c:v>-1.1451611903225809E-2</c:v>
                </c:pt>
                <c:pt idx="8922">
                  <c:v>-1.10483860967742E-2</c:v>
                </c:pt>
                <c:pt idx="8923">
                  <c:v>-1.0645160290322584E-2</c:v>
                </c:pt>
                <c:pt idx="8924">
                  <c:v>-1.0241934483870969E-2</c:v>
                </c:pt>
                <c:pt idx="8925">
                  <c:v>-9.8387086774193565E-3</c:v>
                </c:pt>
                <c:pt idx="8926">
                  <c:v>-9.4354828709677565E-3</c:v>
                </c:pt>
                <c:pt idx="8927">
                  <c:v>-9.0322570645161322E-3</c:v>
                </c:pt>
                <c:pt idx="8928">
                  <c:v>-8.6290312580645217E-3</c:v>
                </c:pt>
                <c:pt idx="8929">
                  <c:v>-8.225805451612906E-3</c:v>
                </c:pt>
                <c:pt idx="8930">
                  <c:v>-7.8225796451612921E-3</c:v>
                </c:pt>
                <c:pt idx="8931">
                  <c:v>-7.4193538387096842E-3</c:v>
                </c:pt>
                <c:pt idx="8932">
                  <c:v>-7.0161280322580703E-3</c:v>
                </c:pt>
                <c:pt idx="8933">
                  <c:v>-6.6129022258064503E-3</c:v>
                </c:pt>
                <c:pt idx="8934">
                  <c:v>-6.2096764193548468E-3</c:v>
                </c:pt>
                <c:pt idx="8935">
                  <c:v>-5.8064506129032302E-3</c:v>
                </c:pt>
                <c:pt idx="8936">
                  <c:v>-5.403224806451618E-3</c:v>
                </c:pt>
                <c:pt idx="8937">
                  <c:v>-4.9999990000000024E-3</c:v>
                </c:pt>
                <c:pt idx="8938">
                  <c:v>-5.9999990000000033E-3</c:v>
                </c:pt>
                <c:pt idx="8939">
                  <c:v>-6.9999990000000024E-3</c:v>
                </c:pt>
                <c:pt idx="8940">
                  <c:v>-7.9999990000000042E-3</c:v>
                </c:pt>
                <c:pt idx="8941">
                  <c:v>-8.9999990000000051E-3</c:v>
                </c:pt>
                <c:pt idx="8942">
                  <c:v>-9.9999990000000042E-3</c:v>
                </c:pt>
                <c:pt idx="8943">
                  <c:v>-1.0999999E-2</c:v>
                </c:pt>
                <c:pt idx="8944">
                  <c:v>-1.1999999000000001E-2</c:v>
                </c:pt>
                <c:pt idx="8945">
                  <c:v>-1.2999999E-2</c:v>
                </c:pt>
                <c:pt idx="8946">
                  <c:v>-1.3999999000000001E-2</c:v>
                </c:pt>
                <c:pt idx="8947">
                  <c:v>-1.4999998999999997E-2</c:v>
                </c:pt>
                <c:pt idx="8948">
                  <c:v>-1.5999999000000001E-2</c:v>
                </c:pt>
                <c:pt idx="8949">
                  <c:v>-1.6999999000000002E-2</c:v>
                </c:pt>
                <c:pt idx="8950">
                  <c:v>-1.7999998999999996E-2</c:v>
                </c:pt>
                <c:pt idx="8951">
                  <c:v>-1.8999999E-2</c:v>
                </c:pt>
                <c:pt idx="8952">
                  <c:v>-1.9999999000000001E-2</c:v>
                </c:pt>
                <c:pt idx="8953">
                  <c:v>-2.0999999000000002E-2</c:v>
                </c:pt>
                <c:pt idx="8954">
                  <c:v>-2.1999999000000006E-2</c:v>
                </c:pt>
                <c:pt idx="8955">
                  <c:v>-2.2999999000000007E-2</c:v>
                </c:pt>
                <c:pt idx="8956">
                  <c:v>-2.3999998999999998E-2</c:v>
                </c:pt>
                <c:pt idx="8957">
                  <c:v>-2.4999998999999998E-2</c:v>
                </c:pt>
                <c:pt idx="8958">
                  <c:v>-2.5999999000000006E-2</c:v>
                </c:pt>
                <c:pt idx="8959">
                  <c:v>-2.6999999000000011E-2</c:v>
                </c:pt>
                <c:pt idx="8960">
                  <c:v>-2.7999999000000012E-2</c:v>
                </c:pt>
                <c:pt idx="8961">
                  <c:v>-2.8999999000000005E-2</c:v>
                </c:pt>
                <c:pt idx="8962">
                  <c:v>-2.9999999000000006E-2</c:v>
                </c:pt>
                <c:pt idx="8963">
                  <c:v>-2.9599999000000002E-2</c:v>
                </c:pt>
                <c:pt idx="8964">
                  <c:v>-2.9199999000000001E-2</c:v>
                </c:pt>
                <c:pt idx="8965">
                  <c:v>-2.8799999E-2</c:v>
                </c:pt>
                <c:pt idx="8966">
                  <c:v>-2.8399998999999999E-2</c:v>
                </c:pt>
                <c:pt idx="8967">
                  <c:v>-2.7999999000000008E-2</c:v>
                </c:pt>
                <c:pt idx="8968">
                  <c:v>-2.7599999000000007E-2</c:v>
                </c:pt>
                <c:pt idx="8969">
                  <c:v>-2.7199999000000002E-2</c:v>
                </c:pt>
                <c:pt idx="8970">
                  <c:v>-2.6799999000000005E-2</c:v>
                </c:pt>
                <c:pt idx="8971">
                  <c:v>-2.6399999000000011E-2</c:v>
                </c:pt>
                <c:pt idx="8972">
                  <c:v>-2.5999999000000006E-2</c:v>
                </c:pt>
                <c:pt idx="8973">
                  <c:v>-2.5599999000000002E-2</c:v>
                </c:pt>
                <c:pt idx="8974">
                  <c:v>-2.5199999000000001E-2</c:v>
                </c:pt>
                <c:pt idx="8975">
                  <c:v>-2.4799999000000003E-2</c:v>
                </c:pt>
                <c:pt idx="8976">
                  <c:v>-2.4399998999999999E-2</c:v>
                </c:pt>
                <c:pt idx="8977">
                  <c:v>-2.3999998999999998E-2</c:v>
                </c:pt>
                <c:pt idx="8978">
                  <c:v>-2.3599999E-2</c:v>
                </c:pt>
                <c:pt idx="8979">
                  <c:v>-2.3199998999999999E-2</c:v>
                </c:pt>
                <c:pt idx="8980">
                  <c:v>-2.2799999000000001E-2</c:v>
                </c:pt>
                <c:pt idx="8981">
                  <c:v>-2.2399999E-2</c:v>
                </c:pt>
                <c:pt idx="8982">
                  <c:v>-2.1999999000000006E-2</c:v>
                </c:pt>
                <c:pt idx="8983">
                  <c:v>-2.1599999000000002E-2</c:v>
                </c:pt>
                <c:pt idx="8984">
                  <c:v>-2.1199999000000001E-2</c:v>
                </c:pt>
                <c:pt idx="8985">
                  <c:v>-2.0799999E-2</c:v>
                </c:pt>
                <c:pt idx="8986">
                  <c:v>-2.0399998999999999E-2</c:v>
                </c:pt>
                <c:pt idx="8987">
                  <c:v>-1.9999999000000001E-2</c:v>
                </c:pt>
                <c:pt idx="8988">
                  <c:v>-2.0479999000000009E-2</c:v>
                </c:pt>
                <c:pt idx="8989">
                  <c:v>-2.0959999E-2</c:v>
                </c:pt>
                <c:pt idx="8990">
                  <c:v>-2.1439999000000008E-2</c:v>
                </c:pt>
                <c:pt idx="8991">
                  <c:v>-2.1919999000000006E-2</c:v>
                </c:pt>
                <c:pt idx="8992">
                  <c:v>-2.2399999E-2</c:v>
                </c:pt>
                <c:pt idx="8993">
                  <c:v>-2.2879999000000012E-2</c:v>
                </c:pt>
                <c:pt idx="8994">
                  <c:v>-2.3359998999999999E-2</c:v>
                </c:pt>
                <c:pt idx="8995">
                  <c:v>-2.3839999000000008E-2</c:v>
                </c:pt>
                <c:pt idx="8996">
                  <c:v>-2.4319998999999998E-2</c:v>
                </c:pt>
                <c:pt idx="8997">
                  <c:v>-2.4799999000000003E-2</c:v>
                </c:pt>
                <c:pt idx="8998">
                  <c:v>-2.5279999000000008E-2</c:v>
                </c:pt>
                <c:pt idx="8999">
                  <c:v>-2.5759999000000002E-2</c:v>
                </c:pt>
                <c:pt idx="9000">
                  <c:v>-2.6239999000000014E-2</c:v>
                </c:pt>
                <c:pt idx="9001">
                  <c:v>-2.6719999000000005E-2</c:v>
                </c:pt>
                <c:pt idx="9002">
                  <c:v>-2.7199999000000002E-2</c:v>
                </c:pt>
                <c:pt idx="9003">
                  <c:v>-2.7679999000000018E-2</c:v>
                </c:pt>
                <c:pt idx="9004">
                  <c:v>-2.8159998999999998E-2</c:v>
                </c:pt>
                <c:pt idx="9005">
                  <c:v>-2.8639999000000013E-2</c:v>
                </c:pt>
                <c:pt idx="9006">
                  <c:v>-2.9119999000000001E-2</c:v>
                </c:pt>
                <c:pt idx="9007">
                  <c:v>-2.9599999000000002E-2</c:v>
                </c:pt>
                <c:pt idx="9008">
                  <c:v>-3.0079999000000014E-2</c:v>
                </c:pt>
                <c:pt idx="9009">
                  <c:v>-3.0559999000000001E-2</c:v>
                </c:pt>
                <c:pt idx="9010">
                  <c:v>-3.1039999000000009E-2</c:v>
                </c:pt>
                <c:pt idx="9011">
                  <c:v>-3.1519999E-2</c:v>
                </c:pt>
                <c:pt idx="9012">
                  <c:v>-3.1999999000000001E-2</c:v>
                </c:pt>
                <c:pt idx="9013">
                  <c:v>-3.1519999E-2</c:v>
                </c:pt>
                <c:pt idx="9014">
                  <c:v>-3.1039999000000009E-2</c:v>
                </c:pt>
                <c:pt idx="9015">
                  <c:v>-3.0559999000000001E-2</c:v>
                </c:pt>
                <c:pt idx="9016">
                  <c:v>-3.0079999000000014E-2</c:v>
                </c:pt>
                <c:pt idx="9017">
                  <c:v>-2.9599999000000002E-2</c:v>
                </c:pt>
                <c:pt idx="9018">
                  <c:v>-2.9119999000000001E-2</c:v>
                </c:pt>
                <c:pt idx="9019">
                  <c:v>-2.8639999000000013E-2</c:v>
                </c:pt>
                <c:pt idx="9020">
                  <c:v>-2.8159998999999998E-2</c:v>
                </c:pt>
                <c:pt idx="9021">
                  <c:v>-2.7679999000000018E-2</c:v>
                </c:pt>
                <c:pt idx="9022">
                  <c:v>-2.7199999000000002E-2</c:v>
                </c:pt>
                <c:pt idx="9023">
                  <c:v>-2.6719999000000005E-2</c:v>
                </c:pt>
                <c:pt idx="9024">
                  <c:v>-2.6239999000000014E-2</c:v>
                </c:pt>
                <c:pt idx="9025">
                  <c:v>-2.5759999000000002E-2</c:v>
                </c:pt>
                <c:pt idx="9026">
                  <c:v>-2.5279999000000008E-2</c:v>
                </c:pt>
                <c:pt idx="9027">
                  <c:v>-2.4799999000000003E-2</c:v>
                </c:pt>
                <c:pt idx="9028">
                  <c:v>-2.4319998999999998E-2</c:v>
                </c:pt>
                <c:pt idx="9029">
                  <c:v>-2.3839999000000008E-2</c:v>
                </c:pt>
                <c:pt idx="9030">
                  <c:v>-2.3359998999999999E-2</c:v>
                </c:pt>
                <c:pt idx="9031">
                  <c:v>-2.2879999000000012E-2</c:v>
                </c:pt>
                <c:pt idx="9032">
                  <c:v>-2.2399999E-2</c:v>
                </c:pt>
                <c:pt idx="9033">
                  <c:v>-2.1919999000000006E-2</c:v>
                </c:pt>
                <c:pt idx="9034">
                  <c:v>-2.1439999000000008E-2</c:v>
                </c:pt>
                <c:pt idx="9035">
                  <c:v>-2.0959999E-2</c:v>
                </c:pt>
                <c:pt idx="9036">
                  <c:v>-2.0479999000000009E-2</c:v>
                </c:pt>
                <c:pt idx="9037">
                  <c:v>-1.9999999000000001E-2</c:v>
                </c:pt>
                <c:pt idx="9038">
                  <c:v>-1.9682538682539691E-2</c:v>
                </c:pt>
                <c:pt idx="9039">
                  <c:v>-1.936507836507937E-2</c:v>
                </c:pt>
                <c:pt idx="9040">
                  <c:v>-1.9047618047619057E-2</c:v>
                </c:pt>
                <c:pt idx="9041">
                  <c:v>-1.8730157730158736E-2</c:v>
                </c:pt>
                <c:pt idx="9042">
                  <c:v>-1.8412697412698412E-2</c:v>
                </c:pt>
                <c:pt idx="9043">
                  <c:v>-1.8095237095238095E-2</c:v>
                </c:pt>
                <c:pt idx="9044">
                  <c:v>-1.7777776777777782E-2</c:v>
                </c:pt>
                <c:pt idx="9045">
                  <c:v>-1.7460316460317461E-2</c:v>
                </c:pt>
                <c:pt idx="9046">
                  <c:v>-1.7142856142857148E-2</c:v>
                </c:pt>
                <c:pt idx="9047">
                  <c:v>-1.6825395825396824E-2</c:v>
                </c:pt>
                <c:pt idx="9048">
                  <c:v>-1.6507935507936517E-2</c:v>
                </c:pt>
                <c:pt idx="9049">
                  <c:v>-1.6190475190476197E-2</c:v>
                </c:pt>
                <c:pt idx="9050">
                  <c:v>-1.5873014873015873E-2</c:v>
                </c:pt>
                <c:pt idx="9051">
                  <c:v>-1.5555554555555561E-2</c:v>
                </c:pt>
                <c:pt idx="9052">
                  <c:v>-1.523809423809524E-2</c:v>
                </c:pt>
                <c:pt idx="9053">
                  <c:v>-1.4920633920634918E-2</c:v>
                </c:pt>
                <c:pt idx="9054">
                  <c:v>-1.4603173603174601E-2</c:v>
                </c:pt>
                <c:pt idx="9055">
                  <c:v>-1.4285713285714289E-2</c:v>
                </c:pt>
                <c:pt idx="9056">
                  <c:v>-1.3968252968253969E-2</c:v>
                </c:pt>
                <c:pt idx="9057">
                  <c:v>-1.365079265079365E-2</c:v>
                </c:pt>
                <c:pt idx="9058">
                  <c:v>-1.3333332333333331E-2</c:v>
                </c:pt>
                <c:pt idx="9059">
                  <c:v>-1.3015872015873021E-2</c:v>
                </c:pt>
                <c:pt idx="9060">
                  <c:v>-1.2698411698412706E-2</c:v>
                </c:pt>
                <c:pt idx="9061">
                  <c:v>-1.2380951380952384E-2</c:v>
                </c:pt>
                <c:pt idx="9062">
                  <c:v>-1.2063491063492061E-2</c:v>
                </c:pt>
                <c:pt idx="9063">
                  <c:v>-1.1746030746031753E-2</c:v>
                </c:pt>
                <c:pt idx="9064">
                  <c:v>-1.1428570428571433E-2</c:v>
                </c:pt>
                <c:pt idx="9065">
                  <c:v>-1.1111110111111114E-2</c:v>
                </c:pt>
                <c:pt idx="9066">
                  <c:v>-1.0793649793650793E-2</c:v>
                </c:pt>
                <c:pt idx="9067">
                  <c:v>-1.047618947619048E-2</c:v>
                </c:pt>
                <c:pt idx="9068">
                  <c:v>-1.0158729158730161E-2</c:v>
                </c:pt>
                <c:pt idx="9069">
                  <c:v>-9.8412688412698405E-3</c:v>
                </c:pt>
                <c:pt idx="9070">
                  <c:v>-9.5238085238095252E-3</c:v>
                </c:pt>
                <c:pt idx="9071">
                  <c:v>-9.2063482063492116E-3</c:v>
                </c:pt>
                <c:pt idx="9072">
                  <c:v>-8.8888878888888911E-3</c:v>
                </c:pt>
                <c:pt idx="9073">
                  <c:v>-8.5714275714285741E-3</c:v>
                </c:pt>
                <c:pt idx="9074">
                  <c:v>-8.2539672539682623E-3</c:v>
                </c:pt>
                <c:pt idx="9075">
                  <c:v>-7.9365069365079383E-3</c:v>
                </c:pt>
                <c:pt idx="9076">
                  <c:v>-7.6190466190476196E-3</c:v>
                </c:pt>
                <c:pt idx="9077">
                  <c:v>-7.3015863015873034E-3</c:v>
                </c:pt>
                <c:pt idx="9078">
                  <c:v>-6.9841259841269881E-3</c:v>
                </c:pt>
                <c:pt idx="9079">
                  <c:v>-6.6666656666666685E-3</c:v>
                </c:pt>
                <c:pt idx="9080">
                  <c:v>-6.3492053492063497E-3</c:v>
                </c:pt>
                <c:pt idx="9081">
                  <c:v>-6.0317450317460353E-3</c:v>
                </c:pt>
                <c:pt idx="9082">
                  <c:v>-5.7142847142857174E-3</c:v>
                </c:pt>
                <c:pt idx="9083">
                  <c:v>-5.3968243968253969E-3</c:v>
                </c:pt>
                <c:pt idx="9084">
                  <c:v>-5.0793640793650799E-3</c:v>
                </c:pt>
                <c:pt idx="9085">
                  <c:v>-4.7619037619047655E-3</c:v>
                </c:pt>
                <c:pt idx="9086">
                  <c:v>-4.4444434444444493E-3</c:v>
                </c:pt>
                <c:pt idx="9087">
                  <c:v>-4.1269831269841288E-3</c:v>
                </c:pt>
                <c:pt idx="9088">
                  <c:v>-3.8095228095238087E-3</c:v>
                </c:pt>
                <c:pt idx="9089">
                  <c:v>-3.4920624920634926E-3</c:v>
                </c:pt>
                <c:pt idx="9090">
                  <c:v>-3.174602174603176E-3</c:v>
                </c:pt>
                <c:pt idx="9091">
                  <c:v>-2.8571418571428598E-3</c:v>
                </c:pt>
                <c:pt idx="9092">
                  <c:v>-2.5396815396825398E-3</c:v>
                </c:pt>
                <c:pt idx="9093">
                  <c:v>-2.2222212222222249E-3</c:v>
                </c:pt>
                <c:pt idx="9094">
                  <c:v>-1.9047609047619077E-3</c:v>
                </c:pt>
                <c:pt idx="9095">
                  <c:v>-1.5873005873015885E-3</c:v>
                </c:pt>
                <c:pt idx="9096">
                  <c:v>-1.2698402698412701E-3</c:v>
                </c:pt>
                <c:pt idx="9097">
                  <c:v>-9.5237995238095356E-4</c:v>
                </c:pt>
                <c:pt idx="9098">
                  <c:v>-6.3491963492063675E-4</c:v>
                </c:pt>
                <c:pt idx="9099">
                  <c:v>-3.1745931746031809E-4</c:v>
                </c:pt>
                <c:pt idx="9100">
                  <c:v>1.0000000000000011E-9</c:v>
                </c:pt>
                <c:pt idx="9101">
                  <c:v>-6.2162062162162172E-4</c:v>
                </c:pt>
                <c:pt idx="9102">
                  <c:v>-1.2432422432432436E-3</c:v>
                </c:pt>
                <c:pt idx="9103">
                  <c:v>-1.8648638648648655E-3</c:v>
                </c:pt>
                <c:pt idx="9104">
                  <c:v>-2.4864854864864862E-3</c:v>
                </c:pt>
                <c:pt idx="9105">
                  <c:v>-3.108107108108109E-3</c:v>
                </c:pt>
                <c:pt idx="9106">
                  <c:v>-3.7297287297297301E-3</c:v>
                </c:pt>
                <c:pt idx="9107">
                  <c:v>-4.3513503513513511E-3</c:v>
                </c:pt>
                <c:pt idx="9108">
                  <c:v>-4.9729719729729744E-3</c:v>
                </c:pt>
                <c:pt idx="9109">
                  <c:v>-5.5945935945945977E-3</c:v>
                </c:pt>
                <c:pt idx="9110">
                  <c:v>-6.2162152162162166E-3</c:v>
                </c:pt>
                <c:pt idx="9111">
                  <c:v>-6.8378368378378381E-3</c:v>
                </c:pt>
                <c:pt idx="9112">
                  <c:v>-7.4594584594594622E-3</c:v>
                </c:pt>
                <c:pt idx="9113">
                  <c:v>-8.081080081081082E-3</c:v>
                </c:pt>
                <c:pt idx="9114">
                  <c:v>-8.7027017027027035E-3</c:v>
                </c:pt>
                <c:pt idx="9115">
                  <c:v>-9.3243233243243233E-3</c:v>
                </c:pt>
                <c:pt idx="9116">
                  <c:v>-9.9459449459459535E-3</c:v>
                </c:pt>
                <c:pt idx="9117">
                  <c:v>-1.0567566567567573E-2</c:v>
                </c:pt>
                <c:pt idx="9118">
                  <c:v>-1.1189188189189193E-2</c:v>
                </c:pt>
                <c:pt idx="9119">
                  <c:v>-1.1810809810810818E-2</c:v>
                </c:pt>
                <c:pt idx="9120">
                  <c:v>-1.2432431432432434E-2</c:v>
                </c:pt>
                <c:pt idx="9121">
                  <c:v>-1.3054053054054054E-2</c:v>
                </c:pt>
                <c:pt idx="9122">
                  <c:v>-1.3675674675675681E-2</c:v>
                </c:pt>
                <c:pt idx="9123">
                  <c:v>-1.4297296297297294E-2</c:v>
                </c:pt>
                <c:pt idx="9124">
                  <c:v>-1.4918917918918917E-2</c:v>
                </c:pt>
                <c:pt idx="9125">
                  <c:v>-1.5540539540540547E-2</c:v>
                </c:pt>
                <c:pt idx="9126">
                  <c:v>-1.6162161162162167E-2</c:v>
                </c:pt>
                <c:pt idx="9127">
                  <c:v>-1.6783782783783781E-2</c:v>
                </c:pt>
                <c:pt idx="9128">
                  <c:v>-1.7405404405405403E-2</c:v>
                </c:pt>
                <c:pt idx="9129">
                  <c:v>-1.8027026027027031E-2</c:v>
                </c:pt>
                <c:pt idx="9130">
                  <c:v>-1.8648647648648653E-2</c:v>
                </c:pt>
                <c:pt idx="9131">
                  <c:v>-1.9270269270270271E-2</c:v>
                </c:pt>
                <c:pt idx="9132">
                  <c:v>-1.9891890891891889E-2</c:v>
                </c:pt>
                <c:pt idx="9133">
                  <c:v>-2.0513512513513528E-2</c:v>
                </c:pt>
                <c:pt idx="9134">
                  <c:v>-2.1135134135135136E-2</c:v>
                </c:pt>
                <c:pt idx="9135">
                  <c:v>-2.1756755756756757E-2</c:v>
                </c:pt>
                <c:pt idx="9136">
                  <c:v>-2.2378377378378399E-2</c:v>
                </c:pt>
                <c:pt idx="9137">
                  <c:v>-2.2999999000000007E-2</c:v>
                </c:pt>
                <c:pt idx="9138">
                  <c:v>-2.2666665666666679E-2</c:v>
                </c:pt>
                <c:pt idx="9139">
                  <c:v>-2.2333332333333348E-2</c:v>
                </c:pt>
                <c:pt idx="9140">
                  <c:v>-2.1999999000000006E-2</c:v>
                </c:pt>
                <c:pt idx="9141">
                  <c:v>-2.1666665666666678E-2</c:v>
                </c:pt>
                <c:pt idx="9142">
                  <c:v>-2.1333332333333347E-2</c:v>
                </c:pt>
                <c:pt idx="9143">
                  <c:v>-2.0999999000000002E-2</c:v>
                </c:pt>
                <c:pt idx="9144">
                  <c:v>-2.0666665666666677E-2</c:v>
                </c:pt>
                <c:pt idx="9145">
                  <c:v>-2.0333332333333339E-2</c:v>
                </c:pt>
                <c:pt idx="9146">
                  <c:v>-1.9999999000000001E-2</c:v>
                </c:pt>
                <c:pt idx="9147">
                  <c:v>-1.966666566666668E-2</c:v>
                </c:pt>
                <c:pt idx="9148">
                  <c:v>-1.9333332333333331E-2</c:v>
                </c:pt>
                <c:pt idx="9149">
                  <c:v>-1.8999999E-2</c:v>
                </c:pt>
                <c:pt idx="9150">
                  <c:v>-1.8666665666666672E-2</c:v>
                </c:pt>
                <c:pt idx="9151">
                  <c:v>-1.833333233333333E-2</c:v>
                </c:pt>
                <c:pt idx="9152">
                  <c:v>-1.7999998999999996E-2</c:v>
                </c:pt>
                <c:pt idx="9153">
                  <c:v>-1.7666665666666675E-2</c:v>
                </c:pt>
                <c:pt idx="9154">
                  <c:v>-1.7333332333333333E-2</c:v>
                </c:pt>
                <c:pt idx="9155">
                  <c:v>-1.6999998999999998E-2</c:v>
                </c:pt>
                <c:pt idx="9156">
                  <c:v>-1.6666665666666674E-2</c:v>
                </c:pt>
                <c:pt idx="9157">
                  <c:v>-1.6333332333333343E-2</c:v>
                </c:pt>
                <c:pt idx="9158">
                  <c:v>-1.5999999000000001E-2</c:v>
                </c:pt>
                <c:pt idx="9159">
                  <c:v>-1.5666665666666673E-2</c:v>
                </c:pt>
                <c:pt idx="9160">
                  <c:v>-1.5333332333333333E-2</c:v>
                </c:pt>
                <c:pt idx="9161">
                  <c:v>-1.4999998999999997E-2</c:v>
                </c:pt>
                <c:pt idx="9162">
                  <c:v>-1.4666665666666669E-2</c:v>
                </c:pt>
                <c:pt idx="9163">
                  <c:v>-1.4333332333333332E-2</c:v>
                </c:pt>
                <c:pt idx="9164">
                  <c:v>-1.3999999000000001E-2</c:v>
                </c:pt>
                <c:pt idx="9165">
                  <c:v>-1.3666665666666675E-2</c:v>
                </c:pt>
                <c:pt idx="9166">
                  <c:v>-1.3333332333333331E-2</c:v>
                </c:pt>
                <c:pt idx="9167">
                  <c:v>-1.2999999E-2</c:v>
                </c:pt>
                <c:pt idx="9168">
                  <c:v>-1.2666665666666672E-2</c:v>
                </c:pt>
                <c:pt idx="9169">
                  <c:v>-1.2333332333333337E-2</c:v>
                </c:pt>
                <c:pt idx="9170">
                  <c:v>-1.1999998999999996E-2</c:v>
                </c:pt>
                <c:pt idx="9171">
                  <c:v>-1.1666665666666675E-2</c:v>
                </c:pt>
                <c:pt idx="9172">
                  <c:v>-1.1333332333333333E-2</c:v>
                </c:pt>
                <c:pt idx="9173">
                  <c:v>-1.0999999E-2</c:v>
                </c:pt>
                <c:pt idx="9174">
                  <c:v>-1.0666665666666669E-2</c:v>
                </c:pt>
                <c:pt idx="9175">
                  <c:v>-1.0333332333333337E-2</c:v>
                </c:pt>
                <c:pt idx="9176">
                  <c:v>-9.9999990000000042E-3</c:v>
                </c:pt>
                <c:pt idx="9177">
                  <c:v>-9.6666656666666712E-3</c:v>
                </c:pt>
                <c:pt idx="9178">
                  <c:v>-9.3333323333333381E-3</c:v>
                </c:pt>
                <c:pt idx="9179">
                  <c:v>-8.9999990000000051E-3</c:v>
                </c:pt>
                <c:pt idx="9180">
                  <c:v>-8.666665666666672E-3</c:v>
                </c:pt>
                <c:pt idx="9181">
                  <c:v>-8.3333323333333372E-3</c:v>
                </c:pt>
                <c:pt idx="9182">
                  <c:v>-7.9999990000000042E-3</c:v>
                </c:pt>
                <c:pt idx="9183">
                  <c:v>-7.6666656666666702E-3</c:v>
                </c:pt>
                <c:pt idx="9184">
                  <c:v>-7.3333323333333389E-3</c:v>
                </c:pt>
                <c:pt idx="9185">
                  <c:v>-6.9999990000000007E-3</c:v>
                </c:pt>
                <c:pt idx="9186">
                  <c:v>-6.6666656666666685E-3</c:v>
                </c:pt>
                <c:pt idx="9187">
                  <c:v>-6.3333323333333372E-3</c:v>
                </c:pt>
                <c:pt idx="9188">
                  <c:v>-5.9999990000000033E-3</c:v>
                </c:pt>
                <c:pt idx="9189">
                  <c:v>-5.6666656666666676E-3</c:v>
                </c:pt>
                <c:pt idx="9190">
                  <c:v>-5.3333323333333372E-3</c:v>
                </c:pt>
                <c:pt idx="9191">
                  <c:v>-4.9999990000000024E-3</c:v>
                </c:pt>
                <c:pt idx="9192">
                  <c:v>-4.6666656666666684E-3</c:v>
                </c:pt>
                <c:pt idx="9193">
                  <c:v>-4.3333323333333371E-3</c:v>
                </c:pt>
                <c:pt idx="9194">
                  <c:v>-3.9999990000000006E-3</c:v>
                </c:pt>
                <c:pt idx="9195">
                  <c:v>-3.6666656666666676E-3</c:v>
                </c:pt>
                <c:pt idx="9196">
                  <c:v>-3.3333323333333349E-3</c:v>
                </c:pt>
                <c:pt idx="9197">
                  <c:v>-2.9999989999999997E-3</c:v>
                </c:pt>
                <c:pt idx="9198">
                  <c:v>-2.6666656666666675E-3</c:v>
                </c:pt>
                <c:pt idx="9199">
                  <c:v>-2.3333323333333354E-3</c:v>
                </c:pt>
                <c:pt idx="9200">
                  <c:v>-1.9999990000000001E-3</c:v>
                </c:pt>
                <c:pt idx="9201">
                  <c:v>-2.7027017027027051E-3</c:v>
                </c:pt>
                <c:pt idx="9202">
                  <c:v>-3.4054044054054066E-3</c:v>
                </c:pt>
                <c:pt idx="9203">
                  <c:v>-4.1081071081081081E-3</c:v>
                </c:pt>
                <c:pt idx="9204">
                  <c:v>-4.8108098108108109E-3</c:v>
                </c:pt>
                <c:pt idx="9205">
                  <c:v>-5.5135125135135164E-3</c:v>
                </c:pt>
                <c:pt idx="9206">
                  <c:v>-6.2162152162162166E-3</c:v>
                </c:pt>
                <c:pt idx="9207">
                  <c:v>-6.9189179189189185E-3</c:v>
                </c:pt>
                <c:pt idx="9208">
                  <c:v>-7.6216206216216257E-3</c:v>
                </c:pt>
                <c:pt idx="9209">
                  <c:v>-8.3243233243243207E-3</c:v>
                </c:pt>
                <c:pt idx="9210">
                  <c:v>-9.0270260270270304E-3</c:v>
                </c:pt>
                <c:pt idx="9211">
                  <c:v>-9.7297287297297315E-3</c:v>
                </c:pt>
                <c:pt idx="9212">
                  <c:v>-1.0432431432432441E-2</c:v>
                </c:pt>
                <c:pt idx="9213">
                  <c:v>-1.1135134135135141E-2</c:v>
                </c:pt>
                <c:pt idx="9214">
                  <c:v>-1.1837836837837843E-2</c:v>
                </c:pt>
                <c:pt idx="9215">
                  <c:v>-1.2540539540540546E-2</c:v>
                </c:pt>
                <c:pt idx="9216">
                  <c:v>-1.3243242243243242E-2</c:v>
                </c:pt>
                <c:pt idx="9217">
                  <c:v>-1.3945944945945947E-2</c:v>
                </c:pt>
                <c:pt idx="9218">
                  <c:v>-1.4648647648648649E-2</c:v>
                </c:pt>
                <c:pt idx="9219">
                  <c:v>-1.5351350351351356E-2</c:v>
                </c:pt>
                <c:pt idx="9220">
                  <c:v>-1.6054053054054055E-2</c:v>
                </c:pt>
                <c:pt idx="9221">
                  <c:v>-1.6756755756756763E-2</c:v>
                </c:pt>
                <c:pt idx="9222">
                  <c:v>-1.7459458459459461E-2</c:v>
                </c:pt>
                <c:pt idx="9223">
                  <c:v>-1.8162161162162172E-2</c:v>
                </c:pt>
                <c:pt idx="9224">
                  <c:v>-1.8864863864864873E-2</c:v>
                </c:pt>
                <c:pt idx="9225">
                  <c:v>-1.9567566567567581E-2</c:v>
                </c:pt>
                <c:pt idx="9226">
                  <c:v>-2.0270269270270279E-2</c:v>
                </c:pt>
                <c:pt idx="9227">
                  <c:v>-2.0972971972972983E-2</c:v>
                </c:pt>
                <c:pt idx="9228">
                  <c:v>-2.1675674675675698E-2</c:v>
                </c:pt>
                <c:pt idx="9229">
                  <c:v>-2.2378377378378399E-2</c:v>
                </c:pt>
                <c:pt idx="9230">
                  <c:v>-2.3081080081081083E-2</c:v>
                </c:pt>
                <c:pt idx="9231">
                  <c:v>-2.3783782783783788E-2</c:v>
                </c:pt>
                <c:pt idx="9232">
                  <c:v>-2.4486485486486485E-2</c:v>
                </c:pt>
                <c:pt idx="9233">
                  <c:v>-2.5189188189189197E-2</c:v>
                </c:pt>
                <c:pt idx="9234">
                  <c:v>-2.5891890891891891E-2</c:v>
                </c:pt>
                <c:pt idx="9235">
                  <c:v>-2.6594593594594595E-2</c:v>
                </c:pt>
                <c:pt idx="9236">
                  <c:v>-2.7297296297297304E-2</c:v>
                </c:pt>
                <c:pt idx="9237">
                  <c:v>-2.7999999000000008E-2</c:v>
                </c:pt>
                <c:pt idx="9238">
                  <c:v>-2.8157893736842098E-2</c:v>
                </c:pt>
                <c:pt idx="9239">
                  <c:v>-2.8315788473684211E-2</c:v>
                </c:pt>
                <c:pt idx="9240">
                  <c:v>-2.8473683210526322E-2</c:v>
                </c:pt>
                <c:pt idx="9241">
                  <c:v>-2.8631577947368432E-2</c:v>
                </c:pt>
                <c:pt idx="9242">
                  <c:v>-2.8789472684210542E-2</c:v>
                </c:pt>
                <c:pt idx="9243">
                  <c:v>-2.8947367421052646E-2</c:v>
                </c:pt>
                <c:pt idx="9244">
                  <c:v>-2.9105262157894749E-2</c:v>
                </c:pt>
                <c:pt idx="9245">
                  <c:v>-2.9263156894736832E-2</c:v>
                </c:pt>
                <c:pt idx="9246">
                  <c:v>-2.9421051631578949E-2</c:v>
                </c:pt>
                <c:pt idx="9247">
                  <c:v>-2.9578946368421052E-2</c:v>
                </c:pt>
                <c:pt idx="9248">
                  <c:v>-2.9736841105263173E-2</c:v>
                </c:pt>
                <c:pt idx="9249">
                  <c:v>-2.9894735842105266E-2</c:v>
                </c:pt>
                <c:pt idx="9250">
                  <c:v>-3.0052630578947383E-2</c:v>
                </c:pt>
                <c:pt idx="9251">
                  <c:v>-3.0210525315789476E-2</c:v>
                </c:pt>
                <c:pt idx="9252">
                  <c:v>-3.0368420052631569E-2</c:v>
                </c:pt>
                <c:pt idx="9253">
                  <c:v>-3.0526314789473701E-2</c:v>
                </c:pt>
                <c:pt idx="9254">
                  <c:v>-3.0684209526315807E-2</c:v>
                </c:pt>
                <c:pt idx="9255">
                  <c:v>-3.0842104263157907E-2</c:v>
                </c:pt>
                <c:pt idx="9256">
                  <c:v>-3.0999999000000011E-2</c:v>
                </c:pt>
                <c:pt idx="9257">
                  <c:v>-3.1157893736842111E-2</c:v>
                </c:pt>
                <c:pt idx="9258">
                  <c:v>-3.1315788473684228E-2</c:v>
                </c:pt>
                <c:pt idx="9259">
                  <c:v>-3.1473683210526342E-2</c:v>
                </c:pt>
                <c:pt idx="9260">
                  <c:v>-3.1631577947368442E-2</c:v>
                </c:pt>
                <c:pt idx="9261">
                  <c:v>-3.1789472684210549E-2</c:v>
                </c:pt>
                <c:pt idx="9262">
                  <c:v>-3.1947367421052655E-2</c:v>
                </c:pt>
                <c:pt idx="9263">
                  <c:v>-3.2105262157894755E-2</c:v>
                </c:pt>
                <c:pt idx="9264">
                  <c:v>-3.2263156894736841E-2</c:v>
                </c:pt>
                <c:pt idx="9265">
                  <c:v>-3.2421051631578955E-2</c:v>
                </c:pt>
                <c:pt idx="9266">
                  <c:v>-3.2578946368421069E-2</c:v>
                </c:pt>
                <c:pt idx="9267">
                  <c:v>-3.2736841105263183E-2</c:v>
                </c:pt>
                <c:pt idx="9268">
                  <c:v>-3.2894735842105283E-2</c:v>
                </c:pt>
                <c:pt idx="9269">
                  <c:v>-3.3052630578947376E-2</c:v>
                </c:pt>
                <c:pt idx="9270">
                  <c:v>-3.3210525315789476E-2</c:v>
                </c:pt>
                <c:pt idx="9271">
                  <c:v>-3.3368420052631569E-2</c:v>
                </c:pt>
                <c:pt idx="9272">
                  <c:v>-3.3526314789473696E-2</c:v>
                </c:pt>
                <c:pt idx="9273">
                  <c:v>-3.368420952631581E-2</c:v>
                </c:pt>
                <c:pt idx="9274">
                  <c:v>-3.3842104263157903E-2</c:v>
                </c:pt>
                <c:pt idx="9275">
                  <c:v>-3.3999999000000003E-2</c:v>
                </c:pt>
                <c:pt idx="9276">
                  <c:v>-3.2639999000000017E-2</c:v>
                </c:pt>
                <c:pt idx="9277">
                  <c:v>-3.1279999000000024E-2</c:v>
                </c:pt>
                <c:pt idx="9278">
                  <c:v>-2.9919999000000006E-2</c:v>
                </c:pt>
                <c:pt idx="9279">
                  <c:v>-2.8559999000000003E-2</c:v>
                </c:pt>
                <c:pt idx="9280">
                  <c:v>-2.7199999000000002E-2</c:v>
                </c:pt>
                <c:pt idx="9281">
                  <c:v>-2.5839999000000009E-2</c:v>
                </c:pt>
                <c:pt idx="9282">
                  <c:v>-2.4479999000000013E-2</c:v>
                </c:pt>
                <c:pt idx="9283">
                  <c:v>-2.3119998999999999E-2</c:v>
                </c:pt>
                <c:pt idx="9284">
                  <c:v>-2.1759999000000002E-2</c:v>
                </c:pt>
                <c:pt idx="9285">
                  <c:v>-2.0399999000000005E-2</c:v>
                </c:pt>
                <c:pt idx="9286">
                  <c:v>-1.9039999000000005E-2</c:v>
                </c:pt>
                <c:pt idx="9287">
                  <c:v>-1.7679999000000005E-2</c:v>
                </c:pt>
                <c:pt idx="9288">
                  <c:v>-1.6319999000000002E-2</c:v>
                </c:pt>
                <c:pt idx="9289">
                  <c:v>-1.4959999000000002E-2</c:v>
                </c:pt>
                <c:pt idx="9290">
                  <c:v>-1.3599999000000005E-2</c:v>
                </c:pt>
                <c:pt idx="9291">
                  <c:v>-1.2239998999999998E-2</c:v>
                </c:pt>
                <c:pt idx="9292">
                  <c:v>-1.0879999E-2</c:v>
                </c:pt>
                <c:pt idx="9293">
                  <c:v>-9.5199990000000047E-3</c:v>
                </c:pt>
                <c:pt idx="9294">
                  <c:v>-8.1599990000000081E-3</c:v>
                </c:pt>
                <c:pt idx="9295">
                  <c:v>-6.7999990000000071E-3</c:v>
                </c:pt>
                <c:pt idx="9296">
                  <c:v>-5.4399990000000053E-3</c:v>
                </c:pt>
                <c:pt idx="9297">
                  <c:v>-4.0799990000000086E-3</c:v>
                </c:pt>
                <c:pt idx="9298">
                  <c:v>-2.7199990000000051E-3</c:v>
                </c:pt>
                <c:pt idx="9299">
                  <c:v>-1.3599990000000028E-3</c:v>
                </c:pt>
                <c:pt idx="9300">
                  <c:v>1.0000000000000011E-9</c:v>
                </c:pt>
                <c:pt idx="9301">
                  <c:v>-3.9999900000000011E-4</c:v>
                </c:pt>
                <c:pt idx="9302">
                  <c:v>-7.9999900000000035E-4</c:v>
                </c:pt>
                <c:pt idx="9303">
                  <c:v>-1.199999E-3</c:v>
                </c:pt>
                <c:pt idx="9304">
                  <c:v>-1.599999E-3</c:v>
                </c:pt>
                <c:pt idx="9305">
                  <c:v>-1.9999990000000001E-3</c:v>
                </c:pt>
                <c:pt idx="9306">
                  <c:v>-2.3999989999999999E-3</c:v>
                </c:pt>
                <c:pt idx="9307">
                  <c:v>-2.7999990000000009E-3</c:v>
                </c:pt>
                <c:pt idx="9308">
                  <c:v>-3.1999990000000015E-3</c:v>
                </c:pt>
                <c:pt idx="9309">
                  <c:v>-3.5999990000000009E-3</c:v>
                </c:pt>
                <c:pt idx="9310">
                  <c:v>-3.9999990000000006E-3</c:v>
                </c:pt>
                <c:pt idx="9311">
                  <c:v>-4.3999989999999999E-3</c:v>
                </c:pt>
                <c:pt idx="9312">
                  <c:v>-4.7999990000000018E-3</c:v>
                </c:pt>
                <c:pt idx="9313">
                  <c:v>-5.199999000000002E-3</c:v>
                </c:pt>
                <c:pt idx="9314">
                  <c:v>-5.5999990000000031E-3</c:v>
                </c:pt>
                <c:pt idx="9315">
                  <c:v>-5.9999990000000033E-3</c:v>
                </c:pt>
                <c:pt idx="9316">
                  <c:v>-6.3999990000000043E-3</c:v>
                </c:pt>
                <c:pt idx="9317">
                  <c:v>-6.7999990000000045E-3</c:v>
                </c:pt>
                <c:pt idx="9318">
                  <c:v>-7.1999990000000021E-3</c:v>
                </c:pt>
                <c:pt idx="9319">
                  <c:v>-7.5999990000000031E-3</c:v>
                </c:pt>
                <c:pt idx="9320">
                  <c:v>-7.9999990000000042E-3</c:v>
                </c:pt>
                <c:pt idx="9321">
                  <c:v>-8.3999990000000035E-3</c:v>
                </c:pt>
                <c:pt idx="9322">
                  <c:v>-8.7999990000000028E-3</c:v>
                </c:pt>
                <c:pt idx="9323">
                  <c:v>-9.1999990000000038E-3</c:v>
                </c:pt>
                <c:pt idx="9324">
                  <c:v>-9.5999990000000032E-3</c:v>
                </c:pt>
                <c:pt idx="9325">
                  <c:v>-9.9999990000000042E-3</c:v>
                </c:pt>
                <c:pt idx="9326">
                  <c:v>-9.1199990000000054E-3</c:v>
                </c:pt>
                <c:pt idx="9327">
                  <c:v>-8.2399990000000031E-3</c:v>
                </c:pt>
                <c:pt idx="9328">
                  <c:v>-7.3599990000000042E-3</c:v>
                </c:pt>
                <c:pt idx="9329">
                  <c:v>-6.4799990000000045E-3</c:v>
                </c:pt>
                <c:pt idx="9330">
                  <c:v>-5.5999990000000022E-3</c:v>
                </c:pt>
                <c:pt idx="9331">
                  <c:v>-4.7199990000000025E-3</c:v>
                </c:pt>
                <c:pt idx="9332">
                  <c:v>-3.8399989999999993E-3</c:v>
                </c:pt>
                <c:pt idx="9333">
                  <c:v>-2.9599989999999996E-3</c:v>
                </c:pt>
                <c:pt idx="9334">
                  <c:v>-2.0799990000000012E-3</c:v>
                </c:pt>
                <c:pt idx="9335">
                  <c:v>-1.1999989999999993E-3</c:v>
                </c:pt>
                <c:pt idx="9336">
                  <c:v>-3.1999899999999985E-4</c:v>
                </c:pt>
                <c:pt idx="9337">
                  <c:v>5.6000100000000018E-4</c:v>
                </c:pt>
                <c:pt idx="9338">
                  <c:v>1.4400010000000011E-3</c:v>
                </c:pt>
                <c:pt idx="9339">
                  <c:v>2.3200010000000025E-3</c:v>
                </c:pt>
                <c:pt idx="9340">
                  <c:v>3.2000010000000018E-3</c:v>
                </c:pt>
                <c:pt idx="9341">
                  <c:v>4.0800010000000024E-3</c:v>
                </c:pt>
                <c:pt idx="9342">
                  <c:v>4.9600010000000038E-3</c:v>
                </c:pt>
                <c:pt idx="9343">
                  <c:v>5.8400010000000018E-3</c:v>
                </c:pt>
                <c:pt idx="9344">
                  <c:v>6.7200010000000024E-3</c:v>
                </c:pt>
                <c:pt idx="9345">
                  <c:v>7.6000010000000038E-3</c:v>
                </c:pt>
                <c:pt idx="9346">
                  <c:v>8.4800010000000026E-3</c:v>
                </c:pt>
                <c:pt idx="9347">
                  <c:v>9.3600010000000049E-3</c:v>
                </c:pt>
                <c:pt idx="9348">
                  <c:v>1.0240001000000002E-2</c:v>
                </c:pt>
                <c:pt idx="9349">
                  <c:v>1.1120001000000003E-2</c:v>
                </c:pt>
                <c:pt idx="9350">
                  <c:v>1.2000001000000001E-2</c:v>
                </c:pt>
                <c:pt idx="9351">
                  <c:v>1.1725807451612912E-2</c:v>
                </c:pt>
                <c:pt idx="9352">
                  <c:v>1.1451613903225803E-2</c:v>
                </c:pt>
                <c:pt idx="9353">
                  <c:v>1.1177420354838713E-2</c:v>
                </c:pt>
                <c:pt idx="9354">
                  <c:v>1.0903226806451614E-2</c:v>
                </c:pt>
                <c:pt idx="9355">
                  <c:v>1.0629033258064519E-2</c:v>
                </c:pt>
                <c:pt idx="9356">
                  <c:v>1.0354839709677426E-2</c:v>
                </c:pt>
                <c:pt idx="9357">
                  <c:v>1.008064616129032E-2</c:v>
                </c:pt>
                <c:pt idx="9358">
                  <c:v>9.8064526129032353E-3</c:v>
                </c:pt>
                <c:pt idx="9359">
                  <c:v>9.5322590645161298E-3</c:v>
                </c:pt>
                <c:pt idx="9360">
                  <c:v>9.2580655161290382E-3</c:v>
                </c:pt>
                <c:pt idx="9361">
                  <c:v>8.9838719677419361E-3</c:v>
                </c:pt>
                <c:pt idx="9362">
                  <c:v>8.7096784193548375E-3</c:v>
                </c:pt>
                <c:pt idx="9363">
                  <c:v>8.4354848709677528E-3</c:v>
                </c:pt>
                <c:pt idx="9364">
                  <c:v>8.161291322580649E-3</c:v>
                </c:pt>
                <c:pt idx="9365">
                  <c:v>7.8870977741935504E-3</c:v>
                </c:pt>
                <c:pt idx="9366">
                  <c:v>7.6129042258064501E-3</c:v>
                </c:pt>
                <c:pt idx="9367">
                  <c:v>7.3387106774193576E-3</c:v>
                </c:pt>
                <c:pt idx="9368">
                  <c:v>7.0645171290322564E-3</c:v>
                </c:pt>
                <c:pt idx="9369">
                  <c:v>6.7903235806451648E-3</c:v>
                </c:pt>
                <c:pt idx="9370">
                  <c:v>6.5161300322580671E-3</c:v>
                </c:pt>
                <c:pt idx="9371">
                  <c:v>6.2419364838709719E-3</c:v>
                </c:pt>
                <c:pt idx="9372">
                  <c:v>5.9677429354838751E-3</c:v>
                </c:pt>
                <c:pt idx="9373">
                  <c:v>5.6935493870967765E-3</c:v>
                </c:pt>
                <c:pt idx="9374">
                  <c:v>5.4193558387096788E-3</c:v>
                </c:pt>
                <c:pt idx="9375">
                  <c:v>5.1451622903225819E-3</c:v>
                </c:pt>
                <c:pt idx="9376">
                  <c:v>4.870968741935486E-3</c:v>
                </c:pt>
                <c:pt idx="9377">
                  <c:v>4.5967751935483908E-3</c:v>
                </c:pt>
                <c:pt idx="9378">
                  <c:v>4.3225816451612879E-3</c:v>
                </c:pt>
                <c:pt idx="9379">
                  <c:v>4.0483880967741963E-3</c:v>
                </c:pt>
                <c:pt idx="9380">
                  <c:v>3.7741945483871003E-3</c:v>
                </c:pt>
                <c:pt idx="9381">
                  <c:v>3.5000010000000021E-3</c:v>
                </c:pt>
                <c:pt idx="9382">
                  <c:v>3.2258074516129049E-3</c:v>
                </c:pt>
                <c:pt idx="9383">
                  <c:v>2.951613903225805E-3</c:v>
                </c:pt>
                <c:pt idx="9384">
                  <c:v>2.6774203548387112E-3</c:v>
                </c:pt>
                <c:pt idx="9385">
                  <c:v>2.4032268064516143E-3</c:v>
                </c:pt>
                <c:pt idx="9386">
                  <c:v>2.1290332580645192E-3</c:v>
                </c:pt>
                <c:pt idx="9387">
                  <c:v>1.8548397096774187E-3</c:v>
                </c:pt>
                <c:pt idx="9388">
                  <c:v>1.5806461612903231E-3</c:v>
                </c:pt>
                <c:pt idx="9389">
                  <c:v>1.3064526129032265E-3</c:v>
                </c:pt>
                <c:pt idx="9390">
                  <c:v>1.0322590645161309E-3</c:v>
                </c:pt>
                <c:pt idx="9391">
                  <c:v>7.5806551612903202E-4</c:v>
                </c:pt>
                <c:pt idx="9392">
                  <c:v>4.8387196774193582E-4</c:v>
                </c:pt>
                <c:pt idx="9393">
                  <c:v>2.0967841935483954E-4</c:v>
                </c:pt>
                <c:pt idx="9394">
                  <c:v>-6.4515129032258797E-5</c:v>
                </c:pt>
                <c:pt idx="9395">
                  <c:v>-3.38708677419355E-4</c:v>
                </c:pt>
                <c:pt idx="9396">
                  <c:v>-6.1290222580645092E-4</c:v>
                </c:pt>
                <c:pt idx="9397">
                  <c:v>-8.8709577419354951E-4</c:v>
                </c:pt>
                <c:pt idx="9398">
                  <c:v>-1.1612893225806463E-3</c:v>
                </c:pt>
                <c:pt idx="9399">
                  <c:v>-1.4354828709677422E-3</c:v>
                </c:pt>
                <c:pt idx="9400">
                  <c:v>-1.7096764193548397E-3</c:v>
                </c:pt>
                <c:pt idx="9401">
                  <c:v>-1.9838699677419361E-3</c:v>
                </c:pt>
                <c:pt idx="9402">
                  <c:v>-2.2580635161290326E-3</c:v>
                </c:pt>
                <c:pt idx="9403">
                  <c:v>-2.5322570645161312E-3</c:v>
                </c:pt>
                <c:pt idx="9404">
                  <c:v>-2.8064506129032263E-3</c:v>
                </c:pt>
                <c:pt idx="9405">
                  <c:v>-3.080644161290324E-3</c:v>
                </c:pt>
                <c:pt idx="9406">
                  <c:v>-3.3548377096774226E-3</c:v>
                </c:pt>
                <c:pt idx="9407">
                  <c:v>-3.6290312580645199E-3</c:v>
                </c:pt>
                <c:pt idx="9408">
                  <c:v>-3.9032248064516158E-3</c:v>
                </c:pt>
                <c:pt idx="9409">
                  <c:v>-4.1774183548387075E-3</c:v>
                </c:pt>
                <c:pt idx="9410">
                  <c:v>-4.4516119032258104E-3</c:v>
                </c:pt>
                <c:pt idx="9411">
                  <c:v>-4.7258054516129029E-3</c:v>
                </c:pt>
                <c:pt idx="9412">
                  <c:v>-4.9999990000000024E-3</c:v>
                </c:pt>
                <c:pt idx="9413">
                  <c:v>-4.2799990000000022E-3</c:v>
                </c:pt>
                <c:pt idx="9414">
                  <c:v>-3.5599989999999999E-3</c:v>
                </c:pt>
                <c:pt idx="9415">
                  <c:v>-2.8399989999999997E-3</c:v>
                </c:pt>
                <c:pt idx="9416">
                  <c:v>-2.1199989999999996E-3</c:v>
                </c:pt>
                <c:pt idx="9417">
                  <c:v>-1.3999990000000001E-3</c:v>
                </c:pt>
                <c:pt idx="9418">
                  <c:v>-6.7999899999999971E-4</c:v>
                </c:pt>
                <c:pt idx="9419">
                  <c:v>4.0001000000000087E-5</c:v>
                </c:pt>
                <c:pt idx="9420">
                  <c:v>7.6000100000000092E-4</c:v>
                </c:pt>
                <c:pt idx="9421">
                  <c:v>1.4800010000000018E-3</c:v>
                </c:pt>
                <c:pt idx="9422">
                  <c:v>2.2000010000000026E-3</c:v>
                </c:pt>
                <c:pt idx="9423">
                  <c:v>2.9200010000000011E-3</c:v>
                </c:pt>
                <c:pt idx="9424">
                  <c:v>3.6400010000000021E-3</c:v>
                </c:pt>
                <c:pt idx="9425">
                  <c:v>4.3600010000000014E-3</c:v>
                </c:pt>
                <c:pt idx="9426">
                  <c:v>5.0800010000000033E-3</c:v>
                </c:pt>
                <c:pt idx="9427">
                  <c:v>5.8000010000000034E-3</c:v>
                </c:pt>
                <c:pt idx="9428">
                  <c:v>6.5200010000000036E-3</c:v>
                </c:pt>
                <c:pt idx="9429">
                  <c:v>7.2400010000000072E-3</c:v>
                </c:pt>
                <c:pt idx="9430">
                  <c:v>7.9600010000000065E-3</c:v>
                </c:pt>
                <c:pt idx="9431">
                  <c:v>8.6800010000000014E-3</c:v>
                </c:pt>
                <c:pt idx="9432">
                  <c:v>9.400001000000005E-3</c:v>
                </c:pt>
                <c:pt idx="9433">
                  <c:v>1.0120001000000003E-2</c:v>
                </c:pt>
                <c:pt idx="9434">
                  <c:v>1.0840001000000007E-2</c:v>
                </c:pt>
                <c:pt idx="9435">
                  <c:v>1.1560001000000011E-2</c:v>
                </c:pt>
                <c:pt idx="9436">
                  <c:v>1.2280001000000006E-2</c:v>
                </c:pt>
                <c:pt idx="9437">
                  <c:v>1.3000001000000004E-2</c:v>
                </c:pt>
                <c:pt idx="9438">
                  <c:v>1.215873115873016E-2</c:v>
                </c:pt>
                <c:pt idx="9439">
                  <c:v>1.1317461317460326E-2</c:v>
                </c:pt>
                <c:pt idx="9440">
                  <c:v>1.0476191476190477E-2</c:v>
                </c:pt>
                <c:pt idx="9441">
                  <c:v>9.6349216349206328E-3</c:v>
                </c:pt>
                <c:pt idx="9442">
                  <c:v>8.7936517936507957E-3</c:v>
                </c:pt>
                <c:pt idx="9443">
                  <c:v>7.9523819523809533E-3</c:v>
                </c:pt>
                <c:pt idx="9444">
                  <c:v>7.1111121111111135E-3</c:v>
                </c:pt>
                <c:pt idx="9445">
                  <c:v>6.269842269841272E-3</c:v>
                </c:pt>
                <c:pt idx="9446">
                  <c:v>5.4285724285714305E-3</c:v>
                </c:pt>
                <c:pt idx="9447">
                  <c:v>4.587302587301589E-3</c:v>
                </c:pt>
                <c:pt idx="9448">
                  <c:v>3.7460327460317488E-3</c:v>
                </c:pt>
                <c:pt idx="9449">
                  <c:v>2.9047629047619069E-3</c:v>
                </c:pt>
                <c:pt idx="9450">
                  <c:v>2.0634930634920645E-3</c:v>
                </c:pt>
                <c:pt idx="9451">
                  <c:v>1.2222232222222234E-3</c:v>
                </c:pt>
                <c:pt idx="9452">
                  <c:v>3.8095338095238027E-4</c:v>
                </c:pt>
                <c:pt idx="9453">
                  <c:v>-4.6031646031746058E-4</c:v>
                </c:pt>
                <c:pt idx="9454">
                  <c:v>-1.3015863015873013E-3</c:v>
                </c:pt>
                <c:pt idx="9455">
                  <c:v>-2.1428561428571444E-3</c:v>
                </c:pt>
                <c:pt idx="9456">
                  <c:v>-2.984125984126985E-3</c:v>
                </c:pt>
                <c:pt idx="9457">
                  <c:v>-3.8253958253968278E-3</c:v>
                </c:pt>
                <c:pt idx="9458">
                  <c:v>-4.6666656666666684E-3</c:v>
                </c:pt>
                <c:pt idx="9459">
                  <c:v>-5.5079355079365048E-3</c:v>
                </c:pt>
                <c:pt idx="9460">
                  <c:v>-6.3492053492063523E-3</c:v>
                </c:pt>
                <c:pt idx="9461">
                  <c:v>-7.1904751904761912E-3</c:v>
                </c:pt>
                <c:pt idx="9462">
                  <c:v>-8.0317450317460362E-3</c:v>
                </c:pt>
                <c:pt idx="9463">
                  <c:v>-8.8730148730158769E-3</c:v>
                </c:pt>
                <c:pt idx="9464">
                  <c:v>-9.714284714285721E-3</c:v>
                </c:pt>
                <c:pt idx="9465">
                  <c:v>-1.0555554555555558E-2</c:v>
                </c:pt>
                <c:pt idx="9466">
                  <c:v>-1.1396824396825407E-2</c:v>
                </c:pt>
                <c:pt idx="9467">
                  <c:v>-1.2238094238095239E-2</c:v>
                </c:pt>
                <c:pt idx="9468">
                  <c:v>-1.307936407936508E-2</c:v>
                </c:pt>
                <c:pt idx="9469">
                  <c:v>-1.3920633920634919E-2</c:v>
                </c:pt>
                <c:pt idx="9470">
                  <c:v>-1.4761903761904761E-2</c:v>
                </c:pt>
                <c:pt idx="9471">
                  <c:v>-1.5603173603174607E-2</c:v>
                </c:pt>
                <c:pt idx="9472">
                  <c:v>-1.6444443444444446E-2</c:v>
                </c:pt>
                <c:pt idx="9473">
                  <c:v>-1.7285713285714287E-2</c:v>
                </c:pt>
                <c:pt idx="9474">
                  <c:v>-1.8126983126984127E-2</c:v>
                </c:pt>
                <c:pt idx="9475">
                  <c:v>-1.8968252968253968E-2</c:v>
                </c:pt>
                <c:pt idx="9476">
                  <c:v>-1.9809522809523819E-2</c:v>
                </c:pt>
                <c:pt idx="9477">
                  <c:v>-2.0650792650793656E-2</c:v>
                </c:pt>
                <c:pt idx="9478">
                  <c:v>-2.1492062492063507E-2</c:v>
                </c:pt>
                <c:pt idx="9479">
                  <c:v>-2.2333332333333348E-2</c:v>
                </c:pt>
                <c:pt idx="9480">
                  <c:v>-2.3174602174603189E-2</c:v>
                </c:pt>
                <c:pt idx="9481">
                  <c:v>-2.4015872015873033E-2</c:v>
                </c:pt>
                <c:pt idx="9482">
                  <c:v>-2.4857141857142852E-2</c:v>
                </c:pt>
                <c:pt idx="9483">
                  <c:v>-2.5698411698412704E-2</c:v>
                </c:pt>
                <c:pt idx="9484">
                  <c:v>-2.6539681539682537E-2</c:v>
                </c:pt>
                <c:pt idx="9485">
                  <c:v>-2.7380951380952381E-2</c:v>
                </c:pt>
                <c:pt idx="9486">
                  <c:v>-2.8222221222222225E-2</c:v>
                </c:pt>
                <c:pt idx="9487">
                  <c:v>-2.9063491063492063E-2</c:v>
                </c:pt>
                <c:pt idx="9488">
                  <c:v>-2.990476090476191E-2</c:v>
                </c:pt>
                <c:pt idx="9489">
                  <c:v>-3.0746030746031747E-2</c:v>
                </c:pt>
                <c:pt idx="9490">
                  <c:v>-3.1587300587301609E-2</c:v>
                </c:pt>
                <c:pt idx="9491">
                  <c:v>-3.2428570428571446E-2</c:v>
                </c:pt>
                <c:pt idx="9492">
                  <c:v>-3.3269840269841276E-2</c:v>
                </c:pt>
                <c:pt idx="9493">
                  <c:v>-3.4111110111111127E-2</c:v>
                </c:pt>
                <c:pt idx="9494">
                  <c:v>-3.4952379952380958E-2</c:v>
                </c:pt>
                <c:pt idx="9495">
                  <c:v>-3.5793649793650795E-2</c:v>
                </c:pt>
                <c:pt idx="9496">
                  <c:v>-3.6634919634920646E-2</c:v>
                </c:pt>
                <c:pt idx="9497">
                  <c:v>-3.7476189476190497E-2</c:v>
                </c:pt>
                <c:pt idx="9498">
                  <c:v>-3.831745931746032E-2</c:v>
                </c:pt>
                <c:pt idx="9499">
                  <c:v>-3.9158729158730157E-2</c:v>
                </c:pt>
                <c:pt idx="9500">
                  <c:v>-3.9999999000000001E-2</c:v>
                </c:pt>
                <c:pt idx="9501">
                  <c:v>-3.9838708677419385E-2</c:v>
                </c:pt>
                <c:pt idx="9502">
                  <c:v>-3.9677418354838713E-2</c:v>
                </c:pt>
                <c:pt idx="9503">
                  <c:v>-3.9516128032258069E-2</c:v>
                </c:pt>
                <c:pt idx="9504">
                  <c:v>-3.9354837709677432E-2</c:v>
                </c:pt>
                <c:pt idx="9505">
                  <c:v>-3.9193547387096787E-2</c:v>
                </c:pt>
                <c:pt idx="9506">
                  <c:v>-3.9032257064516157E-2</c:v>
                </c:pt>
                <c:pt idx="9507">
                  <c:v>-3.8870966741935485E-2</c:v>
                </c:pt>
                <c:pt idx="9508">
                  <c:v>-3.8709676419354855E-2</c:v>
                </c:pt>
                <c:pt idx="9509">
                  <c:v>-3.8548386096774204E-2</c:v>
                </c:pt>
                <c:pt idx="9510">
                  <c:v>-3.8387095774193566E-2</c:v>
                </c:pt>
                <c:pt idx="9511">
                  <c:v>-3.8225805451612922E-2</c:v>
                </c:pt>
                <c:pt idx="9512">
                  <c:v>-3.8064515129032264E-2</c:v>
                </c:pt>
                <c:pt idx="9513">
                  <c:v>-3.7903224806451613E-2</c:v>
                </c:pt>
                <c:pt idx="9514">
                  <c:v>-3.7741934483870997E-2</c:v>
                </c:pt>
                <c:pt idx="9515">
                  <c:v>-3.7580644161290332E-2</c:v>
                </c:pt>
                <c:pt idx="9516">
                  <c:v>-3.7419353838709687E-2</c:v>
                </c:pt>
                <c:pt idx="9517">
                  <c:v>-3.7258063516129057E-2</c:v>
                </c:pt>
                <c:pt idx="9518">
                  <c:v>-3.7096773193548385E-2</c:v>
                </c:pt>
                <c:pt idx="9519">
                  <c:v>-3.6935482870967755E-2</c:v>
                </c:pt>
                <c:pt idx="9520">
                  <c:v>-3.6774192548387111E-2</c:v>
                </c:pt>
                <c:pt idx="9521">
                  <c:v>-3.6612902225806467E-2</c:v>
                </c:pt>
                <c:pt idx="9522">
                  <c:v>-3.6451611903225822E-2</c:v>
                </c:pt>
                <c:pt idx="9523">
                  <c:v>-3.6290321580645185E-2</c:v>
                </c:pt>
                <c:pt idx="9524">
                  <c:v>-3.6129031258064534E-2</c:v>
                </c:pt>
                <c:pt idx="9525">
                  <c:v>-3.5967740935483869E-2</c:v>
                </c:pt>
                <c:pt idx="9526">
                  <c:v>-3.5806450612903232E-2</c:v>
                </c:pt>
                <c:pt idx="9527">
                  <c:v>-3.5645160290322594E-2</c:v>
                </c:pt>
                <c:pt idx="9528">
                  <c:v>-3.548386996774195E-2</c:v>
                </c:pt>
                <c:pt idx="9529">
                  <c:v>-3.5322579645161285E-2</c:v>
                </c:pt>
                <c:pt idx="9530">
                  <c:v>-3.5161289322580648E-2</c:v>
                </c:pt>
                <c:pt idx="9531">
                  <c:v>-3.4999999000000004E-2</c:v>
                </c:pt>
                <c:pt idx="9532">
                  <c:v>-3.4838708677419387E-2</c:v>
                </c:pt>
                <c:pt idx="9533">
                  <c:v>-3.4677418354838709E-2</c:v>
                </c:pt>
                <c:pt idx="9534">
                  <c:v>-3.4516128032258064E-2</c:v>
                </c:pt>
                <c:pt idx="9535">
                  <c:v>-3.4354837709677434E-2</c:v>
                </c:pt>
                <c:pt idx="9536">
                  <c:v>-3.419354738709679E-2</c:v>
                </c:pt>
                <c:pt idx="9537">
                  <c:v>-3.4032257064516146E-2</c:v>
                </c:pt>
                <c:pt idx="9538">
                  <c:v>-3.3870966741935488E-2</c:v>
                </c:pt>
                <c:pt idx="9539">
                  <c:v>-3.3709676419354857E-2</c:v>
                </c:pt>
                <c:pt idx="9540">
                  <c:v>-3.3548386096774199E-2</c:v>
                </c:pt>
                <c:pt idx="9541">
                  <c:v>-3.3387095774193562E-2</c:v>
                </c:pt>
                <c:pt idx="9542">
                  <c:v>-3.3225805451612918E-2</c:v>
                </c:pt>
                <c:pt idx="9543">
                  <c:v>-3.306451512903226E-2</c:v>
                </c:pt>
                <c:pt idx="9544">
                  <c:v>-3.2903224806451616E-2</c:v>
                </c:pt>
                <c:pt idx="9545">
                  <c:v>-3.2741934483870992E-2</c:v>
                </c:pt>
                <c:pt idx="9546">
                  <c:v>-3.2580644161290341E-2</c:v>
                </c:pt>
                <c:pt idx="9547">
                  <c:v>-3.241935383870969E-2</c:v>
                </c:pt>
                <c:pt idx="9548">
                  <c:v>-3.2258063516129053E-2</c:v>
                </c:pt>
                <c:pt idx="9549">
                  <c:v>-3.2096773193548388E-2</c:v>
                </c:pt>
                <c:pt idx="9550">
                  <c:v>-3.1935482870967757E-2</c:v>
                </c:pt>
                <c:pt idx="9551">
                  <c:v>-3.1774192548387099E-2</c:v>
                </c:pt>
                <c:pt idx="9552">
                  <c:v>-3.1612902225806469E-2</c:v>
                </c:pt>
                <c:pt idx="9553">
                  <c:v>-3.1451611903225818E-2</c:v>
                </c:pt>
                <c:pt idx="9554">
                  <c:v>-3.1290321580645181E-2</c:v>
                </c:pt>
                <c:pt idx="9555">
                  <c:v>-3.1129031258064516E-2</c:v>
                </c:pt>
                <c:pt idx="9556">
                  <c:v>-3.0967740935483871E-2</c:v>
                </c:pt>
                <c:pt idx="9557">
                  <c:v>-3.0806450612903238E-2</c:v>
                </c:pt>
                <c:pt idx="9558">
                  <c:v>-3.0645160290322594E-2</c:v>
                </c:pt>
                <c:pt idx="9559">
                  <c:v>-3.0483869967741946E-2</c:v>
                </c:pt>
                <c:pt idx="9560">
                  <c:v>-3.0322579645161288E-2</c:v>
                </c:pt>
                <c:pt idx="9561">
                  <c:v>-3.0161289322580647E-2</c:v>
                </c:pt>
                <c:pt idx="9562">
                  <c:v>-2.9999999000000006E-2</c:v>
                </c:pt>
                <c:pt idx="9563">
                  <c:v>-2.9799999000000001E-2</c:v>
                </c:pt>
                <c:pt idx="9564">
                  <c:v>-2.9599999000000002E-2</c:v>
                </c:pt>
                <c:pt idx="9565">
                  <c:v>-2.9399999E-2</c:v>
                </c:pt>
                <c:pt idx="9566">
                  <c:v>-2.9199999000000001E-2</c:v>
                </c:pt>
                <c:pt idx="9567">
                  <c:v>-2.8999998999999999E-2</c:v>
                </c:pt>
                <c:pt idx="9568">
                  <c:v>-2.8799999E-2</c:v>
                </c:pt>
                <c:pt idx="9569">
                  <c:v>-2.8599998999999997E-2</c:v>
                </c:pt>
                <c:pt idx="9570">
                  <c:v>-2.8399998999999999E-2</c:v>
                </c:pt>
                <c:pt idx="9571">
                  <c:v>-2.8199999E-2</c:v>
                </c:pt>
                <c:pt idx="9572">
                  <c:v>-2.7999999000000008E-2</c:v>
                </c:pt>
                <c:pt idx="9573">
                  <c:v>-2.7799999000000002E-2</c:v>
                </c:pt>
                <c:pt idx="9574">
                  <c:v>-2.7599999000000007E-2</c:v>
                </c:pt>
                <c:pt idx="9575">
                  <c:v>-2.7399999000000001E-2</c:v>
                </c:pt>
                <c:pt idx="9576">
                  <c:v>-2.7199999000000002E-2</c:v>
                </c:pt>
                <c:pt idx="9577">
                  <c:v>-2.6999999000000007E-2</c:v>
                </c:pt>
                <c:pt idx="9578">
                  <c:v>-2.6799999000000005E-2</c:v>
                </c:pt>
                <c:pt idx="9579">
                  <c:v>-2.6599999000000006E-2</c:v>
                </c:pt>
                <c:pt idx="9580">
                  <c:v>-2.6399999000000011E-2</c:v>
                </c:pt>
                <c:pt idx="9581">
                  <c:v>-2.6199999000000002E-2</c:v>
                </c:pt>
                <c:pt idx="9582">
                  <c:v>-2.5999999000000006E-2</c:v>
                </c:pt>
                <c:pt idx="9583">
                  <c:v>-2.5799999000000004E-2</c:v>
                </c:pt>
                <c:pt idx="9584">
                  <c:v>-2.5599999000000002E-2</c:v>
                </c:pt>
                <c:pt idx="9585">
                  <c:v>-2.5399999000000006E-2</c:v>
                </c:pt>
                <c:pt idx="9586">
                  <c:v>-2.5199999000000001E-2</c:v>
                </c:pt>
                <c:pt idx="9587">
                  <c:v>-2.4999998999999998E-2</c:v>
                </c:pt>
                <c:pt idx="9588">
                  <c:v>-2.4799999000000003E-2</c:v>
                </c:pt>
                <c:pt idx="9589">
                  <c:v>-2.4599999000000001E-2</c:v>
                </c:pt>
                <c:pt idx="9590">
                  <c:v>-2.4399998999999999E-2</c:v>
                </c:pt>
                <c:pt idx="9591">
                  <c:v>-2.4199999E-2</c:v>
                </c:pt>
                <c:pt idx="9592">
                  <c:v>-2.3999998999999998E-2</c:v>
                </c:pt>
                <c:pt idx="9593">
                  <c:v>-2.3799998999999999E-2</c:v>
                </c:pt>
                <c:pt idx="9594">
                  <c:v>-2.3599999E-2</c:v>
                </c:pt>
                <c:pt idx="9595">
                  <c:v>-2.3399998999999998E-2</c:v>
                </c:pt>
                <c:pt idx="9596">
                  <c:v>-2.3199998999999999E-2</c:v>
                </c:pt>
                <c:pt idx="9597">
                  <c:v>-2.2999999000000007E-2</c:v>
                </c:pt>
                <c:pt idx="9598">
                  <c:v>-2.2799999000000001E-2</c:v>
                </c:pt>
                <c:pt idx="9599">
                  <c:v>-2.2599999000000006E-2</c:v>
                </c:pt>
                <c:pt idx="9600">
                  <c:v>-2.2399999E-2</c:v>
                </c:pt>
                <c:pt idx="9601">
                  <c:v>-2.2199999000000002E-2</c:v>
                </c:pt>
                <c:pt idx="9602">
                  <c:v>-2.1999999000000006E-2</c:v>
                </c:pt>
                <c:pt idx="9603">
                  <c:v>-2.1799999E-2</c:v>
                </c:pt>
                <c:pt idx="9604">
                  <c:v>-2.1599999000000002E-2</c:v>
                </c:pt>
                <c:pt idx="9605">
                  <c:v>-2.1399998999999999E-2</c:v>
                </c:pt>
                <c:pt idx="9606">
                  <c:v>-2.1199999000000001E-2</c:v>
                </c:pt>
                <c:pt idx="9607">
                  <c:v>-2.0999999000000002E-2</c:v>
                </c:pt>
                <c:pt idx="9608">
                  <c:v>-2.0799999E-2</c:v>
                </c:pt>
                <c:pt idx="9609">
                  <c:v>-2.0599999000000001E-2</c:v>
                </c:pt>
                <c:pt idx="9610">
                  <c:v>-2.0399998999999999E-2</c:v>
                </c:pt>
                <c:pt idx="9611">
                  <c:v>-2.0199999000000003E-2</c:v>
                </c:pt>
                <c:pt idx="9612">
                  <c:v>-1.9999999000000001E-2</c:v>
                </c:pt>
                <c:pt idx="9613">
                  <c:v>-1.9519999E-2</c:v>
                </c:pt>
                <c:pt idx="9614">
                  <c:v>-1.9039998999999998E-2</c:v>
                </c:pt>
                <c:pt idx="9615">
                  <c:v>-1.8559999000000001E-2</c:v>
                </c:pt>
                <c:pt idx="9616">
                  <c:v>-1.8079998999999996E-2</c:v>
                </c:pt>
                <c:pt idx="9617">
                  <c:v>-1.7599998999999998E-2</c:v>
                </c:pt>
                <c:pt idx="9618">
                  <c:v>-1.7119999E-2</c:v>
                </c:pt>
                <c:pt idx="9619">
                  <c:v>-1.6639998999999999E-2</c:v>
                </c:pt>
                <c:pt idx="9620">
                  <c:v>-1.6159998999999998E-2</c:v>
                </c:pt>
                <c:pt idx="9621">
                  <c:v>-1.5679999E-2</c:v>
                </c:pt>
                <c:pt idx="9622">
                  <c:v>-1.5199998999999995E-2</c:v>
                </c:pt>
                <c:pt idx="9623">
                  <c:v>-1.4719998999999994E-2</c:v>
                </c:pt>
                <c:pt idx="9624">
                  <c:v>-1.4239998999999995E-2</c:v>
                </c:pt>
                <c:pt idx="9625">
                  <c:v>-1.3759999E-2</c:v>
                </c:pt>
                <c:pt idx="9626">
                  <c:v>-1.3279998999999997E-2</c:v>
                </c:pt>
                <c:pt idx="9627">
                  <c:v>-1.2799998999999994E-2</c:v>
                </c:pt>
                <c:pt idx="9628">
                  <c:v>-1.2319998999999996E-2</c:v>
                </c:pt>
                <c:pt idx="9629">
                  <c:v>-1.1839998999999999E-2</c:v>
                </c:pt>
                <c:pt idx="9630">
                  <c:v>-1.1359998999999996E-2</c:v>
                </c:pt>
                <c:pt idx="9631">
                  <c:v>-1.0879998999999994E-2</c:v>
                </c:pt>
                <c:pt idx="9632">
                  <c:v>-1.0399998999999997E-2</c:v>
                </c:pt>
                <c:pt idx="9633">
                  <c:v>-9.919999000000004E-3</c:v>
                </c:pt>
                <c:pt idx="9634">
                  <c:v>-9.4399990000000027E-3</c:v>
                </c:pt>
                <c:pt idx="9635">
                  <c:v>-8.9599990000000067E-3</c:v>
                </c:pt>
                <c:pt idx="9636">
                  <c:v>-8.4799990000000037E-3</c:v>
                </c:pt>
                <c:pt idx="9637">
                  <c:v>-7.9999990000000042E-3</c:v>
                </c:pt>
                <c:pt idx="9638">
                  <c:v>-7.5199989999999994E-3</c:v>
                </c:pt>
                <c:pt idx="9639">
                  <c:v>-7.0399990000000008E-3</c:v>
                </c:pt>
                <c:pt idx="9640">
                  <c:v>-6.5599990000000004E-3</c:v>
                </c:pt>
                <c:pt idx="9641">
                  <c:v>-6.079999E-3</c:v>
                </c:pt>
                <c:pt idx="9642">
                  <c:v>-5.5999990000000022E-3</c:v>
                </c:pt>
                <c:pt idx="9643">
                  <c:v>-5.1199989999999992E-3</c:v>
                </c:pt>
                <c:pt idx="9644">
                  <c:v>-4.6399990000000006E-3</c:v>
                </c:pt>
                <c:pt idx="9645">
                  <c:v>-4.1599989999999984E-3</c:v>
                </c:pt>
                <c:pt idx="9646">
                  <c:v>-3.6799989999999989E-3</c:v>
                </c:pt>
                <c:pt idx="9647">
                  <c:v>-3.1999990000000015E-3</c:v>
                </c:pt>
                <c:pt idx="9648">
                  <c:v>-2.7199989999999994E-3</c:v>
                </c:pt>
                <c:pt idx="9649">
                  <c:v>-2.239998999999999E-3</c:v>
                </c:pt>
                <c:pt idx="9650">
                  <c:v>-1.7599989999999989E-3</c:v>
                </c:pt>
                <c:pt idx="9651">
                  <c:v>-1.2799989999999978E-3</c:v>
                </c:pt>
                <c:pt idx="9652">
                  <c:v>-7.9999900000000056E-4</c:v>
                </c:pt>
                <c:pt idx="9653">
                  <c:v>-3.1999899999999985E-4</c:v>
                </c:pt>
                <c:pt idx="9654">
                  <c:v>1.6000100000000084E-4</c:v>
                </c:pt>
                <c:pt idx="9655">
                  <c:v>6.4000100000000137E-4</c:v>
                </c:pt>
                <c:pt idx="9656">
                  <c:v>1.1200010000000022E-3</c:v>
                </c:pt>
                <c:pt idx="9657">
                  <c:v>1.6000010000000028E-3</c:v>
                </c:pt>
                <c:pt idx="9658">
                  <c:v>2.0800010000000036E-3</c:v>
                </c:pt>
                <c:pt idx="9659">
                  <c:v>2.560001000000004E-3</c:v>
                </c:pt>
                <c:pt idx="9660">
                  <c:v>3.0400010000000048E-3</c:v>
                </c:pt>
                <c:pt idx="9661">
                  <c:v>3.520001E-3</c:v>
                </c:pt>
                <c:pt idx="9662">
                  <c:v>4.0000009999999996E-3</c:v>
                </c:pt>
                <c:pt idx="9663">
                  <c:v>4.4800010000000026E-3</c:v>
                </c:pt>
                <c:pt idx="9664">
                  <c:v>4.9600010000000021E-3</c:v>
                </c:pt>
                <c:pt idx="9665">
                  <c:v>5.4400010000000042E-3</c:v>
                </c:pt>
                <c:pt idx="9666">
                  <c:v>5.9200010000000029E-3</c:v>
                </c:pt>
                <c:pt idx="9667">
                  <c:v>6.4000010000000041E-3</c:v>
                </c:pt>
                <c:pt idx="9668">
                  <c:v>6.8800010000000036E-3</c:v>
                </c:pt>
                <c:pt idx="9669">
                  <c:v>7.3600010000000023E-3</c:v>
                </c:pt>
                <c:pt idx="9670">
                  <c:v>7.8400010000000062E-3</c:v>
                </c:pt>
                <c:pt idx="9671">
                  <c:v>8.3200010000000022E-3</c:v>
                </c:pt>
                <c:pt idx="9672">
                  <c:v>8.8000010000000035E-3</c:v>
                </c:pt>
                <c:pt idx="9673">
                  <c:v>9.2800010000000013E-3</c:v>
                </c:pt>
                <c:pt idx="9674">
                  <c:v>9.7600010000000008E-3</c:v>
                </c:pt>
                <c:pt idx="9675">
                  <c:v>1.0240001000000004E-2</c:v>
                </c:pt>
                <c:pt idx="9676">
                  <c:v>1.0720001000000007E-2</c:v>
                </c:pt>
                <c:pt idx="9677">
                  <c:v>1.1200001000000005E-2</c:v>
                </c:pt>
                <c:pt idx="9678">
                  <c:v>1.1680001000000009E-2</c:v>
                </c:pt>
                <c:pt idx="9679">
                  <c:v>1.2160001000000005E-2</c:v>
                </c:pt>
                <c:pt idx="9680">
                  <c:v>1.2640001000000007E-2</c:v>
                </c:pt>
                <c:pt idx="9681">
                  <c:v>1.3120001000000008E-2</c:v>
                </c:pt>
                <c:pt idx="9682">
                  <c:v>1.3600001000000004E-2</c:v>
                </c:pt>
                <c:pt idx="9683">
                  <c:v>1.4080001000000003E-2</c:v>
                </c:pt>
                <c:pt idx="9684">
                  <c:v>1.4560000999999999E-2</c:v>
                </c:pt>
                <c:pt idx="9685">
                  <c:v>1.5040001000000004E-2</c:v>
                </c:pt>
                <c:pt idx="9686">
                  <c:v>1.5520001000000005E-2</c:v>
                </c:pt>
                <c:pt idx="9687">
                  <c:v>1.6000001000000007E-2</c:v>
                </c:pt>
                <c:pt idx="9688">
                  <c:v>1.6480001000000008E-2</c:v>
                </c:pt>
                <c:pt idx="9689">
                  <c:v>1.6960001000000009E-2</c:v>
                </c:pt>
                <c:pt idx="9690">
                  <c:v>1.7440001000000011E-2</c:v>
                </c:pt>
                <c:pt idx="9691">
                  <c:v>1.7920001000000012E-2</c:v>
                </c:pt>
                <c:pt idx="9692">
                  <c:v>1.8400001000000006E-2</c:v>
                </c:pt>
                <c:pt idx="9693">
                  <c:v>1.8880001000000007E-2</c:v>
                </c:pt>
                <c:pt idx="9694">
                  <c:v>1.9360001000000009E-2</c:v>
                </c:pt>
                <c:pt idx="9695">
                  <c:v>1.9840001000000006E-2</c:v>
                </c:pt>
                <c:pt idx="9696">
                  <c:v>2.0320000999999997E-2</c:v>
                </c:pt>
                <c:pt idx="9697">
                  <c:v>2.0800001000000002E-2</c:v>
                </c:pt>
                <c:pt idx="9698">
                  <c:v>2.128000100000001E-2</c:v>
                </c:pt>
                <c:pt idx="9699">
                  <c:v>2.1760000999999998E-2</c:v>
                </c:pt>
                <c:pt idx="9700">
                  <c:v>2.2240001000000006E-2</c:v>
                </c:pt>
                <c:pt idx="9701">
                  <c:v>2.2720001000000004E-2</c:v>
                </c:pt>
                <c:pt idx="9702">
                  <c:v>2.3200001000000005E-2</c:v>
                </c:pt>
                <c:pt idx="9703">
                  <c:v>2.3680001000000003E-2</c:v>
                </c:pt>
                <c:pt idx="9704">
                  <c:v>2.4160001E-2</c:v>
                </c:pt>
                <c:pt idx="9705">
                  <c:v>2.4640001000000009E-2</c:v>
                </c:pt>
                <c:pt idx="9706">
                  <c:v>2.5120001000000003E-2</c:v>
                </c:pt>
                <c:pt idx="9707">
                  <c:v>2.5600001000000011E-2</c:v>
                </c:pt>
                <c:pt idx="9708">
                  <c:v>2.6080001000000012E-2</c:v>
                </c:pt>
                <c:pt idx="9709">
                  <c:v>2.6560001E-2</c:v>
                </c:pt>
                <c:pt idx="9710">
                  <c:v>2.7040001000000008E-2</c:v>
                </c:pt>
                <c:pt idx="9711">
                  <c:v>2.7520000999999999E-2</c:v>
                </c:pt>
                <c:pt idx="9712">
                  <c:v>2.8000001E-2</c:v>
                </c:pt>
                <c:pt idx="9713">
                  <c:v>2.8480001000000001E-2</c:v>
                </c:pt>
                <c:pt idx="9714">
                  <c:v>2.8960000999999996E-2</c:v>
                </c:pt>
                <c:pt idx="9715">
                  <c:v>2.9440001000000011E-2</c:v>
                </c:pt>
                <c:pt idx="9716">
                  <c:v>2.9920000999999998E-2</c:v>
                </c:pt>
                <c:pt idx="9717">
                  <c:v>3.0400001000000006E-2</c:v>
                </c:pt>
                <c:pt idx="9718">
                  <c:v>3.0880001000000011E-2</c:v>
                </c:pt>
                <c:pt idx="9719">
                  <c:v>3.1360001000000005E-2</c:v>
                </c:pt>
                <c:pt idx="9720">
                  <c:v>3.1840001000000014E-2</c:v>
                </c:pt>
                <c:pt idx="9721">
                  <c:v>3.2320001000000008E-2</c:v>
                </c:pt>
                <c:pt idx="9722">
                  <c:v>3.2800001000000002E-2</c:v>
                </c:pt>
                <c:pt idx="9723">
                  <c:v>3.3280001000000003E-2</c:v>
                </c:pt>
                <c:pt idx="9724">
                  <c:v>3.3760000999999998E-2</c:v>
                </c:pt>
                <c:pt idx="9725">
                  <c:v>3.4240001000000006E-2</c:v>
                </c:pt>
                <c:pt idx="9726">
                  <c:v>3.4720001000000007E-2</c:v>
                </c:pt>
                <c:pt idx="9727">
                  <c:v>3.5200001000000009E-2</c:v>
                </c:pt>
                <c:pt idx="9728">
                  <c:v>3.568000100000001E-2</c:v>
                </c:pt>
                <c:pt idx="9729">
                  <c:v>3.6160001000000011E-2</c:v>
                </c:pt>
                <c:pt idx="9730">
                  <c:v>3.6640001000000005E-2</c:v>
                </c:pt>
                <c:pt idx="9731">
                  <c:v>3.7120001E-2</c:v>
                </c:pt>
                <c:pt idx="9732">
                  <c:v>3.7600001000000015E-2</c:v>
                </c:pt>
                <c:pt idx="9733">
                  <c:v>3.8080001000000002E-2</c:v>
                </c:pt>
                <c:pt idx="9734">
                  <c:v>3.8560001000000003E-2</c:v>
                </c:pt>
                <c:pt idx="9735">
                  <c:v>3.9040001000000005E-2</c:v>
                </c:pt>
                <c:pt idx="9736">
                  <c:v>3.9520000999999999E-2</c:v>
                </c:pt>
                <c:pt idx="9737">
                  <c:v>4.0000001000000014E-2</c:v>
                </c:pt>
                <c:pt idx="9738">
                  <c:v>3.9523810523809558E-2</c:v>
                </c:pt>
                <c:pt idx="9739">
                  <c:v>3.9047620047619067E-2</c:v>
                </c:pt>
                <c:pt idx="9740">
                  <c:v>3.8571429571428582E-2</c:v>
                </c:pt>
                <c:pt idx="9741">
                  <c:v>3.8095239095238098E-2</c:v>
                </c:pt>
                <c:pt idx="9742">
                  <c:v>3.7619048619047642E-2</c:v>
                </c:pt>
                <c:pt idx="9743">
                  <c:v>3.7142858142857144E-2</c:v>
                </c:pt>
                <c:pt idx="9744">
                  <c:v>3.666666766666668E-2</c:v>
                </c:pt>
                <c:pt idx="9745">
                  <c:v>3.6190477190476196E-2</c:v>
                </c:pt>
                <c:pt idx="9746">
                  <c:v>3.5714286714285719E-2</c:v>
                </c:pt>
                <c:pt idx="9747">
                  <c:v>3.5238096238095241E-2</c:v>
                </c:pt>
                <c:pt idx="9748">
                  <c:v>3.4761905761904778E-2</c:v>
                </c:pt>
                <c:pt idx="9749">
                  <c:v>3.4285715285714315E-2</c:v>
                </c:pt>
                <c:pt idx="9750">
                  <c:v>3.380952480952381E-2</c:v>
                </c:pt>
                <c:pt idx="9751">
                  <c:v>3.3333334333333339E-2</c:v>
                </c:pt>
                <c:pt idx="9752">
                  <c:v>3.2857143857142876E-2</c:v>
                </c:pt>
                <c:pt idx="9753">
                  <c:v>3.2380953380952385E-2</c:v>
                </c:pt>
                <c:pt idx="9754">
                  <c:v>3.1904762904761914E-2</c:v>
                </c:pt>
                <c:pt idx="9755">
                  <c:v>3.1428572428571451E-2</c:v>
                </c:pt>
                <c:pt idx="9756">
                  <c:v>3.0952381952380946E-2</c:v>
                </c:pt>
                <c:pt idx="9757">
                  <c:v>3.0476191476190486E-2</c:v>
                </c:pt>
                <c:pt idx="9758">
                  <c:v>3.0000001000000002E-2</c:v>
                </c:pt>
                <c:pt idx="9759">
                  <c:v>2.9523810523809549E-2</c:v>
                </c:pt>
                <c:pt idx="9760">
                  <c:v>2.9047620047619061E-2</c:v>
                </c:pt>
                <c:pt idx="9761">
                  <c:v>2.8571429571428584E-2</c:v>
                </c:pt>
                <c:pt idx="9762">
                  <c:v>2.8095239095238086E-2</c:v>
                </c:pt>
                <c:pt idx="9763">
                  <c:v>2.7619048619047636E-2</c:v>
                </c:pt>
                <c:pt idx="9764">
                  <c:v>2.7142858142857149E-2</c:v>
                </c:pt>
                <c:pt idx="9765">
                  <c:v>2.6666667666666678E-2</c:v>
                </c:pt>
                <c:pt idx="9766">
                  <c:v>2.6190477190476201E-2</c:v>
                </c:pt>
                <c:pt idx="9767">
                  <c:v>2.571428671428572E-2</c:v>
                </c:pt>
                <c:pt idx="9768">
                  <c:v>2.5238096238095239E-2</c:v>
                </c:pt>
                <c:pt idx="9769">
                  <c:v>2.4761905761904783E-2</c:v>
                </c:pt>
                <c:pt idx="9770">
                  <c:v>2.4285715285714306E-2</c:v>
                </c:pt>
                <c:pt idx="9771">
                  <c:v>2.3809524809523811E-2</c:v>
                </c:pt>
                <c:pt idx="9772">
                  <c:v>2.3333334333333341E-2</c:v>
                </c:pt>
                <c:pt idx="9773">
                  <c:v>2.2857143857142874E-2</c:v>
                </c:pt>
                <c:pt idx="9774">
                  <c:v>2.2380953380952386E-2</c:v>
                </c:pt>
                <c:pt idx="9775">
                  <c:v>2.1904762904761912E-2</c:v>
                </c:pt>
                <c:pt idx="9776">
                  <c:v>2.1428572428571446E-2</c:v>
                </c:pt>
                <c:pt idx="9777">
                  <c:v>2.0952381952380951E-2</c:v>
                </c:pt>
                <c:pt idx="9778">
                  <c:v>2.0476191476190488E-2</c:v>
                </c:pt>
                <c:pt idx="9779">
                  <c:v>2.0000001000000003E-2</c:v>
                </c:pt>
                <c:pt idx="9780">
                  <c:v>1.9523810523809536E-2</c:v>
                </c:pt>
                <c:pt idx="9781">
                  <c:v>1.9047620047619066E-2</c:v>
                </c:pt>
                <c:pt idx="9782">
                  <c:v>1.8571429571428582E-2</c:v>
                </c:pt>
                <c:pt idx="9783">
                  <c:v>1.8095239095238101E-2</c:v>
                </c:pt>
                <c:pt idx="9784">
                  <c:v>1.761904861904762E-2</c:v>
                </c:pt>
                <c:pt idx="9785">
                  <c:v>1.7142858142857157E-2</c:v>
                </c:pt>
                <c:pt idx="9786">
                  <c:v>1.666666766666668E-2</c:v>
                </c:pt>
                <c:pt idx="9787">
                  <c:v>1.6190477190476199E-2</c:v>
                </c:pt>
                <c:pt idx="9788">
                  <c:v>1.5714286714285722E-2</c:v>
                </c:pt>
                <c:pt idx="9789">
                  <c:v>1.5238096238095239E-2</c:v>
                </c:pt>
                <c:pt idx="9790">
                  <c:v>1.4761905761904765E-2</c:v>
                </c:pt>
                <c:pt idx="9791">
                  <c:v>1.4285715285714297E-2</c:v>
                </c:pt>
                <c:pt idx="9792">
                  <c:v>1.380952480952382E-2</c:v>
                </c:pt>
                <c:pt idx="9793">
                  <c:v>1.3333334333333341E-2</c:v>
                </c:pt>
                <c:pt idx="9794">
                  <c:v>1.2857143857142858E-2</c:v>
                </c:pt>
                <c:pt idx="9795">
                  <c:v>1.2380953380952388E-2</c:v>
                </c:pt>
                <c:pt idx="9796">
                  <c:v>1.1904762904761911E-2</c:v>
                </c:pt>
                <c:pt idx="9797">
                  <c:v>1.1428572428571438E-2</c:v>
                </c:pt>
                <c:pt idx="9798">
                  <c:v>1.0952381952380959E-2</c:v>
                </c:pt>
                <c:pt idx="9799">
                  <c:v>1.0476191476190479E-2</c:v>
                </c:pt>
                <c:pt idx="9800">
                  <c:v>1.0000001000000001E-2</c:v>
                </c:pt>
                <c:pt idx="9801">
                  <c:v>1.0486487486486487E-2</c:v>
                </c:pt>
                <c:pt idx="9802">
                  <c:v>1.0972973972972972E-2</c:v>
                </c:pt>
                <c:pt idx="9803">
                  <c:v>1.1459460459459459E-2</c:v>
                </c:pt>
                <c:pt idx="9804">
                  <c:v>1.1945946945945946E-2</c:v>
                </c:pt>
                <c:pt idx="9805">
                  <c:v>1.2432433432432433E-2</c:v>
                </c:pt>
                <c:pt idx="9806">
                  <c:v>1.2918919918918919E-2</c:v>
                </c:pt>
                <c:pt idx="9807">
                  <c:v>1.3405406405405405E-2</c:v>
                </c:pt>
                <c:pt idx="9808">
                  <c:v>1.389189289189189E-2</c:v>
                </c:pt>
                <c:pt idx="9809">
                  <c:v>1.4378379378378381E-2</c:v>
                </c:pt>
                <c:pt idx="9810">
                  <c:v>1.4864865864864869E-2</c:v>
                </c:pt>
                <c:pt idx="9811">
                  <c:v>1.5351352351351348E-2</c:v>
                </c:pt>
                <c:pt idx="9812">
                  <c:v>1.5837838837837844E-2</c:v>
                </c:pt>
                <c:pt idx="9813">
                  <c:v>1.6324325324324325E-2</c:v>
                </c:pt>
                <c:pt idx="9814">
                  <c:v>1.6810811810810816E-2</c:v>
                </c:pt>
                <c:pt idx="9815">
                  <c:v>1.7297298297297297E-2</c:v>
                </c:pt>
                <c:pt idx="9816">
                  <c:v>1.7783784783783781E-2</c:v>
                </c:pt>
                <c:pt idx="9817">
                  <c:v>1.8270271270270269E-2</c:v>
                </c:pt>
                <c:pt idx="9818">
                  <c:v>1.8756757756756753E-2</c:v>
                </c:pt>
                <c:pt idx="9819">
                  <c:v>1.9243244243243241E-2</c:v>
                </c:pt>
                <c:pt idx="9820">
                  <c:v>1.9729730729729736E-2</c:v>
                </c:pt>
                <c:pt idx="9821">
                  <c:v>2.0216217216216234E-2</c:v>
                </c:pt>
                <c:pt idx="9822">
                  <c:v>2.0702703702702704E-2</c:v>
                </c:pt>
                <c:pt idx="9823">
                  <c:v>2.1189190189189199E-2</c:v>
                </c:pt>
                <c:pt idx="9824">
                  <c:v>2.1675676675675701E-2</c:v>
                </c:pt>
                <c:pt idx="9825">
                  <c:v>2.2162163162162168E-2</c:v>
                </c:pt>
                <c:pt idx="9826">
                  <c:v>2.2648649648648645E-2</c:v>
                </c:pt>
                <c:pt idx="9827">
                  <c:v>2.3135136135135136E-2</c:v>
                </c:pt>
                <c:pt idx="9828">
                  <c:v>2.3621622621621624E-2</c:v>
                </c:pt>
                <c:pt idx="9829">
                  <c:v>2.4108109108108098E-2</c:v>
                </c:pt>
                <c:pt idx="9830">
                  <c:v>2.4594595594594589E-2</c:v>
                </c:pt>
                <c:pt idx="9831">
                  <c:v>2.5081082081081087E-2</c:v>
                </c:pt>
                <c:pt idx="9832">
                  <c:v>2.5567568567567568E-2</c:v>
                </c:pt>
                <c:pt idx="9833">
                  <c:v>2.6054055054054052E-2</c:v>
                </c:pt>
                <c:pt idx="9834">
                  <c:v>2.654054154054054E-2</c:v>
                </c:pt>
                <c:pt idx="9835">
                  <c:v>2.7027028027027035E-2</c:v>
                </c:pt>
                <c:pt idx="9836">
                  <c:v>2.7513514513513526E-2</c:v>
                </c:pt>
                <c:pt idx="9837">
                  <c:v>2.8000001E-2</c:v>
                </c:pt>
                <c:pt idx="9838">
                  <c:v>2.7736843105263177E-2</c:v>
                </c:pt>
                <c:pt idx="9839">
                  <c:v>2.747368521052633E-2</c:v>
                </c:pt>
                <c:pt idx="9840">
                  <c:v>2.7210527315789476E-2</c:v>
                </c:pt>
                <c:pt idx="9841">
                  <c:v>2.6947369421052643E-2</c:v>
                </c:pt>
                <c:pt idx="9842">
                  <c:v>2.668421152631581E-2</c:v>
                </c:pt>
                <c:pt idx="9843">
                  <c:v>2.6421053631578942E-2</c:v>
                </c:pt>
                <c:pt idx="9844">
                  <c:v>2.6157895736842102E-2</c:v>
                </c:pt>
                <c:pt idx="9845">
                  <c:v>2.5894737842105268E-2</c:v>
                </c:pt>
                <c:pt idx="9846">
                  <c:v>2.5631579947368428E-2</c:v>
                </c:pt>
                <c:pt idx="9847">
                  <c:v>2.5368422052631571E-2</c:v>
                </c:pt>
                <c:pt idx="9848">
                  <c:v>2.5105264157894741E-2</c:v>
                </c:pt>
                <c:pt idx="9849">
                  <c:v>2.4842106263157894E-2</c:v>
                </c:pt>
                <c:pt idx="9850">
                  <c:v>2.4578948368421061E-2</c:v>
                </c:pt>
                <c:pt idx="9851">
                  <c:v>2.431579047368421E-2</c:v>
                </c:pt>
                <c:pt idx="9852">
                  <c:v>2.4052632578947384E-2</c:v>
                </c:pt>
                <c:pt idx="9853">
                  <c:v>2.3789474684210533E-2</c:v>
                </c:pt>
                <c:pt idx="9854">
                  <c:v>2.3526316789473693E-2</c:v>
                </c:pt>
                <c:pt idx="9855">
                  <c:v>2.3263158894736836E-2</c:v>
                </c:pt>
                <c:pt idx="9856">
                  <c:v>2.3000001000000003E-2</c:v>
                </c:pt>
                <c:pt idx="9857">
                  <c:v>2.2736843105263176E-2</c:v>
                </c:pt>
                <c:pt idx="9858">
                  <c:v>2.2473685210526333E-2</c:v>
                </c:pt>
                <c:pt idx="9859">
                  <c:v>2.2210527315789482E-2</c:v>
                </c:pt>
                <c:pt idx="9860">
                  <c:v>2.1947369421052645E-2</c:v>
                </c:pt>
                <c:pt idx="9861">
                  <c:v>2.1684211526315809E-2</c:v>
                </c:pt>
                <c:pt idx="9862">
                  <c:v>2.1421053631578951E-2</c:v>
                </c:pt>
                <c:pt idx="9863">
                  <c:v>2.1157895736842111E-2</c:v>
                </c:pt>
                <c:pt idx="9864">
                  <c:v>2.0894737842105278E-2</c:v>
                </c:pt>
                <c:pt idx="9865">
                  <c:v>2.0631579947368427E-2</c:v>
                </c:pt>
                <c:pt idx="9866">
                  <c:v>2.036842205263157E-2</c:v>
                </c:pt>
                <c:pt idx="9867">
                  <c:v>2.0105264157894747E-2</c:v>
                </c:pt>
                <c:pt idx="9868">
                  <c:v>1.9842106263157907E-2</c:v>
                </c:pt>
                <c:pt idx="9869">
                  <c:v>1.9578948368421053E-2</c:v>
                </c:pt>
                <c:pt idx="9870">
                  <c:v>1.9315790473684213E-2</c:v>
                </c:pt>
                <c:pt idx="9871">
                  <c:v>1.9052632578947373E-2</c:v>
                </c:pt>
                <c:pt idx="9872">
                  <c:v>1.8789474684210539E-2</c:v>
                </c:pt>
                <c:pt idx="9873">
                  <c:v>1.8526316789473685E-2</c:v>
                </c:pt>
                <c:pt idx="9874">
                  <c:v>1.8263158894736852E-2</c:v>
                </c:pt>
                <c:pt idx="9875">
                  <c:v>1.8000001000000009E-2</c:v>
                </c:pt>
                <c:pt idx="9876">
                  <c:v>1.8516130032258073E-2</c:v>
                </c:pt>
                <c:pt idx="9877">
                  <c:v>1.9032259064516138E-2</c:v>
                </c:pt>
                <c:pt idx="9878">
                  <c:v>1.9548388096774203E-2</c:v>
                </c:pt>
                <c:pt idx="9879">
                  <c:v>2.0064517129032261E-2</c:v>
                </c:pt>
                <c:pt idx="9880">
                  <c:v>2.0580646161290333E-2</c:v>
                </c:pt>
                <c:pt idx="9881">
                  <c:v>2.1096775193548391E-2</c:v>
                </c:pt>
                <c:pt idx="9882">
                  <c:v>2.1612904225806452E-2</c:v>
                </c:pt>
                <c:pt idx="9883">
                  <c:v>2.2129033258064534E-2</c:v>
                </c:pt>
                <c:pt idx="9884">
                  <c:v>2.2645162290322596E-2</c:v>
                </c:pt>
                <c:pt idx="9885">
                  <c:v>2.316129132258064E-2</c:v>
                </c:pt>
                <c:pt idx="9886">
                  <c:v>2.3677420354838701E-2</c:v>
                </c:pt>
                <c:pt idx="9887">
                  <c:v>2.4193549387096776E-2</c:v>
                </c:pt>
                <c:pt idx="9888">
                  <c:v>2.4709678419354855E-2</c:v>
                </c:pt>
                <c:pt idx="9889">
                  <c:v>2.522580745161292E-2</c:v>
                </c:pt>
                <c:pt idx="9890">
                  <c:v>2.5741936483870992E-2</c:v>
                </c:pt>
                <c:pt idx="9891">
                  <c:v>2.6258065516129053E-2</c:v>
                </c:pt>
                <c:pt idx="9892">
                  <c:v>2.6774194548387101E-2</c:v>
                </c:pt>
                <c:pt idx="9893">
                  <c:v>2.7290323580645183E-2</c:v>
                </c:pt>
                <c:pt idx="9894">
                  <c:v>2.7806452612903244E-2</c:v>
                </c:pt>
                <c:pt idx="9895">
                  <c:v>2.8322581645161271E-2</c:v>
                </c:pt>
                <c:pt idx="9896">
                  <c:v>2.8838710677419381E-2</c:v>
                </c:pt>
                <c:pt idx="9897">
                  <c:v>2.9354839709677422E-2</c:v>
                </c:pt>
                <c:pt idx="9898">
                  <c:v>2.9870968741935497E-2</c:v>
                </c:pt>
                <c:pt idx="9899">
                  <c:v>3.0387097774193572E-2</c:v>
                </c:pt>
                <c:pt idx="9900">
                  <c:v>3.0903226806451616E-2</c:v>
                </c:pt>
                <c:pt idx="9901">
                  <c:v>3.1419355838709695E-2</c:v>
                </c:pt>
                <c:pt idx="9902">
                  <c:v>3.1935484870967742E-2</c:v>
                </c:pt>
                <c:pt idx="9903">
                  <c:v>3.2451613903225825E-2</c:v>
                </c:pt>
                <c:pt idx="9904">
                  <c:v>3.2967742935483872E-2</c:v>
                </c:pt>
                <c:pt idx="9905">
                  <c:v>3.3483871967741954E-2</c:v>
                </c:pt>
                <c:pt idx="9906">
                  <c:v>3.4000001000000009E-2</c:v>
                </c:pt>
                <c:pt idx="9907">
                  <c:v>3.451613003225807E-2</c:v>
                </c:pt>
                <c:pt idx="9908">
                  <c:v>3.5032259064516146E-2</c:v>
                </c:pt>
                <c:pt idx="9909">
                  <c:v>3.55483880967742E-2</c:v>
                </c:pt>
                <c:pt idx="9910">
                  <c:v>3.6064517129032261E-2</c:v>
                </c:pt>
                <c:pt idx="9911">
                  <c:v>3.6580646161290344E-2</c:v>
                </c:pt>
                <c:pt idx="9912">
                  <c:v>3.7096775193548391E-2</c:v>
                </c:pt>
                <c:pt idx="9913">
                  <c:v>3.7612904225806452E-2</c:v>
                </c:pt>
                <c:pt idx="9914">
                  <c:v>3.8129033258064514E-2</c:v>
                </c:pt>
                <c:pt idx="9915">
                  <c:v>3.8645162290322582E-2</c:v>
                </c:pt>
                <c:pt idx="9916">
                  <c:v>3.9161291322580644E-2</c:v>
                </c:pt>
                <c:pt idx="9917">
                  <c:v>3.9677420354838705E-2</c:v>
                </c:pt>
                <c:pt idx="9918">
                  <c:v>4.019354938709678E-2</c:v>
                </c:pt>
                <c:pt idx="9919">
                  <c:v>4.0709678419354842E-2</c:v>
                </c:pt>
                <c:pt idx="9920">
                  <c:v>4.1225807451612889E-2</c:v>
                </c:pt>
                <c:pt idx="9921">
                  <c:v>4.1741936483870958E-2</c:v>
                </c:pt>
                <c:pt idx="9922">
                  <c:v>4.2258065516129012E-2</c:v>
                </c:pt>
                <c:pt idx="9923">
                  <c:v>4.2774194548387101E-2</c:v>
                </c:pt>
                <c:pt idx="9924">
                  <c:v>4.3290323580645163E-2</c:v>
                </c:pt>
                <c:pt idx="9925">
                  <c:v>4.3806452612903245E-2</c:v>
                </c:pt>
                <c:pt idx="9926">
                  <c:v>4.4322581645161334E-2</c:v>
                </c:pt>
                <c:pt idx="9927">
                  <c:v>4.4838710677419374E-2</c:v>
                </c:pt>
                <c:pt idx="9928">
                  <c:v>4.5354839709677415E-2</c:v>
                </c:pt>
                <c:pt idx="9929">
                  <c:v>4.5870968741935483E-2</c:v>
                </c:pt>
                <c:pt idx="9930">
                  <c:v>4.6387097774193566E-2</c:v>
                </c:pt>
                <c:pt idx="9931">
                  <c:v>4.6903226806451641E-2</c:v>
                </c:pt>
                <c:pt idx="9932">
                  <c:v>4.7419355838709695E-2</c:v>
                </c:pt>
                <c:pt idx="9933">
                  <c:v>4.7935484870967771E-2</c:v>
                </c:pt>
                <c:pt idx="9934">
                  <c:v>4.8451613903225818E-2</c:v>
                </c:pt>
                <c:pt idx="9935">
                  <c:v>4.8967742935483886E-2</c:v>
                </c:pt>
                <c:pt idx="9936">
                  <c:v>4.9483871967741962E-2</c:v>
                </c:pt>
                <c:pt idx="9937">
                  <c:v>5.0000001000000016E-2</c:v>
                </c:pt>
                <c:pt idx="9938">
                  <c:v>5.0480001000000017E-2</c:v>
                </c:pt>
                <c:pt idx="9939">
                  <c:v>5.0960001000000026E-2</c:v>
                </c:pt>
                <c:pt idx="9940">
                  <c:v>5.1440001000000013E-2</c:v>
                </c:pt>
                <c:pt idx="9941">
                  <c:v>5.1920001000000007E-2</c:v>
                </c:pt>
                <c:pt idx="9942">
                  <c:v>5.2400001000000022E-2</c:v>
                </c:pt>
                <c:pt idx="9943">
                  <c:v>5.2880001000000017E-2</c:v>
                </c:pt>
                <c:pt idx="9944">
                  <c:v>5.3360001000000018E-2</c:v>
                </c:pt>
                <c:pt idx="9945">
                  <c:v>5.3840001000000012E-2</c:v>
                </c:pt>
                <c:pt idx="9946">
                  <c:v>5.4320001000000027E-2</c:v>
                </c:pt>
                <c:pt idx="9947">
                  <c:v>5.4800001000000029E-2</c:v>
                </c:pt>
                <c:pt idx="9948">
                  <c:v>5.5280001000000023E-2</c:v>
                </c:pt>
                <c:pt idx="9949">
                  <c:v>5.5760001000000017E-2</c:v>
                </c:pt>
                <c:pt idx="9950">
                  <c:v>5.6240000999999977E-2</c:v>
                </c:pt>
                <c:pt idx="9951">
                  <c:v>5.6720000999999999E-2</c:v>
                </c:pt>
                <c:pt idx="9952">
                  <c:v>5.7200001000000014E-2</c:v>
                </c:pt>
                <c:pt idx="9953">
                  <c:v>5.7680001000000015E-2</c:v>
                </c:pt>
                <c:pt idx="9954">
                  <c:v>5.8160001000000017E-2</c:v>
                </c:pt>
                <c:pt idx="9955">
                  <c:v>5.864000099999999E-2</c:v>
                </c:pt>
                <c:pt idx="9956">
                  <c:v>5.9120001000000026E-2</c:v>
                </c:pt>
                <c:pt idx="9957">
                  <c:v>5.960000100000002E-2</c:v>
                </c:pt>
                <c:pt idx="9958">
                  <c:v>6.0080001000000022E-2</c:v>
                </c:pt>
                <c:pt idx="9959">
                  <c:v>6.0560001000000016E-2</c:v>
                </c:pt>
                <c:pt idx="9960">
                  <c:v>6.1040001000000003E-2</c:v>
                </c:pt>
                <c:pt idx="9961">
                  <c:v>6.1520001000000012E-2</c:v>
                </c:pt>
                <c:pt idx="9962">
                  <c:v>6.2000001000000027E-2</c:v>
                </c:pt>
                <c:pt idx="9963">
                  <c:v>6.1120001000000007E-2</c:v>
                </c:pt>
                <c:pt idx="9964">
                  <c:v>6.0240001000000001E-2</c:v>
                </c:pt>
                <c:pt idx="9965">
                  <c:v>5.9360001000000037E-2</c:v>
                </c:pt>
                <c:pt idx="9966">
                  <c:v>5.8480001000000018E-2</c:v>
                </c:pt>
                <c:pt idx="9967">
                  <c:v>5.7600000999999998E-2</c:v>
                </c:pt>
                <c:pt idx="9968">
                  <c:v>5.6720000999999999E-2</c:v>
                </c:pt>
                <c:pt idx="9969">
                  <c:v>5.5840001000000014E-2</c:v>
                </c:pt>
                <c:pt idx="9970">
                  <c:v>5.4960001000000029E-2</c:v>
                </c:pt>
                <c:pt idx="9971">
                  <c:v>5.408000100000003E-2</c:v>
                </c:pt>
                <c:pt idx="9972">
                  <c:v>5.3200001000000004E-2</c:v>
                </c:pt>
                <c:pt idx="9973">
                  <c:v>5.2320001000000026E-2</c:v>
                </c:pt>
                <c:pt idx="9974">
                  <c:v>5.1440001000000013E-2</c:v>
                </c:pt>
                <c:pt idx="9975">
                  <c:v>5.0560001000000021E-2</c:v>
                </c:pt>
                <c:pt idx="9976">
                  <c:v>4.9680001000000015E-2</c:v>
                </c:pt>
                <c:pt idx="9977">
                  <c:v>4.8800001000000016E-2</c:v>
                </c:pt>
                <c:pt idx="9978">
                  <c:v>4.7920001000000004E-2</c:v>
                </c:pt>
                <c:pt idx="9979">
                  <c:v>4.7040000999999998E-2</c:v>
                </c:pt>
                <c:pt idx="9980">
                  <c:v>4.6160001000000013E-2</c:v>
                </c:pt>
                <c:pt idx="9981">
                  <c:v>4.5280001E-2</c:v>
                </c:pt>
                <c:pt idx="9982">
                  <c:v>4.4400001000000029E-2</c:v>
                </c:pt>
                <c:pt idx="9983">
                  <c:v>4.3520001000000003E-2</c:v>
                </c:pt>
                <c:pt idx="9984">
                  <c:v>4.2640001000000004E-2</c:v>
                </c:pt>
                <c:pt idx="9985">
                  <c:v>4.1760001000000026E-2</c:v>
                </c:pt>
                <c:pt idx="9986">
                  <c:v>4.0880001000000027E-2</c:v>
                </c:pt>
                <c:pt idx="9987">
                  <c:v>4.0000001000000014E-2</c:v>
                </c:pt>
                <c:pt idx="9988">
                  <c:v>4.0340910090909093E-2</c:v>
                </c:pt>
                <c:pt idx="9989">
                  <c:v>4.0681819181818173E-2</c:v>
                </c:pt>
                <c:pt idx="9990">
                  <c:v>4.102272827272728E-2</c:v>
                </c:pt>
                <c:pt idx="9991">
                  <c:v>4.1363637363636407E-2</c:v>
                </c:pt>
                <c:pt idx="9992">
                  <c:v>4.1704546454545473E-2</c:v>
                </c:pt>
                <c:pt idx="9993">
                  <c:v>4.2045455545454524E-2</c:v>
                </c:pt>
                <c:pt idx="9994">
                  <c:v>4.2386364636363666E-2</c:v>
                </c:pt>
                <c:pt idx="9995">
                  <c:v>4.2727273727272724E-2</c:v>
                </c:pt>
                <c:pt idx="9996">
                  <c:v>4.3068182818181824E-2</c:v>
                </c:pt>
                <c:pt idx="9997">
                  <c:v>4.3409091909090924E-2</c:v>
                </c:pt>
                <c:pt idx="9998">
                  <c:v>4.3750001000000018E-2</c:v>
                </c:pt>
                <c:pt idx="9999">
                  <c:v>4.4090910090909118E-2</c:v>
                </c:pt>
                <c:pt idx="10000">
                  <c:v>4.4431819181818183E-2</c:v>
                </c:pt>
                <c:pt idx="10001">
                  <c:v>4.4772728272727304E-2</c:v>
                </c:pt>
                <c:pt idx="10002">
                  <c:v>4.5113637363636411E-2</c:v>
                </c:pt>
                <c:pt idx="10003">
                  <c:v>4.5454546454545476E-2</c:v>
                </c:pt>
                <c:pt idx="10004">
                  <c:v>4.5795455545454555E-2</c:v>
                </c:pt>
                <c:pt idx="10005">
                  <c:v>4.6136364636363655E-2</c:v>
                </c:pt>
                <c:pt idx="10006">
                  <c:v>4.6477273727272714E-2</c:v>
                </c:pt>
                <c:pt idx="10007">
                  <c:v>4.6818182818181842E-2</c:v>
                </c:pt>
                <c:pt idx="10008">
                  <c:v>4.7159091909090914E-2</c:v>
                </c:pt>
                <c:pt idx="10009">
                  <c:v>4.7500001000000014E-2</c:v>
                </c:pt>
                <c:pt idx="10010">
                  <c:v>4.7840910090909093E-2</c:v>
                </c:pt>
                <c:pt idx="10011">
                  <c:v>4.8181819181818172E-2</c:v>
                </c:pt>
                <c:pt idx="10012">
                  <c:v>4.8522728272727293E-2</c:v>
                </c:pt>
                <c:pt idx="10013">
                  <c:v>4.8863637363636414E-2</c:v>
                </c:pt>
                <c:pt idx="10014">
                  <c:v>4.9204546454545472E-2</c:v>
                </c:pt>
                <c:pt idx="10015">
                  <c:v>4.9545455545454524E-2</c:v>
                </c:pt>
                <c:pt idx="10016">
                  <c:v>4.9886364636363686E-2</c:v>
                </c:pt>
                <c:pt idx="10017">
                  <c:v>5.0227273727272724E-2</c:v>
                </c:pt>
                <c:pt idx="10018">
                  <c:v>5.0568182818181831E-2</c:v>
                </c:pt>
                <c:pt idx="10019">
                  <c:v>5.0909091909090924E-2</c:v>
                </c:pt>
                <c:pt idx="10020">
                  <c:v>5.125000100000001E-2</c:v>
                </c:pt>
                <c:pt idx="10021">
                  <c:v>5.1590910090909103E-2</c:v>
                </c:pt>
                <c:pt idx="10022">
                  <c:v>5.1931819181818176E-2</c:v>
                </c:pt>
                <c:pt idx="10023">
                  <c:v>5.2272728272727283E-2</c:v>
                </c:pt>
                <c:pt idx="10024">
                  <c:v>5.2613637363636417E-2</c:v>
                </c:pt>
                <c:pt idx="10025">
                  <c:v>5.2954546454545476E-2</c:v>
                </c:pt>
                <c:pt idx="10026">
                  <c:v>5.3295455545454541E-2</c:v>
                </c:pt>
                <c:pt idx="10027">
                  <c:v>5.3636364636363669E-2</c:v>
                </c:pt>
                <c:pt idx="10028">
                  <c:v>5.3977273727272727E-2</c:v>
                </c:pt>
                <c:pt idx="10029">
                  <c:v>5.4318182818181862E-2</c:v>
                </c:pt>
                <c:pt idx="10030">
                  <c:v>5.4659091909090934E-2</c:v>
                </c:pt>
                <c:pt idx="10031">
                  <c:v>5.5000001000000028E-2</c:v>
                </c:pt>
                <c:pt idx="10032">
                  <c:v>5.5340910090909093E-2</c:v>
                </c:pt>
                <c:pt idx="10033">
                  <c:v>5.5681819181818186E-2</c:v>
                </c:pt>
                <c:pt idx="10034">
                  <c:v>5.6022728272727293E-2</c:v>
                </c:pt>
                <c:pt idx="10035">
                  <c:v>5.6363637363636414E-2</c:v>
                </c:pt>
                <c:pt idx="10036">
                  <c:v>5.6704546454545479E-2</c:v>
                </c:pt>
                <c:pt idx="10037">
                  <c:v>5.7045455545454531E-2</c:v>
                </c:pt>
                <c:pt idx="10038">
                  <c:v>5.7386364636363686E-2</c:v>
                </c:pt>
                <c:pt idx="10039">
                  <c:v>5.7727273727272758E-2</c:v>
                </c:pt>
                <c:pt idx="10040">
                  <c:v>5.8068182818181845E-2</c:v>
                </c:pt>
                <c:pt idx="10041">
                  <c:v>5.8409091909090924E-2</c:v>
                </c:pt>
                <c:pt idx="10042">
                  <c:v>5.8750001000000024E-2</c:v>
                </c:pt>
                <c:pt idx="10043">
                  <c:v>5.9090910090909117E-2</c:v>
                </c:pt>
                <c:pt idx="10044">
                  <c:v>5.943181918181821E-2</c:v>
                </c:pt>
                <c:pt idx="10045">
                  <c:v>5.977272827272731E-2</c:v>
                </c:pt>
                <c:pt idx="10046">
                  <c:v>6.0113637363636424E-2</c:v>
                </c:pt>
                <c:pt idx="10047">
                  <c:v>6.0454546454545476E-2</c:v>
                </c:pt>
                <c:pt idx="10048">
                  <c:v>6.0795455545454562E-2</c:v>
                </c:pt>
                <c:pt idx="10049">
                  <c:v>6.1136364636363669E-2</c:v>
                </c:pt>
                <c:pt idx="10050">
                  <c:v>6.1477273727272727E-2</c:v>
                </c:pt>
                <c:pt idx="10051">
                  <c:v>6.1818182818181834E-2</c:v>
                </c:pt>
                <c:pt idx="10052">
                  <c:v>6.2159091909090934E-2</c:v>
                </c:pt>
                <c:pt idx="10053">
                  <c:v>6.2500001000000013E-2</c:v>
                </c:pt>
                <c:pt idx="10054">
                  <c:v>6.28409100909091E-2</c:v>
                </c:pt>
                <c:pt idx="10055">
                  <c:v>6.31818191818182E-2</c:v>
                </c:pt>
                <c:pt idx="10056">
                  <c:v>6.3522728272727272E-2</c:v>
                </c:pt>
                <c:pt idx="10057">
                  <c:v>6.3863637363636427E-2</c:v>
                </c:pt>
                <c:pt idx="10058">
                  <c:v>6.4204546454545472E-2</c:v>
                </c:pt>
                <c:pt idx="10059">
                  <c:v>6.4545455545454558E-2</c:v>
                </c:pt>
                <c:pt idx="10060">
                  <c:v>6.4886364636363672E-2</c:v>
                </c:pt>
                <c:pt idx="10061">
                  <c:v>6.522727372727273E-2</c:v>
                </c:pt>
                <c:pt idx="10062">
                  <c:v>6.556818281818183E-2</c:v>
                </c:pt>
                <c:pt idx="10063">
                  <c:v>6.5909091909090931E-2</c:v>
                </c:pt>
                <c:pt idx="10064">
                  <c:v>6.6250001000000017E-2</c:v>
                </c:pt>
                <c:pt idx="10065">
                  <c:v>6.6590910090909103E-2</c:v>
                </c:pt>
                <c:pt idx="10066">
                  <c:v>6.6931819181818189E-2</c:v>
                </c:pt>
                <c:pt idx="10067">
                  <c:v>6.7272728272727289E-2</c:v>
                </c:pt>
                <c:pt idx="10068">
                  <c:v>6.7613637363636417E-2</c:v>
                </c:pt>
                <c:pt idx="10069">
                  <c:v>6.7954546454545489E-2</c:v>
                </c:pt>
                <c:pt idx="10070">
                  <c:v>6.8295455545454548E-2</c:v>
                </c:pt>
                <c:pt idx="10071">
                  <c:v>6.8636364636363675E-2</c:v>
                </c:pt>
                <c:pt idx="10072">
                  <c:v>6.8977273727272748E-2</c:v>
                </c:pt>
                <c:pt idx="10073">
                  <c:v>6.9318182818181875E-2</c:v>
                </c:pt>
                <c:pt idx="10074">
                  <c:v>6.9659091909090934E-2</c:v>
                </c:pt>
                <c:pt idx="10075">
                  <c:v>7.0000001000000034E-2</c:v>
                </c:pt>
                <c:pt idx="10076">
                  <c:v>6.9516130032258108E-2</c:v>
                </c:pt>
                <c:pt idx="10077">
                  <c:v>6.9032259064516183E-2</c:v>
                </c:pt>
                <c:pt idx="10078">
                  <c:v>6.8548388096774174E-2</c:v>
                </c:pt>
                <c:pt idx="10079">
                  <c:v>6.8064517129032318E-2</c:v>
                </c:pt>
                <c:pt idx="10080">
                  <c:v>6.7580646161290336E-2</c:v>
                </c:pt>
                <c:pt idx="10081">
                  <c:v>6.7096775193548425E-2</c:v>
                </c:pt>
                <c:pt idx="10082">
                  <c:v>6.6612904225806485E-2</c:v>
                </c:pt>
                <c:pt idx="10083">
                  <c:v>6.6129033258064518E-2</c:v>
                </c:pt>
                <c:pt idx="10084">
                  <c:v>6.5645162290322565E-2</c:v>
                </c:pt>
                <c:pt idx="10085">
                  <c:v>6.5161291322580681E-2</c:v>
                </c:pt>
                <c:pt idx="10086">
                  <c:v>6.4677420354838769E-2</c:v>
                </c:pt>
                <c:pt idx="10087">
                  <c:v>6.4193549387096802E-2</c:v>
                </c:pt>
                <c:pt idx="10088">
                  <c:v>6.3709678419354848E-2</c:v>
                </c:pt>
                <c:pt idx="10089">
                  <c:v>6.3225807451612895E-2</c:v>
                </c:pt>
                <c:pt idx="10090">
                  <c:v>6.2741936483870969E-2</c:v>
                </c:pt>
                <c:pt idx="10091">
                  <c:v>6.225806551612903E-2</c:v>
                </c:pt>
                <c:pt idx="10092">
                  <c:v>6.1774194548387111E-2</c:v>
                </c:pt>
                <c:pt idx="10093">
                  <c:v>6.1290323580645172E-2</c:v>
                </c:pt>
                <c:pt idx="10094">
                  <c:v>6.0806452612903246E-2</c:v>
                </c:pt>
                <c:pt idx="10095">
                  <c:v>6.0322581645161334E-2</c:v>
                </c:pt>
                <c:pt idx="10096">
                  <c:v>5.9838710677419381E-2</c:v>
                </c:pt>
                <c:pt idx="10097">
                  <c:v>5.9354839709677427E-2</c:v>
                </c:pt>
                <c:pt idx="10098">
                  <c:v>5.8870968741935502E-2</c:v>
                </c:pt>
                <c:pt idx="10099">
                  <c:v>5.8387097774193576E-2</c:v>
                </c:pt>
                <c:pt idx="10100">
                  <c:v>5.7903226806451658E-2</c:v>
                </c:pt>
                <c:pt idx="10101">
                  <c:v>5.7419355838709704E-2</c:v>
                </c:pt>
                <c:pt idx="10102">
                  <c:v>5.6935484870967765E-2</c:v>
                </c:pt>
                <c:pt idx="10103">
                  <c:v>5.6451613903225825E-2</c:v>
                </c:pt>
                <c:pt idx="10104">
                  <c:v>5.59677429354839E-2</c:v>
                </c:pt>
                <c:pt idx="10105">
                  <c:v>5.5483871967741967E-2</c:v>
                </c:pt>
                <c:pt idx="10106">
                  <c:v>5.5000001000000028E-2</c:v>
                </c:pt>
                <c:pt idx="10107">
                  <c:v>5.4516130032258102E-2</c:v>
                </c:pt>
                <c:pt idx="10108">
                  <c:v>5.4032259064516162E-2</c:v>
                </c:pt>
                <c:pt idx="10109">
                  <c:v>5.3548388096774174E-2</c:v>
                </c:pt>
                <c:pt idx="10110">
                  <c:v>5.3064517129032297E-2</c:v>
                </c:pt>
                <c:pt idx="10111">
                  <c:v>5.258064616129033E-2</c:v>
                </c:pt>
                <c:pt idx="10112">
                  <c:v>5.2096775193548418E-2</c:v>
                </c:pt>
                <c:pt idx="10113">
                  <c:v>5.1612904225806486E-2</c:v>
                </c:pt>
                <c:pt idx="10114">
                  <c:v>5.1129033258064512E-2</c:v>
                </c:pt>
                <c:pt idx="10115">
                  <c:v>5.0645162290322551E-2</c:v>
                </c:pt>
                <c:pt idx="10116">
                  <c:v>5.0161291322580681E-2</c:v>
                </c:pt>
                <c:pt idx="10117">
                  <c:v>4.9677420354838742E-2</c:v>
                </c:pt>
                <c:pt idx="10118">
                  <c:v>4.9193549387096795E-2</c:v>
                </c:pt>
                <c:pt idx="10119">
                  <c:v>4.8709678419354842E-2</c:v>
                </c:pt>
                <c:pt idx="10120">
                  <c:v>4.8225807451612888E-2</c:v>
                </c:pt>
                <c:pt idx="10121">
                  <c:v>4.774193648387097E-2</c:v>
                </c:pt>
                <c:pt idx="10122">
                  <c:v>4.7258065516129009E-2</c:v>
                </c:pt>
                <c:pt idx="10123">
                  <c:v>4.6774194548387105E-2</c:v>
                </c:pt>
                <c:pt idx="10124">
                  <c:v>4.6290323580645165E-2</c:v>
                </c:pt>
                <c:pt idx="10125">
                  <c:v>4.5806452612903253E-2</c:v>
                </c:pt>
                <c:pt idx="10126">
                  <c:v>4.5322581645161328E-2</c:v>
                </c:pt>
                <c:pt idx="10127">
                  <c:v>4.4838710677419374E-2</c:v>
                </c:pt>
                <c:pt idx="10128">
                  <c:v>4.4354839709677421E-2</c:v>
                </c:pt>
                <c:pt idx="10129">
                  <c:v>4.3870968741935495E-2</c:v>
                </c:pt>
                <c:pt idx="10130">
                  <c:v>4.3387097774193563E-2</c:v>
                </c:pt>
                <c:pt idx="10131">
                  <c:v>4.2903226806451651E-2</c:v>
                </c:pt>
                <c:pt idx="10132">
                  <c:v>4.2419355838709684E-2</c:v>
                </c:pt>
                <c:pt idx="10133">
                  <c:v>4.1935484870967765E-2</c:v>
                </c:pt>
                <c:pt idx="10134">
                  <c:v>4.1451613903225826E-2</c:v>
                </c:pt>
                <c:pt idx="10135">
                  <c:v>4.0967742935483886E-2</c:v>
                </c:pt>
                <c:pt idx="10136">
                  <c:v>4.0483871967741954E-2</c:v>
                </c:pt>
                <c:pt idx="10137">
                  <c:v>4.0000001000000014E-2</c:v>
                </c:pt>
                <c:pt idx="10138">
                  <c:v>4.1320001000000002E-2</c:v>
                </c:pt>
                <c:pt idx="10139">
                  <c:v>4.2640001000000004E-2</c:v>
                </c:pt>
                <c:pt idx="10140">
                  <c:v>4.3960000999999999E-2</c:v>
                </c:pt>
                <c:pt idx="10141">
                  <c:v>4.5280001E-2</c:v>
                </c:pt>
                <c:pt idx="10142">
                  <c:v>4.6600001000000002E-2</c:v>
                </c:pt>
                <c:pt idx="10143">
                  <c:v>4.7920001000000004E-2</c:v>
                </c:pt>
                <c:pt idx="10144">
                  <c:v>4.9240001000000012E-2</c:v>
                </c:pt>
                <c:pt idx="10145">
                  <c:v>5.0560001000000021E-2</c:v>
                </c:pt>
                <c:pt idx="10146">
                  <c:v>5.1880001000000016E-2</c:v>
                </c:pt>
                <c:pt idx="10147">
                  <c:v>5.3200001000000004E-2</c:v>
                </c:pt>
                <c:pt idx="10148">
                  <c:v>5.4520001000000026E-2</c:v>
                </c:pt>
                <c:pt idx="10149">
                  <c:v>5.5840001000000014E-2</c:v>
                </c:pt>
                <c:pt idx="10150">
                  <c:v>5.7160001000000023E-2</c:v>
                </c:pt>
                <c:pt idx="10151">
                  <c:v>5.8480001000000018E-2</c:v>
                </c:pt>
                <c:pt idx="10152">
                  <c:v>5.9800001000000019E-2</c:v>
                </c:pt>
                <c:pt idx="10153">
                  <c:v>6.1120001000000007E-2</c:v>
                </c:pt>
                <c:pt idx="10154">
                  <c:v>6.2440001000000023E-2</c:v>
                </c:pt>
                <c:pt idx="10155">
                  <c:v>6.3760001000000024E-2</c:v>
                </c:pt>
                <c:pt idx="10156">
                  <c:v>6.5080000999999998E-2</c:v>
                </c:pt>
                <c:pt idx="10157">
                  <c:v>6.6400001E-2</c:v>
                </c:pt>
                <c:pt idx="10158">
                  <c:v>6.772000100000003E-2</c:v>
                </c:pt>
                <c:pt idx="10159">
                  <c:v>6.9040001000000004E-2</c:v>
                </c:pt>
                <c:pt idx="10160">
                  <c:v>7.0360001000000033E-2</c:v>
                </c:pt>
                <c:pt idx="10161">
                  <c:v>7.1680001000000007E-2</c:v>
                </c:pt>
                <c:pt idx="10162">
                  <c:v>7.3000000999999995E-2</c:v>
                </c:pt>
                <c:pt idx="10163">
                  <c:v>7.2184211526315809E-2</c:v>
                </c:pt>
                <c:pt idx="10164">
                  <c:v>7.1368422052631608E-2</c:v>
                </c:pt>
                <c:pt idx="10165">
                  <c:v>7.0552632578947394E-2</c:v>
                </c:pt>
                <c:pt idx="10166">
                  <c:v>6.9736843105263194E-2</c:v>
                </c:pt>
                <c:pt idx="10167">
                  <c:v>6.8921053631578952E-2</c:v>
                </c:pt>
                <c:pt idx="10168">
                  <c:v>6.8105264157894738E-2</c:v>
                </c:pt>
                <c:pt idx="10169">
                  <c:v>6.7289474684210523E-2</c:v>
                </c:pt>
                <c:pt idx="10170">
                  <c:v>6.6473685210526337E-2</c:v>
                </c:pt>
                <c:pt idx="10171">
                  <c:v>6.5657895736842109E-2</c:v>
                </c:pt>
                <c:pt idx="10172">
                  <c:v>6.4842106263157895E-2</c:v>
                </c:pt>
                <c:pt idx="10173">
                  <c:v>6.4026316789473708E-2</c:v>
                </c:pt>
                <c:pt idx="10174">
                  <c:v>6.321052731578948E-2</c:v>
                </c:pt>
                <c:pt idx="10175">
                  <c:v>6.2394737842105322E-2</c:v>
                </c:pt>
                <c:pt idx="10176">
                  <c:v>6.1578948368421045E-2</c:v>
                </c:pt>
                <c:pt idx="10177">
                  <c:v>6.0763158894736886E-2</c:v>
                </c:pt>
                <c:pt idx="10178">
                  <c:v>5.9947369421052638E-2</c:v>
                </c:pt>
                <c:pt idx="10179">
                  <c:v>5.9131579947368437E-2</c:v>
                </c:pt>
                <c:pt idx="10180">
                  <c:v>5.8315790473684223E-2</c:v>
                </c:pt>
                <c:pt idx="10181">
                  <c:v>5.7500001000000016E-2</c:v>
                </c:pt>
                <c:pt idx="10182">
                  <c:v>5.6684211526315802E-2</c:v>
                </c:pt>
                <c:pt idx="10183">
                  <c:v>5.5868422052631622E-2</c:v>
                </c:pt>
                <c:pt idx="10184">
                  <c:v>5.5052632578947401E-2</c:v>
                </c:pt>
                <c:pt idx="10185">
                  <c:v>5.4236843105263173E-2</c:v>
                </c:pt>
                <c:pt idx="10186">
                  <c:v>5.3421053631578945E-2</c:v>
                </c:pt>
                <c:pt idx="10187">
                  <c:v>5.2605264157894766E-2</c:v>
                </c:pt>
                <c:pt idx="10188">
                  <c:v>5.1789474684210531E-2</c:v>
                </c:pt>
                <c:pt idx="10189">
                  <c:v>5.0973685210526337E-2</c:v>
                </c:pt>
                <c:pt idx="10190">
                  <c:v>5.0157895736842109E-2</c:v>
                </c:pt>
                <c:pt idx="10191">
                  <c:v>4.9342106263157895E-2</c:v>
                </c:pt>
                <c:pt idx="10192">
                  <c:v>4.8526316789473681E-2</c:v>
                </c:pt>
                <c:pt idx="10193">
                  <c:v>4.7710527315789501E-2</c:v>
                </c:pt>
                <c:pt idx="10194">
                  <c:v>4.6894737842105315E-2</c:v>
                </c:pt>
                <c:pt idx="10195">
                  <c:v>4.6078948368421045E-2</c:v>
                </c:pt>
                <c:pt idx="10196">
                  <c:v>4.5263158894736866E-2</c:v>
                </c:pt>
                <c:pt idx="10197">
                  <c:v>4.4447369421052638E-2</c:v>
                </c:pt>
                <c:pt idx="10198">
                  <c:v>4.3631579947368417E-2</c:v>
                </c:pt>
                <c:pt idx="10199">
                  <c:v>4.2815790473684223E-2</c:v>
                </c:pt>
                <c:pt idx="10200">
                  <c:v>4.2000001000000016E-2</c:v>
                </c:pt>
                <c:pt idx="10201">
                  <c:v>4.2129033258064517E-2</c:v>
                </c:pt>
                <c:pt idx="10202">
                  <c:v>4.2258065516129012E-2</c:v>
                </c:pt>
                <c:pt idx="10203">
                  <c:v>4.2387097774193576E-2</c:v>
                </c:pt>
                <c:pt idx="10204">
                  <c:v>4.2516130032258091E-2</c:v>
                </c:pt>
                <c:pt idx="10205">
                  <c:v>4.2645162290322551E-2</c:v>
                </c:pt>
                <c:pt idx="10206">
                  <c:v>4.2774194548387101E-2</c:v>
                </c:pt>
                <c:pt idx="10207">
                  <c:v>4.2903226806451651E-2</c:v>
                </c:pt>
                <c:pt idx="10208">
                  <c:v>4.3032259064516139E-2</c:v>
                </c:pt>
                <c:pt idx="10209">
                  <c:v>4.3161291322580675E-2</c:v>
                </c:pt>
                <c:pt idx="10210">
                  <c:v>4.3290323580645163E-2</c:v>
                </c:pt>
                <c:pt idx="10211">
                  <c:v>4.3419355838709692E-2</c:v>
                </c:pt>
                <c:pt idx="10212">
                  <c:v>4.3548388096774152E-2</c:v>
                </c:pt>
                <c:pt idx="10213">
                  <c:v>4.3677420354838736E-2</c:v>
                </c:pt>
                <c:pt idx="10214">
                  <c:v>4.3806452612903245E-2</c:v>
                </c:pt>
                <c:pt idx="10215">
                  <c:v>4.3935484870967767E-2</c:v>
                </c:pt>
                <c:pt idx="10216">
                  <c:v>4.4064517129032296E-2</c:v>
                </c:pt>
                <c:pt idx="10217">
                  <c:v>4.4193549387096784E-2</c:v>
                </c:pt>
                <c:pt idx="10218">
                  <c:v>4.4322581645161334E-2</c:v>
                </c:pt>
                <c:pt idx="10219">
                  <c:v>4.4451613903225835E-2</c:v>
                </c:pt>
                <c:pt idx="10220">
                  <c:v>4.4580646161290323E-2</c:v>
                </c:pt>
                <c:pt idx="10221">
                  <c:v>4.4709678419354838E-2</c:v>
                </c:pt>
                <c:pt idx="10222">
                  <c:v>4.4838710677419374E-2</c:v>
                </c:pt>
                <c:pt idx="10223">
                  <c:v>4.4967742935483897E-2</c:v>
                </c:pt>
                <c:pt idx="10224">
                  <c:v>4.5096775193548419E-2</c:v>
                </c:pt>
                <c:pt idx="10225">
                  <c:v>4.5225807451612893E-2</c:v>
                </c:pt>
                <c:pt idx="10226">
                  <c:v>4.5354839709677415E-2</c:v>
                </c:pt>
                <c:pt idx="10227">
                  <c:v>4.5483871967741972E-2</c:v>
                </c:pt>
                <c:pt idx="10228">
                  <c:v>4.5612904225806494E-2</c:v>
                </c:pt>
                <c:pt idx="10229">
                  <c:v>4.5741936483870968E-2</c:v>
                </c:pt>
                <c:pt idx="10230">
                  <c:v>4.5870968741935483E-2</c:v>
                </c:pt>
                <c:pt idx="10231">
                  <c:v>4.6000001000000013E-2</c:v>
                </c:pt>
                <c:pt idx="10232">
                  <c:v>4.61290332580645E-2</c:v>
                </c:pt>
                <c:pt idx="10233">
                  <c:v>4.6258065516129009E-2</c:v>
                </c:pt>
                <c:pt idx="10234">
                  <c:v>4.6387097774193566E-2</c:v>
                </c:pt>
                <c:pt idx="10235">
                  <c:v>4.6516130032258088E-2</c:v>
                </c:pt>
                <c:pt idx="10236">
                  <c:v>4.6645162290322548E-2</c:v>
                </c:pt>
                <c:pt idx="10237">
                  <c:v>4.6774194548387105E-2</c:v>
                </c:pt>
                <c:pt idx="10238">
                  <c:v>4.6903226806451641E-2</c:v>
                </c:pt>
                <c:pt idx="10239">
                  <c:v>4.7032259064516142E-2</c:v>
                </c:pt>
                <c:pt idx="10240">
                  <c:v>4.7161291322580678E-2</c:v>
                </c:pt>
                <c:pt idx="10241">
                  <c:v>4.7290323580645173E-2</c:v>
                </c:pt>
                <c:pt idx="10242">
                  <c:v>4.7419355838709695E-2</c:v>
                </c:pt>
                <c:pt idx="10243">
                  <c:v>4.7548388096774169E-2</c:v>
                </c:pt>
                <c:pt idx="10244">
                  <c:v>4.767742035483874E-2</c:v>
                </c:pt>
                <c:pt idx="10245">
                  <c:v>4.7806452612903255E-2</c:v>
                </c:pt>
                <c:pt idx="10246">
                  <c:v>4.7935484870967771E-2</c:v>
                </c:pt>
                <c:pt idx="10247">
                  <c:v>4.8064517129032307E-2</c:v>
                </c:pt>
                <c:pt idx="10248">
                  <c:v>4.8193549387096773E-2</c:v>
                </c:pt>
                <c:pt idx="10249">
                  <c:v>4.8322581645161317E-2</c:v>
                </c:pt>
                <c:pt idx="10250">
                  <c:v>4.8451613903225818E-2</c:v>
                </c:pt>
                <c:pt idx="10251">
                  <c:v>4.8580646161290326E-2</c:v>
                </c:pt>
                <c:pt idx="10252">
                  <c:v>4.8709678419354842E-2</c:v>
                </c:pt>
                <c:pt idx="10253">
                  <c:v>4.8838710677419364E-2</c:v>
                </c:pt>
                <c:pt idx="10254">
                  <c:v>4.8967742935483886E-2</c:v>
                </c:pt>
                <c:pt idx="10255">
                  <c:v>4.909677519354843E-2</c:v>
                </c:pt>
                <c:pt idx="10256">
                  <c:v>4.9225807451612896E-2</c:v>
                </c:pt>
                <c:pt idx="10257">
                  <c:v>4.9354839709677426E-2</c:v>
                </c:pt>
                <c:pt idx="10258">
                  <c:v>4.9483871967741962E-2</c:v>
                </c:pt>
                <c:pt idx="10259">
                  <c:v>4.9612904225806498E-2</c:v>
                </c:pt>
                <c:pt idx="10260">
                  <c:v>4.9741936483870972E-2</c:v>
                </c:pt>
                <c:pt idx="10261">
                  <c:v>4.9870968741935494E-2</c:v>
                </c:pt>
                <c:pt idx="10262">
                  <c:v>5.0000001000000016E-2</c:v>
                </c:pt>
                <c:pt idx="10263">
                  <c:v>4.9400001000000027E-2</c:v>
                </c:pt>
                <c:pt idx="10264">
                  <c:v>4.8800001000000016E-2</c:v>
                </c:pt>
                <c:pt idx="10265">
                  <c:v>4.8200001000000013E-2</c:v>
                </c:pt>
                <c:pt idx="10266">
                  <c:v>4.7600001000000003E-2</c:v>
                </c:pt>
                <c:pt idx="10267">
                  <c:v>4.7000001000000027E-2</c:v>
                </c:pt>
                <c:pt idx="10268">
                  <c:v>4.6400000999999996E-2</c:v>
                </c:pt>
                <c:pt idx="10269">
                  <c:v>4.5800001000000028E-2</c:v>
                </c:pt>
                <c:pt idx="10270">
                  <c:v>4.520000100000001E-2</c:v>
                </c:pt>
                <c:pt idx="10271">
                  <c:v>4.4600001000000014E-2</c:v>
                </c:pt>
                <c:pt idx="10272">
                  <c:v>4.4000001000000018E-2</c:v>
                </c:pt>
                <c:pt idx="10273">
                  <c:v>4.3400001000000014E-2</c:v>
                </c:pt>
                <c:pt idx="10274">
                  <c:v>4.2800001000000018E-2</c:v>
                </c:pt>
                <c:pt idx="10275">
                  <c:v>4.2200001000000015E-2</c:v>
                </c:pt>
                <c:pt idx="10276">
                  <c:v>4.1600001000000011E-2</c:v>
                </c:pt>
                <c:pt idx="10277">
                  <c:v>4.1000001000000022E-2</c:v>
                </c:pt>
                <c:pt idx="10278">
                  <c:v>4.0400001000000026E-2</c:v>
                </c:pt>
                <c:pt idx="10279">
                  <c:v>3.9800001000000002E-2</c:v>
                </c:pt>
                <c:pt idx="10280">
                  <c:v>3.9200001000000005E-2</c:v>
                </c:pt>
                <c:pt idx="10281">
                  <c:v>3.8600001000000009E-2</c:v>
                </c:pt>
                <c:pt idx="10282">
                  <c:v>3.8000000999999999E-2</c:v>
                </c:pt>
                <c:pt idx="10283">
                  <c:v>3.7400001000000002E-2</c:v>
                </c:pt>
                <c:pt idx="10284">
                  <c:v>3.6800001000000006E-2</c:v>
                </c:pt>
                <c:pt idx="10285">
                  <c:v>3.6200001000000002E-2</c:v>
                </c:pt>
                <c:pt idx="10286">
                  <c:v>3.5600001000000006E-2</c:v>
                </c:pt>
                <c:pt idx="10287">
                  <c:v>3.500000100000001E-2</c:v>
                </c:pt>
                <c:pt idx="10288">
                  <c:v>3.4400000999999999E-2</c:v>
                </c:pt>
                <c:pt idx="10289">
                  <c:v>3.3800001000000003E-2</c:v>
                </c:pt>
                <c:pt idx="10290">
                  <c:v>3.3200001E-2</c:v>
                </c:pt>
                <c:pt idx="10291">
                  <c:v>3.260000100000001E-2</c:v>
                </c:pt>
                <c:pt idx="10292">
                  <c:v>3.2000001000000014E-2</c:v>
                </c:pt>
                <c:pt idx="10293">
                  <c:v>3.1400001000000011E-2</c:v>
                </c:pt>
                <c:pt idx="10294">
                  <c:v>3.0800001000000011E-2</c:v>
                </c:pt>
                <c:pt idx="10295">
                  <c:v>3.0200001000000011E-2</c:v>
                </c:pt>
                <c:pt idx="10296">
                  <c:v>2.9600001000000001E-2</c:v>
                </c:pt>
                <c:pt idx="10297">
                  <c:v>2.9000001000000001E-2</c:v>
                </c:pt>
                <c:pt idx="10298">
                  <c:v>2.8400001000000001E-2</c:v>
                </c:pt>
                <c:pt idx="10299">
                  <c:v>2.7800001000000008E-2</c:v>
                </c:pt>
                <c:pt idx="10300">
                  <c:v>2.7200001000000008E-2</c:v>
                </c:pt>
                <c:pt idx="10301">
                  <c:v>2.6600001000000002E-2</c:v>
                </c:pt>
                <c:pt idx="10302">
                  <c:v>2.6000001000000002E-2</c:v>
                </c:pt>
                <c:pt idx="10303">
                  <c:v>2.5400001000000002E-2</c:v>
                </c:pt>
                <c:pt idx="10304">
                  <c:v>2.4800001000000002E-2</c:v>
                </c:pt>
                <c:pt idx="10305">
                  <c:v>2.4200000999999999E-2</c:v>
                </c:pt>
                <c:pt idx="10306">
                  <c:v>2.3600000999999995E-2</c:v>
                </c:pt>
                <c:pt idx="10307">
                  <c:v>2.3000001000000003E-2</c:v>
                </c:pt>
                <c:pt idx="10308">
                  <c:v>2.2400001000000003E-2</c:v>
                </c:pt>
                <c:pt idx="10309">
                  <c:v>2.1800001000000006E-2</c:v>
                </c:pt>
                <c:pt idx="10310">
                  <c:v>2.1200001000000007E-2</c:v>
                </c:pt>
                <c:pt idx="10311">
                  <c:v>2.0600001E-2</c:v>
                </c:pt>
                <c:pt idx="10312">
                  <c:v>2.0000001E-2</c:v>
                </c:pt>
                <c:pt idx="10313">
                  <c:v>1.9868422052631583E-2</c:v>
                </c:pt>
                <c:pt idx="10314">
                  <c:v>1.9736843105263163E-2</c:v>
                </c:pt>
                <c:pt idx="10315">
                  <c:v>1.9605264157894736E-2</c:v>
                </c:pt>
                <c:pt idx="10316">
                  <c:v>1.9473685210526327E-2</c:v>
                </c:pt>
                <c:pt idx="10317">
                  <c:v>1.9342106263157906E-2</c:v>
                </c:pt>
                <c:pt idx="10318">
                  <c:v>1.9210527315789486E-2</c:v>
                </c:pt>
                <c:pt idx="10319">
                  <c:v>1.9078948368421052E-2</c:v>
                </c:pt>
                <c:pt idx="10320">
                  <c:v>1.8947369421052639E-2</c:v>
                </c:pt>
                <c:pt idx="10321">
                  <c:v>1.8815790473684209E-2</c:v>
                </c:pt>
                <c:pt idx="10322">
                  <c:v>1.8684211526315789E-2</c:v>
                </c:pt>
                <c:pt idx="10323">
                  <c:v>1.8552632578947369E-2</c:v>
                </c:pt>
                <c:pt idx="10324">
                  <c:v>1.8421053631578952E-2</c:v>
                </c:pt>
                <c:pt idx="10325">
                  <c:v>1.8289474684210532E-2</c:v>
                </c:pt>
                <c:pt idx="10326">
                  <c:v>1.8157895736842105E-2</c:v>
                </c:pt>
                <c:pt idx="10327">
                  <c:v>1.8026316789473685E-2</c:v>
                </c:pt>
                <c:pt idx="10328">
                  <c:v>1.7894737842105261E-2</c:v>
                </c:pt>
                <c:pt idx="10329">
                  <c:v>1.7763158894736848E-2</c:v>
                </c:pt>
                <c:pt idx="10330">
                  <c:v>1.7631579947368428E-2</c:v>
                </c:pt>
                <c:pt idx="10331">
                  <c:v>1.7500001000000001E-2</c:v>
                </c:pt>
                <c:pt idx="10332">
                  <c:v>1.7368422052631581E-2</c:v>
                </c:pt>
                <c:pt idx="10333">
                  <c:v>1.7236843105263161E-2</c:v>
                </c:pt>
                <c:pt idx="10334">
                  <c:v>1.7105264157894734E-2</c:v>
                </c:pt>
                <c:pt idx="10335">
                  <c:v>1.6973685210526321E-2</c:v>
                </c:pt>
                <c:pt idx="10336">
                  <c:v>1.6842106263157904E-2</c:v>
                </c:pt>
                <c:pt idx="10337">
                  <c:v>1.6710527315789484E-2</c:v>
                </c:pt>
                <c:pt idx="10338">
                  <c:v>1.657894836842105E-2</c:v>
                </c:pt>
                <c:pt idx="10339">
                  <c:v>1.6447369421052637E-2</c:v>
                </c:pt>
                <c:pt idx="10340">
                  <c:v>1.631579047368421E-2</c:v>
                </c:pt>
                <c:pt idx="10341">
                  <c:v>1.6184211526315793E-2</c:v>
                </c:pt>
                <c:pt idx="10342">
                  <c:v>1.6052632578947366E-2</c:v>
                </c:pt>
                <c:pt idx="10343">
                  <c:v>1.5921053631578953E-2</c:v>
                </c:pt>
                <c:pt idx="10344">
                  <c:v>1.5789474684210537E-2</c:v>
                </c:pt>
                <c:pt idx="10345">
                  <c:v>1.5657895736842113E-2</c:v>
                </c:pt>
                <c:pt idx="10346">
                  <c:v>1.5526316789473684E-2</c:v>
                </c:pt>
                <c:pt idx="10347">
                  <c:v>1.5394737842105268E-2</c:v>
                </c:pt>
                <c:pt idx="10348">
                  <c:v>1.5263158894736851E-2</c:v>
                </c:pt>
                <c:pt idx="10349">
                  <c:v>1.5131579947368429E-2</c:v>
                </c:pt>
                <c:pt idx="10350">
                  <c:v>1.5000001000000004E-2</c:v>
                </c:pt>
                <c:pt idx="10351">
                  <c:v>1.4560000999999999E-2</c:v>
                </c:pt>
                <c:pt idx="10352">
                  <c:v>1.4120001000000004E-2</c:v>
                </c:pt>
                <c:pt idx="10353">
                  <c:v>1.3680001000000009E-2</c:v>
                </c:pt>
                <c:pt idx="10354">
                  <c:v>1.3240001000000005E-2</c:v>
                </c:pt>
                <c:pt idx="10355">
                  <c:v>1.2800001000000005E-2</c:v>
                </c:pt>
                <c:pt idx="10356">
                  <c:v>1.2360001000000004E-2</c:v>
                </c:pt>
                <c:pt idx="10357">
                  <c:v>1.1920001000000006E-2</c:v>
                </c:pt>
                <c:pt idx="10358">
                  <c:v>1.1480001000000007E-2</c:v>
                </c:pt>
                <c:pt idx="10359">
                  <c:v>1.1040001000000002E-2</c:v>
                </c:pt>
                <c:pt idx="10360">
                  <c:v>1.0600001000000005E-2</c:v>
                </c:pt>
                <c:pt idx="10361">
                  <c:v>1.0160001000000004E-2</c:v>
                </c:pt>
                <c:pt idx="10362">
                  <c:v>9.7200010000000042E-3</c:v>
                </c:pt>
                <c:pt idx="10363">
                  <c:v>9.2800010000000013E-3</c:v>
                </c:pt>
                <c:pt idx="10364">
                  <c:v>8.8400010000000001E-3</c:v>
                </c:pt>
                <c:pt idx="10365">
                  <c:v>8.4000010000000007E-3</c:v>
                </c:pt>
                <c:pt idx="10366">
                  <c:v>7.960001000000003E-3</c:v>
                </c:pt>
                <c:pt idx="10367">
                  <c:v>7.5200009999999992E-3</c:v>
                </c:pt>
                <c:pt idx="10368">
                  <c:v>7.0800010000000024E-3</c:v>
                </c:pt>
                <c:pt idx="10369">
                  <c:v>6.6400010000000013E-3</c:v>
                </c:pt>
                <c:pt idx="10370">
                  <c:v>6.2000009999999993E-3</c:v>
                </c:pt>
                <c:pt idx="10371">
                  <c:v>5.7600009999999998E-3</c:v>
                </c:pt>
                <c:pt idx="10372">
                  <c:v>5.3200009999999995E-3</c:v>
                </c:pt>
                <c:pt idx="10373">
                  <c:v>4.8800010000000019E-3</c:v>
                </c:pt>
                <c:pt idx="10374">
                  <c:v>4.4400010000000024E-3</c:v>
                </c:pt>
                <c:pt idx="10375">
                  <c:v>4.0000010000000004E-3</c:v>
                </c:pt>
                <c:pt idx="10376">
                  <c:v>4.5806461612903273E-3</c:v>
                </c:pt>
                <c:pt idx="10377">
                  <c:v>5.1612913225806498E-3</c:v>
                </c:pt>
                <c:pt idx="10378">
                  <c:v>5.7419364838709724E-3</c:v>
                </c:pt>
                <c:pt idx="10379">
                  <c:v>6.3225816451612906E-3</c:v>
                </c:pt>
                <c:pt idx="10380">
                  <c:v>6.9032268064516157E-3</c:v>
                </c:pt>
                <c:pt idx="10381">
                  <c:v>7.4838719677419382E-3</c:v>
                </c:pt>
                <c:pt idx="10382">
                  <c:v>8.0645171290322608E-3</c:v>
                </c:pt>
                <c:pt idx="10383">
                  <c:v>8.6451622903225851E-3</c:v>
                </c:pt>
                <c:pt idx="10384">
                  <c:v>9.2258074516129041E-3</c:v>
                </c:pt>
                <c:pt idx="10385">
                  <c:v>9.8064526129032353E-3</c:v>
                </c:pt>
                <c:pt idx="10386">
                  <c:v>1.0387097774193544E-2</c:v>
                </c:pt>
                <c:pt idx="10387">
                  <c:v>1.096774293548387E-2</c:v>
                </c:pt>
                <c:pt idx="10388">
                  <c:v>1.1548388096774201E-2</c:v>
                </c:pt>
                <c:pt idx="10389">
                  <c:v>1.212903325806452E-2</c:v>
                </c:pt>
                <c:pt idx="10390">
                  <c:v>1.2709678419354841E-2</c:v>
                </c:pt>
                <c:pt idx="10391">
                  <c:v>1.3290323580645162E-2</c:v>
                </c:pt>
                <c:pt idx="10392">
                  <c:v>1.3870968741935493E-2</c:v>
                </c:pt>
                <c:pt idx="10393">
                  <c:v>1.4451613903225798E-2</c:v>
                </c:pt>
                <c:pt idx="10394">
                  <c:v>1.5032259064516133E-2</c:v>
                </c:pt>
                <c:pt idx="10395">
                  <c:v>1.5612904225806455E-2</c:v>
                </c:pt>
                <c:pt idx="10396">
                  <c:v>1.619354938709678E-2</c:v>
                </c:pt>
                <c:pt idx="10397">
                  <c:v>1.6774194548387109E-2</c:v>
                </c:pt>
                <c:pt idx="10398">
                  <c:v>1.7354839709677421E-2</c:v>
                </c:pt>
                <c:pt idx="10399">
                  <c:v>1.793548487096774E-2</c:v>
                </c:pt>
                <c:pt idx="10400">
                  <c:v>1.8516130032258063E-2</c:v>
                </c:pt>
                <c:pt idx="10401">
                  <c:v>1.9096775193548396E-2</c:v>
                </c:pt>
                <c:pt idx="10402">
                  <c:v>1.9677420354838725E-2</c:v>
                </c:pt>
                <c:pt idx="10403">
                  <c:v>2.0258065516129048E-2</c:v>
                </c:pt>
                <c:pt idx="10404">
                  <c:v>2.0838710677419384E-2</c:v>
                </c:pt>
                <c:pt idx="10405">
                  <c:v>2.1419355838709683E-2</c:v>
                </c:pt>
                <c:pt idx="10406">
                  <c:v>2.2000001000000002E-2</c:v>
                </c:pt>
                <c:pt idx="10407">
                  <c:v>2.2580646161290335E-2</c:v>
                </c:pt>
                <c:pt idx="10408">
                  <c:v>2.316129132258064E-2</c:v>
                </c:pt>
                <c:pt idx="10409">
                  <c:v>2.374193648387099E-2</c:v>
                </c:pt>
                <c:pt idx="10410">
                  <c:v>2.4322581645161271E-2</c:v>
                </c:pt>
                <c:pt idx="10411">
                  <c:v>2.4903226806451614E-2</c:v>
                </c:pt>
                <c:pt idx="10412">
                  <c:v>2.5483871967741951E-2</c:v>
                </c:pt>
                <c:pt idx="10413">
                  <c:v>2.6064517129032259E-2</c:v>
                </c:pt>
                <c:pt idx="10414">
                  <c:v>2.6645162290322596E-2</c:v>
                </c:pt>
                <c:pt idx="10415">
                  <c:v>2.7225807451612929E-2</c:v>
                </c:pt>
                <c:pt idx="10416">
                  <c:v>2.7806452612903244E-2</c:v>
                </c:pt>
                <c:pt idx="10417">
                  <c:v>2.838709777419357E-2</c:v>
                </c:pt>
                <c:pt idx="10418">
                  <c:v>2.8967742935483876E-2</c:v>
                </c:pt>
                <c:pt idx="10419">
                  <c:v>2.9548388096774202E-2</c:v>
                </c:pt>
                <c:pt idx="10420">
                  <c:v>3.0129033258064524E-2</c:v>
                </c:pt>
                <c:pt idx="10421">
                  <c:v>3.0709678419354857E-2</c:v>
                </c:pt>
                <c:pt idx="10422">
                  <c:v>3.1290323580645187E-2</c:v>
                </c:pt>
                <c:pt idx="10423">
                  <c:v>3.1870968741935492E-2</c:v>
                </c:pt>
                <c:pt idx="10424">
                  <c:v>3.2451613903225825E-2</c:v>
                </c:pt>
                <c:pt idx="10425">
                  <c:v>3.3032259064516144E-2</c:v>
                </c:pt>
                <c:pt idx="10426">
                  <c:v>3.3612904225806456E-2</c:v>
                </c:pt>
                <c:pt idx="10427">
                  <c:v>3.4193549387096775E-2</c:v>
                </c:pt>
                <c:pt idx="10428">
                  <c:v>3.4774194548387101E-2</c:v>
                </c:pt>
                <c:pt idx="10429">
                  <c:v>3.5354839709677434E-2</c:v>
                </c:pt>
                <c:pt idx="10430">
                  <c:v>3.5935484870967746E-2</c:v>
                </c:pt>
                <c:pt idx="10431">
                  <c:v>3.6516130032258072E-2</c:v>
                </c:pt>
                <c:pt idx="10432">
                  <c:v>3.7096775193548391E-2</c:v>
                </c:pt>
                <c:pt idx="10433">
                  <c:v>3.767742035483871E-2</c:v>
                </c:pt>
                <c:pt idx="10434">
                  <c:v>3.825806551612905E-2</c:v>
                </c:pt>
                <c:pt idx="10435">
                  <c:v>3.8838710677419383E-2</c:v>
                </c:pt>
                <c:pt idx="10436">
                  <c:v>3.9419355838709681E-2</c:v>
                </c:pt>
                <c:pt idx="10437">
                  <c:v>4.0000001000000014E-2</c:v>
                </c:pt>
                <c:pt idx="10438">
                  <c:v>3.93421062631579E-2</c:v>
                </c:pt>
                <c:pt idx="10439">
                  <c:v>3.8684211526315813E-2</c:v>
                </c:pt>
                <c:pt idx="10440">
                  <c:v>3.8026316789473699E-2</c:v>
                </c:pt>
                <c:pt idx="10441">
                  <c:v>3.7368422052631585E-2</c:v>
                </c:pt>
                <c:pt idx="10442">
                  <c:v>3.6710527315789478E-2</c:v>
                </c:pt>
                <c:pt idx="10443">
                  <c:v>3.6052632578947384E-2</c:v>
                </c:pt>
                <c:pt idx="10444">
                  <c:v>3.539473784210527E-2</c:v>
                </c:pt>
                <c:pt idx="10445">
                  <c:v>3.473684310526319E-2</c:v>
                </c:pt>
                <c:pt idx="10446">
                  <c:v>3.4078948368421069E-2</c:v>
                </c:pt>
                <c:pt idx="10447">
                  <c:v>3.3421053631578948E-2</c:v>
                </c:pt>
                <c:pt idx="10448">
                  <c:v>3.2763158894736841E-2</c:v>
                </c:pt>
                <c:pt idx="10449">
                  <c:v>3.2105264157894754E-2</c:v>
                </c:pt>
                <c:pt idx="10450">
                  <c:v>3.1447369421052654E-2</c:v>
                </c:pt>
                <c:pt idx="10451">
                  <c:v>3.0789474684210543E-2</c:v>
                </c:pt>
                <c:pt idx="10452">
                  <c:v>3.0131579947368422E-2</c:v>
                </c:pt>
                <c:pt idx="10453">
                  <c:v>2.9473685210526339E-2</c:v>
                </c:pt>
                <c:pt idx="10454">
                  <c:v>2.8815790473684221E-2</c:v>
                </c:pt>
                <c:pt idx="10455">
                  <c:v>2.8157895736842107E-2</c:v>
                </c:pt>
                <c:pt idx="10456">
                  <c:v>2.750000100000001E-2</c:v>
                </c:pt>
                <c:pt idx="10457">
                  <c:v>2.6842106263157896E-2</c:v>
                </c:pt>
                <c:pt idx="10458">
                  <c:v>2.6184211526315806E-2</c:v>
                </c:pt>
                <c:pt idx="10459">
                  <c:v>2.5526316789473702E-2</c:v>
                </c:pt>
                <c:pt idx="10460">
                  <c:v>2.4868422052631577E-2</c:v>
                </c:pt>
                <c:pt idx="10461">
                  <c:v>2.421052731578948E-2</c:v>
                </c:pt>
                <c:pt idx="10462">
                  <c:v>2.355263257894738E-2</c:v>
                </c:pt>
                <c:pt idx="10463">
                  <c:v>2.289473784210528E-2</c:v>
                </c:pt>
                <c:pt idx="10464">
                  <c:v>2.2236843105263183E-2</c:v>
                </c:pt>
                <c:pt idx="10465">
                  <c:v>2.1578948368421062E-2</c:v>
                </c:pt>
                <c:pt idx="10466">
                  <c:v>2.0921053631578947E-2</c:v>
                </c:pt>
                <c:pt idx="10467">
                  <c:v>2.0263158894736837E-2</c:v>
                </c:pt>
                <c:pt idx="10468">
                  <c:v>1.9605264157894743E-2</c:v>
                </c:pt>
                <c:pt idx="10469">
                  <c:v>1.8947369421052643E-2</c:v>
                </c:pt>
                <c:pt idx="10470">
                  <c:v>1.8289474684210539E-2</c:v>
                </c:pt>
                <c:pt idx="10471">
                  <c:v>1.7631579947368435E-2</c:v>
                </c:pt>
                <c:pt idx="10472">
                  <c:v>1.6973685210526328E-2</c:v>
                </c:pt>
                <c:pt idx="10473">
                  <c:v>1.6315790473684214E-2</c:v>
                </c:pt>
                <c:pt idx="10474">
                  <c:v>1.5657895736842117E-2</c:v>
                </c:pt>
                <c:pt idx="10475">
                  <c:v>1.5000001000000004E-2</c:v>
                </c:pt>
                <c:pt idx="10476">
                  <c:v>1.5540541540540546E-2</c:v>
                </c:pt>
                <c:pt idx="10477">
                  <c:v>1.6081082081081083E-2</c:v>
                </c:pt>
                <c:pt idx="10478">
                  <c:v>1.6621622621621621E-2</c:v>
                </c:pt>
                <c:pt idx="10479">
                  <c:v>1.7162163162162163E-2</c:v>
                </c:pt>
                <c:pt idx="10480">
                  <c:v>1.7702703702702705E-2</c:v>
                </c:pt>
                <c:pt idx="10481">
                  <c:v>1.8243244243243247E-2</c:v>
                </c:pt>
                <c:pt idx="10482">
                  <c:v>1.8783784783783789E-2</c:v>
                </c:pt>
                <c:pt idx="10483">
                  <c:v>1.9324325324324331E-2</c:v>
                </c:pt>
                <c:pt idx="10484">
                  <c:v>1.9864865864864877E-2</c:v>
                </c:pt>
                <c:pt idx="10485">
                  <c:v>2.0405406405405412E-2</c:v>
                </c:pt>
                <c:pt idx="10486">
                  <c:v>2.0945946945945957E-2</c:v>
                </c:pt>
                <c:pt idx="10487">
                  <c:v>2.1486487486486492E-2</c:v>
                </c:pt>
                <c:pt idx="10488">
                  <c:v>2.2027028027027044E-2</c:v>
                </c:pt>
                <c:pt idx="10489">
                  <c:v>2.2567568567567579E-2</c:v>
                </c:pt>
                <c:pt idx="10490">
                  <c:v>2.3108109108108107E-2</c:v>
                </c:pt>
                <c:pt idx="10491">
                  <c:v>2.3648649648648646E-2</c:v>
                </c:pt>
                <c:pt idx="10492">
                  <c:v>2.4189190189189198E-2</c:v>
                </c:pt>
                <c:pt idx="10493">
                  <c:v>2.4729730729729747E-2</c:v>
                </c:pt>
                <c:pt idx="10494">
                  <c:v>2.5270271270270286E-2</c:v>
                </c:pt>
                <c:pt idx="10495">
                  <c:v>2.5810811810810817E-2</c:v>
                </c:pt>
                <c:pt idx="10496">
                  <c:v>2.6351352351351352E-2</c:v>
                </c:pt>
                <c:pt idx="10497">
                  <c:v>2.6891892891891901E-2</c:v>
                </c:pt>
                <c:pt idx="10498">
                  <c:v>2.7432433432432436E-2</c:v>
                </c:pt>
                <c:pt idx="10499">
                  <c:v>2.7972973972972999E-2</c:v>
                </c:pt>
                <c:pt idx="10500">
                  <c:v>2.8513514513513527E-2</c:v>
                </c:pt>
                <c:pt idx="10501">
                  <c:v>2.9054055054054055E-2</c:v>
                </c:pt>
                <c:pt idx="10502">
                  <c:v>2.9594595594594597E-2</c:v>
                </c:pt>
                <c:pt idx="10503">
                  <c:v>3.0135136135135143E-2</c:v>
                </c:pt>
                <c:pt idx="10504">
                  <c:v>3.0675676675675698E-2</c:v>
                </c:pt>
                <c:pt idx="10505">
                  <c:v>3.121621721621623E-2</c:v>
                </c:pt>
                <c:pt idx="10506">
                  <c:v>3.1756757756756758E-2</c:v>
                </c:pt>
                <c:pt idx="10507">
                  <c:v>3.2297298297297314E-2</c:v>
                </c:pt>
                <c:pt idx="10508">
                  <c:v>3.2837838837837842E-2</c:v>
                </c:pt>
                <c:pt idx="10509">
                  <c:v>3.3378379378378391E-2</c:v>
                </c:pt>
                <c:pt idx="10510">
                  <c:v>3.3918919918918926E-2</c:v>
                </c:pt>
                <c:pt idx="10511">
                  <c:v>3.4459460459459475E-2</c:v>
                </c:pt>
                <c:pt idx="10512">
                  <c:v>3.500000100000001E-2</c:v>
                </c:pt>
                <c:pt idx="10513">
                  <c:v>3.4080000999999999E-2</c:v>
                </c:pt>
                <c:pt idx="10514">
                  <c:v>3.3160000999999995E-2</c:v>
                </c:pt>
                <c:pt idx="10515">
                  <c:v>3.2240001000000011E-2</c:v>
                </c:pt>
                <c:pt idx="10516">
                  <c:v>3.1320001000000007E-2</c:v>
                </c:pt>
                <c:pt idx="10517">
                  <c:v>3.0400001000000006E-2</c:v>
                </c:pt>
                <c:pt idx="10518">
                  <c:v>2.9480001000000002E-2</c:v>
                </c:pt>
                <c:pt idx="10519">
                  <c:v>2.8560000999999991E-2</c:v>
                </c:pt>
                <c:pt idx="10520">
                  <c:v>2.7640001000000008E-2</c:v>
                </c:pt>
                <c:pt idx="10521">
                  <c:v>2.6720000999999997E-2</c:v>
                </c:pt>
                <c:pt idx="10522">
                  <c:v>2.5800001000000006E-2</c:v>
                </c:pt>
                <c:pt idx="10523">
                  <c:v>2.4880001000000002E-2</c:v>
                </c:pt>
                <c:pt idx="10524">
                  <c:v>2.3960000999999991E-2</c:v>
                </c:pt>
                <c:pt idx="10525">
                  <c:v>2.3040000999999997E-2</c:v>
                </c:pt>
                <c:pt idx="10526">
                  <c:v>2.2120000999999997E-2</c:v>
                </c:pt>
                <c:pt idx="10527">
                  <c:v>2.120000100000001E-2</c:v>
                </c:pt>
                <c:pt idx="10528">
                  <c:v>2.0280001000000002E-2</c:v>
                </c:pt>
                <c:pt idx="10529">
                  <c:v>1.9360001000000009E-2</c:v>
                </c:pt>
                <c:pt idx="10530">
                  <c:v>1.8440001000000008E-2</c:v>
                </c:pt>
                <c:pt idx="10531">
                  <c:v>1.7520001000000007E-2</c:v>
                </c:pt>
                <c:pt idx="10532">
                  <c:v>1.6600001000000007E-2</c:v>
                </c:pt>
                <c:pt idx="10533">
                  <c:v>1.5680001000000009E-2</c:v>
                </c:pt>
                <c:pt idx="10534">
                  <c:v>1.4760001000000002E-2</c:v>
                </c:pt>
                <c:pt idx="10535">
                  <c:v>1.3840001000000006E-2</c:v>
                </c:pt>
                <c:pt idx="10536">
                  <c:v>1.2920001000000004E-2</c:v>
                </c:pt>
                <c:pt idx="10537">
                  <c:v>1.2000001000000001E-2</c:v>
                </c:pt>
                <c:pt idx="10538">
                  <c:v>1.2444445444444445E-2</c:v>
                </c:pt>
                <c:pt idx="10539">
                  <c:v>1.2888889888888895E-2</c:v>
                </c:pt>
                <c:pt idx="10540">
                  <c:v>1.3333334333333339E-2</c:v>
                </c:pt>
                <c:pt idx="10541">
                  <c:v>1.3777778777777784E-2</c:v>
                </c:pt>
                <c:pt idx="10542">
                  <c:v>1.4222223222222224E-2</c:v>
                </c:pt>
                <c:pt idx="10543">
                  <c:v>1.4666667666666669E-2</c:v>
                </c:pt>
                <c:pt idx="10544">
                  <c:v>1.5111112111111111E-2</c:v>
                </c:pt>
                <c:pt idx="10545">
                  <c:v>1.555555655555556E-2</c:v>
                </c:pt>
                <c:pt idx="10546">
                  <c:v>1.6000001000000007E-2</c:v>
                </c:pt>
                <c:pt idx="10547">
                  <c:v>1.6444445444444445E-2</c:v>
                </c:pt>
                <c:pt idx="10548">
                  <c:v>1.6888889888888904E-2</c:v>
                </c:pt>
                <c:pt idx="10549">
                  <c:v>1.7333334333333335E-2</c:v>
                </c:pt>
                <c:pt idx="10550">
                  <c:v>1.7777778777777781E-2</c:v>
                </c:pt>
                <c:pt idx="10551">
                  <c:v>1.8222223222222229E-2</c:v>
                </c:pt>
                <c:pt idx="10552">
                  <c:v>1.8666667666666675E-2</c:v>
                </c:pt>
                <c:pt idx="10553">
                  <c:v>1.911111211111112E-2</c:v>
                </c:pt>
                <c:pt idx="10554">
                  <c:v>1.9555556555555562E-2</c:v>
                </c:pt>
                <c:pt idx="10555">
                  <c:v>2.0000001000000003E-2</c:v>
                </c:pt>
                <c:pt idx="10556">
                  <c:v>2.0444445444444452E-2</c:v>
                </c:pt>
                <c:pt idx="10557">
                  <c:v>2.0888889888888887E-2</c:v>
                </c:pt>
                <c:pt idx="10558">
                  <c:v>2.1333334333333332E-2</c:v>
                </c:pt>
                <c:pt idx="10559">
                  <c:v>2.1777778777777798E-2</c:v>
                </c:pt>
                <c:pt idx="10560">
                  <c:v>2.2222223222222233E-2</c:v>
                </c:pt>
                <c:pt idx="10561">
                  <c:v>2.2666667666666682E-2</c:v>
                </c:pt>
                <c:pt idx="10562">
                  <c:v>2.3111112111111127E-2</c:v>
                </c:pt>
                <c:pt idx="10563">
                  <c:v>2.3555556555555548E-2</c:v>
                </c:pt>
                <c:pt idx="10564">
                  <c:v>2.4000001E-2</c:v>
                </c:pt>
                <c:pt idx="10565">
                  <c:v>2.4444445444444452E-2</c:v>
                </c:pt>
                <c:pt idx="10566">
                  <c:v>2.4888889888888887E-2</c:v>
                </c:pt>
                <c:pt idx="10567">
                  <c:v>2.5333334333333343E-2</c:v>
                </c:pt>
                <c:pt idx="10568">
                  <c:v>2.5777778777777798E-2</c:v>
                </c:pt>
                <c:pt idx="10569">
                  <c:v>2.6222223222222219E-2</c:v>
                </c:pt>
                <c:pt idx="10570">
                  <c:v>2.6666667666666678E-2</c:v>
                </c:pt>
                <c:pt idx="10571">
                  <c:v>2.711111211111113E-2</c:v>
                </c:pt>
                <c:pt idx="10572">
                  <c:v>2.7555556555555565E-2</c:v>
                </c:pt>
                <c:pt idx="10573">
                  <c:v>2.8000001E-2</c:v>
                </c:pt>
                <c:pt idx="10574">
                  <c:v>2.8444445444444452E-2</c:v>
                </c:pt>
                <c:pt idx="10575">
                  <c:v>2.8888889888888887E-2</c:v>
                </c:pt>
                <c:pt idx="10576">
                  <c:v>2.9333334333333336E-2</c:v>
                </c:pt>
                <c:pt idx="10577">
                  <c:v>2.9777778777777798E-2</c:v>
                </c:pt>
                <c:pt idx="10578">
                  <c:v>3.0222223222222226E-2</c:v>
                </c:pt>
                <c:pt idx="10579">
                  <c:v>3.0666667666666678E-2</c:v>
                </c:pt>
                <c:pt idx="10580">
                  <c:v>3.1111112111111127E-2</c:v>
                </c:pt>
                <c:pt idx="10581">
                  <c:v>3.1555556555555558E-2</c:v>
                </c:pt>
                <c:pt idx="10582">
                  <c:v>3.2000001000000014E-2</c:v>
                </c:pt>
                <c:pt idx="10583">
                  <c:v>3.2444445444444463E-2</c:v>
                </c:pt>
                <c:pt idx="10584">
                  <c:v>3.2888889888888891E-2</c:v>
                </c:pt>
                <c:pt idx="10585">
                  <c:v>3.3333334333333332E-2</c:v>
                </c:pt>
                <c:pt idx="10586">
                  <c:v>3.3777778777777795E-2</c:v>
                </c:pt>
                <c:pt idx="10587">
                  <c:v>3.422222322222223E-2</c:v>
                </c:pt>
                <c:pt idx="10588">
                  <c:v>3.4666667666666671E-2</c:v>
                </c:pt>
                <c:pt idx="10589">
                  <c:v>3.5111112111111134E-2</c:v>
                </c:pt>
                <c:pt idx="10590">
                  <c:v>3.5555556555555555E-2</c:v>
                </c:pt>
                <c:pt idx="10591">
                  <c:v>3.6000001000000011E-2</c:v>
                </c:pt>
                <c:pt idx="10592">
                  <c:v>3.6444445444444452E-2</c:v>
                </c:pt>
                <c:pt idx="10593">
                  <c:v>3.6888889888888887E-2</c:v>
                </c:pt>
                <c:pt idx="10594">
                  <c:v>3.7333334333333343E-2</c:v>
                </c:pt>
                <c:pt idx="10595">
                  <c:v>3.7777778777777798E-2</c:v>
                </c:pt>
                <c:pt idx="10596">
                  <c:v>3.8222223222222219E-2</c:v>
                </c:pt>
                <c:pt idx="10597">
                  <c:v>3.8666667666666675E-2</c:v>
                </c:pt>
                <c:pt idx="10598">
                  <c:v>3.9111112111111124E-2</c:v>
                </c:pt>
                <c:pt idx="10599">
                  <c:v>3.9555556555555559E-2</c:v>
                </c:pt>
                <c:pt idx="10600">
                  <c:v>4.0000001000000014E-2</c:v>
                </c:pt>
                <c:pt idx="10601">
                  <c:v>3.9758065516129044E-2</c:v>
                </c:pt>
                <c:pt idx="10602">
                  <c:v>3.9516130032258068E-2</c:v>
                </c:pt>
                <c:pt idx="10603">
                  <c:v>3.9274194548387098E-2</c:v>
                </c:pt>
                <c:pt idx="10604">
                  <c:v>3.9032259064516149E-2</c:v>
                </c:pt>
                <c:pt idx="10605">
                  <c:v>3.8790323580645179E-2</c:v>
                </c:pt>
                <c:pt idx="10606">
                  <c:v>3.8548388096774196E-2</c:v>
                </c:pt>
                <c:pt idx="10607">
                  <c:v>3.8306452612903226E-2</c:v>
                </c:pt>
                <c:pt idx="10608">
                  <c:v>3.806451712903227E-2</c:v>
                </c:pt>
                <c:pt idx="10609">
                  <c:v>3.7822581645161293E-2</c:v>
                </c:pt>
                <c:pt idx="10610">
                  <c:v>3.7580646161290338E-2</c:v>
                </c:pt>
                <c:pt idx="10611">
                  <c:v>3.7338710677419389E-2</c:v>
                </c:pt>
                <c:pt idx="10612">
                  <c:v>3.7096775193548391E-2</c:v>
                </c:pt>
                <c:pt idx="10613">
                  <c:v>3.6854839709677435E-2</c:v>
                </c:pt>
                <c:pt idx="10614">
                  <c:v>3.6612904225806452E-2</c:v>
                </c:pt>
                <c:pt idx="10615">
                  <c:v>3.6370968741935482E-2</c:v>
                </c:pt>
                <c:pt idx="10616">
                  <c:v>3.6129033258064519E-2</c:v>
                </c:pt>
                <c:pt idx="10617">
                  <c:v>3.5887097774193577E-2</c:v>
                </c:pt>
                <c:pt idx="10618">
                  <c:v>3.5645162290322593E-2</c:v>
                </c:pt>
                <c:pt idx="10619">
                  <c:v>3.540322680645161E-2</c:v>
                </c:pt>
                <c:pt idx="10620">
                  <c:v>3.5161291322580647E-2</c:v>
                </c:pt>
                <c:pt idx="10621">
                  <c:v>3.4919355838709684E-2</c:v>
                </c:pt>
                <c:pt idx="10622">
                  <c:v>3.4677420354838714E-2</c:v>
                </c:pt>
                <c:pt idx="10623">
                  <c:v>3.4435484870967745E-2</c:v>
                </c:pt>
                <c:pt idx="10624">
                  <c:v>3.4193549387096775E-2</c:v>
                </c:pt>
                <c:pt idx="10625">
                  <c:v>3.3951613903225805E-2</c:v>
                </c:pt>
                <c:pt idx="10626">
                  <c:v>3.3709678419354856E-2</c:v>
                </c:pt>
                <c:pt idx="10627">
                  <c:v>3.346774293548388E-2</c:v>
                </c:pt>
                <c:pt idx="10628">
                  <c:v>3.3225807451612917E-2</c:v>
                </c:pt>
                <c:pt idx="10629">
                  <c:v>3.2983871967741954E-2</c:v>
                </c:pt>
                <c:pt idx="10630">
                  <c:v>3.2741936483870998E-2</c:v>
                </c:pt>
                <c:pt idx="10631">
                  <c:v>3.2500001000000001E-2</c:v>
                </c:pt>
                <c:pt idx="10632">
                  <c:v>3.2258065516129052E-2</c:v>
                </c:pt>
                <c:pt idx="10633">
                  <c:v>3.2016130032258061E-2</c:v>
                </c:pt>
                <c:pt idx="10634">
                  <c:v>3.1774194548387098E-2</c:v>
                </c:pt>
                <c:pt idx="10635">
                  <c:v>3.1532259064516142E-2</c:v>
                </c:pt>
                <c:pt idx="10636">
                  <c:v>3.1290323580645187E-2</c:v>
                </c:pt>
                <c:pt idx="10637">
                  <c:v>3.1048388096774206E-2</c:v>
                </c:pt>
                <c:pt idx="10638">
                  <c:v>3.0806452612903237E-2</c:v>
                </c:pt>
                <c:pt idx="10639">
                  <c:v>3.0564517129032253E-2</c:v>
                </c:pt>
                <c:pt idx="10640">
                  <c:v>3.0322581645161283E-2</c:v>
                </c:pt>
                <c:pt idx="10641">
                  <c:v>3.0080646161290334E-2</c:v>
                </c:pt>
                <c:pt idx="10642">
                  <c:v>2.9838710677419378E-2</c:v>
                </c:pt>
                <c:pt idx="10643">
                  <c:v>2.9596775193548388E-2</c:v>
                </c:pt>
                <c:pt idx="10644">
                  <c:v>2.9354839709677418E-2</c:v>
                </c:pt>
                <c:pt idx="10645">
                  <c:v>2.9112904225806448E-2</c:v>
                </c:pt>
                <c:pt idx="10646">
                  <c:v>2.8870968741935482E-2</c:v>
                </c:pt>
                <c:pt idx="10647">
                  <c:v>2.8629033258064512E-2</c:v>
                </c:pt>
                <c:pt idx="10648">
                  <c:v>2.8387097774193563E-2</c:v>
                </c:pt>
                <c:pt idx="10649">
                  <c:v>2.814516229032259E-2</c:v>
                </c:pt>
                <c:pt idx="10650">
                  <c:v>2.790322680645162E-2</c:v>
                </c:pt>
                <c:pt idx="10651">
                  <c:v>2.7661291322580651E-2</c:v>
                </c:pt>
                <c:pt idx="10652">
                  <c:v>2.7419355838709691E-2</c:v>
                </c:pt>
                <c:pt idx="10653">
                  <c:v>2.7177420354838708E-2</c:v>
                </c:pt>
                <c:pt idx="10654">
                  <c:v>2.6935484870967741E-2</c:v>
                </c:pt>
                <c:pt idx="10655">
                  <c:v>2.6693549387096782E-2</c:v>
                </c:pt>
                <c:pt idx="10656">
                  <c:v>2.6451613903225812E-2</c:v>
                </c:pt>
                <c:pt idx="10657">
                  <c:v>2.620967841935486E-2</c:v>
                </c:pt>
                <c:pt idx="10658">
                  <c:v>2.5967742935483876E-2</c:v>
                </c:pt>
                <c:pt idx="10659">
                  <c:v>2.5725807451612914E-2</c:v>
                </c:pt>
                <c:pt idx="10660">
                  <c:v>2.5483871967741944E-2</c:v>
                </c:pt>
                <c:pt idx="10661">
                  <c:v>2.5241936483870991E-2</c:v>
                </c:pt>
                <c:pt idx="10662">
                  <c:v>2.5000001000000001E-2</c:v>
                </c:pt>
                <c:pt idx="10663">
                  <c:v>2.5578948368421058E-2</c:v>
                </c:pt>
                <c:pt idx="10664">
                  <c:v>2.6157895736842102E-2</c:v>
                </c:pt>
                <c:pt idx="10665">
                  <c:v>2.6736843105263173E-2</c:v>
                </c:pt>
                <c:pt idx="10666">
                  <c:v>2.7315790473684227E-2</c:v>
                </c:pt>
                <c:pt idx="10667">
                  <c:v>2.7894737842105277E-2</c:v>
                </c:pt>
                <c:pt idx="10668">
                  <c:v>2.8473685210526331E-2</c:v>
                </c:pt>
                <c:pt idx="10669">
                  <c:v>2.9052632578947381E-2</c:v>
                </c:pt>
                <c:pt idx="10670">
                  <c:v>2.9631579947368428E-2</c:v>
                </c:pt>
                <c:pt idx="10671">
                  <c:v>3.0210527315789472E-2</c:v>
                </c:pt>
                <c:pt idx="10672">
                  <c:v>3.0789474684210543E-2</c:v>
                </c:pt>
                <c:pt idx="10673">
                  <c:v>3.136842205263158E-2</c:v>
                </c:pt>
                <c:pt idx="10674">
                  <c:v>3.1947369421052647E-2</c:v>
                </c:pt>
                <c:pt idx="10675">
                  <c:v>3.2526316789473715E-2</c:v>
                </c:pt>
                <c:pt idx="10676">
                  <c:v>3.3105264157894741E-2</c:v>
                </c:pt>
                <c:pt idx="10677">
                  <c:v>3.3684211526315802E-2</c:v>
                </c:pt>
                <c:pt idx="10678">
                  <c:v>3.4263158894736835E-2</c:v>
                </c:pt>
                <c:pt idx="10679">
                  <c:v>3.4842106263157896E-2</c:v>
                </c:pt>
                <c:pt idx="10680">
                  <c:v>3.542105363157895E-2</c:v>
                </c:pt>
                <c:pt idx="10681">
                  <c:v>3.6000001000000011E-2</c:v>
                </c:pt>
                <c:pt idx="10682">
                  <c:v>3.6578948368421071E-2</c:v>
                </c:pt>
                <c:pt idx="10683">
                  <c:v>3.7157895736842105E-2</c:v>
                </c:pt>
                <c:pt idx="10684">
                  <c:v>3.7736843105263179E-2</c:v>
                </c:pt>
                <c:pt idx="10685">
                  <c:v>3.8315790473684212E-2</c:v>
                </c:pt>
                <c:pt idx="10686">
                  <c:v>3.8894737842105266E-2</c:v>
                </c:pt>
                <c:pt idx="10687">
                  <c:v>3.9473685210526341E-2</c:v>
                </c:pt>
                <c:pt idx="10688">
                  <c:v>4.0052632578947395E-2</c:v>
                </c:pt>
                <c:pt idx="10689">
                  <c:v>4.0631579947368428E-2</c:v>
                </c:pt>
                <c:pt idx="10690">
                  <c:v>4.1210527315789475E-2</c:v>
                </c:pt>
                <c:pt idx="10691">
                  <c:v>4.1789474684210529E-2</c:v>
                </c:pt>
                <c:pt idx="10692">
                  <c:v>4.2368422052631638E-2</c:v>
                </c:pt>
                <c:pt idx="10693">
                  <c:v>4.2947369421052622E-2</c:v>
                </c:pt>
                <c:pt idx="10694">
                  <c:v>4.3526316789473676E-2</c:v>
                </c:pt>
                <c:pt idx="10695">
                  <c:v>4.4105264157894751E-2</c:v>
                </c:pt>
                <c:pt idx="10696">
                  <c:v>4.4684211526315819E-2</c:v>
                </c:pt>
                <c:pt idx="10697">
                  <c:v>4.5263158894736866E-2</c:v>
                </c:pt>
                <c:pt idx="10698">
                  <c:v>4.5842106263157871E-2</c:v>
                </c:pt>
                <c:pt idx="10699">
                  <c:v>4.6421053631578946E-2</c:v>
                </c:pt>
                <c:pt idx="10700">
                  <c:v>4.7000001000000027E-2</c:v>
                </c:pt>
                <c:pt idx="10701">
                  <c:v>4.5840001000000012E-2</c:v>
                </c:pt>
                <c:pt idx="10702">
                  <c:v>4.4680001000000018E-2</c:v>
                </c:pt>
                <c:pt idx="10703">
                  <c:v>4.3520001000000003E-2</c:v>
                </c:pt>
                <c:pt idx="10704">
                  <c:v>4.2360001000000029E-2</c:v>
                </c:pt>
                <c:pt idx="10705">
                  <c:v>4.1200001000000007E-2</c:v>
                </c:pt>
                <c:pt idx="10706">
                  <c:v>4.0040001000000013E-2</c:v>
                </c:pt>
                <c:pt idx="10707">
                  <c:v>3.8880001000000004E-2</c:v>
                </c:pt>
                <c:pt idx="10708">
                  <c:v>3.7720001000000003E-2</c:v>
                </c:pt>
                <c:pt idx="10709">
                  <c:v>3.6560001000000002E-2</c:v>
                </c:pt>
                <c:pt idx="10710">
                  <c:v>3.5400001E-2</c:v>
                </c:pt>
                <c:pt idx="10711">
                  <c:v>3.4240000999999999E-2</c:v>
                </c:pt>
                <c:pt idx="10712">
                  <c:v>3.3080000999999998E-2</c:v>
                </c:pt>
                <c:pt idx="10713">
                  <c:v>3.1920001000000003E-2</c:v>
                </c:pt>
                <c:pt idx="10714">
                  <c:v>3.0760000999999999E-2</c:v>
                </c:pt>
                <c:pt idx="10715">
                  <c:v>2.9600001000000001E-2</c:v>
                </c:pt>
                <c:pt idx="10716">
                  <c:v>2.8440001000000003E-2</c:v>
                </c:pt>
                <c:pt idx="10717">
                  <c:v>2.7280001000000009E-2</c:v>
                </c:pt>
                <c:pt idx="10718">
                  <c:v>2.6120000999999997E-2</c:v>
                </c:pt>
                <c:pt idx="10719">
                  <c:v>2.4960000999999992E-2</c:v>
                </c:pt>
                <c:pt idx="10720">
                  <c:v>2.3800001000000001E-2</c:v>
                </c:pt>
                <c:pt idx="10721">
                  <c:v>2.2640001000000007E-2</c:v>
                </c:pt>
                <c:pt idx="10722">
                  <c:v>2.1480001000000002E-2</c:v>
                </c:pt>
                <c:pt idx="10723">
                  <c:v>2.0320000999999997E-2</c:v>
                </c:pt>
                <c:pt idx="10724">
                  <c:v>1.9160001000000003E-2</c:v>
                </c:pt>
                <c:pt idx="10725">
                  <c:v>1.8000001000000009E-2</c:v>
                </c:pt>
                <c:pt idx="10726">
                  <c:v>1.8880001000000011E-2</c:v>
                </c:pt>
                <c:pt idx="10727">
                  <c:v>1.9760001000000013E-2</c:v>
                </c:pt>
                <c:pt idx="10728">
                  <c:v>2.0640001000000005E-2</c:v>
                </c:pt>
                <c:pt idx="10729">
                  <c:v>2.1520000999999997E-2</c:v>
                </c:pt>
                <c:pt idx="10730">
                  <c:v>2.2400001000000006E-2</c:v>
                </c:pt>
                <c:pt idx="10731">
                  <c:v>2.3280001000000005E-2</c:v>
                </c:pt>
                <c:pt idx="10732">
                  <c:v>2.4160001E-2</c:v>
                </c:pt>
                <c:pt idx="10733">
                  <c:v>2.5040001000000006E-2</c:v>
                </c:pt>
                <c:pt idx="10734">
                  <c:v>2.5920000999999998E-2</c:v>
                </c:pt>
                <c:pt idx="10735">
                  <c:v>2.6800001000000011E-2</c:v>
                </c:pt>
                <c:pt idx="10736">
                  <c:v>2.7680001000000013E-2</c:v>
                </c:pt>
                <c:pt idx="10737">
                  <c:v>2.8560000999999991E-2</c:v>
                </c:pt>
                <c:pt idx="10738">
                  <c:v>2.9440001000000011E-2</c:v>
                </c:pt>
                <c:pt idx="10739">
                  <c:v>3.0320001000000003E-2</c:v>
                </c:pt>
                <c:pt idx="10740">
                  <c:v>3.1200001000000012E-2</c:v>
                </c:pt>
                <c:pt idx="10741">
                  <c:v>3.2080001000000011E-2</c:v>
                </c:pt>
                <c:pt idx="10742">
                  <c:v>3.2960001000000003E-2</c:v>
                </c:pt>
                <c:pt idx="10743">
                  <c:v>3.3840001000000008E-2</c:v>
                </c:pt>
                <c:pt idx="10744">
                  <c:v>3.4720001000000007E-2</c:v>
                </c:pt>
                <c:pt idx="10745">
                  <c:v>3.5600001000000006E-2</c:v>
                </c:pt>
                <c:pt idx="10746">
                  <c:v>3.6480001000000005E-2</c:v>
                </c:pt>
                <c:pt idx="10747">
                  <c:v>3.7360001000000004E-2</c:v>
                </c:pt>
                <c:pt idx="10748">
                  <c:v>3.8240001000000003E-2</c:v>
                </c:pt>
                <c:pt idx="10749">
                  <c:v>3.9120000999999995E-2</c:v>
                </c:pt>
                <c:pt idx="10750">
                  <c:v>4.0000001000000014E-2</c:v>
                </c:pt>
                <c:pt idx="10751">
                  <c:v>3.9120000999999995E-2</c:v>
                </c:pt>
                <c:pt idx="10752">
                  <c:v>3.8240001000000003E-2</c:v>
                </c:pt>
                <c:pt idx="10753">
                  <c:v>3.7360001000000004E-2</c:v>
                </c:pt>
                <c:pt idx="10754">
                  <c:v>3.6480001000000005E-2</c:v>
                </c:pt>
                <c:pt idx="10755">
                  <c:v>3.5600001000000006E-2</c:v>
                </c:pt>
                <c:pt idx="10756">
                  <c:v>3.4720001E-2</c:v>
                </c:pt>
                <c:pt idx="10757">
                  <c:v>3.3840001000000001E-2</c:v>
                </c:pt>
                <c:pt idx="10758">
                  <c:v>3.2960001000000003E-2</c:v>
                </c:pt>
                <c:pt idx="10759">
                  <c:v>3.2080001000000011E-2</c:v>
                </c:pt>
                <c:pt idx="10760">
                  <c:v>3.1200001000000012E-2</c:v>
                </c:pt>
                <c:pt idx="10761">
                  <c:v>3.0320001000000003E-2</c:v>
                </c:pt>
                <c:pt idx="10762">
                  <c:v>2.9440001000000011E-2</c:v>
                </c:pt>
                <c:pt idx="10763">
                  <c:v>2.8560000999999991E-2</c:v>
                </c:pt>
                <c:pt idx="10764">
                  <c:v>2.768000100000001E-2</c:v>
                </c:pt>
                <c:pt idx="10765">
                  <c:v>2.6800001000000007E-2</c:v>
                </c:pt>
                <c:pt idx="10766">
                  <c:v>2.5920000999999998E-2</c:v>
                </c:pt>
                <c:pt idx="10767">
                  <c:v>2.5040001000000006E-2</c:v>
                </c:pt>
                <c:pt idx="10768">
                  <c:v>2.4160000999999997E-2</c:v>
                </c:pt>
                <c:pt idx="10769">
                  <c:v>2.3280000999999998E-2</c:v>
                </c:pt>
                <c:pt idx="10770">
                  <c:v>2.2400001000000006E-2</c:v>
                </c:pt>
                <c:pt idx="10771">
                  <c:v>2.1520000999999997E-2</c:v>
                </c:pt>
                <c:pt idx="10772">
                  <c:v>2.0640001000000005E-2</c:v>
                </c:pt>
                <c:pt idx="10773">
                  <c:v>1.9760001000000013E-2</c:v>
                </c:pt>
                <c:pt idx="10774">
                  <c:v>1.8880001000000007E-2</c:v>
                </c:pt>
                <c:pt idx="10775">
                  <c:v>1.8000001000000009E-2</c:v>
                </c:pt>
                <c:pt idx="10776">
                  <c:v>1.8340001000000012E-2</c:v>
                </c:pt>
                <c:pt idx="10777">
                  <c:v>1.8680001000000012E-2</c:v>
                </c:pt>
                <c:pt idx="10778">
                  <c:v>1.9020001000000012E-2</c:v>
                </c:pt>
                <c:pt idx="10779">
                  <c:v>1.9360001000000009E-2</c:v>
                </c:pt>
                <c:pt idx="10780">
                  <c:v>1.9700001000000012E-2</c:v>
                </c:pt>
                <c:pt idx="10781">
                  <c:v>2.0040001000000002E-2</c:v>
                </c:pt>
                <c:pt idx="10782">
                  <c:v>2.0380000999999998E-2</c:v>
                </c:pt>
                <c:pt idx="10783">
                  <c:v>2.0720000999999998E-2</c:v>
                </c:pt>
                <c:pt idx="10784">
                  <c:v>2.1060000999999998E-2</c:v>
                </c:pt>
                <c:pt idx="10785">
                  <c:v>2.1400001000000005E-2</c:v>
                </c:pt>
                <c:pt idx="10786">
                  <c:v>2.1740000999999998E-2</c:v>
                </c:pt>
                <c:pt idx="10787">
                  <c:v>2.2080001000000012E-2</c:v>
                </c:pt>
                <c:pt idx="10788">
                  <c:v>2.2420001000000002E-2</c:v>
                </c:pt>
                <c:pt idx="10789">
                  <c:v>2.2760000999999998E-2</c:v>
                </c:pt>
                <c:pt idx="10790">
                  <c:v>2.3100000999999998E-2</c:v>
                </c:pt>
                <c:pt idx="10791">
                  <c:v>2.3440001000000005E-2</c:v>
                </c:pt>
                <c:pt idx="10792">
                  <c:v>2.3780000999999999E-2</c:v>
                </c:pt>
                <c:pt idx="10793">
                  <c:v>2.4120000999999992E-2</c:v>
                </c:pt>
                <c:pt idx="10794">
                  <c:v>2.4460000999999999E-2</c:v>
                </c:pt>
                <c:pt idx="10795">
                  <c:v>2.4800001000000002E-2</c:v>
                </c:pt>
                <c:pt idx="10796">
                  <c:v>2.5140000999999999E-2</c:v>
                </c:pt>
                <c:pt idx="10797">
                  <c:v>2.5480001000000002E-2</c:v>
                </c:pt>
                <c:pt idx="10798">
                  <c:v>2.5820000999999999E-2</c:v>
                </c:pt>
                <c:pt idx="10799">
                  <c:v>2.6160000999999999E-2</c:v>
                </c:pt>
                <c:pt idx="10800">
                  <c:v>2.6500001000000006E-2</c:v>
                </c:pt>
                <c:pt idx="10801">
                  <c:v>2.6840001000000006E-2</c:v>
                </c:pt>
                <c:pt idx="10802">
                  <c:v>2.7180001000000002E-2</c:v>
                </c:pt>
                <c:pt idx="10803">
                  <c:v>2.7520000999999999E-2</c:v>
                </c:pt>
                <c:pt idx="10804">
                  <c:v>2.7860001000000002E-2</c:v>
                </c:pt>
                <c:pt idx="10805">
                  <c:v>2.8200001000000006E-2</c:v>
                </c:pt>
                <c:pt idx="10806">
                  <c:v>2.8540000999999999E-2</c:v>
                </c:pt>
                <c:pt idx="10807">
                  <c:v>2.8880000999999999E-2</c:v>
                </c:pt>
                <c:pt idx="10808">
                  <c:v>2.9220000999999999E-2</c:v>
                </c:pt>
                <c:pt idx="10809">
                  <c:v>2.9560000999999995E-2</c:v>
                </c:pt>
                <c:pt idx="10810">
                  <c:v>2.9900000999999999E-2</c:v>
                </c:pt>
                <c:pt idx="10811">
                  <c:v>3.0240001000000002E-2</c:v>
                </c:pt>
                <c:pt idx="10812">
                  <c:v>3.0580000999999999E-2</c:v>
                </c:pt>
                <c:pt idx="10813">
                  <c:v>3.0920001000000003E-2</c:v>
                </c:pt>
                <c:pt idx="10814">
                  <c:v>3.1260001000000009E-2</c:v>
                </c:pt>
                <c:pt idx="10815">
                  <c:v>3.1600001000000009E-2</c:v>
                </c:pt>
                <c:pt idx="10816">
                  <c:v>3.1940001000000003E-2</c:v>
                </c:pt>
                <c:pt idx="10817">
                  <c:v>3.228000100000001E-2</c:v>
                </c:pt>
                <c:pt idx="10818">
                  <c:v>3.262000100000001E-2</c:v>
                </c:pt>
                <c:pt idx="10819">
                  <c:v>3.2960001000000003E-2</c:v>
                </c:pt>
                <c:pt idx="10820">
                  <c:v>3.3300001000000003E-2</c:v>
                </c:pt>
                <c:pt idx="10821">
                  <c:v>3.3640001000000003E-2</c:v>
                </c:pt>
                <c:pt idx="10822">
                  <c:v>3.3980001000000003E-2</c:v>
                </c:pt>
                <c:pt idx="10823">
                  <c:v>3.4320001000000003E-2</c:v>
                </c:pt>
                <c:pt idx="10824">
                  <c:v>3.4660001000000003E-2</c:v>
                </c:pt>
                <c:pt idx="10825">
                  <c:v>3.500000100000001E-2</c:v>
                </c:pt>
                <c:pt idx="10826">
                  <c:v>3.4320001000000003E-2</c:v>
                </c:pt>
                <c:pt idx="10827">
                  <c:v>3.3640001000000003E-2</c:v>
                </c:pt>
                <c:pt idx="10828">
                  <c:v>3.2960001000000003E-2</c:v>
                </c:pt>
                <c:pt idx="10829">
                  <c:v>3.228000100000001E-2</c:v>
                </c:pt>
                <c:pt idx="10830">
                  <c:v>3.1600001000000009E-2</c:v>
                </c:pt>
                <c:pt idx="10831">
                  <c:v>3.0920001000000003E-2</c:v>
                </c:pt>
                <c:pt idx="10832">
                  <c:v>3.0240001000000002E-2</c:v>
                </c:pt>
                <c:pt idx="10833">
                  <c:v>2.9560000999999992E-2</c:v>
                </c:pt>
                <c:pt idx="10834">
                  <c:v>2.8880000999999999E-2</c:v>
                </c:pt>
                <c:pt idx="10835">
                  <c:v>2.8200000999999999E-2</c:v>
                </c:pt>
                <c:pt idx="10836">
                  <c:v>2.7520000999999999E-2</c:v>
                </c:pt>
                <c:pt idx="10837">
                  <c:v>2.6840001000000006E-2</c:v>
                </c:pt>
                <c:pt idx="10838">
                  <c:v>2.6160000999999999E-2</c:v>
                </c:pt>
                <c:pt idx="10839">
                  <c:v>2.5480001000000002E-2</c:v>
                </c:pt>
                <c:pt idx="10840">
                  <c:v>2.4800001000000002E-2</c:v>
                </c:pt>
                <c:pt idx="10841">
                  <c:v>2.4120000999999992E-2</c:v>
                </c:pt>
                <c:pt idx="10842">
                  <c:v>2.3440000999999999E-2</c:v>
                </c:pt>
                <c:pt idx="10843">
                  <c:v>2.2760000999999998E-2</c:v>
                </c:pt>
                <c:pt idx="10844">
                  <c:v>2.2080001000000012E-2</c:v>
                </c:pt>
                <c:pt idx="10845">
                  <c:v>2.1400001000000002E-2</c:v>
                </c:pt>
                <c:pt idx="10846">
                  <c:v>2.0720000999999998E-2</c:v>
                </c:pt>
                <c:pt idx="10847">
                  <c:v>2.0040001000000002E-2</c:v>
                </c:pt>
                <c:pt idx="10848">
                  <c:v>1.9360001000000009E-2</c:v>
                </c:pt>
                <c:pt idx="10849">
                  <c:v>1.8680001000000009E-2</c:v>
                </c:pt>
                <c:pt idx="10850">
                  <c:v>1.8000001000000009E-2</c:v>
                </c:pt>
                <c:pt idx="10851">
                  <c:v>1.8459460459459464E-2</c:v>
                </c:pt>
                <c:pt idx="10852">
                  <c:v>1.8918919918918923E-2</c:v>
                </c:pt>
                <c:pt idx="10853">
                  <c:v>1.9378379378378389E-2</c:v>
                </c:pt>
                <c:pt idx="10854">
                  <c:v>1.9837838837837848E-2</c:v>
                </c:pt>
                <c:pt idx="10855">
                  <c:v>2.0297298297297307E-2</c:v>
                </c:pt>
                <c:pt idx="10856">
                  <c:v>2.0756757756756762E-2</c:v>
                </c:pt>
                <c:pt idx="10857">
                  <c:v>2.1216217216216235E-2</c:v>
                </c:pt>
                <c:pt idx="10858">
                  <c:v>2.1675676675675701E-2</c:v>
                </c:pt>
                <c:pt idx="10859">
                  <c:v>2.2135136135135142E-2</c:v>
                </c:pt>
                <c:pt idx="10860">
                  <c:v>2.2594595594594601E-2</c:v>
                </c:pt>
                <c:pt idx="10861">
                  <c:v>2.305405505405406E-2</c:v>
                </c:pt>
                <c:pt idx="10862">
                  <c:v>2.3513514513513523E-2</c:v>
                </c:pt>
                <c:pt idx="10863">
                  <c:v>2.3972973972972985E-2</c:v>
                </c:pt>
                <c:pt idx="10864">
                  <c:v>2.4432433432432434E-2</c:v>
                </c:pt>
                <c:pt idx="10865">
                  <c:v>2.4891892891891889E-2</c:v>
                </c:pt>
                <c:pt idx="10866">
                  <c:v>2.5351352351351351E-2</c:v>
                </c:pt>
                <c:pt idx="10867">
                  <c:v>2.5810811810810821E-2</c:v>
                </c:pt>
                <c:pt idx="10868">
                  <c:v>2.6270271270270294E-2</c:v>
                </c:pt>
                <c:pt idx="10869">
                  <c:v>2.6729730729729749E-2</c:v>
                </c:pt>
                <c:pt idx="10870">
                  <c:v>2.7189190189189204E-2</c:v>
                </c:pt>
                <c:pt idx="10871">
                  <c:v>2.764864964864865E-2</c:v>
                </c:pt>
                <c:pt idx="10872">
                  <c:v>2.8108109108108102E-2</c:v>
                </c:pt>
                <c:pt idx="10873">
                  <c:v>2.8567568567567578E-2</c:v>
                </c:pt>
                <c:pt idx="10874">
                  <c:v>2.902702802702704E-2</c:v>
                </c:pt>
                <c:pt idx="10875">
                  <c:v>2.9486487486486492E-2</c:v>
                </c:pt>
                <c:pt idx="10876">
                  <c:v>2.9945946945945951E-2</c:v>
                </c:pt>
                <c:pt idx="10877">
                  <c:v>3.0405406405405417E-2</c:v>
                </c:pt>
                <c:pt idx="10878">
                  <c:v>3.0864865864864879E-2</c:v>
                </c:pt>
                <c:pt idx="10879">
                  <c:v>3.1324325324324345E-2</c:v>
                </c:pt>
                <c:pt idx="10880">
                  <c:v>3.1783784783783797E-2</c:v>
                </c:pt>
                <c:pt idx="10881">
                  <c:v>3.2243244243243256E-2</c:v>
                </c:pt>
                <c:pt idx="10882">
                  <c:v>3.2702703702702701E-2</c:v>
                </c:pt>
                <c:pt idx="10883">
                  <c:v>3.3162163162162167E-2</c:v>
                </c:pt>
                <c:pt idx="10884">
                  <c:v>3.362162262162164E-2</c:v>
                </c:pt>
                <c:pt idx="10885">
                  <c:v>3.4081082081081085E-2</c:v>
                </c:pt>
                <c:pt idx="10886">
                  <c:v>3.4540541540540544E-2</c:v>
                </c:pt>
                <c:pt idx="10887">
                  <c:v>3.500000100000001E-2</c:v>
                </c:pt>
                <c:pt idx="10888">
                  <c:v>3.4320001000000003E-2</c:v>
                </c:pt>
                <c:pt idx="10889">
                  <c:v>3.3640001000000003E-2</c:v>
                </c:pt>
                <c:pt idx="10890">
                  <c:v>3.2960001000000003E-2</c:v>
                </c:pt>
                <c:pt idx="10891">
                  <c:v>3.228000100000001E-2</c:v>
                </c:pt>
                <c:pt idx="10892">
                  <c:v>3.1600001000000009E-2</c:v>
                </c:pt>
                <c:pt idx="10893">
                  <c:v>3.0920001000000003E-2</c:v>
                </c:pt>
                <c:pt idx="10894">
                  <c:v>3.0240001000000002E-2</c:v>
                </c:pt>
                <c:pt idx="10895">
                  <c:v>2.9560000999999992E-2</c:v>
                </c:pt>
                <c:pt idx="10896">
                  <c:v>2.8880000999999999E-2</c:v>
                </c:pt>
                <c:pt idx="10897">
                  <c:v>2.8200000999999999E-2</c:v>
                </c:pt>
                <c:pt idx="10898">
                  <c:v>2.7520000999999999E-2</c:v>
                </c:pt>
                <c:pt idx="10899">
                  <c:v>2.6840001000000006E-2</c:v>
                </c:pt>
                <c:pt idx="10900">
                  <c:v>2.6160000999999999E-2</c:v>
                </c:pt>
                <c:pt idx="10901">
                  <c:v>2.5480001000000002E-2</c:v>
                </c:pt>
                <c:pt idx="10902">
                  <c:v>2.4800001000000002E-2</c:v>
                </c:pt>
                <c:pt idx="10903">
                  <c:v>2.4120000999999992E-2</c:v>
                </c:pt>
                <c:pt idx="10904">
                  <c:v>2.3440000999999999E-2</c:v>
                </c:pt>
                <c:pt idx="10905">
                  <c:v>2.2760000999999998E-2</c:v>
                </c:pt>
                <c:pt idx="10906">
                  <c:v>2.2080001000000012E-2</c:v>
                </c:pt>
                <c:pt idx="10907">
                  <c:v>2.1400001000000002E-2</c:v>
                </c:pt>
                <c:pt idx="10908">
                  <c:v>2.0720000999999998E-2</c:v>
                </c:pt>
                <c:pt idx="10909">
                  <c:v>2.0040001000000002E-2</c:v>
                </c:pt>
                <c:pt idx="10910">
                  <c:v>1.9360001000000009E-2</c:v>
                </c:pt>
                <c:pt idx="10911">
                  <c:v>1.8680001000000009E-2</c:v>
                </c:pt>
                <c:pt idx="10912">
                  <c:v>1.8000001000000009E-2</c:v>
                </c:pt>
                <c:pt idx="10913">
                  <c:v>1.7634921634920645E-2</c:v>
                </c:pt>
                <c:pt idx="10914">
                  <c:v>1.7269842269841275E-2</c:v>
                </c:pt>
                <c:pt idx="10915">
                  <c:v>1.6904762904761908E-2</c:v>
                </c:pt>
                <c:pt idx="10916">
                  <c:v>1.6539683539682545E-2</c:v>
                </c:pt>
                <c:pt idx="10917">
                  <c:v>1.6174604174603178E-2</c:v>
                </c:pt>
                <c:pt idx="10918">
                  <c:v>1.5809524809523821E-2</c:v>
                </c:pt>
                <c:pt idx="10919">
                  <c:v>1.5444445444444449E-2</c:v>
                </c:pt>
                <c:pt idx="10920">
                  <c:v>1.5079366079365079E-2</c:v>
                </c:pt>
                <c:pt idx="10921">
                  <c:v>1.4714286714285717E-2</c:v>
                </c:pt>
                <c:pt idx="10922">
                  <c:v>1.4349207349206356E-2</c:v>
                </c:pt>
                <c:pt idx="10923">
                  <c:v>1.3984127984126985E-2</c:v>
                </c:pt>
                <c:pt idx="10924">
                  <c:v>1.3619048619047626E-2</c:v>
                </c:pt>
                <c:pt idx="10925">
                  <c:v>1.3253969253968262E-2</c:v>
                </c:pt>
                <c:pt idx="10926">
                  <c:v>1.2888889888888899E-2</c:v>
                </c:pt>
                <c:pt idx="10927">
                  <c:v>1.2523810523809523E-2</c:v>
                </c:pt>
                <c:pt idx="10928">
                  <c:v>1.2158731158730162E-2</c:v>
                </c:pt>
                <c:pt idx="10929">
                  <c:v>1.1793651793650802E-2</c:v>
                </c:pt>
                <c:pt idx="10930">
                  <c:v>1.1428572428571437E-2</c:v>
                </c:pt>
                <c:pt idx="10931">
                  <c:v>1.106349306349207E-2</c:v>
                </c:pt>
                <c:pt idx="10932">
                  <c:v>1.0698413698412701E-2</c:v>
                </c:pt>
                <c:pt idx="10933">
                  <c:v>1.0333334333333338E-2</c:v>
                </c:pt>
                <c:pt idx="10934">
                  <c:v>9.9682549682539728E-3</c:v>
                </c:pt>
                <c:pt idx="10935">
                  <c:v>9.603175603174606E-3</c:v>
                </c:pt>
                <c:pt idx="10936">
                  <c:v>9.2380962380952461E-3</c:v>
                </c:pt>
                <c:pt idx="10937">
                  <c:v>8.8730168730158793E-3</c:v>
                </c:pt>
                <c:pt idx="10938">
                  <c:v>8.5079375079365142E-3</c:v>
                </c:pt>
                <c:pt idx="10939">
                  <c:v>8.1428581428571456E-3</c:v>
                </c:pt>
                <c:pt idx="10940">
                  <c:v>7.7777787777777814E-3</c:v>
                </c:pt>
                <c:pt idx="10941">
                  <c:v>7.4126994126984189E-3</c:v>
                </c:pt>
                <c:pt idx="10942">
                  <c:v>7.0476200476190494E-3</c:v>
                </c:pt>
                <c:pt idx="10943">
                  <c:v>6.6825406825396895E-3</c:v>
                </c:pt>
                <c:pt idx="10944">
                  <c:v>6.3174613174603218E-3</c:v>
                </c:pt>
                <c:pt idx="10945">
                  <c:v>5.9523819523809559E-3</c:v>
                </c:pt>
                <c:pt idx="10946">
                  <c:v>5.5873025873015916E-3</c:v>
                </c:pt>
                <c:pt idx="10947">
                  <c:v>5.2222232222222265E-3</c:v>
                </c:pt>
                <c:pt idx="10948">
                  <c:v>4.8571438571428614E-3</c:v>
                </c:pt>
                <c:pt idx="10949">
                  <c:v>4.4920644920634972E-3</c:v>
                </c:pt>
                <c:pt idx="10950">
                  <c:v>4.1269851269841304E-3</c:v>
                </c:pt>
                <c:pt idx="10951">
                  <c:v>3.7619057619047666E-3</c:v>
                </c:pt>
                <c:pt idx="10952">
                  <c:v>3.3968263968253997E-3</c:v>
                </c:pt>
                <c:pt idx="10953">
                  <c:v>3.0317470317460359E-3</c:v>
                </c:pt>
                <c:pt idx="10954">
                  <c:v>2.66666766666667E-3</c:v>
                </c:pt>
                <c:pt idx="10955">
                  <c:v>2.301588301587304E-3</c:v>
                </c:pt>
                <c:pt idx="10956">
                  <c:v>1.9365089365079402E-3</c:v>
                </c:pt>
                <c:pt idx="10957">
                  <c:v>1.5714295714285738E-3</c:v>
                </c:pt>
                <c:pt idx="10958">
                  <c:v>1.20635020634921E-3</c:v>
                </c:pt>
                <c:pt idx="10959">
                  <c:v>8.4127084126984358E-4</c:v>
                </c:pt>
                <c:pt idx="10960">
                  <c:v>4.7619147619047962E-4</c:v>
                </c:pt>
                <c:pt idx="10961">
                  <c:v>1.1111211111111357E-4</c:v>
                </c:pt>
                <c:pt idx="10962">
                  <c:v>-2.5396725396825248E-4</c:v>
                </c:pt>
                <c:pt idx="10963">
                  <c:v>-6.1904661904761671E-4</c:v>
                </c:pt>
                <c:pt idx="10964">
                  <c:v>-9.8412598412698257E-4</c:v>
                </c:pt>
                <c:pt idx="10965">
                  <c:v>-1.349205349206347E-3</c:v>
                </c:pt>
                <c:pt idx="10966">
                  <c:v>-1.7142847142857126E-3</c:v>
                </c:pt>
                <c:pt idx="10967">
                  <c:v>-2.0793640793650772E-3</c:v>
                </c:pt>
                <c:pt idx="10968">
                  <c:v>-2.4444434444444441E-3</c:v>
                </c:pt>
                <c:pt idx="10969">
                  <c:v>-2.8095228095238079E-3</c:v>
                </c:pt>
                <c:pt idx="10970">
                  <c:v>-3.1746021746031717E-3</c:v>
                </c:pt>
                <c:pt idx="10971">
                  <c:v>-3.5396815396825402E-3</c:v>
                </c:pt>
                <c:pt idx="10972">
                  <c:v>-3.9047609047619053E-3</c:v>
                </c:pt>
                <c:pt idx="10973">
                  <c:v>-4.2698402698412696E-3</c:v>
                </c:pt>
                <c:pt idx="10974">
                  <c:v>-4.6349196349206312E-3</c:v>
                </c:pt>
                <c:pt idx="10975">
                  <c:v>-4.9999990000000024E-3</c:v>
                </c:pt>
                <c:pt idx="10976">
                  <c:v>-4.2799990000000022E-3</c:v>
                </c:pt>
                <c:pt idx="10977">
                  <c:v>-3.5599989999999999E-3</c:v>
                </c:pt>
                <c:pt idx="10978">
                  <c:v>-2.8399989999999997E-3</c:v>
                </c:pt>
                <c:pt idx="10979">
                  <c:v>-2.1199989999999996E-3</c:v>
                </c:pt>
                <c:pt idx="10980">
                  <c:v>-1.3999990000000001E-3</c:v>
                </c:pt>
                <c:pt idx="10981">
                  <c:v>-6.7999899999999971E-4</c:v>
                </c:pt>
                <c:pt idx="10982">
                  <c:v>4.0001000000000087E-5</c:v>
                </c:pt>
                <c:pt idx="10983">
                  <c:v>7.6000100000000092E-4</c:v>
                </c:pt>
                <c:pt idx="10984">
                  <c:v>1.4800010000000018E-3</c:v>
                </c:pt>
                <c:pt idx="10985">
                  <c:v>2.2000010000000026E-3</c:v>
                </c:pt>
                <c:pt idx="10986">
                  <c:v>2.9200010000000011E-3</c:v>
                </c:pt>
                <c:pt idx="10987">
                  <c:v>3.6400010000000021E-3</c:v>
                </c:pt>
                <c:pt idx="10988">
                  <c:v>4.3600010000000014E-3</c:v>
                </c:pt>
                <c:pt idx="10989">
                  <c:v>5.0800010000000033E-3</c:v>
                </c:pt>
                <c:pt idx="10990">
                  <c:v>5.8000010000000034E-3</c:v>
                </c:pt>
                <c:pt idx="10991">
                  <c:v>6.5200010000000036E-3</c:v>
                </c:pt>
                <c:pt idx="10992">
                  <c:v>7.2400010000000072E-3</c:v>
                </c:pt>
                <c:pt idx="10993">
                  <c:v>7.9600010000000065E-3</c:v>
                </c:pt>
                <c:pt idx="10994">
                  <c:v>8.6800010000000014E-3</c:v>
                </c:pt>
                <c:pt idx="10995">
                  <c:v>9.400001000000005E-3</c:v>
                </c:pt>
                <c:pt idx="10996">
                  <c:v>1.0120001000000003E-2</c:v>
                </c:pt>
                <c:pt idx="10997">
                  <c:v>1.0840001000000007E-2</c:v>
                </c:pt>
                <c:pt idx="10998">
                  <c:v>1.1560001000000011E-2</c:v>
                </c:pt>
                <c:pt idx="10999">
                  <c:v>1.2280001000000006E-2</c:v>
                </c:pt>
                <c:pt idx="11000">
                  <c:v>1.3000001000000004E-2</c:v>
                </c:pt>
                <c:pt idx="11001">
                  <c:v>1.2440001000000004E-2</c:v>
                </c:pt>
                <c:pt idx="11002">
                  <c:v>1.1880001000000003E-2</c:v>
                </c:pt>
                <c:pt idx="11003">
                  <c:v>1.1320001000000005E-2</c:v>
                </c:pt>
                <c:pt idx="11004">
                  <c:v>1.0760001000000007E-2</c:v>
                </c:pt>
                <c:pt idx="11005">
                  <c:v>1.0200001000000004E-2</c:v>
                </c:pt>
                <c:pt idx="11006">
                  <c:v>9.6400010000000005E-3</c:v>
                </c:pt>
                <c:pt idx="11007">
                  <c:v>9.0800010000000025E-3</c:v>
                </c:pt>
                <c:pt idx="11008">
                  <c:v>8.5200010000000027E-3</c:v>
                </c:pt>
                <c:pt idx="11009">
                  <c:v>7.960001000000003E-3</c:v>
                </c:pt>
                <c:pt idx="11010">
                  <c:v>7.4000010000000033E-3</c:v>
                </c:pt>
                <c:pt idx="11011">
                  <c:v>6.8400010000000018E-3</c:v>
                </c:pt>
                <c:pt idx="11012">
                  <c:v>6.2800010000000012E-3</c:v>
                </c:pt>
                <c:pt idx="11013">
                  <c:v>5.7200009999999997E-3</c:v>
                </c:pt>
                <c:pt idx="11014">
                  <c:v>5.160001E-3</c:v>
                </c:pt>
                <c:pt idx="11015">
                  <c:v>4.6000010000000003E-3</c:v>
                </c:pt>
                <c:pt idx="11016">
                  <c:v>4.0400009999999997E-3</c:v>
                </c:pt>
                <c:pt idx="11017">
                  <c:v>3.4800009999999999E-3</c:v>
                </c:pt>
                <c:pt idx="11018">
                  <c:v>2.9200009999999998E-3</c:v>
                </c:pt>
                <c:pt idx="11019">
                  <c:v>2.3600010000000013E-3</c:v>
                </c:pt>
                <c:pt idx="11020">
                  <c:v>1.8000010000000005E-3</c:v>
                </c:pt>
                <c:pt idx="11021">
                  <c:v>1.2400009999999999E-3</c:v>
                </c:pt>
                <c:pt idx="11022">
                  <c:v>6.800009999999992E-4</c:v>
                </c:pt>
                <c:pt idx="11023">
                  <c:v>1.2000099999999847E-4</c:v>
                </c:pt>
                <c:pt idx="11024">
                  <c:v>-4.3999900000000222E-4</c:v>
                </c:pt>
                <c:pt idx="11025">
                  <c:v>-9.9999900000000055E-4</c:v>
                </c:pt>
                <c:pt idx="11026">
                  <c:v>-7.4193448387096822E-4</c:v>
                </c:pt>
                <c:pt idx="11027">
                  <c:v>-4.8386996774193574E-4</c:v>
                </c:pt>
                <c:pt idx="11028">
                  <c:v>-2.2580545161290342E-4</c:v>
                </c:pt>
                <c:pt idx="11029">
                  <c:v>3.2259064516129029E-5</c:v>
                </c:pt>
                <c:pt idx="11030">
                  <c:v>2.903235806451615E-4</c:v>
                </c:pt>
                <c:pt idx="11031">
                  <c:v>5.4838809677419372E-4</c:v>
                </c:pt>
                <c:pt idx="11032">
                  <c:v>8.0645261290322615E-4</c:v>
                </c:pt>
                <c:pt idx="11033">
                  <c:v>1.0645171290322589E-3</c:v>
                </c:pt>
                <c:pt idx="11034">
                  <c:v>1.3225816451612909E-3</c:v>
                </c:pt>
                <c:pt idx="11035">
                  <c:v>1.5806461612903233E-3</c:v>
                </c:pt>
                <c:pt idx="11036">
                  <c:v>1.8387106774193549E-3</c:v>
                </c:pt>
                <c:pt idx="11037">
                  <c:v>2.0967751935483865E-3</c:v>
                </c:pt>
                <c:pt idx="11038">
                  <c:v>2.3548397096774211E-3</c:v>
                </c:pt>
                <c:pt idx="11039">
                  <c:v>2.6129042258064535E-3</c:v>
                </c:pt>
                <c:pt idx="11040">
                  <c:v>2.8709687419354846E-3</c:v>
                </c:pt>
                <c:pt idx="11041">
                  <c:v>3.1290332580645188E-3</c:v>
                </c:pt>
                <c:pt idx="11042">
                  <c:v>3.3870977741935491E-3</c:v>
                </c:pt>
                <c:pt idx="11043">
                  <c:v>3.6451622903225828E-3</c:v>
                </c:pt>
                <c:pt idx="11044">
                  <c:v>3.9032268064516156E-3</c:v>
                </c:pt>
                <c:pt idx="11045">
                  <c:v>4.1612913225806472E-3</c:v>
                </c:pt>
                <c:pt idx="11046">
                  <c:v>4.4193558387096796E-3</c:v>
                </c:pt>
                <c:pt idx="11047">
                  <c:v>4.6774203548387103E-3</c:v>
                </c:pt>
                <c:pt idx="11048">
                  <c:v>4.9354848709677393E-3</c:v>
                </c:pt>
                <c:pt idx="11049">
                  <c:v>5.1935493870967761E-3</c:v>
                </c:pt>
                <c:pt idx="11050">
                  <c:v>5.4516139032258094E-3</c:v>
                </c:pt>
                <c:pt idx="11051">
                  <c:v>5.7096784193548444E-3</c:v>
                </c:pt>
                <c:pt idx="11052">
                  <c:v>5.9677429354838751E-3</c:v>
                </c:pt>
                <c:pt idx="11053">
                  <c:v>6.2258074516129023E-3</c:v>
                </c:pt>
                <c:pt idx="11054">
                  <c:v>6.4838719677419382E-3</c:v>
                </c:pt>
                <c:pt idx="11055">
                  <c:v>6.7419364838709707E-3</c:v>
                </c:pt>
                <c:pt idx="11056">
                  <c:v>7.0000010000000031E-3</c:v>
                </c:pt>
                <c:pt idx="11057">
                  <c:v>7.2580655161290338E-3</c:v>
                </c:pt>
                <c:pt idx="11058">
                  <c:v>7.5161300322580662E-3</c:v>
                </c:pt>
                <c:pt idx="11059">
                  <c:v>7.7741945483870969E-3</c:v>
                </c:pt>
                <c:pt idx="11060">
                  <c:v>8.0322590645161285E-3</c:v>
                </c:pt>
                <c:pt idx="11061">
                  <c:v>8.2903235806451609E-3</c:v>
                </c:pt>
                <c:pt idx="11062">
                  <c:v>8.5483880967741933E-3</c:v>
                </c:pt>
                <c:pt idx="11063">
                  <c:v>8.8064526129032379E-3</c:v>
                </c:pt>
                <c:pt idx="11064">
                  <c:v>9.0645171290322565E-3</c:v>
                </c:pt>
                <c:pt idx="11065">
                  <c:v>9.3225816451612976E-3</c:v>
                </c:pt>
                <c:pt idx="11066">
                  <c:v>9.5806461612903248E-3</c:v>
                </c:pt>
                <c:pt idx="11067">
                  <c:v>9.838710677419359E-3</c:v>
                </c:pt>
                <c:pt idx="11068">
                  <c:v>1.009677519354839E-2</c:v>
                </c:pt>
                <c:pt idx="11069">
                  <c:v>1.0354839709677426E-2</c:v>
                </c:pt>
                <c:pt idx="11070">
                  <c:v>1.0612904225806453E-2</c:v>
                </c:pt>
                <c:pt idx="11071">
                  <c:v>1.0870968741935483E-2</c:v>
                </c:pt>
                <c:pt idx="11072">
                  <c:v>1.1129033258064521E-2</c:v>
                </c:pt>
                <c:pt idx="11073">
                  <c:v>1.1387097774193548E-2</c:v>
                </c:pt>
                <c:pt idx="11074">
                  <c:v>1.1645162290322584E-2</c:v>
                </c:pt>
                <c:pt idx="11075">
                  <c:v>1.1903226806451611E-2</c:v>
                </c:pt>
                <c:pt idx="11076">
                  <c:v>1.2161291322580646E-2</c:v>
                </c:pt>
                <c:pt idx="11077">
                  <c:v>1.241935583870968E-2</c:v>
                </c:pt>
                <c:pt idx="11078">
                  <c:v>1.2677420354838712E-2</c:v>
                </c:pt>
                <c:pt idx="11079">
                  <c:v>1.2935484870967741E-2</c:v>
                </c:pt>
                <c:pt idx="11080">
                  <c:v>1.3193549387096775E-2</c:v>
                </c:pt>
                <c:pt idx="11081">
                  <c:v>1.3451613903225803E-2</c:v>
                </c:pt>
                <c:pt idx="11082">
                  <c:v>1.3709678419354844E-2</c:v>
                </c:pt>
                <c:pt idx="11083">
                  <c:v>1.3967742935483871E-2</c:v>
                </c:pt>
                <c:pt idx="11084">
                  <c:v>1.4225807451612903E-2</c:v>
                </c:pt>
                <c:pt idx="11085">
                  <c:v>1.4483871967741939E-2</c:v>
                </c:pt>
                <c:pt idx="11086">
                  <c:v>1.4741936483870965E-2</c:v>
                </c:pt>
                <c:pt idx="11087">
                  <c:v>1.5000001000000004E-2</c:v>
                </c:pt>
                <c:pt idx="11088">
                  <c:v>1.447368521052632E-2</c:v>
                </c:pt>
                <c:pt idx="11089">
                  <c:v>1.3947369421052635E-2</c:v>
                </c:pt>
                <c:pt idx="11090">
                  <c:v>1.3421053631578953E-2</c:v>
                </c:pt>
                <c:pt idx="11091">
                  <c:v>1.2894737842105267E-2</c:v>
                </c:pt>
                <c:pt idx="11092">
                  <c:v>1.236842205263158E-2</c:v>
                </c:pt>
                <c:pt idx="11093">
                  <c:v>1.1842106263157907E-2</c:v>
                </c:pt>
                <c:pt idx="11094">
                  <c:v>1.1315790473684207E-2</c:v>
                </c:pt>
                <c:pt idx="11095">
                  <c:v>1.0789474684210536E-2</c:v>
                </c:pt>
                <c:pt idx="11096">
                  <c:v>1.0263158894736847E-2</c:v>
                </c:pt>
                <c:pt idx="11097">
                  <c:v>9.7368431052631561E-3</c:v>
                </c:pt>
                <c:pt idx="11098">
                  <c:v>9.2105273157894775E-3</c:v>
                </c:pt>
                <c:pt idx="11099">
                  <c:v>8.6842115263157903E-3</c:v>
                </c:pt>
                <c:pt idx="11100">
                  <c:v>8.1578957368421065E-3</c:v>
                </c:pt>
                <c:pt idx="11101">
                  <c:v>7.6315799473684236E-3</c:v>
                </c:pt>
                <c:pt idx="11102">
                  <c:v>7.105264157894739E-3</c:v>
                </c:pt>
                <c:pt idx="11103">
                  <c:v>6.5789483684210552E-3</c:v>
                </c:pt>
                <c:pt idx="11104">
                  <c:v>6.0526325789473714E-3</c:v>
                </c:pt>
                <c:pt idx="11105">
                  <c:v>5.5263167894736885E-3</c:v>
                </c:pt>
                <c:pt idx="11106">
                  <c:v>5.0000010000000022E-3</c:v>
                </c:pt>
                <c:pt idx="11107">
                  <c:v>4.4736852105263184E-3</c:v>
                </c:pt>
                <c:pt idx="11108">
                  <c:v>3.9473694210526346E-3</c:v>
                </c:pt>
                <c:pt idx="11109">
                  <c:v>3.4210536315789474E-3</c:v>
                </c:pt>
                <c:pt idx="11110">
                  <c:v>2.8947378421052658E-3</c:v>
                </c:pt>
                <c:pt idx="11111">
                  <c:v>2.3684220526315816E-3</c:v>
                </c:pt>
                <c:pt idx="11112">
                  <c:v>1.8421062631578974E-3</c:v>
                </c:pt>
                <c:pt idx="11113">
                  <c:v>1.3157904736842134E-3</c:v>
                </c:pt>
                <c:pt idx="11114">
                  <c:v>7.8947468421052718E-4</c:v>
                </c:pt>
                <c:pt idx="11115">
                  <c:v>2.6315889473684363E-4</c:v>
                </c:pt>
                <c:pt idx="11116">
                  <c:v>-2.6315689473684024E-4</c:v>
                </c:pt>
                <c:pt idx="11117">
                  <c:v>-7.8947268421052596E-4</c:v>
                </c:pt>
                <c:pt idx="11118">
                  <c:v>-1.3157884736842099E-3</c:v>
                </c:pt>
                <c:pt idx="11119">
                  <c:v>-1.8421042631578937E-3</c:v>
                </c:pt>
                <c:pt idx="11120">
                  <c:v>-2.3684200526315796E-3</c:v>
                </c:pt>
                <c:pt idx="11121">
                  <c:v>-2.8947358421052612E-3</c:v>
                </c:pt>
                <c:pt idx="11122">
                  <c:v>-3.4210516315789472E-3</c:v>
                </c:pt>
                <c:pt idx="11123">
                  <c:v>-3.9473674210526314E-3</c:v>
                </c:pt>
                <c:pt idx="11124">
                  <c:v>-4.473683210526316E-3</c:v>
                </c:pt>
                <c:pt idx="11125">
                  <c:v>-4.9999990000000024E-3</c:v>
                </c:pt>
                <c:pt idx="11126">
                  <c:v>-4.596773193548391E-3</c:v>
                </c:pt>
                <c:pt idx="11127">
                  <c:v>-4.1935473870967754E-3</c:v>
                </c:pt>
                <c:pt idx="11128">
                  <c:v>-3.7903215806451636E-3</c:v>
                </c:pt>
                <c:pt idx="11129">
                  <c:v>-3.3870957741935488E-3</c:v>
                </c:pt>
                <c:pt idx="11130">
                  <c:v>-2.9838699677419375E-3</c:v>
                </c:pt>
                <c:pt idx="11131">
                  <c:v>-2.580644161290324E-3</c:v>
                </c:pt>
                <c:pt idx="11132">
                  <c:v>-2.17741835483871E-3</c:v>
                </c:pt>
                <c:pt idx="11133">
                  <c:v>-1.7741925483870976E-3</c:v>
                </c:pt>
                <c:pt idx="11134">
                  <c:v>-1.3709667419354841E-3</c:v>
                </c:pt>
                <c:pt idx="11135">
                  <c:v>-9.6774093548387193E-4</c:v>
                </c:pt>
                <c:pt idx="11136">
                  <c:v>-5.6451512903225821E-4</c:v>
                </c:pt>
                <c:pt idx="11137">
                  <c:v>-1.6128932258064506E-4</c:v>
                </c:pt>
                <c:pt idx="11138">
                  <c:v>2.4193648387096768E-4</c:v>
                </c:pt>
                <c:pt idx="11139">
                  <c:v>6.4516229032258055E-4</c:v>
                </c:pt>
                <c:pt idx="11140">
                  <c:v>1.0483880967741941E-3</c:v>
                </c:pt>
                <c:pt idx="11141">
                  <c:v>1.4516139032258067E-3</c:v>
                </c:pt>
                <c:pt idx="11142">
                  <c:v>1.8548397096774193E-3</c:v>
                </c:pt>
                <c:pt idx="11143">
                  <c:v>2.2580655161290332E-3</c:v>
                </c:pt>
                <c:pt idx="11144">
                  <c:v>2.6612913225806459E-3</c:v>
                </c:pt>
                <c:pt idx="11145">
                  <c:v>3.0645171290322585E-3</c:v>
                </c:pt>
                <c:pt idx="11146">
                  <c:v>3.4677429354838707E-3</c:v>
                </c:pt>
                <c:pt idx="11147">
                  <c:v>3.8709687419354851E-3</c:v>
                </c:pt>
                <c:pt idx="11148">
                  <c:v>4.2741945483870955E-3</c:v>
                </c:pt>
                <c:pt idx="11149">
                  <c:v>4.6774203548387103E-3</c:v>
                </c:pt>
                <c:pt idx="11150">
                  <c:v>5.0806461612903277E-3</c:v>
                </c:pt>
                <c:pt idx="11151">
                  <c:v>5.4838719677419382E-3</c:v>
                </c:pt>
                <c:pt idx="11152">
                  <c:v>5.8870977741935513E-3</c:v>
                </c:pt>
                <c:pt idx="11153">
                  <c:v>6.2903235806451661E-3</c:v>
                </c:pt>
                <c:pt idx="11154">
                  <c:v>6.6935493870967783E-3</c:v>
                </c:pt>
                <c:pt idx="11155">
                  <c:v>7.0967751935483931E-3</c:v>
                </c:pt>
                <c:pt idx="11156">
                  <c:v>7.5000010000000044E-3</c:v>
                </c:pt>
                <c:pt idx="11157">
                  <c:v>7.9032268064516166E-3</c:v>
                </c:pt>
                <c:pt idx="11158">
                  <c:v>8.3064526129032357E-3</c:v>
                </c:pt>
                <c:pt idx="11159">
                  <c:v>8.7096784193548375E-3</c:v>
                </c:pt>
                <c:pt idx="11160">
                  <c:v>9.1129042258064584E-3</c:v>
                </c:pt>
                <c:pt idx="11161">
                  <c:v>9.5161300322580741E-3</c:v>
                </c:pt>
                <c:pt idx="11162">
                  <c:v>9.9193558387096863E-3</c:v>
                </c:pt>
                <c:pt idx="11163">
                  <c:v>1.0322581645161304E-2</c:v>
                </c:pt>
                <c:pt idx="11164">
                  <c:v>1.0725807451612909E-2</c:v>
                </c:pt>
                <c:pt idx="11165">
                  <c:v>1.1129033258064521E-2</c:v>
                </c:pt>
                <c:pt idx="11166">
                  <c:v>1.1532259064516137E-2</c:v>
                </c:pt>
                <c:pt idx="11167">
                  <c:v>1.1935484870967749E-2</c:v>
                </c:pt>
                <c:pt idx="11168">
                  <c:v>1.2338710677419359E-2</c:v>
                </c:pt>
                <c:pt idx="11169">
                  <c:v>1.2741936483870965E-2</c:v>
                </c:pt>
                <c:pt idx="11170">
                  <c:v>1.3145162290322584E-2</c:v>
                </c:pt>
                <c:pt idx="11171">
                  <c:v>1.3548388096774198E-2</c:v>
                </c:pt>
                <c:pt idx="11172">
                  <c:v>1.3951613903225803E-2</c:v>
                </c:pt>
                <c:pt idx="11173">
                  <c:v>1.4354839709677424E-2</c:v>
                </c:pt>
                <c:pt idx="11174">
                  <c:v>1.4758065516129033E-2</c:v>
                </c:pt>
                <c:pt idx="11175">
                  <c:v>1.5161291322580645E-2</c:v>
                </c:pt>
                <c:pt idx="11176">
                  <c:v>1.5564517129032261E-2</c:v>
                </c:pt>
                <c:pt idx="11177">
                  <c:v>1.5967742935483871E-2</c:v>
                </c:pt>
                <c:pt idx="11178">
                  <c:v>1.6370968741935492E-2</c:v>
                </c:pt>
                <c:pt idx="11179">
                  <c:v>1.6774194548387106E-2</c:v>
                </c:pt>
                <c:pt idx="11180">
                  <c:v>1.7177420354838709E-2</c:v>
                </c:pt>
                <c:pt idx="11181">
                  <c:v>1.758064616129032E-2</c:v>
                </c:pt>
                <c:pt idx="11182">
                  <c:v>1.7983871967741941E-2</c:v>
                </c:pt>
                <c:pt idx="11183">
                  <c:v>1.8387097774193551E-2</c:v>
                </c:pt>
                <c:pt idx="11184">
                  <c:v>1.8790323580645162E-2</c:v>
                </c:pt>
                <c:pt idx="11185">
                  <c:v>1.9193549387096782E-2</c:v>
                </c:pt>
                <c:pt idx="11186">
                  <c:v>1.9596775193548393E-2</c:v>
                </c:pt>
                <c:pt idx="11187">
                  <c:v>2.0000001E-2</c:v>
                </c:pt>
                <c:pt idx="11188">
                  <c:v>2.0600001E-2</c:v>
                </c:pt>
                <c:pt idx="11189">
                  <c:v>2.1200001000000007E-2</c:v>
                </c:pt>
                <c:pt idx="11190">
                  <c:v>2.1800001000000006E-2</c:v>
                </c:pt>
                <c:pt idx="11191">
                  <c:v>2.2400001000000006E-2</c:v>
                </c:pt>
                <c:pt idx="11192">
                  <c:v>2.3000001000000003E-2</c:v>
                </c:pt>
                <c:pt idx="11193">
                  <c:v>2.3600000999999995E-2</c:v>
                </c:pt>
                <c:pt idx="11194">
                  <c:v>2.4200000999999999E-2</c:v>
                </c:pt>
                <c:pt idx="11195">
                  <c:v>2.4800001000000002E-2</c:v>
                </c:pt>
                <c:pt idx="11196">
                  <c:v>2.5400001000000002E-2</c:v>
                </c:pt>
                <c:pt idx="11197">
                  <c:v>2.6000001000000002E-2</c:v>
                </c:pt>
                <c:pt idx="11198">
                  <c:v>2.6600001000000002E-2</c:v>
                </c:pt>
                <c:pt idx="11199">
                  <c:v>2.7200001000000008E-2</c:v>
                </c:pt>
                <c:pt idx="11200">
                  <c:v>2.7800001000000008E-2</c:v>
                </c:pt>
                <c:pt idx="11201">
                  <c:v>2.8400001000000001E-2</c:v>
                </c:pt>
                <c:pt idx="11202">
                  <c:v>2.9000001000000001E-2</c:v>
                </c:pt>
                <c:pt idx="11203">
                  <c:v>2.9600001000000001E-2</c:v>
                </c:pt>
                <c:pt idx="11204">
                  <c:v>3.0200001000000001E-2</c:v>
                </c:pt>
                <c:pt idx="11205">
                  <c:v>3.0800001000000011E-2</c:v>
                </c:pt>
                <c:pt idx="11206">
                  <c:v>3.1400001000000011E-2</c:v>
                </c:pt>
                <c:pt idx="11207">
                  <c:v>3.2000001000000014E-2</c:v>
                </c:pt>
                <c:pt idx="11208">
                  <c:v>3.260000100000001E-2</c:v>
                </c:pt>
                <c:pt idx="11209">
                  <c:v>3.3200001000000007E-2</c:v>
                </c:pt>
                <c:pt idx="11210">
                  <c:v>3.3800001000000003E-2</c:v>
                </c:pt>
                <c:pt idx="11211">
                  <c:v>3.4400000999999999E-2</c:v>
                </c:pt>
                <c:pt idx="11212">
                  <c:v>3.500000100000001E-2</c:v>
                </c:pt>
                <c:pt idx="11213">
                  <c:v>3.4761905761904778E-2</c:v>
                </c:pt>
                <c:pt idx="11214">
                  <c:v>3.4523810523809553E-2</c:v>
                </c:pt>
                <c:pt idx="11215">
                  <c:v>3.4285715285714315E-2</c:v>
                </c:pt>
                <c:pt idx="11216">
                  <c:v>3.4047620047619055E-2</c:v>
                </c:pt>
                <c:pt idx="11217">
                  <c:v>3.380952480952381E-2</c:v>
                </c:pt>
                <c:pt idx="11218">
                  <c:v>3.3571429571428585E-2</c:v>
                </c:pt>
                <c:pt idx="11219">
                  <c:v>3.3333334333333339E-2</c:v>
                </c:pt>
                <c:pt idx="11220">
                  <c:v>3.3095239095238094E-2</c:v>
                </c:pt>
                <c:pt idx="11221">
                  <c:v>3.2857143857142876E-2</c:v>
                </c:pt>
                <c:pt idx="11222">
                  <c:v>3.2619048619047644E-2</c:v>
                </c:pt>
                <c:pt idx="11223">
                  <c:v>3.2380953380952385E-2</c:v>
                </c:pt>
                <c:pt idx="11224">
                  <c:v>3.2142858142857146E-2</c:v>
                </c:pt>
                <c:pt idx="11225">
                  <c:v>3.1904762904761914E-2</c:v>
                </c:pt>
                <c:pt idx="11226">
                  <c:v>3.1666667666666683E-2</c:v>
                </c:pt>
                <c:pt idx="11227">
                  <c:v>3.1428572428571451E-2</c:v>
                </c:pt>
                <c:pt idx="11228">
                  <c:v>3.1190477190476202E-2</c:v>
                </c:pt>
                <c:pt idx="11229">
                  <c:v>3.0952381952380946E-2</c:v>
                </c:pt>
                <c:pt idx="11230">
                  <c:v>3.0714286714285714E-2</c:v>
                </c:pt>
                <c:pt idx="11231">
                  <c:v>3.0476191476190486E-2</c:v>
                </c:pt>
                <c:pt idx="11232">
                  <c:v>3.023809623809524E-2</c:v>
                </c:pt>
                <c:pt idx="11233">
                  <c:v>3.0000001000000002E-2</c:v>
                </c:pt>
                <c:pt idx="11234">
                  <c:v>2.9761905761904787E-2</c:v>
                </c:pt>
                <c:pt idx="11235">
                  <c:v>2.9523810523809545E-2</c:v>
                </c:pt>
                <c:pt idx="11236">
                  <c:v>2.9285715285714303E-2</c:v>
                </c:pt>
                <c:pt idx="11237">
                  <c:v>2.9047620047619058E-2</c:v>
                </c:pt>
                <c:pt idx="11238">
                  <c:v>2.8809524809523812E-2</c:v>
                </c:pt>
                <c:pt idx="11239">
                  <c:v>2.8571429571428577E-2</c:v>
                </c:pt>
                <c:pt idx="11240">
                  <c:v>2.8333334333333335E-2</c:v>
                </c:pt>
                <c:pt idx="11241">
                  <c:v>2.8095239095238086E-2</c:v>
                </c:pt>
                <c:pt idx="11242">
                  <c:v>2.7857143857142865E-2</c:v>
                </c:pt>
                <c:pt idx="11243">
                  <c:v>2.7619048619047636E-2</c:v>
                </c:pt>
                <c:pt idx="11244">
                  <c:v>2.7380953380952391E-2</c:v>
                </c:pt>
                <c:pt idx="11245">
                  <c:v>2.7142858142857142E-2</c:v>
                </c:pt>
                <c:pt idx="11246">
                  <c:v>2.6904762904761913E-2</c:v>
                </c:pt>
                <c:pt idx="11247">
                  <c:v>2.6666667666666678E-2</c:v>
                </c:pt>
                <c:pt idx="11248">
                  <c:v>2.6428572428571447E-2</c:v>
                </c:pt>
                <c:pt idx="11249">
                  <c:v>2.6190477190476191E-2</c:v>
                </c:pt>
                <c:pt idx="11250">
                  <c:v>2.5952381952380942E-2</c:v>
                </c:pt>
                <c:pt idx="11251">
                  <c:v>2.5714286714285713E-2</c:v>
                </c:pt>
                <c:pt idx="11252">
                  <c:v>2.5476191476190489E-2</c:v>
                </c:pt>
                <c:pt idx="11253">
                  <c:v>2.5238096238095239E-2</c:v>
                </c:pt>
                <c:pt idx="11254">
                  <c:v>2.5000001000000004E-2</c:v>
                </c:pt>
                <c:pt idx="11255">
                  <c:v>2.4761905761904783E-2</c:v>
                </c:pt>
                <c:pt idx="11256">
                  <c:v>2.4523810523809544E-2</c:v>
                </c:pt>
                <c:pt idx="11257">
                  <c:v>2.4285715285714302E-2</c:v>
                </c:pt>
                <c:pt idx="11258">
                  <c:v>2.4047620047619046E-2</c:v>
                </c:pt>
                <c:pt idx="11259">
                  <c:v>2.3809524809523811E-2</c:v>
                </c:pt>
                <c:pt idx="11260">
                  <c:v>2.3571429571428576E-2</c:v>
                </c:pt>
                <c:pt idx="11261">
                  <c:v>2.3333334333333341E-2</c:v>
                </c:pt>
                <c:pt idx="11262">
                  <c:v>2.3095239095238085E-2</c:v>
                </c:pt>
                <c:pt idx="11263">
                  <c:v>2.2857143857142874E-2</c:v>
                </c:pt>
                <c:pt idx="11264">
                  <c:v>2.2619048619047639E-2</c:v>
                </c:pt>
                <c:pt idx="11265">
                  <c:v>2.2380953380952386E-2</c:v>
                </c:pt>
                <c:pt idx="11266">
                  <c:v>2.2142858142857144E-2</c:v>
                </c:pt>
                <c:pt idx="11267">
                  <c:v>2.1904762904761912E-2</c:v>
                </c:pt>
                <c:pt idx="11268">
                  <c:v>2.1666667666666674E-2</c:v>
                </c:pt>
                <c:pt idx="11269">
                  <c:v>2.1428572428571439E-2</c:v>
                </c:pt>
                <c:pt idx="11270">
                  <c:v>2.1190477190476197E-2</c:v>
                </c:pt>
                <c:pt idx="11271">
                  <c:v>2.0952381952380941E-2</c:v>
                </c:pt>
                <c:pt idx="11272">
                  <c:v>2.0714286714285709E-2</c:v>
                </c:pt>
                <c:pt idx="11273">
                  <c:v>2.0476191476190488E-2</c:v>
                </c:pt>
                <c:pt idx="11274">
                  <c:v>2.0238096238095239E-2</c:v>
                </c:pt>
                <c:pt idx="11275">
                  <c:v>2.0000001E-2</c:v>
                </c:pt>
                <c:pt idx="11276">
                  <c:v>1.9677420354838718E-2</c:v>
                </c:pt>
                <c:pt idx="11277">
                  <c:v>1.9354839709677427E-2</c:v>
                </c:pt>
                <c:pt idx="11278">
                  <c:v>1.9032259064516135E-2</c:v>
                </c:pt>
                <c:pt idx="11279">
                  <c:v>1.8709678419354846E-2</c:v>
                </c:pt>
                <c:pt idx="11280">
                  <c:v>1.8387097774193548E-2</c:v>
                </c:pt>
                <c:pt idx="11281">
                  <c:v>1.8064517129032263E-2</c:v>
                </c:pt>
                <c:pt idx="11282">
                  <c:v>1.7741936483870964E-2</c:v>
                </c:pt>
                <c:pt idx="11283">
                  <c:v>1.7419355838709679E-2</c:v>
                </c:pt>
                <c:pt idx="11284">
                  <c:v>1.7096775193548387E-2</c:v>
                </c:pt>
                <c:pt idx="11285">
                  <c:v>1.6774194548387106E-2</c:v>
                </c:pt>
                <c:pt idx="11286">
                  <c:v>1.6451613903225804E-2</c:v>
                </c:pt>
                <c:pt idx="11287">
                  <c:v>1.6129033258064522E-2</c:v>
                </c:pt>
                <c:pt idx="11288">
                  <c:v>1.580645261290323E-2</c:v>
                </c:pt>
                <c:pt idx="11289">
                  <c:v>1.5483871967741937E-2</c:v>
                </c:pt>
                <c:pt idx="11290">
                  <c:v>1.5161291322580643E-2</c:v>
                </c:pt>
                <c:pt idx="11291">
                  <c:v>1.4838710677419353E-2</c:v>
                </c:pt>
                <c:pt idx="11292">
                  <c:v>1.4516130032258063E-2</c:v>
                </c:pt>
                <c:pt idx="11293">
                  <c:v>1.4193549387096773E-2</c:v>
                </c:pt>
                <c:pt idx="11294">
                  <c:v>1.3870968741935486E-2</c:v>
                </c:pt>
                <c:pt idx="11295">
                  <c:v>1.3548388096774198E-2</c:v>
                </c:pt>
                <c:pt idx="11296">
                  <c:v>1.3225807451612908E-2</c:v>
                </c:pt>
                <c:pt idx="11297">
                  <c:v>1.2903226806451611E-2</c:v>
                </c:pt>
                <c:pt idx="11298">
                  <c:v>1.2580646161290315E-2</c:v>
                </c:pt>
                <c:pt idx="11299">
                  <c:v>1.225806551612903E-2</c:v>
                </c:pt>
                <c:pt idx="11300">
                  <c:v>1.1935484870967744E-2</c:v>
                </c:pt>
                <c:pt idx="11301">
                  <c:v>1.1612904225806454E-2</c:v>
                </c:pt>
                <c:pt idx="11302">
                  <c:v>1.129032358064516E-2</c:v>
                </c:pt>
                <c:pt idx="11303">
                  <c:v>1.0967742935483868E-2</c:v>
                </c:pt>
                <c:pt idx="11304">
                  <c:v>1.0645162290322583E-2</c:v>
                </c:pt>
                <c:pt idx="11305">
                  <c:v>1.0322581645161298E-2</c:v>
                </c:pt>
                <c:pt idx="11306">
                  <c:v>1.0000001000000001E-2</c:v>
                </c:pt>
                <c:pt idx="11307">
                  <c:v>9.6774203548387113E-3</c:v>
                </c:pt>
                <c:pt idx="11308">
                  <c:v>9.3548397096774247E-3</c:v>
                </c:pt>
                <c:pt idx="11309">
                  <c:v>9.0322590645161276E-3</c:v>
                </c:pt>
                <c:pt idx="11310">
                  <c:v>8.7096784193548375E-3</c:v>
                </c:pt>
                <c:pt idx="11311">
                  <c:v>8.3870977741935509E-3</c:v>
                </c:pt>
                <c:pt idx="11312">
                  <c:v>8.064517129032259E-3</c:v>
                </c:pt>
                <c:pt idx="11313">
                  <c:v>7.7419364838709715E-3</c:v>
                </c:pt>
                <c:pt idx="11314">
                  <c:v>7.4193558387096788E-3</c:v>
                </c:pt>
                <c:pt idx="11315">
                  <c:v>7.0967751935483913E-3</c:v>
                </c:pt>
                <c:pt idx="11316">
                  <c:v>6.7741945483870943E-3</c:v>
                </c:pt>
                <c:pt idx="11317">
                  <c:v>6.4516139032258111E-3</c:v>
                </c:pt>
                <c:pt idx="11318">
                  <c:v>6.1290332580645175E-3</c:v>
                </c:pt>
                <c:pt idx="11319">
                  <c:v>5.8064526129032274E-3</c:v>
                </c:pt>
                <c:pt idx="11320">
                  <c:v>5.4838719677419347E-3</c:v>
                </c:pt>
                <c:pt idx="11321">
                  <c:v>5.1612913225806481E-3</c:v>
                </c:pt>
                <c:pt idx="11322">
                  <c:v>4.8387106774193537E-3</c:v>
                </c:pt>
                <c:pt idx="11323">
                  <c:v>4.5161300322580653E-3</c:v>
                </c:pt>
                <c:pt idx="11324">
                  <c:v>4.1935493870967734E-3</c:v>
                </c:pt>
                <c:pt idx="11325">
                  <c:v>3.8709687419354846E-3</c:v>
                </c:pt>
                <c:pt idx="11326">
                  <c:v>3.5483880967741945E-3</c:v>
                </c:pt>
                <c:pt idx="11327">
                  <c:v>3.2258074516129049E-3</c:v>
                </c:pt>
                <c:pt idx="11328">
                  <c:v>2.9032268064516126E-3</c:v>
                </c:pt>
                <c:pt idx="11329">
                  <c:v>2.5806461612903212E-3</c:v>
                </c:pt>
                <c:pt idx="11330">
                  <c:v>2.2580655161290306E-3</c:v>
                </c:pt>
                <c:pt idx="11331">
                  <c:v>1.9354848709677421E-3</c:v>
                </c:pt>
                <c:pt idx="11332">
                  <c:v>1.6129042258064513E-3</c:v>
                </c:pt>
                <c:pt idx="11333">
                  <c:v>1.2903235806451612E-3</c:v>
                </c:pt>
                <c:pt idx="11334">
                  <c:v>9.6774293548387098E-4</c:v>
                </c:pt>
                <c:pt idx="11335">
                  <c:v>6.4516229032257882E-4</c:v>
                </c:pt>
                <c:pt idx="11336">
                  <c:v>3.2258164516128855E-4</c:v>
                </c:pt>
                <c:pt idx="11337">
                  <c:v>1.0000000000000011E-9</c:v>
                </c:pt>
                <c:pt idx="11338">
                  <c:v>4.0000100000000003E-4</c:v>
                </c:pt>
                <c:pt idx="11339">
                  <c:v>8.0000100000000027E-4</c:v>
                </c:pt>
                <c:pt idx="11340">
                  <c:v>1.200001E-3</c:v>
                </c:pt>
                <c:pt idx="11341">
                  <c:v>1.6000010000000004E-3</c:v>
                </c:pt>
                <c:pt idx="11342">
                  <c:v>2.0000009999999999E-3</c:v>
                </c:pt>
                <c:pt idx="11343">
                  <c:v>2.400001000000001E-3</c:v>
                </c:pt>
                <c:pt idx="11344">
                  <c:v>2.8000010000000012E-3</c:v>
                </c:pt>
                <c:pt idx="11345">
                  <c:v>3.2000010000000018E-3</c:v>
                </c:pt>
                <c:pt idx="11346">
                  <c:v>3.6000010000000007E-3</c:v>
                </c:pt>
                <c:pt idx="11347">
                  <c:v>4.0000010000000004E-3</c:v>
                </c:pt>
                <c:pt idx="11348">
                  <c:v>4.4000010000000023E-3</c:v>
                </c:pt>
                <c:pt idx="11349">
                  <c:v>4.8000009999999999E-3</c:v>
                </c:pt>
                <c:pt idx="11350">
                  <c:v>5.2000009999999992E-3</c:v>
                </c:pt>
                <c:pt idx="11351">
                  <c:v>5.6000010000000003E-3</c:v>
                </c:pt>
                <c:pt idx="11352">
                  <c:v>6.0000010000000022E-3</c:v>
                </c:pt>
                <c:pt idx="11353">
                  <c:v>6.4000010000000024E-3</c:v>
                </c:pt>
                <c:pt idx="11354">
                  <c:v>6.8000010000000017E-3</c:v>
                </c:pt>
                <c:pt idx="11355">
                  <c:v>7.2000010000000019E-3</c:v>
                </c:pt>
                <c:pt idx="11356">
                  <c:v>7.6000010000000012E-3</c:v>
                </c:pt>
                <c:pt idx="11357">
                  <c:v>8.0000010000000048E-3</c:v>
                </c:pt>
                <c:pt idx="11358">
                  <c:v>8.4000010000000024E-3</c:v>
                </c:pt>
                <c:pt idx="11359">
                  <c:v>8.8000010000000035E-3</c:v>
                </c:pt>
                <c:pt idx="11360">
                  <c:v>9.2000010000000011E-3</c:v>
                </c:pt>
                <c:pt idx="11361">
                  <c:v>9.6000010000000021E-3</c:v>
                </c:pt>
                <c:pt idx="11362">
                  <c:v>1.0000001000000001E-2</c:v>
                </c:pt>
                <c:pt idx="11363">
                  <c:v>1.0238096238095238E-2</c:v>
                </c:pt>
                <c:pt idx="11364">
                  <c:v>1.0476191476190477E-2</c:v>
                </c:pt>
                <c:pt idx="11365">
                  <c:v>1.0714286714285717E-2</c:v>
                </c:pt>
                <c:pt idx="11366">
                  <c:v>1.0952381952380952E-2</c:v>
                </c:pt>
                <c:pt idx="11367">
                  <c:v>1.1190477190476195E-2</c:v>
                </c:pt>
                <c:pt idx="11368">
                  <c:v>1.1428572428571432E-2</c:v>
                </c:pt>
                <c:pt idx="11369">
                  <c:v>1.1666667666666675E-2</c:v>
                </c:pt>
                <c:pt idx="11370">
                  <c:v>1.1904762904761904E-2</c:v>
                </c:pt>
                <c:pt idx="11371">
                  <c:v>1.2142858142857151E-2</c:v>
                </c:pt>
                <c:pt idx="11372">
                  <c:v>1.2380953380952383E-2</c:v>
                </c:pt>
                <c:pt idx="11373">
                  <c:v>1.2619048619047621E-2</c:v>
                </c:pt>
                <c:pt idx="11374">
                  <c:v>1.2857143857142856E-2</c:v>
                </c:pt>
                <c:pt idx="11375">
                  <c:v>1.3095239095238102E-2</c:v>
                </c:pt>
                <c:pt idx="11376">
                  <c:v>1.3333334333333339E-2</c:v>
                </c:pt>
                <c:pt idx="11377">
                  <c:v>1.3571429571428574E-2</c:v>
                </c:pt>
                <c:pt idx="11378">
                  <c:v>1.3809524809523814E-2</c:v>
                </c:pt>
                <c:pt idx="11379">
                  <c:v>1.4047620047619053E-2</c:v>
                </c:pt>
                <c:pt idx="11380">
                  <c:v>1.428571528571429E-2</c:v>
                </c:pt>
                <c:pt idx="11381">
                  <c:v>1.4523810523809522E-2</c:v>
                </c:pt>
                <c:pt idx="11382">
                  <c:v>1.476190576190476E-2</c:v>
                </c:pt>
                <c:pt idx="11383">
                  <c:v>1.5000001000000002E-2</c:v>
                </c:pt>
                <c:pt idx="11384">
                  <c:v>1.5238096238095239E-2</c:v>
                </c:pt>
                <c:pt idx="11385">
                  <c:v>1.547619147619048E-2</c:v>
                </c:pt>
                <c:pt idx="11386">
                  <c:v>1.5714286714285715E-2</c:v>
                </c:pt>
                <c:pt idx="11387">
                  <c:v>1.5952381952380953E-2</c:v>
                </c:pt>
                <c:pt idx="11388">
                  <c:v>1.6190477190476196E-2</c:v>
                </c:pt>
                <c:pt idx="11389">
                  <c:v>1.6428572428571427E-2</c:v>
                </c:pt>
                <c:pt idx="11390">
                  <c:v>1.6666667666666673E-2</c:v>
                </c:pt>
                <c:pt idx="11391">
                  <c:v>1.6904762904761905E-2</c:v>
                </c:pt>
                <c:pt idx="11392">
                  <c:v>1.714285814285715E-2</c:v>
                </c:pt>
                <c:pt idx="11393">
                  <c:v>1.7380953380952385E-2</c:v>
                </c:pt>
                <c:pt idx="11394">
                  <c:v>1.761904861904762E-2</c:v>
                </c:pt>
                <c:pt idx="11395">
                  <c:v>1.7857143857142856E-2</c:v>
                </c:pt>
                <c:pt idx="11396">
                  <c:v>1.8095239095238101E-2</c:v>
                </c:pt>
                <c:pt idx="11397">
                  <c:v>1.833333433333334E-2</c:v>
                </c:pt>
                <c:pt idx="11398">
                  <c:v>1.8571429571428578E-2</c:v>
                </c:pt>
                <c:pt idx="11399">
                  <c:v>1.8809524809523814E-2</c:v>
                </c:pt>
                <c:pt idx="11400">
                  <c:v>1.9047620047619052E-2</c:v>
                </c:pt>
                <c:pt idx="11401">
                  <c:v>1.9285715285714291E-2</c:v>
                </c:pt>
                <c:pt idx="11402">
                  <c:v>1.9523810523809523E-2</c:v>
                </c:pt>
                <c:pt idx="11403">
                  <c:v>1.9761905761904768E-2</c:v>
                </c:pt>
                <c:pt idx="11404">
                  <c:v>2.0000001E-2</c:v>
                </c:pt>
                <c:pt idx="11405">
                  <c:v>2.0238096238095235E-2</c:v>
                </c:pt>
                <c:pt idx="11406">
                  <c:v>2.0476191476190488E-2</c:v>
                </c:pt>
                <c:pt idx="11407">
                  <c:v>2.0714286714285709E-2</c:v>
                </c:pt>
                <c:pt idx="11408">
                  <c:v>2.0952381952380941E-2</c:v>
                </c:pt>
                <c:pt idx="11409">
                  <c:v>2.1190477190476197E-2</c:v>
                </c:pt>
                <c:pt idx="11410">
                  <c:v>2.1428572428571439E-2</c:v>
                </c:pt>
                <c:pt idx="11411">
                  <c:v>2.1666667666666674E-2</c:v>
                </c:pt>
                <c:pt idx="11412">
                  <c:v>2.1904762904761902E-2</c:v>
                </c:pt>
                <c:pt idx="11413">
                  <c:v>2.2142858142857141E-2</c:v>
                </c:pt>
                <c:pt idx="11414">
                  <c:v>2.2380953380952386E-2</c:v>
                </c:pt>
                <c:pt idx="11415">
                  <c:v>2.2619048619047632E-2</c:v>
                </c:pt>
                <c:pt idx="11416">
                  <c:v>2.285714385714286E-2</c:v>
                </c:pt>
                <c:pt idx="11417">
                  <c:v>2.3095239095238085E-2</c:v>
                </c:pt>
                <c:pt idx="11418">
                  <c:v>2.3333334333333341E-2</c:v>
                </c:pt>
                <c:pt idx="11419">
                  <c:v>2.3571429571428576E-2</c:v>
                </c:pt>
                <c:pt idx="11420">
                  <c:v>2.3809524809523811E-2</c:v>
                </c:pt>
                <c:pt idx="11421">
                  <c:v>2.4047620047619046E-2</c:v>
                </c:pt>
                <c:pt idx="11422">
                  <c:v>2.4285715285714299E-2</c:v>
                </c:pt>
                <c:pt idx="11423">
                  <c:v>2.4523810523809541E-2</c:v>
                </c:pt>
                <c:pt idx="11424">
                  <c:v>2.4761905761904762E-2</c:v>
                </c:pt>
                <c:pt idx="11425">
                  <c:v>2.5000001000000001E-2</c:v>
                </c:pt>
                <c:pt idx="11426">
                  <c:v>2.5440001E-2</c:v>
                </c:pt>
                <c:pt idx="11427">
                  <c:v>2.5880001000000007E-2</c:v>
                </c:pt>
                <c:pt idx="11428">
                  <c:v>2.6320000999999999E-2</c:v>
                </c:pt>
                <c:pt idx="11429">
                  <c:v>2.6760000999999999E-2</c:v>
                </c:pt>
                <c:pt idx="11430">
                  <c:v>2.7200001000000008E-2</c:v>
                </c:pt>
                <c:pt idx="11431">
                  <c:v>2.7640001000000008E-2</c:v>
                </c:pt>
                <c:pt idx="11432">
                  <c:v>2.8080001E-2</c:v>
                </c:pt>
                <c:pt idx="11433">
                  <c:v>2.8520000999999996E-2</c:v>
                </c:pt>
                <c:pt idx="11434">
                  <c:v>2.8960000999999996E-2</c:v>
                </c:pt>
                <c:pt idx="11435">
                  <c:v>2.9400001000000002E-2</c:v>
                </c:pt>
                <c:pt idx="11436">
                  <c:v>2.9840001000000001E-2</c:v>
                </c:pt>
                <c:pt idx="11437">
                  <c:v>3.0280001000000001E-2</c:v>
                </c:pt>
                <c:pt idx="11438">
                  <c:v>3.0720001000000004E-2</c:v>
                </c:pt>
                <c:pt idx="11439">
                  <c:v>3.1160001E-2</c:v>
                </c:pt>
                <c:pt idx="11440">
                  <c:v>3.1600001000000009E-2</c:v>
                </c:pt>
                <c:pt idx="11441">
                  <c:v>3.2040001000000005E-2</c:v>
                </c:pt>
                <c:pt idx="11442">
                  <c:v>3.2480001000000001E-2</c:v>
                </c:pt>
                <c:pt idx="11443">
                  <c:v>3.2920001000000004E-2</c:v>
                </c:pt>
                <c:pt idx="11444">
                  <c:v>3.3360000999999993E-2</c:v>
                </c:pt>
                <c:pt idx="11445">
                  <c:v>3.3800001000000003E-2</c:v>
                </c:pt>
                <c:pt idx="11446">
                  <c:v>3.4240000999999999E-2</c:v>
                </c:pt>
                <c:pt idx="11447">
                  <c:v>3.4680001000000002E-2</c:v>
                </c:pt>
                <c:pt idx="11448">
                  <c:v>3.5120001000000005E-2</c:v>
                </c:pt>
                <c:pt idx="11449">
                  <c:v>3.5560001000000001E-2</c:v>
                </c:pt>
                <c:pt idx="11450">
                  <c:v>3.6000001000000011E-2</c:v>
                </c:pt>
                <c:pt idx="11451">
                  <c:v>3.5160001000000003E-2</c:v>
                </c:pt>
                <c:pt idx="11452">
                  <c:v>3.4320001000000003E-2</c:v>
                </c:pt>
                <c:pt idx="11453">
                  <c:v>3.3480001000000002E-2</c:v>
                </c:pt>
                <c:pt idx="11454">
                  <c:v>3.2640001000000002E-2</c:v>
                </c:pt>
                <c:pt idx="11455">
                  <c:v>3.1800001000000001E-2</c:v>
                </c:pt>
                <c:pt idx="11456">
                  <c:v>3.0960001000000004E-2</c:v>
                </c:pt>
                <c:pt idx="11457">
                  <c:v>3.0120000999999997E-2</c:v>
                </c:pt>
                <c:pt idx="11458">
                  <c:v>2.928000100000001E-2</c:v>
                </c:pt>
                <c:pt idx="11459">
                  <c:v>2.8440001000000003E-2</c:v>
                </c:pt>
                <c:pt idx="11460">
                  <c:v>2.7600001000000002E-2</c:v>
                </c:pt>
                <c:pt idx="11461">
                  <c:v>2.6760000999999999E-2</c:v>
                </c:pt>
                <c:pt idx="11462">
                  <c:v>2.5920000999999998E-2</c:v>
                </c:pt>
                <c:pt idx="11463">
                  <c:v>2.5080001000000005E-2</c:v>
                </c:pt>
                <c:pt idx="11464">
                  <c:v>2.4240001000000001E-2</c:v>
                </c:pt>
                <c:pt idx="11465">
                  <c:v>2.3400001E-2</c:v>
                </c:pt>
                <c:pt idx="11466">
                  <c:v>2.2560001E-2</c:v>
                </c:pt>
                <c:pt idx="11467">
                  <c:v>2.1720000999999999E-2</c:v>
                </c:pt>
                <c:pt idx="11468">
                  <c:v>2.0880001000000002E-2</c:v>
                </c:pt>
                <c:pt idx="11469">
                  <c:v>2.0040001000000002E-2</c:v>
                </c:pt>
                <c:pt idx="11470">
                  <c:v>1.9200001000000008E-2</c:v>
                </c:pt>
                <c:pt idx="11471">
                  <c:v>1.8360001000000008E-2</c:v>
                </c:pt>
                <c:pt idx="11472">
                  <c:v>1.7520001000000007E-2</c:v>
                </c:pt>
                <c:pt idx="11473">
                  <c:v>1.6680001000000007E-2</c:v>
                </c:pt>
                <c:pt idx="11474">
                  <c:v>1.5840000999999999E-2</c:v>
                </c:pt>
                <c:pt idx="11475">
                  <c:v>1.5000001000000004E-2</c:v>
                </c:pt>
                <c:pt idx="11476">
                  <c:v>1.5645162290322586E-2</c:v>
                </c:pt>
                <c:pt idx="11477">
                  <c:v>1.6290323580645163E-2</c:v>
                </c:pt>
                <c:pt idx="11478">
                  <c:v>1.693548487096775E-2</c:v>
                </c:pt>
                <c:pt idx="11479">
                  <c:v>1.758064616129032E-2</c:v>
                </c:pt>
                <c:pt idx="11480">
                  <c:v>1.822580745161291E-2</c:v>
                </c:pt>
                <c:pt idx="11481">
                  <c:v>1.8870968741935491E-2</c:v>
                </c:pt>
                <c:pt idx="11482">
                  <c:v>1.9516130032258071E-2</c:v>
                </c:pt>
                <c:pt idx="11483">
                  <c:v>2.0161291322580637E-2</c:v>
                </c:pt>
                <c:pt idx="11484">
                  <c:v>2.0806452612903235E-2</c:v>
                </c:pt>
                <c:pt idx="11485">
                  <c:v>2.1451613903225818E-2</c:v>
                </c:pt>
                <c:pt idx="11486">
                  <c:v>2.2096775193548392E-2</c:v>
                </c:pt>
                <c:pt idx="11487">
                  <c:v>2.2741936483870993E-2</c:v>
                </c:pt>
                <c:pt idx="11488">
                  <c:v>2.3387097774193559E-2</c:v>
                </c:pt>
                <c:pt idx="11489">
                  <c:v>2.4032259064516139E-2</c:v>
                </c:pt>
                <c:pt idx="11490">
                  <c:v>2.4677420354838702E-2</c:v>
                </c:pt>
                <c:pt idx="11491">
                  <c:v>2.5322581645161279E-2</c:v>
                </c:pt>
                <c:pt idx="11492">
                  <c:v>2.5967742935483876E-2</c:v>
                </c:pt>
                <c:pt idx="11493">
                  <c:v>2.661290422580646E-2</c:v>
                </c:pt>
                <c:pt idx="11494">
                  <c:v>2.7258065516129054E-2</c:v>
                </c:pt>
                <c:pt idx="11495">
                  <c:v>2.790322680645162E-2</c:v>
                </c:pt>
                <c:pt idx="11496">
                  <c:v>2.8548388096774201E-2</c:v>
                </c:pt>
                <c:pt idx="11497">
                  <c:v>2.9193549387096781E-2</c:v>
                </c:pt>
                <c:pt idx="11498">
                  <c:v>2.9838710677419378E-2</c:v>
                </c:pt>
                <c:pt idx="11499">
                  <c:v>3.0483871967741945E-2</c:v>
                </c:pt>
                <c:pt idx="11500">
                  <c:v>3.1129033258064522E-2</c:v>
                </c:pt>
                <c:pt idx="11501">
                  <c:v>3.1774194548387091E-2</c:v>
                </c:pt>
                <c:pt idx="11502">
                  <c:v>3.2419355838709689E-2</c:v>
                </c:pt>
                <c:pt idx="11503">
                  <c:v>3.3064517129032259E-2</c:v>
                </c:pt>
                <c:pt idx="11504">
                  <c:v>3.3709678419354849E-2</c:v>
                </c:pt>
                <c:pt idx="11505">
                  <c:v>3.4354839709677426E-2</c:v>
                </c:pt>
                <c:pt idx="11506">
                  <c:v>3.500000100000001E-2</c:v>
                </c:pt>
                <c:pt idx="11507">
                  <c:v>3.5645162290322593E-2</c:v>
                </c:pt>
                <c:pt idx="11508">
                  <c:v>3.6290323580645191E-2</c:v>
                </c:pt>
                <c:pt idx="11509">
                  <c:v>3.693548487096774E-2</c:v>
                </c:pt>
                <c:pt idx="11510">
                  <c:v>3.7580646161290338E-2</c:v>
                </c:pt>
                <c:pt idx="11511">
                  <c:v>3.8225807451612914E-2</c:v>
                </c:pt>
                <c:pt idx="11512">
                  <c:v>3.8870968741935491E-2</c:v>
                </c:pt>
                <c:pt idx="11513">
                  <c:v>3.9516130032258061E-2</c:v>
                </c:pt>
                <c:pt idx="11514">
                  <c:v>4.0161291322580672E-2</c:v>
                </c:pt>
                <c:pt idx="11515">
                  <c:v>4.0806452612903235E-2</c:v>
                </c:pt>
                <c:pt idx="11516">
                  <c:v>4.1451613903225826E-2</c:v>
                </c:pt>
                <c:pt idx="11517">
                  <c:v>4.2096775193548416E-2</c:v>
                </c:pt>
                <c:pt idx="11518">
                  <c:v>4.2741936483870965E-2</c:v>
                </c:pt>
                <c:pt idx="11519">
                  <c:v>4.3387097774193563E-2</c:v>
                </c:pt>
                <c:pt idx="11520">
                  <c:v>4.4032259064516154E-2</c:v>
                </c:pt>
                <c:pt idx="11521">
                  <c:v>4.4677420354838737E-2</c:v>
                </c:pt>
                <c:pt idx="11522">
                  <c:v>4.5322581645161328E-2</c:v>
                </c:pt>
                <c:pt idx="11523">
                  <c:v>4.5967742935483884E-2</c:v>
                </c:pt>
                <c:pt idx="11524">
                  <c:v>4.6612904225806488E-2</c:v>
                </c:pt>
                <c:pt idx="11525">
                  <c:v>4.7258065516129009E-2</c:v>
                </c:pt>
                <c:pt idx="11526">
                  <c:v>4.7903226806451642E-2</c:v>
                </c:pt>
                <c:pt idx="11527">
                  <c:v>4.8548388096774156E-2</c:v>
                </c:pt>
                <c:pt idx="11528">
                  <c:v>4.9193549387096788E-2</c:v>
                </c:pt>
                <c:pt idx="11529">
                  <c:v>4.9838710677419365E-2</c:v>
                </c:pt>
                <c:pt idx="11530">
                  <c:v>5.0483871967741963E-2</c:v>
                </c:pt>
                <c:pt idx="11531">
                  <c:v>5.1129033258064505E-2</c:v>
                </c:pt>
                <c:pt idx="11532">
                  <c:v>5.1774194548387102E-2</c:v>
                </c:pt>
                <c:pt idx="11533">
                  <c:v>5.2419355838709686E-2</c:v>
                </c:pt>
                <c:pt idx="11534">
                  <c:v>5.3064517129032297E-2</c:v>
                </c:pt>
                <c:pt idx="11535">
                  <c:v>5.3709678419354819E-2</c:v>
                </c:pt>
                <c:pt idx="11536">
                  <c:v>5.4354839709677423E-2</c:v>
                </c:pt>
                <c:pt idx="11537">
                  <c:v>5.5000001000000021E-2</c:v>
                </c:pt>
                <c:pt idx="11538">
                  <c:v>5.4200001000000025E-2</c:v>
                </c:pt>
                <c:pt idx="11539">
                  <c:v>5.3400001000000016E-2</c:v>
                </c:pt>
                <c:pt idx="11540">
                  <c:v>5.2600001000000014E-2</c:v>
                </c:pt>
                <c:pt idx="11541">
                  <c:v>5.1800000999999998E-2</c:v>
                </c:pt>
                <c:pt idx="11542">
                  <c:v>5.1000000999999996E-2</c:v>
                </c:pt>
                <c:pt idx="11543">
                  <c:v>5.0200001000000022E-2</c:v>
                </c:pt>
                <c:pt idx="11544">
                  <c:v>4.9400001000000027E-2</c:v>
                </c:pt>
                <c:pt idx="11545">
                  <c:v>4.8600001000000004E-2</c:v>
                </c:pt>
                <c:pt idx="11546">
                  <c:v>4.7800001000000029E-2</c:v>
                </c:pt>
                <c:pt idx="11547">
                  <c:v>4.7000001000000027E-2</c:v>
                </c:pt>
                <c:pt idx="11548">
                  <c:v>4.6200000999999991E-2</c:v>
                </c:pt>
                <c:pt idx="11549">
                  <c:v>4.5400001000000016E-2</c:v>
                </c:pt>
                <c:pt idx="11550">
                  <c:v>4.4600001000000014E-2</c:v>
                </c:pt>
                <c:pt idx="11551">
                  <c:v>4.3800001000000026E-2</c:v>
                </c:pt>
                <c:pt idx="11552">
                  <c:v>4.3000001000000003E-2</c:v>
                </c:pt>
                <c:pt idx="11553">
                  <c:v>4.2200001000000015E-2</c:v>
                </c:pt>
                <c:pt idx="11554">
                  <c:v>4.1400000999999999E-2</c:v>
                </c:pt>
                <c:pt idx="11555">
                  <c:v>4.0600000999999997E-2</c:v>
                </c:pt>
                <c:pt idx="11556">
                  <c:v>3.9800001000000002E-2</c:v>
                </c:pt>
                <c:pt idx="11557">
                  <c:v>3.9000000999999999E-2</c:v>
                </c:pt>
                <c:pt idx="11558">
                  <c:v>3.8200001000000004E-2</c:v>
                </c:pt>
                <c:pt idx="11559">
                  <c:v>3.7400001000000002E-2</c:v>
                </c:pt>
                <c:pt idx="11560">
                  <c:v>3.6600001000000014E-2</c:v>
                </c:pt>
                <c:pt idx="11561">
                  <c:v>3.5800001000000005E-2</c:v>
                </c:pt>
                <c:pt idx="11562">
                  <c:v>3.500000100000001E-2</c:v>
                </c:pt>
                <c:pt idx="11563">
                  <c:v>3.4600001000000005E-2</c:v>
                </c:pt>
                <c:pt idx="11564">
                  <c:v>3.4200001000000001E-2</c:v>
                </c:pt>
                <c:pt idx="11565">
                  <c:v>3.3800001000000003E-2</c:v>
                </c:pt>
                <c:pt idx="11566">
                  <c:v>3.3400000999999999E-2</c:v>
                </c:pt>
                <c:pt idx="11567">
                  <c:v>3.3000001000000001E-2</c:v>
                </c:pt>
                <c:pt idx="11568">
                  <c:v>3.260000100000001E-2</c:v>
                </c:pt>
                <c:pt idx="11569">
                  <c:v>3.2200001000000006E-2</c:v>
                </c:pt>
                <c:pt idx="11570">
                  <c:v>3.1800001000000001E-2</c:v>
                </c:pt>
                <c:pt idx="11571">
                  <c:v>3.1400001000000011E-2</c:v>
                </c:pt>
                <c:pt idx="11572">
                  <c:v>3.1000001000000006E-2</c:v>
                </c:pt>
                <c:pt idx="11573">
                  <c:v>3.0600001000000002E-2</c:v>
                </c:pt>
                <c:pt idx="11574">
                  <c:v>3.0200001000000001E-2</c:v>
                </c:pt>
                <c:pt idx="11575">
                  <c:v>2.9800001000000007E-2</c:v>
                </c:pt>
                <c:pt idx="11576">
                  <c:v>2.9400001000000002E-2</c:v>
                </c:pt>
                <c:pt idx="11577">
                  <c:v>2.9000001000000001E-2</c:v>
                </c:pt>
                <c:pt idx="11578">
                  <c:v>2.8600001E-2</c:v>
                </c:pt>
                <c:pt idx="11579">
                  <c:v>2.8200000999999999E-2</c:v>
                </c:pt>
                <c:pt idx="11580">
                  <c:v>2.7800001000000008E-2</c:v>
                </c:pt>
                <c:pt idx="11581">
                  <c:v>2.7400001000000007E-2</c:v>
                </c:pt>
                <c:pt idx="11582">
                  <c:v>2.7000001000000006E-2</c:v>
                </c:pt>
                <c:pt idx="11583">
                  <c:v>2.6600001000000002E-2</c:v>
                </c:pt>
                <c:pt idx="11584">
                  <c:v>2.6200001000000007E-2</c:v>
                </c:pt>
                <c:pt idx="11585">
                  <c:v>2.5800001000000006E-2</c:v>
                </c:pt>
                <c:pt idx="11586">
                  <c:v>2.5400001000000002E-2</c:v>
                </c:pt>
                <c:pt idx="11587">
                  <c:v>2.5000001000000001E-2</c:v>
                </c:pt>
                <c:pt idx="11588">
                  <c:v>2.4666667666666673E-2</c:v>
                </c:pt>
                <c:pt idx="11589">
                  <c:v>2.4333334333333331E-2</c:v>
                </c:pt>
                <c:pt idx="11590">
                  <c:v>2.4000001E-2</c:v>
                </c:pt>
                <c:pt idx="11591">
                  <c:v>2.3666667666666672E-2</c:v>
                </c:pt>
                <c:pt idx="11592">
                  <c:v>2.3333334333333341E-2</c:v>
                </c:pt>
                <c:pt idx="11593">
                  <c:v>2.3000001000000003E-2</c:v>
                </c:pt>
                <c:pt idx="11594">
                  <c:v>2.2666667666666675E-2</c:v>
                </c:pt>
                <c:pt idx="11595">
                  <c:v>2.2333334333333343E-2</c:v>
                </c:pt>
                <c:pt idx="11596">
                  <c:v>2.2000001000000002E-2</c:v>
                </c:pt>
                <c:pt idx="11597">
                  <c:v>2.1666667666666674E-2</c:v>
                </c:pt>
                <c:pt idx="11598">
                  <c:v>2.1333334333333332E-2</c:v>
                </c:pt>
                <c:pt idx="11599">
                  <c:v>2.1000001000000001E-2</c:v>
                </c:pt>
                <c:pt idx="11600">
                  <c:v>2.0666667666666673E-2</c:v>
                </c:pt>
                <c:pt idx="11601">
                  <c:v>2.0333334333333342E-2</c:v>
                </c:pt>
                <c:pt idx="11602">
                  <c:v>2.0000001E-2</c:v>
                </c:pt>
                <c:pt idx="11603">
                  <c:v>1.9666667666666672E-2</c:v>
                </c:pt>
                <c:pt idx="11604">
                  <c:v>1.9333334333333341E-2</c:v>
                </c:pt>
                <c:pt idx="11605">
                  <c:v>1.9000001000000006E-2</c:v>
                </c:pt>
                <c:pt idx="11606">
                  <c:v>1.8666667666666671E-2</c:v>
                </c:pt>
                <c:pt idx="11607">
                  <c:v>1.833333433333334E-2</c:v>
                </c:pt>
                <c:pt idx="11608">
                  <c:v>1.8000001000000009E-2</c:v>
                </c:pt>
                <c:pt idx="11609">
                  <c:v>1.7666667666666674E-2</c:v>
                </c:pt>
                <c:pt idx="11610">
                  <c:v>1.7333334333333335E-2</c:v>
                </c:pt>
                <c:pt idx="11611">
                  <c:v>1.7000001000000001E-2</c:v>
                </c:pt>
                <c:pt idx="11612">
                  <c:v>1.6666667666666676E-2</c:v>
                </c:pt>
                <c:pt idx="11613">
                  <c:v>1.6333334333333342E-2</c:v>
                </c:pt>
                <c:pt idx="11614">
                  <c:v>1.6000001000000007E-2</c:v>
                </c:pt>
                <c:pt idx="11615">
                  <c:v>1.5666667666666675E-2</c:v>
                </c:pt>
                <c:pt idx="11616">
                  <c:v>1.5333334333333339E-2</c:v>
                </c:pt>
                <c:pt idx="11617">
                  <c:v>1.5000001000000004E-2</c:v>
                </c:pt>
                <c:pt idx="11618">
                  <c:v>1.4666667666666669E-2</c:v>
                </c:pt>
                <c:pt idx="11619">
                  <c:v>1.4333334333333338E-2</c:v>
                </c:pt>
                <c:pt idx="11620">
                  <c:v>1.4000001000000001E-2</c:v>
                </c:pt>
                <c:pt idx="11621">
                  <c:v>1.3666667666666672E-2</c:v>
                </c:pt>
                <c:pt idx="11622">
                  <c:v>1.3333334333333339E-2</c:v>
                </c:pt>
                <c:pt idx="11623">
                  <c:v>1.3000001000000004E-2</c:v>
                </c:pt>
                <c:pt idx="11624">
                  <c:v>1.2666667666666673E-2</c:v>
                </c:pt>
                <c:pt idx="11625">
                  <c:v>1.2333334333333338E-2</c:v>
                </c:pt>
                <c:pt idx="11626">
                  <c:v>1.2000001000000001E-2</c:v>
                </c:pt>
                <c:pt idx="11627">
                  <c:v>1.1666667666666675E-2</c:v>
                </c:pt>
                <c:pt idx="11628">
                  <c:v>1.1333334333333339E-2</c:v>
                </c:pt>
                <c:pt idx="11629">
                  <c:v>1.1000001000000009E-2</c:v>
                </c:pt>
                <c:pt idx="11630">
                  <c:v>1.0666667666666673E-2</c:v>
                </c:pt>
                <c:pt idx="11631">
                  <c:v>1.0333334333333338E-2</c:v>
                </c:pt>
                <c:pt idx="11632">
                  <c:v>1.0000001000000003E-2</c:v>
                </c:pt>
                <c:pt idx="11633">
                  <c:v>9.6666676666666736E-3</c:v>
                </c:pt>
                <c:pt idx="11634">
                  <c:v>9.3333343333333405E-3</c:v>
                </c:pt>
                <c:pt idx="11635">
                  <c:v>9.0000010000000023E-3</c:v>
                </c:pt>
                <c:pt idx="11636">
                  <c:v>8.6666676666666744E-3</c:v>
                </c:pt>
                <c:pt idx="11637">
                  <c:v>8.3333343333333414E-3</c:v>
                </c:pt>
                <c:pt idx="11638">
                  <c:v>8.0000010000000048E-3</c:v>
                </c:pt>
                <c:pt idx="11639">
                  <c:v>7.6666676666666709E-3</c:v>
                </c:pt>
                <c:pt idx="11640">
                  <c:v>7.3333343333333405E-3</c:v>
                </c:pt>
                <c:pt idx="11641">
                  <c:v>7.000001000000004E-3</c:v>
                </c:pt>
                <c:pt idx="11642">
                  <c:v>6.66666766666667E-3</c:v>
                </c:pt>
                <c:pt idx="11643">
                  <c:v>6.3333343333333396E-3</c:v>
                </c:pt>
                <c:pt idx="11644">
                  <c:v>6.0000010000000065E-3</c:v>
                </c:pt>
                <c:pt idx="11645">
                  <c:v>5.6666676666666709E-3</c:v>
                </c:pt>
                <c:pt idx="11646">
                  <c:v>5.3333343333333387E-3</c:v>
                </c:pt>
                <c:pt idx="11647">
                  <c:v>5.0000010000000048E-3</c:v>
                </c:pt>
                <c:pt idx="11648">
                  <c:v>4.6666676666666726E-3</c:v>
                </c:pt>
                <c:pt idx="11649">
                  <c:v>4.3333343333333378E-3</c:v>
                </c:pt>
                <c:pt idx="11650">
                  <c:v>4.0000010000000004E-3</c:v>
                </c:pt>
                <c:pt idx="11651">
                  <c:v>4.6400010000000004E-3</c:v>
                </c:pt>
                <c:pt idx="11652">
                  <c:v>5.2800010000000029E-3</c:v>
                </c:pt>
                <c:pt idx="11653">
                  <c:v>5.920001000000002E-3</c:v>
                </c:pt>
                <c:pt idx="11654">
                  <c:v>6.5600009999999993E-3</c:v>
                </c:pt>
                <c:pt idx="11655">
                  <c:v>7.2000010000000036E-3</c:v>
                </c:pt>
                <c:pt idx="11656">
                  <c:v>7.8400010000000044E-3</c:v>
                </c:pt>
                <c:pt idx="11657">
                  <c:v>8.4800010000000026E-3</c:v>
                </c:pt>
                <c:pt idx="11658">
                  <c:v>9.1200010000000026E-3</c:v>
                </c:pt>
                <c:pt idx="11659">
                  <c:v>9.7600010000000008E-3</c:v>
                </c:pt>
                <c:pt idx="11660">
                  <c:v>1.0400001000000004E-2</c:v>
                </c:pt>
                <c:pt idx="11661">
                  <c:v>1.1040001000000002E-2</c:v>
                </c:pt>
                <c:pt idx="11662">
                  <c:v>1.1680001000000008E-2</c:v>
                </c:pt>
                <c:pt idx="11663">
                  <c:v>1.2320001000000004E-2</c:v>
                </c:pt>
                <c:pt idx="11664">
                  <c:v>1.2960001000000004E-2</c:v>
                </c:pt>
                <c:pt idx="11665">
                  <c:v>1.3600001000000004E-2</c:v>
                </c:pt>
                <c:pt idx="11666">
                  <c:v>1.4240001000000004E-2</c:v>
                </c:pt>
                <c:pt idx="11667">
                  <c:v>1.4880001000000004E-2</c:v>
                </c:pt>
                <c:pt idx="11668">
                  <c:v>1.5520001000000005E-2</c:v>
                </c:pt>
                <c:pt idx="11669">
                  <c:v>1.6160001000000007E-2</c:v>
                </c:pt>
                <c:pt idx="11670">
                  <c:v>1.6800001000000005E-2</c:v>
                </c:pt>
                <c:pt idx="11671">
                  <c:v>1.7440001000000007E-2</c:v>
                </c:pt>
                <c:pt idx="11672">
                  <c:v>1.8080001000000005E-2</c:v>
                </c:pt>
                <c:pt idx="11673">
                  <c:v>1.8720001000000007E-2</c:v>
                </c:pt>
                <c:pt idx="11674">
                  <c:v>1.9360001000000009E-2</c:v>
                </c:pt>
                <c:pt idx="11675">
                  <c:v>2.0000001E-2</c:v>
                </c:pt>
                <c:pt idx="11676">
                  <c:v>1.9741936483870969E-2</c:v>
                </c:pt>
                <c:pt idx="11677">
                  <c:v>1.9483871967741942E-2</c:v>
                </c:pt>
                <c:pt idx="11678">
                  <c:v>1.9225807451612908E-2</c:v>
                </c:pt>
                <c:pt idx="11679">
                  <c:v>1.896774293548387E-2</c:v>
                </c:pt>
                <c:pt idx="11680">
                  <c:v>1.8709678419354846E-2</c:v>
                </c:pt>
                <c:pt idx="11681">
                  <c:v>1.8451613903225802E-2</c:v>
                </c:pt>
                <c:pt idx="11682">
                  <c:v>1.8193549387096771E-2</c:v>
                </c:pt>
                <c:pt idx="11683">
                  <c:v>1.793548487096774E-2</c:v>
                </c:pt>
                <c:pt idx="11684">
                  <c:v>1.7677420354838717E-2</c:v>
                </c:pt>
                <c:pt idx="11685">
                  <c:v>1.7419355838709679E-2</c:v>
                </c:pt>
                <c:pt idx="11686">
                  <c:v>1.7161291322580645E-2</c:v>
                </c:pt>
                <c:pt idx="11687">
                  <c:v>1.6903226806451611E-2</c:v>
                </c:pt>
                <c:pt idx="11688">
                  <c:v>1.6645162290322587E-2</c:v>
                </c:pt>
                <c:pt idx="11689">
                  <c:v>1.6387097774193546E-2</c:v>
                </c:pt>
                <c:pt idx="11690">
                  <c:v>1.6129033258064522E-2</c:v>
                </c:pt>
                <c:pt idx="11691">
                  <c:v>1.5870968741935491E-2</c:v>
                </c:pt>
                <c:pt idx="11692">
                  <c:v>1.5612904225806454E-2</c:v>
                </c:pt>
                <c:pt idx="11693">
                  <c:v>1.5354839709677425E-2</c:v>
                </c:pt>
                <c:pt idx="11694">
                  <c:v>1.5096775193548385E-2</c:v>
                </c:pt>
                <c:pt idx="11695">
                  <c:v>1.4838710677419353E-2</c:v>
                </c:pt>
                <c:pt idx="11696">
                  <c:v>1.4580646161290315E-2</c:v>
                </c:pt>
                <c:pt idx="11697">
                  <c:v>1.43225816451613E-2</c:v>
                </c:pt>
                <c:pt idx="11698">
                  <c:v>1.4064517129032261E-2</c:v>
                </c:pt>
                <c:pt idx="11699">
                  <c:v>1.3806452612903234E-2</c:v>
                </c:pt>
                <c:pt idx="11700">
                  <c:v>1.3548388096774198E-2</c:v>
                </c:pt>
                <c:pt idx="11701">
                  <c:v>1.329032358064516E-2</c:v>
                </c:pt>
                <c:pt idx="11702">
                  <c:v>1.3032259064516133E-2</c:v>
                </c:pt>
                <c:pt idx="11703">
                  <c:v>1.2774194548387102E-2</c:v>
                </c:pt>
                <c:pt idx="11704">
                  <c:v>1.2516130032258065E-2</c:v>
                </c:pt>
                <c:pt idx="11705">
                  <c:v>1.2258065516129034E-2</c:v>
                </c:pt>
                <c:pt idx="11706">
                  <c:v>1.2000001000000001E-2</c:v>
                </c:pt>
                <c:pt idx="11707">
                  <c:v>1.1741936483870966E-2</c:v>
                </c:pt>
                <c:pt idx="11708">
                  <c:v>1.1483871967741942E-2</c:v>
                </c:pt>
                <c:pt idx="11709">
                  <c:v>1.1225807451612904E-2</c:v>
                </c:pt>
                <c:pt idx="11710">
                  <c:v>1.096774293548387E-2</c:v>
                </c:pt>
                <c:pt idx="11711">
                  <c:v>1.0709678419354841E-2</c:v>
                </c:pt>
                <c:pt idx="11712">
                  <c:v>1.04516139032258E-2</c:v>
                </c:pt>
                <c:pt idx="11713">
                  <c:v>1.0193549387096774E-2</c:v>
                </c:pt>
                <c:pt idx="11714">
                  <c:v>9.9354848709677576E-3</c:v>
                </c:pt>
                <c:pt idx="11715">
                  <c:v>9.6774203548387113E-3</c:v>
                </c:pt>
                <c:pt idx="11716">
                  <c:v>9.4193558387096841E-3</c:v>
                </c:pt>
                <c:pt idx="11717">
                  <c:v>9.1612913225806447E-3</c:v>
                </c:pt>
                <c:pt idx="11718">
                  <c:v>8.9032268064516158E-3</c:v>
                </c:pt>
                <c:pt idx="11719">
                  <c:v>8.6451622903225851E-3</c:v>
                </c:pt>
                <c:pt idx="11720">
                  <c:v>8.3870977741935509E-3</c:v>
                </c:pt>
                <c:pt idx="11721">
                  <c:v>8.1290332580645219E-3</c:v>
                </c:pt>
                <c:pt idx="11722">
                  <c:v>7.8709687419354878E-3</c:v>
                </c:pt>
                <c:pt idx="11723">
                  <c:v>7.6129042258064501E-3</c:v>
                </c:pt>
                <c:pt idx="11724">
                  <c:v>7.3548397096774186E-3</c:v>
                </c:pt>
                <c:pt idx="11725">
                  <c:v>7.0967751935483931E-3</c:v>
                </c:pt>
                <c:pt idx="11726">
                  <c:v>6.8387106774193554E-3</c:v>
                </c:pt>
                <c:pt idx="11727">
                  <c:v>6.5806461612903256E-3</c:v>
                </c:pt>
                <c:pt idx="11728">
                  <c:v>6.3225816451612906E-3</c:v>
                </c:pt>
                <c:pt idx="11729">
                  <c:v>6.0645171290322573E-3</c:v>
                </c:pt>
                <c:pt idx="11730">
                  <c:v>5.80645261290323E-3</c:v>
                </c:pt>
                <c:pt idx="11731">
                  <c:v>5.5483880967741985E-3</c:v>
                </c:pt>
                <c:pt idx="11732">
                  <c:v>5.2903235806451643E-3</c:v>
                </c:pt>
                <c:pt idx="11733">
                  <c:v>5.0322590645161328E-3</c:v>
                </c:pt>
                <c:pt idx="11734">
                  <c:v>4.7741945483870942E-3</c:v>
                </c:pt>
                <c:pt idx="11735">
                  <c:v>4.516130032258067E-3</c:v>
                </c:pt>
                <c:pt idx="11736">
                  <c:v>4.2580655161290329E-3</c:v>
                </c:pt>
                <c:pt idx="11737">
                  <c:v>4.0000010000000004E-3</c:v>
                </c:pt>
                <c:pt idx="11738">
                  <c:v>4.5600010000000002E-3</c:v>
                </c:pt>
                <c:pt idx="11739">
                  <c:v>5.1200010000000008E-3</c:v>
                </c:pt>
                <c:pt idx="11740">
                  <c:v>5.6800010000000014E-3</c:v>
                </c:pt>
                <c:pt idx="11741">
                  <c:v>6.240001000000002E-3</c:v>
                </c:pt>
                <c:pt idx="11742">
                  <c:v>6.8000010000000026E-3</c:v>
                </c:pt>
                <c:pt idx="11743">
                  <c:v>7.3600010000000014E-3</c:v>
                </c:pt>
                <c:pt idx="11744">
                  <c:v>7.9200010000000046E-3</c:v>
                </c:pt>
                <c:pt idx="11745">
                  <c:v>8.4800010000000026E-3</c:v>
                </c:pt>
                <c:pt idx="11746">
                  <c:v>9.0400010000000024E-3</c:v>
                </c:pt>
                <c:pt idx="11747">
                  <c:v>9.6000010000000021E-3</c:v>
                </c:pt>
                <c:pt idx="11748">
                  <c:v>1.0160001000000009E-2</c:v>
                </c:pt>
                <c:pt idx="11749">
                  <c:v>1.0720001000000007E-2</c:v>
                </c:pt>
                <c:pt idx="11750">
                  <c:v>1.1280001000000005E-2</c:v>
                </c:pt>
                <c:pt idx="11751">
                  <c:v>1.184000100000001E-2</c:v>
                </c:pt>
                <c:pt idx="11752">
                  <c:v>1.2400001000000006E-2</c:v>
                </c:pt>
                <c:pt idx="11753">
                  <c:v>1.2960001000000009E-2</c:v>
                </c:pt>
                <c:pt idx="11754">
                  <c:v>1.3520001000000009E-2</c:v>
                </c:pt>
                <c:pt idx="11755">
                  <c:v>1.4080001000000003E-2</c:v>
                </c:pt>
                <c:pt idx="11756">
                  <c:v>1.4640001000000007E-2</c:v>
                </c:pt>
                <c:pt idx="11757">
                  <c:v>1.5200001000000006E-2</c:v>
                </c:pt>
                <c:pt idx="11758">
                  <c:v>1.576000100000001E-2</c:v>
                </c:pt>
                <c:pt idx="11759">
                  <c:v>1.6320001000000011E-2</c:v>
                </c:pt>
                <c:pt idx="11760">
                  <c:v>1.6880001000000013E-2</c:v>
                </c:pt>
                <c:pt idx="11761">
                  <c:v>1.7440001000000011E-2</c:v>
                </c:pt>
                <c:pt idx="11762">
                  <c:v>1.8000001000000009E-2</c:v>
                </c:pt>
                <c:pt idx="11763">
                  <c:v>1.7476191476190478E-2</c:v>
                </c:pt>
                <c:pt idx="11764">
                  <c:v>1.6952381952380961E-2</c:v>
                </c:pt>
                <c:pt idx="11765">
                  <c:v>1.6428572428571438E-2</c:v>
                </c:pt>
                <c:pt idx="11766">
                  <c:v>1.5904762904761907E-2</c:v>
                </c:pt>
                <c:pt idx="11767">
                  <c:v>1.5380953380952389E-2</c:v>
                </c:pt>
                <c:pt idx="11768">
                  <c:v>1.4857143857142858E-2</c:v>
                </c:pt>
                <c:pt idx="11769">
                  <c:v>1.433333433333334E-2</c:v>
                </c:pt>
                <c:pt idx="11770">
                  <c:v>1.380952480952382E-2</c:v>
                </c:pt>
                <c:pt idx="11771">
                  <c:v>1.3285715285714298E-2</c:v>
                </c:pt>
                <c:pt idx="11772">
                  <c:v>1.2761905761904765E-2</c:v>
                </c:pt>
                <c:pt idx="11773">
                  <c:v>1.2238096238095242E-2</c:v>
                </c:pt>
                <c:pt idx="11774">
                  <c:v>1.1714286714285723E-2</c:v>
                </c:pt>
                <c:pt idx="11775">
                  <c:v>1.1190477190476196E-2</c:v>
                </c:pt>
                <c:pt idx="11776">
                  <c:v>1.0666667666666673E-2</c:v>
                </c:pt>
                <c:pt idx="11777">
                  <c:v>1.0142858142857154E-2</c:v>
                </c:pt>
                <c:pt idx="11778">
                  <c:v>9.619048619047629E-3</c:v>
                </c:pt>
                <c:pt idx="11779">
                  <c:v>9.0952390952381071E-3</c:v>
                </c:pt>
                <c:pt idx="11780">
                  <c:v>8.5714295714285748E-3</c:v>
                </c:pt>
                <c:pt idx="11781">
                  <c:v>8.0476200476190512E-3</c:v>
                </c:pt>
                <c:pt idx="11782">
                  <c:v>7.5238105238095284E-3</c:v>
                </c:pt>
                <c:pt idx="11783">
                  <c:v>7.000001000000004E-3</c:v>
                </c:pt>
                <c:pt idx="11784">
                  <c:v>6.4761914761904812E-3</c:v>
                </c:pt>
                <c:pt idx="11785">
                  <c:v>5.9523819523809576E-3</c:v>
                </c:pt>
                <c:pt idx="11786">
                  <c:v>5.4285724285714322E-3</c:v>
                </c:pt>
                <c:pt idx="11787">
                  <c:v>4.9047629047619112E-3</c:v>
                </c:pt>
                <c:pt idx="11788">
                  <c:v>4.3809533809523876E-3</c:v>
                </c:pt>
                <c:pt idx="11789">
                  <c:v>3.857143857142861E-3</c:v>
                </c:pt>
                <c:pt idx="11790">
                  <c:v>3.3333343333333361E-3</c:v>
                </c:pt>
                <c:pt idx="11791">
                  <c:v>2.8095248095238142E-3</c:v>
                </c:pt>
                <c:pt idx="11792">
                  <c:v>2.2857152857142901E-3</c:v>
                </c:pt>
                <c:pt idx="11793">
                  <c:v>1.7619057619047661E-3</c:v>
                </c:pt>
                <c:pt idx="11794">
                  <c:v>1.2380962380952414E-3</c:v>
                </c:pt>
                <c:pt idx="11795">
                  <c:v>7.1428671428571723E-4</c:v>
                </c:pt>
                <c:pt idx="11796">
                  <c:v>1.9047719047619275E-4</c:v>
                </c:pt>
                <c:pt idx="11797">
                  <c:v>-3.3333233333333173E-4</c:v>
                </c:pt>
                <c:pt idx="11798">
                  <c:v>-8.5714185714285416E-4</c:v>
                </c:pt>
                <c:pt idx="11799">
                  <c:v>-1.3809513809523784E-3</c:v>
                </c:pt>
                <c:pt idx="11800">
                  <c:v>-1.9047609047619033E-3</c:v>
                </c:pt>
                <c:pt idx="11801">
                  <c:v>-2.428570428571425E-3</c:v>
                </c:pt>
                <c:pt idx="11802">
                  <c:v>-2.9523799523809516E-3</c:v>
                </c:pt>
                <c:pt idx="11803">
                  <c:v>-3.4761894761904735E-3</c:v>
                </c:pt>
                <c:pt idx="11804">
                  <c:v>-3.9999989999999989E-3</c:v>
                </c:pt>
                <c:pt idx="11805">
                  <c:v>-4.5238085238095225E-3</c:v>
                </c:pt>
                <c:pt idx="11806">
                  <c:v>-5.047618047619047E-3</c:v>
                </c:pt>
                <c:pt idx="11807">
                  <c:v>-5.5714275714285723E-3</c:v>
                </c:pt>
                <c:pt idx="11808">
                  <c:v>-6.0952370952380942E-3</c:v>
                </c:pt>
                <c:pt idx="11809">
                  <c:v>-6.6190466190476187E-3</c:v>
                </c:pt>
                <c:pt idx="11810">
                  <c:v>-7.1428561428571406E-3</c:v>
                </c:pt>
                <c:pt idx="11811">
                  <c:v>-7.6666656666666694E-3</c:v>
                </c:pt>
                <c:pt idx="11812">
                  <c:v>-8.1904751904761843E-3</c:v>
                </c:pt>
                <c:pt idx="11813">
                  <c:v>-8.7142847142857183E-3</c:v>
                </c:pt>
                <c:pt idx="11814">
                  <c:v>-9.238094238095242E-3</c:v>
                </c:pt>
                <c:pt idx="11815">
                  <c:v>-9.7619037619047569E-3</c:v>
                </c:pt>
                <c:pt idx="11816">
                  <c:v>-1.0285713285714287E-2</c:v>
                </c:pt>
                <c:pt idx="11817">
                  <c:v>-1.0809522809523809E-2</c:v>
                </c:pt>
                <c:pt idx="11818">
                  <c:v>-1.1333332333333333E-2</c:v>
                </c:pt>
                <c:pt idx="11819">
                  <c:v>-1.1857141857142858E-2</c:v>
                </c:pt>
                <c:pt idx="11820">
                  <c:v>-1.2380951380952382E-2</c:v>
                </c:pt>
                <c:pt idx="11821">
                  <c:v>-1.2904760904761902E-2</c:v>
                </c:pt>
                <c:pt idx="11822">
                  <c:v>-1.3428570428571429E-2</c:v>
                </c:pt>
                <c:pt idx="11823">
                  <c:v>-1.3952379952380954E-2</c:v>
                </c:pt>
                <c:pt idx="11824">
                  <c:v>-1.4476189476190473E-2</c:v>
                </c:pt>
                <c:pt idx="11825">
                  <c:v>-1.4999998999999997E-2</c:v>
                </c:pt>
                <c:pt idx="11826">
                  <c:v>-1.4596773193548386E-2</c:v>
                </c:pt>
                <c:pt idx="11827">
                  <c:v>-1.4193547387096774E-2</c:v>
                </c:pt>
                <c:pt idx="11828">
                  <c:v>-1.3790321580645163E-2</c:v>
                </c:pt>
                <c:pt idx="11829">
                  <c:v>-1.3387095774193548E-2</c:v>
                </c:pt>
                <c:pt idx="11830">
                  <c:v>-1.2983869967741939E-2</c:v>
                </c:pt>
                <c:pt idx="11831">
                  <c:v>-1.2580644161290322E-2</c:v>
                </c:pt>
                <c:pt idx="11832">
                  <c:v>-1.2177418354838708E-2</c:v>
                </c:pt>
                <c:pt idx="11833">
                  <c:v>-1.1774192548387102E-2</c:v>
                </c:pt>
                <c:pt idx="11834">
                  <c:v>-1.1370966741935483E-2</c:v>
                </c:pt>
                <c:pt idx="11835">
                  <c:v>-1.0967740935483871E-2</c:v>
                </c:pt>
                <c:pt idx="11836">
                  <c:v>-1.0564515129032262E-2</c:v>
                </c:pt>
                <c:pt idx="11837">
                  <c:v>-1.0161289322580645E-2</c:v>
                </c:pt>
                <c:pt idx="11838">
                  <c:v>-9.7580635161290362E-3</c:v>
                </c:pt>
                <c:pt idx="11839">
                  <c:v>-9.354837709677424E-3</c:v>
                </c:pt>
                <c:pt idx="11840">
                  <c:v>-8.9516119032258066E-3</c:v>
                </c:pt>
                <c:pt idx="11841">
                  <c:v>-8.5483860967741927E-3</c:v>
                </c:pt>
                <c:pt idx="11842">
                  <c:v>-8.1451602903225805E-3</c:v>
                </c:pt>
                <c:pt idx="11843">
                  <c:v>-7.7419344838709709E-3</c:v>
                </c:pt>
                <c:pt idx="11844">
                  <c:v>-7.3387086774193561E-3</c:v>
                </c:pt>
                <c:pt idx="11845">
                  <c:v>-6.9354828709677421E-3</c:v>
                </c:pt>
                <c:pt idx="11846">
                  <c:v>-6.5322570645161317E-3</c:v>
                </c:pt>
                <c:pt idx="11847">
                  <c:v>-6.129031258064516E-3</c:v>
                </c:pt>
                <c:pt idx="11848">
                  <c:v>-5.7258054516129029E-3</c:v>
                </c:pt>
                <c:pt idx="11849">
                  <c:v>-5.3225796451612899E-3</c:v>
                </c:pt>
                <c:pt idx="11850">
                  <c:v>-4.9193538387096803E-3</c:v>
                </c:pt>
                <c:pt idx="11851">
                  <c:v>-4.5161280322580672E-3</c:v>
                </c:pt>
                <c:pt idx="11852">
                  <c:v>-4.1129022258064498E-3</c:v>
                </c:pt>
                <c:pt idx="11853">
                  <c:v>-3.7096764193548393E-3</c:v>
                </c:pt>
                <c:pt idx="11854">
                  <c:v>-3.3064506129032237E-3</c:v>
                </c:pt>
                <c:pt idx="11855">
                  <c:v>-2.9032248064516141E-3</c:v>
                </c:pt>
                <c:pt idx="11856">
                  <c:v>-2.4999989999999993E-3</c:v>
                </c:pt>
                <c:pt idx="11857">
                  <c:v>-2.0967731935483862E-3</c:v>
                </c:pt>
                <c:pt idx="11858">
                  <c:v>-1.6935473870967751E-3</c:v>
                </c:pt>
                <c:pt idx="11859">
                  <c:v>-1.290321580645162E-3</c:v>
                </c:pt>
                <c:pt idx="11860">
                  <c:v>-8.8709577419354951E-4</c:v>
                </c:pt>
                <c:pt idx="11861">
                  <c:v>-4.8386996774193482E-4</c:v>
                </c:pt>
                <c:pt idx="11862">
                  <c:v>-8.0644161290321969E-5</c:v>
                </c:pt>
                <c:pt idx="11863">
                  <c:v>3.2258164516129083E-4</c:v>
                </c:pt>
                <c:pt idx="11864">
                  <c:v>7.2580745161290319E-4</c:v>
                </c:pt>
                <c:pt idx="11865">
                  <c:v>1.1290332580645157E-3</c:v>
                </c:pt>
                <c:pt idx="11866">
                  <c:v>1.5322590645161294E-3</c:v>
                </c:pt>
                <c:pt idx="11867">
                  <c:v>1.935484870967744E-3</c:v>
                </c:pt>
                <c:pt idx="11868">
                  <c:v>2.3387106774193566E-3</c:v>
                </c:pt>
                <c:pt idx="11869">
                  <c:v>2.7419364838709688E-3</c:v>
                </c:pt>
                <c:pt idx="11870">
                  <c:v>3.1451622903225815E-3</c:v>
                </c:pt>
                <c:pt idx="11871">
                  <c:v>3.5483880967741945E-3</c:v>
                </c:pt>
                <c:pt idx="11872">
                  <c:v>3.9516139032258054E-3</c:v>
                </c:pt>
                <c:pt idx="11873">
                  <c:v>4.3548397096774202E-3</c:v>
                </c:pt>
                <c:pt idx="11874">
                  <c:v>4.7580655161290333E-3</c:v>
                </c:pt>
                <c:pt idx="11875">
                  <c:v>5.1612913225806498E-3</c:v>
                </c:pt>
                <c:pt idx="11876">
                  <c:v>5.5645171290322542E-3</c:v>
                </c:pt>
                <c:pt idx="11877">
                  <c:v>5.9677429354838751E-3</c:v>
                </c:pt>
                <c:pt idx="11878">
                  <c:v>6.3709687419354882E-3</c:v>
                </c:pt>
                <c:pt idx="11879">
                  <c:v>6.7741945483870943E-3</c:v>
                </c:pt>
                <c:pt idx="11880">
                  <c:v>7.1774203548387126E-3</c:v>
                </c:pt>
                <c:pt idx="11881">
                  <c:v>7.5806461612903265E-3</c:v>
                </c:pt>
                <c:pt idx="11882">
                  <c:v>7.9838719677419387E-3</c:v>
                </c:pt>
                <c:pt idx="11883">
                  <c:v>8.3870977741935526E-3</c:v>
                </c:pt>
                <c:pt idx="11884">
                  <c:v>8.7903235806451614E-3</c:v>
                </c:pt>
                <c:pt idx="11885">
                  <c:v>9.1935493870967788E-3</c:v>
                </c:pt>
                <c:pt idx="11886">
                  <c:v>9.5967751935483892E-3</c:v>
                </c:pt>
                <c:pt idx="11887">
                  <c:v>1.0000001000000001E-2</c:v>
                </c:pt>
                <c:pt idx="11888">
                  <c:v>9.4800010000000035E-3</c:v>
                </c:pt>
                <c:pt idx="11889">
                  <c:v>8.9600010000000039E-3</c:v>
                </c:pt>
                <c:pt idx="11890">
                  <c:v>8.4400010000000008E-3</c:v>
                </c:pt>
                <c:pt idx="11891">
                  <c:v>7.9200010000000046E-3</c:v>
                </c:pt>
                <c:pt idx="11892">
                  <c:v>7.4000010000000033E-3</c:v>
                </c:pt>
                <c:pt idx="11893">
                  <c:v>6.8800010000000019E-3</c:v>
                </c:pt>
                <c:pt idx="11894">
                  <c:v>6.3600009999999997E-3</c:v>
                </c:pt>
                <c:pt idx="11895">
                  <c:v>5.8400010000000018E-3</c:v>
                </c:pt>
                <c:pt idx="11896">
                  <c:v>5.3200010000000013E-3</c:v>
                </c:pt>
                <c:pt idx="11897">
                  <c:v>4.8000010000000025E-3</c:v>
                </c:pt>
                <c:pt idx="11898">
                  <c:v>4.280001000000002E-3</c:v>
                </c:pt>
                <c:pt idx="11899">
                  <c:v>3.7600010000000011E-3</c:v>
                </c:pt>
                <c:pt idx="11900">
                  <c:v>3.2400010000000019E-3</c:v>
                </c:pt>
                <c:pt idx="11901">
                  <c:v>2.7200010000000014E-3</c:v>
                </c:pt>
                <c:pt idx="11902">
                  <c:v>2.2000010000000022E-3</c:v>
                </c:pt>
                <c:pt idx="11903">
                  <c:v>1.6800010000000008E-3</c:v>
                </c:pt>
                <c:pt idx="11904">
                  <c:v>1.1600010000000003E-3</c:v>
                </c:pt>
                <c:pt idx="11905">
                  <c:v>6.4000100000000028E-4</c:v>
                </c:pt>
                <c:pt idx="11906">
                  <c:v>1.2000099999999961E-4</c:v>
                </c:pt>
                <c:pt idx="11907">
                  <c:v>-3.999989999999999E-4</c:v>
                </c:pt>
                <c:pt idx="11908">
                  <c:v>-9.1999900000000055E-4</c:v>
                </c:pt>
                <c:pt idx="11909">
                  <c:v>-1.4399990000000002E-3</c:v>
                </c:pt>
                <c:pt idx="11910">
                  <c:v>-1.9599990000000013E-3</c:v>
                </c:pt>
                <c:pt idx="11911">
                  <c:v>-2.4799990000000018E-3</c:v>
                </c:pt>
                <c:pt idx="11912">
                  <c:v>-2.9999989999999997E-3</c:v>
                </c:pt>
                <c:pt idx="11913">
                  <c:v>-2.476189476190477E-3</c:v>
                </c:pt>
                <c:pt idx="11914">
                  <c:v>-1.9523799523809527E-3</c:v>
                </c:pt>
                <c:pt idx="11915">
                  <c:v>-1.4285704285714289E-3</c:v>
                </c:pt>
                <c:pt idx="11916">
                  <c:v>-9.0476090476190537E-4</c:v>
                </c:pt>
                <c:pt idx="11917">
                  <c:v>-3.8095138095238138E-4</c:v>
                </c:pt>
                <c:pt idx="11918">
                  <c:v>1.4285814285714302E-4</c:v>
                </c:pt>
                <c:pt idx="11919">
                  <c:v>6.6666766666666688E-4</c:v>
                </c:pt>
                <c:pt idx="11920">
                  <c:v>1.1904771904761905E-3</c:v>
                </c:pt>
                <c:pt idx="11921">
                  <c:v>1.7142867142857143E-3</c:v>
                </c:pt>
                <c:pt idx="11922">
                  <c:v>2.2380962380952386E-3</c:v>
                </c:pt>
                <c:pt idx="11923">
                  <c:v>2.7619057619047635E-3</c:v>
                </c:pt>
                <c:pt idx="11924">
                  <c:v>3.2857152857142867E-3</c:v>
                </c:pt>
                <c:pt idx="11925">
                  <c:v>3.809524809523809E-3</c:v>
                </c:pt>
                <c:pt idx="11926">
                  <c:v>4.3333343333333352E-3</c:v>
                </c:pt>
                <c:pt idx="11927">
                  <c:v>4.8571438571428562E-3</c:v>
                </c:pt>
                <c:pt idx="11928">
                  <c:v>5.3809533809523833E-3</c:v>
                </c:pt>
                <c:pt idx="11929">
                  <c:v>5.9047629047619078E-3</c:v>
                </c:pt>
                <c:pt idx="11930">
                  <c:v>6.4285724285714288E-3</c:v>
                </c:pt>
                <c:pt idx="11931">
                  <c:v>6.9523819523809524E-3</c:v>
                </c:pt>
                <c:pt idx="11932">
                  <c:v>7.4761914761904778E-3</c:v>
                </c:pt>
                <c:pt idx="11933">
                  <c:v>8.0000010000000048E-3</c:v>
                </c:pt>
                <c:pt idx="11934">
                  <c:v>8.5238105238095267E-3</c:v>
                </c:pt>
                <c:pt idx="11935">
                  <c:v>9.0476200476190503E-3</c:v>
                </c:pt>
                <c:pt idx="11936">
                  <c:v>9.571429571428574E-3</c:v>
                </c:pt>
                <c:pt idx="11937">
                  <c:v>1.0095239095238099E-2</c:v>
                </c:pt>
                <c:pt idx="11938">
                  <c:v>1.0619048619047621E-2</c:v>
                </c:pt>
                <c:pt idx="11939">
                  <c:v>1.114285814285715E-2</c:v>
                </c:pt>
                <c:pt idx="11940">
                  <c:v>1.166666766666667E-2</c:v>
                </c:pt>
                <c:pt idx="11941">
                  <c:v>1.2190477190476194E-2</c:v>
                </c:pt>
                <c:pt idx="11942">
                  <c:v>1.2714286714285716E-2</c:v>
                </c:pt>
                <c:pt idx="11943">
                  <c:v>1.3238096238095239E-2</c:v>
                </c:pt>
                <c:pt idx="11944">
                  <c:v>1.3761905761904761E-2</c:v>
                </c:pt>
                <c:pt idx="11945">
                  <c:v>1.4285715285714288E-2</c:v>
                </c:pt>
                <c:pt idx="11946">
                  <c:v>1.4809524809523812E-2</c:v>
                </c:pt>
                <c:pt idx="11947">
                  <c:v>1.5333334333333334E-2</c:v>
                </c:pt>
                <c:pt idx="11948">
                  <c:v>1.5857143857142854E-2</c:v>
                </c:pt>
                <c:pt idx="11949">
                  <c:v>1.6380953380952384E-2</c:v>
                </c:pt>
                <c:pt idx="11950">
                  <c:v>1.6904762904761905E-2</c:v>
                </c:pt>
                <c:pt idx="11951">
                  <c:v>1.7428572428571428E-2</c:v>
                </c:pt>
                <c:pt idx="11952">
                  <c:v>1.7952381952380948E-2</c:v>
                </c:pt>
                <c:pt idx="11953">
                  <c:v>1.8476191476190475E-2</c:v>
                </c:pt>
                <c:pt idx="11954">
                  <c:v>1.9000001000000006E-2</c:v>
                </c:pt>
                <c:pt idx="11955">
                  <c:v>1.9523810523809523E-2</c:v>
                </c:pt>
                <c:pt idx="11956">
                  <c:v>2.0047620047619053E-2</c:v>
                </c:pt>
                <c:pt idx="11957">
                  <c:v>2.0571429571428573E-2</c:v>
                </c:pt>
                <c:pt idx="11958">
                  <c:v>2.1095239095238093E-2</c:v>
                </c:pt>
                <c:pt idx="11959">
                  <c:v>2.1619048619047631E-2</c:v>
                </c:pt>
                <c:pt idx="11960">
                  <c:v>2.2142858142857144E-2</c:v>
                </c:pt>
                <c:pt idx="11961">
                  <c:v>2.2666667666666675E-2</c:v>
                </c:pt>
                <c:pt idx="11962">
                  <c:v>2.3190477190476188E-2</c:v>
                </c:pt>
                <c:pt idx="11963">
                  <c:v>2.3714286714285708E-2</c:v>
                </c:pt>
                <c:pt idx="11964">
                  <c:v>2.4238096238095228E-2</c:v>
                </c:pt>
                <c:pt idx="11965">
                  <c:v>2.4761905761904776E-2</c:v>
                </c:pt>
                <c:pt idx="11966">
                  <c:v>2.52857152857143E-2</c:v>
                </c:pt>
                <c:pt idx="11967">
                  <c:v>2.5809524809523813E-2</c:v>
                </c:pt>
                <c:pt idx="11968">
                  <c:v>2.6333334333333343E-2</c:v>
                </c:pt>
                <c:pt idx="11969">
                  <c:v>2.685714385714286E-2</c:v>
                </c:pt>
                <c:pt idx="11970">
                  <c:v>2.7380953380952387E-2</c:v>
                </c:pt>
                <c:pt idx="11971">
                  <c:v>2.7904762904761911E-2</c:v>
                </c:pt>
                <c:pt idx="11972">
                  <c:v>2.8428572428571434E-2</c:v>
                </c:pt>
                <c:pt idx="11973">
                  <c:v>2.8952381952380941E-2</c:v>
                </c:pt>
                <c:pt idx="11974">
                  <c:v>2.9476191476190478E-2</c:v>
                </c:pt>
                <c:pt idx="11975">
                  <c:v>3.0000001000000002E-2</c:v>
                </c:pt>
                <c:pt idx="11976">
                  <c:v>2.9600001000000001E-2</c:v>
                </c:pt>
                <c:pt idx="11977">
                  <c:v>2.9200000999999996E-2</c:v>
                </c:pt>
                <c:pt idx="11978">
                  <c:v>2.8800001000000002E-2</c:v>
                </c:pt>
                <c:pt idx="11979">
                  <c:v>2.8400001000000001E-2</c:v>
                </c:pt>
                <c:pt idx="11980">
                  <c:v>2.8000001E-2</c:v>
                </c:pt>
                <c:pt idx="11981">
                  <c:v>2.7600001000000002E-2</c:v>
                </c:pt>
                <c:pt idx="11982">
                  <c:v>2.7200001000000008E-2</c:v>
                </c:pt>
                <c:pt idx="11983">
                  <c:v>2.6800001000000007E-2</c:v>
                </c:pt>
                <c:pt idx="11984">
                  <c:v>2.6400001000000006E-2</c:v>
                </c:pt>
                <c:pt idx="11985">
                  <c:v>2.6000001000000002E-2</c:v>
                </c:pt>
                <c:pt idx="11986">
                  <c:v>2.5600001000000001E-2</c:v>
                </c:pt>
                <c:pt idx="11987">
                  <c:v>2.5200001E-2</c:v>
                </c:pt>
                <c:pt idx="11988">
                  <c:v>2.4800001000000002E-2</c:v>
                </c:pt>
                <c:pt idx="11989">
                  <c:v>2.4400001000000001E-2</c:v>
                </c:pt>
                <c:pt idx="11990">
                  <c:v>2.4000001E-2</c:v>
                </c:pt>
                <c:pt idx="11991">
                  <c:v>2.3600000999999995E-2</c:v>
                </c:pt>
                <c:pt idx="11992">
                  <c:v>2.3200000999999998E-2</c:v>
                </c:pt>
                <c:pt idx="11993">
                  <c:v>2.2800001000000007E-2</c:v>
                </c:pt>
                <c:pt idx="11994">
                  <c:v>2.2400001000000003E-2</c:v>
                </c:pt>
                <c:pt idx="11995">
                  <c:v>2.2000001000000002E-2</c:v>
                </c:pt>
                <c:pt idx="11996">
                  <c:v>2.1600001000000001E-2</c:v>
                </c:pt>
                <c:pt idx="11997">
                  <c:v>2.1200001000000007E-2</c:v>
                </c:pt>
                <c:pt idx="11998">
                  <c:v>2.0800001000000002E-2</c:v>
                </c:pt>
                <c:pt idx="11999">
                  <c:v>2.0400001000000001E-2</c:v>
                </c:pt>
                <c:pt idx="12000">
                  <c:v>2.0000001E-2</c:v>
                </c:pt>
                <c:pt idx="12001">
                  <c:v>2.0483871967741939E-2</c:v>
                </c:pt>
                <c:pt idx="12002">
                  <c:v>2.0967742935483872E-2</c:v>
                </c:pt>
                <c:pt idx="12003">
                  <c:v>2.1451613903225815E-2</c:v>
                </c:pt>
                <c:pt idx="12004">
                  <c:v>2.1935484870967741E-2</c:v>
                </c:pt>
                <c:pt idx="12005">
                  <c:v>2.241935583870969E-2</c:v>
                </c:pt>
                <c:pt idx="12006">
                  <c:v>2.2903226806451616E-2</c:v>
                </c:pt>
                <c:pt idx="12007">
                  <c:v>2.3387097774193559E-2</c:v>
                </c:pt>
                <c:pt idx="12008">
                  <c:v>2.3870968741935485E-2</c:v>
                </c:pt>
                <c:pt idx="12009">
                  <c:v>2.4354839709677417E-2</c:v>
                </c:pt>
                <c:pt idx="12010">
                  <c:v>2.4838710677419377E-2</c:v>
                </c:pt>
                <c:pt idx="12011">
                  <c:v>2.5322581645161272E-2</c:v>
                </c:pt>
                <c:pt idx="12012">
                  <c:v>2.5806452612903232E-2</c:v>
                </c:pt>
                <c:pt idx="12013">
                  <c:v>2.6290323580645179E-2</c:v>
                </c:pt>
                <c:pt idx="12014">
                  <c:v>2.6774194548387087E-2</c:v>
                </c:pt>
                <c:pt idx="12015">
                  <c:v>2.7258065516129054E-2</c:v>
                </c:pt>
                <c:pt idx="12016">
                  <c:v>2.7741936483870997E-2</c:v>
                </c:pt>
                <c:pt idx="12017">
                  <c:v>2.8225807451612912E-2</c:v>
                </c:pt>
                <c:pt idx="12018">
                  <c:v>2.8709678419354852E-2</c:v>
                </c:pt>
                <c:pt idx="12019">
                  <c:v>2.9193549387096781E-2</c:v>
                </c:pt>
                <c:pt idx="12020">
                  <c:v>2.9677420354838707E-2</c:v>
                </c:pt>
                <c:pt idx="12021">
                  <c:v>3.0161291322580643E-2</c:v>
                </c:pt>
                <c:pt idx="12022">
                  <c:v>3.0645162290322592E-2</c:v>
                </c:pt>
                <c:pt idx="12023">
                  <c:v>3.1129033258064522E-2</c:v>
                </c:pt>
                <c:pt idx="12024">
                  <c:v>3.1612904225806454E-2</c:v>
                </c:pt>
                <c:pt idx="12025">
                  <c:v>3.2096775193548394E-2</c:v>
                </c:pt>
                <c:pt idx="12026">
                  <c:v>3.258064616129034E-2</c:v>
                </c:pt>
                <c:pt idx="12027">
                  <c:v>3.3064517129032259E-2</c:v>
                </c:pt>
                <c:pt idx="12028">
                  <c:v>3.3548388096774191E-2</c:v>
                </c:pt>
                <c:pt idx="12029">
                  <c:v>3.4032259064516145E-2</c:v>
                </c:pt>
                <c:pt idx="12030">
                  <c:v>3.4516130032258063E-2</c:v>
                </c:pt>
                <c:pt idx="12031">
                  <c:v>3.500000100000001E-2</c:v>
                </c:pt>
                <c:pt idx="12032">
                  <c:v>3.5483871967741949E-2</c:v>
                </c:pt>
                <c:pt idx="12033">
                  <c:v>3.5967742935483875E-2</c:v>
                </c:pt>
                <c:pt idx="12034">
                  <c:v>3.6451613903225814E-2</c:v>
                </c:pt>
                <c:pt idx="12035">
                  <c:v>3.693548487096774E-2</c:v>
                </c:pt>
                <c:pt idx="12036">
                  <c:v>3.7419355838709693E-2</c:v>
                </c:pt>
                <c:pt idx="12037">
                  <c:v>3.7903226806451612E-2</c:v>
                </c:pt>
                <c:pt idx="12038">
                  <c:v>3.8387097774193565E-2</c:v>
                </c:pt>
                <c:pt idx="12039">
                  <c:v>3.8870968741935491E-2</c:v>
                </c:pt>
                <c:pt idx="12040">
                  <c:v>3.9354839709677431E-2</c:v>
                </c:pt>
                <c:pt idx="12041">
                  <c:v>3.9838710677419384E-2</c:v>
                </c:pt>
                <c:pt idx="12042">
                  <c:v>4.032258164516133E-2</c:v>
                </c:pt>
                <c:pt idx="12043">
                  <c:v>4.0806452612903263E-2</c:v>
                </c:pt>
                <c:pt idx="12044">
                  <c:v>4.1290323580645161E-2</c:v>
                </c:pt>
                <c:pt idx="12045">
                  <c:v>4.1774194548387086E-2</c:v>
                </c:pt>
                <c:pt idx="12046">
                  <c:v>4.2258065516129012E-2</c:v>
                </c:pt>
                <c:pt idx="12047">
                  <c:v>4.2741936483870965E-2</c:v>
                </c:pt>
                <c:pt idx="12048">
                  <c:v>4.3225807451612891E-2</c:v>
                </c:pt>
                <c:pt idx="12049">
                  <c:v>4.370967841935481E-2</c:v>
                </c:pt>
                <c:pt idx="12050">
                  <c:v>4.4193549387096784E-2</c:v>
                </c:pt>
                <c:pt idx="12051">
                  <c:v>4.4677420354838737E-2</c:v>
                </c:pt>
                <c:pt idx="12052">
                  <c:v>4.5161291322580677E-2</c:v>
                </c:pt>
                <c:pt idx="12053">
                  <c:v>4.5645162290322547E-2</c:v>
                </c:pt>
                <c:pt idx="12054">
                  <c:v>4.6129033258064493E-2</c:v>
                </c:pt>
                <c:pt idx="12055">
                  <c:v>4.6612904225806488E-2</c:v>
                </c:pt>
                <c:pt idx="12056">
                  <c:v>4.7096775193548428E-2</c:v>
                </c:pt>
                <c:pt idx="12057">
                  <c:v>4.7580646161290326E-2</c:v>
                </c:pt>
                <c:pt idx="12058">
                  <c:v>4.8064517129032286E-2</c:v>
                </c:pt>
                <c:pt idx="12059">
                  <c:v>4.8548388096774156E-2</c:v>
                </c:pt>
                <c:pt idx="12060">
                  <c:v>4.9032259064516144E-2</c:v>
                </c:pt>
                <c:pt idx="12061">
                  <c:v>4.9516130032258097E-2</c:v>
                </c:pt>
                <c:pt idx="12062">
                  <c:v>5.0000001000000016E-2</c:v>
                </c:pt>
                <c:pt idx="12063">
                  <c:v>5.0300001000000018E-2</c:v>
                </c:pt>
                <c:pt idx="12064">
                  <c:v>5.0600000999999999E-2</c:v>
                </c:pt>
                <c:pt idx="12065">
                  <c:v>5.0900001000000014E-2</c:v>
                </c:pt>
                <c:pt idx="12066">
                  <c:v>5.1200001000000002E-2</c:v>
                </c:pt>
                <c:pt idx="12067">
                  <c:v>5.1500001000000004E-2</c:v>
                </c:pt>
                <c:pt idx="12068">
                  <c:v>5.1800000999999998E-2</c:v>
                </c:pt>
                <c:pt idx="12069">
                  <c:v>5.2100001000000014E-2</c:v>
                </c:pt>
                <c:pt idx="12070">
                  <c:v>5.2400001000000022E-2</c:v>
                </c:pt>
                <c:pt idx="12071">
                  <c:v>5.270000100000001E-2</c:v>
                </c:pt>
                <c:pt idx="12072">
                  <c:v>5.3000000999999998E-2</c:v>
                </c:pt>
                <c:pt idx="12073">
                  <c:v>5.3300001000000027E-2</c:v>
                </c:pt>
                <c:pt idx="12074">
                  <c:v>5.3600001000000022E-2</c:v>
                </c:pt>
                <c:pt idx="12075">
                  <c:v>5.3900001000000003E-2</c:v>
                </c:pt>
                <c:pt idx="12076">
                  <c:v>5.4200001000000025E-2</c:v>
                </c:pt>
                <c:pt idx="12077">
                  <c:v>5.4500001000000027E-2</c:v>
                </c:pt>
                <c:pt idx="12078">
                  <c:v>5.4800001000000029E-2</c:v>
                </c:pt>
                <c:pt idx="12079">
                  <c:v>5.5100001000000016E-2</c:v>
                </c:pt>
                <c:pt idx="12080">
                  <c:v>5.5400001000000018E-2</c:v>
                </c:pt>
                <c:pt idx="12081">
                  <c:v>5.570000100000002E-2</c:v>
                </c:pt>
                <c:pt idx="12082">
                  <c:v>5.6000001000000015E-2</c:v>
                </c:pt>
                <c:pt idx="12083">
                  <c:v>5.6300001000000016E-2</c:v>
                </c:pt>
                <c:pt idx="12084">
                  <c:v>5.6600001000000004E-2</c:v>
                </c:pt>
                <c:pt idx="12085">
                  <c:v>5.6900000999999999E-2</c:v>
                </c:pt>
                <c:pt idx="12086">
                  <c:v>5.7200001000000014E-2</c:v>
                </c:pt>
                <c:pt idx="12087">
                  <c:v>5.7500001000000016E-2</c:v>
                </c:pt>
                <c:pt idx="12088">
                  <c:v>5.7800001000000018E-2</c:v>
                </c:pt>
                <c:pt idx="12089">
                  <c:v>5.8100000999999998E-2</c:v>
                </c:pt>
                <c:pt idx="12090">
                  <c:v>5.8400001000000014E-2</c:v>
                </c:pt>
                <c:pt idx="12091">
                  <c:v>5.8700001000000022E-2</c:v>
                </c:pt>
                <c:pt idx="12092">
                  <c:v>5.900000100000001E-2</c:v>
                </c:pt>
                <c:pt idx="12093">
                  <c:v>5.9300001000000026E-2</c:v>
                </c:pt>
                <c:pt idx="12094">
                  <c:v>5.960000100000002E-2</c:v>
                </c:pt>
                <c:pt idx="12095">
                  <c:v>5.9900000999999994E-2</c:v>
                </c:pt>
                <c:pt idx="12096">
                  <c:v>6.0200000999999996E-2</c:v>
                </c:pt>
                <c:pt idx="12097">
                  <c:v>6.0500000999999998E-2</c:v>
                </c:pt>
                <c:pt idx="12098">
                  <c:v>6.0800000999999992E-2</c:v>
                </c:pt>
                <c:pt idx="12099">
                  <c:v>6.1100000999999987E-2</c:v>
                </c:pt>
                <c:pt idx="12100">
                  <c:v>6.1400001000000017E-2</c:v>
                </c:pt>
                <c:pt idx="12101">
                  <c:v>6.1700001000000018E-2</c:v>
                </c:pt>
                <c:pt idx="12102">
                  <c:v>6.2000001000000027E-2</c:v>
                </c:pt>
                <c:pt idx="12103">
                  <c:v>6.2300001000000028E-2</c:v>
                </c:pt>
                <c:pt idx="12104">
                  <c:v>6.2600001000000002E-2</c:v>
                </c:pt>
                <c:pt idx="12105">
                  <c:v>6.2900000999999997E-2</c:v>
                </c:pt>
                <c:pt idx="12106">
                  <c:v>6.3200000999999992E-2</c:v>
                </c:pt>
                <c:pt idx="12107">
                  <c:v>6.3500001E-2</c:v>
                </c:pt>
                <c:pt idx="12108">
                  <c:v>6.3800000999999995E-2</c:v>
                </c:pt>
                <c:pt idx="12109">
                  <c:v>6.410000099999999E-2</c:v>
                </c:pt>
                <c:pt idx="12110">
                  <c:v>6.4400000999999998E-2</c:v>
                </c:pt>
                <c:pt idx="12111">
                  <c:v>6.4700001000000035E-2</c:v>
                </c:pt>
                <c:pt idx="12112">
                  <c:v>6.5000000999999988E-2</c:v>
                </c:pt>
                <c:pt idx="12113">
                  <c:v>6.5300001000000024E-2</c:v>
                </c:pt>
                <c:pt idx="12114">
                  <c:v>6.5600001000000019E-2</c:v>
                </c:pt>
                <c:pt idx="12115">
                  <c:v>6.5900001000000014E-2</c:v>
                </c:pt>
                <c:pt idx="12116">
                  <c:v>6.6200001000000008E-2</c:v>
                </c:pt>
                <c:pt idx="12117">
                  <c:v>6.6500001000000003E-2</c:v>
                </c:pt>
                <c:pt idx="12118">
                  <c:v>6.6800000999999998E-2</c:v>
                </c:pt>
                <c:pt idx="12119">
                  <c:v>6.7100001000000034E-2</c:v>
                </c:pt>
                <c:pt idx="12120">
                  <c:v>6.7400001000000029E-2</c:v>
                </c:pt>
                <c:pt idx="12121">
                  <c:v>6.7700001000000024E-2</c:v>
                </c:pt>
                <c:pt idx="12122">
                  <c:v>6.8000001000000004E-2</c:v>
                </c:pt>
                <c:pt idx="12123">
                  <c:v>6.8300000999999999E-2</c:v>
                </c:pt>
                <c:pt idx="12124">
                  <c:v>6.8600000999999994E-2</c:v>
                </c:pt>
                <c:pt idx="12125">
                  <c:v>6.8900001000000002E-2</c:v>
                </c:pt>
                <c:pt idx="12126">
                  <c:v>6.9200000999999997E-2</c:v>
                </c:pt>
                <c:pt idx="12127">
                  <c:v>6.9500000999999992E-2</c:v>
                </c:pt>
                <c:pt idx="12128">
                  <c:v>6.9800001000000028E-2</c:v>
                </c:pt>
                <c:pt idx="12129">
                  <c:v>7.0100000999999995E-2</c:v>
                </c:pt>
                <c:pt idx="12130">
                  <c:v>7.0400001000000031E-2</c:v>
                </c:pt>
                <c:pt idx="12131">
                  <c:v>7.0700000999999998E-2</c:v>
                </c:pt>
                <c:pt idx="12132">
                  <c:v>7.1000000999999993E-2</c:v>
                </c:pt>
                <c:pt idx="12133">
                  <c:v>7.1300001000000029E-2</c:v>
                </c:pt>
                <c:pt idx="12134">
                  <c:v>7.1600000999999996E-2</c:v>
                </c:pt>
                <c:pt idx="12135">
                  <c:v>7.1900000999999991E-2</c:v>
                </c:pt>
                <c:pt idx="12136">
                  <c:v>7.2200001000000014E-2</c:v>
                </c:pt>
                <c:pt idx="12137">
                  <c:v>7.2500000999999994E-2</c:v>
                </c:pt>
                <c:pt idx="12138">
                  <c:v>7.2800001000000031E-2</c:v>
                </c:pt>
                <c:pt idx="12139">
                  <c:v>7.3100000999999998E-2</c:v>
                </c:pt>
                <c:pt idx="12140">
                  <c:v>7.3400000999999993E-2</c:v>
                </c:pt>
                <c:pt idx="12141">
                  <c:v>7.3700001000000029E-2</c:v>
                </c:pt>
                <c:pt idx="12142">
                  <c:v>7.4000001000000024E-2</c:v>
                </c:pt>
                <c:pt idx="12143">
                  <c:v>7.4300001000000018E-2</c:v>
                </c:pt>
                <c:pt idx="12144">
                  <c:v>7.4600000999999999E-2</c:v>
                </c:pt>
                <c:pt idx="12145">
                  <c:v>7.4900000999999994E-2</c:v>
                </c:pt>
                <c:pt idx="12146">
                  <c:v>7.5200000999999989E-2</c:v>
                </c:pt>
                <c:pt idx="12147">
                  <c:v>7.5500000999999997E-2</c:v>
                </c:pt>
                <c:pt idx="12148">
                  <c:v>7.5800000999999992E-2</c:v>
                </c:pt>
                <c:pt idx="12149">
                  <c:v>7.6100001E-2</c:v>
                </c:pt>
                <c:pt idx="12150">
                  <c:v>7.6400000999999995E-2</c:v>
                </c:pt>
                <c:pt idx="12151">
                  <c:v>7.670000099999999E-2</c:v>
                </c:pt>
                <c:pt idx="12152">
                  <c:v>7.7000000999999998E-2</c:v>
                </c:pt>
                <c:pt idx="12153">
                  <c:v>7.7300000999999993E-2</c:v>
                </c:pt>
                <c:pt idx="12154">
                  <c:v>7.7600000999999988E-2</c:v>
                </c:pt>
                <c:pt idx="12155">
                  <c:v>7.7900000999999996E-2</c:v>
                </c:pt>
                <c:pt idx="12156">
                  <c:v>7.8200000999999991E-2</c:v>
                </c:pt>
                <c:pt idx="12157">
                  <c:v>7.8500000999999986E-2</c:v>
                </c:pt>
                <c:pt idx="12158">
                  <c:v>7.8800001000000022E-2</c:v>
                </c:pt>
                <c:pt idx="12159">
                  <c:v>7.9100000999999989E-2</c:v>
                </c:pt>
                <c:pt idx="12160">
                  <c:v>7.9400000999999984E-2</c:v>
                </c:pt>
                <c:pt idx="12161">
                  <c:v>7.9700001000000034E-2</c:v>
                </c:pt>
                <c:pt idx="12162">
                  <c:v>8.0000001000000015E-2</c:v>
                </c:pt>
                <c:pt idx="12163">
                  <c:v>8.0476191476190465E-2</c:v>
                </c:pt>
                <c:pt idx="12164">
                  <c:v>8.095238195238097E-2</c:v>
                </c:pt>
                <c:pt idx="12165">
                  <c:v>8.1428572428571447E-2</c:v>
                </c:pt>
                <c:pt idx="12166">
                  <c:v>8.1904762904761896E-2</c:v>
                </c:pt>
                <c:pt idx="12167">
                  <c:v>8.238095338095236E-2</c:v>
                </c:pt>
                <c:pt idx="12168">
                  <c:v>8.2857143857142865E-2</c:v>
                </c:pt>
                <c:pt idx="12169">
                  <c:v>8.3333334333333328E-2</c:v>
                </c:pt>
                <c:pt idx="12170">
                  <c:v>8.3809524809523805E-2</c:v>
                </c:pt>
                <c:pt idx="12171">
                  <c:v>8.4285715285714255E-2</c:v>
                </c:pt>
                <c:pt idx="12172">
                  <c:v>8.476190576190476E-2</c:v>
                </c:pt>
                <c:pt idx="12173">
                  <c:v>8.5238096238095237E-2</c:v>
                </c:pt>
                <c:pt idx="12174">
                  <c:v>8.5714286714285701E-2</c:v>
                </c:pt>
                <c:pt idx="12175">
                  <c:v>8.619047719047622E-2</c:v>
                </c:pt>
                <c:pt idx="12176">
                  <c:v>8.6666667666666711E-2</c:v>
                </c:pt>
                <c:pt idx="12177">
                  <c:v>8.7142858142857174E-2</c:v>
                </c:pt>
                <c:pt idx="12178">
                  <c:v>8.7619048619047651E-2</c:v>
                </c:pt>
                <c:pt idx="12179">
                  <c:v>8.8095239095238156E-2</c:v>
                </c:pt>
                <c:pt idx="12180">
                  <c:v>8.8571429571428592E-2</c:v>
                </c:pt>
                <c:pt idx="12181">
                  <c:v>8.9047620047619069E-2</c:v>
                </c:pt>
                <c:pt idx="12182">
                  <c:v>8.9523810523809588E-2</c:v>
                </c:pt>
                <c:pt idx="12183">
                  <c:v>9.0000001000000024E-2</c:v>
                </c:pt>
                <c:pt idx="12184">
                  <c:v>9.0476191476190473E-2</c:v>
                </c:pt>
                <c:pt idx="12185">
                  <c:v>9.0952381952380965E-2</c:v>
                </c:pt>
                <c:pt idx="12186">
                  <c:v>9.1428572428571428E-2</c:v>
                </c:pt>
                <c:pt idx="12187">
                  <c:v>9.1904762904761919E-2</c:v>
                </c:pt>
                <c:pt idx="12188">
                  <c:v>9.2380953380952396E-2</c:v>
                </c:pt>
                <c:pt idx="12189">
                  <c:v>9.2857143857142888E-2</c:v>
                </c:pt>
                <c:pt idx="12190">
                  <c:v>9.3333334333333337E-2</c:v>
                </c:pt>
                <c:pt idx="12191">
                  <c:v>9.3809524809523814E-2</c:v>
                </c:pt>
                <c:pt idx="12192">
                  <c:v>9.4285715285714236E-2</c:v>
                </c:pt>
                <c:pt idx="12193">
                  <c:v>9.4761905761904783E-2</c:v>
                </c:pt>
                <c:pt idx="12194">
                  <c:v>9.5238096238095246E-2</c:v>
                </c:pt>
                <c:pt idx="12195">
                  <c:v>9.571428671428571E-2</c:v>
                </c:pt>
                <c:pt idx="12196">
                  <c:v>9.6190477190476242E-2</c:v>
                </c:pt>
                <c:pt idx="12197">
                  <c:v>9.6666667666666706E-2</c:v>
                </c:pt>
                <c:pt idx="12198">
                  <c:v>9.7142858142857155E-2</c:v>
                </c:pt>
                <c:pt idx="12199">
                  <c:v>9.7619048619047646E-2</c:v>
                </c:pt>
                <c:pt idx="12200">
                  <c:v>9.8095239095238138E-2</c:v>
                </c:pt>
                <c:pt idx="12201">
                  <c:v>9.8571429571428629E-2</c:v>
                </c:pt>
                <c:pt idx="12202">
                  <c:v>9.9047620047619092E-2</c:v>
                </c:pt>
                <c:pt idx="12203">
                  <c:v>9.9523810523809569E-2</c:v>
                </c:pt>
                <c:pt idx="12204">
                  <c:v>0.10000000099999999</c:v>
                </c:pt>
                <c:pt idx="12205">
                  <c:v>0.10047619147619052</c:v>
                </c:pt>
                <c:pt idx="12206">
                  <c:v>0.10095238195238096</c:v>
                </c:pt>
                <c:pt idx="12207">
                  <c:v>0.10142857242857146</c:v>
                </c:pt>
                <c:pt idx="12208">
                  <c:v>0.10190476290476189</c:v>
                </c:pt>
                <c:pt idx="12209">
                  <c:v>0.10238095338095239</c:v>
                </c:pt>
                <c:pt idx="12210">
                  <c:v>0.10285714385714285</c:v>
                </c:pt>
                <c:pt idx="12211">
                  <c:v>0.10333333433333333</c:v>
                </c:pt>
                <c:pt idx="12212">
                  <c:v>0.10380952480952381</c:v>
                </c:pt>
                <c:pt idx="12213">
                  <c:v>0.10428571528571433</c:v>
                </c:pt>
                <c:pt idx="12214">
                  <c:v>0.10476190576190481</c:v>
                </c:pt>
                <c:pt idx="12215">
                  <c:v>0.10523809623809523</c:v>
                </c:pt>
                <c:pt idx="12216">
                  <c:v>0.10571428671428573</c:v>
                </c:pt>
                <c:pt idx="12217">
                  <c:v>0.10619047719047618</c:v>
                </c:pt>
                <c:pt idx="12218">
                  <c:v>0.10666666766666669</c:v>
                </c:pt>
                <c:pt idx="12219">
                  <c:v>0.10714285814285711</c:v>
                </c:pt>
                <c:pt idx="12220">
                  <c:v>0.10761904861904757</c:v>
                </c:pt>
                <c:pt idx="12221">
                  <c:v>0.10809523909523812</c:v>
                </c:pt>
                <c:pt idx="12222">
                  <c:v>0.10857142957142858</c:v>
                </c:pt>
                <c:pt idx="12223">
                  <c:v>0.10904762004761911</c:v>
                </c:pt>
                <c:pt idx="12224">
                  <c:v>0.10952381052380956</c:v>
                </c:pt>
                <c:pt idx="12225">
                  <c:v>0.110000001</c:v>
                </c:pt>
                <c:pt idx="12226">
                  <c:v>0.10951613003225809</c:v>
                </c:pt>
                <c:pt idx="12227">
                  <c:v>0.10903225906451615</c:v>
                </c:pt>
                <c:pt idx="12228">
                  <c:v>0.10854838809677417</c:v>
                </c:pt>
                <c:pt idx="12229">
                  <c:v>0.10806451712903226</c:v>
                </c:pt>
                <c:pt idx="12230">
                  <c:v>0.10758064616129037</c:v>
                </c:pt>
                <c:pt idx="12231">
                  <c:v>0.10709677519354842</c:v>
                </c:pt>
                <c:pt idx="12232">
                  <c:v>0.10661290422580648</c:v>
                </c:pt>
                <c:pt idx="12233">
                  <c:v>0.10612903325806454</c:v>
                </c:pt>
                <c:pt idx="12234">
                  <c:v>0.10564516229032257</c:v>
                </c:pt>
                <c:pt idx="12235">
                  <c:v>0.10516129132258067</c:v>
                </c:pt>
                <c:pt idx="12236">
                  <c:v>0.10467742035483868</c:v>
                </c:pt>
                <c:pt idx="12237">
                  <c:v>0.1041935493870968</c:v>
                </c:pt>
                <c:pt idx="12238">
                  <c:v>0.10370967841935486</c:v>
                </c:pt>
                <c:pt idx="12239">
                  <c:v>0.10322580745161297</c:v>
                </c:pt>
                <c:pt idx="12240">
                  <c:v>0.102741936483871</c:v>
                </c:pt>
                <c:pt idx="12241">
                  <c:v>0.10225806551612907</c:v>
                </c:pt>
                <c:pt idx="12242">
                  <c:v>0.10177419454838713</c:v>
                </c:pt>
                <c:pt idx="12243">
                  <c:v>0.10129032358064519</c:v>
                </c:pt>
                <c:pt idx="12244">
                  <c:v>0.10080645261290321</c:v>
                </c:pt>
                <c:pt idx="12245">
                  <c:v>0.10032258164516128</c:v>
                </c:pt>
                <c:pt idx="12246">
                  <c:v>9.9838710677419368E-2</c:v>
                </c:pt>
                <c:pt idx="12247">
                  <c:v>9.9354839709677498E-2</c:v>
                </c:pt>
                <c:pt idx="12248">
                  <c:v>9.8870968741935517E-2</c:v>
                </c:pt>
                <c:pt idx="12249">
                  <c:v>9.8387097774193563E-2</c:v>
                </c:pt>
                <c:pt idx="12250">
                  <c:v>9.790322680645161E-2</c:v>
                </c:pt>
                <c:pt idx="12251">
                  <c:v>9.741935583870967E-2</c:v>
                </c:pt>
                <c:pt idx="12252">
                  <c:v>9.6935484870967731E-2</c:v>
                </c:pt>
                <c:pt idx="12253">
                  <c:v>9.6451613903225736E-2</c:v>
                </c:pt>
                <c:pt idx="12254">
                  <c:v>9.5967742935483949E-2</c:v>
                </c:pt>
                <c:pt idx="12255">
                  <c:v>9.5483871967741912E-2</c:v>
                </c:pt>
                <c:pt idx="12256">
                  <c:v>9.5000001000000001E-2</c:v>
                </c:pt>
                <c:pt idx="12257">
                  <c:v>9.4516130032258061E-2</c:v>
                </c:pt>
                <c:pt idx="12258">
                  <c:v>9.4032259064516163E-2</c:v>
                </c:pt>
                <c:pt idx="12259">
                  <c:v>9.3548388096774238E-2</c:v>
                </c:pt>
                <c:pt idx="12260">
                  <c:v>9.3064517129032312E-2</c:v>
                </c:pt>
                <c:pt idx="12261">
                  <c:v>9.2580646161290359E-2</c:v>
                </c:pt>
                <c:pt idx="12262">
                  <c:v>9.2096775193548405E-2</c:v>
                </c:pt>
                <c:pt idx="12263">
                  <c:v>9.1612904225806466E-2</c:v>
                </c:pt>
                <c:pt idx="12264">
                  <c:v>9.1129033258064526E-2</c:v>
                </c:pt>
                <c:pt idx="12265">
                  <c:v>9.0645162290322642E-2</c:v>
                </c:pt>
                <c:pt idx="12266">
                  <c:v>9.0161291322580647E-2</c:v>
                </c:pt>
                <c:pt idx="12267">
                  <c:v>8.9677420354838736E-2</c:v>
                </c:pt>
                <c:pt idx="12268">
                  <c:v>8.9193549387096824E-2</c:v>
                </c:pt>
                <c:pt idx="12269">
                  <c:v>8.8709678419354843E-2</c:v>
                </c:pt>
                <c:pt idx="12270">
                  <c:v>8.8225807451612973E-2</c:v>
                </c:pt>
                <c:pt idx="12271">
                  <c:v>8.7741936483870978E-2</c:v>
                </c:pt>
                <c:pt idx="12272">
                  <c:v>8.725806551612908E-2</c:v>
                </c:pt>
                <c:pt idx="12273">
                  <c:v>8.677419454838714E-2</c:v>
                </c:pt>
                <c:pt idx="12274">
                  <c:v>8.6290323580645215E-2</c:v>
                </c:pt>
                <c:pt idx="12275">
                  <c:v>8.580645261290322E-2</c:v>
                </c:pt>
                <c:pt idx="12276">
                  <c:v>8.5322581645161225E-2</c:v>
                </c:pt>
                <c:pt idx="12277">
                  <c:v>8.4838710677419368E-2</c:v>
                </c:pt>
                <c:pt idx="12278">
                  <c:v>8.4354839709677498E-2</c:v>
                </c:pt>
                <c:pt idx="12279">
                  <c:v>8.3870968741935517E-2</c:v>
                </c:pt>
                <c:pt idx="12280">
                  <c:v>8.3387097774193564E-2</c:v>
                </c:pt>
                <c:pt idx="12281">
                  <c:v>8.290322680645161E-2</c:v>
                </c:pt>
                <c:pt idx="12282">
                  <c:v>8.2419355838709671E-2</c:v>
                </c:pt>
                <c:pt idx="12283">
                  <c:v>8.1935484870967731E-2</c:v>
                </c:pt>
                <c:pt idx="12284">
                  <c:v>8.1451613903225736E-2</c:v>
                </c:pt>
                <c:pt idx="12285">
                  <c:v>8.0967742935483922E-2</c:v>
                </c:pt>
                <c:pt idx="12286">
                  <c:v>8.0483871967741913E-2</c:v>
                </c:pt>
                <c:pt idx="12287">
                  <c:v>8.0000001000000015E-2</c:v>
                </c:pt>
                <c:pt idx="12288">
                  <c:v>7.9523810523809524E-2</c:v>
                </c:pt>
                <c:pt idx="12289">
                  <c:v>7.9047620047619088E-2</c:v>
                </c:pt>
                <c:pt idx="12290">
                  <c:v>7.8571429571428569E-2</c:v>
                </c:pt>
                <c:pt idx="12291">
                  <c:v>7.809523909523812E-2</c:v>
                </c:pt>
                <c:pt idx="12292">
                  <c:v>7.7619048619047615E-2</c:v>
                </c:pt>
                <c:pt idx="12293">
                  <c:v>7.714285814285711E-2</c:v>
                </c:pt>
                <c:pt idx="12294">
                  <c:v>7.6666667666666674E-2</c:v>
                </c:pt>
                <c:pt idx="12295">
                  <c:v>7.6190477190476183E-2</c:v>
                </c:pt>
                <c:pt idx="12296">
                  <c:v>7.5714286714285733E-2</c:v>
                </c:pt>
                <c:pt idx="12297">
                  <c:v>7.5238096238095256E-2</c:v>
                </c:pt>
                <c:pt idx="12298">
                  <c:v>7.4761905761904751E-2</c:v>
                </c:pt>
                <c:pt idx="12299">
                  <c:v>7.4285715285714288E-2</c:v>
                </c:pt>
                <c:pt idx="12300">
                  <c:v>7.3809524809523838E-2</c:v>
                </c:pt>
                <c:pt idx="12301">
                  <c:v>7.3333334333333375E-2</c:v>
                </c:pt>
                <c:pt idx="12302">
                  <c:v>7.2857143857142884E-2</c:v>
                </c:pt>
                <c:pt idx="12303">
                  <c:v>7.2380953380952379E-2</c:v>
                </c:pt>
                <c:pt idx="12304">
                  <c:v>7.1904762904761901E-2</c:v>
                </c:pt>
                <c:pt idx="12305">
                  <c:v>7.142857242857141E-2</c:v>
                </c:pt>
                <c:pt idx="12306">
                  <c:v>7.0952381952380988E-2</c:v>
                </c:pt>
                <c:pt idx="12307">
                  <c:v>7.047619147619047E-2</c:v>
                </c:pt>
                <c:pt idx="12308">
                  <c:v>7.0000000999999992E-2</c:v>
                </c:pt>
                <c:pt idx="12309">
                  <c:v>6.9523810523809515E-2</c:v>
                </c:pt>
                <c:pt idx="12310">
                  <c:v>6.9047620047619093E-2</c:v>
                </c:pt>
                <c:pt idx="12311">
                  <c:v>6.8571429571428574E-2</c:v>
                </c:pt>
                <c:pt idx="12312">
                  <c:v>6.8095239095238125E-2</c:v>
                </c:pt>
                <c:pt idx="12313">
                  <c:v>6.761904861904762E-2</c:v>
                </c:pt>
                <c:pt idx="12314">
                  <c:v>6.7142858142857142E-2</c:v>
                </c:pt>
                <c:pt idx="12315">
                  <c:v>6.6666667666666693E-2</c:v>
                </c:pt>
                <c:pt idx="12316">
                  <c:v>6.6190477190476216E-2</c:v>
                </c:pt>
                <c:pt idx="12317">
                  <c:v>6.5714286714285738E-2</c:v>
                </c:pt>
                <c:pt idx="12318">
                  <c:v>6.5238096238095233E-2</c:v>
                </c:pt>
                <c:pt idx="12319">
                  <c:v>6.476190576190477E-2</c:v>
                </c:pt>
                <c:pt idx="12320">
                  <c:v>6.4285715285714279E-2</c:v>
                </c:pt>
                <c:pt idx="12321">
                  <c:v>6.3809524809523829E-2</c:v>
                </c:pt>
                <c:pt idx="12322">
                  <c:v>6.333333433333338E-2</c:v>
                </c:pt>
                <c:pt idx="12323">
                  <c:v>6.2857143857142889E-2</c:v>
                </c:pt>
                <c:pt idx="12324">
                  <c:v>6.2380953380952384E-2</c:v>
                </c:pt>
                <c:pt idx="12325">
                  <c:v>6.1904762904761906E-2</c:v>
                </c:pt>
                <c:pt idx="12326">
                  <c:v>6.1428572428571415E-2</c:v>
                </c:pt>
                <c:pt idx="12327">
                  <c:v>6.0952381952380986E-2</c:v>
                </c:pt>
                <c:pt idx="12328">
                  <c:v>6.0476191476190481E-2</c:v>
                </c:pt>
                <c:pt idx="12329">
                  <c:v>6.0000001000000018E-2</c:v>
                </c:pt>
                <c:pt idx="12330">
                  <c:v>5.952381052380952E-2</c:v>
                </c:pt>
                <c:pt idx="12331">
                  <c:v>5.9047620047619077E-2</c:v>
                </c:pt>
                <c:pt idx="12332">
                  <c:v>5.8571429571428565E-2</c:v>
                </c:pt>
                <c:pt idx="12333">
                  <c:v>5.8095239095238123E-2</c:v>
                </c:pt>
                <c:pt idx="12334">
                  <c:v>5.7619048619047625E-2</c:v>
                </c:pt>
                <c:pt idx="12335">
                  <c:v>5.7142858142857147E-2</c:v>
                </c:pt>
                <c:pt idx="12336">
                  <c:v>5.6666667666666691E-2</c:v>
                </c:pt>
                <c:pt idx="12337">
                  <c:v>5.6190477190476221E-2</c:v>
                </c:pt>
                <c:pt idx="12338">
                  <c:v>5.5714286714285736E-2</c:v>
                </c:pt>
                <c:pt idx="12339">
                  <c:v>5.5238096238095266E-2</c:v>
                </c:pt>
                <c:pt idx="12340">
                  <c:v>5.4761905761904782E-2</c:v>
                </c:pt>
                <c:pt idx="12341">
                  <c:v>5.4285715285714277E-2</c:v>
                </c:pt>
                <c:pt idx="12342">
                  <c:v>5.3809524809523834E-2</c:v>
                </c:pt>
                <c:pt idx="12343">
                  <c:v>5.3333334333333385E-2</c:v>
                </c:pt>
                <c:pt idx="12344">
                  <c:v>5.285714385714288E-2</c:v>
                </c:pt>
                <c:pt idx="12345">
                  <c:v>5.2380953380952382E-2</c:v>
                </c:pt>
                <c:pt idx="12346">
                  <c:v>5.1904762904761897E-2</c:v>
                </c:pt>
                <c:pt idx="12347">
                  <c:v>5.1428572428571413E-2</c:v>
                </c:pt>
                <c:pt idx="12348">
                  <c:v>5.0952381952380991E-2</c:v>
                </c:pt>
                <c:pt idx="12349">
                  <c:v>5.0476191476190493E-2</c:v>
                </c:pt>
                <c:pt idx="12350">
                  <c:v>5.0000001000000016E-2</c:v>
                </c:pt>
                <c:pt idx="12351">
                  <c:v>5.0480001000000017E-2</c:v>
                </c:pt>
                <c:pt idx="12352">
                  <c:v>5.0960001000000026E-2</c:v>
                </c:pt>
                <c:pt idx="12353">
                  <c:v>5.1440001000000013E-2</c:v>
                </c:pt>
                <c:pt idx="12354">
                  <c:v>5.1920001000000007E-2</c:v>
                </c:pt>
                <c:pt idx="12355">
                  <c:v>5.2400001000000022E-2</c:v>
                </c:pt>
                <c:pt idx="12356">
                  <c:v>5.2880001000000017E-2</c:v>
                </c:pt>
                <c:pt idx="12357">
                  <c:v>5.3360001000000018E-2</c:v>
                </c:pt>
                <c:pt idx="12358">
                  <c:v>5.3840001000000012E-2</c:v>
                </c:pt>
                <c:pt idx="12359">
                  <c:v>5.4320001000000027E-2</c:v>
                </c:pt>
                <c:pt idx="12360">
                  <c:v>5.4800001000000029E-2</c:v>
                </c:pt>
                <c:pt idx="12361">
                  <c:v>5.5280001000000023E-2</c:v>
                </c:pt>
                <c:pt idx="12362">
                  <c:v>5.5760001000000017E-2</c:v>
                </c:pt>
                <c:pt idx="12363">
                  <c:v>5.6240000999999977E-2</c:v>
                </c:pt>
                <c:pt idx="12364">
                  <c:v>5.6720000999999999E-2</c:v>
                </c:pt>
                <c:pt idx="12365">
                  <c:v>5.7200001000000014E-2</c:v>
                </c:pt>
                <c:pt idx="12366">
                  <c:v>5.7680001000000015E-2</c:v>
                </c:pt>
                <c:pt idx="12367">
                  <c:v>5.8160001000000017E-2</c:v>
                </c:pt>
                <c:pt idx="12368">
                  <c:v>5.864000099999999E-2</c:v>
                </c:pt>
                <c:pt idx="12369">
                  <c:v>5.9120001000000026E-2</c:v>
                </c:pt>
                <c:pt idx="12370">
                  <c:v>5.960000100000002E-2</c:v>
                </c:pt>
                <c:pt idx="12371">
                  <c:v>6.0080001000000022E-2</c:v>
                </c:pt>
                <c:pt idx="12372">
                  <c:v>6.0560001000000016E-2</c:v>
                </c:pt>
                <c:pt idx="12373">
                  <c:v>6.1040001000000003E-2</c:v>
                </c:pt>
                <c:pt idx="12374">
                  <c:v>6.1520001000000012E-2</c:v>
                </c:pt>
                <c:pt idx="12375">
                  <c:v>6.2000001000000027E-2</c:v>
                </c:pt>
                <c:pt idx="12376">
                  <c:v>6.0440001000000014E-2</c:v>
                </c:pt>
                <c:pt idx="12377">
                  <c:v>5.8880001000000015E-2</c:v>
                </c:pt>
                <c:pt idx="12378">
                  <c:v>5.7320001000000023E-2</c:v>
                </c:pt>
                <c:pt idx="12379">
                  <c:v>5.5760001000000017E-2</c:v>
                </c:pt>
                <c:pt idx="12380">
                  <c:v>5.4200001000000025E-2</c:v>
                </c:pt>
                <c:pt idx="12381">
                  <c:v>5.2640001000000013E-2</c:v>
                </c:pt>
                <c:pt idx="12382">
                  <c:v>5.1080001000000014E-2</c:v>
                </c:pt>
                <c:pt idx="12383">
                  <c:v>4.9520001000000015E-2</c:v>
                </c:pt>
                <c:pt idx="12384">
                  <c:v>4.7960001000000023E-2</c:v>
                </c:pt>
                <c:pt idx="12385">
                  <c:v>4.6400000999999996E-2</c:v>
                </c:pt>
                <c:pt idx="12386">
                  <c:v>4.4840001000000004E-2</c:v>
                </c:pt>
                <c:pt idx="12387">
                  <c:v>4.3280001000000012E-2</c:v>
                </c:pt>
                <c:pt idx="12388">
                  <c:v>4.1720001000000013E-2</c:v>
                </c:pt>
                <c:pt idx="12389">
                  <c:v>4.0160001000000015E-2</c:v>
                </c:pt>
                <c:pt idx="12390">
                  <c:v>3.8600001000000002E-2</c:v>
                </c:pt>
                <c:pt idx="12391">
                  <c:v>3.704000100000001E-2</c:v>
                </c:pt>
                <c:pt idx="12392">
                  <c:v>3.5480001000000004E-2</c:v>
                </c:pt>
                <c:pt idx="12393">
                  <c:v>3.3920000999999998E-2</c:v>
                </c:pt>
                <c:pt idx="12394">
                  <c:v>3.2360000999999999E-2</c:v>
                </c:pt>
                <c:pt idx="12395">
                  <c:v>3.0800001000000007E-2</c:v>
                </c:pt>
                <c:pt idx="12396">
                  <c:v>2.9240001000000002E-2</c:v>
                </c:pt>
                <c:pt idx="12397">
                  <c:v>2.768000100000001E-2</c:v>
                </c:pt>
                <c:pt idx="12398">
                  <c:v>2.6120000999999997E-2</c:v>
                </c:pt>
                <c:pt idx="12399">
                  <c:v>2.4560000999999998E-2</c:v>
                </c:pt>
                <c:pt idx="12400">
                  <c:v>2.3000000999999996E-2</c:v>
                </c:pt>
                <c:pt idx="12401">
                  <c:v>2.3677420354838701E-2</c:v>
                </c:pt>
                <c:pt idx="12402">
                  <c:v>2.4354839709677417E-2</c:v>
                </c:pt>
                <c:pt idx="12403">
                  <c:v>2.503225906451614E-2</c:v>
                </c:pt>
                <c:pt idx="12404">
                  <c:v>2.5709678419354846E-2</c:v>
                </c:pt>
                <c:pt idx="12405">
                  <c:v>2.6387097774193569E-2</c:v>
                </c:pt>
                <c:pt idx="12406">
                  <c:v>2.7064517129032264E-2</c:v>
                </c:pt>
                <c:pt idx="12407">
                  <c:v>2.774193648387099E-2</c:v>
                </c:pt>
                <c:pt idx="12408">
                  <c:v>2.8419355838709682E-2</c:v>
                </c:pt>
                <c:pt idx="12409">
                  <c:v>2.9096775193548384E-2</c:v>
                </c:pt>
                <c:pt idx="12410">
                  <c:v>2.9774194548387097E-2</c:v>
                </c:pt>
                <c:pt idx="12411">
                  <c:v>3.0451613903225816E-2</c:v>
                </c:pt>
                <c:pt idx="12412">
                  <c:v>3.1129033258064522E-2</c:v>
                </c:pt>
                <c:pt idx="12413">
                  <c:v>3.1806452612903241E-2</c:v>
                </c:pt>
                <c:pt idx="12414">
                  <c:v>3.2483871967741954E-2</c:v>
                </c:pt>
                <c:pt idx="12415">
                  <c:v>3.3161291322580638E-2</c:v>
                </c:pt>
                <c:pt idx="12416">
                  <c:v>3.3838710677419385E-2</c:v>
                </c:pt>
                <c:pt idx="12417">
                  <c:v>3.4516130032258063E-2</c:v>
                </c:pt>
                <c:pt idx="12418">
                  <c:v>3.5193549387096776E-2</c:v>
                </c:pt>
                <c:pt idx="12419">
                  <c:v>3.5870968741935495E-2</c:v>
                </c:pt>
                <c:pt idx="12420">
                  <c:v>3.6548388096774208E-2</c:v>
                </c:pt>
                <c:pt idx="12421">
                  <c:v>3.7225807451612927E-2</c:v>
                </c:pt>
                <c:pt idx="12422">
                  <c:v>3.7903226806451612E-2</c:v>
                </c:pt>
                <c:pt idx="12423">
                  <c:v>3.8580646161290331E-2</c:v>
                </c:pt>
                <c:pt idx="12424">
                  <c:v>3.9258065516129058E-2</c:v>
                </c:pt>
                <c:pt idx="12425">
                  <c:v>3.9935484870967743E-2</c:v>
                </c:pt>
                <c:pt idx="12426">
                  <c:v>4.0612904225806497E-2</c:v>
                </c:pt>
                <c:pt idx="12427">
                  <c:v>4.1290323580645161E-2</c:v>
                </c:pt>
                <c:pt idx="12428">
                  <c:v>4.1967742935483873E-2</c:v>
                </c:pt>
                <c:pt idx="12429">
                  <c:v>4.2645162290322551E-2</c:v>
                </c:pt>
                <c:pt idx="12430">
                  <c:v>4.3322581645161319E-2</c:v>
                </c:pt>
                <c:pt idx="12431">
                  <c:v>4.4000001000000011E-2</c:v>
                </c:pt>
                <c:pt idx="12432">
                  <c:v>4.4677420354838737E-2</c:v>
                </c:pt>
                <c:pt idx="12433">
                  <c:v>4.5354839709677415E-2</c:v>
                </c:pt>
                <c:pt idx="12434">
                  <c:v>4.6032259064516128E-2</c:v>
                </c:pt>
                <c:pt idx="12435">
                  <c:v>4.670967841935484E-2</c:v>
                </c:pt>
                <c:pt idx="12436">
                  <c:v>4.738709777419358E-2</c:v>
                </c:pt>
                <c:pt idx="12437">
                  <c:v>4.8064517129032307E-2</c:v>
                </c:pt>
                <c:pt idx="12438">
                  <c:v>4.8741936483870957E-2</c:v>
                </c:pt>
                <c:pt idx="12439">
                  <c:v>4.9419355838709697E-2</c:v>
                </c:pt>
                <c:pt idx="12440">
                  <c:v>5.0096775193548417E-2</c:v>
                </c:pt>
                <c:pt idx="12441">
                  <c:v>5.0774194548387094E-2</c:v>
                </c:pt>
                <c:pt idx="12442">
                  <c:v>5.1451613903225828E-2</c:v>
                </c:pt>
                <c:pt idx="12443">
                  <c:v>5.2129033258064526E-2</c:v>
                </c:pt>
                <c:pt idx="12444">
                  <c:v>5.2806452612903246E-2</c:v>
                </c:pt>
                <c:pt idx="12445">
                  <c:v>5.3483871967741958E-2</c:v>
                </c:pt>
                <c:pt idx="12446">
                  <c:v>5.4161291322580699E-2</c:v>
                </c:pt>
                <c:pt idx="12447">
                  <c:v>5.4838710677419376E-2</c:v>
                </c:pt>
                <c:pt idx="12448">
                  <c:v>5.5516130032258096E-2</c:v>
                </c:pt>
                <c:pt idx="12449">
                  <c:v>5.6193549387096781E-2</c:v>
                </c:pt>
                <c:pt idx="12450">
                  <c:v>5.6870968741935486E-2</c:v>
                </c:pt>
                <c:pt idx="12451">
                  <c:v>5.7548388096774178E-2</c:v>
                </c:pt>
                <c:pt idx="12452">
                  <c:v>5.822580745161289E-2</c:v>
                </c:pt>
                <c:pt idx="12453">
                  <c:v>5.8903226806451645E-2</c:v>
                </c:pt>
                <c:pt idx="12454">
                  <c:v>5.9580646161290322E-2</c:v>
                </c:pt>
                <c:pt idx="12455">
                  <c:v>6.0258065516129028E-2</c:v>
                </c:pt>
                <c:pt idx="12456">
                  <c:v>6.0935484870967768E-2</c:v>
                </c:pt>
                <c:pt idx="12457">
                  <c:v>6.1612904225806495E-2</c:v>
                </c:pt>
                <c:pt idx="12458">
                  <c:v>6.2290323580645172E-2</c:v>
                </c:pt>
                <c:pt idx="12459">
                  <c:v>6.2967742935483906E-2</c:v>
                </c:pt>
                <c:pt idx="12460">
                  <c:v>6.3645162290322549E-2</c:v>
                </c:pt>
                <c:pt idx="12461">
                  <c:v>6.4322581645161345E-2</c:v>
                </c:pt>
                <c:pt idx="12462">
                  <c:v>6.5000001000000029E-2</c:v>
                </c:pt>
                <c:pt idx="12463">
                  <c:v>6.4342106263157881E-2</c:v>
                </c:pt>
                <c:pt idx="12464">
                  <c:v>6.3684211526315801E-2</c:v>
                </c:pt>
                <c:pt idx="12465">
                  <c:v>6.302631678947368E-2</c:v>
                </c:pt>
                <c:pt idx="12466">
                  <c:v>6.2368422052631628E-2</c:v>
                </c:pt>
                <c:pt idx="12467">
                  <c:v>6.17105273157895E-2</c:v>
                </c:pt>
                <c:pt idx="12468">
                  <c:v>6.1052632578947393E-2</c:v>
                </c:pt>
                <c:pt idx="12469">
                  <c:v>6.0394737842105327E-2</c:v>
                </c:pt>
                <c:pt idx="12470">
                  <c:v>5.9736843105263178E-2</c:v>
                </c:pt>
                <c:pt idx="12471">
                  <c:v>5.9078948368421064E-2</c:v>
                </c:pt>
                <c:pt idx="12472">
                  <c:v>5.8421053631578949E-2</c:v>
                </c:pt>
                <c:pt idx="12473">
                  <c:v>5.7763158894736877E-2</c:v>
                </c:pt>
                <c:pt idx="12474">
                  <c:v>5.7105264157894756E-2</c:v>
                </c:pt>
                <c:pt idx="12475">
                  <c:v>5.6447369421052614E-2</c:v>
                </c:pt>
                <c:pt idx="12476">
                  <c:v>5.5789474684210534E-2</c:v>
                </c:pt>
                <c:pt idx="12477">
                  <c:v>5.5131579947368434E-2</c:v>
                </c:pt>
                <c:pt idx="12478">
                  <c:v>5.4473685210526347E-2</c:v>
                </c:pt>
                <c:pt idx="12479">
                  <c:v>5.3815790473684212E-2</c:v>
                </c:pt>
                <c:pt idx="12480">
                  <c:v>5.3157895736842105E-2</c:v>
                </c:pt>
                <c:pt idx="12481">
                  <c:v>5.2500001000000018E-2</c:v>
                </c:pt>
                <c:pt idx="12482">
                  <c:v>5.1842106263157869E-2</c:v>
                </c:pt>
                <c:pt idx="12483">
                  <c:v>5.1184211526315804E-2</c:v>
                </c:pt>
                <c:pt idx="12484">
                  <c:v>5.0526316789473696E-2</c:v>
                </c:pt>
                <c:pt idx="12485">
                  <c:v>4.9868422052631638E-2</c:v>
                </c:pt>
                <c:pt idx="12486">
                  <c:v>4.9210527315789496E-2</c:v>
                </c:pt>
                <c:pt idx="12487">
                  <c:v>4.8552632578947388E-2</c:v>
                </c:pt>
                <c:pt idx="12488">
                  <c:v>4.789473784210533E-2</c:v>
                </c:pt>
                <c:pt idx="12489">
                  <c:v>4.723684310526316E-2</c:v>
                </c:pt>
                <c:pt idx="12490">
                  <c:v>4.6578948368421046E-2</c:v>
                </c:pt>
                <c:pt idx="12491">
                  <c:v>4.5921053631578945E-2</c:v>
                </c:pt>
                <c:pt idx="12492">
                  <c:v>4.5263158894736866E-2</c:v>
                </c:pt>
                <c:pt idx="12493">
                  <c:v>4.4605264157894758E-2</c:v>
                </c:pt>
                <c:pt idx="12494">
                  <c:v>4.3947369421052609E-2</c:v>
                </c:pt>
                <c:pt idx="12495">
                  <c:v>4.3289474684210502E-2</c:v>
                </c:pt>
                <c:pt idx="12496">
                  <c:v>4.2631579947368423E-2</c:v>
                </c:pt>
                <c:pt idx="12497">
                  <c:v>4.1973685210526336E-2</c:v>
                </c:pt>
                <c:pt idx="12498">
                  <c:v>4.1315790473684222E-2</c:v>
                </c:pt>
                <c:pt idx="12499">
                  <c:v>4.0657895736842108E-2</c:v>
                </c:pt>
                <c:pt idx="12500">
                  <c:v>4.0000001000000014E-2</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1"/>
          <c:order val="1"/>
          <c:tx>
            <c:strRef>
              <c:f>Tabelle1!$O$4</c:f>
              <c:strCache>
                <c:ptCount val="1"/>
                <c:pt idx="0">
                  <c:v>Vertikal-Auslenkung Rad</c:v>
                </c:pt>
              </c:strCache>
            </c:strRef>
          </c:tx>
          <c:spPr>
            <a:ln w="12700" cap="rnd">
              <a:solidFill>
                <a:srgbClr val="FF0000"/>
              </a:solidFill>
              <a:round/>
            </a:ln>
            <a:effectLst/>
          </c:spPr>
          <c:marker>
            <c:symbol val="none"/>
          </c:marker>
          <c:xVal>
            <c:numRef>
              <c:f>Tabelle1!$P$15:$P$15001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Tabelle1!$R$15:$R$15001</c:f>
              <c:numCache>
                <c:formatCode>General</c:formatCode>
                <c:ptCount val="14987"/>
                <c:pt idx="0">
                  <c:v>0</c:v>
                </c:pt>
                <c:pt idx="1">
                  <c:v>0</c:v>
                </c:pt>
                <c:pt idx="2">
                  <c:v>2.3844864000000049E-12</c:v>
                </c:pt>
                <c:pt idx="3">
                  <c:v>9.9189165885122348E-12</c:v>
                </c:pt>
                <c:pt idx="4">
                  <c:v>2.0881672294859828E-11</c:v>
                </c:pt>
                <c:pt idx="5">
                  <c:v>3.3043089638670852E-11</c:v>
                </c:pt>
                <c:pt idx="6">
                  <c:v>4.6223927388678723E-11</c:v>
                </c:pt>
                <c:pt idx="7">
                  <c:v>6.0325016632725112E-11</c:v>
                </c:pt>
                <c:pt idx="8">
                  <c:v>7.5254879093046876E-11</c:v>
                </c:pt>
                <c:pt idx="9">
                  <c:v>9.0926911909355329E-11</c:v>
                </c:pt>
                <c:pt idx="10">
                  <c:v>1.0725912462537721E-10</c:v>
                </c:pt>
                <c:pt idx="11">
                  <c:v>1.2417397231531312E-10</c:v>
                </c:pt>
                <c:pt idx="12">
                  <c:v>1.4159819495294005E-10</c:v>
                </c:pt>
                <c:pt idx="13">
                  <c:v>1.59462659836813E-10</c:v>
                </c:pt>
                <c:pt idx="14">
                  <c:v>1.7770220705012609E-10</c:v>
                </c:pt>
                <c:pt idx="15">
                  <c:v>1.9625549803751138E-10</c:v>
                </c:pt>
                <c:pt idx="16">
                  <c:v>2.150648673732652E-10</c:v>
                </c:pt>
                <c:pt idx="17">
                  <c:v>2.3407617778428689E-10</c:v>
                </c:pt>
                <c:pt idx="18">
                  <c:v>2.5323867848032586E-10</c:v>
                </c:pt>
                <c:pt idx="19">
                  <c:v>2.725048668340948E-10</c:v>
                </c:pt>
                <c:pt idx="20">
                  <c:v>2.9183035344436293E-10</c:v>
                </c:pt>
                <c:pt idx="21">
                  <c:v>3.1117373060632741E-10</c:v>
                </c:pt>
                <c:pt idx="22">
                  <c:v>3.3049644420527716E-10</c:v>
                </c:pt>
                <c:pt idx="23">
                  <c:v>3.4976266904185797E-10</c:v>
                </c:pt>
                <c:pt idx="24">
                  <c:v>3.689391875900422E-10</c:v>
                </c:pt>
                <c:pt idx="25">
                  <c:v>3.8799527218220888E-10</c:v>
                </c:pt>
                <c:pt idx="26">
                  <c:v>4.0690257060952927E-10</c:v>
                </c:pt>
                <c:pt idx="27">
                  <c:v>4.2563499512007512E-10</c:v>
                </c:pt>
                <c:pt idx="28">
                  <c:v>4.4416861479175114E-10</c:v>
                </c:pt>
                <c:pt idx="29">
                  <c:v>4.6248155125224383E-10</c:v>
                </c:pt>
                <c:pt idx="30">
                  <c:v>4.8055387771364919E-10</c:v>
                </c:pt>
                <c:pt idx="31">
                  <c:v>4.9836752128531607E-10</c:v>
                </c:pt>
                <c:pt idx="32">
                  <c:v>5.1590616852466292E-10</c:v>
                </c:pt>
                <c:pt idx="33">
                  <c:v>5.3315517418228219E-10</c:v>
                </c:pt>
                <c:pt idx="34">
                  <c:v>5.501014730945345E-10</c:v>
                </c:pt>
                <c:pt idx="35">
                  <c:v>5.6673349517402931E-10</c:v>
                </c:pt>
                <c:pt idx="36">
                  <c:v>5.8304108344587503E-10</c:v>
                </c:pt>
                <c:pt idx="37">
                  <c:v>5.9901541507533859E-10</c:v>
                </c:pt>
                <c:pt idx="38">
                  <c:v>6.1464892533058316E-10</c:v>
                </c:pt>
                <c:pt idx="39">
                  <c:v>6.2993523442241459E-10</c:v>
                </c:pt>
                <c:pt idx="40">
                  <c:v>6.4486907716146614E-10</c:v>
                </c:pt>
                <c:pt idx="41">
                  <c:v>6.5944623537198944E-10</c:v>
                </c:pt>
                <c:pt idx="42">
                  <c:v>6.7366347300032044E-10</c:v>
                </c:pt>
                <c:pt idx="43">
                  <c:v>6.8751847385522944E-10</c:v>
                </c:pt>
                <c:pt idx="44">
                  <c:v>7.0100978191667136E-10</c:v>
                </c:pt>
                <c:pt idx="45">
                  <c:v>7.1413674414890276E-10</c:v>
                </c:pt>
                <c:pt idx="46">
                  <c:v>7.2689945575359762E-10</c:v>
                </c:pt>
                <c:pt idx="47">
                  <c:v>7.3929870779836177E-10</c:v>
                </c:pt>
                <c:pt idx="48">
                  <c:v>7.5133593715596355E-10</c:v>
                </c:pt>
                <c:pt idx="49">
                  <c:v>7.6301317868967419E-10</c:v>
                </c:pt>
                <c:pt idx="50">
                  <c:v>7.7433301962026895E-10</c:v>
                </c:pt>
                <c:pt idx="51">
                  <c:v>7.8529855601052741E-10</c:v>
                </c:pt>
                <c:pt idx="52">
                  <c:v>7.9591335130348075E-10</c:v>
                </c:pt>
                <c:pt idx="53">
                  <c:v>8.0618139685110511E-10</c:v>
                </c:pt>
                <c:pt idx="54">
                  <c:v>8.1610707437078417E-10</c:v>
                </c:pt>
                <c:pt idx="55">
                  <c:v>8.2569512026746909E-10</c:v>
                </c:pt>
                <c:pt idx="56">
                  <c:v>8.3495059176022622E-10</c:v>
                </c:pt>
                <c:pt idx="57">
                  <c:v>8.4387883475264773E-10</c:v>
                </c:pt>
                <c:pt idx="58">
                  <c:v>8.5248545338747244E-10</c:v>
                </c:pt>
                <c:pt idx="59">
                  <c:v>8.6077628122663758E-10</c:v>
                </c:pt>
                <c:pt idx="60">
                  <c:v>8.6875735399900559E-10</c:v>
                </c:pt>
                <c:pt idx="61">
                  <c:v>8.7643488385896627E-10</c:v>
                </c:pt>
                <c:pt idx="62">
                  <c:v>8.8381523510017739E-10</c:v>
                </c:pt>
                <c:pt idx="63">
                  <c:v>8.9090490126980765E-10</c:v>
                </c:pt>
                <c:pt idx="64">
                  <c:v>7.5389341574678833E-7</c:v>
                </c:pt>
                <c:pt idx="65">
                  <c:v>3.8861893929379321E-6</c:v>
                </c:pt>
                <c:pt idx="66">
                  <c:v>1.0480407954127275E-5</c:v>
                </c:pt>
                <c:pt idx="67">
                  <c:v>2.0915073833742711E-5</c:v>
                </c:pt>
                <c:pt idx="68">
                  <c:v>3.5512109272161965E-5</c:v>
                </c:pt>
                <c:pt idx="69">
                  <c:v>5.4562120011204855E-5</c:v>
                </c:pt>
                <c:pt idx="70">
                  <c:v>7.8326823915506738E-5</c:v>
                </c:pt>
                <c:pt idx="71">
                  <c:v>1.0704059057802331E-4</c:v>
                </c:pt>
                <c:pt idx="72">
                  <c:v>1.4091189786865442E-4</c:v>
                </c:pt>
                <c:pt idx="73">
                  <c:v>1.8012473578596101E-4</c:v>
                </c:pt>
                <c:pt idx="74">
                  <c:v>2.2483995958333682E-4</c:v>
                </c:pt>
                <c:pt idx="75">
                  <c:v>2.7519659313471649E-4</c:v>
                </c:pt>
                <c:pt idx="76">
                  <c:v>3.3131308349813968E-4</c:v>
                </c:pt>
                <c:pt idx="77">
                  <c:v>3.9328850766145383E-4</c:v>
                </c:pt>
                <c:pt idx="78">
                  <c:v>4.6120373247799995E-4</c:v>
                </c:pt>
                <c:pt idx="79">
                  <c:v>5.3512252882004729E-4</c:v>
                </c:pt>
                <c:pt idx="80">
                  <c:v>6.1509264099443562E-4</c:v>
                </c:pt>
                <c:pt idx="81">
                  <c:v>7.0114681247823068E-4</c:v>
                </c:pt>
                <c:pt idx="82">
                  <c:v>7.9330376904274895E-4</c:v>
                </c:pt>
                <c:pt idx="83">
                  <c:v>8.9156916034188695E-4</c:v>
                </c:pt>
                <c:pt idx="84">
                  <c:v>9.9593646104583974E-4</c:v>
                </c:pt>
                <c:pt idx="85">
                  <c:v>1.1063878326038365E-3</c:v>
                </c:pt>
                <c:pt idx="86">
                  <c:v>1.2228949467199244E-3</c:v>
                </c:pt>
                <c:pt idx="87">
                  <c:v>1.3454197716240496E-3</c:v>
                </c:pt>
                <c:pt idx="88">
                  <c:v>1.4739153222169245E-3</c:v>
                </c:pt>
                <c:pt idx="89">
                  <c:v>1.6083263751616892E-3</c:v>
                </c:pt>
                <c:pt idx="90">
                  <c:v>1.7485901499880616E-3</c:v>
                </c:pt>
                <c:pt idx="91">
                  <c:v>1.8946369572659535E-3</c:v>
                </c:pt>
                <c:pt idx="92">
                  <c:v>2.0463908148952862E-3</c:v>
                </c:pt>
                <c:pt idx="93">
                  <c:v>2.2037700335472222E-3</c:v>
                </c:pt>
                <c:pt idx="94">
                  <c:v>2.3666877722793495E-3</c:v>
                </c:pt>
                <c:pt idx="95">
                  <c:v>2.5350525653335229E-3</c:v>
                </c:pt>
                <c:pt idx="96">
                  <c:v>2.7087688211103246E-3</c:v>
                </c:pt>
                <c:pt idx="97">
                  <c:v>2.8877372942983934E-3</c:v>
                </c:pt>
                <c:pt idx="98">
                  <c:v>3.0718555321204849E-3</c:v>
                </c:pt>
                <c:pt idx="99">
                  <c:v>3.261018295640902E-3</c:v>
                </c:pt>
                <c:pt idx="100">
                  <c:v>3.4551179570611254E-3</c:v>
                </c:pt>
                <c:pt idx="101">
                  <c:v>3.6540448739122442E-3</c:v>
                </c:pt>
                <c:pt idx="102">
                  <c:v>3.8560886372511634E-3</c:v>
                </c:pt>
                <c:pt idx="103">
                  <c:v>4.0576829124145475E-3</c:v>
                </c:pt>
                <c:pt idx="104">
                  <c:v>4.2564149085605558E-3</c:v>
                </c:pt>
                <c:pt idx="105">
                  <c:v>4.4513663788560334E-3</c:v>
                </c:pt>
                <c:pt idx="106">
                  <c:v>4.6417388208932044E-3</c:v>
                </c:pt>
                <c:pt idx="107">
                  <c:v>4.8268000315097731E-3</c:v>
                </c:pt>
                <c:pt idx="108">
                  <c:v>5.0058791855182626E-3</c:v>
                </c:pt>
                <c:pt idx="109">
                  <c:v>5.1783637858607637E-3</c:v>
                </c:pt>
                <c:pt idx="110">
                  <c:v>5.3436967743392978E-3</c:v>
                </c:pt>
                <c:pt idx="111">
                  <c:v>5.5013737391569244E-3</c:v>
                </c:pt>
                <c:pt idx="112">
                  <c:v>5.6509402157719517E-3</c:v>
                </c:pt>
                <c:pt idx="113">
                  <c:v>5.7919890796846408E-3</c:v>
                </c:pt>
                <c:pt idx="114">
                  <c:v>5.9241580297695537E-3</c:v>
                </c:pt>
                <c:pt idx="115">
                  <c:v>6.0471271606920831E-3</c:v>
                </c:pt>
                <c:pt idx="116">
                  <c:v>6.1606166228774144E-3</c:v>
                </c:pt>
                <c:pt idx="117">
                  <c:v>6.2643843684385987E-3</c:v>
                </c:pt>
                <c:pt idx="118">
                  <c:v>6.3582239814154069E-3</c:v>
                </c:pt>
                <c:pt idx="119">
                  <c:v>6.4419625906282432E-3</c:v>
                </c:pt>
                <c:pt idx="120">
                  <c:v>6.5154588634102279E-3</c:v>
                </c:pt>
                <c:pt idx="121">
                  <c:v>6.5786010784457099E-3</c:v>
                </c:pt>
                <c:pt idx="122">
                  <c:v>6.6313052759144984E-3</c:v>
                </c:pt>
                <c:pt idx="123">
                  <c:v>6.673513483117662E-3</c:v>
                </c:pt>
                <c:pt idx="124">
                  <c:v>6.7051920137422699E-3</c:v>
                </c:pt>
                <c:pt idx="125">
                  <c:v>6.7263298389090781E-3</c:v>
                </c:pt>
                <c:pt idx="126">
                  <c:v>6.7369370281380857E-3</c:v>
                </c:pt>
                <c:pt idx="127">
                  <c:v>6.7370432583621544E-3</c:v>
                </c:pt>
                <c:pt idx="128">
                  <c:v>6.7266963891180606E-3</c:v>
                </c:pt>
                <c:pt idx="129">
                  <c:v>6.7059611020471969E-3</c:v>
                </c:pt>
                <c:pt idx="130">
                  <c:v>6.6749176028443645E-3</c:v>
                </c:pt>
                <c:pt idx="131">
                  <c:v>6.6336603838025136E-3</c:v>
                </c:pt>
                <c:pt idx="132">
                  <c:v>6.582297045113563E-3</c:v>
                </c:pt>
                <c:pt idx="133">
                  <c:v>6.5209471731005643E-3</c:v>
                </c:pt>
                <c:pt idx="134">
                  <c:v>6.4497412735737454E-3</c:v>
                </c:pt>
                <c:pt idx="135">
                  <c:v>6.3688197585228985E-3</c:v>
                </c:pt>
                <c:pt idx="136">
                  <c:v>6.2783319843803228E-3</c:v>
                </c:pt>
                <c:pt idx="137">
                  <c:v>6.1784353401121723E-3</c:v>
                </c:pt>
                <c:pt idx="138">
                  <c:v>6.0692943834216488E-3</c:v>
                </c:pt>
                <c:pt idx="139">
                  <c:v>5.9510800233740987E-3</c:v>
                </c:pt>
                <c:pt idx="140">
                  <c:v>5.8239687477828336E-3</c:v>
                </c:pt>
                <c:pt idx="141">
                  <c:v>5.6881418937236271E-3</c:v>
                </c:pt>
                <c:pt idx="142">
                  <c:v>5.5437849595767492E-3</c:v>
                </c:pt>
                <c:pt idx="143">
                  <c:v>5.3910869570269306E-3</c:v>
                </c:pt>
                <c:pt idx="144">
                  <c:v>5.2302398014839099E-3</c:v>
                </c:pt>
                <c:pt idx="145">
                  <c:v>5.0614377394196533E-3</c:v>
                </c:pt>
                <c:pt idx="146">
                  <c:v>4.8848768111516908E-3</c:v>
                </c:pt>
                <c:pt idx="147">
                  <c:v>4.7007543476364714E-3</c:v>
                </c:pt>
                <c:pt idx="148">
                  <c:v>4.5092684998710468E-3</c:v>
                </c:pt>
                <c:pt idx="149">
                  <c:v>4.3106177995363912E-3</c:v>
                </c:pt>
                <c:pt idx="150">
                  <c:v>4.1050007495506873E-3</c:v>
                </c:pt>
                <c:pt idx="151">
                  <c:v>3.8926154432360359E-3</c:v>
                </c:pt>
                <c:pt idx="152">
                  <c:v>3.673659210837395E-3</c:v>
                </c:pt>
                <c:pt idx="153">
                  <c:v>3.4483282921677627E-3</c:v>
                </c:pt>
                <c:pt idx="154">
                  <c:v>3.2168175341886181E-3</c:v>
                </c:pt>
                <c:pt idx="155">
                  <c:v>2.9793201123698037E-3</c:v>
                </c:pt>
                <c:pt idx="156">
                  <c:v>2.7360272747075491E-3</c:v>
                </c:pt>
                <c:pt idx="157">
                  <c:v>2.4871281073141397E-3</c:v>
                </c:pt>
                <c:pt idx="158">
                  <c:v>2.2328093205266001E-3</c:v>
                </c:pt>
                <c:pt idx="159">
                  <c:v>1.9732550545158369E-3</c:v>
                </c:pt>
                <c:pt idx="160">
                  <c:v>1.7086467034110025E-3</c:v>
                </c:pt>
                <c:pt idx="161">
                  <c:v>1.4391627569869457E-3</c:v>
                </c:pt>
                <c:pt idx="162">
                  <c:v>1.1649786589949869E-3</c:v>
                </c:pt>
                <c:pt idx="163">
                  <c:v>8.8626668124947201E-4</c:v>
                </c:pt>
                <c:pt idx="164">
                  <c:v>6.0299274667548392E-4</c:v>
                </c:pt>
                <c:pt idx="165">
                  <c:v>3.148838883886669E-4</c:v>
                </c:pt>
                <c:pt idx="166">
                  <c:v>2.1810291188863935E-5</c:v>
                </c:pt>
                <c:pt idx="167">
                  <c:v>-2.7617151376462109E-4</c:v>
                </c:pt>
                <c:pt idx="168">
                  <c:v>-5.7899332495653464E-4</c:v>
                </c:pt>
                <c:pt idx="169">
                  <c:v>-8.8658213787060753E-4</c:v>
                </c:pt>
                <c:pt idx="170">
                  <c:v>-1.1988608378336225E-3</c:v>
                </c:pt>
                <c:pt idx="171">
                  <c:v>-1.5157486433708201E-3</c:v>
                </c:pt>
                <c:pt idx="172">
                  <c:v>-1.8371615180464572E-3</c:v>
                </c:pt>
                <c:pt idx="173">
                  <c:v>-2.1630125595762709E-3</c:v>
                </c:pt>
                <c:pt idx="174">
                  <c:v>-2.4932123673169809E-3</c:v>
                </c:pt>
                <c:pt idx="175">
                  <c:v>-2.8276693889423945E-3</c:v>
                </c:pt>
                <c:pt idx="176">
                  <c:v>-3.1662902470892857E-3</c:v>
                </c:pt>
                <c:pt idx="177">
                  <c:v>-3.5089800467404345E-3</c:v>
                </c:pt>
                <c:pt idx="178">
                  <c:v>-3.8556426640952309E-3</c:v>
                </c:pt>
                <c:pt idx="179">
                  <c:v>-4.2061810176622473E-3</c:v>
                </c:pt>
                <c:pt idx="180">
                  <c:v>-4.5604973222905625E-3</c:v>
                </c:pt>
                <c:pt idx="181">
                  <c:v>-4.9184933268402514E-3</c:v>
                </c:pt>
                <c:pt idx="182">
                  <c:v>-5.2800705361744629E-3</c:v>
                </c:pt>
                <c:pt idx="183">
                  <c:v>-5.6451304181387614E-3</c:v>
                </c:pt>
                <c:pt idx="184">
                  <c:v>-6.0135745961753875E-3</c:v>
                </c:pt>
                <c:pt idx="185">
                  <c:v>-6.3853050282031299E-3</c:v>
                </c:pt>
                <c:pt idx="186">
                  <c:v>-6.7602241723755717E-3</c:v>
                </c:pt>
                <c:pt idx="187">
                  <c:v>-7.1382351403133709E-3</c:v>
                </c:pt>
                <c:pt idx="188">
                  <c:v>-7.5192418383885212E-3</c:v>
                </c:pt>
                <c:pt idx="189">
                  <c:v>-7.9020999236056946E-3</c:v>
                </c:pt>
                <c:pt idx="190">
                  <c:v>-8.2844492954212319E-3</c:v>
                </c:pt>
                <c:pt idx="191">
                  <c:v>-8.6646885177703945E-3</c:v>
                </c:pt>
                <c:pt idx="192">
                  <c:v>-9.0421984580661627E-3</c:v>
                </c:pt>
                <c:pt idx="193">
                  <c:v>-9.4164401908504048E-3</c:v>
                </c:pt>
                <c:pt idx="194">
                  <c:v>-9.7869198467535161E-3</c:v>
                </c:pt>
                <c:pt idx="195">
                  <c:v>-1.0153185301018938E-2</c:v>
                </c:pt>
                <c:pt idx="196">
                  <c:v>-1.0514824092791504E-2</c:v>
                </c:pt>
                <c:pt idx="197">
                  <c:v>-1.0871461452628853E-2</c:v>
                </c:pt>
                <c:pt idx="198">
                  <c:v>-1.1222758396347756E-2</c:v>
                </c:pt>
                <c:pt idx="199">
                  <c:v>-1.1568409882856977E-2</c:v>
                </c:pt>
                <c:pt idx="200">
                  <c:v>-1.1908143035015308E-2</c:v>
                </c:pt>
                <c:pt idx="201">
                  <c:v>-1.2241715422548309E-2</c:v>
                </c:pt>
                <c:pt idx="202">
                  <c:v>-1.2568913406006934E-2</c:v>
                </c:pt>
                <c:pt idx="203">
                  <c:v>-1.2889550540704378E-2</c:v>
                </c:pt>
                <c:pt idx="204">
                  <c:v>-1.320346603952594E-2</c:v>
                </c:pt>
                <c:pt idx="205">
                  <c:v>-1.3510523293470527E-2</c:v>
                </c:pt>
                <c:pt idx="206">
                  <c:v>-1.381060844875015E-2</c:v>
                </c:pt>
                <c:pt idx="207">
                  <c:v>-1.4103629039247242E-2</c:v>
                </c:pt>
                <c:pt idx="208">
                  <c:v>-1.4389512673105929E-2</c:v>
                </c:pt>
                <c:pt idx="209">
                  <c:v>-1.466820577221473E-2</c:v>
                </c:pt>
                <c:pt idx="210">
                  <c:v>-1.4939672363322692E-2</c:v>
                </c:pt>
                <c:pt idx="211">
                  <c:v>-1.5203892919519121E-2</c:v>
                </c:pt>
                <c:pt idx="212">
                  <c:v>-1.5460863250798563E-2</c:v>
                </c:pt>
                <c:pt idx="213">
                  <c:v>-1.5710593442427066E-2</c:v>
                </c:pt>
                <c:pt idx="214">
                  <c:v>-1.5953106839823299E-2</c:v>
                </c:pt>
                <c:pt idx="215">
                  <c:v>-1.6188439078667929E-2</c:v>
                </c:pt>
                <c:pt idx="216">
                  <c:v>-1.6416637158957224E-2</c:v>
                </c:pt>
                <c:pt idx="217">
                  <c:v>-1.6637758561721859E-2</c:v>
                </c:pt>
                <c:pt idx="218">
                  <c:v>-1.6851870407138387E-2</c:v>
                </c:pt>
                <c:pt idx="219">
                  <c:v>-1.7059048652770262E-2</c:v>
                </c:pt>
                <c:pt idx="220">
                  <c:v>-1.7259377330685669E-2</c:v>
                </c:pt>
                <c:pt idx="221">
                  <c:v>-1.7452947822211764E-2</c:v>
                </c:pt>
                <c:pt idx="222">
                  <c:v>-1.7639858169099409E-2</c:v>
                </c:pt>
                <c:pt idx="223">
                  <c:v>-1.7820212419886832E-2</c:v>
                </c:pt>
                <c:pt idx="224">
                  <c:v>-1.799412001026823E-2</c:v>
                </c:pt>
                <c:pt idx="225">
                  <c:v>-1.8161695176290363E-2</c:v>
                </c:pt>
                <c:pt idx="226">
                  <c:v>-1.8323056399219304E-2</c:v>
                </c:pt>
                <c:pt idx="227">
                  <c:v>-1.8479550346928064E-2</c:v>
                </c:pt>
                <c:pt idx="228">
                  <c:v>-1.8633947012460107E-2</c:v>
                </c:pt>
                <c:pt idx="229">
                  <c:v>-1.8788135073172337E-2</c:v>
                </c:pt>
                <c:pt idx="230">
                  <c:v>-1.8942860562821975E-2</c:v>
                </c:pt>
                <c:pt idx="231">
                  <c:v>-1.9098779377869014E-2</c:v>
                </c:pt>
                <c:pt idx="232">
                  <c:v>-1.9256498007418913E-2</c:v>
                </c:pt>
                <c:pt idx="233">
                  <c:v>-1.9416577118347367E-2</c:v>
                </c:pt>
                <c:pt idx="234">
                  <c:v>-1.9579533717945748E-2</c:v>
                </c:pt>
                <c:pt idx="235">
                  <c:v>-1.9745843203719499E-2</c:v>
                </c:pt>
                <c:pt idx="236">
                  <c:v>-1.9915941348774047E-2</c:v>
                </c:pt>
                <c:pt idx="237">
                  <c:v>-2.0090226225083382E-2</c:v>
                </c:pt>
                <c:pt idx="238">
                  <c:v>-2.026906006532439E-2</c:v>
                </c:pt>
                <c:pt idx="239">
                  <c:v>-2.0452771063973148E-2</c:v>
                </c:pt>
                <c:pt idx="240">
                  <c:v>-2.0641655118426101E-2</c:v>
                </c:pt>
                <c:pt idx="241">
                  <c:v>-2.0835977510971156E-2</c:v>
                </c:pt>
                <c:pt idx="242">
                  <c:v>-2.103597453249028E-2</c:v>
                </c:pt>
                <c:pt idx="243">
                  <c:v>-2.1241855048826575E-2</c:v>
                </c:pt>
                <c:pt idx="244">
                  <c:v>-2.1453802010793298E-2</c:v>
                </c:pt>
                <c:pt idx="245">
                  <c:v>-2.1671973908843907E-2</c:v>
                </c:pt>
                <c:pt idx="246">
                  <c:v>-2.1896506173457248E-2</c:v>
                </c:pt>
                <c:pt idx="247">
                  <c:v>-2.2127512522323246E-2</c:v>
                </c:pt>
                <c:pt idx="248">
                  <c:v>-2.2365086255441192E-2</c:v>
                </c:pt>
                <c:pt idx="249">
                  <c:v>-2.2609301499266599E-2</c:v>
                </c:pt>
                <c:pt idx="250">
                  <c:v>-2.286021440105971E-2</c:v>
                </c:pt>
                <c:pt idx="251">
                  <c:v>-2.3117864274606749E-2</c:v>
                </c:pt>
                <c:pt idx="252">
                  <c:v>-2.3382274698494961E-2</c:v>
                </c:pt>
                <c:pt idx="253">
                  <c:v>-2.365345456813283E-2</c:v>
                </c:pt>
                <c:pt idx="254">
                  <c:v>-2.3931399102713035E-2</c:v>
                </c:pt>
                <c:pt idx="255">
                  <c:v>-2.4216090808317981E-2</c:v>
                </c:pt>
                <c:pt idx="256">
                  <c:v>-2.4507500398370279E-2</c:v>
                </c:pt>
                <c:pt idx="257">
                  <c:v>-2.4805587672627243E-2</c:v>
                </c:pt>
                <c:pt idx="258">
                  <c:v>-2.5110302355915996E-2</c:v>
                </c:pt>
                <c:pt idx="259">
                  <c:v>-2.5421584897799811E-2</c:v>
                </c:pt>
                <c:pt idx="260">
                  <c:v>-2.5739367234357807E-2</c:v>
                </c:pt>
                <c:pt idx="261">
                  <c:v>-2.6063573513251621E-2</c:v>
                </c:pt>
                <c:pt idx="262">
                  <c:v>-2.63941207832416E-2</c:v>
                </c:pt>
                <c:pt idx="263">
                  <c:v>-2.6730919649301684E-2</c:v>
                </c:pt>
                <c:pt idx="264">
                  <c:v>-2.7072763975451521E-2</c:v>
                </c:pt>
                <c:pt idx="265">
                  <c:v>-2.7417153982186877E-2</c:v>
                </c:pt>
                <c:pt idx="266">
                  <c:v>-2.7762387308863452E-2</c:v>
                </c:pt>
                <c:pt idx="267">
                  <c:v>-2.81077962380487E-2</c:v>
                </c:pt>
                <c:pt idx="268">
                  <c:v>-2.8452792914788194E-2</c:v>
                </c:pt>
                <c:pt idx="269">
                  <c:v>-2.8796832513354159E-2</c:v>
                </c:pt>
                <c:pt idx="270">
                  <c:v>-2.9139410099419387E-2</c:v>
                </c:pt>
                <c:pt idx="271">
                  <c:v>-2.9480058778034314E-2</c:v>
                </c:pt>
                <c:pt idx="272">
                  <c:v>-2.9818347939340149E-2</c:v>
                </c:pt>
                <c:pt idx="273">
                  <c:v>-3.0153881558195386E-2</c:v>
                </c:pt>
                <c:pt idx="274">
                  <c:v>-3.0486296545754861E-2</c:v>
                </c:pt>
                <c:pt idx="275">
                  <c:v>-3.0815261152502254E-2</c:v>
                </c:pt>
                <c:pt idx="276">
                  <c:v>-3.114047342222569E-2</c:v>
                </c:pt>
                <c:pt idx="277">
                  <c:v>-3.14616596963644E-2</c:v>
                </c:pt>
                <c:pt idx="278">
                  <c:v>-3.1778573168098449E-2</c:v>
                </c:pt>
                <c:pt idx="279">
                  <c:v>-3.2090992485499993E-2</c:v>
                </c:pt>
                <c:pt idx="280">
                  <c:v>-3.2398720403018375E-2</c:v>
                </c:pt>
                <c:pt idx="281">
                  <c:v>-3.2701582480529082E-2</c:v>
                </c:pt>
                <c:pt idx="282">
                  <c:v>-3.2999425829137403E-2</c:v>
                </c:pt>
                <c:pt idx="283">
                  <c:v>-3.3292117902895435E-2</c:v>
                </c:pt>
                <c:pt idx="284">
                  <c:v>-3.3579545335559582E-2</c:v>
                </c:pt>
                <c:pt idx="285">
                  <c:v>-3.3861612821491388E-2</c:v>
                </c:pt>
                <c:pt idx="286">
                  <c:v>-3.4138242039780414E-2</c:v>
                </c:pt>
                <c:pt idx="287">
                  <c:v>-3.4409370620650137E-2</c:v>
                </c:pt>
                <c:pt idx="288">
                  <c:v>-3.4674951153190407E-2</c:v>
                </c:pt>
                <c:pt idx="289">
                  <c:v>-3.4934950233448593E-2</c:v>
                </c:pt>
                <c:pt idx="290">
                  <c:v>-3.5189347551899647E-2</c:v>
                </c:pt>
                <c:pt idx="291">
                  <c:v>-3.5438135019308765E-2</c:v>
                </c:pt>
                <c:pt idx="292">
                  <c:v>-3.5681315929994954E-2</c:v>
                </c:pt>
                <c:pt idx="293">
                  <c:v>-3.5918904161499905E-2</c:v>
                </c:pt>
                <c:pt idx="294">
                  <c:v>-3.61509234096676E-2</c:v>
                </c:pt>
                <c:pt idx="295">
                  <c:v>-3.6377406458138931E-2</c:v>
                </c:pt>
                <c:pt idx="296">
                  <c:v>-3.6598394481270717E-2</c:v>
                </c:pt>
                <c:pt idx="297">
                  <c:v>-3.6813936379491888E-2</c:v>
                </c:pt>
                <c:pt idx="298">
                  <c:v>-3.7024088146116269E-2</c:v>
                </c:pt>
                <c:pt idx="299">
                  <c:v>-3.7228912264639244E-2</c:v>
                </c:pt>
                <c:pt idx="300">
                  <c:v>-3.7428477135554285E-2</c:v>
                </c:pt>
                <c:pt idx="301">
                  <c:v>-3.7622856531736221E-2</c:v>
                </c:pt>
                <c:pt idx="302">
                  <c:v>-3.7812129081448848E-2</c:v>
                </c:pt>
                <c:pt idx="303">
                  <c:v>-3.7996377778047305E-2</c:v>
                </c:pt>
                <c:pt idx="304">
                  <c:v>-3.8175689515458938E-2</c:v>
                </c:pt>
                <c:pt idx="305">
                  <c:v>-3.8350154648540684E-2</c:v>
                </c:pt>
                <c:pt idx="306">
                  <c:v>-3.8519866577425572E-2</c:v>
                </c:pt>
                <c:pt idx="307">
                  <c:v>-3.8684921354986745E-2</c:v>
                </c:pt>
                <c:pt idx="308">
                  <c:v>-3.8845417316564296E-2</c:v>
                </c:pt>
                <c:pt idx="309">
                  <c:v>-3.9001454731115118E-2</c:v>
                </c:pt>
                <c:pt idx="310">
                  <c:v>-3.9153135472965735E-2</c:v>
                </c:pt>
                <c:pt idx="311">
                  <c:v>-3.930056271336279E-2</c:v>
                </c:pt>
                <c:pt idx="312">
                  <c:v>-3.9443840631036543E-2</c:v>
                </c:pt>
                <c:pt idx="313">
                  <c:v>-3.958307414100827E-2</c:v>
                </c:pt>
                <c:pt idx="314">
                  <c:v>-3.9718368640893204E-2</c:v>
                </c:pt>
                <c:pt idx="315">
                  <c:v>-3.9849829773967095E-2</c:v>
                </c:pt>
                <c:pt idx="316">
                  <c:v>-3.9977563208284918E-2</c:v>
                </c:pt>
                <c:pt idx="317">
                  <c:v>-4.0101674431157544E-2</c:v>
                </c:pt>
                <c:pt idx="318">
                  <c:v>-4.0222268558311833E-2</c:v>
                </c:pt>
                <c:pt idx="319">
                  <c:v>-4.0339450157078106E-2</c:v>
                </c:pt>
                <c:pt idx="320">
                  <c:v>-4.0453323082967396E-2</c:v>
                </c:pt>
                <c:pt idx="321">
                  <c:v>-4.056399032902018E-2</c:v>
                </c:pt>
                <c:pt idx="322">
                  <c:v>-4.0671553887325677E-2</c:v>
                </c:pt>
                <c:pt idx="323">
                  <c:v>-4.0776114622130877E-2</c:v>
                </c:pt>
                <c:pt idx="324">
                  <c:v>-4.0877772153974472E-2</c:v>
                </c:pt>
                <c:pt idx="325">
                  <c:v>-4.0976624754301499E-2</c:v>
                </c:pt>
                <c:pt idx="326">
                  <c:v>-4.1072769250029686E-2</c:v>
                </c:pt>
                <c:pt idx="327">
                  <c:v>-4.1164518250107203E-2</c:v>
                </c:pt>
                <c:pt idx="328">
                  <c:v>-4.1248115247303194E-2</c:v>
                </c:pt>
                <c:pt idx="329">
                  <c:v>-4.132108917287107E-2</c:v>
                </c:pt>
                <c:pt idx="330">
                  <c:v>-4.1382634160570551E-2</c:v>
                </c:pt>
                <c:pt idx="331">
                  <c:v>-4.1432076558659804E-2</c:v>
                </c:pt>
                <c:pt idx="332">
                  <c:v>-4.1468815020471506E-2</c:v>
                </c:pt>
                <c:pt idx="333">
                  <c:v>-4.1492314715651707E-2</c:v>
                </c:pt>
                <c:pt idx="334">
                  <c:v>-4.1502103652450821E-2</c:v>
                </c:pt>
                <c:pt idx="335">
                  <c:v>-4.1497769202611896E-2</c:v>
                </c:pt>
                <c:pt idx="336">
                  <c:v>-4.1478954756614825E-2</c:v>
                </c:pt>
                <c:pt idx="337">
                  <c:v>-4.1445356504261378E-2</c:v>
                </c:pt>
                <c:pt idx="338">
                  <c:v>-4.1396720337979385E-2</c:v>
                </c:pt>
                <c:pt idx="339">
                  <c:v>-4.1332838876256404E-2</c:v>
                </c:pt>
                <c:pt idx="340">
                  <c:v>-4.1253548604565329E-2</c:v>
                </c:pt>
                <c:pt idx="341">
                  <c:v>-4.1158727131100192E-2</c:v>
                </c:pt>
                <c:pt idx="342">
                  <c:v>-4.1048290554607431E-2</c:v>
                </c:pt>
                <c:pt idx="343">
                  <c:v>-4.0922190941571464E-2</c:v>
                </c:pt>
                <c:pt idx="344">
                  <c:v>-4.0780413909991646E-2</c:v>
                </c:pt>
                <c:pt idx="345">
                  <c:v>-4.0622976316977213E-2</c:v>
                </c:pt>
                <c:pt idx="346">
                  <c:v>-4.0449924047378419E-2</c:v>
                </c:pt>
                <c:pt idx="347">
                  <c:v>-4.0261329900671439E-2</c:v>
                </c:pt>
                <c:pt idx="348">
                  <c:v>-4.0057291573320469E-2</c:v>
                </c:pt>
                <c:pt idx="349">
                  <c:v>-3.9837929733847706E-2</c:v>
                </c:pt>
                <c:pt idx="350">
                  <c:v>-3.9603386187858886E-2</c:v>
                </c:pt>
                <c:pt idx="351">
                  <c:v>-3.9353822130287736E-2</c:v>
                </c:pt>
                <c:pt idx="352">
                  <c:v>-3.9089416482148212E-2</c:v>
                </c:pt>
                <c:pt idx="353">
                  <c:v>-3.8810364309106914E-2</c:v>
                </c:pt>
                <c:pt idx="354">
                  <c:v>-3.8516875319219747E-2</c:v>
                </c:pt>
                <c:pt idx="355">
                  <c:v>-3.8209172437207999E-2</c:v>
                </c:pt>
                <c:pt idx="356">
                  <c:v>-3.7887490452685635E-2</c:v>
                </c:pt>
                <c:pt idx="357">
                  <c:v>-3.7552074739786383E-2</c:v>
                </c:pt>
                <c:pt idx="358">
                  <c:v>-3.7203180045680545E-2</c:v>
                </c:pt>
                <c:pt idx="359">
                  <c:v>-3.6841069345512636E-2</c:v>
                </c:pt>
                <c:pt idx="360">
                  <c:v>-3.6466012761336077E-2</c:v>
                </c:pt>
                <c:pt idx="361">
                  <c:v>-3.6078286542665795E-2</c:v>
                </c:pt>
                <c:pt idx="362">
                  <c:v>-3.5678172106317407E-2</c:v>
                </c:pt>
                <c:pt idx="363">
                  <c:v>-3.5265955133249621E-2</c:v>
                </c:pt>
                <c:pt idx="364">
                  <c:v>-3.4841924720176103E-2</c:v>
                </c:pt>
                <c:pt idx="365">
                  <c:v>-3.4406372583762279E-2</c:v>
                </c:pt>
                <c:pt idx="366">
                  <c:v>-3.3959592315275171E-2</c:v>
                </c:pt>
                <c:pt idx="367">
                  <c:v>-3.3501878683604221E-2</c:v>
                </c:pt>
                <c:pt idx="368">
                  <c:v>-3.30335269846233E-2</c:v>
                </c:pt>
                <c:pt idx="369">
                  <c:v>-3.2554832434917434E-2</c:v>
                </c:pt>
                <c:pt idx="370">
                  <c:v>-3.2066089607948135E-2</c:v>
                </c:pt>
                <c:pt idx="371">
                  <c:v>-3.1567591910785758E-2</c:v>
                </c:pt>
                <c:pt idx="372">
                  <c:v>-3.1059631099587669E-2</c:v>
                </c:pt>
                <c:pt idx="373">
                  <c:v>-3.0542496832055108E-2</c:v>
                </c:pt>
                <c:pt idx="374">
                  <c:v>-3.0016476255152108E-2</c:v>
                </c:pt>
                <c:pt idx="375">
                  <c:v>-2.9481853626422621E-2</c:v>
                </c:pt>
                <c:pt idx="376">
                  <c:v>-2.8938909967292141E-2</c:v>
                </c:pt>
                <c:pt idx="377">
                  <c:v>-2.8391880994216565E-2</c:v>
                </c:pt>
                <c:pt idx="378">
                  <c:v>-2.78495892431583E-2</c:v>
                </c:pt>
                <c:pt idx="379">
                  <c:v>-2.7317995264076057E-2</c:v>
                </c:pt>
                <c:pt idx="380">
                  <c:v>-2.6799354031331778E-2</c:v>
                </c:pt>
                <c:pt idx="381">
                  <c:v>-2.629561843607809E-2</c:v>
                </c:pt>
                <c:pt idx="382">
                  <c:v>-2.5808572020450764E-2</c:v>
                </c:pt>
                <c:pt idx="383">
                  <c:v>-2.5339841580248004E-2</c:v>
                </c:pt>
                <c:pt idx="384">
                  <c:v>-2.4890905115207616E-2</c:v>
                </c:pt>
                <c:pt idx="385">
                  <c:v>-2.4463099362361511E-2</c:v>
                </c:pt>
                <c:pt idx="386">
                  <c:v>-2.4057627070924358E-2</c:v>
                </c:pt>
                <c:pt idx="387">
                  <c:v>-2.3675564027987931E-2</c:v>
                </c:pt>
                <c:pt idx="388">
                  <c:v>-2.3317865839045087E-2</c:v>
                </c:pt>
                <c:pt idx="389">
                  <c:v>-2.2985374467373441E-2</c:v>
                </c:pt>
                <c:pt idx="390">
                  <c:v>-2.2678824536485773E-2</c:v>
                </c:pt>
                <c:pt idx="391">
                  <c:v>-2.2398849400018194E-2</c:v>
                </c:pt>
                <c:pt idx="392">
                  <c:v>-2.2145986983569149E-2</c:v>
                </c:pt>
                <c:pt idx="393">
                  <c:v>-2.1920685403129393E-2</c:v>
                </c:pt>
                <c:pt idx="394">
                  <c:v>-2.1723308364848887E-2</c:v>
                </c:pt>
                <c:pt idx="395">
                  <c:v>-2.1554140350977632E-2</c:v>
                </c:pt>
                <c:pt idx="396">
                  <c:v>-2.1413391596892681E-2</c:v>
                </c:pt>
                <c:pt idx="397">
                  <c:v>-2.1301202864183817E-2</c:v>
                </c:pt>
                <c:pt idx="398">
                  <c:v>-2.1217650014816548E-2</c:v>
                </c:pt>
                <c:pt idx="399">
                  <c:v>-2.1162748391425297E-2</c:v>
                </c:pt>
                <c:pt idx="400">
                  <c:v>-2.1136457008810471E-2</c:v>
                </c:pt>
                <c:pt idx="401">
                  <c:v>-2.1138682561723784E-2</c:v>
                </c:pt>
                <c:pt idx="402">
                  <c:v>-2.1166763390333371E-2</c:v>
                </c:pt>
                <c:pt idx="403">
                  <c:v>-2.1215070535518406E-2</c:v>
                </c:pt>
                <c:pt idx="404">
                  <c:v>-2.1279753051734216E-2</c:v>
                </c:pt>
                <c:pt idx="405">
                  <c:v>-2.1359278220134038E-2</c:v>
                </c:pt>
                <c:pt idx="406">
                  <c:v>-2.1452267879979135E-2</c:v>
                </c:pt>
                <c:pt idx="407">
                  <c:v>-2.1557416821898732E-2</c:v>
                </c:pt>
                <c:pt idx="408">
                  <c:v>-2.1673487523615618E-2</c:v>
                </c:pt>
                <c:pt idx="409">
                  <c:v>-2.1799307716933822E-2</c:v>
                </c:pt>
                <c:pt idx="410">
                  <c:v>-2.1933768093671046E-2</c:v>
                </c:pt>
                <c:pt idx="411">
                  <c:v>-2.2075820053655465E-2</c:v>
                </c:pt>
                <c:pt idx="412">
                  <c:v>-2.2224473492839188E-2</c:v>
                </c:pt>
                <c:pt idx="413">
                  <c:v>-2.23787946328728E-2</c:v>
                </c:pt>
                <c:pt idx="414">
                  <c:v>-2.2537903893430824E-2</c:v>
                </c:pt>
                <c:pt idx="415">
                  <c:v>-2.2700973808409419E-2</c:v>
                </c:pt>
                <c:pt idx="416">
                  <c:v>-2.2867226986955588E-2</c:v>
                </c:pt>
                <c:pt idx="417">
                  <c:v>-2.3035934120132981E-2</c:v>
                </c:pt>
                <c:pt idx="418">
                  <c:v>-2.3206412033886119E-2</c:v>
                </c:pt>
                <c:pt idx="419">
                  <c:v>-2.3378021788828397E-2</c:v>
                </c:pt>
                <c:pt idx="420">
                  <c:v>-2.3550166827253451E-2</c:v>
                </c:pt>
                <c:pt idx="421">
                  <c:v>-2.3722291167649324E-2</c:v>
                </c:pt>
                <c:pt idx="422">
                  <c:v>-2.3893877646884835E-2</c:v>
                </c:pt>
                <c:pt idx="423">
                  <c:v>-2.4064446210132748E-2</c:v>
                </c:pt>
                <c:pt idx="424">
                  <c:v>-2.4233552248499112E-2</c:v>
                </c:pt>
                <c:pt idx="425">
                  <c:v>-2.4400784984236402E-2</c:v>
                </c:pt>
                <c:pt idx="426">
                  <c:v>-2.4565765903337086E-2</c:v>
                </c:pt>
                <c:pt idx="427">
                  <c:v>-2.472814723522497E-2</c:v>
                </c:pt>
                <c:pt idx="428">
                  <c:v>-2.4887610479191937E-2</c:v>
                </c:pt>
                <c:pt idx="429">
                  <c:v>-2.5043864977161639E-2</c:v>
                </c:pt>
                <c:pt idx="430">
                  <c:v>-2.5196646532301463E-2</c:v>
                </c:pt>
                <c:pt idx="431">
                  <c:v>-2.5345716072949033E-2</c:v>
                </c:pt>
                <c:pt idx="432">
                  <c:v>-2.5490858361269672E-2</c:v>
                </c:pt>
                <c:pt idx="433">
                  <c:v>-2.5631880746015502E-2</c:v>
                </c:pt>
                <c:pt idx="434">
                  <c:v>-2.5768611958715278E-2</c:v>
                </c:pt>
                <c:pt idx="435">
                  <c:v>-2.590090095258803E-2</c:v>
                </c:pt>
                <c:pt idx="436">
                  <c:v>-2.6028615783439388E-2</c:v>
                </c:pt>
                <c:pt idx="437">
                  <c:v>-2.6151642531771088E-2</c:v>
                </c:pt>
                <c:pt idx="438">
                  <c:v>-2.6269884265307988E-2</c:v>
                </c:pt>
                <c:pt idx="439">
                  <c:v>-2.6383260041124176E-2</c:v>
                </c:pt>
                <c:pt idx="440">
                  <c:v>-2.6491703946530946E-2</c:v>
                </c:pt>
                <c:pt idx="441">
                  <c:v>-2.6595164177873189E-2</c:v>
                </c:pt>
                <c:pt idx="442">
                  <c:v>-2.6693602156365966E-2</c:v>
                </c:pt>
                <c:pt idx="443">
                  <c:v>-2.6786991680094067E-2</c:v>
                </c:pt>
                <c:pt idx="444">
                  <c:v>-2.6875318111286982E-2</c:v>
                </c:pt>
                <c:pt idx="445">
                  <c:v>-2.6958577597976589E-2</c:v>
                </c:pt>
                <c:pt idx="446">
                  <c:v>-2.703677632914089E-2</c:v>
                </c:pt>
                <c:pt idx="447">
                  <c:v>-2.7109929822434091E-2</c:v>
                </c:pt>
                <c:pt idx="448">
                  <c:v>-2.7178062243604671E-2</c:v>
                </c:pt>
                <c:pt idx="449">
                  <c:v>-2.7241205756703257E-2</c:v>
                </c:pt>
                <c:pt idx="450">
                  <c:v>-2.7299399904186349E-2</c:v>
                </c:pt>
                <c:pt idx="451">
                  <c:v>-2.7352691016026262E-2</c:v>
                </c:pt>
                <c:pt idx="452">
                  <c:v>-2.7401131646943515E-2</c:v>
                </c:pt>
                <c:pt idx="453">
                  <c:v>-2.7444780040885752E-2</c:v>
                </c:pt>
                <c:pt idx="454">
                  <c:v>-2.748369962188588E-2</c:v>
                </c:pt>
                <c:pt idx="455">
                  <c:v>-2.7517958510440827E-2</c:v>
                </c:pt>
                <c:pt idx="456">
                  <c:v>-2.7547629064564386E-2</c:v>
                </c:pt>
                <c:pt idx="457">
                  <c:v>-2.7572787444677747E-2</c:v>
                </c:pt>
                <c:pt idx="458">
                  <c:v>-2.7593513201514572E-2</c:v>
                </c:pt>
                <c:pt idx="459">
                  <c:v>-2.7609888886230151E-2</c:v>
                </c:pt>
                <c:pt idx="460">
                  <c:v>-2.7621999681917704E-2</c:v>
                </c:pt>
                <c:pt idx="461">
                  <c:v>-2.7629933055749709E-2</c:v>
                </c:pt>
                <c:pt idx="462">
                  <c:v>-2.7633778430976353E-2</c:v>
                </c:pt>
                <c:pt idx="463">
                  <c:v>-2.7633626878028738E-2</c:v>
                </c:pt>
                <c:pt idx="464">
                  <c:v>-2.7632090687682725E-2</c:v>
                </c:pt>
                <c:pt idx="465">
                  <c:v>-2.7634705698486545E-2</c:v>
                </c:pt>
                <c:pt idx="466">
                  <c:v>-2.7645189215060945E-2</c:v>
                </c:pt>
                <c:pt idx="467">
                  <c:v>-2.766490287892549E-2</c:v>
                </c:pt>
                <c:pt idx="468">
                  <c:v>-2.7695019278138937E-2</c:v>
                </c:pt>
                <c:pt idx="469">
                  <c:v>-2.7736606356487028E-2</c:v>
                </c:pt>
                <c:pt idx="470">
                  <c:v>-2.779063534586448E-2</c:v>
                </c:pt>
                <c:pt idx="471">
                  <c:v>-2.7857985737277973E-2</c:v>
                </c:pt>
                <c:pt idx="472">
                  <c:v>-2.7939449986969244E-2</c:v>
                </c:pt>
                <c:pt idx="473">
                  <c:v>-2.8035738058669327E-2</c:v>
                </c:pt>
                <c:pt idx="474">
                  <c:v>-2.8147481808010737E-2</c:v>
                </c:pt>
                <c:pt idx="475">
                  <c:v>-2.8275239211774099E-2</c:v>
                </c:pt>
                <c:pt idx="476">
                  <c:v>-2.841949844463924E-2</c:v>
                </c:pt>
                <c:pt idx="477">
                  <c:v>-2.8580681806214907E-2</c:v>
                </c:pt>
                <c:pt idx="478">
                  <c:v>-2.8759149501215709E-2</c:v>
                </c:pt>
                <c:pt idx="479">
                  <c:v>-2.8955203275738608E-2</c:v>
                </c:pt>
                <c:pt idx="480">
                  <c:v>-2.9169089912662542E-2</c:v>
                </c:pt>
                <c:pt idx="481">
                  <c:v>-2.9401004589255614E-2</c:v>
                </c:pt>
                <c:pt idx="482">
                  <c:v>-2.9651094100125092E-2</c:v>
                </c:pt>
                <c:pt idx="483">
                  <c:v>-2.9919459948686371E-2</c:v>
                </c:pt>
                <c:pt idx="484">
                  <c:v>-3.0206161310359012E-2</c:v>
                </c:pt>
                <c:pt idx="485">
                  <c:v>-3.0511217870721506E-2</c:v>
                </c:pt>
                <c:pt idx="486">
                  <c:v>-3.0834612541872846E-2</c:v>
                </c:pt>
                <c:pt idx="487">
                  <c:v>-3.1176294060256533E-2</c:v>
                </c:pt>
                <c:pt idx="488">
                  <c:v>-3.1536179469204242E-2</c:v>
                </c:pt>
                <c:pt idx="489">
                  <c:v>-3.1912624362317753E-2</c:v>
                </c:pt>
                <c:pt idx="490">
                  <c:v>-3.2302180356221899E-2</c:v>
                </c:pt>
                <c:pt idx="491">
                  <c:v>-3.2702480370904403E-2</c:v>
                </c:pt>
                <c:pt idx="492">
                  <c:v>-3.3112567122995547E-2</c:v>
                </c:pt>
                <c:pt idx="493">
                  <c:v>-3.3531577602486512E-2</c:v>
                </c:pt>
                <c:pt idx="494">
                  <c:v>-3.3958693481693232E-2</c:v>
                </c:pt>
                <c:pt idx="495">
                  <c:v>-3.4393137939408E-2</c:v>
                </c:pt>
                <c:pt idx="496">
                  <c:v>-3.4834174204097811E-2</c:v>
                </c:pt>
                <c:pt idx="497">
                  <c:v>-3.5281104179292019E-2</c:v>
                </c:pt>
                <c:pt idx="498">
                  <c:v>-3.5733267092375537E-2</c:v>
                </c:pt>
                <c:pt idx="499">
                  <c:v>-3.619003816571871E-2</c:v>
                </c:pt>
                <c:pt idx="500">
                  <c:v>-3.6650827311075523E-2</c:v>
                </c:pt>
                <c:pt idx="501">
                  <c:v>-3.7115077848140561E-2</c:v>
                </c:pt>
                <c:pt idx="502">
                  <c:v>-3.7582265248052853E-2</c:v>
                </c:pt>
                <c:pt idx="503">
                  <c:v>-3.805189590252897E-2</c:v>
                </c:pt>
                <c:pt idx="504">
                  <c:v>-3.852350591921138E-2</c:v>
                </c:pt>
                <c:pt idx="505">
                  <c:v>-3.8996659943728057E-2</c:v>
                </c:pt>
                <c:pt idx="506">
                  <c:v>-3.9470950008871325E-2</c:v>
                </c:pt>
                <c:pt idx="507">
                  <c:v>-3.9945994411223457E-2</c:v>
                </c:pt>
                <c:pt idx="508">
                  <c:v>-4.042143661548294E-2</c:v>
                </c:pt>
                <c:pt idx="509">
                  <c:v>-4.0896944186670586E-2</c:v>
                </c:pt>
                <c:pt idx="510">
                  <c:v>-4.1372207750331416E-2</c:v>
                </c:pt>
                <c:pt idx="511">
                  <c:v>-4.1846939980785126E-2</c:v>
                </c:pt>
                <c:pt idx="512">
                  <c:v>-4.2320874617419423E-2</c:v>
                </c:pt>
                <c:pt idx="513">
                  <c:v>-4.279376550896808E-2</c:v>
                </c:pt>
                <c:pt idx="514">
                  <c:v>-4.326538568566464E-2</c:v>
                </c:pt>
                <c:pt idx="515">
                  <c:v>-4.3735526459117768E-2</c:v>
                </c:pt>
                <c:pt idx="516">
                  <c:v>-4.4203996549709593E-2</c:v>
                </c:pt>
                <c:pt idx="517">
                  <c:v>-4.4670621241281273E-2</c:v>
                </c:pt>
                <c:pt idx="518">
                  <c:v>-4.5135241562832204E-2</c:v>
                </c:pt>
                <c:pt idx="519">
                  <c:v>-4.5597713496927983E-2</c:v>
                </c:pt>
                <c:pt idx="520">
                  <c:v>-4.605790721447886E-2</c:v>
                </c:pt>
                <c:pt idx="521">
                  <c:v>-4.6515706335527915E-2</c:v>
                </c:pt>
                <c:pt idx="522">
                  <c:v>-4.6971007215658299E-2</c:v>
                </c:pt>
                <c:pt idx="523">
                  <c:v>-4.7423718257609972E-2</c:v>
                </c:pt>
                <c:pt idx="524">
                  <c:v>-4.7873759247675396E-2</c:v>
                </c:pt>
                <c:pt idx="525">
                  <c:v>-4.8321060716424856E-2</c:v>
                </c:pt>
                <c:pt idx="526">
                  <c:v>-4.8765563323298511E-2</c:v>
                </c:pt>
                <c:pt idx="527">
                  <c:v>-4.9207217264586711E-2</c:v>
                </c:pt>
                <c:pt idx="528">
                  <c:v>-4.9645981704308881E-2</c:v>
                </c:pt>
                <c:pt idx="529">
                  <c:v>-5.0081824227492751E-2</c:v>
                </c:pt>
                <c:pt idx="530">
                  <c:v>-5.0514720315344028E-2</c:v>
                </c:pt>
                <c:pt idx="531">
                  <c:v>-5.0944652841793718E-2</c:v>
                </c:pt>
                <c:pt idx="532">
                  <c:v>-5.1371611590902214E-2</c:v>
                </c:pt>
                <c:pt idx="533">
                  <c:v>-5.1795592794595703E-2</c:v>
                </c:pt>
                <c:pt idx="534">
                  <c:v>-5.2216598690209684E-2</c:v>
                </c:pt>
                <c:pt idx="535">
                  <c:v>-5.2634637097309804E-2</c:v>
                </c:pt>
                <c:pt idx="536">
                  <c:v>-5.3049721013262795E-2</c:v>
                </c:pt>
                <c:pt idx="537">
                  <c:v>-5.3461868227029696E-2</c:v>
                </c:pt>
                <c:pt idx="538">
                  <c:v>-5.3871100950654047E-2</c:v>
                </c:pt>
                <c:pt idx="539">
                  <c:v>-5.4277445467923097E-2</c:v>
                </c:pt>
                <c:pt idx="540">
                  <c:v>-5.468093179968124E-2</c:v>
                </c:pt>
                <c:pt idx="541">
                  <c:v>-5.5081593385278987E-2</c:v>
                </c:pt>
                <c:pt idx="542">
                  <c:v>-5.5479466779648212E-2</c:v>
                </c:pt>
                <c:pt idx="543">
                  <c:v>-5.5874591365495663E-2</c:v>
                </c:pt>
                <c:pt idx="544">
                  <c:v>-5.6267009080117475E-2</c:v>
                </c:pt>
                <c:pt idx="545">
                  <c:v>-5.6656764156340876E-2</c:v>
                </c:pt>
                <c:pt idx="546">
                  <c:v>-5.7043902877106513E-2</c:v>
                </c:pt>
                <c:pt idx="547">
                  <c:v>-5.7428473343215387E-2</c:v>
                </c:pt>
                <c:pt idx="548">
                  <c:v>-5.7810525253768029E-2</c:v>
                </c:pt>
                <c:pt idx="549">
                  <c:v>-5.8190109698835417E-2</c:v>
                </c:pt>
                <c:pt idx="550">
                  <c:v>-5.856727896390803E-2</c:v>
                </c:pt>
                <c:pt idx="551">
                  <c:v>-5.8942086345678137E-2</c:v>
                </c:pt>
                <c:pt idx="552">
                  <c:v>-5.9312398307071704E-2</c:v>
                </c:pt>
                <c:pt idx="553">
                  <c:v>-5.9673544788637907E-2</c:v>
                </c:pt>
                <c:pt idx="554">
                  <c:v>-6.0022435769618195E-2</c:v>
                </c:pt>
                <c:pt idx="555">
                  <c:v>-6.0358027236491807E-2</c:v>
                </c:pt>
                <c:pt idx="556">
                  <c:v>-6.0679439867673587E-2</c:v>
                </c:pt>
                <c:pt idx="557">
                  <c:v>-6.0985885445316287E-2</c:v>
                </c:pt>
                <c:pt idx="558">
                  <c:v>-6.1276659682924263E-2</c:v>
                </c:pt>
                <c:pt idx="559">
                  <c:v>-6.155113764393836E-2</c:v>
                </c:pt>
                <c:pt idx="560">
                  <c:v>-6.1808769409388328E-2</c:v>
                </c:pt>
                <c:pt idx="561">
                  <c:v>-6.2049075906061978E-2</c:v>
                </c:pt>
                <c:pt idx="562">
                  <c:v>-6.2271644889124823E-2</c:v>
                </c:pt>
                <c:pt idx="563">
                  <c:v>-6.2476127076060123E-2</c:v>
                </c:pt>
                <c:pt idx="564">
                  <c:v>-6.2662232428826709E-2</c:v>
                </c:pt>
                <c:pt idx="565">
                  <c:v>-6.2829726581066697E-2</c:v>
                </c:pt>
                <c:pt idx="566">
                  <c:v>-6.2978427407137993E-2</c:v>
                </c:pt>
                <c:pt idx="567">
                  <c:v>-6.3108201729694779E-2</c:v>
                </c:pt>
                <c:pt idx="568">
                  <c:v>-6.32189621625045E-2</c:v>
                </c:pt>
                <c:pt idx="569">
                  <c:v>-6.3310664085156482E-2</c:v>
                </c:pt>
                <c:pt idx="570">
                  <c:v>-6.3383302746298081E-2</c:v>
                </c:pt>
                <c:pt idx="571">
                  <c:v>-6.3436910492021478E-2</c:v>
                </c:pt>
                <c:pt idx="572">
                  <c:v>-6.3471554116016071E-2</c:v>
                </c:pt>
                <c:pt idx="573">
                  <c:v>-6.3487332328105703E-2</c:v>
                </c:pt>
                <c:pt idx="574">
                  <c:v>-6.3484373337794511E-2</c:v>
                </c:pt>
                <c:pt idx="575">
                  <c:v>-6.3462832549461709E-2</c:v>
                </c:pt>
                <c:pt idx="576">
                  <c:v>-6.3422890365861601E-2</c:v>
                </c:pt>
                <c:pt idx="577">
                  <c:v>-6.3366565383033285E-2</c:v>
                </c:pt>
                <c:pt idx="578">
                  <c:v>-6.3298002430014863E-2</c:v>
                </c:pt>
                <c:pt idx="579">
                  <c:v>-6.32200547101993E-2</c:v>
                </c:pt>
                <c:pt idx="580">
                  <c:v>-6.3133895234984791E-2</c:v>
                </c:pt>
                <c:pt idx="581">
                  <c:v>-6.3040576086598743E-2</c:v>
                </c:pt>
                <c:pt idx="582">
                  <c:v>-6.2941087761197737E-2</c:v>
                </c:pt>
                <c:pt idx="583">
                  <c:v>-6.2836363494318523E-2</c:v>
                </c:pt>
                <c:pt idx="584">
                  <c:v>-6.2727281525922593E-2</c:v>
                </c:pt>
                <c:pt idx="585">
                  <c:v>-6.2614667245017352E-2</c:v>
                </c:pt>
                <c:pt idx="586">
                  <c:v>-6.2499295284113923E-2</c:v>
                </c:pt>
                <c:pt idx="587">
                  <c:v>-6.2381891565400013E-2</c:v>
                </c:pt>
                <c:pt idx="588">
                  <c:v>-6.2263135298137609E-2</c:v>
                </c:pt>
                <c:pt idx="589">
                  <c:v>-6.2143660926838748E-2</c:v>
                </c:pt>
                <c:pt idx="590">
                  <c:v>-6.202406002989528E-2</c:v>
                </c:pt>
                <c:pt idx="591">
                  <c:v>-6.19048831684565E-2</c:v>
                </c:pt>
                <c:pt idx="592">
                  <c:v>-6.1786641685458964E-2</c:v>
                </c:pt>
                <c:pt idx="593">
                  <c:v>-6.1669809454815261E-2</c:v>
                </c:pt>
                <c:pt idx="594">
                  <c:v>-6.1554824580865385E-2</c:v>
                </c:pt>
                <c:pt idx="595">
                  <c:v>-6.1442091048281196E-2</c:v>
                </c:pt>
                <c:pt idx="596">
                  <c:v>-6.1331980322698106E-2</c:v>
                </c:pt>
                <c:pt idx="597">
                  <c:v>-6.1224832902423816E-2</c:v>
                </c:pt>
                <c:pt idx="598">
                  <c:v>-6.1120959821643409E-2</c:v>
                </c:pt>
                <c:pt idx="599">
                  <c:v>-6.1020644105604468E-2</c:v>
                </c:pt>
                <c:pt idx="600">
                  <c:v>-6.0924142178325855E-2</c:v>
                </c:pt>
                <c:pt idx="601">
                  <c:v>-6.0831685223425511E-2</c:v>
                </c:pt>
                <c:pt idx="602">
                  <c:v>-6.074348049871308E-2</c:v>
                </c:pt>
                <c:pt idx="603">
                  <c:v>-6.0659712605237164E-2</c:v>
                </c:pt>
                <c:pt idx="604">
                  <c:v>-6.0580544711515694E-2</c:v>
                </c:pt>
                <c:pt idx="605">
                  <c:v>-6.0506119733714211E-2</c:v>
                </c:pt>
                <c:pt idx="606">
                  <c:v>-6.0436561472569428E-2</c:v>
                </c:pt>
                <c:pt idx="607">
                  <c:v>-6.0371975707880915E-2</c:v>
                </c:pt>
                <c:pt idx="608">
                  <c:v>-6.0312451251420658E-2</c:v>
                </c:pt>
                <c:pt idx="609">
                  <c:v>-6.025806095912925E-2</c:v>
                </c:pt>
                <c:pt idx="610">
                  <c:v>-6.0208862703487263E-2</c:v>
                </c:pt>
                <c:pt idx="611">
                  <c:v>-6.0164900306962907E-2</c:v>
                </c:pt>
                <c:pt idx="612">
                  <c:v>-6.0126204437451251E-2</c:v>
                </c:pt>
                <c:pt idx="613">
                  <c:v>-6.0092793466629116E-2</c:v>
                </c:pt>
                <c:pt idx="614">
                  <c:v>-6.0064674292156534E-2</c:v>
                </c:pt>
                <c:pt idx="615">
                  <c:v>-6.0041843124660446E-2</c:v>
                </c:pt>
                <c:pt idx="616">
                  <c:v>-6.0024286240439734E-2</c:v>
                </c:pt>
                <c:pt idx="617">
                  <c:v>-6.0011980700830074E-2</c:v>
                </c:pt>
                <c:pt idx="618">
                  <c:v>-6.0004895039167332E-2</c:v>
                </c:pt>
                <c:pt idx="619">
                  <c:v>-6.0002989916284132E-2</c:v>
                </c:pt>
                <c:pt idx="620">
                  <c:v>-6.0006218745469915E-2</c:v>
                </c:pt>
                <c:pt idx="621">
                  <c:v>-6.0014528287819773E-2</c:v>
                </c:pt>
                <c:pt idx="622">
                  <c:v>-6.0027859218888119E-2</c:v>
                </c:pt>
                <c:pt idx="623">
                  <c:v>-6.004614666755681E-2</c:v>
                </c:pt>
                <c:pt idx="624">
                  <c:v>-6.0069320728015733E-2</c:v>
                </c:pt>
                <c:pt idx="625">
                  <c:v>-6.009730694574375E-2</c:v>
                </c:pt>
                <c:pt idx="626">
                  <c:v>-6.0130026778366728E-2</c:v>
                </c:pt>
                <c:pt idx="627">
                  <c:v>-6.0167398032255723E-2</c:v>
                </c:pt>
                <c:pt idx="628">
                  <c:v>-6.020933527571487E-2</c:v>
                </c:pt>
                <c:pt idx="629">
                  <c:v>-6.0255750229596027E-2</c:v>
                </c:pt>
                <c:pt idx="630">
                  <c:v>-6.0306552136160083E-2</c:v>
                </c:pt>
                <c:pt idx="631">
                  <c:v>-6.0361648106991711E-2</c:v>
                </c:pt>
                <c:pt idx="632">
                  <c:v>-6.0420943450756853E-2</c:v>
                </c:pt>
                <c:pt idx="633">
                  <c:v>-6.048434198157731E-2</c:v>
                </c:pt>
                <c:pt idx="634">
                  <c:v>-6.0551746308778964E-2</c:v>
                </c:pt>
                <c:pt idx="635">
                  <c:v>-6.06230581087547E-2</c:v>
                </c:pt>
                <c:pt idx="636">
                  <c:v>-6.0698178379664493E-2</c:v>
                </c:pt>
                <c:pt idx="637">
                  <c:v>-6.0777007679679036E-2</c:v>
                </c:pt>
                <c:pt idx="638">
                  <c:v>-6.0859446349454616E-2</c:v>
                </c:pt>
                <c:pt idx="639">
                  <c:v>-6.0946265117772395E-2</c:v>
                </c:pt>
                <c:pt idx="640">
                  <c:v>-6.1039244358584099E-2</c:v>
                </c:pt>
                <c:pt idx="641">
                  <c:v>-6.113953637324835E-2</c:v>
                </c:pt>
                <c:pt idx="642">
                  <c:v>-6.1247480106876973E-2</c:v>
                </c:pt>
                <c:pt idx="643">
                  <c:v>-6.1363349758160754E-2</c:v>
                </c:pt>
                <c:pt idx="644">
                  <c:v>-6.1487384149136903E-2</c:v>
                </c:pt>
                <c:pt idx="645">
                  <c:v>-6.1619789662354277E-2</c:v>
                </c:pt>
                <c:pt idx="646">
                  <c:v>-6.1760742139517023E-2</c:v>
                </c:pt>
                <c:pt idx="647">
                  <c:v>-6.1910388673754868E-2</c:v>
                </c:pt>
                <c:pt idx="648">
                  <c:v>-6.2068849331129265E-2</c:v>
                </c:pt>
                <c:pt idx="649">
                  <c:v>-6.2236218804148348E-2</c:v>
                </c:pt>
                <c:pt idx="650">
                  <c:v>-6.241256799888855E-2</c:v>
                </c:pt>
                <c:pt idx="651">
                  <c:v>-6.2597945557292936E-2</c:v>
                </c:pt>
                <c:pt idx="652">
                  <c:v>-6.2792379316231953E-2</c:v>
                </c:pt>
                <c:pt idx="653">
                  <c:v>-6.2995877704923223E-2</c:v>
                </c:pt>
                <c:pt idx="654">
                  <c:v>-6.3208431082315233E-2</c:v>
                </c:pt>
                <c:pt idx="655">
                  <c:v>-6.3430013016041731E-2</c:v>
                </c:pt>
                <c:pt idx="656">
                  <c:v>-6.366058150455671E-2</c:v>
                </c:pt>
                <c:pt idx="657">
                  <c:v>-6.3900080144055404E-2</c:v>
                </c:pt>
                <c:pt idx="658">
                  <c:v>-6.4148439241781652E-2</c:v>
                </c:pt>
                <c:pt idx="659">
                  <c:v>-6.4405576877314213E-2</c:v>
                </c:pt>
                <c:pt idx="660">
                  <c:v>-6.4671399913413571E-2</c:v>
                </c:pt>
                <c:pt idx="661">
                  <c:v>-6.4945804957997164E-2</c:v>
                </c:pt>
                <c:pt idx="662">
                  <c:v>-6.5228679278797469E-2</c:v>
                </c:pt>
                <c:pt idx="663">
                  <c:v>-6.5519901672237826E-2</c:v>
                </c:pt>
                <c:pt idx="664">
                  <c:v>-6.5819343288044785E-2</c:v>
                </c:pt>
                <c:pt idx="665">
                  <c:v>-6.6126868411092804E-2</c:v>
                </c:pt>
                <c:pt idx="666">
                  <c:v>-6.6442335201957248E-2</c:v>
                </c:pt>
                <c:pt idx="667">
                  <c:v>-6.6765596397626623E-2</c:v>
                </c:pt>
                <c:pt idx="668">
                  <c:v>-6.7096499973801987E-2</c:v>
                </c:pt>
                <c:pt idx="669">
                  <c:v>-6.7434889770185288E-2</c:v>
                </c:pt>
                <c:pt idx="670">
                  <c:v>-6.77806060801322E-2</c:v>
                </c:pt>
                <c:pt idx="671">
                  <c:v>-6.8133486206017016E-2</c:v>
                </c:pt>
                <c:pt idx="672">
                  <c:v>-6.849336498163143E-2</c:v>
                </c:pt>
                <c:pt idx="673">
                  <c:v>-6.8860075262907411E-2</c:v>
                </c:pt>
                <c:pt idx="674">
                  <c:v>-6.9233448388228383E-2</c:v>
                </c:pt>
                <c:pt idx="675">
                  <c:v>-6.9613314609561286E-2</c:v>
                </c:pt>
                <c:pt idx="676">
                  <c:v>-6.9999503495613194E-2</c:v>
                </c:pt>
                <c:pt idx="677">
                  <c:v>-7.0389627828893409E-2</c:v>
                </c:pt>
                <c:pt idx="678">
                  <c:v>-7.0778729828029657E-2</c:v>
                </c:pt>
                <c:pt idx="679">
                  <c:v>-7.1163452397390289E-2</c:v>
                </c:pt>
                <c:pt idx="680">
                  <c:v>-7.1542511679301424E-2</c:v>
                </c:pt>
                <c:pt idx="681">
                  <c:v>-7.1914791381187004E-2</c:v>
                </c:pt>
                <c:pt idx="682">
                  <c:v>-7.227926860391172E-2</c:v>
                </c:pt>
                <c:pt idx="683">
                  <c:v>-7.2635006931516949E-2</c:v>
                </c:pt>
                <c:pt idx="684">
                  <c:v>-7.2981152118384948E-2</c:v>
                </c:pt>
                <c:pt idx="685">
                  <c:v>-7.3316928002387108E-2</c:v>
                </c:pt>
                <c:pt idx="686">
                  <c:v>-7.3641632555551229E-2</c:v>
                </c:pt>
                <c:pt idx="687">
                  <c:v>-7.3954634067321431E-2</c:v>
                </c:pt>
                <c:pt idx="688">
                  <c:v>-7.425536745841417E-2</c:v>
                </c:pt>
                <c:pt idx="689">
                  <c:v>-7.4543330723267909E-2</c:v>
                </c:pt>
                <c:pt idx="690">
                  <c:v>-7.4818081498977104E-2</c:v>
                </c:pt>
                <c:pt idx="691">
                  <c:v>-7.5079233758507183E-2</c:v>
                </c:pt>
                <c:pt idx="692">
                  <c:v>-7.5326454625898751E-2</c:v>
                </c:pt>
                <c:pt idx="693">
                  <c:v>-7.5559461311095089E-2</c:v>
                </c:pt>
                <c:pt idx="694">
                  <c:v>-7.5778018161961683E-2</c:v>
                </c:pt>
                <c:pt idx="695">
                  <c:v>-7.5981933831008444E-2</c:v>
                </c:pt>
                <c:pt idx="696">
                  <c:v>-7.6171058554279344E-2</c:v>
                </c:pt>
                <c:pt idx="697">
                  <c:v>-7.6345281539834622E-2</c:v>
                </c:pt>
                <c:pt idx="698">
                  <c:v>-7.6504528463216606E-2</c:v>
                </c:pt>
                <c:pt idx="699">
                  <c:v>-7.6648759067269853E-2</c:v>
                </c:pt>
                <c:pt idx="700">
                  <c:v>-7.6777964863664519E-2</c:v>
                </c:pt>
                <c:pt idx="701">
                  <c:v>-7.6892166933462833E-2</c:v>
                </c:pt>
                <c:pt idx="702">
                  <c:v>-7.6991413824062979E-2</c:v>
                </c:pt>
                <c:pt idx="703">
                  <c:v>-7.7075779539853673E-2</c:v>
                </c:pt>
                <c:pt idx="704">
                  <c:v>-7.714536162391869E-2</c:v>
                </c:pt>
                <c:pt idx="705">
                  <c:v>-7.7200279328141178E-2</c:v>
                </c:pt>
                <c:pt idx="706">
                  <c:v>-7.7240671869070174E-2</c:v>
                </c:pt>
                <c:pt idx="707">
                  <c:v>-7.7266696766932472E-2</c:v>
                </c:pt>
                <c:pt idx="708">
                  <c:v>-7.7278528265193241E-2</c:v>
                </c:pt>
                <c:pt idx="709">
                  <c:v>-7.7276355828096083E-2</c:v>
                </c:pt>
                <c:pt idx="710">
                  <c:v>-7.7260382713640482E-2</c:v>
                </c:pt>
                <c:pt idx="711">
                  <c:v>-7.7230824619488464E-2</c:v>
                </c:pt>
                <c:pt idx="712">
                  <c:v>-7.7187908399324018E-2</c:v>
                </c:pt>
                <c:pt idx="713">
                  <c:v>-7.7131870847228085E-2</c:v>
                </c:pt>
                <c:pt idx="714">
                  <c:v>-7.7062957547669009E-2</c:v>
                </c:pt>
                <c:pt idx="715">
                  <c:v>-7.6981421788750518E-2</c:v>
                </c:pt>
                <c:pt idx="716">
                  <c:v>-7.6887523536400368E-2</c:v>
                </c:pt>
                <c:pt idx="717">
                  <c:v>-7.6781528467227897E-2</c:v>
                </c:pt>
                <c:pt idx="718">
                  <c:v>-7.666370705782434E-2</c:v>
                </c:pt>
                <c:pt idx="719">
                  <c:v>-7.6534333728324105E-2</c:v>
                </c:pt>
                <c:pt idx="720">
                  <c:v>-7.6393686038096154E-2</c:v>
                </c:pt>
                <c:pt idx="721">
                  <c:v>-7.6242043931478404E-2</c:v>
                </c:pt>
                <c:pt idx="722">
                  <c:v>-7.607968903152218E-2</c:v>
                </c:pt>
                <c:pt idx="723">
                  <c:v>-7.5906903979757454E-2</c:v>
                </c:pt>
                <c:pt idx="724">
                  <c:v>-7.5723971820044436E-2</c:v>
                </c:pt>
                <c:pt idx="725">
                  <c:v>-7.5531175424624009E-2</c:v>
                </c:pt>
                <c:pt idx="726">
                  <c:v>-7.5328796960531103E-2</c:v>
                </c:pt>
                <c:pt idx="727">
                  <c:v>-7.5117117394583793E-2</c:v>
                </c:pt>
                <c:pt idx="728">
                  <c:v>-7.4896416035214408E-2</c:v>
                </c:pt>
                <c:pt idx="729">
                  <c:v>-7.466697010945382E-2</c:v>
                </c:pt>
                <c:pt idx="730">
                  <c:v>-7.4429054373435721E-2</c:v>
                </c:pt>
                <c:pt idx="731">
                  <c:v>-7.4182940754831991E-2</c:v>
                </c:pt>
                <c:pt idx="732">
                  <c:v>-7.3928898025682407E-2</c:v>
                </c:pt>
                <c:pt idx="733">
                  <c:v>-7.366719150413073E-2</c:v>
                </c:pt>
                <c:pt idx="734">
                  <c:v>-7.3398082783623891E-2</c:v>
                </c:pt>
                <c:pt idx="735">
                  <c:v>-7.3121829488184006E-2</c:v>
                </c:pt>
                <c:pt idx="736">
                  <c:v>-7.2838685052404178E-2</c:v>
                </c:pt>
                <c:pt idx="737">
                  <c:v>-7.2548898524868941E-2</c:v>
                </c:pt>
                <c:pt idx="738">
                  <c:v>-7.2252714393745754E-2</c:v>
                </c:pt>
                <c:pt idx="739">
                  <c:v>-7.1950955429881849E-2</c:v>
                </c:pt>
                <c:pt idx="740">
                  <c:v>-7.1645115698898129E-2</c:v>
                </c:pt>
                <c:pt idx="741">
                  <c:v>-7.1336263375735509E-2</c:v>
                </c:pt>
                <c:pt idx="742">
                  <c:v>-7.1024916432320978E-2</c:v>
                </c:pt>
                <c:pt idx="743">
                  <c:v>-7.0711543876140176E-2</c:v>
                </c:pt>
                <c:pt idx="744">
                  <c:v>-7.0396585262282152E-2</c:v>
                </c:pt>
                <c:pt idx="745">
                  <c:v>-7.0080452523072018E-2</c:v>
                </c:pt>
                <c:pt idx="746">
                  <c:v>-6.9763531123069128E-2</c:v>
                </c:pt>
                <c:pt idx="747">
                  <c:v>-6.9446181162551412E-2</c:v>
                </c:pt>
                <c:pt idx="748">
                  <c:v>-6.9128738452146232E-2</c:v>
                </c:pt>
                <c:pt idx="749">
                  <c:v>-6.8811515559324424E-2</c:v>
                </c:pt>
                <c:pt idx="750">
                  <c:v>-6.8494802826730233E-2</c:v>
                </c:pt>
                <c:pt idx="751">
                  <c:v>-6.8178869362348071E-2</c:v>
                </c:pt>
                <c:pt idx="752">
                  <c:v>-6.7863964001562194E-2</c:v>
                </c:pt>
                <c:pt idx="753">
                  <c:v>-6.7550316241212244E-2</c:v>
                </c:pt>
                <c:pt idx="754">
                  <c:v>-6.7238137145798169E-2</c:v>
                </c:pt>
                <c:pt idx="755">
                  <c:v>-6.6927620226028481E-2</c:v>
                </c:pt>
                <c:pt idx="756">
                  <c:v>-6.661894228994629E-2</c:v>
                </c:pt>
                <c:pt idx="757">
                  <c:v>-6.6312264266905049E-2</c:v>
                </c:pt>
                <c:pt idx="758">
                  <c:v>-6.6007732004697436E-2</c:v>
                </c:pt>
                <c:pt idx="759">
                  <c:v>-6.5705477040173599E-2</c:v>
                </c:pt>
                <c:pt idx="760">
                  <c:v>-6.5405617343710684E-2</c:v>
                </c:pt>
                <c:pt idx="761">
                  <c:v>-6.510825803792232E-2</c:v>
                </c:pt>
                <c:pt idx="762">
                  <c:v>-6.4813492091018346E-2</c:v>
                </c:pt>
                <c:pt idx="763">
                  <c:v>-6.4521400985245184E-2</c:v>
                </c:pt>
                <c:pt idx="764">
                  <c:v>-6.423205536085709E-2</c:v>
                </c:pt>
                <c:pt idx="765">
                  <c:v>-6.3945515636081265E-2</c:v>
                </c:pt>
                <c:pt idx="766">
                  <c:v>-6.3661832603556706E-2</c:v>
                </c:pt>
                <c:pt idx="767">
                  <c:v>-6.3381048003736937E-2</c:v>
                </c:pt>
                <c:pt idx="768">
                  <c:v>-6.3103195075757706E-2</c:v>
                </c:pt>
                <c:pt idx="769">
                  <c:v>-6.2828299086278641E-2</c:v>
                </c:pt>
                <c:pt idx="770">
                  <c:v>-6.2556377836815238E-2</c:v>
                </c:pt>
                <c:pt idx="771">
                  <c:v>-6.228744215008352E-2</c:v>
                </c:pt>
                <c:pt idx="772">
                  <c:v>-6.2021496335882671E-2</c:v>
                </c:pt>
                <c:pt idx="773">
                  <c:v>-6.1758538637043871E-2</c:v>
                </c:pt>
                <c:pt idx="774">
                  <c:v>-6.1498561655977092E-2</c:v>
                </c:pt>
                <c:pt idx="775">
                  <c:v>-6.1241552762344866E-2</c:v>
                </c:pt>
                <c:pt idx="776">
                  <c:v>-6.0987494482394024E-2</c:v>
                </c:pt>
                <c:pt idx="777">
                  <c:v>-6.0736364870473319E-2</c:v>
                </c:pt>
                <c:pt idx="778">
                  <c:v>-6.0488137863263576E-2</c:v>
                </c:pt>
                <c:pt idx="779">
                  <c:v>-6.024278361724248E-2</c:v>
                </c:pt>
                <c:pt idx="780">
                  <c:v>-6.0000268829902378E-2</c:v>
                </c:pt>
                <c:pt idx="781">
                  <c:v>-5.9760557045234849E-2</c:v>
                </c:pt>
                <c:pt idx="782">
                  <c:v>-5.952360894399094E-2</c:v>
                </c:pt>
                <c:pt idx="783">
                  <c:v>-5.9289382619218053E-2</c:v>
                </c:pt>
                <c:pt idx="784">
                  <c:v>-5.9057833837569546E-2</c:v>
                </c:pt>
                <c:pt idx="785">
                  <c:v>-5.8828916286875477E-2</c:v>
                </c:pt>
                <c:pt idx="786">
                  <c:v>-5.8602581810455204E-2</c:v>
                </c:pt>
                <c:pt idx="787">
                  <c:v>-5.8378780628644114E-2</c:v>
                </c:pt>
                <c:pt idx="788">
                  <c:v>-5.8157461548000298E-2</c:v>
                </c:pt>
                <c:pt idx="789">
                  <c:v>-5.7938572158645306E-2</c:v>
                </c:pt>
                <c:pt idx="790">
                  <c:v>-5.7722059020187629E-2</c:v>
                </c:pt>
                <c:pt idx="791">
                  <c:v>-5.7507867836665519E-2</c:v>
                </c:pt>
                <c:pt idx="792">
                  <c:v>-5.7295943620938032E-2</c:v>
                </c:pt>
                <c:pt idx="793">
                  <c:v>-5.7086230848943459E-2</c:v>
                </c:pt>
                <c:pt idx="794">
                  <c:v>-5.6878673604233557E-2</c:v>
                </c:pt>
                <c:pt idx="795">
                  <c:v>-5.6673215713184483E-2</c:v>
                </c:pt>
                <c:pt idx="796">
                  <c:v>-5.6469800871272263E-2</c:v>
                </c:pt>
                <c:pt idx="797">
                  <c:v>-5.626837276079346E-2</c:v>
                </c:pt>
                <c:pt idx="798">
                  <c:v>-5.6068875160400947E-2</c:v>
                </c:pt>
                <c:pt idx="799">
                  <c:v>-5.5871252046813383E-2</c:v>
                </c:pt>
                <c:pt idx="800">
                  <c:v>-5.5675447689049098E-2</c:v>
                </c:pt>
                <c:pt idx="801">
                  <c:v>-5.5481406735523583E-2</c:v>
                </c:pt>
                <c:pt idx="802">
                  <c:v>-5.5289068189664121E-2</c:v>
                </c:pt>
                <c:pt idx="803">
                  <c:v>-5.509836450836627E-2</c:v>
                </c:pt>
                <c:pt idx="804">
                  <c:v>-5.4909233157269782E-2</c:v>
                </c:pt>
                <c:pt idx="805">
                  <c:v>-5.4721617973190514E-2</c:v>
                </c:pt>
                <c:pt idx="806">
                  <c:v>-5.4535463970867983E-2</c:v>
                </c:pt>
                <c:pt idx="807">
                  <c:v>-5.4350717188829133E-2</c:v>
                </c:pt>
                <c:pt idx="808">
                  <c:v>-5.4167324715528181E-2</c:v>
                </c:pt>
                <c:pt idx="809">
                  <c:v>-5.3985234717924414E-2</c:v>
                </c:pt>
                <c:pt idx="810">
                  <c:v>-5.3804396466217264E-2</c:v>
                </c:pt>
                <c:pt idx="811">
                  <c:v>-5.3624760354736387E-2</c:v>
                </c:pt>
                <c:pt idx="812">
                  <c:v>-5.3446277919207454E-2</c:v>
                </c:pt>
                <c:pt idx="813">
                  <c:v>-5.326890185061213E-2</c:v>
                </c:pt>
                <c:pt idx="814">
                  <c:v>-5.3092586005853266E-2</c:v>
                </c:pt>
                <c:pt idx="815">
                  <c:v>-5.2917285415427728E-2</c:v>
                </c:pt>
                <c:pt idx="816">
                  <c:v>-5.2742956288300502E-2</c:v>
                </c:pt>
                <c:pt idx="817">
                  <c:v>-5.2569556014166088E-2</c:v>
                </c:pt>
                <c:pt idx="818">
                  <c:v>-5.2397043163274926E-2</c:v>
                </c:pt>
                <c:pt idx="819">
                  <c:v>-5.2225377483995021E-2</c:v>
                </c:pt>
                <c:pt idx="820">
                  <c:v>-5.2054519898271701E-2</c:v>
                </c:pt>
                <c:pt idx="821">
                  <c:v>-5.1884432495140236E-2</c:v>
                </c:pt>
                <c:pt idx="822">
                  <c:v>-5.1715078522440526E-2</c:v>
                </c:pt>
                <c:pt idx="823">
                  <c:v>-5.1546422376874505E-2</c:v>
                </c:pt>
                <c:pt idx="824">
                  <c:v>-5.1378429592541242E-2</c:v>
                </c:pt>
                <c:pt idx="825">
                  <c:v>-5.1211066828078036E-2</c:v>
                </c:pt>
                <c:pt idx="826">
                  <c:v>-5.1044301852530026E-2</c:v>
                </c:pt>
                <c:pt idx="827">
                  <c:v>-5.0878103530062967E-2</c:v>
                </c:pt>
                <c:pt idx="828">
                  <c:v>-5.0712441803631242E-2</c:v>
                </c:pt>
                <c:pt idx="829">
                  <c:v>-5.0547287677703057E-2</c:v>
                </c:pt>
                <c:pt idx="830">
                  <c:v>-5.0382613200144748E-2</c:v>
                </c:pt>
                <c:pt idx="831">
                  <c:v>-5.0218391443354986E-2</c:v>
                </c:pt>
                <c:pt idx="832">
                  <c:v>-5.0054596484739762E-2</c:v>
                </c:pt>
                <c:pt idx="833">
                  <c:v>-4.9891203386610371E-2</c:v>
                </c:pt>
                <c:pt idx="834">
                  <c:v>-4.97281881755842E-2</c:v>
                </c:pt>
                <c:pt idx="835">
                  <c:v>-4.9565527821562497E-2</c:v>
                </c:pt>
                <c:pt idx="836">
                  <c:v>-4.9403200216354921E-2</c:v>
                </c:pt>
                <c:pt idx="837">
                  <c:v>-4.9241184152017295E-2</c:v>
                </c:pt>
                <c:pt idx="838">
                  <c:v>-4.907945929896354E-2</c:v>
                </c:pt>
                <c:pt idx="839">
                  <c:v>-4.8918006183910803E-2</c:v>
                </c:pt>
                <c:pt idx="840">
                  <c:v>-4.8756806167710852E-2</c:v>
                </c:pt>
                <c:pt idx="841">
                  <c:v>-4.8595841423119165E-2</c:v>
                </c:pt>
                <c:pt idx="842">
                  <c:v>-4.8435094912548896E-2</c:v>
                </c:pt>
                <c:pt idx="843">
                  <c:v>-4.8274550365852771E-2</c:v>
                </c:pt>
                <c:pt idx="844">
                  <c:v>-4.8114192258175925E-2</c:v>
                </c:pt>
                <c:pt idx="845">
                  <c:v>-4.7954005787914276E-2</c:v>
                </c:pt>
                <c:pt idx="846">
                  <c:v>-4.7793976854816921E-2</c:v>
                </c:pt>
                <c:pt idx="847">
                  <c:v>-4.7634092038261994E-2</c:v>
                </c:pt>
                <c:pt idx="848">
                  <c:v>-4.747433857573826E-2</c:v>
                </c:pt>
                <c:pt idx="849">
                  <c:v>-4.7314704341556886E-2</c:v>
                </c:pt>
                <c:pt idx="850">
                  <c:v>-4.7155177825820876E-2</c:v>
                </c:pt>
                <c:pt idx="851">
                  <c:v>-4.6995748113673269E-2</c:v>
                </c:pt>
                <c:pt idx="852">
                  <c:v>-4.6836404864845298E-2</c:v>
                </c:pt>
                <c:pt idx="853">
                  <c:v>-4.6677138293522429E-2</c:v>
                </c:pt>
                <c:pt idx="854">
                  <c:v>-4.6517939148546197E-2</c:v>
                </c:pt>
                <c:pt idx="855">
                  <c:v>-4.6358798693964566E-2</c:v>
                </c:pt>
                <c:pt idx="856">
                  <c:v>-4.6199708689946689E-2</c:v>
                </c:pt>
                <c:pt idx="857">
                  <c:v>-4.6040661374070396E-2</c:v>
                </c:pt>
                <c:pt idx="858">
                  <c:v>-4.5881649442995436E-2</c:v>
                </c:pt>
                <c:pt idx="859">
                  <c:v>-4.5722666034528778E-2</c:v>
                </c:pt>
                <c:pt idx="860">
                  <c:v>-4.5563704710090164E-2</c:v>
                </c:pt>
                <c:pt idx="861">
                  <c:v>-4.5404759437584062E-2</c:v>
                </c:pt>
                <c:pt idx="862">
                  <c:v>-4.524582457468157E-2</c:v>
                </c:pt>
                <c:pt idx="863">
                  <c:v>-4.5086894852517448E-2</c:v>
                </c:pt>
                <c:pt idx="864">
                  <c:v>-4.4928917689240892E-2</c:v>
                </c:pt>
                <c:pt idx="865">
                  <c:v>-4.4773945328859727E-2</c:v>
                </c:pt>
                <c:pt idx="866">
                  <c:v>-4.4623342752963258E-2</c:v>
                </c:pt>
                <c:pt idx="867">
                  <c:v>-4.4477584760011332E-2</c:v>
                </c:pt>
                <c:pt idx="868">
                  <c:v>-4.4337074860321388E-2</c:v>
                </c:pt>
                <c:pt idx="869">
                  <c:v>-4.4202177242000297E-2</c:v>
                </c:pt>
                <c:pt idx="870">
                  <c:v>-4.4073219829090328E-2</c:v>
                </c:pt>
                <c:pt idx="871">
                  <c:v>-4.3950496215768492E-2</c:v>
                </c:pt>
                <c:pt idx="872">
                  <c:v>-4.3834267495909435E-2</c:v>
                </c:pt>
                <c:pt idx="873">
                  <c:v>-4.3724764026404184E-2</c:v>
                </c:pt>
                <c:pt idx="874">
                  <c:v>-4.3622187126723409E-2</c:v>
                </c:pt>
                <c:pt idx="875">
                  <c:v>-4.3526710715940914E-2</c:v>
                </c:pt>
                <c:pt idx="876">
                  <c:v>-4.343848288842371E-2</c:v>
                </c:pt>
                <c:pt idx="877">
                  <c:v>-4.3357627429427247E-2</c:v>
                </c:pt>
                <c:pt idx="878">
                  <c:v>-4.3284245271865092E-2</c:v>
                </c:pt>
                <c:pt idx="879">
                  <c:v>-4.3218415895546161E-2</c:v>
                </c:pt>
                <c:pt idx="880">
                  <c:v>-4.3160198670192329E-2</c:v>
                </c:pt>
                <c:pt idx="881">
                  <c:v>-4.3109634143570309E-2</c:v>
                </c:pt>
                <c:pt idx="882">
                  <c:v>-4.3066745276078254E-2</c:v>
                </c:pt>
                <c:pt idx="883">
                  <c:v>-4.3031538623143482E-2</c:v>
                </c:pt>
                <c:pt idx="884">
                  <c:v>-4.3004005466789071E-2</c:v>
                </c:pt>
                <c:pt idx="885">
                  <c:v>-4.2984122897733491E-2</c:v>
                </c:pt>
                <c:pt idx="886">
                  <c:v>-4.2971854849385489E-2</c:v>
                </c:pt>
                <c:pt idx="887">
                  <c:v>-4.296715308509659E-2</c:v>
                </c:pt>
                <c:pt idx="888">
                  <c:v>-4.2969958140025771E-2</c:v>
                </c:pt>
                <c:pt idx="889">
                  <c:v>-4.2980200218966591E-2</c:v>
                </c:pt>
                <c:pt idx="890">
                  <c:v>-4.2997800051476583E-2</c:v>
                </c:pt>
                <c:pt idx="891">
                  <c:v>-4.3022669705636993E-2</c:v>
                </c:pt>
                <c:pt idx="892">
                  <c:v>-4.3054713361760102E-2</c:v>
                </c:pt>
                <c:pt idx="893">
                  <c:v>-4.3093828047344303E-2</c:v>
                </c:pt>
                <c:pt idx="894">
                  <c:v>-4.3139904334562905E-2</c:v>
                </c:pt>
                <c:pt idx="895">
                  <c:v>-4.3192827001555092E-2</c:v>
                </c:pt>
                <c:pt idx="896">
                  <c:v>-4.3252475658767262E-2</c:v>
                </c:pt>
                <c:pt idx="897">
                  <c:v>-4.3318725341575479E-2</c:v>
                </c:pt>
                <c:pt idx="898">
                  <c:v>-4.3391447070397278E-2</c:v>
                </c:pt>
                <c:pt idx="899">
                  <c:v>-4.347050837948039E-2</c:v>
                </c:pt>
                <c:pt idx="900">
                  <c:v>-4.3555773815533327E-2</c:v>
                </c:pt>
                <c:pt idx="901">
                  <c:v>-4.3647105407338883E-2</c:v>
                </c:pt>
                <c:pt idx="902">
                  <c:v>-4.3744363107470305E-2</c:v>
                </c:pt>
                <c:pt idx="903">
                  <c:v>-4.3847405207201998E-2</c:v>
                </c:pt>
                <c:pt idx="904">
                  <c:v>-4.3956088725685773E-2</c:v>
                </c:pt>
                <c:pt idx="905">
                  <c:v>-4.4070269774436226E-2</c:v>
                </c:pt>
                <c:pt idx="906">
                  <c:v>-4.4189803898144503E-2</c:v>
                </c:pt>
                <c:pt idx="907">
                  <c:v>-4.431454639281452E-2</c:v>
                </c:pt>
                <c:pt idx="908">
                  <c:v>-4.4444352602189083E-2</c:v>
                </c:pt>
                <c:pt idx="909">
                  <c:v>-4.4579078193409401E-2</c:v>
                </c:pt>
                <c:pt idx="910">
                  <c:v>-4.471857941282377E-2</c:v>
                </c:pt>
                <c:pt idx="911">
                  <c:v>-4.4862713322837339E-2</c:v>
                </c:pt>
                <c:pt idx="912">
                  <c:v>-4.5011338020668368E-2</c:v>
                </c:pt>
                <c:pt idx="913">
                  <c:v>-4.5164312839850854E-2</c:v>
                </c:pt>
                <c:pt idx="914">
                  <c:v>-4.5321498535298176E-2</c:v>
                </c:pt>
                <c:pt idx="915">
                  <c:v>-4.5482757452717924E-2</c:v>
                </c:pt>
                <c:pt idx="916">
                  <c:v>-4.5647953683142325E-2</c:v>
                </c:pt>
                <c:pt idx="917">
                  <c:v>-4.5816953203314394E-2</c:v>
                </c:pt>
                <c:pt idx="918">
                  <c:v>-4.5989624002645509E-2</c:v>
                </c:pt>
                <c:pt idx="919">
                  <c:v>-4.6165836197436472E-2</c:v>
                </c:pt>
                <c:pt idx="920">
                  <c:v>-4.6345462133029786E-2</c:v>
                </c:pt>
                <c:pt idx="921">
                  <c:v>-4.6528376474538148E-2</c:v>
                </c:pt>
                <c:pt idx="922">
                  <c:v>-4.6714456286770657E-2</c:v>
                </c:pt>
                <c:pt idx="923">
                  <c:v>-4.6903581103956343E-2</c:v>
                </c:pt>
                <c:pt idx="924">
                  <c:v>-4.7095632989842241E-2</c:v>
                </c:pt>
                <c:pt idx="925">
                  <c:v>-4.7290496588720629E-2</c:v>
                </c:pt>
                <c:pt idx="926">
                  <c:v>-4.7488059167921037E-2</c:v>
                </c:pt>
                <c:pt idx="927">
                  <c:v>-4.7686402984494072E-2</c:v>
                </c:pt>
                <c:pt idx="928">
                  <c:v>-4.7881516499858633E-2</c:v>
                </c:pt>
                <c:pt idx="929">
                  <c:v>-4.8070696030375636E-2</c:v>
                </c:pt>
                <c:pt idx="930">
                  <c:v>-4.825293090758604E-2</c:v>
                </c:pt>
                <c:pt idx="931">
                  <c:v>-4.8427349069677834E-2</c:v>
                </c:pt>
                <c:pt idx="932">
                  <c:v>-4.8593156360404455E-2</c:v>
                </c:pt>
                <c:pt idx="933">
                  <c:v>-4.8749630694860664E-2</c:v>
                </c:pt>
                <c:pt idx="934">
                  <c:v>-4.8896118354489974E-2</c:v>
                </c:pt>
                <c:pt idx="935">
                  <c:v>-4.9032030476873267E-2</c:v>
                </c:pt>
                <c:pt idx="936">
                  <c:v>-4.9156839667763602E-2</c:v>
                </c:pt>
                <c:pt idx="937">
                  <c:v>-4.9270076730966401E-2</c:v>
                </c:pt>
                <c:pt idx="938">
                  <c:v>-4.9371327514063083E-2</c:v>
                </c:pt>
                <c:pt idx="939">
                  <c:v>-4.9460229867979877E-2</c:v>
                </c:pt>
                <c:pt idx="940">
                  <c:v>-4.9536470718324017E-2</c:v>
                </c:pt>
                <c:pt idx="941">
                  <c:v>-4.9599783246340991E-2</c:v>
                </c:pt>
                <c:pt idx="942">
                  <c:v>-4.9649944177283065E-2</c:v>
                </c:pt>
                <c:pt idx="943">
                  <c:v>-4.9686771173928106E-2</c:v>
                </c:pt>
                <c:pt idx="944">
                  <c:v>-4.9710120332940498E-2</c:v>
                </c:pt>
                <c:pt idx="945">
                  <c:v>-4.9719883781730839E-2</c:v>
                </c:pt>
                <c:pt idx="946">
                  <c:v>-4.9715987373439206E-2</c:v>
                </c:pt>
                <c:pt idx="947">
                  <c:v>-4.9698388477643032E-2</c:v>
                </c:pt>
                <c:pt idx="948">
                  <c:v>-4.9667073864375168E-2</c:v>
                </c:pt>
                <c:pt idx="949">
                  <c:v>-4.9622057679023696E-2</c:v>
                </c:pt>
                <c:pt idx="950">
                  <c:v>-4.9563379505681286E-2</c:v>
                </c:pt>
                <c:pt idx="951">
                  <c:v>-4.9491102516509254E-2</c:v>
                </c:pt>
                <c:pt idx="952">
                  <c:v>-4.9407518321290804E-2</c:v>
                </c:pt>
                <c:pt idx="953">
                  <c:v>-4.9317497834155025E-2</c:v>
                </c:pt>
                <c:pt idx="954">
                  <c:v>-4.9224337302373404E-2</c:v>
                </c:pt>
                <c:pt idx="955">
                  <c:v>-4.9129286627432774E-2</c:v>
                </c:pt>
                <c:pt idx="956">
                  <c:v>-4.9033445380450708E-2</c:v>
                </c:pt>
                <c:pt idx="957">
                  <c:v>-4.8937835516381215E-2</c:v>
                </c:pt>
                <c:pt idx="958">
                  <c:v>-4.8843407175128695E-2</c:v>
                </c:pt>
                <c:pt idx="959">
                  <c:v>-4.8751041944459506E-2</c:v>
                </c:pt>
                <c:pt idx="960">
                  <c:v>-4.8661555944268201E-2</c:v>
                </c:pt>
                <c:pt idx="961">
                  <c:v>-4.8575702818934155E-2</c:v>
                </c:pt>
                <c:pt idx="962">
                  <c:v>-4.8494176641348974E-2</c:v>
                </c:pt>
                <c:pt idx="963">
                  <c:v>-4.8417614729281626E-2</c:v>
                </c:pt>
                <c:pt idx="964">
                  <c:v>-4.8346600374768227E-2</c:v>
                </c:pt>
                <c:pt idx="965">
                  <c:v>-4.8281665487329053E-2</c:v>
                </c:pt>
                <c:pt idx="966">
                  <c:v>-4.8223293151925035E-2</c:v>
                </c:pt>
                <c:pt idx="967">
                  <c:v>-4.8171920102666792E-2</c:v>
                </c:pt>
                <c:pt idx="968">
                  <c:v>-4.8127939113382728E-2</c:v>
                </c:pt>
                <c:pt idx="969">
                  <c:v>-4.8091701306232866E-2</c:v>
                </c:pt>
                <c:pt idx="970">
                  <c:v>-4.8063518379633137E-2</c:v>
                </c:pt>
                <c:pt idx="971">
                  <c:v>-4.8043664756821099E-2</c:v>
                </c:pt>
                <c:pt idx="972">
                  <c:v>-4.8032379656453739E-2</c:v>
                </c:pt>
                <c:pt idx="973">
                  <c:v>-4.8029869086683052E-2</c:v>
                </c:pt>
                <c:pt idx="974">
                  <c:v>-4.8036307764199725E-2</c:v>
                </c:pt>
                <c:pt idx="975">
                  <c:v>-4.805184095977779E-2</c:v>
                </c:pt>
                <c:pt idx="976">
                  <c:v>-4.8076586271887087E-2</c:v>
                </c:pt>
                <c:pt idx="977">
                  <c:v>-4.8110635329970085E-2</c:v>
                </c:pt>
                <c:pt idx="978">
                  <c:v>-4.8154055429003327E-2</c:v>
                </c:pt>
                <c:pt idx="979">
                  <c:v>-4.8206891096984728E-2</c:v>
                </c:pt>
                <c:pt idx="980">
                  <c:v>-4.8269165597000771E-2</c:v>
                </c:pt>
                <c:pt idx="981">
                  <c:v>-4.8340882365540447E-2</c:v>
                </c:pt>
                <c:pt idx="982">
                  <c:v>-4.8422026388728175E-2</c:v>
                </c:pt>
                <c:pt idx="983">
                  <c:v>-4.8512565518151453E-2</c:v>
                </c:pt>
                <c:pt idx="984">
                  <c:v>-4.8612451727959013E-2</c:v>
                </c:pt>
                <c:pt idx="985">
                  <c:v>-4.8721622314900723E-2</c:v>
                </c:pt>
                <c:pt idx="986">
                  <c:v>-4.8840001042974673E-2</c:v>
                </c:pt>
                <c:pt idx="987">
                  <c:v>-4.8967499234337741E-2</c:v>
                </c:pt>
                <c:pt idx="988">
                  <c:v>-4.910401680812293E-2</c:v>
                </c:pt>
                <c:pt idx="989">
                  <c:v>-4.9247454662375727E-2</c:v>
                </c:pt>
                <c:pt idx="990">
                  <c:v>-4.9393397892580293E-2</c:v>
                </c:pt>
                <c:pt idx="991">
                  <c:v>-4.9538858801062326E-2</c:v>
                </c:pt>
                <c:pt idx="992">
                  <c:v>-4.9682701441830401E-2</c:v>
                </c:pt>
                <c:pt idx="993">
                  <c:v>-4.9823932418031833E-2</c:v>
                </c:pt>
                <c:pt idx="994">
                  <c:v>-4.9961634863344137E-2</c:v>
                </c:pt>
                <c:pt idx="995">
                  <c:v>-5.0094962746923398E-2</c:v>
                </c:pt>
                <c:pt idx="996">
                  <c:v>-5.0223137486568044E-2</c:v>
                </c:pt>
                <c:pt idx="997">
                  <c:v>-5.0345444743072176E-2</c:v>
                </c:pt>
                <c:pt idx="998">
                  <c:v>-5.0461231317014826E-2</c:v>
                </c:pt>
                <c:pt idx="999">
                  <c:v>-5.0569902144175755E-2</c:v>
                </c:pt>
                <c:pt idx="1000">
                  <c:v>-5.0670917388396776E-2</c:v>
                </c:pt>
                <c:pt idx="1001">
                  <c:v>-5.0763789630694396E-2</c:v>
                </c:pt>
                <c:pt idx="1002">
                  <c:v>-5.0848081153332475E-2</c:v>
                </c:pt>
                <c:pt idx="1003">
                  <c:v>-5.0923401317468912E-2</c:v>
                </c:pt>
                <c:pt idx="1004">
                  <c:v>-5.0989404032907797E-2</c:v>
                </c:pt>
                <c:pt idx="1005">
                  <c:v>-5.1045785318412508E-2</c:v>
                </c:pt>
                <c:pt idx="1006">
                  <c:v>-5.109228095096912E-2</c:v>
                </c:pt>
                <c:pt idx="1007">
                  <c:v>-5.1128664202328554E-2</c:v>
                </c:pt>
                <c:pt idx="1008">
                  <c:v>-5.1154743661107178E-2</c:v>
                </c:pt>
                <c:pt idx="1009">
                  <c:v>-5.1170361138677047E-2</c:v>
                </c:pt>
                <c:pt idx="1010">
                  <c:v>-5.1175389657041027E-2</c:v>
                </c:pt>
                <c:pt idx="1011">
                  <c:v>-5.1169731516855693E-2</c:v>
                </c:pt>
                <c:pt idx="1012">
                  <c:v>-5.1153316443737079E-2</c:v>
                </c:pt>
                <c:pt idx="1013">
                  <c:v>-5.1126099810965032E-2</c:v>
                </c:pt>
                <c:pt idx="1014">
                  <c:v>-5.1088060936684693E-2</c:v>
                </c:pt>
                <c:pt idx="1015">
                  <c:v>-5.1039201453693783E-2</c:v>
                </c:pt>
                <c:pt idx="1016">
                  <c:v>-5.0979543749896487E-2</c:v>
                </c:pt>
                <c:pt idx="1017">
                  <c:v>-5.0909129477503555E-2</c:v>
                </c:pt>
                <c:pt idx="1018">
                  <c:v>-5.0828018129058086E-2</c:v>
                </c:pt>
                <c:pt idx="1019">
                  <c:v>-5.0736285678373232E-2</c:v>
                </c:pt>
                <c:pt idx="1020">
                  <c:v>-5.0634023284474812E-2</c:v>
                </c:pt>
                <c:pt idx="1021">
                  <c:v>-5.0521336056654813E-2</c:v>
                </c:pt>
                <c:pt idx="1022">
                  <c:v>-5.0398341878753937E-2</c:v>
                </c:pt>
                <c:pt idx="1023">
                  <c:v>-5.0265170290810901E-2</c:v>
                </c:pt>
                <c:pt idx="1024">
                  <c:v>-5.012196142623377E-2</c:v>
                </c:pt>
                <c:pt idx="1025">
                  <c:v>-4.9968865002669706E-2</c:v>
                </c:pt>
                <c:pt idx="1026">
                  <c:v>-4.9806039364775907E-2</c:v>
                </c:pt>
                <c:pt idx="1027">
                  <c:v>-4.9633650577115773E-2</c:v>
                </c:pt>
                <c:pt idx="1028">
                  <c:v>-4.9451871565435172E-2</c:v>
                </c:pt>
                <c:pt idx="1029">
                  <c:v>-4.9260881304600067E-2</c:v>
                </c:pt>
                <c:pt idx="1030">
                  <c:v>-4.9060864051506989E-2</c:v>
                </c:pt>
                <c:pt idx="1031">
                  <c:v>-4.8852008621308972E-2</c:v>
                </c:pt>
                <c:pt idx="1032">
                  <c:v>-4.8634507705332466E-2</c:v>
                </c:pt>
                <c:pt idx="1033">
                  <c:v>-4.8408557229091882E-2</c:v>
                </c:pt>
                <c:pt idx="1034">
                  <c:v>-4.8174355748843475E-2</c:v>
                </c:pt>
                <c:pt idx="1035">
                  <c:v>-4.7932103885154953E-2</c:v>
                </c:pt>
                <c:pt idx="1036">
                  <c:v>-4.7682003792000764E-2</c:v>
                </c:pt>
                <c:pt idx="1037">
                  <c:v>-4.7424258659929379E-2</c:v>
                </c:pt>
                <c:pt idx="1038">
                  <c:v>-4.715907225188444E-2</c:v>
                </c:pt>
                <c:pt idx="1039">
                  <c:v>-4.6886648470297609E-2</c:v>
                </c:pt>
                <c:pt idx="1040">
                  <c:v>-4.6607190954106169E-2</c:v>
                </c:pt>
                <c:pt idx="1041">
                  <c:v>-4.6320902704386505E-2</c:v>
                </c:pt>
                <c:pt idx="1042">
                  <c:v>-4.6027985737328678E-2</c:v>
                </c:pt>
                <c:pt idx="1043">
                  <c:v>-4.5728640763314635E-2</c:v>
                </c:pt>
                <c:pt idx="1044">
                  <c:v>-4.5423066890899012E-2</c:v>
                </c:pt>
                <c:pt idx="1045">
                  <c:v>-4.5111461354525081E-2</c:v>
                </c:pt>
                <c:pt idx="1046">
                  <c:v>-4.4794019264846878E-2</c:v>
                </c:pt>
                <c:pt idx="1047">
                  <c:v>-4.4470933380562107E-2</c:v>
                </c:pt>
                <c:pt idx="1048">
                  <c:v>-4.4142393900694583E-2</c:v>
                </c:pt>
                <c:pt idx="1049">
                  <c:v>-4.3808588276301373E-2</c:v>
                </c:pt>
                <c:pt idx="1050">
                  <c:v>-4.3469701040613401E-2</c:v>
                </c:pt>
                <c:pt idx="1051">
                  <c:v>-4.3125913656649563E-2</c:v>
                </c:pt>
                <c:pt idx="1052">
                  <c:v>-4.2777377130108936E-2</c:v>
                </c:pt>
                <c:pt idx="1053">
                  <c:v>-4.2424207535238262E-2</c:v>
                </c:pt>
                <c:pt idx="1054">
                  <c:v>-4.2066537190316493E-2</c:v>
                </c:pt>
                <c:pt idx="1055">
                  <c:v>-4.1704520372477558E-2</c:v>
                </c:pt>
                <c:pt idx="1056">
                  <c:v>-4.1338309806067314E-2</c:v>
                </c:pt>
                <c:pt idx="1057">
                  <c:v>-4.0968055681691706E-2</c:v>
                </c:pt>
                <c:pt idx="1058">
                  <c:v>-4.0593905514149882E-2</c:v>
                </c:pt>
                <c:pt idx="1059">
                  <c:v>-4.0216004043495492E-2</c:v>
                </c:pt>
                <c:pt idx="1060">
                  <c:v>-3.9834493149379618E-2</c:v>
                </c:pt>
                <c:pt idx="1061">
                  <c:v>-3.9449511776922158E-2</c:v>
                </c:pt>
                <c:pt idx="1062">
                  <c:v>-3.9061195873414445E-2</c:v>
                </c:pt>
                <c:pt idx="1063">
                  <c:v>-3.8669678335218387E-2</c:v>
                </c:pt>
                <c:pt idx="1064">
                  <c:v>-3.8275088964253717E-2</c:v>
                </c:pt>
                <c:pt idx="1065">
                  <c:v>-3.7877554433487802E-2</c:v>
                </c:pt>
                <c:pt idx="1066">
                  <c:v>-3.7477198260867789E-2</c:v>
                </c:pt>
                <c:pt idx="1067">
                  <c:v>-3.7074140791154647E-2</c:v>
                </c:pt>
                <c:pt idx="1068">
                  <c:v>-3.666849918514524E-2</c:v>
                </c:pt>
                <c:pt idx="1069">
                  <c:v>-3.6260387415786272E-2</c:v>
                </c:pt>
                <c:pt idx="1070">
                  <c:v>-3.5849916270707792E-2</c:v>
                </c:pt>
                <c:pt idx="1071">
                  <c:v>-3.5437193360722805E-2</c:v>
                </c:pt>
                <c:pt idx="1072">
                  <c:v>-3.5022323133861499E-2</c:v>
                </c:pt>
                <c:pt idx="1073">
                  <c:v>-3.4605406894526188E-2</c:v>
                </c:pt>
                <c:pt idx="1074">
                  <c:v>-3.4186542827373392E-2</c:v>
                </c:pt>
                <c:pt idx="1075">
                  <c:v>-3.3765826025546494E-2</c:v>
                </c:pt>
                <c:pt idx="1076">
                  <c:v>-3.3343348522902355E-2</c:v>
                </c:pt>
                <c:pt idx="1077">
                  <c:v>-3.2919199329889834E-2</c:v>
                </c:pt>
                <c:pt idx="1078">
                  <c:v>-3.2493464472757236E-2</c:v>
                </c:pt>
                <c:pt idx="1079">
                  <c:v>-3.2066227035780701E-2</c:v>
                </c:pt>
                <c:pt idx="1080">
                  <c:v>-3.163756720622065E-2</c:v>
                </c:pt>
                <c:pt idx="1081">
                  <c:v>-3.1207562321730421E-2</c:v>
                </c:pt>
                <c:pt idx="1082">
                  <c:v>-3.0776286919953984E-2</c:v>
                </c:pt>
                <c:pt idx="1083">
                  <c:v>-3.0343812790064664E-2</c:v>
                </c:pt>
                <c:pt idx="1084">
                  <c:v>-2.9910209026009407E-2</c:v>
                </c:pt>
                <c:pt idx="1085">
                  <c:v>-2.9475542081238131E-2</c:v>
                </c:pt>
                <c:pt idx="1086">
                  <c:v>-2.9039875824707895E-2</c:v>
                </c:pt>
                <c:pt idx="1087">
                  <c:v>-2.8603271597966044E-2</c:v>
                </c:pt>
                <c:pt idx="1088">
                  <c:v>-2.8165788273125471E-2</c:v>
                </c:pt>
                <c:pt idx="1089">
                  <c:v>-2.7727482311559727E-2</c:v>
                </c:pt>
                <c:pt idx="1090">
                  <c:v>-2.7288407823153157E-2</c:v>
                </c:pt>
                <c:pt idx="1091">
                  <c:v>-2.6848616625954173E-2</c:v>
                </c:pt>
                <c:pt idx="1092">
                  <c:v>-2.6408158306087205E-2</c:v>
                </c:pt>
                <c:pt idx="1093">
                  <c:v>-2.5967080277791255E-2</c:v>
                </c:pt>
                <c:pt idx="1094">
                  <c:v>-2.5525427843459032E-2</c:v>
                </c:pt>
                <c:pt idx="1095">
                  <c:v>-2.5083244253562204E-2</c:v>
                </c:pt>
                <c:pt idx="1096">
                  <c:v>-2.4640570766353447E-2</c:v>
                </c:pt>
                <c:pt idx="1097">
                  <c:v>-2.4197446707247508E-2</c:v>
                </c:pt>
                <c:pt idx="1098">
                  <c:v>-2.3753909527787876E-2</c:v>
                </c:pt>
                <c:pt idx="1099">
                  <c:v>-2.330999486411503E-2</c:v>
                </c:pt>
                <c:pt idx="1100">
                  <c:v>-2.2865736594857237E-2</c:v>
                </c:pt>
                <c:pt idx="1101">
                  <c:v>-2.2421166898373899E-2</c:v>
                </c:pt>
                <c:pt idx="1102">
                  <c:v>-2.1978211591378589E-2</c:v>
                </c:pt>
                <c:pt idx="1103">
                  <c:v>-2.1540992995184898E-2</c:v>
                </c:pt>
                <c:pt idx="1104">
                  <c:v>-2.1112263489210401E-2</c:v>
                </c:pt>
                <c:pt idx="1105">
                  <c:v>-2.0693001750715256E-2</c:v>
                </c:pt>
                <c:pt idx="1106">
                  <c:v>-2.0284042563233753E-2</c:v>
                </c:pt>
                <c:pt idx="1107">
                  <c:v>-1.9886140513334694E-2</c:v>
                </c:pt>
                <c:pt idx="1108">
                  <c:v>-1.9499976154627497E-2</c:v>
                </c:pt>
                <c:pt idx="1109">
                  <c:v>-1.9126159933103931E-2</c:v>
                </c:pt>
                <c:pt idx="1110">
                  <c:v>-1.8765235902381969E-2</c:v>
                </c:pt>
                <c:pt idx="1111">
                  <c:v>-1.8417685305244222E-2</c:v>
                </c:pt>
                <c:pt idx="1112">
                  <c:v>-1.8083930026415489E-2</c:v>
                </c:pt>
                <c:pt idx="1113">
                  <c:v>-1.7764335918992631E-2</c:v>
                </c:pt>
                <c:pt idx="1114">
                  <c:v>-1.7459216006928437E-2</c:v>
                </c:pt>
                <c:pt idx="1115">
                  <c:v>-1.7168833566037163E-2</c:v>
                </c:pt>
                <c:pt idx="1116">
                  <c:v>-1.6893405086052964E-2</c:v>
                </c:pt>
                <c:pt idx="1117">
                  <c:v>-1.6633103116324297E-2</c:v>
                </c:pt>
                <c:pt idx="1118">
                  <c:v>-1.6388058997772823E-2</c:v>
                </c:pt>
                <c:pt idx="1119">
                  <c:v>-1.6158365483779979E-2</c:v>
                </c:pt>
                <c:pt idx="1120">
                  <c:v>-1.5944079252694181E-2</c:v>
                </c:pt>
                <c:pt idx="1121">
                  <c:v>-1.574522331467126E-2</c:v>
                </c:pt>
                <c:pt idx="1122">
                  <c:v>-1.5561789315577347E-2</c:v>
                </c:pt>
                <c:pt idx="1123">
                  <c:v>-1.5393739740689569E-2</c:v>
                </c:pt>
                <c:pt idx="1124">
                  <c:v>-1.5241010020933993E-2</c:v>
                </c:pt>
                <c:pt idx="1125">
                  <c:v>-1.5103510544395715E-2</c:v>
                </c:pt>
                <c:pt idx="1126">
                  <c:v>-1.4981128575829441E-2</c:v>
                </c:pt>
                <c:pt idx="1127">
                  <c:v>-1.487373008688484E-2</c:v>
                </c:pt>
                <c:pt idx="1128">
                  <c:v>-1.4781161499744441E-2</c:v>
                </c:pt>
                <c:pt idx="1129">
                  <c:v>-1.4703251346850271E-2</c:v>
                </c:pt>
                <c:pt idx="1130">
                  <c:v>-1.4639811849371302E-2</c:v>
                </c:pt>
                <c:pt idx="1131">
                  <c:v>-1.4590640417034688E-2</c:v>
                </c:pt>
                <c:pt idx="1132">
                  <c:v>-1.4555521071912939E-2</c:v>
                </c:pt>
                <c:pt idx="1133">
                  <c:v>-1.4534225798725108E-2</c:v>
                </c:pt>
                <c:pt idx="1134">
                  <c:v>-1.4526515824173114E-2</c:v>
                </c:pt>
                <c:pt idx="1135">
                  <c:v>-1.4532142827795478E-2</c:v>
                </c:pt>
                <c:pt idx="1136">
                  <c:v>-1.4550850086779797E-2</c:v>
                </c:pt>
                <c:pt idx="1137">
                  <c:v>-1.4582373557132015E-2</c:v>
                </c:pt>
                <c:pt idx="1138">
                  <c:v>-1.462644289355663E-2</c:v>
                </c:pt>
                <c:pt idx="1139">
                  <c:v>-1.4682782410355354E-2</c:v>
                </c:pt>
                <c:pt idx="1140">
                  <c:v>-1.4751111985604899E-2</c:v>
                </c:pt>
                <c:pt idx="1141">
                  <c:v>-1.4831147910826296E-2</c:v>
                </c:pt>
                <c:pt idx="1142">
                  <c:v>-1.492260368830887E-2</c:v>
                </c:pt>
                <c:pt idx="1143">
                  <c:v>-1.5025190778201978E-2</c:v>
                </c:pt>
                <c:pt idx="1144">
                  <c:v>-1.5138619297437421E-2</c:v>
                </c:pt>
                <c:pt idx="1145">
                  <c:v>-1.5262598672493974E-2</c:v>
                </c:pt>
                <c:pt idx="1146">
                  <c:v>-1.5396838247965007E-2</c:v>
                </c:pt>
                <c:pt idx="1147">
                  <c:v>-1.5541047852837459E-2</c:v>
                </c:pt>
                <c:pt idx="1148">
                  <c:v>-1.5694938326340183E-2</c:v>
                </c:pt>
                <c:pt idx="1149">
                  <c:v>-1.58582220051669E-2</c:v>
                </c:pt>
                <c:pt idx="1150">
                  <c:v>-1.6030613173828697E-2</c:v>
                </c:pt>
                <c:pt idx="1151">
                  <c:v>-1.6211828479838566E-2</c:v>
                </c:pt>
                <c:pt idx="1152">
                  <c:v>-1.6401587315380526E-2</c:v>
                </c:pt>
                <c:pt idx="1153">
                  <c:v>-1.6599612167064529E-2</c:v>
                </c:pt>
                <c:pt idx="1154">
                  <c:v>-1.6805628935319138E-2</c:v>
                </c:pt>
                <c:pt idx="1155">
                  <c:v>-1.7019367224922772E-2</c:v>
                </c:pt>
                <c:pt idx="1156">
                  <c:v>-1.7240560608127158E-2</c:v>
                </c:pt>
                <c:pt idx="1157">
                  <c:v>-1.7468946861776202E-2</c:v>
                </c:pt>
                <c:pt idx="1158">
                  <c:v>-1.7704268179777959E-2</c:v>
                </c:pt>
                <c:pt idx="1159">
                  <c:v>-1.7946271362237514E-2</c:v>
                </c:pt>
                <c:pt idx="1160">
                  <c:v>-1.8194707982515115E-2</c:v>
                </c:pt>
                <c:pt idx="1161">
                  <c:v>-1.8449334533426134E-2</c:v>
                </c:pt>
                <c:pt idx="1162">
                  <c:v>-1.870991255375655E-2</c:v>
                </c:pt>
                <c:pt idx="1163">
                  <c:v>-1.8976208736221967E-2</c:v>
                </c:pt>
                <c:pt idx="1164">
                  <c:v>-1.924633316453217E-2</c:v>
                </c:pt>
                <c:pt idx="1165">
                  <c:v>-1.9516473872020153E-2</c:v>
                </c:pt>
                <c:pt idx="1166">
                  <c:v>-1.9784024140618438E-2</c:v>
                </c:pt>
                <c:pt idx="1167">
                  <c:v>-2.0047936624364521E-2</c:v>
                </c:pt>
                <c:pt idx="1168">
                  <c:v>-2.0307294350336094E-2</c:v>
                </c:pt>
                <c:pt idx="1169">
                  <c:v>-2.0561254930721529E-2</c:v>
                </c:pt>
                <c:pt idx="1170">
                  <c:v>-2.0809045209064309E-2</c:v>
                </c:pt>
                <c:pt idx="1171">
                  <c:v>-2.1049957857563858E-2</c:v>
                </c:pt>
                <c:pt idx="1172">
                  <c:v>-2.1283348147464517E-2</c:v>
                </c:pt>
                <c:pt idx="1173">
                  <c:v>-2.1508630826270917E-2</c:v>
                </c:pt>
                <c:pt idx="1174">
                  <c:v>-2.1725277098146801E-2</c:v>
                </c:pt>
                <c:pt idx="1175">
                  <c:v>-2.1932811706043356E-2</c:v>
                </c:pt>
                <c:pt idx="1176">
                  <c:v>-2.2130810114085634E-2</c:v>
                </c:pt>
                <c:pt idx="1177">
                  <c:v>-2.231889578865889E-2</c:v>
                </c:pt>
                <c:pt idx="1178">
                  <c:v>-2.2496737576554026E-2</c:v>
                </c:pt>
                <c:pt idx="1179">
                  <c:v>-2.2664047178459591E-2</c:v>
                </c:pt>
                <c:pt idx="1180">
                  <c:v>-2.2820576716022327E-2</c:v>
                </c:pt>
                <c:pt idx="1181">
                  <c:v>-2.2966116390642777E-2</c:v>
                </c:pt>
                <c:pt idx="1182">
                  <c:v>-2.310049223212246E-2</c:v>
                </c:pt>
                <c:pt idx="1183">
                  <c:v>-2.3223563935238327E-2</c:v>
                </c:pt>
                <c:pt idx="1184">
                  <c:v>-2.3335222782283588E-2</c:v>
                </c:pt>
                <c:pt idx="1185">
                  <c:v>-2.3435389649586042E-2</c:v>
                </c:pt>
                <c:pt idx="1186">
                  <c:v>-2.3524013095991347E-2</c:v>
                </c:pt>
                <c:pt idx="1187">
                  <c:v>-2.3601067531280509E-2</c:v>
                </c:pt>
                <c:pt idx="1188">
                  <c:v>-2.3666551462479479E-2</c:v>
                </c:pt>
                <c:pt idx="1189">
                  <c:v>-2.3720485816009839E-2</c:v>
                </c:pt>
                <c:pt idx="1190">
                  <c:v>-2.3762912333626904E-2</c:v>
                </c:pt>
                <c:pt idx="1191">
                  <c:v>-2.3793892040092288E-2</c:v>
                </c:pt>
                <c:pt idx="1192">
                  <c:v>-2.3813503780533252E-2</c:v>
                </c:pt>
                <c:pt idx="1193">
                  <c:v>-2.3821842825448789E-2</c:v>
                </c:pt>
                <c:pt idx="1194">
                  <c:v>-2.3819019541334894E-2</c:v>
                </c:pt>
                <c:pt idx="1195">
                  <c:v>-2.3805158124916258E-2</c:v>
                </c:pt>
                <c:pt idx="1196">
                  <c:v>-2.3780395398988737E-2</c:v>
                </c:pt>
                <c:pt idx="1197">
                  <c:v>-2.3744879667898341E-2</c:v>
                </c:pt>
                <c:pt idx="1198">
                  <c:v>-2.3698769630703997E-2</c:v>
                </c:pt>
                <c:pt idx="1199">
                  <c:v>-2.3642233350097464E-2</c:v>
                </c:pt>
                <c:pt idx="1200">
                  <c:v>-2.3575447275179472E-2</c:v>
                </c:pt>
                <c:pt idx="1201">
                  <c:v>-2.349859531622088E-2</c:v>
                </c:pt>
                <c:pt idx="1202">
                  <c:v>-2.3412029904127635E-2</c:v>
                </c:pt>
                <c:pt idx="1203">
                  <c:v>-2.3316297036072176E-2</c:v>
                </c:pt>
                <c:pt idx="1204">
                  <c:v>-2.3211830770286743E-2</c:v>
                </c:pt>
                <c:pt idx="1205">
                  <c:v>-2.3098917988424991E-2</c:v>
                </c:pt>
                <c:pt idx="1206">
                  <c:v>-2.297783695099748E-2</c:v>
                </c:pt>
                <c:pt idx="1207">
                  <c:v>-2.2848862084373461E-2</c:v>
                </c:pt>
                <c:pt idx="1208">
                  <c:v>-2.2712263892018931E-2</c:v>
                </c:pt>
                <c:pt idx="1209">
                  <c:v>-2.25683087127522E-2</c:v>
                </c:pt>
                <c:pt idx="1210">
                  <c:v>-2.2417258497781114E-2</c:v>
                </c:pt>
                <c:pt idx="1211">
                  <c:v>-2.2259370611529623E-2</c:v>
                </c:pt>
                <c:pt idx="1212">
                  <c:v>-2.2094897655194401E-2</c:v>
                </c:pt>
                <c:pt idx="1213">
                  <c:v>-2.1924087311793936E-2</c:v>
                </c:pt>
                <c:pt idx="1214">
                  <c:v>-2.1747182211510691E-2</c:v>
                </c:pt>
                <c:pt idx="1215">
                  <c:v>-2.1564419816170209E-2</c:v>
                </c:pt>
                <c:pt idx="1216">
                  <c:v>-2.1376032321745751E-2</c:v>
                </c:pt>
                <c:pt idx="1217">
                  <c:v>-2.1182246577818416E-2</c:v>
                </c:pt>
                <c:pt idx="1218">
                  <c:v>-2.0983284022966411E-2</c:v>
                </c:pt>
                <c:pt idx="1219">
                  <c:v>-2.0779360635096375E-2</c:v>
                </c:pt>
                <c:pt idx="1220">
                  <c:v>-2.0570686895770782E-2</c:v>
                </c:pt>
                <c:pt idx="1221">
                  <c:v>-2.0357467767623684E-2</c:v>
                </c:pt>
                <c:pt idx="1222">
                  <c:v>-2.0139902683995702E-2</c:v>
                </c:pt>
                <c:pt idx="1223">
                  <c:v>-1.9918185549956027E-2</c:v>
                </c:pt>
                <c:pt idx="1224">
                  <c:v>-1.9692504753915194E-2</c:v>
                </c:pt>
                <c:pt idx="1225">
                  <c:v>-1.9463043189067147E-2</c:v>
                </c:pt>
                <c:pt idx="1226">
                  <c:v>-1.9229978283934468E-2</c:v>
                </c:pt>
                <c:pt idx="1227">
                  <c:v>-1.8993482041322177E-2</c:v>
                </c:pt>
                <c:pt idx="1228">
                  <c:v>-1.875372108501918E-2</c:v>
                </c:pt>
                <c:pt idx="1229">
                  <c:v>-1.8510856713615988E-2</c:v>
                </c:pt>
                <c:pt idx="1230">
                  <c:v>-1.8265044960839652E-2</c:v>
                </c:pt>
                <c:pt idx="1231">
                  <c:v>-1.801643666183423E-2</c:v>
                </c:pt>
                <c:pt idx="1232">
                  <c:v>-1.7765177524844453E-2</c:v>
                </c:pt>
                <c:pt idx="1233">
                  <c:v>-1.7511408207787828E-2</c:v>
                </c:pt>
                <c:pt idx="1234">
                  <c:v>-1.72552643992257E-2</c:v>
                </c:pt>
                <c:pt idx="1235">
                  <c:v>-1.6996876903271407E-2</c:v>
                </c:pt>
                <c:pt idx="1236">
                  <c:v>-1.6736371727996181E-2</c:v>
                </c:pt>
                <c:pt idx="1237">
                  <c:v>-1.6473870176919106E-2</c:v>
                </c:pt>
                <c:pt idx="1238">
                  <c:v>-1.6209488943188754E-2</c:v>
                </c:pt>
                <c:pt idx="1239">
                  <c:v>-1.5943340206087998E-2</c:v>
                </c:pt>
                <c:pt idx="1240">
                  <c:v>-1.5675531729513168E-2</c:v>
                </c:pt>
                <c:pt idx="1241">
                  <c:v>-1.5406166962100469E-2</c:v>
                </c:pt>
                <c:pt idx="1242">
                  <c:v>-1.5135345138690878E-2</c:v>
                </c:pt>
                <c:pt idx="1243">
                  <c:v>-1.4863161382845413E-2</c:v>
                </c:pt>
                <c:pt idx="1244">
                  <c:v>-1.4589706810139047E-2</c:v>
                </c:pt>
                <c:pt idx="1245">
                  <c:v>-1.4315068631980447E-2</c:v>
                </c:pt>
                <c:pt idx="1246">
                  <c:v>-1.4039330259719559E-2</c:v>
                </c:pt>
                <c:pt idx="1247">
                  <c:v>-1.3762571408823502E-2</c:v>
                </c:pt>
                <c:pt idx="1248">
                  <c:v>-1.3484868202913967E-2</c:v>
                </c:pt>
                <c:pt idx="1249">
                  <c:v>-1.320629327747609E-2</c:v>
                </c:pt>
                <c:pt idx="1250">
                  <c:v>-1.2926915883060549E-2</c:v>
                </c:pt>
                <c:pt idx="1251">
                  <c:v>-1.2646801987816383E-2</c:v>
                </c:pt>
                <c:pt idx="1252">
                  <c:v>-1.2366014379202653E-2</c:v>
                </c:pt>
                <c:pt idx="1253">
                  <c:v>-1.2084612764740618E-2</c:v>
                </c:pt>
                <c:pt idx="1254">
                  <c:v>-1.1802653871678269E-2</c:v>
                </c:pt>
                <c:pt idx="1255">
                  <c:v>-1.1520191545451751E-2</c:v>
                </c:pt>
                <c:pt idx="1256">
                  <c:v>-1.1237276846837087E-2</c:v>
                </c:pt>
                <c:pt idx="1257">
                  <c:v>-1.0953958147696639E-2</c:v>
                </c:pt>
                <c:pt idx="1258">
                  <c:v>-1.0670281225232888E-2</c:v>
                </c:pt>
                <c:pt idx="1259">
                  <c:v>-1.0386289354672859E-2</c:v>
                </c:pt>
                <c:pt idx="1260">
                  <c:v>-1.0102023400313137E-2</c:v>
                </c:pt>
                <c:pt idx="1261">
                  <c:v>-9.8175219048648212E-3</c:v>
                </c:pt>
                <c:pt idx="1262">
                  <c:v>-9.5328211770437793E-3</c:v>
                </c:pt>
                <c:pt idx="1263">
                  <c:v>-9.247955377360827E-3</c:v>
                </c:pt>
                <c:pt idx="1264">
                  <c:v>-8.965518001978123E-3</c:v>
                </c:pt>
                <c:pt idx="1265">
                  <c:v>-8.6910712013623537E-3</c:v>
                </c:pt>
                <c:pt idx="1266">
                  <c:v>-8.4283258727343973E-3</c:v>
                </c:pt>
                <c:pt idx="1267">
                  <c:v>-8.1785959990027038E-3</c:v>
                </c:pt>
                <c:pt idx="1268">
                  <c:v>-7.9430012758542074E-3</c:v>
                </c:pt>
                <c:pt idx="1269">
                  <c:v>-7.7225531992801714E-3</c:v>
                </c:pt>
                <c:pt idx="1270">
                  <c:v>-7.5181633992040331E-3</c:v>
                </c:pt>
                <c:pt idx="1271">
                  <c:v>-7.3306489470585648E-3</c:v>
                </c:pt>
                <c:pt idx="1272">
                  <c:v>-7.1607373788746828E-3</c:v>
                </c:pt>
                <c:pt idx="1273">
                  <c:v>-7.0090715371588803E-3</c:v>
                </c:pt>
                <c:pt idx="1274">
                  <c:v>-6.8762142382736511E-3</c:v>
                </c:pt>
                <c:pt idx="1275">
                  <c:v>-6.762652768614744E-3</c:v>
                </c:pt>
                <c:pt idx="1276">
                  <c:v>-6.6688032128598626E-3</c:v>
                </c:pt>
                <c:pt idx="1277">
                  <c:v>-6.5950146176536164E-3</c:v>
                </c:pt>
                <c:pt idx="1278">
                  <c:v>-6.5415729941767113E-3</c:v>
                </c:pt>
                <c:pt idx="1279">
                  <c:v>-6.5087051631170867E-3</c:v>
                </c:pt>
                <c:pt idx="1280">
                  <c:v>-6.4965824456199106E-3</c:v>
                </c:pt>
                <c:pt idx="1281">
                  <c:v>-6.5053242038402822E-3</c:v>
                </c:pt>
                <c:pt idx="1282">
                  <c:v>-6.5350012347602194E-3</c:v>
                </c:pt>
                <c:pt idx="1283">
                  <c:v>-6.5856390209589714E-3</c:v>
                </c:pt>
                <c:pt idx="1284">
                  <c:v>-6.6572208420442669E-3</c:v>
                </c:pt>
                <c:pt idx="1285">
                  <c:v>-6.7496907504623529E-3</c:v>
                </c:pt>
                <c:pt idx="1286">
                  <c:v>-6.862956415406637E-3</c:v>
                </c:pt>
                <c:pt idx="1287">
                  <c:v>-6.9968918385403013E-3</c:v>
                </c:pt>
                <c:pt idx="1288">
                  <c:v>-7.151339945235472E-3</c:v>
                </c:pt>
                <c:pt idx="1289">
                  <c:v>-7.3235261840656025E-3</c:v>
                </c:pt>
                <c:pt idx="1290">
                  <c:v>-7.5076472544642545E-3</c:v>
                </c:pt>
                <c:pt idx="1291">
                  <c:v>-7.6997450286665726E-3</c:v>
                </c:pt>
                <c:pt idx="1292">
                  <c:v>-7.8982602739740317E-3</c:v>
                </c:pt>
                <c:pt idx="1293">
                  <c:v>-8.1018085031298055E-3</c:v>
                </c:pt>
                <c:pt idx="1294">
                  <c:v>-8.3090949593597162E-3</c:v>
                </c:pt>
                <c:pt idx="1295">
                  <c:v>-8.5189080878743384E-3</c:v>
                </c:pt>
                <c:pt idx="1296">
                  <c:v>-8.730115967943328E-3</c:v>
                </c:pt>
                <c:pt idx="1297">
                  <c:v>-8.9416629379416371E-3</c:v>
                </c:pt>
                <c:pt idx="1298">
                  <c:v>-9.1525663122966408E-3</c:v>
                </c:pt>
                <c:pt idx="1299">
                  <c:v>-9.361913186807699E-3</c:v>
                </c:pt>
                <c:pt idx="1300">
                  <c:v>-9.5688573322100876E-3</c:v>
                </c:pt>
                <c:pt idx="1301">
                  <c:v>-9.7726161758140261E-3</c:v>
                </c:pt>
                <c:pt idx="1302">
                  <c:v>-9.9724678708976687E-3</c:v>
                </c:pt>
                <c:pt idx="1303">
                  <c:v>-1.0167748453384992E-2</c:v>
                </c:pt>
                <c:pt idx="1304">
                  <c:v>-1.0357849085205003E-2</c:v>
                </c:pt>
                <c:pt idx="1305">
                  <c:v>-1.0542213383602081E-2</c:v>
                </c:pt>
                <c:pt idx="1306">
                  <c:v>-1.07203348355542E-2</c:v>
                </c:pt>
                <c:pt idx="1307">
                  <c:v>-1.0891754296348935E-2</c:v>
                </c:pt>
                <c:pt idx="1308">
                  <c:v>-1.1056057571272399E-2</c:v>
                </c:pt>
                <c:pt idx="1309">
                  <c:v>-1.1212873079277595E-2</c:v>
                </c:pt>
                <c:pt idx="1310">
                  <c:v>-1.1361869597420554E-2</c:v>
                </c:pt>
                <c:pt idx="1311">
                  <c:v>-1.1502754084781077E-2</c:v>
                </c:pt>
                <c:pt idx="1312">
                  <c:v>-1.1635269584520802E-2</c:v>
                </c:pt>
                <c:pt idx="1313">
                  <c:v>-1.1759193202675364E-2</c:v>
                </c:pt>
                <c:pt idx="1314">
                  <c:v>-1.1874334162226031E-2</c:v>
                </c:pt>
                <c:pt idx="1315">
                  <c:v>-1.1980531930954018E-2</c:v>
                </c:pt>
                <c:pt idx="1316">
                  <c:v>-1.20776544215413E-2</c:v>
                </c:pt>
                <c:pt idx="1317">
                  <c:v>-1.2165596262350933E-2</c:v>
                </c:pt>
                <c:pt idx="1318">
                  <c:v>-1.224427713729139E-2</c:v>
                </c:pt>
                <c:pt idx="1319">
                  <c:v>-1.2313640193148996E-2</c:v>
                </c:pt>
                <c:pt idx="1320">
                  <c:v>-1.2373650512753812E-2</c:v>
                </c:pt>
                <c:pt idx="1321">
                  <c:v>-1.2424293652332363E-2</c:v>
                </c:pt>
                <c:pt idx="1322">
                  <c:v>-1.2465574241390935E-2</c:v>
                </c:pt>
                <c:pt idx="1323">
                  <c:v>-1.2497514643468502E-2</c:v>
                </c:pt>
                <c:pt idx="1324">
                  <c:v>-1.2520153676096723E-2</c:v>
                </c:pt>
                <c:pt idx="1325">
                  <c:v>-1.2533545388306139E-2</c:v>
                </c:pt>
                <c:pt idx="1326">
                  <c:v>-1.2537757894022469E-2</c:v>
                </c:pt>
                <c:pt idx="1327">
                  <c:v>-1.2532872259705043E-2</c:v>
                </c:pt>
                <c:pt idx="1328">
                  <c:v>-1.2518981444589078E-2</c:v>
                </c:pt>
                <c:pt idx="1329">
                  <c:v>-1.249618929190704E-2</c:v>
                </c:pt>
                <c:pt idx="1330">
                  <c:v>-1.2464609569478648E-2</c:v>
                </c:pt>
                <c:pt idx="1331">
                  <c:v>-1.2424365058076817E-2</c:v>
                </c:pt>
                <c:pt idx="1332">
                  <c:v>-1.2375586685995227E-2</c:v>
                </c:pt>
                <c:pt idx="1333">
                  <c:v>-1.2318412708264379E-2</c:v>
                </c:pt>
                <c:pt idx="1334">
                  <c:v>-1.22529879289848E-2</c:v>
                </c:pt>
                <c:pt idx="1335">
                  <c:v>-1.2179462965270085E-2</c:v>
                </c:pt>
                <c:pt idx="1336">
                  <c:v>-1.2097993551317E-2</c:v>
                </c:pt>
                <c:pt idx="1337">
                  <c:v>-1.200873988114631E-2</c:v>
                </c:pt>
                <c:pt idx="1338">
                  <c:v>-1.1911865988584359E-2</c:v>
                </c:pt>
                <c:pt idx="1339">
                  <c:v>-1.1807539163084163E-2</c:v>
                </c:pt>
                <c:pt idx="1340">
                  <c:v>-1.1695929400012649E-2</c:v>
                </c:pt>
                <c:pt idx="1341">
                  <c:v>-1.157720888406054E-2</c:v>
                </c:pt>
                <c:pt idx="1342">
                  <c:v>-1.1451551504460609E-2</c:v>
                </c:pt>
                <c:pt idx="1343">
                  <c:v>-1.1319132400731119E-2</c:v>
                </c:pt>
                <c:pt idx="1344">
                  <c:v>-1.1180127537691261E-2</c:v>
                </c:pt>
                <c:pt idx="1345">
                  <c:v>-1.1034713308526619E-2</c:v>
                </c:pt>
                <c:pt idx="1346">
                  <c:v>-1.0883066164713648E-2</c:v>
                </c:pt>
                <c:pt idx="1347">
                  <c:v>-1.0725362271643796E-2</c:v>
                </c:pt>
                <c:pt idx="1348">
                  <c:v>-1.0561777188818785E-2</c:v>
                </c:pt>
                <c:pt idx="1349">
                  <c:v>-1.0392485573520139E-2</c:v>
                </c:pt>
                <c:pt idx="1350">
                  <c:v>-1.0217660906886998E-2</c:v>
                </c:pt>
                <c:pt idx="1351">
                  <c:v>-1.0037475241367921E-2</c:v>
                </c:pt>
                <c:pt idx="1352">
                  <c:v>-9.8540494124873101E-3</c:v>
                </c:pt>
                <c:pt idx="1353">
                  <c:v>-9.671764449799251E-3</c:v>
                </c:pt>
                <c:pt idx="1354">
                  <c:v>-9.4935910787385062E-3</c:v>
                </c:pt>
                <c:pt idx="1355">
                  <c:v>-9.3206739765746179E-3</c:v>
                </c:pt>
                <c:pt idx="1356">
                  <c:v>-9.1540088013206834E-3</c:v>
                </c:pt>
                <c:pt idx="1357">
                  <c:v>-8.9945075443581442E-3</c:v>
                </c:pt>
                <c:pt idx="1358">
                  <c:v>-8.8430046918273764E-3</c:v>
                </c:pt>
                <c:pt idx="1359">
                  <c:v>-8.7002610974351649E-3</c:v>
                </c:pt>
                <c:pt idx="1360">
                  <c:v>-8.5669676535441788E-3</c:v>
                </c:pt>
                <c:pt idx="1361">
                  <c:v>-8.4437488384438448E-3</c:v>
                </c:pt>
                <c:pt idx="1362">
                  <c:v>-8.3311661441968204E-3</c:v>
                </c:pt>
                <c:pt idx="1363">
                  <c:v>-8.229721386874363E-3</c:v>
                </c:pt>
                <c:pt idx="1364">
                  <c:v>-8.1398599010033702E-3</c:v>
                </c:pt>
                <c:pt idx="1365">
                  <c:v>-8.0619736201400487E-3</c:v>
                </c:pt>
                <c:pt idx="1366">
                  <c:v>-7.9964040455715313E-3</c:v>
                </c:pt>
                <c:pt idx="1367">
                  <c:v>-7.9434451052223312E-3</c:v>
                </c:pt>
                <c:pt idx="1368">
                  <c:v>-7.9033459049103506E-3</c:v>
                </c:pt>
                <c:pt idx="1369">
                  <c:v>-7.876313374154259E-3</c:v>
                </c:pt>
                <c:pt idx="1370">
                  <c:v>-7.8625148087843877E-3</c:v>
                </c:pt>
                <c:pt idx="1371">
                  <c:v>-7.8620803126511173E-3</c:v>
                </c:pt>
                <c:pt idx="1372">
                  <c:v>-7.8751051407592431E-3</c:v>
                </c:pt>
                <c:pt idx="1373">
                  <c:v>-7.9016519461847425E-3</c:v>
                </c:pt>
                <c:pt idx="1374">
                  <c:v>-7.9417529331511812E-3</c:v>
                </c:pt>
                <c:pt idx="1375">
                  <c:v>-7.9954119186586899E-3</c:v>
                </c:pt>
                <c:pt idx="1376">
                  <c:v>-8.0626063050674539E-3</c:v>
                </c:pt>
                <c:pt idx="1377">
                  <c:v>-8.1432889660420314E-3</c:v>
                </c:pt>
                <c:pt idx="1378">
                  <c:v>-8.237390048262282E-3</c:v>
                </c:pt>
                <c:pt idx="1379">
                  <c:v>-8.3448186913009596E-3</c:v>
                </c:pt>
                <c:pt idx="1380">
                  <c:v>-8.465464668058734E-3</c:v>
                </c:pt>
                <c:pt idx="1381">
                  <c:v>-8.5991999481337452E-3</c:v>
                </c:pt>
                <c:pt idx="1382">
                  <c:v>-8.7458801864857948E-3</c:v>
                </c:pt>
                <c:pt idx="1383">
                  <c:v>-8.9053461397343003E-3</c:v>
                </c:pt>
                <c:pt idx="1384">
                  <c:v>-9.0774250124063521E-3</c:v>
                </c:pt>
                <c:pt idx="1385">
                  <c:v>-9.261931735423853E-3</c:v>
                </c:pt>
                <c:pt idx="1386">
                  <c:v>-9.4586701790904028E-3</c:v>
                </c:pt>
                <c:pt idx="1387">
                  <c:v>-9.6674343028067596E-3</c:v>
                </c:pt>
                <c:pt idx="1388">
                  <c:v>-9.8880092437111204E-3</c:v>
                </c:pt>
                <c:pt idx="1389">
                  <c:v>-1.0120172346403783E-2</c:v>
                </c:pt>
                <c:pt idx="1390">
                  <c:v>-1.0363694135879859E-2</c:v>
                </c:pt>
                <c:pt idx="1391">
                  <c:v>-1.061833923575457E-2</c:v>
                </c:pt>
                <c:pt idx="1392">
                  <c:v>-1.0883867233826231E-2</c:v>
                </c:pt>
                <c:pt idx="1393">
                  <c:v>-1.1160033496980141E-2</c:v>
                </c:pt>
                <c:pt idx="1394">
                  <c:v>-1.1446589937395507E-2</c:v>
                </c:pt>
                <c:pt idx="1395">
                  <c:v>-1.1743285731973795E-2</c:v>
                </c:pt>
                <c:pt idx="1396">
                  <c:v>-1.2049867996864347E-2</c:v>
                </c:pt>
                <c:pt idx="1397">
                  <c:v>-1.2366082418917382E-2</c:v>
                </c:pt>
                <c:pt idx="1398">
                  <c:v>-1.269167384585136E-2</c:v>
                </c:pt>
                <c:pt idx="1399">
                  <c:v>-1.3026386836875636E-2</c:v>
                </c:pt>
                <c:pt idx="1400">
                  <c:v>-1.3369966175465348E-2</c:v>
                </c:pt>
                <c:pt idx="1401">
                  <c:v>-1.3722157345938402E-2</c:v>
                </c:pt>
                <c:pt idx="1402">
                  <c:v>-1.4082706975440786E-2</c:v>
                </c:pt>
                <c:pt idx="1403">
                  <c:v>-1.4451363242900221E-2</c:v>
                </c:pt>
                <c:pt idx="1404">
                  <c:v>-1.4827876256463665E-2</c:v>
                </c:pt>
                <c:pt idx="1405">
                  <c:v>-1.5211998400888337E-2</c:v>
                </c:pt>
                <c:pt idx="1406">
                  <c:v>-1.5603484656312462E-2</c:v>
                </c:pt>
                <c:pt idx="1407">
                  <c:v>-1.600209288978648E-2</c:v>
                </c:pt>
                <c:pt idx="1408">
                  <c:v>-1.640758412090372E-2</c:v>
                </c:pt>
                <c:pt idx="1409">
                  <c:v>-1.6819722762822901E-2</c:v>
                </c:pt>
                <c:pt idx="1410">
                  <c:v>-1.7238276839935437E-2</c:v>
                </c:pt>
                <c:pt idx="1411">
                  <c:v>-1.7663018183385802E-2</c:v>
                </c:pt>
                <c:pt idx="1412">
                  <c:v>-1.8093722605613576E-2</c:v>
                </c:pt>
                <c:pt idx="1413">
                  <c:v>-1.8530170055042476E-2</c:v>
                </c:pt>
                <c:pt idx="1414">
                  <c:v>-1.896974012017328E-2</c:v>
                </c:pt>
                <c:pt idx="1415">
                  <c:v>-1.9407027958150518E-2</c:v>
                </c:pt>
                <c:pt idx="1416">
                  <c:v>-1.9838369381155217E-2</c:v>
                </c:pt>
                <c:pt idx="1417">
                  <c:v>-2.0262353280010251E-2</c:v>
                </c:pt>
                <c:pt idx="1418">
                  <c:v>-2.0677753949393744E-2</c:v>
                </c:pt>
                <c:pt idx="1419">
                  <c:v>-2.1083450396054998E-2</c:v>
                </c:pt>
                <c:pt idx="1420">
                  <c:v>-2.1478418627181927E-2</c:v>
                </c:pt>
                <c:pt idx="1421">
                  <c:v>-2.1861726765543429E-2</c:v>
                </c:pt>
                <c:pt idx="1422">
                  <c:v>-2.2232530418431515E-2</c:v>
                </c:pt>
                <c:pt idx="1423">
                  <c:v>-2.2590068204209987E-2</c:v>
                </c:pt>
                <c:pt idx="1424">
                  <c:v>-2.2933657430900051E-2</c:v>
                </c:pt>
                <c:pt idx="1425">
                  <c:v>-2.3262689924416387E-2</c:v>
                </c:pt>
                <c:pt idx="1426">
                  <c:v>-2.3576628004056265E-2</c:v>
                </c:pt>
                <c:pt idx="1427">
                  <c:v>-2.3875000602733565E-2</c:v>
                </c:pt>
                <c:pt idx="1428">
                  <c:v>-2.4157399529344308E-2</c:v>
                </c:pt>
                <c:pt idx="1429">
                  <c:v>-2.4423475870559604E-2</c:v>
                </c:pt>
                <c:pt idx="1430">
                  <c:v>-2.4672936529259688E-2</c:v>
                </c:pt>
                <c:pt idx="1431">
                  <c:v>-2.4905540896755785E-2</c:v>
                </c:pt>
                <c:pt idx="1432">
                  <c:v>-2.5121097655885809E-2</c:v>
                </c:pt>
                <c:pt idx="1433">
                  <c:v>-2.5319461712022047E-2</c:v>
                </c:pt>
                <c:pt idx="1434">
                  <c:v>-2.550053124898739E-2</c:v>
                </c:pt>
                <c:pt idx="1435">
                  <c:v>-2.5664244906846798E-2</c:v>
                </c:pt>
                <c:pt idx="1436">
                  <c:v>-2.5810579078516097E-2</c:v>
                </c:pt>
                <c:pt idx="1437">
                  <c:v>-2.5939545322114749E-2</c:v>
                </c:pt>
                <c:pt idx="1438">
                  <c:v>-2.605118788598064E-2</c:v>
                </c:pt>
                <c:pt idx="1439">
                  <c:v>-2.6145581343261868E-2</c:v>
                </c:pt>
                <c:pt idx="1440">
                  <c:v>-2.6222828333005085E-2</c:v>
                </c:pt>
                <c:pt idx="1441">
                  <c:v>-2.6283057404668894E-2</c:v>
                </c:pt>
                <c:pt idx="1442">
                  <c:v>-2.6326420963005987E-2</c:v>
                </c:pt>
                <c:pt idx="1443">
                  <c:v>-2.6353093310277204E-2</c:v>
                </c:pt>
                <c:pt idx="1444">
                  <c:v>-2.6363268782784093E-2</c:v>
                </c:pt>
                <c:pt idx="1445">
                  <c:v>-2.6357159978736101E-2</c:v>
                </c:pt>
                <c:pt idx="1446">
                  <c:v>-2.6334996074499496E-2</c:v>
                </c:pt>
                <c:pt idx="1447">
                  <c:v>-2.6297021226310828E-2</c:v>
                </c:pt>
                <c:pt idx="1448">
                  <c:v>-2.6243493054576683E-2</c:v>
                </c:pt>
                <c:pt idx="1449">
                  <c:v>-2.6174681207922709E-2</c:v>
                </c:pt>
                <c:pt idx="1450">
                  <c:v>-2.6090866004198934E-2</c:v>
                </c:pt>
                <c:pt idx="1451">
                  <c:v>-2.5992337145694763E-2</c:v>
                </c:pt>
                <c:pt idx="1452">
                  <c:v>-2.5879392505865958E-2</c:v>
                </c:pt>
                <c:pt idx="1453">
                  <c:v>-2.5752336984925243E-2</c:v>
                </c:pt>
                <c:pt idx="1454">
                  <c:v>-2.5611481431701073E-2</c:v>
                </c:pt>
                <c:pt idx="1455">
                  <c:v>-2.5457141629221448E-2</c:v>
                </c:pt>
                <c:pt idx="1456">
                  <c:v>-2.5289637341534707E-2</c:v>
                </c:pt>
                <c:pt idx="1457">
                  <c:v>-2.5109291419334771E-2</c:v>
                </c:pt>
                <c:pt idx="1458">
                  <c:v>-2.491642896201373E-2</c:v>
                </c:pt>
                <c:pt idx="1459">
                  <c:v>-2.4711376533822545E-2</c:v>
                </c:pt>
                <c:pt idx="1460">
                  <c:v>-2.4494461431877557E-2</c:v>
                </c:pt>
                <c:pt idx="1461">
                  <c:v>-2.4266011003808624E-2</c:v>
                </c:pt>
                <c:pt idx="1462">
                  <c:v>-2.4026352012902312E-2</c:v>
                </c:pt>
                <c:pt idx="1463">
                  <c:v>-2.3775810048651619E-2</c:v>
                </c:pt>
                <c:pt idx="1464">
                  <c:v>-2.3514708980682749E-2</c:v>
                </c:pt>
                <c:pt idx="1465">
                  <c:v>-2.3243370454086025E-2</c:v>
                </c:pt>
                <c:pt idx="1466">
                  <c:v>-2.2962113424236798E-2</c:v>
                </c:pt>
                <c:pt idx="1467">
                  <c:v>-2.2671253729248796E-2</c:v>
                </c:pt>
                <c:pt idx="1468">
                  <c:v>-2.2371103698260179E-2</c:v>
                </c:pt>
                <c:pt idx="1469">
                  <c:v>-2.2061971793808144E-2</c:v>
                </c:pt>
                <c:pt idx="1470">
                  <c:v>-2.1744162286604661E-2</c:v>
                </c:pt>
                <c:pt idx="1471">
                  <c:v>-2.1417974961079753E-2</c:v>
                </c:pt>
                <c:pt idx="1472">
                  <c:v>-2.1083704850115424E-2</c:v>
                </c:pt>
                <c:pt idx="1473">
                  <c:v>-2.074164199744508E-2</c:v>
                </c:pt>
                <c:pt idx="1474">
                  <c:v>-2.0392071246247492E-2</c:v>
                </c:pt>
                <c:pt idx="1475">
                  <c:v>-2.0035272052515377E-2</c:v>
                </c:pt>
                <c:pt idx="1476">
                  <c:v>-1.9671518321831293E-2</c:v>
                </c:pt>
                <c:pt idx="1477">
                  <c:v>-1.9300783046107318E-2</c:v>
                </c:pt>
                <c:pt idx="1478">
                  <c:v>-1.8922691015433854E-2</c:v>
                </c:pt>
                <c:pt idx="1479">
                  <c:v>-1.8537074260067173E-2</c:v>
                </c:pt>
                <c:pt idx="1480">
                  <c:v>-1.8144034869028085E-2</c:v>
                </c:pt>
                <c:pt idx="1481">
                  <c:v>-1.7743691063265815E-2</c:v>
                </c:pt>
                <c:pt idx="1482">
                  <c:v>-1.7336167233177109E-2</c:v>
                </c:pt>
                <c:pt idx="1483">
                  <c:v>-1.6921592952850447E-2</c:v>
                </c:pt>
                <c:pt idx="1484">
                  <c:v>-1.6500102357048314E-2</c:v>
                </c:pt>
                <c:pt idx="1485">
                  <c:v>-1.6071833563989973E-2</c:v>
                </c:pt>
                <c:pt idx="1486">
                  <c:v>-1.5636928131119249E-2</c:v>
                </c:pt>
                <c:pt idx="1487">
                  <c:v>-1.5195530542213561E-2</c:v>
                </c:pt>
                <c:pt idx="1488">
                  <c:v>-1.4747787724621979E-2</c:v>
                </c:pt>
                <c:pt idx="1489">
                  <c:v>-1.4293848595462861E-2</c:v>
                </c:pt>
                <c:pt idx="1490">
                  <c:v>-1.3833863635635185E-2</c:v>
                </c:pt>
                <c:pt idx="1491">
                  <c:v>-1.336798449052614E-2</c:v>
                </c:pt>
                <c:pt idx="1492">
                  <c:v>-1.289636359632184E-2</c:v>
                </c:pt>
                <c:pt idx="1493">
                  <c:v>-1.2419153830857605E-2</c:v>
                </c:pt>
                <c:pt idx="1494">
                  <c:v>-1.1936508187968393E-2</c:v>
                </c:pt>
                <c:pt idx="1495">
                  <c:v>-1.1448579474329385E-2</c:v>
                </c:pt>
                <c:pt idx="1496">
                  <c:v>-1.0955520027801363E-2</c:v>
                </c:pt>
                <c:pt idx="1497">
                  <c:v>-1.0457481456325843E-2</c:v>
                </c:pt>
                <c:pt idx="1498">
                  <c:v>-9.9546143964389568E-3</c:v>
                </c:pt>
                <c:pt idx="1499">
                  <c:v>-9.4470682905024288E-3</c:v>
                </c:pt>
                <c:pt idx="1500">
                  <c:v>-8.9349911817745153E-3</c:v>
                </c:pt>
                <c:pt idx="1501">
                  <c:v>-8.4185295264734093E-3</c:v>
                </c:pt>
                <c:pt idx="1502">
                  <c:v>-7.9002898431032934E-3</c:v>
                </c:pt>
                <c:pt idx="1503">
                  <c:v>-7.3857318828632404E-3</c:v>
                </c:pt>
                <c:pt idx="1504">
                  <c:v>-6.8785358854168152E-3</c:v>
                </c:pt>
                <c:pt idx="1505">
                  <c:v>-6.3800779281904365E-3</c:v>
                </c:pt>
                <c:pt idx="1506">
                  <c:v>-5.8915467344176327E-3</c:v>
                </c:pt>
                <c:pt idx="1507">
                  <c:v>-5.4140262400411213E-3</c:v>
                </c:pt>
                <c:pt idx="1508">
                  <c:v>-4.9485034431885622E-3</c:v>
                </c:pt>
                <c:pt idx="1509">
                  <c:v>-4.4958733582516558E-3</c:v>
                </c:pt>
                <c:pt idx="1510">
                  <c:v>-4.05694370892541E-3</c:v>
                </c:pt>
                <c:pt idx="1511">
                  <c:v>-3.632439458864439E-3</c:v>
                </c:pt>
                <c:pt idx="1512">
                  <c:v>-3.2230071858256352E-3</c:v>
                </c:pt>
                <c:pt idx="1513">
                  <c:v>-2.8292193018965676E-3</c:v>
                </c:pt>
                <c:pt idx="1514">
                  <c:v>-2.4515781224114146E-3</c:v>
                </c:pt>
                <c:pt idx="1515">
                  <c:v>-2.0905197862596692E-3</c:v>
                </c:pt>
                <c:pt idx="1516">
                  <c:v>-1.7464180303926385E-3</c:v>
                </c:pt>
                <c:pt idx="1517">
                  <c:v>-1.4195878214164086E-3</c:v>
                </c:pt>
                <c:pt idx="1518">
                  <c:v>-1.1102888472364909E-3</c:v>
                </c:pt>
                <c:pt idx="1519">
                  <c:v>-8.1872887178007425E-4</c:v>
                </c:pt>
                <c:pt idx="1520">
                  <c:v>-5.4506695587660235E-4</c:v>
                </c:pt>
                <c:pt idx="1521">
                  <c:v>-2.8941654741906144E-4</c:v>
                </c:pt>
                <c:pt idx="1522">
                  <c:v>-5.1848443964644503E-5</c:v>
                </c:pt>
                <c:pt idx="1523">
                  <c:v>1.6760636904276398E-4</c:v>
                </c:pt>
                <c:pt idx="1524">
                  <c:v>3.6895400122650648E-4</c:v>
                </c:pt>
                <c:pt idx="1525">
                  <c:v>5.522350581965436E-4</c:v>
                </c:pt>
                <c:pt idx="1526">
                  <c:v>7.1752215721835103E-4</c:v>
                </c:pt>
                <c:pt idx="1527">
                  <c:v>8.6491755441980291E-4</c:v>
                </c:pt>
                <c:pt idx="1528">
                  <c:v>9.9455088033236741E-4</c:v>
                </c:pt>
                <c:pt idx="1529">
                  <c:v>1.1065769805782839E-3</c:v>
                </c:pt>
                <c:pt idx="1530">
                  <c:v>1.2011738585340213E-3</c:v>
                </c:pt>
                <c:pt idx="1531">
                  <c:v>1.2785407168256625E-3</c:v>
                </c:pt>
                <c:pt idx="1532">
                  <c:v>1.3388960945399002E-3</c:v>
                </c:pt>
                <c:pt idx="1533">
                  <c:v>1.38247609706758E-3</c:v>
                </c:pt>
                <c:pt idx="1534">
                  <c:v>1.4095327155325646E-3</c:v>
                </c:pt>
                <c:pt idx="1535">
                  <c:v>1.42033223279898E-3</c:v>
                </c:pt>
                <c:pt idx="1536">
                  <c:v>1.4151537130923193E-3</c:v>
                </c:pt>
                <c:pt idx="1537">
                  <c:v>1.3942875723155399E-3</c:v>
                </c:pt>
                <c:pt idx="1538">
                  <c:v>1.358034226189142E-3</c:v>
                </c:pt>
                <c:pt idx="1539">
                  <c:v>1.3087379369222279E-3</c:v>
                </c:pt>
                <c:pt idx="1540">
                  <c:v>1.2511107616387843E-3</c:v>
                </c:pt>
                <c:pt idx="1541">
                  <c:v>1.1884017652189043E-3</c:v>
                </c:pt>
                <c:pt idx="1542">
                  <c:v>1.1219623427163013E-3</c:v>
                </c:pt>
                <c:pt idx="1543">
                  <c:v>1.0529952204784362E-3</c:v>
                </c:pt>
                <c:pt idx="1544">
                  <c:v>9.8262185440044984E-4</c:v>
                </c:pt>
                <c:pt idx="1545">
                  <c:v>9.1188811071683774E-4</c:v>
                </c:pt>
                <c:pt idx="1546">
                  <c:v>8.4176760084418267E-4</c:v>
                </c:pt>
                <c:pt idx="1547">
                  <c:v>7.7316484617482488E-4</c:v>
                </c:pt>
                <c:pt idx="1548">
                  <c:v>7.0691835256753177E-4</c:v>
                </c:pt>
                <c:pt idx="1549">
                  <c:v>6.438035976160263E-4</c:v>
                </c:pt>
                <c:pt idx="1550">
                  <c:v>5.8453593111677425E-4</c:v>
                </c:pt>
                <c:pt idx="1551">
                  <c:v>5.2977338920013771E-4</c:v>
                </c:pt>
                <c:pt idx="1552">
                  <c:v>4.8011942271919362E-4</c:v>
                </c:pt>
                <c:pt idx="1553">
                  <c:v>4.3612554061462386E-4</c:v>
                </c:pt>
                <c:pt idx="1554">
                  <c:v>3.9829386908766623E-4</c:v>
                </c:pt>
                <c:pt idx="1555">
                  <c:v>3.6707962751781362E-4</c:v>
                </c:pt>
                <c:pt idx="1556">
                  <c:v>3.4289352215683577E-4</c:v>
                </c:pt>
                <c:pt idx="1557">
                  <c:v>3.2610405871756956E-4</c:v>
                </c:pt>
                <c:pt idx="1558">
                  <c:v>3.1703977505417175E-4</c:v>
                </c:pt>
                <c:pt idx="1559">
                  <c:v>3.1599139520134209E-4</c:v>
                </c:pt>
                <c:pt idx="1560">
                  <c:v>3.2321390610313397E-4</c:v>
                </c:pt>
                <c:pt idx="1561">
                  <c:v>3.389285584183548E-4</c:v>
                </c:pt>
                <c:pt idx="1562">
                  <c:v>3.6332479283920905E-4</c:v>
                </c:pt>
                <c:pt idx="1563">
                  <c:v>3.965620934033399E-4</c:v>
                </c:pt>
                <c:pt idx="1564">
                  <c:v>4.3877176931691049E-4</c:v>
                </c:pt>
                <c:pt idx="1565">
                  <c:v>4.9005866683847412E-4</c:v>
                </c:pt>
                <c:pt idx="1566">
                  <c:v>5.5050281280007109E-4</c:v>
                </c:pt>
                <c:pt idx="1567">
                  <c:v>6.2016099136409761E-4</c:v>
                </c:pt>
                <c:pt idx="1568">
                  <c:v>6.9906825563142939E-4</c:v>
                </c:pt>
                <c:pt idx="1569">
                  <c:v>7.8723937572959394E-4</c:v>
                </c:pt>
                <c:pt idx="1570">
                  <c:v>8.8467022501837161E-4</c:v>
                </c:pt>
                <c:pt idx="1571">
                  <c:v>9.9133910605578063E-4</c:v>
                </c:pt>
                <c:pt idx="1572">
                  <c:v>1.1072080179683993E-3</c:v>
                </c:pt>
                <c:pt idx="1573">
                  <c:v>1.2322238668688911E-3</c:v>
                </c:pt>
                <c:pt idx="1574">
                  <c:v>1.3663196209583942E-3</c:v>
                </c:pt>
                <c:pt idx="1575">
                  <c:v>1.5094154119444723E-3</c:v>
                </c:pt>
                <c:pt idx="1576">
                  <c:v>1.6614195843943059E-3</c:v>
                </c:pt>
                <c:pt idx="1577">
                  <c:v>1.8200096122933467E-3</c:v>
                </c:pt>
                <c:pt idx="1578">
                  <c:v>1.9802783450360698E-3</c:v>
                </c:pt>
                <c:pt idx="1579">
                  <c:v>2.1389126137702384E-3</c:v>
                </c:pt>
                <c:pt idx="1580">
                  <c:v>2.2946671056116802E-3</c:v>
                </c:pt>
                <c:pt idx="1581">
                  <c:v>2.4464561250592356E-3</c:v>
                </c:pt>
                <c:pt idx="1582">
                  <c:v>2.5932798125902789E-3</c:v>
                </c:pt>
                <c:pt idx="1583">
                  <c:v>2.7342177132260587E-3</c:v>
                </c:pt>
                <c:pt idx="1584">
                  <c:v>2.8684249264913342E-3</c:v>
                </c:pt>
                <c:pt idx="1585">
                  <c:v>2.9951284629731495E-3</c:v>
                </c:pt>
                <c:pt idx="1586">
                  <c:v>3.1136237193823886E-3</c:v>
                </c:pt>
                <c:pt idx="1587">
                  <c:v>3.2232710676924807E-3</c:v>
                </c:pt>
                <c:pt idx="1588">
                  <c:v>3.3234925568689159E-3</c:v>
                </c:pt>
                <c:pt idx="1589">
                  <c:v>3.4137687256933147E-3</c:v>
                </c:pt>
                <c:pt idx="1590">
                  <c:v>3.4936355250805452E-3</c:v>
                </c:pt>
                <c:pt idx="1591">
                  <c:v>3.5626813481875346E-3</c:v>
                </c:pt>
                <c:pt idx="1592">
                  <c:v>3.6205441665235578E-3</c:v>
                </c:pt>
                <c:pt idx="1593">
                  <c:v>3.6669087701918196E-3</c:v>
                </c:pt>
                <c:pt idx="1594">
                  <c:v>3.701504110322106E-3</c:v>
                </c:pt>
                <c:pt idx="1595">
                  <c:v>3.7241007416923318E-3</c:v>
                </c:pt>
                <c:pt idx="1596">
                  <c:v>3.7345083634833238E-3</c:v>
                </c:pt>
                <c:pt idx="1597">
                  <c:v>3.732573456065212E-3</c:v>
                </c:pt>
                <c:pt idx="1598">
                  <c:v>3.7181770116751804E-3</c:v>
                </c:pt>
                <c:pt idx="1599">
                  <c:v>3.6912323568146607E-3</c:v>
                </c:pt>
                <c:pt idx="1600">
                  <c:v>3.6516830641684355E-3</c:v>
                </c:pt>
                <c:pt idx="1601">
                  <c:v>3.5995009518288998E-3</c:v>
                </c:pt>
                <c:pt idx="1602">
                  <c:v>3.5346841675948969E-3</c:v>
                </c:pt>
                <c:pt idx="1603">
                  <c:v>3.4572553561060242E-3</c:v>
                </c:pt>
                <c:pt idx="1604">
                  <c:v>3.3672599065698622E-3</c:v>
                </c:pt>
                <c:pt idx="1605">
                  <c:v>3.2647642788401899E-3</c:v>
                </c:pt>
                <c:pt idx="1606">
                  <c:v>3.149854405610073E-3</c:v>
                </c:pt>
                <c:pt idx="1607">
                  <c:v>3.0226341684923461E-3</c:v>
                </c:pt>
                <c:pt idx="1608">
                  <c:v>2.8832239457732712E-3</c:v>
                </c:pt>
                <c:pt idx="1609">
                  <c:v>2.7317592296408752E-3</c:v>
                </c:pt>
                <c:pt idx="1610">
                  <c:v>2.5683893107095223E-3</c:v>
                </c:pt>
                <c:pt idx="1611">
                  <c:v>2.3932760276837058E-3</c:v>
                </c:pt>
                <c:pt idx="1612">
                  <c:v>2.2065925800295052E-3</c:v>
                </c:pt>
                <c:pt idx="1613">
                  <c:v>2.008522401548449E-3</c:v>
                </c:pt>
                <c:pt idx="1614">
                  <c:v>1.7992580927791301E-3</c:v>
                </c:pt>
                <c:pt idx="1615">
                  <c:v>1.5790004101819122E-3</c:v>
                </c:pt>
                <c:pt idx="1616">
                  <c:v>1.3479573100962021E-3</c:v>
                </c:pt>
                <c:pt idx="1617">
                  <c:v>1.1063430454932093E-3</c:v>
                </c:pt>
                <c:pt idx="1618">
                  <c:v>8.5437731358467756E-4</c:v>
                </c:pt>
                <c:pt idx="1619">
                  <c:v>5.9228445238380337E-4</c:v>
                </c:pt>
                <c:pt idx="1620">
                  <c:v>3.2029268435410183E-4</c:v>
                </c:pt>
                <c:pt idx="1621">
                  <c:v>3.8633405319900169E-5</c:v>
                </c:pt>
                <c:pt idx="1622">
                  <c:v>-2.5245948314604641E-4</c:v>
                </c:pt>
                <c:pt idx="1623">
                  <c:v>-5.5275019960343823E-4</c:v>
                </c:pt>
                <c:pt idx="1624">
                  <c:v>-8.6200166859677282E-4</c:v>
                </c:pt>
                <c:pt idx="1625">
                  <c:v>-1.1799760681420418E-3</c:v>
                </c:pt>
                <c:pt idx="1626">
                  <c:v>-1.5064353404666937E-3</c:v>
                </c:pt>
                <c:pt idx="1627">
                  <c:v>-1.8411416675817144E-3</c:v>
                </c:pt>
                <c:pt idx="1628">
                  <c:v>-2.1838579132207911E-3</c:v>
                </c:pt>
                <c:pt idx="1629">
                  <c:v>-2.5343480326410592E-3</c:v>
                </c:pt>
                <c:pt idx="1630">
                  <c:v>-2.8923774517353846E-3</c:v>
                </c:pt>
                <c:pt idx="1631">
                  <c:v>-3.2577134168664161E-3</c:v>
                </c:pt>
                <c:pt idx="1632">
                  <c:v>-3.6301253167894823E-3</c:v>
                </c:pt>
                <c:pt idx="1633">
                  <c:v>-4.0093849779898535E-3</c:v>
                </c:pt>
                <c:pt idx="1634">
                  <c:v>-4.3952669347200914E-3</c:v>
                </c:pt>
                <c:pt idx="1635">
                  <c:v>-4.7875486749799192E-3</c:v>
                </c:pt>
                <c:pt idx="1636">
                  <c:v>-5.1860108636432971E-3</c:v>
                </c:pt>
                <c:pt idx="1637">
                  <c:v>-5.5904375438953699E-3</c:v>
                </c:pt>
                <c:pt idx="1638">
                  <c:v>-6.0006163181048934E-3</c:v>
                </c:pt>
                <c:pt idx="1639">
                  <c:v>-6.4163385092161013E-3</c:v>
                </c:pt>
                <c:pt idx="1640">
                  <c:v>-6.8373993037086868E-3</c:v>
                </c:pt>
                <c:pt idx="1641">
                  <c:v>-7.2635978771347963E-3</c:v>
                </c:pt>
                <c:pt idx="1642">
                  <c:v>-7.6947375032074775E-3</c:v>
                </c:pt>
                <c:pt idx="1643">
                  <c:v>-8.1306256473757856E-3</c:v>
                </c:pt>
                <c:pt idx="1644">
                  <c:v>-8.5710740457893859E-3</c:v>
                </c:pt>
                <c:pt idx="1645">
                  <c:v>-9.0158987705184507E-3</c:v>
                </c:pt>
                <c:pt idx="1646">
                  <c:v>-9.4649202818630571E-3</c:v>
                </c:pt>
                <c:pt idx="1647">
                  <c:v>-9.9179634685499646E-3</c:v>
                </c:pt>
                <c:pt idx="1648">
                  <c:v>-1.0374857676585506E-2</c:v>
                </c:pt>
                <c:pt idx="1649">
                  <c:v>-1.0835436727498999E-2</c:v>
                </c:pt>
                <c:pt idx="1650">
                  <c:v>-1.1299538926683035E-2</c:v>
                </c:pt>
                <c:pt idx="1651">
                  <c:v>-1.1767007062503353E-2</c:v>
                </c:pt>
                <c:pt idx="1652">
                  <c:v>-1.2237688396825409E-2</c:v>
                </c:pt>
                <c:pt idx="1653">
                  <c:v>-1.2711434647573355E-2</c:v>
                </c:pt>
                <c:pt idx="1654">
                  <c:v>-1.3188101963912287E-2</c:v>
                </c:pt>
                <c:pt idx="1655">
                  <c:v>-1.3667550894614357E-2</c:v>
                </c:pt>
                <c:pt idx="1656">
                  <c:v>-1.4149646350146476E-2</c:v>
                </c:pt>
                <c:pt idx="1657">
                  <c:v>-1.4634257558990291E-2</c:v>
                </c:pt>
                <c:pt idx="1658">
                  <c:v>-1.5121258018680226E-2</c:v>
                </c:pt>
                <c:pt idx="1659">
                  <c:v>-1.5610525442024162E-2</c:v>
                </c:pt>
                <c:pt idx="1660">
                  <c:v>-1.6101941698944439E-2</c:v>
                </c:pt>
                <c:pt idx="1661">
                  <c:v>-1.659539275435825E-2</c:v>
                </c:pt>
                <c:pt idx="1662">
                  <c:v>-1.7090768602492524E-2</c:v>
                </c:pt>
                <c:pt idx="1663">
                  <c:v>-1.7587963198009954E-2</c:v>
                </c:pt>
                <c:pt idx="1664">
                  <c:v>-1.8086874384299793E-2</c:v>
                </c:pt>
                <c:pt idx="1665">
                  <c:v>-1.858740381927074E-2</c:v>
                </c:pt>
                <c:pt idx="1666">
                  <c:v>-1.9089456898962309E-2</c:v>
                </c:pt>
                <c:pt idx="1667">
                  <c:v>-1.9592942679275489E-2</c:v>
                </c:pt>
                <c:pt idx="1668">
                  <c:v>-2.0097773796103204E-2</c:v>
                </c:pt>
                <c:pt idx="1669">
                  <c:v>-2.0603866384127346E-2</c:v>
                </c:pt>
                <c:pt idx="1670">
                  <c:v>-2.1111139994531253E-2</c:v>
                </c:pt>
                <c:pt idx="1671">
                  <c:v>-2.1619517511863383E-2</c:v>
                </c:pt>
                <c:pt idx="1672">
                  <c:v>-2.2128925070269385E-2</c:v>
                </c:pt>
                <c:pt idx="1673">
                  <c:v>-2.263929196930068E-2</c:v>
                </c:pt>
                <c:pt idx="1674">
                  <c:v>-2.3150550589489172E-2</c:v>
                </c:pt>
                <c:pt idx="1675">
                  <c:v>-2.3662636307869647E-2</c:v>
                </c:pt>
                <c:pt idx="1676">
                  <c:v>-2.4175487413614079E-2</c:v>
                </c:pt>
                <c:pt idx="1677">
                  <c:v>-2.4687021287250796E-2</c:v>
                </c:pt>
                <c:pt idx="1678">
                  <c:v>-2.5192810983213909E-2</c:v>
                </c:pt>
                <c:pt idx="1679">
                  <c:v>-2.5689893371235992E-2</c:v>
                </c:pt>
                <c:pt idx="1680">
                  <c:v>-2.6177200237098738E-2</c:v>
                </c:pt>
                <c:pt idx="1681">
                  <c:v>-2.6653817987390891E-2</c:v>
                </c:pt>
                <c:pt idx="1682">
                  <c:v>-2.7118919610542042E-2</c:v>
                </c:pt>
                <c:pt idx="1683">
                  <c:v>-2.7571758069868939E-2</c:v>
                </c:pt>
                <c:pt idx="1684">
                  <c:v>-2.8011662086986633E-2</c:v>
                </c:pt>
                <c:pt idx="1685">
                  <c:v>-2.8438032149581488E-2</c:v>
                </c:pt>
                <c:pt idx="1686">
                  <c:v>-2.8850336662022105E-2</c:v>
                </c:pt>
                <c:pt idx="1687">
                  <c:v>-2.9248108233572271E-2</c:v>
                </c:pt>
                <c:pt idx="1688">
                  <c:v>-2.963094010166966E-2</c:v>
                </c:pt>
                <c:pt idx="1689">
                  <c:v>-2.9998482687742398E-2</c:v>
                </c:pt>
                <c:pt idx="1690">
                  <c:v>-3.0350440282963478E-2</c:v>
                </c:pt>
                <c:pt idx="1691">
                  <c:v>-3.0686567861270633E-2</c:v>
                </c:pt>
                <c:pt idx="1692">
                  <c:v>-3.1006668016923328E-2</c:v>
                </c:pt>
                <c:pt idx="1693">
                  <c:v>-3.1310588023815297E-2</c:v>
                </c:pt>
                <c:pt idx="1694">
                  <c:v>-3.1598217013723388E-2</c:v>
                </c:pt>
                <c:pt idx="1695">
                  <c:v>-3.1869483270637905E-2</c:v>
                </c:pt>
                <c:pt idx="1696">
                  <c:v>-3.2124351638298264E-2</c:v>
                </c:pt>
                <c:pt idx="1697">
                  <c:v>-3.2362821038035589E-2</c:v>
                </c:pt>
                <c:pt idx="1698">
                  <c:v>-3.2584922094017935E-2</c:v>
                </c:pt>
                <c:pt idx="1699">
                  <c:v>-3.2790714862985411E-2</c:v>
                </c:pt>
                <c:pt idx="1700">
                  <c:v>-3.2980286665567432E-2</c:v>
                </c:pt>
                <c:pt idx="1701">
                  <c:v>-3.315375001627778E-2</c:v>
                </c:pt>
                <c:pt idx="1702">
                  <c:v>-3.3311240649298676E-2</c:v>
                </c:pt>
                <c:pt idx="1703">
                  <c:v>-3.3452915637179378E-2</c:v>
                </c:pt>
                <c:pt idx="1704">
                  <c:v>-3.357895159959768E-2</c:v>
                </c:pt>
                <c:pt idx="1705">
                  <c:v>-3.3689542999357031E-2</c:v>
                </c:pt>
                <c:pt idx="1706">
                  <c:v>-3.3784900522820911E-2</c:v>
                </c:pt>
                <c:pt idx="1707">
                  <c:v>-3.3865249542019207E-2</c:v>
                </c:pt>
                <c:pt idx="1708">
                  <c:v>-3.3930828655695848E-2</c:v>
                </c:pt>
                <c:pt idx="1709">
                  <c:v>-3.3981888306605736E-2</c:v>
                </c:pt>
                <c:pt idx="1710">
                  <c:v>-3.4018689472409089E-2</c:v>
                </c:pt>
                <c:pt idx="1711">
                  <c:v>-3.4041502427555291E-2</c:v>
                </c:pt>
                <c:pt idx="1712">
                  <c:v>-3.4050605573592144E-2</c:v>
                </c:pt>
                <c:pt idx="1713">
                  <c:v>-3.4046284335384598E-2</c:v>
                </c:pt>
                <c:pt idx="1714">
                  <c:v>-3.4028830120774074E-2</c:v>
                </c:pt>
                <c:pt idx="1715">
                  <c:v>-3.399853934126016E-2</c:v>
                </c:pt>
                <c:pt idx="1716">
                  <c:v>-3.3955712491337754E-2</c:v>
                </c:pt>
                <c:pt idx="1717">
                  <c:v>-3.3900653284173292E-2</c:v>
                </c:pt>
                <c:pt idx="1718">
                  <c:v>-3.3833667841358286E-2</c:v>
                </c:pt>
                <c:pt idx="1719">
                  <c:v>-3.3755063934530587E-2</c:v>
                </c:pt>
                <c:pt idx="1720">
                  <c:v>-3.3665150276708793E-2</c:v>
                </c:pt>
                <c:pt idx="1721">
                  <c:v>-3.3564235861238488E-2</c:v>
                </c:pt>
                <c:pt idx="1722">
                  <c:v>-3.3452629346305274E-2</c:v>
                </c:pt>
                <c:pt idx="1723">
                  <c:v>-3.3330638483022743E-2</c:v>
                </c:pt>
                <c:pt idx="1724">
                  <c:v>-3.3198569585159571E-2</c:v>
                </c:pt>
                <c:pt idx="1725">
                  <c:v>-3.3056727038624112E-2</c:v>
                </c:pt>
                <c:pt idx="1726">
                  <c:v>-3.2905412848879295E-2</c:v>
                </c:pt>
                <c:pt idx="1727">
                  <c:v>-3.2744926224515476E-2</c:v>
                </c:pt>
                <c:pt idx="1728">
                  <c:v>-3.257556319526235E-2</c:v>
                </c:pt>
                <c:pt idx="1729">
                  <c:v>-3.2397616262774293E-2</c:v>
                </c:pt>
                <c:pt idx="1730">
                  <c:v>-3.2211374082577189E-2</c:v>
                </c:pt>
                <c:pt idx="1731">
                  <c:v>-3.2017121175616454E-2</c:v>
                </c:pt>
                <c:pt idx="1732">
                  <c:v>-3.1815137667898244E-2</c:v>
                </c:pt>
                <c:pt idx="1733">
                  <c:v>-3.1605699056765864E-2</c:v>
                </c:pt>
                <c:pt idx="1734">
                  <c:v>-3.1389076002405307E-2</c:v>
                </c:pt>
                <c:pt idx="1735">
                  <c:v>-3.1165534143221686E-2</c:v>
                </c:pt>
                <c:pt idx="1736">
                  <c:v>-3.0935333933778234E-2</c:v>
                </c:pt>
                <c:pt idx="1737">
                  <c:v>-3.0698730504035762E-2</c:v>
                </c:pt>
                <c:pt idx="1738">
                  <c:v>-3.0455973538679841E-2</c:v>
                </c:pt>
                <c:pt idx="1739">
                  <c:v>-3.0207736334080599E-2</c:v>
                </c:pt>
                <c:pt idx="1740">
                  <c:v>-2.9955184281308847E-2</c:v>
                </c:pt>
                <c:pt idx="1741">
                  <c:v>-2.969916721717529E-2</c:v>
                </c:pt>
                <c:pt idx="1742">
                  <c:v>-2.9440127934862871E-2</c:v>
                </c:pt>
                <c:pt idx="1743">
                  <c:v>-2.917847118113117E-2</c:v>
                </c:pt>
                <c:pt idx="1744">
                  <c:v>-2.8914578044548011E-2</c:v>
                </c:pt>
                <c:pt idx="1745">
                  <c:v>-2.8648807329320885E-2</c:v>
                </c:pt>
                <c:pt idx="1746">
                  <c:v>-2.8381496434391321E-2</c:v>
                </c:pt>
                <c:pt idx="1747">
                  <c:v>-2.811296219630156E-2</c:v>
                </c:pt>
                <c:pt idx="1748">
                  <c:v>-2.784350171233654E-2</c:v>
                </c:pt>
                <c:pt idx="1749">
                  <c:v>-2.7573393144301746E-2</c:v>
                </c:pt>
                <c:pt idx="1750">
                  <c:v>-2.730289650275828E-2</c:v>
                </c:pt>
                <c:pt idx="1751">
                  <c:v>-2.7032254411566103E-2</c:v>
                </c:pt>
                <c:pt idx="1752">
                  <c:v>-2.6761692852635195E-2</c:v>
                </c:pt>
                <c:pt idx="1753">
                  <c:v>-2.6491421890827371E-2</c:v>
                </c:pt>
                <c:pt idx="1754">
                  <c:v>-2.6221636378996764E-2</c:v>
                </c:pt>
                <c:pt idx="1755">
                  <c:v>-2.5952516643193386E-2</c:v>
                </c:pt>
                <c:pt idx="1756">
                  <c:v>-2.5684229148092187E-2</c:v>
                </c:pt>
                <c:pt idx="1757">
                  <c:v>-2.5416927142743434E-2</c:v>
                </c:pt>
                <c:pt idx="1758">
                  <c:v>-2.5150751286771546E-2</c:v>
                </c:pt>
                <c:pt idx="1759">
                  <c:v>-2.4885830257178474E-2</c:v>
                </c:pt>
                <c:pt idx="1760">
                  <c:v>-2.4622281335933666E-2</c:v>
                </c:pt>
                <c:pt idx="1761">
                  <c:v>-2.4360210978558609E-2</c:v>
                </c:pt>
                <c:pt idx="1762">
                  <c:v>-2.4099715363932791E-2</c:v>
                </c:pt>
                <c:pt idx="1763">
                  <c:v>-2.3840880925573057E-2</c:v>
                </c:pt>
                <c:pt idx="1764">
                  <c:v>-2.3583784864652037E-2</c:v>
                </c:pt>
                <c:pt idx="1765">
                  <c:v>-2.332849564504071E-2</c:v>
                </c:pt>
                <c:pt idx="1766">
                  <c:v>-2.307507347067379E-2</c:v>
                </c:pt>
                <c:pt idx="1767">
                  <c:v>-2.2823570745550262E-2</c:v>
                </c:pt>
                <c:pt idx="1768">
                  <c:v>-2.2574032516693581E-2</c:v>
                </c:pt>
                <c:pt idx="1769">
                  <c:v>-2.2326496900404547E-2</c:v>
                </c:pt>
                <c:pt idx="1770">
                  <c:v>-2.208099549215195E-2</c:v>
                </c:pt>
                <c:pt idx="1771">
                  <c:v>-2.1837553760448995E-2</c:v>
                </c:pt>
                <c:pt idx="1772">
                  <c:v>-2.1596191425075927E-2</c:v>
                </c:pt>
                <c:pt idx="1773">
                  <c:v>-2.1356922820008683E-2</c:v>
                </c:pt>
                <c:pt idx="1774">
                  <c:v>-2.1119757241421854E-2</c:v>
                </c:pt>
                <c:pt idx="1775">
                  <c:v>-2.0884699281134941E-2</c:v>
                </c:pt>
                <c:pt idx="1776">
                  <c:v>-2.0651749145874719E-2</c:v>
                </c:pt>
                <c:pt idx="1777">
                  <c:v>-2.042090296272684E-2</c:v>
                </c:pt>
                <c:pt idx="1778">
                  <c:v>-2.019215307115103E-2</c:v>
                </c:pt>
                <c:pt idx="1779">
                  <c:v>-1.9965488301934228E-2</c:v>
                </c:pt>
                <c:pt idx="1780">
                  <c:v>-1.9740894243453377E-2</c:v>
                </c:pt>
                <c:pt idx="1781">
                  <c:v>-1.9518353495621341E-2</c:v>
                </c:pt>
                <c:pt idx="1782">
                  <c:v>-1.9297845911883941E-2</c:v>
                </c:pt>
                <c:pt idx="1783">
                  <c:v>-1.9079348829635075E-2</c:v>
                </c:pt>
                <c:pt idx="1784">
                  <c:v>-1.8862837289413653E-2</c:v>
                </c:pt>
                <c:pt idx="1785">
                  <c:v>-1.8648284243241643E-2</c:v>
                </c:pt>
                <c:pt idx="1786">
                  <c:v>-1.8435660752459174E-2</c:v>
                </c:pt>
                <c:pt idx="1787">
                  <c:v>-1.8224936175407262E-2</c:v>
                </c:pt>
                <c:pt idx="1788">
                  <c:v>-1.8016078345305074E-2</c:v>
                </c:pt>
                <c:pt idx="1789">
                  <c:v>-1.7809053738661183E-2</c:v>
                </c:pt>
                <c:pt idx="1790">
                  <c:v>-1.7603827634555966E-2</c:v>
                </c:pt>
                <c:pt idx="1791">
                  <c:v>-1.7400364265123366E-2</c:v>
                </c:pt>
                <c:pt idx="1792">
                  <c:v>-1.7198626957556168E-2</c:v>
                </c:pt>
                <c:pt idx="1793">
                  <c:v>-1.6998578267952074E-2</c:v>
                </c:pt>
                <c:pt idx="1794">
                  <c:v>-1.6800180107311297E-2</c:v>
                </c:pt>
                <c:pt idx="1795">
                  <c:v>-1.6603393859990528E-2</c:v>
                </c:pt>
                <c:pt idx="1796">
                  <c:v>-1.6408180494910465E-2</c:v>
                </c:pt>
                <c:pt idx="1797">
                  <c:v>-1.6214500669808399E-2</c:v>
                </c:pt>
                <c:pt idx="1798">
                  <c:v>-1.6022314828819037E-2</c:v>
                </c:pt>
                <c:pt idx="1799">
                  <c:v>-1.5831583293661845E-2</c:v>
                </c:pt>
                <c:pt idx="1800">
                  <c:v>-1.5642266348703977E-2</c:v>
                </c:pt>
                <c:pt idx="1801">
                  <c:v>-1.5454324320162497E-2</c:v>
                </c:pt>
                <c:pt idx="1802">
                  <c:v>-1.526690389640634E-2</c:v>
                </c:pt>
                <c:pt idx="1803">
                  <c:v>-1.5078208182288938E-2</c:v>
                </c:pt>
                <c:pt idx="1804">
                  <c:v>-1.488702806587359E-2</c:v>
                </c:pt>
                <c:pt idx="1805">
                  <c:v>-1.4692915657326337E-2</c:v>
                </c:pt>
                <c:pt idx="1806">
                  <c:v>-1.4495484595101674E-2</c:v>
                </c:pt>
                <c:pt idx="1807">
                  <c:v>-1.4294382768841738E-2</c:v>
                </c:pt>
                <c:pt idx="1808">
                  <c:v>-1.4089289739746528E-2</c:v>
                </c:pt>
                <c:pt idx="1809">
                  <c:v>-1.38799151176838E-2</c:v>
                </c:pt>
                <c:pt idx="1810">
                  <c:v>-1.3665997024249758E-2</c:v>
                </c:pt>
                <c:pt idx="1811">
                  <c:v>-1.3447300609164745E-2</c:v>
                </c:pt>
                <c:pt idx="1812">
                  <c:v>-1.3223616618060803E-2</c:v>
                </c:pt>
                <c:pt idx="1813">
                  <c:v>-1.2994760010799264E-2</c:v>
                </c:pt>
                <c:pt idx="1814">
                  <c:v>-1.2760568629457642E-2</c:v>
                </c:pt>
                <c:pt idx="1815">
                  <c:v>-1.2520901915089073E-2</c:v>
                </c:pt>
                <c:pt idx="1816">
                  <c:v>-1.2275639672329431E-2</c:v>
                </c:pt>
                <c:pt idx="1817">
                  <c:v>-1.2024680880895876E-2</c:v>
                </c:pt>
                <c:pt idx="1818">
                  <c:v>-1.1767942552999084E-2</c:v>
                </c:pt>
                <c:pt idx="1819">
                  <c:v>-1.1505358635670447E-2</c:v>
                </c:pt>
                <c:pt idx="1820">
                  <c:v>-1.1236878956988237E-2</c:v>
                </c:pt>
                <c:pt idx="1821">
                  <c:v>-1.0962468215173519E-2</c:v>
                </c:pt>
                <c:pt idx="1822">
                  <c:v>-1.0682105009515629E-2</c:v>
                </c:pt>
                <c:pt idx="1823">
                  <c:v>-1.0395780912077417E-2</c:v>
                </c:pt>
                <c:pt idx="1824">
                  <c:v>-1.0103499579128268E-2</c:v>
                </c:pt>
                <c:pt idx="1825">
                  <c:v>-9.8052759012460886E-3</c:v>
                </c:pt>
                <c:pt idx="1826">
                  <c:v>-9.5011351910310529E-3</c:v>
                </c:pt>
                <c:pt idx="1827">
                  <c:v>-9.1911124073742623E-3</c:v>
                </c:pt>
                <c:pt idx="1828">
                  <c:v>-8.8752514152276793E-3</c:v>
                </c:pt>
                <c:pt idx="1829">
                  <c:v>-8.5536042798269804E-3</c:v>
                </c:pt>
                <c:pt idx="1830">
                  <c:v>-8.2262305943252741E-3</c:v>
                </c:pt>
                <c:pt idx="1831">
                  <c:v>-7.8931968398049234E-3</c:v>
                </c:pt>
                <c:pt idx="1832">
                  <c:v>-7.5545757766415688E-3</c:v>
                </c:pt>
                <c:pt idx="1833">
                  <c:v>-7.2104458662098497E-3</c:v>
                </c:pt>
                <c:pt idx="1834">
                  <c:v>-6.8608907219281957E-3</c:v>
                </c:pt>
                <c:pt idx="1835">
                  <c:v>-6.5059985886556709E-3</c:v>
                </c:pt>
                <c:pt idx="1836">
                  <c:v>-6.1458618494673895E-3</c:v>
                </c:pt>
                <c:pt idx="1837">
                  <c:v>-5.7805765588501423E-3</c:v>
                </c:pt>
                <c:pt idx="1838">
                  <c:v>-5.4102420013755819E-3</c:v>
                </c:pt>
                <c:pt idx="1839">
                  <c:v>-5.0349602749260704E-3</c:v>
                </c:pt>
                <c:pt idx="1840">
                  <c:v>-4.6548358975623478E-3</c:v>
                </c:pt>
                <c:pt idx="1841">
                  <c:v>-4.2699754371449909E-3</c:v>
                </c:pt>
                <c:pt idx="1842">
                  <c:v>-3.8804871628349774E-3</c:v>
                </c:pt>
                <c:pt idx="1843">
                  <c:v>-3.4864807176202615E-3</c:v>
                </c:pt>
                <c:pt idx="1844">
                  <c:v>-3.0880668110332722E-3</c:v>
                </c:pt>
                <c:pt idx="1845">
                  <c:v>-2.6853569312436875E-3</c:v>
                </c:pt>
                <c:pt idx="1846">
                  <c:v>-2.2784630757302429E-3</c:v>
                </c:pt>
                <c:pt idx="1847">
                  <c:v>-1.8674974997560686E-3</c:v>
                </c:pt>
                <c:pt idx="1848">
                  <c:v>-1.4525724818886239E-3</c:v>
                </c:pt>
                <c:pt idx="1849">
                  <c:v>-1.0338001058306334E-3</c:v>
                </c:pt>
                <c:pt idx="1850">
                  <c:v>-6.1129205784291464E-4</c:v>
                </c:pt>
                <c:pt idx="1851">
                  <c:v>-1.8515943906317439E-4</c:v>
                </c:pt>
                <c:pt idx="1852">
                  <c:v>2.4448740795636871E-4</c:v>
                </c:pt>
                <c:pt idx="1853">
                  <c:v>6.7753905914971139E-4</c:v>
                </c:pt>
                <c:pt idx="1854">
                  <c:v>1.1138871559136555E-3</c:v>
                </c:pt>
                <c:pt idx="1855">
                  <c:v>1.553424539778395E-3</c:v>
                </c:pt>
                <c:pt idx="1856">
                  <c:v>1.9960453753696747E-3</c:v>
                </c:pt>
                <c:pt idx="1857">
                  <c:v>2.441645262244494E-3</c:v>
                </c:pt>
                <c:pt idx="1858">
                  <c:v>2.890121336157452E-3</c:v>
                </c:pt>
                <c:pt idx="1859">
                  <c:v>3.3413723603020122E-3</c:v>
                </c:pt>
                <c:pt idx="1860">
                  <c:v>3.7952988070490213E-3</c:v>
                </c:pt>
                <c:pt idx="1861">
                  <c:v>4.2518029306877619E-3</c:v>
                </c:pt>
                <c:pt idx="1862">
                  <c:v>4.7107888316568073E-3</c:v>
                </c:pt>
                <c:pt idx="1863">
                  <c:v>5.1721625127345737E-3</c:v>
                </c:pt>
                <c:pt idx="1864">
                  <c:v>5.6358319276408764E-3</c:v>
                </c:pt>
                <c:pt idx="1865">
                  <c:v>6.1017070224877561E-3</c:v>
                </c:pt>
                <c:pt idx="1866">
                  <c:v>6.5696997704948737E-3</c:v>
                </c:pt>
                <c:pt idx="1867">
                  <c:v>7.0397242003748797E-3</c:v>
                </c:pt>
                <c:pt idx="1868">
                  <c:v>7.5116964187745367E-3</c:v>
                </c:pt>
                <c:pt idx="1869">
                  <c:v>7.9855346271430084E-3</c:v>
                </c:pt>
                <c:pt idx="1870">
                  <c:v>8.4611591333835605E-3</c:v>
                </c:pt>
                <c:pt idx="1871">
                  <c:v>8.9384923586301266E-3</c:v>
                </c:pt>
                <c:pt idx="1872">
                  <c:v>9.4174588394747589E-3</c:v>
                </c:pt>
                <c:pt idx="1873">
                  <c:v>9.8979852259614594E-3</c:v>
                </c:pt>
                <c:pt idx="1874">
                  <c:v>1.0380000275642186E-2</c:v>
                </c:pt>
                <c:pt idx="1875">
                  <c:v>1.0863434843983664E-2</c:v>
                </c:pt>
                <c:pt idx="1876">
                  <c:v>1.1348221871396983E-2</c:v>
                </c:pt>
                <c:pt idx="1877">
                  <c:v>1.1834296367150859E-2</c:v>
                </c:pt>
                <c:pt idx="1878">
                  <c:v>1.2321595390416698E-2</c:v>
                </c:pt>
                <c:pt idx="1879">
                  <c:v>1.2810058028682517E-2</c:v>
                </c:pt>
                <c:pt idx="1880">
                  <c:v>1.3299625373759609E-2</c:v>
                </c:pt>
                <c:pt idx="1881">
                  <c:v>1.3790240495598897E-2</c:v>
                </c:pt>
                <c:pt idx="1882">
                  <c:v>1.4281848414116619E-2</c:v>
                </c:pt>
                <c:pt idx="1883">
                  <c:v>1.4774396069225239E-2</c:v>
                </c:pt>
                <c:pt idx="1884">
                  <c:v>1.5267832289251541E-2</c:v>
                </c:pt>
                <c:pt idx="1885">
                  <c:v>1.5762107757915329E-2</c:v>
                </c:pt>
                <c:pt idx="1886">
                  <c:v>1.6257174980032981E-2</c:v>
                </c:pt>
                <c:pt idx="1887">
                  <c:v>1.6752988246100928E-2</c:v>
                </c:pt>
                <c:pt idx="1888">
                  <c:v>1.7249503595905449E-2</c:v>
                </c:pt>
                <c:pt idx="1889">
                  <c:v>1.7746678781296137E-2</c:v>
                </c:pt>
                <c:pt idx="1890">
                  <c:v>1.8244473228255578E-2</c:v>
                </c:pt>
                <c:pt idx="1891">
                  <c:v>1.8742847998384032E-2</c:v>
                </c:pt>
                <c:pt idx="1892">
                  <c:v>1.9241765749916904E-2</c:v>
                </c:pt>
                <c:pt idx="1893">
                  <c:v>1.9741190698381549E-2</c:v>
                </c:pt>
                <c:pt idx="1894">
                  <c:v>2.0241088576994849E-2</c:v>
                </c:pt>
                <c:pt idx="1895">
                  <c:v>2.0741426596895828E-2</c:v>
                </c:pt>
                <c:pt idx="1896">
                  <c:v>2.1242173407301838E-2</c:v>
                </c:pt>
                <c:pt idx="1897">
                  <c:v>2.1743299055669116E-2</c:v>
                </c:pt>
                <c:pt idx="1898">
                  <c:v>2.2244774947937515E-2</c:v>
                </c:pt>
                <c:pt idx="1899">
                  <c:v>2.2746573808926002E-2</c:v>
                </c:pt>
                <c:pt idx="1900">
                  <c:v>2.3248669642947778E-2</c:v>
                </c:pt>
                <c:pt idx="1901">
                  <c:v>2.3751037694704651E-2</c:v>
                </c:pt>
                <c:pt idx="1902">
                  <c:v>2.4250528799965181E-2</c:v>
                </c:pt>
                <c:pt idx="1903">
                  <c:v>2.4740369966290702E-2</c:v>
                </c:pt>
                <c:pt idx="1904">
                  <c:v>2.5216046042368382E-2</c:v>
                </c:pt>
                <c:pt idx="1905">
                  <c:v>2.5675965632214751E-2</c:v>
                </c:pt>
                <c:pt idx="1906">
                  <c:v>2.6118773342043908E-2</c:v>
                </c:pt>
                <c:pt idx="1907">
                  <c:v>2.6543244784198776E-2</c:v>
                </c:pt>
                <c:pt idx="1908">
                  <c:v>2.6948276460360417E-2</c:v>
                </c:pt>
                <c:pt idx="1909">
                  <c:v>2.7332879335585689E-2</c:v>
                </c:pt>
                <c:pt idx="1910">
                  <c:v>2.7696172757742048E-2</c:v>
                </c:pt>
                <c:pt idx="1911">
                  <c:v>2.8037378596340659E-2</c:v>
                </c:pt>
                <c:pt idx="1912">
                  <c:v>2.8355815592604923E-2</c:v>
                </c:pt>
                <c:pt idx="1913">
                  <c:v>2.8650893916783951E-2</c:v>
                </c:pt>
                <c:pt idx="1914">
                  <c:v>2.8922109928749669E-2</c:v>
                </c:pt>
                <c:pt idx="1915">
                  <c:v>2.9169041137800968E-2</c:v>
                </c:pt>
                <c:pt idx="1916">
                  <c:v>2.93913413575034E-2</c:v>
                </c:pt>
                <c:pt idx="1917">
                  <c:v>2.9588736051304704E-2</c:v>
                </c:pt>
                <c:pt idx="1918">
                  <c:v>2.9761017864596992E-2</c:v>
                </c:pt>
                <c:pt idx="1919">
                  <c:v>2.990804233883804E-2</c:v>
                </c:pt>
                <c:pt idx="1920">
                  <c:v>3.0029723803299442E-2</c:v>
                </c:pt>
                <c:pt idx="1921">
                  <c:v>3.0126031439976341E-2</c:v>
                </c:pt>
                <c:pt idx="1922">
                  <c:v>3.0196985517169633E-2</c:v>
                </c:pt>
                <c:pt idx="1923">
                  <c:v>3.0242653787240743E-2</c:v>
                </c:pt>
                <c:pt idx="1924">
                  <c:v>3.0263148044035633E-2</c:v>
                </c:pt>
                <c:pt idx="1925">
                  <c:v>3.0258620835480705E-2</c:v>
                </c:pt>
                <c:pt idx="1926">
                  <c:v>3.0229262326868275E-2</c:v>
                </c:pt>
                <c:pt idx="1927">
                  <c:v>3.0175297310370424E-2</c:v>
                </c:pt>
                <c:pt idx="1928">
                  <c:v>3.009698235635027E-2</c:v>
                </c:pt>
                <c:pt idx="1929">
                  <c:v>2.9994603102074271E-2</c:v>
                </c:pt>
                <c:pt idx="1930">
                  <c:v>2.9868471673471248E-2</c:v>
                </c:pt>
                <c:pt idx="1931">
                  <c:v>2.9718924235631168E-2</c:v>
                </c:pt>
                <c:pt idx="1932">
                  <c:v>2.9546318667788347E-2</c:v>
                </c:pt>
                <c:pt idx="1933">
                  <c:v>2.9351032358590576E-2</c:v>
                </c:pt>
                <c:pt idx="1934">
                  <c:v>2.9133460117516951E-2</c:v>
                </c:pt>
                <c:pt idx="1935">
                  <c:v>2.8894012198371389E-2</c:v>
                </c:pt>
                <c:pt idx="1936">
                  <c:v>2.8633112430845899E-2</c:v>
                </c:pt>
                <c:pt idx="1937">
                  <c:v>2.8351196456220959E-2</c:v>
                </c:pt>
                <c:pt idx="1938">
                  <c:v>2.8048710063341219E-2</c:v>
                </c:pt>
                <c:pt idx="1939">
                  <c:v>2.7728419478338439E-2</c:v>
                </c:pt>
                <c:pt idx="1940">
                  <c:v>2.7395779256864015E-2</c:v>
                </c:pt>
                <c:pt idx="1941">
                  <c:v>2.7054580494811881E-2</c:v>
                </c:pt>
                <c:pt idx="1942">
                  <c:v>2.6706456957304125E-2</c:v>
                </c:pt>
                <c:pt idx="1943">
                  <c:v>2.635287182962015E-2</c:v>
                </c:pt>
                <c:pt idx="1944">
                  <c:v>2.5995194211521112E-2</c:v>
                </c:pt>
                <c:pt idx="1945">
                  <c:v>2.5634705510036288E-2</c:v>
                </c:pt>
                <c:pt idx="1946">
                  <c:v>2.5272603175036826E-2</c:v>
                </c:pt>
                <c:pt idx="1947">
                  <c:v>2.4910004248936399E-2</c:v>
                </c:pt>
                <c:pt idx="1948">
                  <c:v>2.4547948820686834E-2</c:v>
                </c:pt>
                <c:pt idx="1949">
                  <c:v>2.4187403387162913E-2</c:v>
                </c:pt>
                <c:pt idx="1950">
                  <c:v>2.3829264122026458E-2</c:v>
                </c:pt>
                <c:pt idx="1951">
                  <c:v>2.3474360052221473E-2</c:v>
                </c:pt>
                <c:pt idx="1952">
                  <c:v>2.3123456142418172E-2</c:v>
                </c:pt>
                <c:pt idx="1953">
                  <c:v>2.2777256287875424E-2</c:v>
                </c:pt>
                <c:pt idx="1954">
                  <c:v>2.2436406216339144E-2</c:v>
                </c:pt>
                <c:pt idx="1955">
                  <c:v>2.2101496299723571E-2</c:v>
                </c:pt>
                <c:pt idx="1956">
                  <c:v>2.1773064276444872E-2</c:v>
                </c:pt>
                <c:pt idx="1957">
                  <c:v>2.1451597885389102E-2</c:v>
                </c:pt>
                <c:pt idx="1958">
                  <c:v>2.113753741259734E-2</c:v>
                </c:pt>
                <c:pt idx="1959">
                  <c:v>2.0831278151844698E-2</c:v>
                </c:pt>
                <c:pt idx="1960">
                  <c:v>2.0533172780372769E-2</c:v>
                </c:pt>
                <c:pt idx="1961">
                  <c:v>2.0243533651112346E-2</c:v>
                </c:pt>
                <c:pt idx="1962">
                  <c:v>1.9962635002798528E-2</c:v>
                </c:pt>
                <c:pt idx="1963">
                  <c:v>1.9690715089444602E-2</c:v>
                </c:pt>
                <c:pt idx="1964">
                  <c:v>1.9427978230690774E-2</c:v>
                </c:pt>
                <c:pt idx="1965">
                  <c:v>1.9174596784592723E-2</c:v>
                </c:pt>
                <c:pt idx="1966">
                  <c:v>1.8930713044454799E-2</c:v>
                </c:pt>
                <c:pt idx="1967">
                  <c:v>1.8696441061347224E-2</c:v>
                </c:pt>
                <c:pt idx="1968">
                  <c:v>1.8471868393975778E-2</c:v>
                </c:pt>
                <c:pt idx="1969">
                  <c:v>1.8257057787595957E-2</c:v>
                </c:pt>
                <c:pt idx="1970">
                  <c:v>1.8052048783683119E-2</c:v>
                </c:pt>
                <c:pt idx="1971">
                  <c:v>1.7856859262082546E-2</c:v>
                </c:pt>
                <c:pt idx="1972">
                  <c:v>1.7671486917376071E-2</c:v>
                </c:pt>
                <c:pt idx="1973">
                  <c:v>1.7495910671205209E-2</c:v>
                </c:pt>
                <c:pt idx="1974">
                  <c:v>1.7330092022293915E-2</c:v>
                </c:pt>
                <c:pt idx="1975">
                  <c:v>1.7173976335912885E-2</c:v>
                </c:pt>
                <c:pt idx="1976">
                  <c:v>1.702749407452199E-2</c:v>
                </c:pt>
                <c:pt idx="1977">
                  <c:v>1.689056197132038E-2</c:v>
                </c:pt>
                <c:pt idx="1978">
                  <c:v>1.6763084148422654E-2</c:v>
                </c:pt>
                <c:pt idx="1979">
                  <c:v>1.6644953181367193E-2</c:v>
                </c:pt>
                <c:pt idx="1980">
                  <c:v>1.6536051111646084E-2</c:v>
                </c:pt>
                <c:pt idx="1981">
                  <c:v>1.6436250408930153E-2</c:v>
                </c:pt>
                <c:pt idx="1982">
                  <c:v>1.6345414884641168E-2</c:v>
                </c:pt>
                <c:pt idx="1983">
                  <c:v>1.6263400558503258E-2</c:v>
                </c:pt>
                <c:pt idx="1984">
                  <c:v>1.6190056479681417E-2</c:v>
                </c:pt>
                <c:pt idx="1985">
                  <c:v>1.6125225504091303E-2</c:v>
                </c:pt>
                <c:pt idx="1986">
                  <c:v>1.6068745029437819E-2</c:v>
                </c:pt>
                <c:pt idx="1987">
                  <c:v>1.602044768951327E-2</c:v>
                </c:pt>
                <c:pt idx="1988">
                  <c:v>1.5980162009257792E-2</c:v>
                </c:pt>
                <c:pt idx="1989">
                  <c:v>1.5947713022054999E-2</c:v>
                </c:pt>
                <c:pt idx="1990">
                  <c:v>1.592292285070683E-2</c:v>
                </c:pt>
                <c:pt idx="1991">
                  <c:v>1.5905611253499981E-2</c:v>
                </c:pt>
                <c:pt idx="1992">
                  <c:v>1.5895596136745793E-2</c:v>
                </c:pt>
                <c:pt idx="1993">
                  <c:v>1.5892694035143401E-2</c:v>
                </c:pt>
                <c:pt idx="1994">
                  <c:v>1.589672056128396E-2</c:v>
                </c:pt>
                <c:pt idx="1995">
                  <c:v>1.5907490825581377E-2</c:v>
                </c:pt>
                <c:pt idx="1996">
                  <c:v>1.5924819827882332E-2</c:v>
                </c:pt>
                <c:pt idx="1997">
                  <c:v>1.5948522821975591E-2</c:v>
                </c:pt>
                <c:pt idx="1998">
                  <c:v>1.5978415654187957E-2</c:v>
                </c:pt>
                <c:pt idx="1999">
                  <c:v>1.6014315077220967E-2</c:v>
                </c:pt>
                <c:pt idx="2000">
                  <c:v>1.6056039040350283E-2</c:v>
                </c:pt>
                <c:pt idx="2001">
                  <c:v>1.6103406957076415E-2</c:v>
                </c:pt>
                <c:pt idx="2002">
                  <c:v>1.615663065054013E-2</c:v>
                </c:pt>
                <c:pt idx="2003">
                  <c:v>1.621637700149528E-2</c:v>
                </c:pt>
                <c:pt idx="2004">
                  <c:v>1.6283032944995071E-2</c:v>
                </c:pt>
                <c:pt idx="2005">
                  <c:v>1.6356622414572589E-2</c:v>
                </c:pt>
                <c:pt idx="2006">
                  <c:v>1.643714247510485E-2</c:v>
                </c:pt>
                <c:pt idx="2007">
                  <c:v>1.6524576596129662E-2</c:v>
                </c:pt>
                <c:pt idx="2008">
                  <c:v>1.6618896049569312E-2</c:v>
                </c:pt>
                <c:pt idx="2009">
                  <c:v>1.6720060831198601E-2</c:v>
                </c:pt>
                <c:pt idx="2010">
                  <c:v>1.682802052484526E-2</c:v>
                </c:pt>
                <c:pt idx="2011">
                  <c:v>1.6942715125854803E-2</c:v>
                </c:pt>
                <c:pt idx="2012">
                  <c:v>1.7064075825593345E-2</c:v>
                </c:pt>
                <c:pt idx="2013">
                  <c:v>1.7192025758211989E-2</c:v>
                </c:pt>
                <c:pt idx="2014">
                  <c:v>1.7326480710865743E-2</c:v>
                </c:pt>
                <c:pt idx="2015">
                  <c:v>1.7467349798565558E-2</c:v>
                </c:pt>
                <c:pt idx="2016">
                  <c:v>1.7614536104829309E-2</c:v>
                </c:pt>
                <c:pt idx="2017">
                  <c:v>1.7767937289281291E-2</c:v>
                </c:pt>
                <c:pt idx="2018">
                  <c:v>1.7927446163333676E-2</c:v>
                </c:pt>
                <c:pt idx="2019">
                  <c:v>1.809295123506597E-2</c:v>
                </c:pt>
                <c:pt idx="2020">
                  <c:v>1.826433722439991E-2</c:v>
                </c:pt>
                <c:pt idx="2021">
                  <c:v>1.844148554964781E-2</c:v>
                </c:pt>
                <c:pt idx="2022">
                  <c:v>1.8624274786493335E-2</c:v>
                </c:pt>
                <c:pt idx="2023">
                  <c:v>1.8812581100441306E-2</c:v>
                </c:pt>
                <c:pt idx="2024">
                  <c:v>1.9006278653753709E-2</c:v>
                </c:pt>
                <c:pt idx="2025">
                  <c:v>1.9205239987866215E-2</c:v>
                </c:pt>
                <c:pt idx="2026">
                  <c:v>1.9409336382258127E-2</c:v>
                </c:pt>
                <c:pt idx="2027">
                  <c:v>1.9618438190725711E-2</c:v>
                </c:pt>
                <c:pt idx="2028">
                  <c:v>1.9832415155986622E-2</c:v>
                </c:pt>
                <c:pt idx="2029">
                  <c:v>2.0051136703519538E-2</c:v>
                </c:pt>
                <c:pt idx="2030">
                  <c:v>2.027447221552172E-2</c:v>
                </c:pt>
                <c:pt idx="2031">
                  <c:v>2.0502291285841454E-2</c:v>
                </c:pt>
                <c:pt idx="2032">
                  <c:v>2.0734463956721589E-2</c:v>
                </c:pt>
                <c:pt idx="2033">
                  <c:v>2.0970860938165952E-2</c:v>
                </c:pt>
                <c:pt idx="2034">
                  <c:v>2.121135381071754E-2</c:v>
                </c:pt>
                <c:pt idx="2035">
                  <c:v>2.1455815212414551E-2</c:v>
                </c:pt>
                <c:pt idx="2036">
                  <c:v>2.1704119010666673E-2</c:v>
                </c:pt>
                <c:pt idx="2037">
                  <c:v>2.1956140459773399E-2</c:v>
                </c:pt>
                <c:pt idx="2038">
                  <c:v>2.2211756344779773E-2</c:v>
                </c:pt>
                <c:pt idx="2039">
                  <c:v>2.2470845112347114E-2</c:v>
                </c:pt>
                <c:pt idx="2040">
                  <c:v>2.2733286989290759E-2</c:v>
                </c:pt>
                <c:pt idx="2041">
                  <c:v>2.2998964089417002E-2</c:v>
                </c:pt>
                <c:pt idx="2042">
                  <c:v>2.3267760509268941E-2</c:v>
                </c:pt>
                <c:pt idx="2043">
                  <c:v>2.3539562413370463E-2</c:v>
                </c:pt>
                <c:pt idx="2044">
                  <c:v>2.3814258109535771E-2</c:v>
                </c:pt>
                <c:pt idx="2045">
                  <c:v>2.4091738114793617E-2</c:v>
                </c:pt>
                <c:pt idx="2046">
                  <c:v>2.4371895212451651E-2</c:v>
                </c:pt>
                <c:pt idx="2047">
                  <c:v>2.4654624500810473E-2</c:v>
                </c:pt>
                <c:pt idx="2048">
                  <c:v>2.4939823434014949E-2</c:v>
                </c:pt>
                <c:pt idx="2049">
                  <c:v>2.5227391855512746E-2</c:v>
                </c:pt>
                <c:pt idx="2050">
                  <c:v>2.5517232024571228E-2</c:v>
                </c:pt>
                <c:pt idx="2051">
                  <c:v>2.5809248636285493E-2</c:v>
                </c:pt>
                <c:pt idx="2052">
                  <c:v>2.6103348835492812E-2</c:v>
                </c:pt>
                <c:pt idx="2053">
                  <c:v>2.6399442224992777E-2</c:v>
                </c:pt>
                <c:pt idx="2054">
                  <c:v>2.6697440868452611E-2</c:v>
                </c:pt>
                <c:pt idx="2055">
                  <c:v>2.6997259288364314E-2</c:v>
                </c:pt>
                <c:pt idx="2056">
                  <c:v>2.7298814459401865E-2</c:v>
                </c:pt>
                <c:pt idx="2057">
                  <c:v>2.7602025797512589E-2</c:v>
                </c:pt>
                <c:pt idx="2058">
                  <c:v>2.790681514506085E-2</c:v>
                </c:pt>
                <c:pt idx="2059">
                  <c:v>2.8213106752328521E-2</c:v>
                </c:pt>
                <c:pt idx="2060">
                  <c:v>2.852082725566114E-2</c:v>
                </c:pt>
                <c:pt idx="2061">
                  <c:v>2.8829905652537631E-2</c:v>
                </c:pt>
                <c:pt idx="2062">
                  <c:v>2.914027327382394E-2</c:v>
                </c:pt>
                <c:pt idx="2063">
                  <c:v>2.9451863753462221E-2</c:v>
                </c:pt>
                <c:pt idx="2064">
                  <c:v>2.9764600786480598E-2</c:v>
                </c:pt>
                <c:pt idx="2065">
                  <c:v>3.0078396143555803E-2</c:v>
                </c:pt>
                <c:pt idx="2066">
                  <c:v>3.0393172609681395E-2</c:v>
                </c:pt>
                <c:pt idx="2067">
                  <c:v>3.0708866547211291E-2</c:v>
                </c:pt>
                <c:pt idx="2068">
                  <c:v>3.1025417357213741E-2</c:v>
                </c:pt>
                <c:pt idx="2069">
                  <c:v>3.134276702834949E-2</c:v>
                </c:pt>
                <c:pt idx="2070">
                  <c:v>3.166086005522601E-2</c:v>
                </c:pt>
                <c:pt idx="2071">
                  <c:v>3.1979643370184482E-2</c:v>
                </c:pt>
                <c:pt idx="2072">
                  <c:v>3.2299066275603958E-2</c:v>
                </c:pt>
                <c:pt idx="2073">
                  <c:v>3.2619080376372907E-2</c:v>
                </c:pt>
                <c:pt idx="2074">
                  <c:v>3.2939639512631076E-2</c:v>
                </c:pt>
                <c:pt idx="2075">
                  <c:v>3.3260699692890597E-2</c:v>
                </c:pt>
                <c:pt idx="2076">
                  <c:v>3.3582219027641143E-2</c:v>
                </c:pt>
                <c:pt idx="2077">
                  <c:v>3.3904157663530596E-2</c:v>
                </c:pt>
                <c:pt idx="2078">
                  <c:v>3.4226477718210482E-2</c:v>
                </c:pt>
                <c:pt idx="2079">
                  <c:v>3.4549143215923811E-2</c:v>
                </c:pt>
                <c:pt idx="2080">
                  <c:v>3.4872120023908812E-2</c:v>
                </c:pt>
                <c:pt idx="2081">
                  <c:v>3.5195375789683771E-2</c:v>
                </c:pt>
                <c:pt idx="2082">
                  <c:v>3.5518879879272512E-2</c:v>
                </c:pt>
                <c:pt idx="2083">
                  <c:v>3.5842603316424013E-2</c:v>
                </c:pt>
                <c:pt idx="2084">
                  <c:v>3.616651872287481E-2</c:v>
                </c:pt>
                <c:pt idx="2085">
                  <c:v>3.649060025969534E-2</c:v>
                </c:pt>
                <c:pt idx="2086">
                  <c:v>3.6814823569758653E-2</c:v>
                </c:pt>
                <c:pt idx="2087">
                  <c:v>3.7139165721364116E-2</c:v>
                </c:pt>
                <c:pt idx="2088">
                  <c:v>3.7463605153043839E-2</c:v>
                </c:pt>
                <c:pt idx="2089">
                  <c:v>3.7788121619576315E-2</c:v>
                </c:pt>
                <c:pt idx="2090">
                  <c:v>3.8112696139226847E-2</c:v>
                </c:pt>
                <c:pt idx="2091">
                  <c:v>3.8437310942230601E-2</c:v>
                </c:pt>
                <c:pt idx="2092">
                  <c:v>3.8761949420532377E-2</c:v>
                </c:pt>
                <c:pt idx="2093">
                  <c:v>3.9086596078790448E-2</c:v>
                </c:pt>
                <c:pt idx="2094">
                  <c:v>3.9411236486652297E-2</c:v>
                </c:pt>
                <c:pt idx="2095">
                  <c:v>3.9735857232304723E-2</c:v>
                </c:pt>
                <c:pt idx="2096">
                  <c:v>4.0060445877299622E-2</c:v>
                </c:pt>
                <c:pt idx="2097">
                  <c:v>4.0384990912653136E-2</c:v>
                </c:pt>
                <c:pt idx="2098">
                  <c:v>4.0709481716214281E-2</c:v>
                </c:pt>
                <c:pt idx="2099">
                  <c:v>4.1033908511296152E-2</c:v>
                </c:pt>
                <c:pt idx="2100">
                  <c:v>4.1358262326563117E-2</c:v>
                </c:pt>
                <c:pt idx="2101">
                  <c:v>4.1682534957161288E-2</c:v>
                </c:pt>
                <c:pt idx="2102">
                  <c:v>4.2006718927082229E-2</c:v>
                </c:pt>
                <c:pt idx="2103">
                  <c:v>4.2330807452746463E-2</c:v>
                </c:pt>
                <c:pt idx="2104">
                  <c:v>4.2654794407790832E-2</c:v>
                </c:pt>
                <c:pt idx="2105">
                  <c:v>4.2978674289044873E-2</c:v>
                </c:pt>
                <c:pt idx="2106">
                  <c:v>4.3302442183678055E-2</c:v>
                </c:pt>
                <c:pt idx="2107">
                  <c:v>4.3626093737499566E-2</c:v>
                </c:pt>
                <c:pt idx="2108">
                  <c:v>4.3949625124392856E-2</c:v>
                </c:pt>
                <c:pt idx="2109">
                  <c:v>4.4273033016862223E-2</c:v>
                </c:pt>
                <c:pt idx="2110">
                  <c:v>4.4596314557672823E-2</c:v>
                </c:pt>
                <c:pt idx="2111">
                  <c:v>4.491946733256158E-2</c:v>
                </c:pt>
                <c:pt idx="2112">
                  <c:v>4.5242489343997161E-2</c:v>
                </c:pt>
                <c:pt idx="2113">
                  <c:v>4.5565378985966395E-2</c:v>
                </c:pt>
                <c:pt idx="2114">
                  <c:v>4.5888135019764222E-2</c:v>
                </c:pt>
                <c:pt idx="2115">
                  <c:v>4.6210756550763316E-2</c:v>
                </c:pt>
                <c:pt idx="2116">
                  <c:v>4.6533243006141638E-2</c:v>
                </c:pt>
                <c:pt idx="2117">
                  <c:v>4.6855594113541413E-2</c:v>
                </c:pt>
                <c:pt idx="2118">
                  <c:v>4.7177809880637883E-2</c:v>
                </c:pt>
                <c:pt idx="2119">
                  <c:v>4.7499890575592917E-2</c:v>
                </c:pt>
                <c:pt idx="2120">
                  <c:v>4.7821836708369286E-2</c:v>
                </c:pt>
                <c:pt idx="2121">
                  <c:v>4.8143649012882317E-2</c:v>
                </c:pt>
                <c:pt idx="2122">
                  <c:v>4.8465328429963754E-2</c:v>
                </c:pt>
                <c:pt idx="2123">
                  <c:v>4.8786876091115879E-2</c:v>
                </c:pt>
                <c:pt idx="2124">
                  <c:v>4.9108293303030119E-2</c:v>
                </c:pt>
                <c:pt idx="2125">
                  <c:v>4.9429581532847877E-2</c:v>
                </c:pt>
                <c:pt idx="2126">
                  <c:v>4.9750742394139957E-2</c:v>
                </c:pt>
                <c:pt idx="2127">
                  <c:v>5.0069731742204422E-2</c:v>
                </c:pt>
                <c:pt idx="2128">
                  <c:v>5.0382132787978963E-2</c:v>
                </c:pt>
                <c:pt idx="2129">
                  <c:v>5.0685006000804396E-2</c:v>
                </c:pt>
                <c:pt idx="2130">
                  <c:v>5.0977325000619363E-2</c:v>
                </c:pt>
                <c:pt idx="2131">
                  <c:v>5.1258217282799473E-2</c:v>
                </c:pt>
                <c:pt idx="2132">
                  <c:v>5.1526895505856159E-2</c:v>
                </c:pt>
                <c:pt idx="2133">
                  <c:v>5.1782650883244886E-2</c:v>
                </c:pt>
                <c:pt idx="2134">
                  <c:v>5.2024848991175605E-2</c:v>
                </c:pt>
                <c:pt idx="2135">
                  <c:v>5.2252925802611427E-2</c:v>
                </c:pt>
                <c:pt idx="2136">
                  <c:v>5.2466383864946599E-2</c:v>
                </c:pt>
                <c:pt idx="2137">
                  <c:v>5.2664788615989652E-2</c:v>
                </c:pt>
                <c:pt idx="2138">
                  <c:v>5.284776483560949E-2</c:v>
                </c:pt>
                <c:pt idx="2139">
                  <c:v>5.3014993230421852E-2</c:v>
                </c:pt>
                <c:pt idx="2140">
                  <c:v>5.3166207148824307E-2</c:v>
                </c:pt>
                <c:pt idx="2141">
                  <c:v>5.3301189423623781E-2</c:v>
                </c:pt>
                <c:pt idx="2142">
                  <c:v>5.341976933944588E-2</c:v>
                </c:pt>
                <c:pt idx="2143">
                  <c:v>5.3521819722072247E-2</c:v>
                </c:pt>
                <c:pt idx="2144">
                  <c:v>5.36072541468154E-2</c:v>
                </c:pt>
                <c:pt idx="2145">
                  <c:v>5.3676024263011726E-2</c:v>
                </c:pt>
                <c:pt idx="2146">
                  <c:v>5.3728117231694843E-2</c:v>
                </c:pt>
                <c:pt idx="2147">
                  <c:v>5.3763553273496023E-2</c:v>
                </c:pt>
                <c:pt idx="2148">
                  <c:v>5.3782383323813278E-2</c:v>
                </c:pt>
                <c:pt idx="2149">
                  <c:v>5.3784686792289579E-2</c:v>
                </c:pt>
                <c:pt idx="2150">
                  <c:v>5.3770569423646407E-2</c:v>
                </c:pt>
                <c:pt idx="2151">
                  <c:v>5.3740161256927911E-2</c:v>
                </c:pt>
                <c:pt idx="2152">
                  <c:v>5.3693614680229165E-2</c:v>
                </c:pt>
                <c:pt idx="2153">
                  <c:v>5.3631102577998926E-2</c:v>
                </c:pt>
                <c:pt idx="2154">
                  <c:v>5.3552816568034567E-2</c:v>
                </c:pt>
                <c:pt idx="2155">
                  <c:v>5.3458965325312198E-2</c:v>
                </c:pt>
                <c:pt idx="2156">
                  <c:v>5.3349772989829361E-2</c:v>
                </c:pt>
                <c:pt idx="2157">
                  <c:v>5.322547765567056E-2</c:v>
                </c:pt>
                <c:pt idx="2158">
                  <c:v>5.3086329938544695E-2</c:v>
                </c:pt>
                <c:pt idx="2159">
                  <c:v>5.293259161908407E-2</c:v>
                </c:pt>
                <c:pt idx="2160">
                  <c:v>5.2764534359237059E-2</c:v>
                </c:pt>
                <c:pt idx="2161">
                  <c:v>5.2582438489132043E-2</c:v>
                </c:pt>
                <c:pt idx="2162">
                  <c:v>5.2386591861837403E-2</c:v>
                </c:pt>
                <c:pt idx="2163">
                  <c:v>5.2177288773489872E-2</c:v>
                </c:pt>
                <c:pt idx="2164">
                  <c:v>5.1957253327597916E-2</c:v>
                </c:pt>
                <c:pt idx="2165">
                  <c:v>5.173202582354975E-2</c:v>
                </c:pt>
                <c:pt idx="2166">
                  <c:v>5.1505399709198763E-2</c:v>
                </c:pt>
                <c:pt idx="2167">
                  <c:v>5.1278904192492369E-2</c:v>
                </c:pt>
                <c:pt idx="2168">
                  <c:v>5.1053888180643631E-2</c:v>
                </c:pt>
                <c:pt idx="2169">
                  <c:v>5.0831600954309733E-2</c:v>
                </c:pt>
                <c:pt idx="2170">
                  <c:v>5.0613199298210572E-2</c:v>
                </c:pt>
                <c:pt idx="2171">
                  <c:v>5.0399751816474887E-2</c:v>
                </c:pt>
                <c:pt idx="2172">
                  <c:v>5.0192243025573194E-2</c:v>
                </c:pt>
                <c:pt idx="2173">
                  <c:v>4.999157732059932E-2</c:v>
                </c:pt>
                <c:pt idx="2174">
                  <c:v>4.979858281931409E-2</c:v>
                </c:pt>
                <c:pt idx="2175">
                  <c:v>4.9614015085182622E-2</c:v>
                </c:pt>
                <c:pt idx="2176">
                  <c:v>4.9438560730668164E-2</c:v>
                </c:pt>
                <c:pt idx="2177">
                  <c:v>4.9272840902185679E-2</c:v>
                </c:pt>
                <c:pt idx="2178">
                  <c:v>4.9117414648247822E-2</c:v>
                </c:pt>
                <c:pt idx="2179">
                  <c:v>4.8972782172454328E-2</c:v>
                </c:pt>
                <c:pt idx="2180">
                  <c:v>4.8839387973083292E-2</c:v>
                </c:pt>
                <c:pt idx="2181">
                  <c:v>4.8717623871137372E-2</c:v>
                </c:pt>
                <c:pt idx="2182">
                  <c:v>4.8607831928786614E-2</c:v>
                </c:pt>
                <c:pt idx="2183">
                  <c:v>4.8510307260222735E-2</c:v>
                </c:pt>
                <c:pt idx="2184">
                  <c:v>4.8425300737007695E-2</c:v>
                </c:pt>
                <c:pt idx="2185">
                  <c:v>4.8353021590058574E-2</c:v>
                </c:pt>
                <c:pt idx="2186">
                  <c:v>4.8293639910459256E-2</c:v>
                </c:pt>
                <c:pt idx="2187">
                  <c:v>4.8247289051332368E-2</c:v>
                </c:pt>
                <c:pt idx="2188">
                  <c:v>4.8214067933040457E-2</c:v>
                </c:pt>
                <c:pt idx="2189">
                  <c:v>4.8194043254012296E-2</c:v>
                </c:pt>
                <c:pt idx="2190">
                  <c:v>4.8187251609513759E-2</c:v>
                </c:pt>
                <c:pt idx="2191">
                  <c:v>4.8193701520696818E-2</c:v>
                </c:pt>
                <c:pt idx="2192">
                  <c:v>4.8213375376271787E-2</c:v>
                </c:pt>
                <c:pt idx="2193">
                  <c:v>4.8246231289152321E-2</c:v>
                </c:pt>
                <c:pt idx="2194">
                  <c:v>4.8292204870422302E-2</c:v>
                </c:pt>
                <c:pt idx="2195">
                  <c:v>4.835121092297065E-2</c:v>
                </c:pt>
                <c:pt idx="2196">
                  <c:v>4.8423145057130357E-2</c:v>
                </c:pt>
                <c:pt idx="2197">
                  <c:v>4.850788523064542E-2</c:v>
                </c:pt>
                <c:pt idx="2198">
                  <c:v>4.8605293215274202E-2</c:v>
                </c:pt>
                <c:pt idx="2199">
                  <c:v>4.8715215992317033E-2</c:v>
                </c:pt>
                <c:pt idx="2200">
                  <c:v>4.8837487079334684E-2</c:v>
                </c:pt>
                <c:pt idx="2201">
                  <c:v>4.8971927790297395E-2</c:v>
                </c:pt>
                <c:pt idx="2202">
                  <c:v>4.9118348431378127E-2</c:v>
                </c:pt>
                <c:pt idx="2203">
                  <c:v>4.9276549434571215E-2</c:v>
                </c:pt>
                <c:pt idx="2204">
                  <c:v>4.9446322431287916E-2</c:v>
                </c:pt>
                <c:pt idx="2205">
                  <c:v>4.9627451268044083E-2</c:v>
                </c:pt>
                <c:pt idx="2206">
                  <c:v>4.9819712966319922E-2</c:v>
                </c:pt>
                <c:pt idx="2207">
                  <c:v>5.002287862863463E-2</c:v>
                </c:pt>
                <c:pt idx="2208">
                  <c:v>5.02367142928404E-2</c:v>
                </c:pt>
                <c:pt idx="2209">
                  <c:v>5.046098173659852E-2</c:v>
                </c:pt>
                <c:pt idx="2210">
                  <c:v>5.0695439233961907E-2</c:v>
                </c:pt>
                <c:pt idx="2211">
                  <c:v>5.0939842265944682E-2</c:v>
                </c:pt>
                <c:pt idx="2212">
                  <c:v>5.1193944186918014E-2</c:v>
                </c:pt>
                <c:pt idx="2213">
                  <c:v>5.1457496848627521E-2</c:v>
                </c:pt>
                <c:pt idx="2214">
                  <c:v>5.1730251183585402E-2</c:v>
                </c:pt>
                <c:pt idx="2215">
                  <c:v>5.201195774954448E-2</c:v>
                </c:pt>
                <c:pt idx="2216">
                  <c:v>5.2302367236719917E-2</c:v>
                </c:pt>
                <c:pt idx="2217">
                  <c:v>5.2601230939377436E-2</c:v>
                </c:pt>
                <c:pt idx="2218">
                  <c:v>5.2908301193364225E-2</c:v>
                </c:pt>
                <c:pt idx="2219">
                  <c:v>5.3223331781114616E-2</c:v>
                </c:pt>
                <c:pt idx="2220">
                  <c:v>5.3546078305617174E-2</c:v>
                </c:pt>
                <c:pt idx="2221">
                  <c:v>5.3876298534787773E-2</c:v>
                </c:pt>
                <c:pt idx="2222">
                  <c:v>5.4213752717646994E-2</c:v>
                </c:pt>
                <c:pt idx="2223">
                  <c:v>5.455820387366149E-2</c:v>
                </c:pt>
                <c:pt idx="2224">
                  <c:v>5.4909418056559439E-2</c:v>
                </c:pt>
                <c:pt idx="2225">
                  <c:v>5.5267164593894691E-2</c:v>
                </c:pt>
                <c:pt idx="2226">
                  <c:v>5.5631216303587229E-2</c:v>
                </c:pt>
                <c:pt idx="2227">
                  <c:v>5.5999060435172825E-2</c:v>
                </c:pt>
                <c:pt idx="2228">
                  <c:v>5.6365533088264114E-2</c:v>
                </c:pt>
                <c:pt idx="2229">
                  <c:v>5.6727127235325171E-2</c:v>
                </c:pt>
                <c:pt idx="2230">
                  <c:v>5.7082480612599004E-2</c:v>
                </c:pt>
                <c:pt idx="2231">
                  <c:v>5.7430407306820627E-2</c:v>
                </c:pt>
                <c:pt idx="2232">
                  <c:v>5.7769820982821657E-2</c:v>
                </c:pt>
                <c:pt idx="2233">
                  <c:v>5.8099727586459787E-2</c:v>
                </c:pt>
                <c:pt idx="2234">
                  <c:v>5.841922073570896E-2</c:v>
                </c:pt>
                <c:pt idx="2235">
                  <c:v>5.8727477350517615E-2</c:v>
                </c:pt>
                <c:pt idx="2236">
                  <c:v>5.9023753429982832E-2</c:v>
                </c:pt>
                <c:pt idx="2237">
                  <c:v>5.9307379971658074E-2</c:v>
                </c:pt>
                <c:pt idx="2238">
                  <c:v>5.9577759030839582E-2</c:v>
                </c:pt>
                <c:pt idx="2239">
                  <c:v>5.9834359917665073E-2</c:v>
                </c:pt>
                <c:pt idx="2240">
                  <c:v>6.0076715529745313E-2</c:v>
                </c:pt>
                <c:pt idx="2241">
                  <c:v>6.0304418817950817E-2</c:v>
                </c:pt>
                <c:pt idx="2242">
                  <c:v>6.0517119382880097E-2</c:v>
                </c:pt>
                <c:pt idx="2243">
                  <c:v>6.0714520199460588E-2</c:v>
                </c:pt>
                <c:pt idx="2244">
                  <c:v>6.0896374467061469E-2</c:v>
                </c:pt>
                <c:pt idx="2245">
                  <c:v>6.1062482582439882E-2</c:v>
                </c:pt>
                <c:pt idx="2246">
                  <c:v>6.1212689232790586E-2</c:v>
                </c:pt>
                <c:pt idx="2247">
                  <c:v>6.1346880606128792E-2</c:v>
                </c:pt>
                <c:pt idx="2248">
                  <c:v>6.1464981716203064E-2</c:v>
                </c:pt>
                <c:pt idx="2249">
                  <c:v>6.1566953839108138E-2</c:v>
                </c:pt>
                <c:pt idx="2250">
                  <c:v>6.1652792058752494E-2</c:v>
                </c:pt>
                <c:pt idx="2251">
                  <c:v>6.1722522918320331E-2</c:v>
                </c:pt>
                <c:pt idx="2252">
                  <c:v>6.1776202174865548E-2</c:v>
                </c:pt>
                <c:pt idx="2253">
                  <c:v>6.1813912654175379E-2</c:v>
                </c:pt>
                <c:pt idx="2254">
                  <c:v>6.1835762203045978E-2</c:v>
                </c:pt>
                <c:pt idx="2255">
                  <c:v>6.1841881736126703E-2</c:v>
                </c:pt>
                <c:pt idx="2256">
                  <c:v>6.1832423374502482E-2</c:v>
                </c:pt>
                <c:pt idx="2257">
                  <c:v>6.1807558673206718E-2</c:v>
                </c:pt>
                <c:pt idx="2258">
                  <c:v>6.1767476934880487E-2</c:v>
                </c:pt>
                <c:pt idx="2259">
                  <c:v>6.1712383606820881E-2</c:v>
                </c:pt>
                <c:pt idx="2260">
                  <c:v>6.1642498758695284E-2</c:v>
                </c:pt>
                <c:pt idx="2261">
                  <c:v>6.155805563822999E-2</c:v>
                </c:pt>
                <c:pt idx="2262">
                  <c:v>6.1459299302220792E-2</c:v>
                </c:pt>
                <c:pt idx="2263">
                  <c:v>6.1346485320251935E-2</c:v>
                </c:pt>
                <c:pt idx="2264">
                  <c:v>6.1219878548552882E-2</c:v>
                </c:pt>
                <c:pt idx="2265">
                  <c:v>6.1079751971464945E-2</c:v>
                </c:pt>
                <c:pt idx="2266">
                  <c:v>6.0926385608036843E-2</c:v>
                </c:pt>
                <c:pt idx="2267">
                  <c:v>6.076006548131551E-2</c:v>
                </c:pt>
                <c:pt idx="2268">
                  <c:v>6.0581082647947128E-2</c:v>
                </c:pt>
                <c:pt idx="2269">
                  <c:v>6.0389732285753117E-2</c:v>
                </c:pt>
                <c:pt idx="2270">
                  <c:v>6.0186312836997602E-2</c:v>
                </c:pt>
                <c:pt idx="2271">
                  <c:v>5.9971125205113954E-2</c:v>
                </c:pt>
                <c:pt idx="2272">
                  <c:v>5.9744472002711428E-2</c:v>
                </c:pt>
                <c:pt idx="2273">
                  <c:v>5.9506656848734955E-2</c:v>
                </c:pt>
                <c:pt idx="2274">
                  <c:v>5.9257983712705707E-2</c:v>
                </c:pt>
                <c:pt idx="2275">
                  <c:v>5.8998756304023806E-2</c:v>
                </c:pt>
                <c:pt idx="2276">
                  <c:v>5.8729277504366316E-2</c:v>
                </c:pt>
                <c:pt idx="2277">
                  <c:v>5.8449848841271676E-2</c:v>
                </c:pt>
                <c:pt idx="2278">
                  <c:v>5.8160770001051638E-2</c:v>
                </c:pt>
                <c:pt idx="2279">
                  <c:v>5.7862338379227399E-2</c:v>
                </c:pt>
                <c:pt idx="2280">
                  <c:v>5.7554848666740197E-2</c:v>
                </c:pt>
                <c:pt idx="2281">
                  <c:v>5.7238592470238943E-2</c:v>
                </c:pt>
                <c:pt idx="2282">
                  <c:v>5.691385796479996E-2</c:v>
                </c:pt>
                <c:pt idx="2283">
                  <c:v>5.6580929577487407E-2</c:v>
                </c:pt>
                <c:pt idx="2284">
                  <c:v>5.6240087700213576E-2</c:v>
                </c:pt>
                <c:pt idx="2285">
                  <c:v>5.5891608430407531E-2</c:v>
                </c:pt>
                <c:pt idx="2286">
                  <c:v>5.5535763338055454E-2</c:v>
                </c:pt>
                <c:pt idx="2287">
                  <c:v>5.5172819257720412E-2</c:v>
                </c:pt>
                <c:pt idx="2288">
                  <c:v>5.4803038104201431E-2</c:v>
                </c:pt>
                <c:pt idx="2289">
                  <c:v>5.4430882636872062E-2</c:v>
                </c:pt>
                <c:pt idx="2290">
                  <c:v>5.4065688302451266E-2</c:v>
                </c:pt>
                <c:pt idx="2291">
                  <c:v>5.3713748491522009E-2</c:v>
                </c:pt>
                <c:pt idx="2292">
                  <c:v>5.3377418309379476E-2</c:v>
                </c:pt>
                <c:pt idx="2293">
                  <c:v>5.3058731172397983E-2</c:v>
                </c:pt>
                <c:pt idx="2294">
                  <c:v>5.2759539977221576E-2</c:v>
                </c:pt>
                <c:pt idx="2295">
                  <c:v>5.2481530613547281E-2</c:v>
                </c:pt>
                <c:pt idx="2296">
                  <c:v>5.2226230525789438E-2</c:v>
                </c:pt>
                <c:pt idx="2297">
                  <c:v>5.1995016824440542E-2</c:v>
                </c:pt>
                <c:pt idx="2298">
                  <c:v>5.1789124115804198E-2</c:v>
                </c:pt>
                <c:pt idx="2299">
                  <c:v>5.1609652060247257E-2</c:v>
                </c:pt>
                <c:pt idx="2300">
                  <c:v>5.1457572663533867E-2</c:v>
                </c:pt>
                <c:pt idx="2301">
                  <c:v>5.1333737305804629E-2</c:v>
                </c:pt>
                <c:pt idx="2302">
                  <c:v>5.1238883512941917E-2</c:v>
                </c:pt>
                <c:pt idx="2303">
                  <c:v>5.1173641475232005E-2</c:v>
                </c:pt>
                <c:pt idx="2304">
                  <c:v>5.1138540318375315E-2</c:v>
                </c:pt>
                <c:pt idx="2305">
                  <c:v>5.1134014132024674E-2</c:v>
                </c:pt>
                <c:pt idx="2306">
                  <c:v>5.116040776113627E-2</c:v>
                </c:pt>
                <c:pt idx="2307">
                  <c:v>5.1217982365507252E-2</c:v>
                </c:pt>
                <c:pt idx="2308">
                  <c:v>5.1306920752946142E-2</c:v>
                </c:pt>
                <c:pt idx="2309">
                  <c:v>5.1427332491578381E-2</c:v>
                </c:pt>
                <c:pt idx="2310">
                  <c:v>5.1579258806833485E-2</c:v>
                </c:pt>
                <c:pt idx="2311">
                  <c:v>5.1762677268685504E-2</c:v>
                </c:pt>
                <c:pt idx="2312">
                  <c:v>5.1977506274737358E-2</c:v>
                </c:pt>
                <c:pt idx="2313">
                  <c:v>5.2223609334742287E-2</c:v>
                </c:pt>
                <c:pt idx="2314">
                  <c:v>5.2495739031007946E-2</c:v>
                </c:pt>
                <c:pt idx="2315">
                  <c:v>5.278273246199245E-2</c:v>
                </c:pt>
                <c:pt idx="2316">
                  <c:v>5.3077037011445331E-2</c:v>
                </c:pt>
                <c:pt idx="2317">
                  <c:v>5.3375792020576927E-2</c:v>
                </c:pt>
                <c:pt idx="2318">
                  <c:v>5.3676480950372682E-2</c:v>
                </c:pt>
                <c:pt idx="2319">
                  <c:v>5.3976764669222826E-2</c:v>
                </c:pt>
                <c:pt idx="2320">
                  <c:v>5.4274468181971895E-2</c:v>
                </c:pt>
                <c:pt idx="2321">
                  <c:v>5.4567573178306107E-2</c:v>
                </c:pt>
                <c:pt idx="2322">
                  <c:v>5.4854210989653186E-2</c:v>
                </c:pt>
                <c:pt idx="2323">
                  <c:v>5.5132655755718081E-2</c:v>
                </c:pt>
                <c:pt idx="2324">
                  <c:v>5.540131779246877E-2</c:v>
                </c:pt>
                <c:pt idx="2325">
                  <c:v>5.5658737160065405E-2</c:v>
                </c:pt>
                <c:pt idx="2326">
                  <c:v>5.5903577429183879E-2</c:v>
                </c:pt>
                <c:pt idx="2327">
                  <c:v>5.6134619643916923E-2</c:v>
                </c:pt>
                <c:pt idx="2328">
                  <c:v>5.6350756479186873E-2</c:v>
                </c:pt>
                <c:pt idx="2329">
                  <c:v>5.6550986590370243E-2</c:v>
                </c:pt>
                <c:pt idx="2330">
                  <c:v>5.673440915262621E-2</c:v>
                </c:pt>
                <c:pt idx="2331">
                  <c:v>5.6900218587228463E-2</c:v>
                </c:pt>
                <c:pt idx="2332">
                  <c:v>5.7047699472029235E-2</c:v>
                </c:pt>
                <c:pt idx="2333">
                  <c:v>5.7176221633027199E-2</c:v>
                </c:pt>
                <c:pt idx="2334">
                  <c:v>5.7285235413876014E-2</c:v>
                </c:pt>
                <c:pt idx="2335">
                  <c:v>5.7374267120044245E-2</c:v>
                </c:pt>
                <c:pt idx="2336">
                  <c:v>5.7442914634232546E-2</c:v>
                </c:pt>
                <c:pt idx="2337">
                  <c:v>5.7490843199559556E-2</c:v>
                </c:pt>
                <c:pt idx="2338">
                  <c:v>5.7517781366947483E-2</c:v>
                </c:pt>
                <c:pt idx="2339">
                  <c:v>5.7523517103070562E-2</c:v>
                </c:pt>
                <c:pt idx="2340">
                  <c:v>5.7507894055174757E-2</c:v>
                </c:pt>
                <c:pt idx="2341">
                  <c:v>5.7470807969029862E-2</c:v>
                </c:pt>
                <c:pt idx="2342">
                  <c:v>5.7412203256242848E-2</c:v>
                </c:pt>
                <c:pt idx="2343">
                  <c:v>5.7332069707134482E-2</c:v>
                </c:pt>
                <c:pt idx="2344">
                  <c:v>5.7230439345366937E-2</c:v>
                </c:pt>
                <c:pt idx="2345">
                  <c:v>5.7107383420500972E-2</c:v>
                </c:pt>
                <c:pt idx="2346">
                  <c:v>5.6963009534663364E-2</c:v>
                </c:pt>
                <c:pt idx="2347">
                  <c:v>5.6797458899511946E-2</c:v>
                </c:pt>
                <c:pt idx="2348">
                  <c:v>5.6610903719700879E-2</c:v>
                </c:pt>
                <c:pt idx="2349">
                  <c:v>5.6403544699068907E-2</c:v>
                </c:pt>
                <c:pt idx="2350">
                  <c:v>5.6175608665801062E-2</c:v>
                </c:pt>
                <c:pt idx="2351">
                  <c:v>5.5927346312845828E-2</c:v>
                </c:pt>
                <c:pt idx="2352">
                  <c:v>5.5661422633034474E-2</c:v>
                </c:pt>
                <c:pt idx="2353">
                  <c:v>5.5383297143615992E-2</c:v>
                </c:pt>
                <c:pt idx="2354">
                  <c:v>5.5096719638615545E-2</c:v>
                </c:pt>
                <c:pt idx="2355">
                  <c:v>5.4803218583177792E-2</c:v>
                </c:pt>
                <c:pt idx="2356">
                  <c:v>5.4504156760972901E-2</c:v>
                </c:pt>
                <c:pt idx="2357">
                  <c:v>5.4200809974648684E-2</c:v>
                </c:pt>
                <c:pt idx="2358">
                  <c:v>5.3894373209313312E-2</c:v>
                </c:pt>
                <c:pt idx="2359">
                  <c:v>5.3585964058419172E-2</c:v>
                </c:pt>
                <c:pt idx="2360">
                  <c:v>5.3276625969663864E-2</c:v>
                </c:pt>
                <c:pt idx="2361">
                  <c:v>5.2967331404187579E-2</c:v>
                </c:pt>
                <c:pt idx="2362">
                  <c:v>5.2658984912209349E-2</c:v>
                </c:pt>
                <c:pt idx="2363">
                  <c:v>5.2352426125115509E-2</c:v>
                </c:pt>
                <c:pt idx="2364">
                  <c:v>5.2048432664060812E-2</c:v>
                </c:pt>
                <c:pt idx="2365">
                  <c:v>5.1747722965297234E-2</c:v>
                </c:pt>
                <c:pt idx="2366">
                  <c:v>5.1450959022586562E-2</c:v>
                </c:pt>
                <c:pt idx="2367">
                  <c:v>5.1158749047194606E-2</c:v>
                </c:pt>
                <c:pt idx="2368">
                  <c:v>5.0871650046082552E-2</c:v>
                </c:pt>
                <c:pt idx="2369">
                  <c:v>5.0590170319029792E-2</c:v>
                </c:pt>
                <c:pt idx="2370">
                  <c:v>5.0314771875526493E-2</c:v>
                </c:pt>
                <c:pt idx="2371">
                  <c:v>5.0045872772369902E-2</c:v>
                </c:pt>
                <c:pt idx="2372">
                  <c:v>4.9783849372988284E-2</c:v>
                </c:pt>
                <c:pt idx="2373">
                  <c:v>4.95290385295915E-2</c:v>
                </c:pt>
                <c:pt idx="2374">
                  <c:v>4.9281739689326406E-2</c:v>
                </c:pt>
                <c:pt idx="2375">
                  <c:v>4.9042216925671143E-2</c:v>
                </c:pt>
                <c:pt idx="2376">
                  <c:v>4.8810700896368638E-2</c:v>
                </c:pt>
                <c:pt idx="2377">
                  <c:v>4.8587390729244631E-2</c:v>
                </c:pt>
                <c:pt idx="2378">
                  <c:v>4.8372455837304006E-2</c:v>
                </c:pt>
                <c:pt idx="2379">
                  <c:v>4.8166037664537073E-2</c:v>
                </c:pt>
                <c:pt idx="2380">
                  <c:v>4.7968251363901933E-2</c:v>
                </c:pt>
                <c:pt idx="2381">
                  <c:v>4.7779187408977165E-2</c:v>
                </c:pt>
                <c:pt idx="2382">
                  <c:v>4.7598913140802494E-2</c:v>
                </c:pt>
                <c:pt idx="2383">
                  <c:v>4.7427474251445514E-2</c:v>
                </c:pt>
                <c:pt idx="2384">
                  <c:v>4.7264896205845293E-2</c:v>
                </c:pt>
                <c:pt idx="2385">
                  <c:v>4.711118560349687E-2</c:v>
                </c:pt>
                <c:pt idx="2386">
                  <c:v>4.6966331481545533E-2</c:v>
                </c:pt>
                <c:pt idx="2387">
                  <c:v>4.6830306560864454E-2</c:v>
                </c:pt>
                <c:pt idx="2388">
                  <c:v>4.6703068436689796E-2</c:v>
                </c:pt>
                <c:pt idx="2389">
                  <c:v>4.6584560715382757E-2</c:v>
                </c:pt>
                <c:pt idx="2390">
                  <c:v>4.6474714098885199E-2</c:v>
                </c:pt>
                <c:pt idx="2391">
                  <c:v>4.6373447418424384E-2</c:v>
                </c:pt>
                <c:pt idx="2392">
                  <c:v>4.6280668619013372E-2</c:v>
                </c:pt>
                <c:pt idx="2393">
                  <c:v>4.6196275696280507E-2</c:v>
                </c:pt>
                <c:pt idx="2394">
                  <c:v>4.6120157587145647E-2</c:v>
                </c:pt>
                <c:pt idx="2395">
                  <c:v>4.6052195015844774E-2</c:v>
                </c:pt>
                <c:pt idx="2396">
                  <c:v>4.5992261296785471E-2</c:v>
                </c:pt>
                <c:pt idx="2397">
                  <c:v>4.5940223095695898E-2</c:v>
                </c:pt>
                <c:pt idx="2398">
                  <c:v>4.5895941150508379E-2</c:v>
                </c:pt>
                <c:pt idx="2399">
                  <c:v>4.585927095339503E-2</c:v>
                </c:pt>
                <c:pt idx="2400">
                  <c:v>4.5830063395350805E-2</c:v>
                </c:pt>
                <c:pt idx="2401">
                  <c:v>4.5808165374691699E-2</c:v>
                </c:pt>
                <c:pt idx="2402">
                  <c:v>4.5793420370812202E-2</c:v>
                </c:pt>
                <c:pt idx="2403">
                  <c:v>4.578566898451833E-2</c:v>
                </c:pt>
                <c:pt idx="2404">
                  <c:v>4.5784749446225424E-2</c:v>
                </c:pt>
                <c:pt idx="2405">
                  <c:v>4.5790498093281881E-2</c:v>
                </c:pt>
                <c:pt idx="2406">
                  <c:v>4.5802749817651381E-2</c:v>
                </c:pt>
                <c:pt idx="2407">
                  <c:v>4.5821338485158389E-2</c:v>
                </c:pt>
                <c:pt idx="2408">
                  <c:v>4.5846097327471136E-2</c:v>
                </c:pt>
                <c:pt idx="2409">
                  <c:v>4.5876859307967081E-2</c:v>
                </c:pt>
                <c:pt idx="2410">
                  <c:v>4.591345746259877E-2</c:v>
                </c:pt>
                <c:pt idx="2411">
                  <c:v>4.5955725216843706E-2</c:v>
                </c:pt>
                <c:pt idx="2412">
                  <c:v>4.6003496679797563E-2</c:v>
                </c:pt>
                <c:pt idx="2413">
                  <c:v>4.605660691643599E-2</c:v>
                </c:pt>
                <c:pt idx="2414">
                  <c:v>4.6113076912622578E-2</c:v>
                </c:pt>
                <c:pt idx="2415">
                  <c:v>4.6168823777146074E-2</c:v>
                </c:pt>
                <c:pt idx="2416">
                  <c:v>4.6221076921633963E-2</c:v>
                </c:pt>
                <c:pt idx="2417">
                  <c:v>4.6268765025379861E-2</c:v>
                </c:pt>
                <c:pt idx="2418">
                  <c:v>4.6310955245910328E-2</c:v>
                </c:pt>
                <c:pt idx="2419">
                  <c:v>4.6346792421907333E-2</c:v>
                </c:pt>
                <c:pt idx="2420">
                  <c:v>4.6375493364150165E-2</c:v>
                </c:pt>
                <c:pt idx="2421">
                  <c:v>4.6396343274993701E-2</c:v>
                </c:pt>
                <c:pt idx="2422">
                  <c:v>4.6408692354186099E-2</c:v>
                </c:pt>
                <c:pt idx="2423">
                  <c:v>4.6411952518577569E-2</c:v>
                </c:pt>
                <c:pt idx="2424">
                  <c:v>4.6405594231684895E-2</c:v>
                </c:pt>
                <c:pt idx="2425">
                  <c:v>4.6389143441474275E-2</c:v>
                </c:pt>
                <c:pt idx="2426">
                  <c:v>4.6362178624718725E-2</c:v>
                </c:pt>
                <c:pt idx="2427">
                  <c:v>4.6324327936195335E-2</c:v>
                </c:pt>
                <c:pt idx="2428">
                  <c:v>4.6275266460909459E-2</c:v>
                </c:pt>
                <c:pt idx="2429">
                  <c:v>4.6214713567458848E-2</c:v>
                </c:pt>
                <c:pt idx="2430">
                  <c:v>4.6142430360587273E-2</c:v>
                </c:pt>
                <c:pt idx="2431">
                  <c:v>4.6058217230923897E-2</c:v>
                </c:pt>
                <c:pt idx="2432">
                  <c:v>4.5961911499854236E-2</c:v>
                </c:pt>
                <c:pt idx="2433">
                  <c:v>4.5853385157430301E-2</c:v>
                </c:pt>
                <c:pt idx="2434">
                  <c:v>4.5732542691193284E-2</c:v>
                </c:pt>
                <c:pt idx="2435">
                  <c:v>4.5599319003755218E-2</c:v>
                </c:pt>
                <c:pt idx="2436">
                  <c:v>4.5453677416965085E-2</c:v>
                </c:pt>
                <c:pt idx="2437">
                  <c:v>4.5295607760469508E-2</c:v>
                </c:pt>
                <c:pt idx="2438">
                  <c:v>4.5125124542468587E-2</c:v>
                </c:pt>
                <c:pt idx="2439">
                  <c:v>4.4943218995020816E-2</c:v>
                </c:pt>
                <c:pt idx="2440">
                  <c:v>4.4752009790968425E-2</c:v>
                </c:pt>
                <c:pt idx="2441">
                  <c:v>4.4552946617786165E-2</c:v>
                </c:pt>
                <c:pt idx="2442">
                  <c:v>4.434660543683859E-2</c:v>
                </c:pt>
                <c:pt idx="2443">
                  <c:v>4.4133507201147809E-2</c:v>
                </c:pt>
                <c:pt idx="2444">
                  <c:v>4.3914148502067679E-2</c:v>
                </c:pt>
                <c:pt idx="2445">
                  <c:v>4.3689003330174399E-2</c:v>
                </c:pt>
                <c:pt idx="2446">
                  <c:v>4.3458523774830692E-2</c:v>
                </c:pt>
                <c:pt idx="2447">
                  <c:v>4.3223140681201068E-2</c:v>
                </c:pt>
                <c:pt idx="2448">
                  <c:v>4.2983264301094871E-2</c:v>
                </c:pt>
                <c:pt idx="2449">
                  <c:v>4.2739284938082586E-2</c:v>
                </c:pt>
                <c:pt idx="2450">
                  <c:v>4.2491573586088162E-2</c:v>
                </c:pt>
                <c:pt idx="2451">
                  <c:v>4.2240482560682691E-2</c:v>
                </c:pt>
                <c:pt idx="2452">
                  <c:v>4.1986346122369109E-2</c:v>
                </c:pt>
                <c:pt idx="2453">
                  <c:v>4.1729481091217033E-2</c:v>
                </c:pt>
                <c:pt idx="2454">
                  <c:v>4.1470187452263718E-2</c:v>
                </c:pt>
                <c:pt idx="2455">
                  <c:v>4.1208748951158787E-2</c:v>
                </c:pt>
                <c:pt idx="2456">
                  <c:v>4.0945433679583407E-2</c:v>
                </c:pt>
                <c:pt idx="2457">
                  <c:v>4.068049465002891E-2</c:v>
                </c:pt>
                <c:pt idx="2458">
                  <c:v>4.0414170359567667E-2</c:v>
                </c:pt>
                <c:pt idx="2459">
                  <c:v>4.0146685342298254E-2</c:v>
                </c:pt>
                <c:pt idx="2460">
                  <c:v>3.9878250710186545E-2</c:v>
                </c:pt>
                <c:pt idx="2461">
                  <c:v>3.960906468207228E-2</c:v>
                </c:pt>
                <c:pt idx="2462">
                  <c:v>3.9339313100643904E-2</c:v>
                </c:pt>
                <c:pt idx="2463">
                  <c:v>3.906916993722491E-2</c:v>
                </c:pt>
                <c:pt idx="2464">
                  <c:v>3.8798521685822679E-2</c:v>
                </c:pt>
                <c:pt idx="2465">
                  <c:v>3.8526923730769033E-2</c:v>
                </c:pt>
                <c:pt idx="2466">
                  <c:v>3.8254120370455877E-2</c:v>
                </c:pt>
                <c:pt idx="2467">
                  <c:v>3.7980104098779728E-2</c:v>
                </c:pt>
                <c:pt idx="2468">
                  <c:v>3.7704878630389203E-2</c:v>
                </c:pt>
                <c:pt idx="2469">
                  <c:v>3.7428450059277196E-2</c:v>
                </c:pt>
                <c:pt idx="2470">
                  <c:v>3.7150826385966514E-2</c:v>
                </c:pt>
                <c:pt idx="2471">
                  <c:v>3.6872017358287282E-2</c:v>
                </c:pt>
                <c:pt idx="2472">
                  <c:v>3.6592034330309844E-2</c:v>
                </c:pt>
                <c:pt idx="2473">
                  <c:v>3.6310890128400795E-2</c:v>
                </c:pt>
                <c:pt idx="2474">
                  <c:v>3.6028598923795403E-2</c:v>
                </c:pt>
                <c:pt idx="2475">
                  <c:v>3.5745176111465611E-2</c:v>
                </c:pt>
                <c:pt idx="2476">
                  <c:v>3.5460638195075E-2</c:v>
                </c:pt>
                <c:pt idx="2477">
                  <c:v>3.5175002677821136E-2</c:v>
                </c:pt>
                <c:pt idx="2478">
                  <c:v>3.4888287958962781E-2</c:v>
                </c:pt>
                <c:pt idx="2479">
                  <c:v>3.4600513235836378E-2</c:v>
                </c:pt>
                <c:pt idx="2480">
                  <c:v>3.4311698411167192E-2</c:v>
                </c:pt>
                <c:pt idx="2481">
                  <c:v>3.4021864005484931E-2</c:v>
                </c:pt>
                <c:pt idx="2482">
                  <c:v>3.3731031074456685E-2</c:v>
                </c:pt>
                <c:pt idx="2483">
                  <c:v>3.3439221130953982E-2</c:v>
                </c:pt>
                <c:pt idx="2484">
                  <c:v>3.3146456071672679E-2</c:v>
                </c:pt>
                <c:pt idx="2485">
                  <c:v>3.2852758108131985E-2</c:v>
                </c:pt>
                <c:pt idx="2486">
                  <c:v>3.2558149701877967E-2</c:v>
                </c:pt>
                <c:pt idx="2487">
                  <c:v>3.2262653503724856E-2</c:v>
                </c:pt>
                <c:pt idx="2488">
                  <c:v>3.1966292296868835E-2</c:v>
                </c:pt>
                <c:pt idx="2489">
                  <c:v>3.1669088943714153E-2</c:v>
                </c:pt>
                <c:pt idx="2490">
                  <c:v>3.1371066336255693E-2</c:v>
                </c:pt>
                <c:pt idx="2491">
                  <c:v>3.1072247349864347E-2</c:v>
                </c:pt>
                <c:pt idx="2492">
                  <c:v>3.0772654800328463E-2</c:v>
                </c:pt>
                <c:pt idx="2493">
                  <c:v>3.0472311404006511E-2</c:v>
                </c:pt>
                <c:pt idx="2494">
                  <c:v>3.0171239740950231E-2</c:v>
                </c:pt>
                <c:pt idx="2495">
                  <c:v>2.9869462220863317E-2</c:v>
                </c:pt>
                <c:pt idx="2496">
                  <c:v>2.9567001051762569E-2</c:v>
                </c:pt>
                <c:pt idx="2497">
                  <c:v>2.9263878211213949E-2</c:v>
                </c:pt>
                <c:pt idx="2498">
                  <c:v>2.8960115420019663E-2</c:v>
                </c:pt>
                <c:pt idx="2499">
                  <c:v>2.8655734118234841E-2</c:v>
                </c:pt>
                <c:pt idx="2500">
                  <c:v>2.8350755443399395E-2</c:v>
                </c:pt>
                <c:pt idx="2501">
                  <c:v>2.8045200210871084E-2</c:v>
                </c:pt>
                <c:pt idx="2502">
                  <c:v>2.7738506579473046E-2</c:v>
                </c:pt>
                <c:pt idx="2503">
                  <c:v>2.7429436998582628E-2</c:v>
                </c:pt>
                <c:pt idx="2504">
                  <c:v>2.7117173985241213E-2</c:v>
                </c:pt>
                <c:pt idx="2505">
                  <c:v>2.6801444181930211E-2</c:v>
                </c:pt>
                <c:pt idx="2506">
                  <c:v>2.648201761106328E-2</c:v>
                </c:pt>
                <c:pt idx="2507">
                  <c:v>2.6158688111272633E-2</c:v>
                </c:pt>
                <c:pt idx="2508">
                  <c:v>2.5831271451483714E-2</c:v>
                </c:pt>
                <c:pt idx="2509">
                  <c:v>2.5499604133827892E-2</c:v>
                </c:pt>
                <c:pt idx="2510">
                  <c:v>2.516354226203963E-2</c:v>
                </c:pt>
                <c:pt idx="2511">
                  <c:v>2.4822960451780937E-2</c:v>
                </c:pt>
                <c:pt idx="2512">
                  <c:v>2.4477750781295517E-2</c:v>
                </c:pt>
                <c:pt idx="2513">
                  <c:v>2.4127821781574188E-2</c:v>
                </c:pt>
                <c:pt idx="2514">
                  <c:v>2.3773097465223558E-2</c:v>
                </c:pt>
                <c:pt idx="2515">
                  <c:v>2.3413516393208968E-2</c:v>
                </c:pt>
                <c:pt idx="2516">
                  <c:v>2.304903077863335E-2</c:v>
                </c:pt>
                <c:pt idx="2517">
                  <c:v>2.2679605626694261E-2</c:v>
                </c:pt>
                <c:pt idx="2518">
                  <c:v>2.2305217909956359E-2</c:v>
                </c:pt>
                <c:pt idx="2519">
                  <c:v>2.1925855778065884E-2</c:v>
                </c:pt>
                <c:pt idx="2520">
                  <c:v>2.1541517801029312E-2</c:v>
                </c:pt>
                <c:pt idx="2521">
                  <c:v>2.1152212245174357E-2</c:v>
                </c:pt>
                <c:pt idx="2522">
                  <c:v>2.0757956380911276E-2</c:v>
                </c:pt>
                <c:pt idx="2523">
                  <c:v>2.0358775821409186E-2</c:v>
                </c:pt>
                <c:pt idx="2524">
                  <c:v>1.9954703891309416E-2</c:v>
                </c:pt>
                <c:pt idx="2525">
                  <c:v>1.9545781024596583E-2</c:v>
                </c:pt>
                <c:pt idx="2526">
                  <c:v>1.9132054190755473E-2</c:v>
                </c:pt>
                <c:pt idx="2527">
                  <c:v>1.8716103903931632E-2</c:v>
                </c:pt>
                <c:pt idx="2528">
                  <c:v>1.8303447532316924E-2</c:v>
                </c:pt>
                <c:pt idx="2529">
                  <c:v>1.7897782503799524E-2</c:v>
                </c:pt>
                <c:pt idx="2530">
                  <c:v>1.7500447308337223E-2</c:v>
                </c:pt>
                <c:pt idx="2531">
                  <c:v>1.7112594500726868E-2</c:v>
                </c:pt>
                <c:pt idx="2532">
                  <c:v>1.6735275155245907E-2</c:v>
                </c:pt>
                <c:pt idx="2533">
                  <c:v>1.6369446618126619E-2</c:v>
                </c:pt>
                <c:pt idx="2534">
                  <c:v>1.6015977297524249E-2</c:v>
                </c:pt>
                <c:pt idx="2535">
                  <c:v>1.5675651195536107E-2</c:v>
                </c:pt>
                <c:pt idx="2536">
                  <c:v>1.5349172283414718E-2</c:v>
                </c:pt>
                <c:pt idx="2537">
                  <c:v>1.5037168725841633E-2</c:v>
                </c:pt>
                <c:pt idx="2538">
                  <c:v>1.4740196956766215E-2</c:v>
                </c:pt>
                <c:pt idx="2539">
                  <c:v>1.4458745609305637E-2</c:v>
                </c:pt>
                <c:pt idx="2540">
                  <c:v>1.4193239302306879E-2</c:v>
                </c:pt>
                <c:pt idx="2541">
                  <c:v>1.3944042286263411E-2</c:v>
                </c:pt>
                <c:pt idx="2542">
                  <c:v>1.3711461951366905E-2</c:v>
                </c:pt>
                <c:pt idx="2543">
                  <c:v>1.3495752200542449E-2</c:v>
                </c:pt>
                <c:pt idx="2544">
                  <c:v>1.3297116690379482E-2</c:v>
                </c:pt>
                <c:pt idx="2545">
                  <c:v>1.3115711942921918E-2</c:v>
                </c:pt>
                <c:pt idx="2546">
                  <c:v>1.2951650331323146E-2</c:v>
                </c:pt>
                <c:pt idx="2547">
                  <c:v>1.2805002942405349E-2</c:v>
                </c:pt>
                <c:pt idx="2548">
                  <c:v>1.2675802319187881E-2</c:v>
                </c:pt>
                <c:pt idx="2549">
                  <c:v>1.2564045086467569E-2</c:v>
                </c:pt>
                <c:pt idx="2550">
                  <c:v>1.2469694462543346E-2</c:v>
                </c:pt>
                <c:pt idx="2551">
                  <c:v>1.2392682660183047E-2</c:v>
                </c:pt>
                <c:pt idx="2552">
                  <c:v>1.2332913179926236E-2</c:v>
                </c:pt>
                <c:pt idx="2553">
                  <c:v>1.2290262998809818E-2</c:v>
                </c:pt>
                <c:pt idx="2554">
                  <c:v>1.2264584657588961E-2</c:v>
                </c:pt>
                <c:pt idx="2555">
                  <c:v>1.2255708249507708E-2</c:v>
                </c:pt>
                <c:pt idx="2556">
                  <c:v>1.2263443313650441E-2</c:v>
                </c:pt>
                <c:pt idx="2557">
                  <c:v>1.2287580635877666E-2</c:v>
                </c:pt>
                <c:pt idx="2558">
                  <c:v>1.2327893960318618E-2</c:v>
                </c:pt>
                <c:pt idx="2559">
                  <c:v>1.2384141614358553E-2</c:v>
                </c:pt>
                <c:pt idx="2560">
                  <c:v>1.2456068050019888E-2</c:v>
                </c:pt>
                <c:pt idx="2561">
                  <c:v>1.2543405304596092E-2</c:v>
                </c:pt>
                <c:pt idx="2562">
                  <c:v>1.2645874383352995E-2</c:v>
                </c:pt>
                <c:pt idx="2563">
                  <c:v>1.2763186567066601E-2</c:v>
                </c:pt>
                <c:pt idx="2564">
                  <c:v>1.2895044647118093E-2</c:v>
                </c:pt>
                <c:pt idx="2565">
                  <c:v>1.3041144090816569E-2</c:v>
                </c:pt>
                <c:pt idx="2566">
                  <c:v>1.3201174139568495E-2</c:v>
                </c:pt>
                <c:pt idx="2567">
                  <c:v>1.3374818842460176E-2</c:v>
                </c:pt>
                <c:pt idx="2568">
                  <c:v>1.3561758027763866E-2</c:v>
                </c:pt>
                <c:pt idx="2569">
                  <c:v>1.3761668214824042E-2</c:v>
                </c:pt>
                <c:pt idx="2570">
                  <c:v>1.3974223468723401E-2</c:v>
                </c:pt>
                <c:pt idx="2571">
                  <c:v>1.4199096200071166E-2</c:v>
                </c:pt>
                <c:pt idx="2572">
                  <c:v>1.4435957912198856E-2</c:v>
                </c:pt>
                <c:pt idx="2573">
                  <c:v>1.4684479897990555E-2</c:v>
                </c:pt>
                <c:pt idx="2574">
                  <c:v>1.49443338885169E-2</c:v>
                </c:pt>
                <c:pt idx="2575">
                  <c:v>1.5215192655582698E-2</c:v>
                </c:pt>
                <c:pt idx="2576">
                  <c:v>1.5496730570241904E-2</c:v>
                </c:pt>
                <c:pt idx="2577">
                  <c:v>1.5788624119272246E-2</c:v>
                </c:pt>
                <c:pt idx="2578">
                  <c:v>1.6090552381546702E-2</c:v>
                </c:pt>
                <c:pt idx="2579">
                  <c:v>1.640219746618013E-2</c:v>
                </c:pt>
                <c:pt idx="2580">
                  <c:v>1.6723244914271646E-2</c:v>
                </c:pt>
                <c:pt idx="2581">
                  <c:v>1.7053384066007565E-2</c:v>
                </c:pt>
                <c:pt idx="2582">
                  <c:v>1.7392308394832499E-2</c:v>
                </c:pt>
                <c:pt idx="2583">
                  <c:v>1.7739715810341488E-2</c:v>
                </c:pt>
                <c:pt idx="2584">
                  <c:v>1.8095308931489699E-2</c:v>
                </c:pt>
                <c:pt idx="2585">
                  <c:v>1.8458795331664959E-2</c:v>
                </c:pt>
                <c:pt idx="2586">
                  <c:v>1.8829887757110569E-2</c:v>
                </c:pt>
                <c:pt idx="2587">
                  <c:v>1.9208304320137589E-2</c:v>
                </c:pt>
                <c:pt idx="2588">
                  <c:v>1.9593768668511823E-2</c:v>
                </c:pt>
                <c:pt idx="2589">
                  <c:v>1.998417445631237E-2</c:v>
                </c:pt>
                <c:pt idx="2590">
                  <c:v>2.037529218243388E-2</c:v>
                </c:pt>
                <c:pt idx="2591">
                  <c:v>2.0764223632333535E-2</c:v>
                </c:pt>
                <c:pt idx="2592">
                  <c:v>2.1149793079451838E-2</c:v>
                </c:pt>
                <c:pt idx="2593">
                  <c:v>2.1530968854544218E-2</c:v>
                </c:pt>
                <c:pt idx="2594">
                  <c:v>2.1906801755470589E-2</c:v>
                </c:pt>
                <c:pt idx="2595">
                  <c:v>2.2276419163904652E-2</c:v>
                </c:pt>
                <c:pt idx="2596">
                  <c:v>2.263902131483287E-2</c:v>
                </c:pt>
                <c:pt idx="2597">
                  <c:v>2.2993877755017478E-2</c:v>
                </c:pt>
                <c:pt idx="2598">
                  <c:v>2.3340323917335846E-2</c:v>
                </c:pt>
                <c:pt idx="2599">
                  <c:v>2.3677757807075272E-2</c:v>
                </c:pt>
                <c:pt idx="2600">
                  <c:v>2.4005636798674245E-2</c:v>
                </c:pt>
                <c:pt idx="2601">
                  <c:v>2.4323474541384435E-2</c:v>
                </c:pt>
                <c:pt idx="2602">
                  <c:v>2.4630837972220768E-2</c:v>
                </c:pt>
                <c:pt idx="2603">
                  <c:v>2.4927344434479394E-2</c:v>
                </c:pt>
                <c:pt idx="2604">
                  <c:v>2.5212658900017674E-2</c:v>
                </c:pt>
                <c:pt idx="2605">
                  <c:v>2.5486491293415407E-2</c:v>
                </c:pt>
                <c:pt idx="2606">
                  <c:v>2.5748593916072638E-2</c:v>
                </c:pt>
                <c:pt idx="2607">
                  <c:v>2.5998758968241605E-2</c:v>
                </c:pt>
                <c:pt idx="2608">
                  <c:v>2.6236816166940662E-2</c:v>
                </c:pt>
                <c:pt idx="2609">
                  <c:v>2.6462630457658037E-2</c:v>
                </c:pt>
                <c:pt idx="2610">
                  <c:v>2.667609981771563E-2</c:v>
                </c:pt>
                <c:pt idx="2611">
                  <c:v>2.6877153149137165E-2</c:v>
                </c:pt>
                <c:pt idx="2612">
                  <c:v>2.7065748258841709E-2</c:v>
                </c:pt>
                <c:pt idx="2613">
                  <c:v>2.7241869923967096E-2</c:v>
                </c:pt>
                <c:pt idx="2614">
                  <c:v>2.7405528040117064E-2</c:v>
                </c:pt>
                <c:pt idx="2615">
                  <c:v>2.7556755850319775E-2</c:v>
                </c:pt>
                <c:pt idx="2616">
                  <c:v>2.7695608252483489E-2</c:v>
                </c:pt>
                <c:pt idx="2617">
                  <c:v>2.7822160183139745E-2</c:v>
                </c:pt>
                <c:pt idx="2618">
                  <c:v>2.7936505075269007E-2</c:v>
                </c:pt>
                <c:pt idx="2619">
                  <c:v>2.8038753388016986E-2</c:v>
                </c:pt>
                <c:pt idx="2620">
                  <c:v>2.81290312061226E-2</c:v>
                </c:pt>
                <c:pt idx="2621">
                  <c:v>2.8207478906896719E-2</c:v>
                </c:pt>
                <c:pt idx="2622">
                  <c:v>2.8274249892610841E-2</c:v>
                </c:pt>
                <c:pt idx="2623">
                  <c:v>2.8329509386178685E-2</c:v>
                </c:pt>
                <c:pt idx="2624">
                  <c:v>2.8373433288038381E-2</c:v>
                </c:pt>
                <c:pt idx="2625">
                  <c:v>2.8406207092171645E-2</c:v>
                </c:pt>
                <c:pt idx="2626">
                  <c:v>2.8428024859225687E-2</c:v>
                </c:pt>
                <c:pt idx="2627">
                  <c:v>2.8439088244735705E-2</c:v>
                </c:pt>
                <c:pt idx="2628">
                  <c:v>2.8439605580478772E-2</c:v>
                </c:pt>
                <c:pt idx="2629">
                  <c:v>2.8429791007025241E-2</c:v>
                </c:pt>
                <c:pt idx="2630">
                  <c:v>2.8409863655589892E-2</c:v>
                </c:pt>
                <c:pt idx="2631">
                  <c:v>2.8380046877321662E-2</c:v>
                </c:pt>
                <c:pt idx="2632">
                  <c:v>2.8340567518210347E-2</c:v>
                </c:pt>
                <c:pt idx="2633">
                  <c:v>2.8291655237826289E-2</c:v>
                </c:pt>
                <c:pt idx="2634">
                  <c:v>2.823354187015047E-2</c:v>
                </c:pt>
                <c:pt idx="2635">
                  <c:v>2.8166460824791201E-2</c:v>
                </c:pt>
                <c:pt idx="2636">
                  <c:v>2.8090646526926309E-2</c:v>
                </c:pt>
                <c:pt idx="2637">
                  <c:v>2.8006333894348798E-2</c:v>
                </c:pt>
                <c:pt idx="2638">
                  <c:v>2.7913757850037992E-2</c:v>
                </c:pt>
                <c:pt idx="2639">
                  <c:v>2.7813152868717224E-2</c:v>
                </c:pt>
                <c:pt idx="2640">
                  <c:v>2.7704752555902962E-2</c:v>
                </c:pt>
                <c:pt idx="2641">
                  <c:v>2.7588789257990472E-2</c:v>
                </c:pt>
                <c:pt idx="2642">
                  <c:v>2.7465493701963689E-2</c:v>
                </c:pt>
                <c:pt idx="2643">
                  <c:v>2.7335094663357564E-2</c:v>
                </c:pt>
                <c:pt idx="2644">
                  <c:v>2.7197818661143191E-2</c:v>
                </c:pt>
                <c:pt idx="2645">
                  <c:v>2.7053889678245818E-2</c:v>
                </c:pt>
                <c:pt idx="2646">
                  <c:v>2.6903528906447403E-2</c:v>
                </c:pt>
                <c:pt idx="2647">
                  <c:v>2.6746954514464797E-2</c:v>
                </c:pt>
                <c:pt idx="2648">
                  <c:v>2.6584381438033881E-2</c:v>
                </c:pt>
                <c:pt idx="2649">
                  <c:v>2.6416021190870706E-2</c:v>
                </c:pt>
                <c:pt idx="2650">
                  <c:v>2.6242081695417089E-2</c:v>
                </c:pt>
                <c:pt idx="2651">
                  <c:v>2.6062767132317751E-2</c:v>
                </c:pt>
                <c:pt idx="2652">
                  <c:v>2.5880065793922651E-2</c:v>
                </c:pt>
                <c:pt idx="2653">
                  <c:v>2.569803563598479E-2</c:v>
                </c:pt>
                <c:pt idx="2654">
                  <c:v>2.551943958287043E-2</c:v>
                </c:pt>
                <c:pt idx="2655">
                  <c:v>2.53453644885984E-2</c:v>
                </c:pt>
                <c:pt idx="2656">
                  <c:v>2.5176758556978689E-2</c:v>
                </c:pt>
                <c:pt idx="2657">
                  <c:v>2.5014491324928081E-2</c:v>
                </c:pt>
                <c:pt idx="2658">
                  <c:v>2.4859359383376949E-2</c:v>
                </c:pt>
                <c:pt idx="2659">
                  <c:v>2.4712089998800611E-2</c:v>
                </c:pt>
                <c:pt idx="2660">
                  <c:v>2.4573344548381278E-2</c:v>
                </c:pt>
                <c:pt idx="2661">
                  <c:v>2.4443721840177752E-2</c:v>
                </c:pt>
                <c:pt idx="2662">
                  <c:v>2.4323761322303541E-2</c:v>
                </c:pt>
                <c:pt idx="2663">
                  <c:v>2.4213946182751904E-2</c:v>
                </c:pt>
                <c:pt idx="2664">
                  <c:v>2.4114706341520388E-2</c:v>
                </c:pt>
                <c:pt idx="2665">
                  <c:v>2.4026421336775568E-2</c:v>
                </c:pt>
                <c:pt idx="2666">
                  <c:v>2.3949423106882563E-2</c:v>
                </c:pt>
                <c:pt idx="2667">
                  <c:v>2.3883998670196759E-2</c:v>
                </c:pt>
                <c:pt idx="2668">
                  <c:v>2.3830392704580344E-2</c:v>
                </c:pt>
                <c:pt idx="2669">
                  <c:v>2.3788810028662642E-2</c:v>
                </c:pt>
                <c:pt idx="2670">
                  <c:v>2.3759417986912019E-2</c:v>
                </c:pt>
                <c:pt idx="2671">
                  <c:v>2.3742348740628191E-2</c:v>
                </c:pt>
                <c:pt idx="2672">
                  <c:v>2.3737701466998534E-2</c:v>
                </c:pt>
                <c:pt idx="2673">
                  <c:v>2.3745544468389349E-2</c:v>
                </c:pt>
                <c:pt idx="2674">
                  <c:v>2.3765917194065077E-2</c:v>
                </c:pt>
                <c:pt idx="2675">
                  <c:v>2.3798832176544146E-2</c:v>
                </c:pt>
                <c:pt idx="2676">
                  <c:v>2.3844276884810955E-2</c:v>
                </c:pt>
                <c:pt idx="2677">
                  <c:v>2.389944949238474E-2</c:v>
                </c:pt>
                <c:pt idx="2678">
                  <c:v>2.3958318644572783E-2</c:v>
                </c:pt>
                <c:pt idx="2679">
                  <c:v>2.4016830083363902E-2</c:v>
                </c:pt>
                <c:pt idx="2680">
                  <c:v>2.4073497523208677E-2</c:v>
                </c:pt>
                <c:pt idx="2681">
                  <c:v>2.4127025631566792E-2</c:v>
                </c:pt>
                <c:pt idx="2682">
                  <c:v>2.4176218545973932E-2</c:v>
                </c:pt>
                <c:pt idx="2683">
                  <c:v>2.4219972286169605E-2</c:v>
                </c:pt>
                <c:pt idx="2684">
                  <c:v>2.4257270366334446E-2</c:v>
                </c:pt>
                <c:pt idx="2685">
                  <c:v>2.4287179649006677E-2</c:v>
                </c:pt>
                <c:pt idx="2686">
                  <c:v>2.4308846331255997E-2</c:v>
                </c:pt>
                <c:pt idx="2687">
                  <c:v>2.4321492057946089E-2</c:v>
                </c:pt>
                <c:pt idx="2688">
                  <c:v>2.4324410160582132E-2</c:v>
                </c:pt>
                <c:pt idx="2689">
                  <c:v>2.4316962020233202E-2</c:v>
                </c:pt>
                <c:pt idx="2690">
                  <c:v>2.4298573552889995E-2</c:v>
                </c:pt>
                <c:pt idx="2691">
                  <c:v>2.4268731815496818E-2</c:v>
                </c:pt>
                <c:pt idx="2692">
                  <c:v>2.4226981730786589E-2</c:v>
                </c:pt>
                <c:pt idx="2693">
                  <c:v>2.4172922928949417E-2</c:v>
                </c:pt>
                <c:pt idx="2694">
                  <c:v>2.4106206704076965E-2</c:v>
                </c:pt>
                <c:pt idx="2695">
                  <c:v>2.4026533083247412E-2</c:v>
                </c:pt>
                <c:pt idx="2696">
                  <c:v>2.3933648006046936E-2</c:v>
                </c:pt>
                <c:pt idx="2697">
                  <c:v>2.3827340612264884E-2</c:v>
                </c:pt>
                <c:pt idx="2698">
                  <c:v>2.3707440635448631E-2</c:v>
                </c:pt>
                <c:pt idx="2699">
                  <c:v>2.3573815899961954E-2</c:v>
                </c:pt>
                <c:pt idx="2700">
                  <c:v>2.3426369919154234E-2</c:v>
                </c:pt>
                <c:pt idx="2701">
                  <c:v>2.3265039592221551E-2</c:v>
                </c:pt>
                <c:pt idx="2702">
                  <c:v>2.3092452853436741E-2</c:v>
                </c:pt>
                <c:pt idx="2703">
                  <c:v>2.2914351526045838E-2</c:v>
                </c:pt>
                <c:pt idx="2704">
                  <c:v>2.2734584039971948E-2</c:v>
                </c:pt>
                <c:pt idx="2705">
                  <c:v>2.2554536782217516E-2</c:v>
                </c:pt>
                <c:pt idx="2706">
                  <c:v>2.2375419463729836E-2</c:v>
                </c:pt>
                <c:pt idx="2707">
                  <c:v>2.2198352676175009E-2</c:v>
                </c:pt>
                <c:pt idx="2708">
                  <c:v>2.2024374789579099E-2</c:v>
                </c:pt>
                <c:pt idx="2709">
                  <c:v>2.1854445788667919E-2</c:v>
                </c:pt>
                <c:pt idx="2710">
                  <c:v>2.1689450892426056E-2</c:v>
                </c:pt>
                <c:pt idx="2711">
                  <c:v>2.1530204061716202E-2</c:v>
                </c:pt>
                <c:pt idx="2712">
                  <c:v>2.1377451399545857E-2</c:v>
                </c:pt>
                <c:pt idx="2713">
                  <c:v>2.1231874445041213E-2</c:v>
                </c:pt>
                <c:pt idx="2714">
                  <c:v>2.109409336219337E-2</c:v>
                </c:pt>
                <c:pt idx="2715">
                  <c:v>2.0964670024567332E-2</c:v>
                </c:pt>
                <c:pt idx="2716">
                  <c:v>2.0844110997279695E-2</c:v>
                </c:pt>
                <c:pt idx="2717">
                  <c:v>2.0732870417660289E-2</c:v>
                </c:pt>
                <c:pt idx="2718">
                  <c:v>2.0631352776108006E-2</c:v>
                </c:pt>
                <c:pt idx="2719">
                  <c:v>2.0539915598738925E-2</c:v>
                </c:pt>
                <c:pt idx="2720">
                  <c:v>2.0458872033502648E-2</c:v>
                </c:pt>
                <c:pt idx="2721">
                  <c:v>2.0388493341512028E-2</c:v>
                </c:pt>
                <c:pt idx="2722">
                  <c:v>2.0329011295392673E-2</c:v>
                </c:pt>
                <c:pt idx="2723">
                  <c:v>2.0280620486511719E-2</c:v>
                </c:pt>
                <c:pt idx="2724">
                  <c:v>2.0243480542991639E-2</c:v>
                </c:pt>
                <c:pt idx="2725">
                  <c:v>2.0217718260453935E-2</c:v>
                </c:pt>
                <c:pt idx="2726">
                  <c:v>2.020342964746985E-2</c:v>
                </c:pt>
                <c:pt idx="2727">
                  <c:v>2.0200681887722848E-2</c:v>
                </c:pt>
                <c:pt idx="2728">
                  <c:v>2.0209515220906957E-2</c:v>
                </c:pt>
                <c:pt idx="2729">
                  <c:v>2.0229944744401821E-2</c:v>
                </c:pt>
                <c:pt idx="2730">
                  <c:v>2.0261962137775546E-2</c:v>
                </c:pt>
                <c:pt idx="2731">
                  <c:v>2.0305537312171319E-2</c:v>
                </c:pt>
                <c:pt idx="2732">
                  <c:v>2.0360619986636672E-2</c:v>
                </c:pt>
                <c:pt idx="2733">
                  <c:v>2.0427141193450311E-2</c:v>
                </c:pt>
                <c:pt idx="2734">
                  <c:v>2.050501471449569E-2</c:v>
                </c:pt>
                <c:pt idx="2735">
                  <c:v>2.0594138450720591E-2</c:v>
                </c:pt>
                <c:pt idx="2736">
                  <c:v>2.0694395726708319E-2</c:v>
                </c:pt>
                <c:pt idx="2737">
                  <c:v>2.0805656532370594E-2</c:v>
                </c:pt>
                <c:pt idx="2738">
                  <c:v>2.0927778703752706E-2</c:v>
                </c:pt>
                <c:pt idx="2739">
                  <c:v>2.1060609044920648E-2</c:v>
                </c:pt>
                <c:pt idx="2740">
                  <c:v>2.1203984392875814E-2</c:v>
                </c:pt>
                <c:pt idx="2741">
                  <c:v>2.135773262741673E-2</c:v>
                </c:pt>
                <c:pt idx="2742">
                  <c:v>2.1521673627840989E-2</c:v>
                </c:pt>
                <c:pt idx="2743">
                  <c:v>2.1695620178348973E-2</c:v>
                </c:pt>
                <c:pt idx="2744">
                  <c:v>2.1879378823981596E-2</c:v>
                </c:pt>
                <c:pt idx="2745">
                  <c:v>2.2072750678891404E-2</c:v>
                </c:pt>
                <c:pt idx="2746">
                  <c:v>2.2275532188712886E-2</c:v>
                </c:pt>
                <c:pt idx="2747">
                  <c:v>2.2487515848762844E-2</c:v>
                </c:pt>
                <c:pt idx="2748">
                  <c:v>2.2708490879766743E-2</c:v>
                </c:pt>
                <c:pt idx="2749">
                  <c:v>2.29382438627702E-2</c:v>
                </c:pt>
                <c:pt idx="2750">
                  <c:v>2.317655933485728E-2</c:v>
                </c:pt>
                <c:pt idx="2751">
                  <c:v>2.3423220347262002E-2</c:v>
                </c:pt>
                <c:pt idx="2752">
                  <c:v>2.3678008987417124E-2</c:v>
                </c:pt>
                <c:pt idx="2753">
                  <c:v>2.3940706866450848E-2</c:v>
                </c:pt>
                <c:pt idx="2754">
                  <c:v>2.4211095573600235E-2</c:v>
                </c:pt>
                <c:pt idx="2755">
                  <c:v>2.4488957098972183E-2</c:v>
                </c:pt>
                <c:pt idx="2756">
                  <c:v>2.4774074226045099E-2</c:v>
                </c:pt>
                <c:pt idx="2757">
                  <c:v>2.5066230895264014E-2</c:v>
                </c:pt>
                <c:pt idx="2758">
                  <c:v>2.5365212540044625E-2</c:v>
                </c:pt>
                <c:pt idx="2759">
                  <c:v>2.5670806396461816E-2</c:v>
                </c:pt>
                <c:pt idx="2760">
                  <c:v>2.5982801787862643E-2</c:v>
                </c:pt>
                <c:pt idx="2761">
                  <c:v>2.6300990385601339E-2</c:v>
                </c:pt>
                <c:pt idx="2762">
                  <c:v>2.6625166447060929E-2</c:v>
                </c:pt>
                <c:pt idx="2763">
                  <c:v>2.6955127032085611E-2</c:v>
                </c:pt>
                <c:pt idx="2764">
                  <c:v>2.7288876813735409E-2</c:v>
                </c:pt>
                <c:pt idx="2765">
                  <c:v>2.7622341404877567E-2</c:v>
                </c:pt>
                <c:pt idx="2766">
                  <c:v>2.7952746033778071E-2</c:v>
                </c:pt>
                <c:pt idx="2767">
                  <c:v>2.8278998214689606E-2</c:v>
                </c:pt>
                <c:pt idx="2768">
                  <c:v>2.8600144018128128E-2</c:v>
                </c:pt>
                <c:pt idx="2769">
                  <c:v>2.8915307889384859E-2</c:v>
                </c:pt>
                <c:pt idx="2770">
                  <c:v>2.9223686951692245E-2</c:v>
                </c:pt>
                <c:pt idx="2771">
                  <c:v>2.9524547415221297E-2</c:v>
                </c:pt>
                <c:pt idx="2772">
                  <c:v>2.9817221171056472E-2</c:v>
                </c:pt>
                <c:pt idx="2773">
                  <c:v>3.0101102498542573E-2</c:v>
                </c:pt>
                <c:pt idx="2774">
                  <c:v>3.0375644882053434E-2</c:v>
                </c:pt>
                <c:pt idx="2775">
                  <c:v>3.0640357935602127E-2</c:v>
                </c:pt>
                <c:pt idx="2776">
                  <c:v>3.0894804433700209E-2</c:v>
                </c:pt>
                <c:pt idx="2777">
                  <c:v>3.113859744677976E-2</c:v>
                </c:pt>
                <c:pt idx="2778">
                  <c:v>3.1371397579411299E-2</c:v>
                </c:pt>
                <c:pt idx="2779">
                  <c:v>3.1592910309473955E-2</c:v>
                </c:pt>
                <c:pt idx="2780">
                  <c:v>3.1802883426368223E-2</c:v>
                </c:pt>
                <c:pt idx="2781">
                  <c:v>3.2001104566304221E-2</c:v>
                </c:pt>
                <c:pt idx="2782">
                  <c:v>3.2187398842648186E-2</c:v>
                </c:pt>
                <c:pt idx="2783">
                  <c:v>3.2361626569267152E-2</c:v>
                </c:pt>
                <c:pt idx="2784">
                  <c:v>3.2523681074776656E-2</c:v>
                </c:pt>
                <c:pt idx="2785">
                  <c:v>3.2673486605566113E-2</c:v>
                </c:pt>
                <c:pt idx="2786">
                  <c:v>3.2810996315454401E-2</c:v>
                </c:pt>
                <c:pt idx="2787">
                  <c:v>3.2936190339810822E-2</c:v>
                </c:pt>
                <c:pt idx="2788">
                  <c:v>3.3049073951964145E-2</c:v>
                </c:pt>
                <c:pt idx="2789">
                  <c:v>3.3149675799715964E-2</c:v>
                </c:pt>
                <c:pt idx="2790">
                  <c:v>3.3238046219772742E-2</c:v>
                </c:pt>
                <c:pt idx="2791">
                  <c:v>3.3314255627912188E-2</c:v>
                </c:pt>
                <c:pt idx="2792">
                  <c:v>3.3378392982707054E-2</c:v>
                </c:pt>
                <c:pt idx="2793">
                  <c:v>3.3430564320638192E-2</c:v>
                </c:pt>
                <c:pt idx="2794">
                  <c:v>3.3470891360443407E-2</c:v>
                </c:pt>
                <c:pt idx="2795">
                  <c:v>3.3499510174564255E-2</c:v>
                </c:pt>
                <c:pt idx="2796">
                  <c:v>3.3516569925573628E-2</c:v>
                </c:pt>
                <c:pt idx="2797">
                  <c:v>3.3522231665488587E-2</c:v>
                </c:pt>
                <c:pt idx="2798">
                  <c:v>3.3516667195897874E-2</c:v>
                </c:pt>
                <c:pt idx="2799">
                  <c:v>3.3500057986861204E-2</c:v>
                </c:pt>
                <c:pt idx="2800">
                  <c:v>3.3472594152565704E-2</c:v>
                </c:pt>
                <c:pt idx="2801">
                  <c:v>3.3434473481757002E-2</c:v>
                </c:pt>
                <c:pt idx="2802">
                  <c:v>3.3385900520993848E-2</c:v>
                </c:pt>
                <c:pt idx="2803">
                  <c:v>3.3327085708810433E-2</c:v>
                </c:pt>
                <c:pt idx="2804">
                  <c:v>3.3258244558905595E-2</c:v>
                </c:pt>
                <c:pt idx="2805">
                  <c:v>3.3179596890514383E-2</c:v>
                </c:pt>
                <c:pt idx="2806">
                  <c:v>3.3091366104155841E-2</c:v>
                </c:pt>
                <c:pt idx="2807">
                  <c:v>3.2993778500988787E-2</c:v>
                </c:pt>
                <c:pt idx="2808">
                  <c:v>3.2887062644046547E-2</c:v>
                </c:pt>
                <c:pt idx="2809">
                  <c:v>3.2771448759661974E-2</c:v>
                </c:pt>
                <c:pt idx="2810">
                  <c:v>3.2647168177433808E-2</c:v>
                </c:pt>
                <c:pt idx="2811">
                  <c:v>3.2514452807126275E-2</c:v>
                </c:pt>
                <c:pt idx="2812">
                  <c:v>3.2373534650934857E-2</c:v>
                </c:pt>
                <c:pt idx="2813">
                  <c:v>3.2224645349592185E-2</c:v>
                </c:pt>
                <c:pt idx="2814">
                  <c:v>3.2068015760829051E-2</c:v>
                </c:pt>
                <c:pt idx="2815">
                  <c:v>3.1903875568747277E-2</c:v>
                </c:pt>
                <c:pt idx="2816">
                  <c:v>3.1732452922700875E-2</c:v>
                </c:pt>
                <c:pt idx="2817">
                  <c:v>3.1553974104324985E-2</c:v>
                </c:pt>
                <c:pt idx="2818">
                  <c:v>3.1368663221390501E-2</c:v>
                </c:pt>
                <c:pt idx="2819">
                  <c:v>3.1176741927204609E-2</c:v>
                </c:pt>
                <c:pt idx="2820">
                  <c:v>3.0978429164315893E-2</c:v>
                </c:pt>
                <c:pt idx="2821">
                  <c:v>3.0773940931323789E-2</c:v>
                </c:pt>
                <c:pt idx="2822">
                  <c:v>3.0563490071630332E-2</c:v>
                </c:pt>
                <c:pt idx="2823">
                  <c:v>3.0347286083010978E-2</c:v>
                </c:pt>
                <c:pt idx="2824">
                  <c:v>3.0125534946920041E-2</c:v>
                </c:pt>
                <c:pt idx="2825">
                  <c:v>2.9898438976483671E-2</c:v>
                </c:pt>
                <c:pt idx="2826">
                  <c:v>2.966619668216932E-2</c:v>
                </c:pt>
                <c:pt idx="2827">
                  <c:v>2.9432239499824358E-2</c:v>
                </c:pt>
                <c:pt idx="2828">
                  <c:v>2.9203748841812944E-2</c:v>
                </c:pt>
                <c:pt idx="2829">
                  <c:v>2.898556498286714E-2</c:v>
                </c:pt>
                <c:pt idx="2830">
                  <c:v>2.8779497335325116E-2</c:v>
                </c:pt>
                <c:pt idx="2831">
                  <c:v>2.8587107756662483E-2</c:v>
                </c:pt>
                <c:pt idx="2832">
                  <c:v>2.8409819196994059E-2</c:v>
                </c:pt>
                <c:pt idx="2833">
                  <c:v>2.8248926102897143E-2</c:v>
                </c:pt>
                <c:pt idx="2834">
                  <c:v>2.810560101053567E-2</c:v>
                </c:pt>
                <c:pt idx="2835">
                  <c:v>2.7980900791892659E-2</c:v>
                </c:pt>
                <c:pt idx="2836">
                  <c:v>2.78757726839385E-2</c:v>
                </c:pt>
                <c:pt idx="2837">
                  <c:v>2.7791060108559879E-2</c:v>
                </c:pt>
                <c:pt idx="2838">
                  <c:v>2.7727508286777221E-2</c:v>
                </c:pt>
                <c:pt idx="2839">
                  <c:v>2.7685769650776151E-2</c:v>
                </c:pt>
                <c:pt idx="2840">
                  <c:v>2.7666409057417452E-2</c:v>
                </c:pt>
                <c:pt idx="2841">
                  <c:v>2.7669908807017682E-2</c:v>
                </c:pt>
                <c:pt idx="2842">
                  <c:v>2.7696673471301687E-2</c:v>
                </c:pt>
                <c:pt idx="2843">
                  <c:v>2.7747034534526926E-2</c:v>
                </c:pt>
                <c:pt idx="2844">
                  <c:v>2.7821254851858341E-2</c:v>
                </c:pt>
                <c:pt idx="2845">
                  <c:v>2.7919532929142149E-2</c:v>
                </c:pt>
                <c:pt idx="2846">
                  <c:v>2.8042007028281232E-2</c:v>
                </c:pt>
                <c:pt idx="2847">
                  <c:v>2.8188759102458185E-2</c:v>
                </c:pt>
                <c:pt idx="2848">
                  <c:v>2.8359818565484737E-2</c:v>
                </c:pt>
                <c:pt idx="2849">
                  <c:v>2.8555165899576011E-2</c:v>
                </c:pt>
                <c:pt idx="2850">
                  <c:v>2.8774736105862508E-2</c:v>
                </c:pt>
                <c:pt idx="2851">
                  <c:v>2.9018422001952392E-2</c:v>
                </c:pt>
                <c:pt idx="2852">
                  <c:v>2.928259755908744E-2</c:v>
                </c:pt>
                <c:pt idx="2853">
                  <c:v>2.9559564934862188E-2</c:v>
                </c:pt>
                <c:pt idx="2854">
                  <c:v>2.9844105573300164E-2</c:v>
                </c:pt>
                <c:pt idx="2855">
                  <c:v>3.0134224352345241E-2</c:v>
                </c:pt>
                <c:pt idx="2856">
                  <c:v>3.0428159886702708E-2</c:v>
                </c:pt>
                <c:pt idx="2857">
                  <c:v>3.0724270143522751E-2</c:v>
                </c:pt>
                <c:pt idx="2858">
                  <c:v>3.1021023565325243E-2</c:v>
                </c:pt>
                <c:pt idx="2859">
                  <c:v>3.1316994182081469E-2</c:v>
                </c:pt>
                <c:pt idx="2860">
                  <c:v>3.1610856991904031E-2</c:v>
                </c:pt>
                <c:pt idx="2861">
                  <c:v>3.1901383474005757E-2</c:v>
                </c:pt>
                <c:pt idx="2862">
                  <c:v>3.2187437228719522E-2</c:v>
                </c:pt>
                <c:pt idx="2863">
                  <c:v>3.2467969743955591E-2</c:v>
                </c:pt>
                <c:pt idx="2864">
                  <c:v>3.2742016287436192E-2</c:v>
                </c:pt>
                <c:pt idx="2865">
                  <c:v>3.3008691923856595E-2</c:v>
                </c:pt>
                <c:pt idx="2866">
                  <c:v>3.3267187655942131E-2</c:v>
                </c:pt>
                <c:pt idx="2867">
                  <c:v>3.3516766688200098E-2</c:v>
                </c:pt>
                <c:pt idx="2868">
                  <c:v>3.3756760812016375E-2</c:v>
                </c:pt>
                <c:pt idx="2869">
                  <c:v>3.3986566910604289E-2</c:v>
                </c:pt>
                <c:pt idx="2870">
                  <c:v>3.4205643582187265E-2</c:v>
                </c:pt>
                <c:pt idx="2871">
                  <c:v>3.4413507879681067E-2</c:v>
                </c:pt>
                <c:pt idx="2872">
                  <c:v>3.4609732165038418E-2</c:v>
                </c:pt>
                <c:pt idx="2873">
                  <c:v>3.4793941076325094E-2</c:v>
                </c:pt>
                <c:pt idx="2874">
                  <c:v>3.4965808605513737E-2</c:v>
                </c:pt>
                <c:pt idx="2875">
                  <c:v>3.5125055284910271E-2</c:v>
                </c:pt>
                <c:pt idx="2876">
                  <c:v>3.527144548006076E-2</c:v>
                </c:pt>
                <c:pt idx="2877">
                  <c:v>3.5404784786933756E-2</c:v>
                </c:pt>
                <c:pt idx="2878">
                  <c:v>3.5524917531125411E-2</c:v>
                </c:pt>
                <c:pt idx="2879">
                  <c:v>3.5631724366793516E-2</c:v>
                </c:pt>
                <c:pt idx="2880">
                  <c:v>3.5725119972996544E-2</c:v>
                </c:pt>
                <c:pt idx="2881">
                  <c:v>3.5805050845085985E-2</c:v>
                </c:pt>
                <c:pt idx="2882">
                  <c:v>3.587149317878234E-2</c:v>
                </c:pt>
                <c:pt idx="2883">
                  <c:v>3.5924450844550579E-2</c:v>
                </c:pt>
                <c:pt idx="2884">
                  <c:v>3.5963953449884491E-2</c:v>
                </c:pt>
                <c:pt idx="2885">
                  <c:v>3.5990054487104475E-2</c:v>
                </c:pt>
                <c:pt idx="2886">
                  <c:v>3.6002829564277486E-2</c:v>
                </c:pt>
                <c:pt idx="2887">
                  <c:v>3.6002374716873217E-2</c:v>
                </c:pt>
                <c:pt idx="2888">
                  <c:v>3.5988804797781195E-2</c:v>
                </c:pt>
                <c:pt idx="2889">
                  <c:v>3.5962251943329131E-2</c:v>
                </c:pt>
                <c:pt idx="2890">
                  <c:v>3.5922864112959051E-2</c:v>
                </c:pt>
                <c:pt idx="2891">
                  <c:v>3.5870803700241323E-2</c:v>
                </c:pt>
                <c:pt idx="2892">
                  <c:v>3.5806246212928661E-2</c:v>
                </c:pt>
                <c:pt idx="2893">
                  <c:v>3.5729379019781377E-2</c:v>
                </c:pt>
                <c:pt idx="2894">
                  <c:v>3.564040016192295E-2</c:v>
                </c:pt>
                <c:pt idx="2895">
                  <c:v>3.5539517226517929E-2</c:v>
                </c:pt>
                <c:pt idx="2896">
                  <c:v>3.5426946280597331E-2</c:v>
                </c:pt>
                <c:pt idx="2897">
                  <c:v>3.5302910862892931E-2</c:v>
                </c:pt>
                <c:pt idx="2898">
                  <c:v>3.5167641031578524E-2</c:v>
                </c:pt>
                <c:pt idx="2899">
                  <c:v>3.5021372465855564E-2</c:v>
                </c:pt>
                <c:pt idx="2900">
                  <c:v>3.4864345619360318E-2</c:v>
                </c:pt>
                <c:pt idx="2901">
                  <c:v>3.4696804923410644E-2</c:v>
                </c:pt>
                <c:pt idx="2902">
                  <c:v>3.4518998038153281E-2</c:v>
                </c:pt>
                <c:pt idx="2903">
                  <c:v>3.4331175149714538E-2</c:v>
                </c:pt>
                <c:pt idx="2904">
                  <c:v>3.4133588311501407E-2</c:v>
                </c:pt>
                <c:pt idx="2905">
                  <c:v>3.3926490827844449E-2</c:v>
                </c:pt>
                <c:pt idx="2906">
                  <c:v>3.3710136678217248E-2</c:v>
                </c:pt>
                <c:pt idx="2907">
                  <c:v>3.3484779980313371E-2</c:v>
                </c:pt>
                <c:pt idx="2908">
                  <c:v>3.3250674490305776E-2</c:v>
                </c:pt>
                <c:pt idx="2909">
                  <c:v>3.3008073138659805E-2</c:v>
                </c:pt>
                <c:pt idx="2910">
                  <c:v>3.2757227599913626E-2</c:v>
                </c:pt>
                <c:pt idx="2911">
                  <c:v>3.2498387894888625E-2</c:v>
                </c:pt>
                <c:pt idx="2912">
                  <c:v>3.2231802023833953E-2</c:v>
                </c:pt>
                <c:pt idx="2913">
                  <c:v>3.1957715629055021E-2</c:v>
                </c:pt>
                <c:pt idx="2914">
                  <c:v>3.1678501125088514E-2</c:v>
                </c:pt>
                <c:pt idx="2915">
                  <c:v>3.1398997638095595E-2</c:v>
                </c:pt>
                <c:pt idx="2916">
                  <c:v>3.1122503614903121E-2</c:v>
                </c:pt>
                <c:pt idx="2917">
                  <c:v>3.0850322885380643E-2</c:v>
                </c:pt>
                <c:pt idx="2918">
                  <c:v>3.0583595559767186E-2</c:v>
                </c:pt>
                <c:pt idx="2919">
                  <c:v>3.0323369347912257E-2</c:v>
                </c:pt>
                <c:pt idx="2920">
                  <c:v>3.0070606259394086E-2</c:v>
                </c:pt>
                <c:pt idx="2921">
                  <c:v>2.982618680897834E-2</c:v>
                </c:pt>
                <c:pt idx="2922">
                  <c:v>2.9590914005565433E-2</c:v>
                </c:pt>
                <c:pt idx="2923">
                  <c:v>2.9365517209452595E-2</c:v>
                </c:pt>
                <c:pt idx="2924">
                  <c:v>2.9150655862493755E-2</c:v>
                </c:pt>
                <c:pt idx="2925">
                  <c:v>2.8946923092932567E-2</c:v>
                </c:pt>
                <c:pt idx="2926">
                  <c:v>2.8754849196700242E-2</c:v>
                </c:pt>
                <c:pt idx="2927">
                  <c:v>2.8574904997081967E-2</c:v>
                </c:pt>
                <c:pt idx="2928">
                  <c:v>2.8407505084754609E-2</c:v>
                </c:pt>
                <c:pt idx="2929">
                  <c:v>2.8253010940291333E-2</c:v>
                </c:pt>
                <c:pt idx="2930">
                  <c:v>2.8111733941308441E-2</c:v>
                </c:pt>
                <c:pt idx="2931">
                  <c:v>2.7983938256500814E-2</c:v>
                </c:pt>
                <c:pt idx="2932">
                  <c:v>2.7869843628873275E-2</c:v>
                </c:pt>
                <c:pt idx="2933">
                  <c:v>2.7769628050529235E-2</c:v>
                </c:pt>
                <c:pt idx="2934">
                  <c:v>2.7683430331420514E-2</c:v>
                </c:pt>
                <c:pt idx="2935">
                  <c:v>2.7611352564500948E-2</c:v>
                </c:pt>
                <c:pt idx="2936">
                  <c:v>2.7553462489754561E-2</c:v>
                </c:pt>
                <c:pt idx="2937">
                  <c:v>2.7509795759592549E-2</c:v>
                </c:pt>
                <c:pt idx="2938">
                  <c:v>2.7480358108128933E-2</c:v>
                </c:pt>
                <c:pt idx="2939">
                  <c:v>2.7465127426855536E-2</c:v>
                </c:pt>
                <c:pt idx="2940">
                  <c:v>2.7464055749241576E-2</c:v>
                </c:pt>
                <c:pt idx="2941">
                  <c:v>2.7477071146782672E-2</c:v>
                </c:pt>
                <c:pt idx="2942">
                  <c:v>2.7504079539018209E-2</c:v>
                </c:pt>
                <c:pt idx="2943">
                  <c:v>2.7544966420027454E-2</c:v>
                </c:pt>
                <c:pt idx="2944">
                  <c:v>2.7599598503899373E-2</c:v>
                </c:pt>
                <c:pt idx="2945">
                  <c:v>2.7667825291654589E-2</c:v>
                </c:pt>
                <c:pt idx="2946">
                  <c:v>2.7749480562075594E-2</c:v>
                </c:pt>
                <c:pt idx="2947">
                  <c:v>2.7844383788877398E-2</c:v>
                </c:pt>
                <c:pt idx="2948">
                  <c:v>2.7952341486622814E-2</c:v>
                </c:pt>
                <c:pt idx="2949">
                  <c:v>2.8073148487756997E-2</c:v>
                </c:pt>
                <c:pt idx="2950">
                  <c:v>2.8206589153101723E-2</c:v>
                </c:pt>
                <c:pt idx="2951">
                  <c:v>2.8352438518116838E-2</c:v>
                </c:pt>
                <c:pt idx="2952">
                  <c:v>2.8507521673975356E-2</c:v>
                </c:pt>
                <c:pt idx="2953">
                  <c:v>2.8665244794234355E-2</c:v>
                </c:pt>
                <c:pt idx="2954">
                  <c:v>2.8821131736248042E-2</c:v>
                </c:pt>
                <c:pt idx="2955">
                  <c:v>2.8973451720641048E-2</c:v>
                </c:pt>
                <c:pt idx="2956">
                  <c:v>2.9120690615598244E-2</c:v>
                </c:pt>
                <c:pt idx="2957">
                  <c:v>2.9261452960018815E-2</c:v>
                </c:pt>
                <c:pt idx="2958">
                  <c:v>2.9394453233599859E-2</c:v>
                </c:pt>
                <c:pt idx="2959">
                  <c:v>2.9518510552768395E-2</c:v>
                </c:pt>
                <c:pt idx="2960">
                  <c:v>2.9632543645772384E-2</c:v>
                </c:pt>
                <c:pt idx="2961">
                  <c:v>2.9735565990202256E-2</c:v>
                </c:pt>
                <c:pt idx="2962">
                  <c:v>2.9826681107071876E-2</c:v>
                </c:pt>
                <c:pt idx="2963">
                  <c:v>2.9905078009471245E-2</c:v>
                </c:pt>
                <c:pt idx="2964">
                  <c:v>2.9970026803782711E-2</c:v>
                </c:pt>
                <c:pt idx="2965">
                  <c:v>3.0020874441303799E-2</c:v>
                </c:pt>
                <c:pt idx="2966">
                  <c:v>3.0057040617978283E-2</c:v>
                </c:pt>
                <c:pt idx="2967">
                  <c:v>3.007801381981463E-2</c:v>
                </c:pt>
                <c:pt idx="2968">
                  <c:v>3.0083347511456599E-2</c:v>
                </c:pt>
                <c:pt idx="2969">
                  <c:v>3.0072656465272393E-2</c:v>
                </c:pt>
                <c:pt idx="2970">
                  <c:v>3.0045613228241754E-2</c:v>
                </c:pt>
                <c:pt idx="2971">
                  <c:v>3.0001944723843241E-2</c:v>
                </c:pt>
                <c:pt idx="2972">
                  <c:v>2.9941428986080338E-2</c:v>
                </c:pt>
                <c:pt idx="2973">
                  <c:v>2.9863892022728173E-2</c:v>
                </c:pt>
                <c:pt idx="2974">
                  <c:v>2.9769204804837867E-2</c:v>
                </c:pt>
                <c:pt idx="2975">
                  <c:v>2.9657280379498756E-2</c:v>
                </c:pt>
                <c:pt idx="2976">
                  <c:v>2.952807110282939E-2</c:v>
                </c:pt>
                <c:pt idx="2977">
                  <c:v>2.9383993551141744E-2</c:v>
                </c:pt>
                <c:pt idx="2978">
                  <c:v>2.9230313838274777E-2</c:v>
                </c:pt>
                <c:pt idx="2979">
                  <c:v>2.9070577058421643E-2</c:v>
                </c:pt>
                <c:pt idx="2980">
                  <c:v>2.8906087746238231E-2</c:v>
                </c:pt>
                <c:pt idx="2981">
                  <c:v>2.873799512761803E-2</c:v>
                </c:pt>
                <c:pt idx="2982">
                  <c:v>2.8567372528574997E-2</c:v>
                </c:pt>
                <c:pt idx="2983">
                  <c:v>2.8395223193731063E-2</c:v>
                </c:pt>
                <c:pt idx="2984">
                  <c:v>2.8222483334544881E-2</c:v>
                </c:pt>
                <c:pt idx="2985">
                  <c:v>2.8050025002601009E-2</c:v>
                </c:pt>
                <c:pt idx="2986">
                  <c:v>2.7878658882876661E-2</c:v>
                </c:pt>
                <c:pt idx="2987">
                  <c:v>2.7709137010415177E-2</c:v>
                </c:pt>
                <c:pt idx="2988">
                  <c:v>2.7542155410627156E-2</c:v>
                </c:pt>
                <c:pt idx="2989">
                  <c:v>2.737835666345852E-2</c:v>
                </c:pt>
                <c:pt idx="2990">
                  <c:v>2.7218332391790504E-2</c:v>
                </c:pt>
                <c:pt idx="2991">
                  <c:v>2.7062625674556268E-2</c:v>
                </c:pt>
                <c:pt idx="2992">
                  <c:v>2.6911733385172203E-2</c:v>
                </c:pt>
                <c:pt idx="2993">
                  <c:v>2.6766108455982058E-2</c:v>
                </c:pt>
                <c:pt idx="2994">
                  <c:v>2.6626162069507537E-2</c:v>
                </c:pt>
                <c:pt idx="2995">
                  <c:v>2.6492265777384054E-2</c:v>
                </c:pt>
                <c:pt idx="2996">
                  <c:v>2.636475354793915E-2</c:v>
                </c:pt>
                <c:pt idx="2997">
                  <c:v>2.6243923743441235E-2</c:v>
                </c:pt>
                <c:pt idx="2998">
                  <c:v>2.6130041028110593E-2</c:v>
                </c:pt>
                <c:pt idx="2999">
                  <c:v>2.6023338208042441E-2</c:v>
                </c:pt>
                <c:pt idx="3000">
                  <c:v>2.5924018004241732E-2</c:v>
                </c:pt>
                <c:pt idx="3001">
                  <c:v>2.5832254760016153E-2</c:v>
                </c:pt>
                <c:pt idx="3002">
                  <c:v>2.5748196084012371E-2</c:v>
                </c:pt>
                <c:pt idx="3003">
                  <c:v>2.5671964430215636E-2</c:v>
                </c:pt>
                <c:pt idx="3004">
                  <c:v>2.5603658616261994E-2</c:v>
                </c:pt>
                <c:pt idx="3005">
                  <c:v>2.5543355281437547E-2</c:v>
                </c:pt>
                <c:pt idx="3006">
                  <c:v>2.5491110285759476E-2</c:v>
                </c:pt>
                <c:pt idx="3007">
                  <c:v>2.5446960051549783E-2</c:v>
                </c:pt>
                <c:pt idx="3008">
                  <c:v>2.5410922848925679E-2</c:v>
                </c:pt>
                <c:pt idx="3009">
                  <c:v>2.5383000026638642E-2</c:v>
                </c:pt>
                <c:pt idx="3010">
                  <c:v>2.5363177189700461E-2</c:v>
                </c:pt>
                <c:pt idx="3011">
                  <c:v>2.5351425325236349E-2</c:v>
                </c:pt>
                <c:pt idx="3012">
                  <c:v>2.5347701878004988E-2</c:v>
                </c:pt>
                <c:pt idx="3013">
                  <c:v>2.5351951777021552E-2</c:v>
                </c:pt>
                <c:pt idx="3014">
                  <c:v>2.5364108414714547E-2</c:v>
                </c:pt>
                <c:pt idx="3015">
                  <c:v>2.5384094580038347E-2</c:v>
                </c:pt>
                <c:pt idx="3016">
                  <c:v>2.5411823346953636E-2</c:v>
                </c:pt>
                <c:pt idx="3017">
                  <c:v>2.5447198919674788E-2</c:v>
                </c:pt>
                <c:pt idx="3018">
                  <c:v>2.5490117436069739E-2</c:v>
                </c:pt>
                <c:pt idx="3019">
                  <c:v>2.5540467730581568E-2</c:v>
                </c:pt>
                <c:pt idx="3020">
                  <c:v>2.5598132058023724E-2</c:v>
                </c:pt>
                <c:pt idx="3021">
                  <c:v>2.5662986779581485E-2</c:v>
                </c:pt>
                <c:pt idx="3022">
                  <c:v>2.5734903012333558E-2</c:v>
                </c:pt>
                <c:pt idx="3023">
                  <c:v>2.5813747243584467E-2</c:v>
                </c:pt>
                <c:pt idx="3024">
                  <c:v>2.5899381911278132E-2</c:v>
                </c:pt>
                <c:pt idx="3025">
                  <c:v>2.5991665951738331E-2</c:v>
                </c:pt>
                <c:pt idx="3026">
                  <c:v>2.6090455315959202E-2</c:v>
                </c:pt>
                <c:pt idx="3027">
                  <c:v>2.6195603455642889E-2</c:v>
                </c:pt>
                <c:pt idx="3028">
                  <c:v>2.6306961780157609E-2</c:v>
                </c:pt>
                <c:pt idx="3029">
                  <c:v>2.6424380085562724E-2</c:v>
                </c:pt>
                <c:pt idx="3030">
                  <c:v>2.6547706956821775E-2</c:v>
                </c:pt>
                <c:pt idx="3031">
                  <c:v>2.6676790144297861E-2</c:v>
                </c:pt>
                <c:pt idx="3032">
                  <c:v>2.6811476915598972E-2</c:v>
                </c:pt>
                <c:pt idx="3033">
                  <c:v>2.6951614383813868E-2</c:v>
                </c:pt>
                <c:pt idx="3034">
                  <c:v>2.7097049813152137E-2</c:v>
                </c:pt>
                <c:pt idx="3035">
                  <c:v>2.7247630902975554E-2</c:v>
                </c:pt>
                <c:pt idx="3036">
                  <c:v>2.7403206051179154E-2</c:v>
                </c:pt>
                <c:pt idx="3037">
                  <c:v>2.7563624597854986E-2</c:v>
                </c:pt>
                <c:pt idx="3038">
                  <c:v>2.7728737050143979E-2</c:v>
                </c:pt>
                <c:pt idx="3039">
                  <c:v>2.7896838693192982E-2</c:v>
                </c:pt>
                <c:pt idx="3040">
                  <c:v>2.8064421081612202E-2</c:v>
                </c:pt>
                <c:pt idx="3041">
                  <c:v>2.8229101382139434E-2</c:v>
                </c:pt>
                <c:pt idx="3042">
                  <c:v>2.8389954184625581E-2</c:v>
                </c:pt>
                <c:pt idx="3043">
                  <c:v>2.8546173126782235E-2</c:v>
                </c:pt>
                <c:pt idx="3044">
                  <c:v>2.8697018752363482E-2</c:v>
                </c:pt>
                <c:pt idx="3045">
                  <c:v>2.8841813606995306E-2</c:v>
                </c:pt>
                <c:pt idx="3046">
                  <c:v>2.8979939159265652E-2</c:v>
                </c:pt>
                <c:pt idx="3047">
                  <c:v>2.9110832881665587E-2</c:v>
                </c:pt>
                <c:pt idx="3048">
                  <c:v>2.9233985429270363E-2</c:v>
                </c:pt>
                <c:pt idx="3049">
                  <c:v>2.9348937912710482E-2</c:v>
                </c:pt>
                <c:pt idx="3050">
                  <c:v>2.9455279264039333E-2</c:v>
                </c:pt>
                <c:pt idx="3051">
                  <c:v>2.9552643694095927E-2</c:v>
                </c:pt>
                <c:pt idx="3052">
                  <c:v>2.9640708239884555E-2</c:v>
                </c:pt>
                <c:pt idx="3053">
                  <c:v>2.9719190400423257E-2</c:v>
                </c:pt>
                <c:pt idx="3054">
                  <c:v>2.9787845859450095E-2</c:v>
                </c:pt>
                <c:pt idx="3055">
                  <c:v>2.9846466293321341E-2</c:v>
                </c:pt>
                <c:pt idx="3056">
                  <c:v>2.9894877262387178E-2</c:v>
                </c:pt>
                <c:pt idx="3057">
                  <c:v>2.9932936184089383E-2</c:v>
                </c:pt>
                <c:pt idx="3058">
                  <c:v>2.9960530385990208E-2</c:v>
                </c:pt>
                <c:pt idx="3059">
                  <c:v>2.9977575236912676E-2</c:v>
                </c:pt>
                <c:pt idx="3060">
                  <c:v>2.9984012354347993E-2</c:v>
                </c:pt>
                <c:pt idx="3061">
                  <c:v>2.9979807886268472E-2</c:v>
                </c:pt>
                <c:pt idx="3062">
                  <c:v>2.9964950865469617E-2</c:v>
                </c:pt>
                <c:pt idx="3063">
                  <c:v>2.9939451634556979E-2</c:v>
                </c:pt>
                <c:pt idx="3064">
                  <c:v>2.9903340339687518E-2</c:v>
                </c:pt>
                <c:pt idx="3065">
                  <c:v>2.9856665491175605E-2</c:v>
                </c:pt>
                <c:pt idx="3066">
                  <c:v>2.9799492589075525E-2</c:v>
                </c:pt>
                <c:pt idx="3067">
                  <c:v>2.9731902811859771E-2</c:v>
                </c:pt>
                <c:pt idx="3068">
                  <c:v>2.9653991766320983E-2</c:v>
                </c:pt>
                <c:pt idx="3069">
                  <c:v>2.9565868296838577E-2</c:v>
                </c:pt>
                <c:pt idx="3070">
                  <c:v>2.9467653352165901E-2</c:v>
                </c:pt>
                <c:pt idx="3071">
                  <c:v>2.9359478907911376E-2</c:v>
                </c:pt>
                <c:pt idx="3072">
                  <c:v>2.9241486942907569E-2</c:v>
                </c:pt>
                <c:pt idx="3073">
                  <c:v>2.9113828467683782E-2</c:v>
                </c:pt>
                <c:pt idx="3074">
                  <c:v>2.8976662603281158E-2</c:v>
                </c:pt>
                <c:pt idx="3075">
                  <c:v>2.8830155708676808E-2</c:v>
                </c:pt>
                <c:pt idx="3076">
                  <c:v>2.8674480555108278E-2</c:v>
                </c:pt>
                <c:pt idx="3077">
                  <c:v>2.8509872222716656E-2</c:v>
                </c:pt>
                <c:pt idx="3078">
                  <c:v>2.8336636419003927E-2</c:v>
                </c:pt>
                <c:pt idx="3079">
                  <c:v>2.8155042130157421E-2</c:v>
                </c:pt>
                <c:pt idx="3080">
                  <c:v>2.7965308890707162E-2</c:v>
                </c:pt>
                <c:pt idx="3081">
                  <c:v>2.7767654904487606E-2</c:v>
                </c:pt>
                <c:pt idx="3082">
                  <c:v>2.7562298369440782E-2</c:v>
                </c:pt>
                <c:pt idx="3083">
                  <c:v>2.7349457117782635E-2</c:v>
                </c:pt>
                <c:pt idx="3084">
                  <c:v>2.71293482236135E-2</c:v>
                </c:pt>
                <c:pt idx="3085">
                  <c:v>2.6902187637219792E-2</c:v>
                </c:pt>
                <c:pt idx="3086">
                  <c:v>2.6668189846971575E-2</c:v>
                </c:pt>
                <c:pt idx="3087">
                  <c:v>2.6427567567618559E-2</c:v>
                </c:pt>
                <c:pt idx="3088">
                  <c:v>2.6180531453747193E-2</c:v>
                </c:pt>
                <c:pt idx="3089">
                  <c:v>2.592728983719696E-2</c:v>
                </c:pt>
                <c:pt idx="3090">
                  <c:v>2.5668048487271215E-2</c:v>
                </c:pt>
                <c:pt idx="3091">
                  <c:v>2.540301039261416E-2</c:v>
                </c:pt>
                <c:pt idx="3092">
                  <c:v>2.5132375563665293E-2</c:v>
                </c:pt>
                <c:pt idx="3093">
                  <c:v>2.4856340854635436E-2</c:v>
                </c:pt>
                <c:pt idx="3094">
                  <c:v>2.4575099803986998E-2</c:v>
                </c:pt>
                <c:pt idx="3095">
                  <c:v>2.4288842492435184E-2</c:v>
                </c:pt>
                <c:pt idx="3096">
                  <c:v>2.3997755417521912E-2</c:v>
                </c:pt>
                <c:pt idx="3097">
                  <c:v>2.3702021383848821E-2</c:v>
                </c:pt>
                <c:pt idx="3098">
                  <c:v>2.3401819408088265E-2</c:v>
                </c:pt>
                <c:pt idx="3099">
                  <c:v>2.3097324637925649E-2</c:v>
                </c:pt>
                <c:pt idx="3100">
                  <c:v>2.2788708284116384E-2</c:v>
                </c:pt>
                <c:pt idx="3101">
                  <c:v>2.2476137564875306E-2</c:v>
                </c:pt>
                <c:pt idx="3102">
                  <c:v>2.2159775661844749E-2</c:v>
                </c:pt>
                <c:pt idx="3103">
                  <c:v>2.1839781686918799E-2</c:v>
                </c:pt>
                <c:pt idx="3104">
                  <c:v>2.1516310659230476E-2</c:v>
                </c:pt>
                <c:pt idx="3105">
                  <c:v>2.1189513491637564E-2</c:v>
                </c:pt>
                <c:pt idx="3106">
                  <c:v>2.08595369860704E-2</c:v>
                </c:pt>
                <c:pt idx="3107">
                  <c:v>2.0526523837132559E-2</c:v>
                </c:pt>
                <c:pt idx="3108">
                  <c:v>2.0190612643372716E-2</c:v>
                </c:pt>
                <c:pt idx="3109">
                  <c:v>1.98519379256684E-2</c:v>
                </c:pt>
                <c:pt idx="3110">
                  <c:v>1.9510630152193651E-2</c:v>
                </c:pt>
                <c:pt idx="3111">
                  <c:v>1.9166815769460471E-2</c:v>
                </c:pt>
                <c:pt idx="3112">
                  <c:v>1.8820617238951634E-2</c:v>
                </c:pt>
                <c:pt idx="3113">
                  <c:v>1.8472153078884317E-2</c:v>
                </c:pt>
                <c:pt idx="3114">
                  <c:v>1.8121537910665692E-2</c:v>
                </c:pt>
                <c:pt idx="3115">
                  <c:v>1.7768882509623867E-2</c:v>
                </c:pt>
                <c:pt idx="3116">
                  <c:v>1.741429385961878E-2</c:v>
                </c:pt>
                <c:pt idx="3117">
                  <c:v>1.7057875211155107E-2</c:v>
                </c:pt>
                <c:pt idx="3118">
                  <c:v>1.6699726142643485E-2</c:v>
                </c:pt>
                <c:pt idx="3119">
                  <c:v>1.6339942624470499E-2</c:v>
                </c:pt>
                <c:pt idx="3120">
                  <c:v>1.5978617085558488E-2</c:v>
                </c:pt>
                <c:pt idx="3121">
                  <c:v>1.5615838482113169E-2</c:v>
                </c:pt>
                <c:pt idx="3122">
                  <c:v>1.5251692368273919E-2</c:v>
                </c:pt>
                <c:pt idx="3123">
                  <c:v>1.4886260968397675E-2</c:v>
                </c:pt>
                <c:pt idx="3124">
                  <c:v>1.451962325072294E-2</c:v>
                </c:pt>
                <c:pt idx="3125">
                  <c:v>1.4151855002176514E-2</c:v>
                </c:pt>
                <c:pt idx="3126">
                  <c:v>1.3783028904096762E-2</c:v>
                </c:pt>
                <c:pt idx="3127">
                  <c:v>1.3413214608666341E-2</c:v>
                </c:pt>
                <c:pt idx="3128">
                  <c:v>1.3042478815855298E-2</c:v>
                </c:pt>
                <c:pt idx="3129">
                  <c:v>1.2670885350691427E-2</c:v>
                </c:pt>
                <c:pt idx="3130">
                  <c:v>1.2298495240686042E-2</c:v>
                </c:pt>
                <c:pt idx="3131">
                  <c:v>1.192536679325462E-2</c:v>
                </c:pt>
                <c:pt idx="3132">
                  <c:v>1.1551555672983847E-2</c:v>
                </c:pt>
                <c:pt idx="3133">
                  <c:v>1.1177114978606148E-2</c:v>
                </c:pt>
                <c:pt idx="3134">
                  <c:v>1.0802095319554931E-2</c:v>
                </c:pt>
                <c:pt idx="3135">
                  <c:v>1.0426544891979595E-2</c:v>
                </c:pt>
                <c:pt idx="3136">
                  <c:v>1.0050509554114583E-2</c:v>
                </c:pt>
                <c:pt idx="3137">
                  <c:v>9.6740329008998035E-3</c:v>
                </c:pt>
                <c:pt idx="3138">
                  <c:v>9.2971563377616459E-3</c:v>
                </c:pt>
                <c:pt idx="3139">
                  <c:v>8.9216194663536124E-3</c:v>
                </c:pt>
                <c:pt idx="3140">
                  <c:v>8.5511318165423077E-3</c:v>
                </c:pt>
                <c:pt idx="3141">
                  <c:v>8.1881733046728772E-3</c:v>
                </c:pt>
                <c:pt idx="3142">
                  <c:v>7.8336320296198136E-3</c:v>
                </c:pt>
                <c:pt idx="3143">
                  <c:v>7.48826644229998E-3</c:v>
                </c:pt>
                <c:pt idx="3144">
                  <c:v>7.152762510321241E-3</c:v>
                </c:pt>
                <c:pt idx="3145">
                  <c:v>6.8277392679261008E-3</c:v>
                </c:pt>
                <c:pt idx="3146">
                  <c:v>6.5137523571635984E-3</c:v>
                </c:pt>
                <c:pt idx="3147">
                  <c:v>6.2112973801638563E-3</c:v>
                </c:pt>
                <c:pt idx="3148">
                  <c:v>5.9208131310420787E-3</c:v>
                </c:pt>
                <c:pt idx="3149">
                  <c:v>5.642684711860098E-3</c:v>
                </c:pt>
                <c:pt idx="3150">
                  <c:v>5.3772465348062275E-3</c:v>
                </c:pt>
                <c:pt idx="3151">
                  <c:v>5.1247852127408386E-3</c:v>
                </c:pt>
                <c:pt idx="3152">
                  <c:v>4.8855423403213723E-3</c:v>
                </c:pt>
                <c:pt idx="3153">
                  <c:v>4.6597171679731431E-3</c:v>
                </c:pt>
                <c:pt idx="3154">
                  <c:v>4.4474691710233881E-3</c:v>
                </c:pt>
                <c:pt idx="3155">
                  <c:v>4.2489205163554911E-3</c:v>
                </c:pt>
                <c:pt idx="3156">
                  <c:v>4.0641584289740464E-3</c:v>
                </c:pt>
                <c:pt idx="3157">
                  <c:v>3.8932374608972187E-3</c:v>
                </c:pt>
                <c:pt idx="3158">
                  <c:v>3.736181664813596E-3</c:v>
                </c:pt>
                <c:pt idx="3159">
                  <c:v>3.592986674952719E-3</c:v>
                </c:pt>
                <c:pt idx="3160">
                  <c:v>3.4636216976289989E-3</c:v>
                </c:pt>
                <c:pt idx="3161">
                  <c:v>3.3480314139191125E-3</c:v>
                </c:pt>
                <c:pt idx="3162">
                  <c:v>3.2461377969322087E-3</c:v>
                </c:pt>
                <c:pt idx="3163">
                  <c:v>3.1578418461249134E-3</c:v>
                </c:pt>
                <c:pt idx="3164">
                  <c:v>3.0830252411022658E-3</c:v>
                </c:pt>
                <c:pt idx="3165">
                  <c:v>3.0215519173307716E-3</c:v>
                </c:pt>
                <c:pt idx="3166">
                  <c:v>2.9732695661706986E-3</c:v>
                </c:pt>
                <c:pt idx="3167">
                  <c:v>2.9380110616136872E-3</c:v>
                </c:pt>
                <c:pt idx="3168">
                  <c:v>2.9155958160857602E-3</c:v>
                </c:pt>
                <c:pt idx="3169">
                  <c:v>2.9058310676485693E-3</c:v>
                </c:pt>
                <c:pt idx="3170">
                  <c:v>2.9085131009011327E-3</c:v>
                </c:pt>
                <c:pt idx="3171">
                  <c:v>2.923428403851644E-3</c:v>
                </c:pt>
                <c:pt idx="3172">
                  <c:v>2.9503547629941189E-3</c:v>
                </c:pt>
                <c:pt idx="3173">
                  <c:v>2.9890622987878584E-3</c:v>
                </c:pt>
                <c:pt idx="3174">
                  <c:v>3.0393144436996599E-3</c:v>
                </c:pt>
                <c:pt idx="3175">
                  <c:v>3.1008688649283426E-3</c:v>
                </c:pt>
                <c:pt idx="3176">
                  <c:v>3.1734783338904574E-3</c:v>
                </c:pt>
                <c:pt idx="3177">
                  <c:v>3.2555989018761109E-3</c:v>
                </c:pt>
                <c:pt idx="3178">
                  <c:v>3.3441841427447627E-3</c:v>
                </c:pt>
                <c:pt idx="3179">
                  <c:v>3.4371183420696116E-3</c:v>
                </c:pt>
                <c:pt idx="3180">
                  <c:v>3.5334925877936949E-3</c:v>
                </c:pt>
                <c:pt idx="3181">
                  <c:v>3.6324938582797004E-3</c:v>
                </c:pt>
                <c:pt idx="3182">
                  <c:v>3.7333622059600338E-3</c:v>
                </c:pt>
                <c:pt idx="3183">
                  <c:v>3.8353871395614978E-3</c:v>
                </c:pt>
                <c:pt idx="3184">
                  <c:v>3.9379054942776069E-3</c:v>
                </c:pt>
                <c:pt idx="3185">
                  <c:v>4.0402994079997675E-3</c:v>
                </c:pt>
                <c:pt idx="3186">
                  <c:v>4.1419943531174775E-3</c:v>
                </c:pt>
                <c:pt idx="3187">
                  <c:v>4.2424572220852684E-3</c:v>
                </c:pt>
                <c:pt idx="3188">
                  <c:v>4.341194466635257E-3</c:v>
                </c:pt>
                <c:pt idx="3189">
                  <c:v>4.4377502904800982E-3</c:v>
                </c:pt>
                <c:pt idx="3190">
                  <c:v>4.5317048952613799E-3</c:v>
                </c:pt>
                <c:pt idx="3191">
                  <c:v>4.6226727794120674E-3</c:v>
                </c:pt>
                <c:pt idx="3192">
                  <c:v>4.7103010895236802E-3</c:v>
                </c:pt>
                <c:pt idx="3193">
                  <c:v>4.7942680237355022E-3</c:v>
                </c:pt>
                <c:pt idx="3194">
                  <c:v>4.8742812865968073E-3</c:v>
                </c:pt>
                <c:pt idx="3195">
                  <c:v>4.9500765947918688E-3</c:v>
                </c:pt>
                <c:pt idx="3196">
                  <c:v>5.0214162330621736E-3</c:v>
                </c:pt>
                <c:pt idx="3197">
                  <c:v>5.0880876596096801E-3</c:v>
                </c:pt>
                <c:pt idx="3198">
                  <c:v>5.1499021602199029E-3</c:v>
                </c:pt>
                <c:pt idx="3199">
                  <c:v>5.2066935503019621E-3</c:v>
                </c:pt>
                <c:pt idx="3200">
                  <c:v>5.258316924007151E-3</c:v>
                </c:pt>
                <c:pt idx="3201">
                  <c:v>5.3046474495547944E-3</c:v>
                </c:pt>
                <c:pt idx="3202">
                  <c:v>5.3455792098658266E-3</c:v>
                </c:pt>
                <c:pt idx="3203">
                  <c:v>5.3810240875801088E-3</c:v>
                </c:pt>
                <c:pt idx="3204">
                  <c:v>5.4109106935121042E-3</c:v>
                </c:pt>
                <c:pt idx="3205">
                  <c:v>5.4351833375818745E-3</c:v>
                </c:pt>
                <c:pt idx="3206">
                  <c:v>5.4538010412434534E-3</c:v>
                </c:pt>
                <c:pt idx="3207">
                  <c:v>5.4667365904210435E-3</c:v>
                </c:pt>
                <c:pt idx="3208">
                  <c:v>5.4739756279540853E-3</c:v>
                </c:pt>
                <c:pt idx="3209">
                  <c:v>5.4755157845460091E-3</c:v>
                </c:pt>
                <c:pt idx="3210">
                  <c:v>5.4713658472071514E-3</c:v>
                </c:pt>
                <c:pt idx="3211">
                  <c:v>5.4615449641804686E-3</c:v>
                </c:pt>
                <c:pt idx="3212">
                  <c:v>5.4460818853389083E-3</c:v>
                </c:pt>
                <c:pt idx="3213">
                  <c:v>5.4250142370452668E-3</c:v>
                </c:pt>
                <c:pt idx="3214">
                  <c:v>5.3983878304695622E-3</c:v>
                </c:pt>
                <c:pt idx="3215">
                  <c:v>5.3662560023640584E-3</c:v>
                </c:pt>
                <c:pt idx="3216">
                  <c:v>5.3286789873037916E-3</c:v>
                </c:pt>
                <c:pt idx="3217">
                  <c:v>5.2857233204085053E-3</c:v>
                </c:pt>
                <c:pt idx="3218">
                  <c:v>5.2374612695718992E-3</c:v>
                </c:pt>
                <c:pt idx="3219">
                  <c:v>5.1839702962352616E-3</c:v>
                </c:pt>
                <c:pt idx="3220">
                  <c:v>5.1253325437544154E-3</c:v>
                </c:pt>
                <c:pt idx="3221">
                  <c:v>5.0616343524222404E-3</c:v>
                </c:pt>
                <c:pt idx="3222">
                  <c:v>4.9929658002230313E-3</c:v>
                </c:pt>
                <c:pt idx="3223">
                  <c:v>4.9194202684093476E-3</c:v>
                </c:pt>
                <c:pt idx="3224">
                  <c:v>4.8410940310083285E-3</c:v>
                </c:pt>
                <c:pt idx="3225">
                  <c:v>4.758085867379796E-3</c:v>
                </c:pt>
                <c:pt idx="3226">
                  <c:v>4.6704966969657617E-3</c:v>
                </c:pt>
                <c:pt idx="3227">
                  <c:v>4.5800017075002444E-3</c:v>
                </c:pt>
                <c:pt idx="3228">
                  <c:v>4.4901012665511672E-3</c:v>
                </c:pt>
                <c:pt idx="3229">
                  <c:v>4.4031615733658323E-3</c:v>
                </c:pt>
                <c:pt idx="3230">
                  <c:v>4.3200793386471738E-3</c:v>
                </c:pt>
                <c:pt idx="3231">
                  <c:v>4.2416336885795127E-3</c:v>
                </c:pt>
                <c:pt idx="3232">
                  <c:v>4.1685387200926542E-3</c:v>
                </c:pt>
                <c:pt idx="3233">
                  <c:v>4.1014483400087899E-3</c:v>
                </c:pt>
                <c:pt idx="3234">
                  <c:v>4.0409592636226161E-3</c:v>
                </c:pt>
                <c:pt idx="3235">
                  <c:v>3.9876138550945508E-3</c:v>
                </c:pt>
                <c:pt idx="3236">
                  <c:v>3.9419028723812512E-3</c:v>
                </c:pt>
                <c:pt idx="3237">
                  <c:v>3.9042681201631197E-3</c:v>
                </c:pt>
                <c:pt idx="3238">
                  <c:v>3.8751050121461103E-3</c:v>
                </c:pt>
                <c:pt idx="3239">
                  <c:v>3.8547650441197899E-3</c:v>
                </c:pt>
                <c:pt idx="3240">
                  <c:v>3.8435581792267983E-3</c:v>
                </c:pt>
                <c:pt idx="3241">
                  <c:v>3.8417551469662717E-3</c:v>
                </c:pt>
                <c:pt idx="3242">
                  <c:v>3.8495896575143759E-3</c:v>
                </c:pt>
                <c:pt idx="3243">
                  <c:v>3.8672605329976013E-3</c:v>
                </c:pt>
                <c:pt idx="3244">
                  <c:v>3.8949337574008323E-3</c:v>
                </c:pt>
                <c:pt idx="3245">
                  <c:v>3.9327444468316586E-3</c:v>
                </c:pt>
                <c:pt idx="3246">
                  <c:v>3.9807987418960262E-3</c:v>
                </c:pt>
                <c:pt idx="3247">
                  <c:v>4.039175623968029E-3</c:v>
                </c:pt>
                <c:pt idx="3248">
                  <c:v>4.1079286571592214E-3</c:v>
                </c:pt>
                <c:pt idx="3249">
                  <c:v>4.1870876578100702E-3</c:v>
                </c:pt>
                <c:pt idx="3250">
                  <c:v>4.2766602933387264E-3</c:v>
                </c:pt>
                <c:pt idx="3251">
                  <c:v>4.3766336122911314E-3</c:v>
                </c:pt>
                <c:pt idx="3252">
                  <c:v>4.4869755074395789E-3</c:v>
                </c:pt>
                <c:pt idx="3253">
                  <c:v>4.607636113778007E-3</c:v>
                </c:pt>
                <c:pt idx="3254">
                  <c:v>4.7385491432584579E-3</c:v>
                </c:pt>
                <c:pt idx="3255">
                  <c:v>4.8796331581067581E-3</c:v>
                </c:pt>
                <c:pt idx="3256">
                  <c:v>5.0307927845455198E-3</c:v>
                </c:pt>
                <c:pt idx="3257">
                  <c:v>5.1919198687401464E-3</c:v>
                </c:pt>
                <c:pt idx="3258">
                  <c:v>5.3628945767683267E-3</c:v>
                </c:pt>
                <c:pt idx="3259">
                  <c:v>5.5435864403953891E-3</c:v>
                </c:pt>
                <c:pt idx="3260">
                  <c:v>5.7338553504195219E-3</c:v>
                </c:pt>
                <c:pt idx="3261">
                  <c:v>5.9335524993266607E-3</c:v>
                </c:pt>
                <c:pt idx="3262">
                  <c:v>6.1425212749734717E-3</c:v>
                </c:pt>
                <c:pt idx="3263">
                  <c:v>6.3605981069901904E-3</c:v>
                </c:pt>
                <c:pt idx="3264">
                  <c:v>6.5828492521207765E-3</c:v>
                </c:pt>
                <c:pt idx="3265">
                  <c:v>6.79881040109564E-3</c:v>
                </c:pt>
                <c:pt idx="3266">
                  <c:v>7.001452215750781E-3</c:v>
                </c:pt>
                <c:pt idx="3267">
                  <c:v>7.1881960376665825E-3</c:v>
                </c:pt>
                <c:pt idx="3268">
                  <c:v>7.3568179401040023E-3</c:v>
                </c:pt>
                <c:pt idx="3269">
                  <c:v>7.505289346504589E-3</c:v>
                </c:pt>
                <c:pt idx="3270">
                  <c:v>7.6317622256269202E-3</c:v>
                </c:pt>
                <c:pt idx="3271">
                  <c:v>7.7345598764597401E-3</c:v>
                </c:pt>
                <c:pt idx="3272">
                  <c:v>7.8121682052248835E-3</c:v>
                </c:pt>
                <c:pt idx="3273">
                  <c:v>7.8632273037693868E-3</c:v>
                </c:pt>
                <c:pt idx="3274">
                  <c:v>7.8865233182201112E-3</c:v>
                </c:pt>
                <c:pt idx="3275">
                  <c:v>7.8809806031047425E-3</c:v>
                </c:pt>
                <c:pt idx="3276">
                  <c:v>7.8456541561523572E-3</c:v>
                </c:pt>
                <c:pt idx="3277">
                  <c:v>7.7844676342279512E-3</c:v>
                </c:pt>
                <c:pt idx="3278">
                  <c:v>7.7069644949756475E-3</c:v>
                </c:pt>
                <c:pt idx="3279">
                  <c:v>7.6193716284387192E-3</c:v>
                </c:pt>
                <c:pt idx="3280">
                  <c:v>7.5235818144042182E-3</c:v>
                </c:pt>
                <c:pt idx="3281">
                  <c:v>7.4212279761696432E-3</c:v>
                </c:pt>
                <c:pt idx="3282">
                  <c:v>7.3138365389161181E-3</c:v>
                </c:pt>
                <c:pt idx="3283">
                  <c:v>7.2028369858082126E-3</c:v>
                </c:pt>
                <c:pt idx="3284">
                  <c:v>7.0895660484312254E-3</c:v>
                </c:pt>
                <c:pt idx="3285">
                  <c:v>6.9752716047535336E-3</c:v>
                </c:pt>
                <c:pt idx="3286">
                  <c:v>6.8611164700170361E-3</c:v>
                </c:pt>
                <c:pt idx="3287">
                  <c:v>6.7481820870358119E-3</c:v>
                </c:pt>
                <c:pt idx="3288">
                  <c:v>6.637472116033453E-3</c:v>
                </c:pt>
                <c:pt idx="3289">
                  <c:v>6.5299159241111494E-3</c:v>
                </c:pt>
                <c:pt idx="3290">
                  <c:v>6.4263719746175552E-3</c:v>
                </c:pt>
                <c:pt idx="3291">
                  <c:v>6.3276311168647204E-3</c:v>
                </c:pt>
                <c:pt idx="3292">
                  <c:v>6.2344197767968184E-3</c:v>
                </c:pt>
                <c:pt idx="3293">
                  <c:v>6.1474030493657815E-3</c:v>
                </c:pt>
                <c:pt idx="3294">
                  <c:v>6.0671876935057319E-3</c:v>
                </c:pt>
                <c:pt idx="3295">
                  <c:v>5.9943250307234793E-3</c:v>
                </c:pt>
                <c:pt idx="3296">
                  <c:v>5.9293137484373402E-3</c:v>
                </c:pt>
                <c:pt idx="3297">
                  <c:v>5.8726026093012512E-3</c:v>
                </c:pt>
                <c:pt idx="3298">
                  <c:v>5.8245930678461561E-3</c:v>
                </c:pt>
                <c:pt idx="3299">
                  <c:v>5.7856417958566941E-3</c:v>
                </c:pt>
                <c:pt idx="3300">
                  <c:v>5.7560631179778025E-3</c:v>
                </c:pt>
                <c:pt idx="3301">
                  <c:v>5.7361313591156324E-3</c:v>
                </c:pt>
                <c:pt idx="3302">
                  <c:v>5.7260831052571909E-3</c:v>
                </c:pt>
                <c:pt idx="3303">
                  <c:v>5.7261193793874772E-3</c:v>
                </c:pt>
                <c:pt idx="3304">
                  <c:v>5.7364077342293403E-3</c:v>
                </c:pt>
                <c:pt idx="3305">
                  <c:v>5.7570842635712065E-3</c:v>
                </c:pt>
                <c:pt idx="3306">
                  <c:v>5.788255533982112E-3</c:v>
                </c:pt>
                <c:pt idx="3307">
                  <c:v>5.8300004387410124E-3</c:v>
                </c:pt>
                <c:pt idx="3308">
                  <c:v>5.8823719758303583E-3</c:v>
                </c:pt>
                <c:pt idx="3309">
                  <c:v>5.9453989518612419E-3</c:v>
                </c:pt>
                <c:pt idx="3310">
                  <c:v>6.0190876138097801E-3</c:v>
                </c:pt>
                <c:pt idx="3311">
                  <c:v>6.1034232104528541E-3</c:v>
                </c:pt>
                <c:pt idx="3312">
                  <c:v>6.1983714853950682E-3</c:v>
                </c:pt>
                <c:pt idx="3313">
                  <c:v>6.3038801035787293E-3</c:v>
                </c:pt>
                <c:pt idx="3314">
                  <c:v>6.4198800131651133E-3</c:v>
                </c:pt>
                <c:pt idx="3315">
                  <c:v>6.5462867446681519E-3</c:v>
                </c:pt>
                <c:pt idx="3316">
                  <c:v>6.6830016492111831E-3</c:v>
                </c:pt>
                <c:pt idx="3317">
                  <c:v>6.8299130777654616E-3</c:v>
                </c:pt>
                <c:pt idx="3318">
                  <c:v>6.9868975032114592E-3</c:v>
                </c:pt>
                <c:pt idx="3319">
                  <c:v>7.1538205870476067E-3</c:v>
                </c:pt>
                <c:pt idx="3320">
                  <c:v>7.3305381925497012E-3</c:v>
                </c:pt>
                <c:pt idx="3321">
                  <c:v>7.5168973461618473E-3</c:v>
                </c:pt>
                <c:pt idx="3322">
                  <c:v>7.7127371488755914E-3</c:v>
                </c:pt>
                <c:pt idx="3323">
                  <c:v>7.9178896393276802E-3</c:v>
                </c:pt>
                <c:pt idx="3324">
                  <c:v>8.1321806103194696E-3</c:v>
                </c:pt>
                <c:pt idx="3325">
                  <c:v>8.3554303804314767E-3</c:v>
                </c:pt>
                <c:pt idx="3326">
                  <c:v>8.5874545223780744E-3</c:v>
                </c:pt>
                <c:pt idx="3327">
                  <c:v>8.8280645497134068E-3</c:v>
                </c:pt>
                <c:pt idx="3328">
                  <c:v>9.077068563470056E-3</c:v>
                </c:pt>
                <c:pt idx="3329">
                  <c:v>9.3342718602775782E-3</c:v>
                </c:pt>
                <c:pt idx="3330">
                  <c:v>9.5994775034747987E-3</c:v>
                </c:pt>
                <c:pt idx="3331">
                  <c:v>9.8724868586954808E-3</c:v>
                </c:pt>
                <c:pt idx="3332">
                  <c:v>1.0153100095372399E-2</c:v>
                </c:pt>
                <c:pt idx="3333">
                  <c:v>1.044111665556976E-2</c:v>
                </c:pt>
                <c:pt idx="3334">
                  <c:v>1.0736335691517862E-2</c:v>
                </c:pt>
                <c:pt idx="3335">
                  <c:v>1.1038556473190736E-2</c:v>
                </c:pt>
                <c:pt idx="3336">
                  <c:v>1.1347578767228165E-2</c:v>
                </c:pt>
                <c:pt idx="3337">
                  <c:v>1.1663203188471128E-2</c:v>
                </c:pt>
                <c:pt idx="3338">
                  <c:v>1.1985231525342751E-2</c:v>
                </c:pt>
                <c:pt idx="3339">
                  <c:v>1.2312579420397585E-2</c:v>
                </c:pt>
                <c:pt idx="3340">
                  <c:v>1.2643134831326393E-2</c:v>
                </c:pt>
                <c:pt idx="3341">
                  <c:v>1.297542858906172E-2</c:v>
                </c:pt>
                <c:pt idx="3342">
                  <c:v>1.3308823749026843E-2</c:v>
                </c:pt>
                <c:pt idx="3343">
                  <c:v>1.3642752537622184E-2</c:v>
                </c:pt>
                <c:pt idx="3344">
                  <c:v>1.3976686737833815E-2</c:v>
                </c:pt>
                <c:pt idx="3345">
                  <c:v>1.4310135000256963E-2</c:v>
                </c:pt>
                <c:pt idx="3346">
                  <c:v>1.4642641184523277E-2</c:v>
                </c:pt>
                <c:pt idx="3347">
                  <c:v>1.4973782782002827E-2</c:v>
                </c:pt>
                <c:pt idx="3348">
                  <c:v>1.5303169384883554E-2</c:v>
                </c:pt>
                <c:pt idx="3349">
                  <c:v>1.563044120016336E-2</c:v>
                </c:pt>
                <c:pt idx="3350">
                  <c:v>1.5955267608244256E-2</c:v>
                </c:pt>
                <c:pt idx="3351">
                  <c:v>1.6277345765797771E-2</c:v>
                </c:pt>
                <c:pt idx="3352">
                  <c:v>1.6596399252505861E-2</c:v>
                </c:pt>
                <c:pt idx="3353">
                  <c:v>1.6912176761228966E-2</c:v>
                </c:pt>
                <c:pt idx="3354">
                  <c:v>1.722445083109762E-2</c:v>
                </c:pt>
                <c:pt idx="3355">
                  <c:v>1.7533016622977356E-2</c:v>
                </c:pt>
                <c:pt idx="3356">
                  <c:v>1.783769073671318E-2</c:v>
                </c:pt>
                <c:pt idx="3357">
                  <c:v>1.8138310069520696E-2</c:v>
                </c:pt>
                <c:pt idx="3358">
                  <c:v>1.8434730714855196E-2</c:v>
                </c:pt>
                <c:pt idx="3359">
                  <c:v>1.87268269010607E-2</c:v>
                </c:pt>
                <c:pt idx="3360">
                  <c:v>1.9014489969069251E-2</c:v>
                </c:pt>
                <c:pt idx="3361">
                  <c:v>1.9297627388399949E-2</c:v>
                </c:pt>
                <c:pt idx="3362">
                  <c:v>1.9576161810683671E-2</c:v>
                </c:pt>
                <c:pt idx="3363">
                  <c:v>1.9850030159921463E-2</c:v>
                </c:pt>
                <c:pt idx="3364">
                  <c:v>2.0119182758669384E-2</c:v>
                </c:pt>
                <c:pt idx="3365">
                  <c:v>2.038358248932895E-2</c:v>
                </c:pt>
                <c:pt idx="3366">
                  <c:v>2.0643203989712085E-2</c:v>
                </c:pt>
                <c:pt idx="3367">
                  <c:v>2.0898032882042544E-2</c:v>
                </c:pt>
                <c:pt idx="3368">
                  <c:v>2.1148065034546953E-2</c:v>
                </c:pt>
                <c:pt idx="3369">
                  <c:v>2.1393305854787929E-2</c:v>
                </c:pt>
                <c:pt idx="3370">
                  <c:v>2.1633769613887514E-2</c:v>
                </c:pt>
                <c:pt idx="3371">
                  <c:v>2.1869478800790116E-2</c:v>
                </c:pt>
                <c:pt idx="3372">
                  <c:v>2.2100463505714953E-2</c:v>
                </c:pt>
                <c:pt idx="3373">
                  <c:v>2.2326760831951169E-2</c:v>
                </c:pt>
                <c:pt idx="3374">
                  <c:v>2.2548414335153113E-2</c:v>
                </c:pt>
                <c:pt idx="3375">
                  <c:v>2.2765473489299821E-2</c:v>
                </c:pt>
                <c:pt idx="3376">
                  <c:v>2.2977993178487689E-2</c:v>
                </c:pt>
                <c:pt idx="3377">
                  <c:v>2.3186033213735757E-2</c:v>
                </c:pt>
                <c:pt idx="3378">
                  <c:v>2.3389657873990329E-2</c:v>
                </c:pt>
                <c:pt idx="3379">
                  <c:v>2.3588935470526519E-2</c:v>
                </c:pt>
                <c:pt idx="3380">
                  <c:v>2.3783937933954981E-2</c:v>
                </c:pt>
                <c:pt idx="3381">
                  <c:v>2.3974740423053642E-2</c:v>
                </c:pt>
                <c:pt idx="3382">
                  <c:v>2.4161420954656225E-2</c:v>
                </c:pt>
                <c:pt idx="3383">
                  <c:v>2.4344060053843933E-2</c:v>
                </c:pt>
                <c:pt idx="3384">
                  <c:v>2.4522740423696912E-2</c:v>
                </c:pt>
                <c:pt idx="3385">
                  <c:v>2.4697546633880078E-2</c:v>
                </c:pt>
                <c:pt idx="3386">
                  <c:v>2.4868564827348994E-2</c:v>
                </c:pt>
                <c:pt idx="3387">
                  <c:v>2.503588244447822E-2</c:v>
                </c:pt>
                <c:pt idx="3388">
                  <c:v>2.519958796392871E-2</c:v>
                </c:pt>
                <c:pt idx="3389">
                  <c:v>2.5359770659586951E-2</c:v>
                </c:pt>
                <c:pt idx="3390">
                  <c:v>2.5516520372922787E-2</c:v>
                </c:pt>
                <c:pt idx="3391">
                  <c:v>2.5669927300130881E-2</c:v>
                </c:pt>
                <c:pt idx="3392">
                  <c:v>2.5820081793433747E-2</c:v>
                </c:pt>
                <c:pt idx="3393">
                  <c:v>2.5967074175942947E-2</c:v>
                </c:pt>
                <c:pt idx="3394">
                  <c:v>2.6110994569489274E-2</c:v>
                </c:pt>
                <c:pt idx="3395">
                  <c:v>2.625193273484961E-2</c:v>
                </c:pt>
                <c:pt idx="3396">
                  <c:v>2.6389977923814083E-2</c:v>
                </c:pt>
                <c:pt idx="3397">
                  <c:v>2.6525218742552464E-2</c:v>
                </c:pt>
                <c:pt idx="3398">
                  <c:v>2.6657743025756315E-2</c:v>
                </c:pt>
                <c:pt idx="3399">
                  <c:v>2.6787637721046548E-2</c:v>
                </c:pt>
                <c:pt idx="3400">
                  <c:v>2.6914988783154681E-2</c:v>
                </c:pt>
                <c:pt idx="3401">
                  <c:v>2.7039881077399408E-2</c:v>
                </c:pt>
                <c:pt idx="3402">
                  <c:v>2.7161255252484182E-2</c:v>
                </c:pt>
                <c:pt idx="3403">
                  <c:v>2.7276725037005487E-2</c:v>
                </c:pt>
                <c:pt idx="3404">
                  <c:v>2.7384728115483044E-2</c:v>
                </c:pt>
                <c:pt idx="3405">
                  <c:v>2.7484769603871837E-2</c:v>
                </c:pt>
                <c:pt idx="3406">
                  <c:v>2.7576439091868583E-2</c:v>
                </c:pt>
                <c:pt idx="3407">
                  <c:v>2.7659372209107216E-2</c:v>
                </c:pt>
                <c:pt idx="3408">
                  <c:v>2.7733246894977845E-2</c:v>
                </c:pt>
                <c:pt idx="3409">
                  <c:v>2.7797781023974462E-2</c:v>
                </c:pt>
                <c:pt idx="3410">
                  <c:v>2.785273016278662E-2</c:v>
                </c:pt>
                <c:pt idx="3411">
                  <c:v>2.7897885412715602E-2</c:v>
                </c:pt>
                <c:pt idx="3412">
                  <c:v>2.7933071334101844E-2</c:v>
                </c:pt>
                <c:pt idx="3413">
                  <c:v>2.7958143950991079E-2</c:v>
                </c:pt>
                <c:pt idx="3414">
                  <c:v>2.7972988834288171E-2</c:v>
                </c:pt>
                <c:pt idx="3415">
                  <c:v>2.7977519261622018E-2</c:v>
                </c:pt>
                <c:pt idx="3416">
                  <c:v>2.7971674452119424E-2</c:v>
                </c:pt>
                <c:pt idx="3417">
                  <c:v>2.7955417874267863E-2</c:v>
                </c:pt>
                <c:pt idx="3418">
                  <c:v>2.7928735625033081E-2</c:v>
                </c:pt>
                <c:pt idx="3419">
                  <c:v>2.789163487838725E-2</c:v>
                </c:pt>
                <c:pt idx="3420">
                  <c:v>2.7844142401399291E-2</c:v>
                </c:pt>
                <c:pt idx="3421">
                  <c:v>2.7786303136036302E-2</c:v>
                </c:pt>
                <c:pt idx="3422">
                  <c:v>2.7718178844828991E-2</c:v>
                </c:pt>
                <c:pt idx="3423">
                  <c:v>2.7639846818557478E-2</c:v>
                </c:pt>
                <c:pt idx="3424">
                  <c:v>2.7551398644125306E-2</c:v>
                </c:pt>
                <c:pt idx="3425">
                  <c:v>2.7452939030799439E-2</c:v>
                </c:pt>
                <c:pt idx="3426">
                  <c:v>2.7344584693008937E-2</c:v>
                </c:pt>
                <c:pt idx="3427">
                  <c:v>2.7226647893311296E-2</c:v>
                </c:pt>
                <c:pt idx="3428">
                  <c:v>2.7099664927485778E-2</c:v>
                </c:pt>
                <c:pt idx="3429">
                  <c:v>2.6964047779844159E-2</c:v>
                </c:pt>
                <c:pt idx="3430">
                  <c:v>2.6820043882002684E-2</c:v>
                </c:pt>
                <c:pt idx="3431">
                  <c:v>2.6667893994435577E-2</c:v>
                </c:pt>
                <c:pt idx="3432">
                  <c:v>2.6507837590922768E-2</c:v>
                </c:pt>
                <c:pt idx="3433">
                  <c:v>2.6340112683751752E-2</c:v>
                </c:pt>
                <c:pt idx="3434">
                  <c:v>2.6164955473846889E-2</c:v>
                </c:pt>
                <c:pt idx="3435">
                  <c:v>2.5982600021827985E-2</c:v>
                </c:pt>
                <c:pt idx="3436">
                  <c:v>2.5793277945884097E-2</c:v>
                </c:pt>
                <c:pt idx="3437">
                  <c:v>2.5597218145421378E-2</c:v>
                </c:pt>
                <c:pt idx="3438">
                  <c:v>2.5394646549229159E-2</c:v>
                </c:pt>
                <c:pt idx="3439">
                  <c:v>2.5185785886939611E-2</c:v>
                </c:pt>
                <c:pt idx="3440">
                  <c:v>2.4970855482598087E-2</c:v>
                </c:pt>
                <c:pt idx="3441">
                  <c:v>2.4750071069199377E-2</c:v>
                </c:pt>
                <c:pt idx="3442">
                  <c:v>2.4523644623085501E-2</c:v>
                </c:pt>
                <c:pt idx="3443">
                  <c:v>2.4291784217139088E-2</c:v>
                </c:pt>
                <c:pt idx="3444">
                  <c:v>2.4054693891744531E-2</c:v>
                </c:pt>
                <c:pt idx="3445">
                  <c:v>2.3812573542526392E-2</c:v>
                </c:pt>
                <c:pt idx="3446">
                  <c:v>2.3565618823912088E-2</c:v>
                </c:pt>
                <c:pt idx="3447">
                  <c:v>2.3314021067599548E-2</c:v>
                </c:pt>
                <c:pt idx="3448">
                  <c:v>2.3057967215049539E-2</c:v>
                </c:pt>
                <c:pt idx="3449">
                  <c:v>2.2797639763153056E-2</c:v>
                </c:pt>
                <c:pt idx="3450">
                  <c:v>2.2533216722260593E-2</c:v>
                </c:pt>
                <c:pt idx="3451">
                  <c:v>2.2264871585791296E-2</c:v>
                </c:pt>
                <c:pt idx="3452">
                  <c:v>2.1992773310673779E-2</c:v>
                </c:pt>
                <c:pt idx="3453">
                  <c:v>2.1717086307899772E-2</c:v>
                </c:pt>
                <c:pt idx="3454">
                  <c:v>2.1437970442505058E-2</c:v>
                </c:pt>
                <c:pt idx="3455">
                  <c:v>2.115558104231776E-2</c:v>
                </c:pt>
                <c:pt idx="3456">
                  <c:v>2.0870068914848574E-2</c:v>
                </c:pt>
                <c:pt idx="3457">
                  <c:v>2.0581580371719952E-2</c:v>
                </c:pt>
                <c:pt idx="3458">
                  <c:v>2.0290257260062849E-2</c:v>
                </c:pt>
                <c:pt idx="3459">
                  <c:v>1.9996237000333789E-2</c:v>
                </c:pt>
                <c:pt idx="3460">
                  <c:v>1.9699652630031581E-2</c:v>
                </c:pt>
                <c:pt idx="3461">
                  <c:v>1.9400632852818667E-2</c:v>
                </c:pt>
                <c:pt idx="3462">
                  <c:v>1.9099302092573579E-2</c:v>
                </c:pt>
                <c:pt idx="3463">
                  <c:v>1.8795780551928619E-2</c:v>
                </c:pt>
                <c:pt idx="3464">
                  <c:v>1.8490184274865339E-2</c:v>
                </c:pt>
                <c:pt idx="3465">
                  <c:v>1.8182625212964727E-2</c:v>
                </c:pt>
                <c:pt idx="3466">
                  <c:v>1.7873211294929421E-2</c:v>
                </c:pt>
                <c:pt idx="3467">
                  <c:v>1.7562046499015483E-2</c:v>
                </c:pt>
                <c:pt idx="3468">
                  <c:v>1.7249230928031066E-2</c:v>
                </c:pt>
                <c:pt idx="3469">
                  <c:v>1.6934860886579077E-2</c:v>
                </c:pt>
                <c:pt idx="3470">
                  <c:v>1.6619028960236384E-2</c:v>
                </c:pt>
                <c:pt idx="3471">
                  <c:v>1.6301824096384428E-2</c:v>
                </c:pt>
                <c:pt idx="3472">
                  <c:v>1.5983331686418044E-2</c:v>
                </c:pt>
                <c:pt idx="3473">
                  <c:v>1.5663633649078891E-2</c:v>
                </c:pt>
                <c:pt idx="3474">
                  <c:v>1.5342808514673841E-2</c:v>
                </c:pt>
                <c:pt idx="3475">
                  <c:v>1.5020931509955088E-2</c:v>
                </c:pt>
                <c:pt idx="3476">
                  <c:v>1.4698074643449481E-2</c:v>
                </c:pt>
                <c:pt idx="3477">
                  <c:v>1.4374306791046265E-2</c:v>
                </c:pt>
                <c:pt idx="3478">
                  <c:v>1.4049693781653248E-2</c:v>
                </c:pt>
                <c:pt idx="3479">
                  <c:v>1.3724298482758943E-2</c:v>
                </c:pt>
                <c:pt idx="3480">
                  <c:v>1.3398180885734677E-2</c:v>
                </c:pt>
                <c:pt idx="3481">
                  <c:v>1.3071398190737578E-2</c:v>
                </c:pt>
                <c:pt idx="3482">
                  <c:v>1.2744004891072656E-2</c:v>
                </c:pt>
                <c:pt idx="3483">
                  <c:v>1.2416052856891275E-2</c:v>
                </c:pt>
                <c:pt idx="3484">
                  <c:v>1.208759141811345E-2</c:v>
                </c:pt>
                <c:pt idx="3485">
                  <c:v>1.1758667446461911E-2</c:v>
                </c:pt>
                <c:pt idx="3486">
                  <c:v>1.1429325436519498E-2</c:v>
                </c:pt>
                <c:pt idx="3487">
                  <c:v>1.1099607585713539E-2</c:v>
                </c:pt>
                <c:pt idx="3488">
                  <c:v>1.0769553873155716E-2</c:v>
                </c:pt>
                <c:pt idx="3489">
                  <c:v>1.0440686672339992E-2</c:v>
                </c:pt>
                <c:pt idx="3490">
                  <c:v>1.0116248012638288E-2</c:v>
                </c:pt>
                <c:pt idx="3491">
                  <c:v>9.7984060878332918E-3</c:v>
                </c:pt>
                <c:pt idx="3492">
                  <c:v>9.4879390303493211E-3</c:v>
                </c:pt>
                <c:pt idx="3493">
                  <c:v>9.1855115368679602E-3</c:v>
                </c:pt>
                <c:pt idx="3494">
                  <c:v>8.8917247904830247E-3</c:v>
                </c:pt>
                <c:pt idx="3495">
                  <c:v>8.6071213179128529E-3</c:v>
                </c:pt>
                <c:pt idx="3496">
                  <c:v>8.3321880924708235E-3</c:v>
                </c:pt>
                <c:pt idx="3497">
                  <c:v>8.0673594717304894E-3</c:v>
                </c:pt>
                <c:pt idx="3498">
                  <c:v>7.8130200297161154E-3</c:v>
                </c:pt>
                <c:pt idx="3499">
                  <c:v>7.5695072874933135E-3</c:v>
                </c:pt>
                <c:pt idx="3500">
                  <c:v>7.3371143440541424E-3</c:v>
                </c:pt>
                <c:pt idx="3501">
                  <c:v>7.1160924093749507E-3</c:v>
                </c:pt>
                <c:pt idx="3502">
                  <c:v>6.9066532415904824E-3</c:v>
                </c:pt>
                <c:pt idx="3503">
                  <c:v>6.7089714902660563E-3</c:v>
                </c:pt>
                <c:pt idx="3504">
                  <c:v>6.5231869478030004E-3</c:v>
                </c:pt>
                <c:pt idx="3505">
                  <c:v>6.3494067110387463E-3</c:v>
                </c:pt>
                <c:pt idx="3506">
                  <c:v>6.1877072551380094E-3</c:v>
                </c:pt>
                <c:pt idx="3507">
                  <c:v>6.0381364218940461E-3</c:v>
                </c:pt>
                <c:pt idx="3508">
                  <c:v>5.9007153245717063E-3</c:v>
                </c:pt>
                <c:pt idx="3509">
                  <c:v>5.7754401714434278E-3</c:v>
                </c:pt>
                <c:pt idx="3510">
                  <c:v>5.6622840101685362E-3</c:v>
                </c:pt>
                <c:pt idx="3511">
                  <c:v>5.5611983951759534E-3</c:v>
                </c:pt>
                <c:pt idx="3512">
                  <c:v>5.4721149802018131E-3</c:v>
                </c:pt>
                <c:pt idx="3513">
                  <c:v>5.3949470381335525E-3</c:v>
                </c:pt>
                <c:pt idx="3514">
                  <c:v>5.3295909102973977E-3</c:v>
                </c:pt>
                <c:pt idx="3515">
                  <c:v>5.2759273873162343E-3</c:v>
                </c:pt>
                <c:pt idx="3516">
                  <c:v>5.2338230236477741E-3</c:v>
                </c:pt>
                <c:pt idx="3517">
                  <c:v>5.2031313878923603E-3</c:v>
                </c:pt>
                <c:pt idx="3518">
                  <c:v>5.1836942509401272E-3</c:v>
                </c:pt>
                <c:pt idx="3519">
                  <c:v>5.1753427140006176E-3</c:v>
                </c:pt>
                <c:pt idx="3520">
                  <c:v>5.1778982785330233E-3</c:v>
                </c:pt>
                <c:pt idx="3521">
                  <c:v>5.1911738600655044E-3</c:v>
                </c:pt>
                <c:pt idx="3522">
                  <c:v>5.2149747478619805E-3</c:v>
                </c:pt>
                <c:pt idx="3523">
                  <c:v>5.2490995123626151E-3</c:v>
                </c:pt>
                <c:pt idx="3524">
                  <c:v>5.2933408622906006E-3</c:v>
                </c:pt>
                <c:pt idx="3525">
                  <c:v>5.3474864532825385E-3</c:v>
                </c:pt>
                <c:pt idx="3526">
                  <c:v>5.4113196498646035E-3</c:v>
                </c:pt>
                <c:pt idx="3527">
                  <c:v>5.4846202425580162E-3</c:v>
                </c:pt>
                <c:pt idx="3528">
                  <c:v>5.5671651218616777E-3</c:v>
                </c:pt>
                <c:pt idx="3529">
                  <c:v>5.6587289108183262E-3</c:v>
                </c:pt>
                <c:pt idx="3530">
                  <c:v>5.7590845578342556E-3</c:v>
                </c:pt>
                <c:pt idx="3531">
                  <c:v>5.8680038913810515E-3</c:v>
                </c:pt>
                <c:pt idx="3532">
                  <c:v>5.9852581381672713E-3</c:v>
                </c:pt>
                <c:pt idx="3533">
                  <c:v>6.1106184063305933E-3</c:v>
                </c:pt>
                <c:pt idx="3534">
                  <c:v>6.2438561351557485E-3</c:v>
                </c:pt>
                <c:pt idx="3535">
                  <c:v>6.3847435127883595E-3</c:v>
                </c:pt>
                <c:pt idx="3536">
                  <c:v>6.5330538633684414E-3</c:v>
                </c:pt>
                <c:pt idx="3537">
                  <c:v>6.6885620049728601E-3</c:v>
                </c:pt>
                <c:pt idx="3538">
                  <c:v>6.8510445797092725E-3</c:v>
                </c:pt>
                <c:pt idx="3539">
                  <c:v>7.0203219911594899E-3</c:v>
                </c:pt>
                <c:pt idx="3540">
                  <c:v>7.1962653345322269E-3</c:v>
                </c:pt>
                <c:pt idx="3541">
                  <c:v>7.3787183051253974E-3</c:v>
                </c:pt>
                <c:pt idx="3542">
                  <c:v>7.5674885590560435E-3</c:v>
                </c:pt>
                <c:pt idx="3543">
                  <c:v>7.7623837239422034E-3</c:v>
                </c:pt>
                <c:pt idx="3544">
                  <c:v>7.9632129860410499E-3</c:v>
                </c:pt>
                <c:pt idx="3545">
                  <c:v>8.1697873940463177E-3</c:v>
                </c:pt>
                <c:pt idx="3546">
                  <c:v>8.3819200952375585E-3</c:v>
                </c:pt>
                <c:pt idx="3547">
                  <c:v>8.5994265495377264E-3</c:v>
                </c:pt>
                <c:pt idx="3548">
                  <c:v>8.8221247241242438E-3</c:v>
                </c:pt>
                <c:pt idx="3549">
                  <c:v>9.0498352696289485E-3</c:v>
                </c:pt>
                <c:pt idx="3550">
                  <c:v>9.282381678871186E-3</c:v>
                </c:pt>
                <c:pt idx="3551">
                  <c:v>9.5195904290407349E-3</c:v>
                </c:pt>
                <c:pt idx="3552">
                  <c:v>9.7612911082051185E-3</c:v>
                </c:pt>
                <c:pt idx="3553">
                  <c:v>1.0007316526996579E-2</c:v>
                </c:pt>
                <c:pt idx="3554">
                  <c:v>1.0257502816290998E-2</c:v>
                </c:pt>
                <c:pt idx="3555">
                  <c:v>1.0511689511673293E-2</c:v>
                </c:pt>
                <c:pt idx="3556">
                  <c:v>1.076971962544246E-2</c:v>
                </c:pt>
                <c:pt idx="3557">
                  <c:v>1.1031439706890852E-2</c:v>
                </c:pt>
                <c:pt idx="3558">
                  <c:v>1.1296699891557635E-2</c:v>
                </c:pt>
                <c:pt idx="3559">
                  <c:v>1.1565353940128423E-2</c:v>
                </c:pt>
                <c:pt idx="3560">
                  <c:v>1.1837259267633108E-2</c:v>
                </c:pt>
                <c:pt idx="3561">
                  <c:v>1.211227696355608E-2</c:v>
                </c:pt>
                <c:pt idx="3562">
                  <c:v>1.2390271803460501E-2</c:v>
                </c:pt>
                <c:pt idx="3563">
                  <c:v>1.2671112252689231E-2</c:v>
                </c:pt>
                <c:pt idx="3564">
                  <c:v>1.2954670462694899E-2</c:v>
                </c:pt>
                <c:pt idx="3565">
                  <c:v>1.3240822260513568E-2</c:v>
                </c:pt>
                <c:pt idx="3566">
                  <c:v>1.3529447131885758E-2</c:v>
                </c:pt>
                <c:pt idx="3567">
                  <c:v>1.3820428198498646E-2</c:v>
                </c:pt>
                <c:pt idx="3568">
                  <c:v>1.4113652189800797E-2</c:v>
                </c:pt>
                <c:pt idx="3569">
                  <c:v>1.4409009409828161E-2</c:v>
                </c:pt>
                <c:pt idx="3570">
                  <c:v>1.4706393699446076E-2</c:v>
                </c:pt>
                <c:pt idx="3571">
                  <c:v>1.5005702394407315E-2</c:v>
                </c:pt>
                <c:pt idx="3572">
                  <c:v>1.5306836279591431E-2</c:v>
                </c:pt>
                <c:pt idx="3573">
                  <c:v>1.5609699539787369E-2</c:v>
                </c:pt>
                <c:pt idx="3574">
                  <c:v>1.5914199707348243E-2</c:v>
                </c:pt>
                <c:pt idx="3575">
                  <c:v>1.622024760704318E-2</c:v>
                </c:pt>
                <c:pt idx="3576">
                  <c:v>1.6527757298405717E-2</c:v>
                </c:pt>
                <c:pt idx="3577">
                  <c:v>1.6836646015862329E-2</c:v>
                </c:pt>
                <c:pt idx="3578">
                  <c:v>1.7146834106917131E-2</c:v>
                </c:pt>
                <c:pt idx="3579">
                  <c:v>1.745824496864027E-2</c:v>
                </c:pt>
                <c:pt idx="3580">
                  <c:v>1.7770804982708471E-2</c:v>
                </c:pt>
                <c:pt idx="3581">
                  <c:v>1.8084443449216277E-2</c:v>
                </c:pt>
                <c:pt idx="3582">
                  <c:v>1.8399092519479073E-2</c:v>
                </c:pt>
                <c:pt idx="3583">
                  <c:v>1.8714687128020501E-2</c:v>
                </c:pt>
                <c:pt idx="3584">
                  <c:v>1.9031164923938033E-2</c:v>
                </c:pt>
                <c:pt idx="3585">
                  <c:v>1.9348466201820329E-2</c:v>
                </c:pt>
                <c:pt idx="3586">
                  <c:v>1.9666533832378423E-2</c:v>
                </c:pt>
                <c:pt idx="3587">
                  <c:v>1.9985313192950282E-2</c:v>
                </c:pt>
                <c:pt idx="3588">
                  <c:v>2.0304752098014446E-2</c:v>
                </c:pt>
                <c:pt idx="3589">
                  <c:v>2.0624800729853614E-2</c:v>
                </c:pt>
                <c:pt idx="3590">
                  <c:v>2.0945411569483794E-2</c:v>
                </c:pt>
                <c:pt idx="3591">
                  <c:v>2.1266539327971488E-2</c:v>
                </c:pt>
                <c:pt idx="3592">
                  <c:v>2.1588140878236791E-2</c:v>
                </c:pt>
                <c:pt idx="3593">
                  <c:v>2.1910175187445924E-2</c:v>
                </c:pt>
                <c:pt idx="3594">
                  <c:v>2.2232603250080342E-2</c:v>
                </c:pt>
                <c:pt idx="3595">
                  <c:v>2.2555388021761789E-2</c:v>
                </c:pt>
                <c:pt idx="3596">
                  <c:v>2.2878494353914033E-2</c:v>
                </c:pt>
                <c:pt idx="3597">
                  <c:v>2.320188892932179E-2</c:v>
                </c:pt>
                <c:pt idx="3598">
                  <c:v>2.3525540198655989E-2</c:v>
                </c:pt>
                <c:pt idx="3599">
                  <c:v>2.3849418318012957E-2</c:v>
                </c:pt>
                <c:pt idx="3600">
                  <c:v>2.4173495087524581E-2</c:v>
                </c:pt>
                <c:pt idx="3601">
                  <c:v>2.4497743891076115E-2</c:v>
                </c:pt>
                <c:pt idx="3602">
                  <c:v>2.4819951965526908E-2</c:v>
                </c:pt>
                <c:pt idx="3603">
                  <c:v>2.5135370817000222E-2</c:v>
                </c:pt>
                <c:pt idx="3604">
                  <c:v>2.5440832878006487E-2</c:v>
                </c:pt>
                <c:pt idx="3605">
                  <c:v>2.5735217563635577E-2</c:v>
                </c:pt>
                <c:pt idx="3606">
                  <c:v>2.601757003590283E-2</c:v>
                </c:pt>
                <c:pt idx="3607">
                  <c:v>2.6287027687613457E-2</c:v>
                </c:pt>
                <c:pt idx="3608">
                  <c:v>2.6542813034834991E-2</c:v>
                </c:pt>
                <c:pt idx="3609">
                  <c:v>2.6784229193521789E-2</c:v>
                </c:pt>
                <c:pt idx="3610">
                  <c:v>2.7010655598745308E-2</c:v>
                </c:pt>
                <c:pt idx="3611">
                  <c:v>2.7221543878334992E-2</c:v>
                </c:pt>
                <c:pt idx="3612">
                  <c:v>2.7416413875200871E-2</c:v>
                </c:pt>
                <c:pt idx="3613">
                  <c:v>2.7594849815530755E-2</c:v>
                </c:pt>
                <c:pt idx="3614">
                  <c:v>2.77564966200778E-2</c:v>
                </c:pt>
                <c:pt idx="3615">
                  <c:v>2.7901056355667538E-2</c:v>
                </c:pt>
                <c:pt idx="3616">
                  <c:v>2.8028284823992635E-2</c:v>
                </c:pt>
                <c:pt idx="3617">
                  <c:v>2.8137988284694986E-2</c:v>
                </c:pt>
                <c:pt idx="3618">
                  <c:v>2.8230020309691402E-2</c:v>
                </c:pt>
                <c:pt idx="3619">
                  <c:v>2.8304278765655274E-2</c:v>
                </c:pt>
                <c:pt idx="3620">
                  <c:v>2.836070292153382E-2</c:v>
                </c:pt>
                <c:pt idx="3621">
                  <c:v>2.8399270677961119E-2</c:v>
                </c:pt>
                <c:pt idx="3622">
                  <c:v>2.8419995915405775E-2</c:v>
                </c:pt>
                <c:pt idx="3623">
                  <c:v>2.8422925957888236E-2</c:v>
                </c:pt>
                <c:pt idx="3624">
                  <c:v>2.8408139149097397E-2</c:v>
                </c:pt>
                <c:pt idx="3625">
                  <c:v>2.8375742537741992E-2</c:v>
                </c:pt>
                <c:pt idx="3626">
                  <c:v>2.8325869668982307E-2</c:v>
                </c:pt>
                <c:pt idx="3627">
                  <c:v>2.826126295438449E-2</c:v>
                </c:pt>
                <c:pt idx="3628">
                  <c:v>2.8187684589508433E-2</c:v>
                </c:pt>
                <c:pt idx="3629">
                  <c:v>2.8109051233793227E-2</c:v>
                </c:pt>
                <c:pt idx="3630">
                  <c:v>2.8026881539255481E-2</c:v>
                </c:pt>
                <c:pt idx="3631">
                  <c:v>2.7942516819287982E-2</c:v>
                </c:pt>
                <c:pt idx="3632">
                  <c:v>2.785720619957522E-2</c:v>
                </c:pt>
                <c:pt idx="3633">
                  <c:v>2.7772113401285159E-2</c:v>
                </c:pt>
                <c:pt idx="3634">
                  <c:v>2.768832055469804E-2</c:v>
                </c:pt>
                <c:pt idx="3635">
                  <c:v>2.7606831806665386E-2</c:v>
                </c:pt>
                <c:pt idx="3636">
                  <c:v>2.7528576823283978E-2</c:v>
                </c:pt>
                <c:pt idx="3637">
                  <c:v>2.745441419178038E-2</c:v>
                </c:pt>
                <c:pt idx="3638">
                  <c:v>2.7385134722202935E-2</c:v>
                </c:pt>
                <c:pt idx="3639">
                  <c:v>2.7321464649544287E-2</c:v>
                </c:pt>
                <c:pt idx="3640">
                  <c:v>2.7264068737065779E-2</c:v>
                </c:pt>
                <c:pt idx="3641">
                  <c:v>2.7213553281727278E-2</c:v>
                </c:pt>
                <c:pt idx="3642">
                  <c:v>2.7170469022756109E-2</c:v>
                </c:pt>
                <c:pt idx="3643">
                  <c:v>2.7135313954499665E-2</c:v>
                </c:pt>
                <c:pt idx="3644">
                  <c:v>2.7108536044813576E-2</c:v>
                </c:pt>
                <c:pt idx="3645">
                  <c:v>2.7090535860331499E-2</c:v>
                </c:pt>
                <c:pt idx="3646">
                  <c:v>2.7081669100047393E-2</c:v>
                </c:pt>
                <c:pt idx="3647">
                  <c:v>2.7082249038719617E-2</c:v>
                </c:pt>
                <c:pt idx="3648">
                  <c:v>2.7092548881673832E-2</c:v>
                </c:pt>
                <c:pt idx="3649">
                  <c:v>2.7112804032642927E-2</c:v>
                </c:pt>
                <c:pt idx="3650">
                  <c:v>2.7143214276335696E-2</c:v>
                </c:pt>
                <c:pt idx="3651">
                  <c:v>2.7183945877472228E-2</c:v>
                </c:pt>
                <c:pt idx="3652">
                  <c:v>2.7235133598063975E-2</c:v>
                </c:pt>
                <c:pt idx="3653">
                  <c:v>2.7296882634750618E-2</c:v>
                </c:pt>
                <c:pt idx="3654">
                  <c:v>2.7369270478032347E-2</c:v>
                </c:pt>
                <c:pt idx="3655">
                  <c:v>2.7452348695260229E-2</c:v>
                </c:pt>
                <c:pt idx="3656">
                  <c:v>2.754614463926295E-2</c:v>
                </c:pt>
                <c:pt idx="3657">
                  <c:v>2.7650663084501852E-2</c:v>
                </c:pt>
                <c:pt idx="3658">
                  <c:v>2.7765887792653359E-2</c:v>
                </c:pt>
                <c:pt idx="3659">
                  <c:v>2.7891783009520846E-2</c:v>
                </c:pt>
                <c:pt idx="3660">
                  <c:v>2.8028294895180272E-2</c:v>
                </c:pt>
                <c:pt idx="3661">
                  <c:v>2.8175352889255999E-2</c:v>
                </c:pt>
                <c:pt idx="3662">
                  <c:v>2.8332871013220375E-2</c:v>
                </c:pt>
                <c:pt idx="3663">
                  <c:v>2.8500749111595648E-2</c:v>
                </c:pt>
                <c:pt idx="3664">
                  <c:v>2.8678874033928516E-2</c:v>
                </c:pt>
                <c:pt idx="3665">
                  <c:v>2.8867120759385342E-2</c:v>
                </c:pt>
                <c:pt idx="3666">
                  <c:v>2.90653534658043E-2</c:v>
                </c:pt>
                <c:pt idx="3667">
                  <c:v>2.9273426545015406E-2</c:v>
                </c:pt>
                <c:pt idx="3668">
                  <c:v>2.9491185566216459E-2</c:v>
                </c:pt>
                <c:pt idx="3669">
                  <c:v>2.9718468189173397E-2</c:v>
                </c:pt>
                <c:pt idx="3670">
                  <c:v>2.9955105028979037E-2</c:v>
                </c:pt>
                <c:pt idx="3671">
                  <c:v>3.0200920474085943E-2</c:v>
                </c:pt>
                <c:pt idx="3672">
                  <c:v>3.0455733459289789E-2</c:v>
                </c:pt>
                <c:pt idx="3673">
                  <c:v>3.0719358195318562E-2</c:v>
                </c:pt>
                <c:pt idx="3674">
                  <c:v>3.0991604856645809E-2</c:v>
                </c:pt>
                <c:pt idx="3675">
                  <c:v>3.1272280229112812E-2</c:v>
                </c:pt>
                <c:pt idx="3676">
                  <c:v>3.1561188318918944E-2</c:v>
                </c:pt>
                <c:pt idx="3677">
                  <c:v>3.1858130924494202E-2</c:v>
                </c:pt>
                <c:pt idx="3678">
                  <c:v>3.2162908172745981E-2</c:v>
                </c:pt>
                <c:pt idx="3679">
                  <c:v>3.2475319021124285E-2</c:v>
                </c:pt>
                <c:pt idx="3680">
                  <c:v>3.2795161726927896E-2</c:v>
                </c:pt>
                <c:pt idx="3681">
                  <c:v>3.312223428522474E-2</c:v>
                </c:pt>
                <c:pt idx="3682">
                  <c:v>3.3456334836735838E-2</c:v>
                </c:pt>
                <c:pt idx="3683">
                  <c:v>3.3797262046989865E-2</c:v>
                </c:pt>
                <c:pt idx="3684">
                  <c:v>3.4144815458017633E-2</c:v>
                </c:pt>
                <c:pt idx="3685">
                  <c:v>3.4498795813830009E-2</c:v>
                </c:pt>
                <c:pt idx="3686">
                  <c:v>3.48590053608724E-2</c:v>
                </c:pt>
                <c:pt idx="3687">
                  <c:v>3.5225248124629453E-2</c:v>
                </c:pt>
                <c:pt idx="3688">
                  <c:v>3.5597330163502222E-2</c:v>
                </c:pt>
                <c:pt idx="3689">
                  <c:v>3.5972770547603901E-2</c:v>
                </c:pt>
                <c:pt idx="3690">
                  <c:v>3.634643581488628E-2</c:v>
                </c:pt>
                <c:pt idx="3691">
                  <c:v>3.6714848031616246E-2</c:v>
                </c:pt>
                <c:pt idx="3692">
                  <c:v>3.7076672720972439E-2</c:v>
                </c:pt>
                <c:pt idx="3693">
                  <c:v>3.7430750487316665E-2</c:v>
                </c:pt>
                <c:pt idx="3694">
                  <c:v>3.7776020281188739E-2</c:v>
                </c:pt>
                <c:pt idx="3695">
                  <c:v>3.8111512139391117E-2</c:v>
                </c:pt>
                <c:pt idx="3696">
                  <c:v>3.8436342612950064E-2</c:v>
                </c:pt>
                <c:pt idx="3697">
                  <c:v>3.8749710433503566E-2</c:v>
                </c:pt>
                <c:pt idx="3698">
                  <c:v>3.9050892326621719E-2</c:v>
                </c:pt>
                <c:pt idx="3699">
                  <c:v>3.9339238966832772E-2</c:v>
                </c:pt>
                <c:pt idx="3700">
                  <c:v>3.9614171072158644E-2</c:v>
                </c:pt>
                <c:pt idx="3701">
                  <c:v>3.9875175635963045E-2</c:v>
                </c:pt>
                <c:pt idx="3702">
                  <c:v>4.0121802293795299E-2</c:v>
                </c:pt>
                <c:pt idx="3703">
                  <c:v>4.0353659822828597E-2</c:v>
                </c:pt>
                <c:pt idx="3704">
                  <c:v>4.0570412771387981E-2</c:v>
                </c:pt>
                <c:pt idx="3705">
                  <c:v>4.0771778216003293E-2</c:v>
                </c:pt>
                <c:pt idx="3706">
                  <c:v>4.0957522643338809E-2</c:v>
                </c:pt>
                <c:pt idx="3707">
                  <c:v>4.1127458954309817E-2</c:v>
                </c:pt>
                <c:pt idx="3708">
                  <c:v>4.1281443587638876E-2</c:v>
                </c:pt>
                <c:pt idx="3709">
                  <c:v>4.1419373760067567E-2</c:v>
                </c:pt>
                <c:pt idx="3710">
                  <c:v>4.1541184820413683E-2</c:v>
                </c:pt>
                <c:pt idx="3711">
                  <c:v>4.1646847714631847E-2</c:v>
                </c:pt>
                <c:pt idx="3712">
                  <c:v>4.1736366559028876E-2</c:v>
                </c:pt>
                <c:pt idx="3713">
                  <c:v>4.1809776318766353E-2</c:v>
                </c:pt>
                <c:pt idx="3714">
                  <c:v>4.1867140588788217E-2</c:v>
                </c:pt>
                <c:pt idx="3715">
                  <c:v>4.1908549474305709E-2</c:v>
                </c:pt>
                <c:pt idx="3716">
                  <c:v>4.1934117567986165E-2</c:v>
                </c:pt>
                <c:pt idx="3717">
                  <c:v>4.1943982021000553E-2</c:v>
                </c:pt>
                <c:pt idx="3718">
                  <c:v>4.1938300705104153E-2</c:v>
                </c:pt>
                <c:pt idx="3719">
                  <c:v>4.1917250462945622E-2</c:v>
                </c:pt>
                <c:pt idx="3720">
                  <c:v>4.1881025443824965E-2</c:v>
                </c:pt>
                <c:pt idx="3721">
                  <c:v>4.18298355221507E-2</c:v>
                </c:pt>
                <c:pt idx="3722">
                  <c:v>4.1763904795878076E-2</c:v>
                </c:pt>
                <c:pt idx="3723">
                  <c:v>4.1683470162245356E-2</c:v>
                </c:pt>
                <c:pt idx="3724">
                  <c:v>4.1588779968165145E-2</c:v>
                </c:pt>
                <c:pt idx="3725">
                  <c:v>4.1480092732664876E-2</c:v>
                </c:pt>
                <c:pt idx="3726">
                  <c:v>4.135767593881582E-2</c:v>
                </c:pt>
                <c:pt idx="3727">
                  <c:v>4.1221804892634793E-2</c:v>
                </c:pt>
                <c:pt idx="3728">
                  <c:v>4.1072761646486461E-2</c:v>
                </c:pt>
                <c:pt idx="3729">
                  <c:v>4.0910833984565333E-2</c:v>
                </c:pt>
                <c:pt idx="3730">
                  <c:v>4.0736314468082714E-2</c:v>
                </c:pt>
                <c:pt idx="3731">
                  <c:v>4.0549499537837916E-2</c:v>
                </c:pt>
                <c:pt idx="3732">
                  <c:v>4.035068867189899E-2</c:v>
                </c:pt>
                <c:pt idx="3733">
                  <c:v>4.0140183596177395E-2</c:v>
                </c:pt>
                <c:pt idx="3734">
                  <c:v>3.9918287545727085E-2</c:v>
                </c:pt>
                <c:pt idx="3735">
                  <c:v>3.9685304574655023E-2</c:v>
                </c:pt>
                <c:pt idx="3736">
                  <c:v>3.9441538912586484E-2</c:v>
                </c:pt>
                <c:pt idx="3737">
                  <c:v>3.9187294365674072E-2</c:v>
                </c:pt>
                <c:pt idx="3738">
                  <c:v>3.8922873760204695E-2</c:v>
                </c:pt>
                <c:pt idx="3739">
                  <c:v>3.8648578426900441E-2</c:v>
                </c:pt>
                <c:pt idx="3740">
                  <c:v>3.8364707724075867E-2</c:v>
                </c:pt>
                <c:pt idx="3741">
                  <c:v>3.8071558597854882E-2</c:v>
                </c:pt>
                <c:pt idx="3742">
                  <c:v>3.7769425177716781E-2</c:v>
                </c:pt>
                <c:pt idx="3743">
                  <c:v>3.7458598405682185E-2</c:v>
                </c:pt>
                <c:pt idx="3744">
                  <c:v>3.7139365697509932E-2</c:v>
                </c:pt>
                <c:pt idx="3745">
                  <c:v>3.6812010634327652E-2</c:v>
                </c:pt>
                <c:pt idx="3746">
                  <c:v>3.6476812683162933E-2</c:v>
                </c:pt>
                <c:pt idx="3747">
                  <c:v>3.6134046944904685E-2</c:v>
                </c:pt>
                <c:pt idx="3748">
                  <c:v>3.5783983928260939E-2</c:v>
                </c:pt>
                <c:pt idx="3749">
                  <c:v>3.5426889348342747E-2</c:v>
                </c:pt>
                <c:pt idx="3750">
                  <c:v>3.5063023948537803E-2</c:v>
                </c:pt>
                <c:pt idx="3751">
                  <c:v>3.4692643344400219E-2</c:v>
                </c:pt>
                <c:pt idx="3752">
                  <c:v>3.4317133358030182E-2</c:v>
                </c:pt>
                <c:pt idx="3753">
                  <c:v>3.393919131708565E-2</c:v>
                </c:pt>
                <c:pt idx="3754">
                  <c:v>3.3560689254792442E-2</c:v>
                </c:pt>
                <c:pt idx="3755">
                  <c:v>3.3182431903511993E-2</c:v>
                </c:pt>
                <c:pt idx="3756">
                  <c:v>3.2805133022824048E-2</c:v>
                </c:pt>
                <c:pt idx="3757">
                  <c:v>3.2429453480821567E-2</c:v>
                </c:pt>
                <c:pt idx="3758">
                  <c:v>3.2056004882247545E-2</c:v>
                </c:pt>
                <c:pt idx="3759">
                  <c:v>3.1685351869421549E-2</c:v>
                </c:pt>
                <c:pt idx="3760">
                  <c:v>3.1318014310407344E-2</c:v>
                </c:pt>
                <c:pt idx="3761">
                  <c:v>3.0954469419340731E-2</c:v>
                </c:pt>
                <c:pt idx="3762">
                  <c:v>3.0595153811075144E-2</c:v>
                </c:pt>
                <c:pt idx="3763">
                  <c:v>3.0240465490822349E-2</c:v>
                </c:pt>
                <c:pt idx="3764">
                  <c:v>2.989076577947988E-2</c:v>
                </c:pt>
                <c:pt idx="3765">
                  <c:v>2.9546381175425917E-2</c:v>
                </c:pt>
                <c:pt idx="3766">
                  <c:v>2.9207605153614091E-2</c:v>
                </c:pt>
                <c:pt idx="3767">
                  <c:v>2.8874699902879154E-2</c:v>
                </c:pt>
                <c:pt idx="3768">
                  <c:v>2.8547898002406601E-2</c:v>
                </c:pt>
                <c:pt idx="3769">
                  <c:v>2.8227404038378399E-2</c:v>
                </c:pt>
                <c:pt idx="3770">
                  <c:v>2.7913396161852056E-2</c:v>
                </c:pt>
                <c:pt idx="3771">
                  <c:v>2.7606027588961028E-2</c:v>
                </c:pt>
                <c:pt idx="3772">
                  <c:v>2.7305428044573799E-2</c:v>
                </c:pt>
                <c:pt idx="3773">
                  <c:v>2.7011705150563392E-2</c:v>
                </c:pt>
                <c:pt idx="3774">
                  <c:v>2.6724945759880016E-2</c:v>
                </c:pt>
                <c:pt idx="3775">
                  <c:v>2.6445217237627858E-2</c:v>
                </c:pt>
                <c:pt idx="3776">
                  <c:v>2.6172568690377089E-2</c:v>
                </c:pt>
                <c:pt idx="3777">
                  <c:v>2.5905124555826727E-2</c:v>
                </c:pt>
                <c:pt idx="3778">
                  <c:v>2.5638780955519233E-2</c:v>
                </c:pt>
                <c:pt idx="3779">
                  <c:v>2.537079643685744E-2</c:v>
                </c:pt>
                <c:pt idx="3780">
                  <c:v>2.5100199444323571E-2</c:v>
                </c:pt>
                <c:pt idx="3781">
                  <c:v>2.4826148970604998E-2</c:v>
                </c:pt>
                <c:pt idx="3782">
                  <c:v>2.454787144375619E-2</c:v>
                </c:pt>
                <c:pt idx="3783">
                  <c:v>2.4264655476748949E-2</c:v>
                </c:pt>
                <c:pt idx="3784">
                  <c:v>2.3975848827487135E-2</c:v>
                </c:pt>
                <c:pt idx="3785">
                  <c:v>2.3680855528778834E-2</c:v>
                </c:pt>
                <c:pt idx="3786">
                  <c:v>2.3379133112589788E-2</c:v>
                </c:pt>
                <c:pt idx="3787">
                  <c:v>2.3070189924814938E-2</c:v>
                </c:pt>
                <c:pt idx="3788">
                  <c:v>2.2753582529343123E-2</c:v>
                </c:pt>
                <c:pt idx="3789">
                  <c:v>2.2428913200184277E-2</c:v>
                </c:pt>
                <c:pt idx="3790">
                  <c:v>2.2095827500360814E-2</c:v>
                </c:pt>
                <c:pt idx="3791">
                  <c:v>2.1754011946173282E-2</c:v>
                </c:pt>
                <c:pt idx="3792">
                  <c:v>2.1403191755398312E-2</c:v>
                </c:pt>
                <c:pt idx="3793">
                  <c:v>2.1043128677900959E-2</c:v>
                </c:pt>
                <c:pt idx="3794">
                  <c:v>2.0673618907100046E-2</c:v>
                </c:pt>
                <c:pt idx="3795">
                  <c:v>2.0294491070677771E-2</c:v>
                </c:pt>
                <c:pt idx="3796">
                  <c:v>1.9905604298874946E-2</c:v>
                </c:pt>
                <c:pt idx="3797">
                  <c:v>1.9506846368694389E-2</c:v>
                </c:pt>
                <c:pt idx="3798">
                  <c:v>1.9098131922288413E-2</c:v>
                </c:pt>
                <c:pt idx="3799">
                  <c:v>1.8679400757801317E-2</c:v>
                </c:pt>
                <c:pt idx="3800">
                  <c:v>1.8250616190900397E-2</c:v>
                </c:pt>
                <c:pt idx="3801">
                  <c:v>1.7811763485234295E-2</c:v>
                </c:pt>
                <c:pt idx="3802">
                  <c:v>1.7366044850718319E-2</c:v>
                </c:pt>
                <c:pt idx="3803">
                  <c:v>1.6920388713544017E-2</c:v>
                </c:pt>
                <c:pt idx="3804">
                  <c:v>1.6479433235877843E-2</c:v>
                </c:pt>
                <c:pt idx="3805">
                  <c:v>1.6044843948433259E-2</c:v>
                </c:pt>
                <c:pt idx="3806">
                  <c:v>1.5618061173476321E-2</c:v>
                </c:pt>
                <c:pt idx="3807">
                  <c:v>1.5200406171564002E-2</c:v>
                </c:pt>
                <c:pt idx="3808">
                  <c:v>1.4793090314178869E-2</c:v>
                </c:pt>
                <c:pt idx="3809">
                  <c:v>1.4397220537176389E-2</c:v>
                </c:pt>
                <c:pt idx="3810">
                  <c:v>1.40138044946504E-2</c:v>
                </c:pt>
                <c:pt idx="3811">
                  <c:v>1.3643755540387607E-2</c:v>
                </c:pt>
                <c:pt idx="3812">
                  <c:v>1.3287897543581223E-2</c:v>
                </c:pt>
                <c:pt idx="3813">
                  <c:v>1.2946969541240987E-2</c:v>
                </c:pt>
                <c:pt idx="3814">
                  <c:v>1.2621630229713604E-2</c:v>
                </c:pt>
                <c:pt idx="3815">
                  <c:v>1.2312462297881376E-2</c:v>
                </c:pt>
                <c:pt idx="3816">
                  <c:v>1.2019976604717975E-2</c:v>
                </c:pt>
                <c:pt idx="3817">
                  <c:v>1.1744616204002795E-2</c:v>
                </c:pt>
                <c:pt idx="3818">
                  <c:v>1.1486760219093983E-2</c:v>
                </c:pt>
                <c:pt idx="3819">
                  <c:v>1.124672757074005E-2</c:v>
                </c:pt>
                <c:pt idx="3820">
                  <c:v>1.1024780560996948E-2</c:v>
                </c:pt>
                <c:pt idx="3821">
                  <c:v>1.0821128316368655E-2</c:v>
                </c:pt>
                <c:pt idx="3822">
                  <c:v>1.0635930093355381E-2</c:v>
                </c:pt>
                <c:pt idx="3823">
                  <c:v>1.0469298449625767E-2</c:v>
                </c:pt>
                <c:pt idx="3824">
                  <c:v>1.0321302284073882E-2</c:v>
                </c:pt>
                <c:pt idx="3825">
                  <c:v>1.0191969749039562E-2</c:v>
                </c:pt>
                <c:pt idx="3826">
                  <c:v>1.0081291037993229E-2</c:v>
                </c:pt>
                <c:pt idx="3827">
                  <c:v>9.9892210519956851E-3</c:v>
                </c:pt>
                <c:pt idx="3828">
                  <c:v>9.9156819482430318E-3</c:v>
                </c:pt>
                <c:pt idx="3829">
                  <c:v>9.8605655740085316E-3</c:v>
                </c:pt>
                <c:pt idx="3830">
                  <c:v>9.8237357892782019E-3</c:v>
                </c:pt>
                <c:pt idx="3831">
                  <c:v>9.8050306813657895E-3</c:v>
                </c:pt>
                <c:pt idx="3832">
                  <c:v>9.8042646747688311E-3</c:v>
                </c:pt>
                <c:pt idx="3833">
                  <c:v>9.8212305395042158E-3</c:v>
                </c:pt>
                <c:pt idx="3834">
                  <c:v>9.8557013011301934E-3</c:v>
                </c:pt>
                <c:pt idx="3835">
                  <c:v>9.9074320556287905E-3</c:v>
                </c:pt>
                <c:pt idx="3836">
                  <c:v>9.9761616922832991E-3</c:v>
                </c:pt>
                <c:pt idx="3837">
                  <c:v>1.006161452764643E-2</c:v>
                </c:pt>
                <c:pt idx="3838">
                  <c:v>1.0163501853647606E-2</c:v>
                </c:pt>
                <c:pt idx="3839">
                  <c:v>1.027985600137097E-2</c:v>
                </c:pt>
                <c:pt idx="3840">
                  <c:v>1.0406765324552491E-2</c:v>
                </c:pt>
                <c:pt idx="3841">
                  <c:v>1.0541513188456498E-2</c:v>
                </c:pt>
                <c:pt idx="3842">
                  <c:v>1.0682934465473281E-2</c:v>
                </c:pt>
                <c:pt idx="3843">
                  <c:v>1.0829982897463161E-2</c:v>
                </c:pt>
                <c:pt idx="3844">
                  <c:v>1.0981676197726605E-2</c:v>
                </c:pt>
                <c:pt idx="3845">
                  <c:v>1.1137091701411595E-2</c:v>
                </c:pt>
                <c:pt idx="3846">
                  <c:v>1.129536392118608E-2</c:v>
                </c:pt>
                <c:pt idx="3847">
                  <c:v>1.1455682226047505E-2</c:v>
                </c:pt>
                <c:pt idx="3848">
                  <c:v>1.1617288578539824E-2</c:v>
                </c:pt>
                <c:pt idx="3849">
                  <c:v>1.1779475328445531E-2</c:v>
                </c:pt>
                <c:pt idx="3850">
                  <c:v>1.1941583063186004E-2</c:v>
                </c:pt>
                <c:pt idx="3851">
                  <c:v>1.210299851512078E-2</c:v>
                </c:pt>
                <c:pt idx="3852">
                  <c:v>1.2263152525809515E-2</c:v>
                </c:pt>
                <c:pt idx="3853">
                  <c:v>1.242151806719333E-2</c:v>
                </c:pt>
                <c:pt idx="3854">
                  <c:v>1.2577608319538504E-2</c:v>
                </c:pt>
                <c:pt idx="3855">
                  <c:v>1.2730974805893962E-2</c:v>
                </c:pt>
                <c:pt idx="3856">
                  <c:v>1.2881205582715287E-2</c:v>
                </c:pt>
                <c:pt idx="3857">
                  <c:v>1.302792348623011E-2</c:v>
                </c:pt>
                <c:pt idx="3858">
                  <c:v>1.3170784434038301E-2</c:v>
                </c:pt>
                <c:pt idx="3859">
                  <c:v>1.330947578136866E-2</c:v>
                </c:pt>
                <c:pt idx="3860">
                  <c:v>1.3443714731352963E-2</c:v>
                </c:pt>
                <c:pt idx="3861">
                  <c:v>1.3573246798612592E-2</c:v>
                </c:pt>
                <c:pt idx="3862">
                  <c:v>1.36978443254055E-2</c:v>
                </c:pt>
                <c:pt idx="3863">
                  <c:v>1.3817305049526501E-2</c:v>
                </c:pt>
                <c:pt idx="3864">
                  <c:v>1.393145072311602E-2</c:v>
                </c:pt>
                <c:pt idx="3865">
                  <c:v>1.4040125781487615E-2</c:v>
                </c:pt>
                <c:pt idx="3866">
                  <c:v>1.414319606105518E-2</c:v>
                </c:pt>
                <c:pt idx="3867">
                  <c:v>1.4240547565406922E-2</c:v>
                </c:pt>
                <c:pt idx="3868">
                  <c:v>1.4332085278546975E-2</c:v>
                </c:pt>
                <c:pt idx="3869">
                  <c:v>1.4417732024305687E-2</c:v>
                </c:pt>
                <c:pt idx="3870">
                  <c:v>1.449742737089583E-2</c:v>
                </c:pt>
                <c:pt idx="3871">
                  <c:v>1.4571126579580788E-2</c:v>
                </c:pt>
                <c:pt idx="3872">
                  <c:v>1.4638799596403717E-2</c:v>
                </c:pt>
                <c:pt idx="3873">
                  <c:v>1.4700430085920634E-2</c:v>
                </c:pt>
                <c:pt idx="3874">
                  <c:v>1.4756014505869665E-2</c:v>
                </c:pt>
                <c:pt idx="3875">
                  <c:v>1.4805561221707274E-2</c:v>
                </c:pt>
                <c:pt idx="3876">
                  <c:v>1.4849089659937755E-2</c:v>
                </c:pt>
                <c:pt idx="3877">
                  <c:v>1.4886629499163206E-2</c:v>
                </c:pt>
                <c:pt idx="3878">
                  <c:v>1.4918219897783804E-2</c:v>
                </c:pt>
                <c:pt idx="3879">
                  <c:v>1.4943908757280779E-2</c:v>
                </c:pt>
                <c:pt idx="3880">
                  <c:v>1.4963752020021858E-2</c:v>
                </c:pt>
                <c:pt idx="3881">
                  <c:v>1.4977813000535091E-2</c:v>
                </c:pt>
                <c:pt idx="3882">
                  <c:v>1.4986161749206729E-2</c:v>
                </c:pt>
                <c:pt idx="3883">
                  <c:v>1.4988874447368667E-2</c:v>
                </c:pt>
                <c:pt idx="3884">
                  <c:v>1.4986032832752908E-2</c:v>
                </c:pt>
                <c:pt idx="3885">
                  <c:v>1.4977723654303008E-2</c:v>
                </c:pt>
                <c:pt idx="3886">
                  <c:v>1.496403815534633E-2</c:v>
                </c:pt>
                <c:pt idx="3887">
                  <c:v>1.4945071584145948E-2</c:v>
                </c:pt>
                <c:pt idx="3888">
                  <c:v>1.4920922730866381E-2</c:v>
                </c:pt>
                <c:pt idx="3889">
                  <c:v>1.4891693490003818E-2</c:v>
                </c:pt>
                <c:pt idx="3890">
                  <c:v>1.485748844734892E-2</c:v>
                </c:pt>
                <c:pt idx="3891">
                  <c:v>1.4818414490567221E-2</c:v>
                </c:pt>
                <c:pt idx="3892">
                  <c:v>1.4774580442501529E-2</c:v>
                </c:pt>
                <c:pt idx="3893">
                  <c:v>1.4726096716318245E-2</c:v>
                </c:pt>
                <c:pt idx="3894">
                  <c:v>1.4673074991639121E-2</c:v>
                </c:pt>
                <c:pt idx="3895">
                  <c:v>1.4615627910820068E-2</c:v>
                </c:pt>
                <c:pt idx="3896">
                  <c:v>1.4553868794556448E-2</c:v>
                </c:pt>
                <c:pt idx="3897">
                  <c:v>1.4487911376016622E-2</c:v>
                </c:pt>
                <c:pt idx="3898">
                  <c:v>1.4417869552722938E-2</c:v>
                </c:pt>
                <c:pt idx="3899">
                  <c:v>1.4343857155422184E-2</c:v>
                </c:pt>
                <c:pt idx="3900">
                  <c:v>1.4265987733204774E-2</c:v>
                </c:pt>
                <c:pt idx="3901">
                  <c:v>1.4184374354155494E-2</c:v>
                </c:pt>
                <c:pt idx="3902">
                  <c:v>1.4099984808020171E-2</c:v>
                </c:pt>
                <c:pt idx="3903">
                  <c:v>1.4014778101624156E-2</c:v>
                </c:pt>
                <c:pt idx="3904">
                  <c:v>1.3930094652639339E-2</c:v>
                </c:pt>
                <c:pt idx="3905">
                  <c:v>1.3846473894287524E-2</c:v>
                </c:pt>
                <c:pt idx="3906">
                  <c:v>1.3764389692006464E-2</c:v>
                </c:pt>
                <c:pt idx="3907">
                  <c:v>1.3684278947665961E-2</c:v>
                </c:pt>
                <c:pt idx="3908">
                  <c:v>1.3606544249349381E-2</c:v>
                </c:pt>
                <c:pt idx="3909">
                  <c:v>1.3531555521727861E-2</c:v>
                </c:pt>
                <c:pt idx="3910">
                  <c:v>1.3459651592039382E-2</c:v>
                </c:pt>
                <c:pt idx="3911">
                  <c:v>1.3391141705636106E-2</c:v>
                </c:pt>
                <c:pt idx="3912">
                  <c:v>1.3326306992834937E-2</c:v>
                </c:pt>
                <c:pt idx="3913">
                  <c:v>1.3265401887681161E-2</c:v>
                </c:pt>
                <c:pt idx="3914">
                  <c:v>1.3208655499242898E-2</c:v>
                </c:pt>
                <c:pt idx="3915">
                  <c:v>1.3156272936104356E-2</c:v>
                </c:pt>
                <c:pt idx="3916">
                  <c:v>1.3108436584765987E-2</c:v>
                </c:pt>
                <c:pt idx="3917">
                  <c:v>1.3065307342702306E-2</c:v>
                </c:pt>
                <c:pt idx="3918">
                  <c:v>1.3027025806860782E-2</c:v>
                </c:pt>
                <c:pt idx="3919">
                  <c:v>1.2993713418417941E-2</c:v>
                </c:pt>
                <c:pt idx="3920">
                  <c:v>1.2965473564636013E-2</c:v>
                </c:pt>
                <c:pt idx="3921">
                  <c:v>1.2942392638686519E-2</c:v>
                </c:pt>
                <c:pt idx="3922">
                  <c:v>1.2924541058329355E-2</c:v>
                </c:pt>
                <c:pt idx="3923">
                  <c:v>1.2911974244351655E-2</c:v>
                </c:pt>
                <c:pt idx="3924">
                  <c:v>1.290473355968666E-2</c:v>
                </c:pt>
                <c:pt idx="3925">
                  <c:v>1.2902847210143474E-2</c:v>
                </c:pt>
                <c:pt idx="3926">
                  <c:v>1.2906331107688226E-2</c:v>
                </c:pt>
                <c:pt idx="3927">
                  <c:v>1.2913482097285626E-2</c:v>
                </c:pt>
                <c:pt idx="3928">
                  <c:v>1.2920605923742961E-2</c:v>
                </c:pt>
                <c:pt idx="3929">
                  <c:v>1.2925231313492193E-2</c:v>
                </c:pt>
                <c:pt idx="3930">
                  <c:v>1.2926474523790501E-2</c:v>
                </c:pt>
                <c:pt idx="3931">
                  <c:v>1.2923571665831791E-2</c:v>
                </c:pt>
                <c:pt idx="3932">
                  <c:v>1.2915822021191152E-2</c:v>
                </c:pt>
                <c:pt idx="3933">
                  <c:v>1.2902583162097147E-2</c:v>
                </c:pt>
                <c:pt idx="3934">
                  <c:v>1.2883268057901612E-2</c:v>
                </c:pt>
                <c:pt idx="3935">
                  <c:v>1.2857342340969986E-2</c:v>
                </c:pt>
                <c:pt idx="3936">
                  <c:v>1.2824321664064024E-2</c:v>
                </c:pt>
                <c:pt idx="3937">
                  <c:v>1.2783769145656409E-2</c:v>
                </c:pt>
                <c:pt idx="3938">
                  <c:v>1.2735292901888597E-2</c:v>
                </c:pt>
                <c:pt idx="3939">
                  <c:v>1.267854366388464E-2</c:v>
                </c:pt>
                <c:pt idx="3940">
                  <c:v>1.2613212479063779E-2</c:v>
                </c:pt>
                <c:pt idx="3941">
                  <c:v>1.253902849502554E-2</c:v>
                </c:pt>
                <c:pt idx="3942">
                  <c:v>1.2455756824523018E-2</c:v>
                </c:pt>
                <c:pt idx="3943">
                  <c:v>1.2363196489985609E-2</c:v>
                </c:pt>
                <c:pt idx="3944">
                  <c:v>1.2261178446007073E-2</c:v>
                </c:pt>
                <c:pt idx="3945">
                  <c:v>1.2149563678175932E-2</c:v>
                </c:pt>
                <c:pt idx="3946">
                  <c:v>1.2028241376588396E-2</c:v>
                </c:pt>
                <c:pt idx="3947">
                  <c:v>1.1897127182359576E-2</c:v>
                </c:pt>
                <c:pt idx="3948">
                  <c:v>1.175616150542102E-2</c:v>
                </c:pt>
                <c:pt idx="3949">
                  <c:v>1.1605307911879484E-2</c:v>
                </c:pt>
                <c:pt idx="3950">
                  <c:v>1.1444551579193102E-2</c:v>
                </c:pt>
                <c:pt idx="3951">
                  <c:v>1.1273897817414979E-2</c:v>
                </c:pt>
                <c:pt idx="3952">
                  <c:v>1.1093370654749661E-2</c:v>
                </c:pt>
                <c:pt idx="3953">
                  <c:v>1.0903011485661477E-2</c:v>
                </c:pt>
                <c:pt idx="3954">
                  <c:v>1.0702877779783224E-2</c:v>
                </c:pt>
                <c:pt idx="3955">
                  <c:v>1.0493041849870271E-2</c:v>
                </c:pt>
                <c:pt idx="3956">
                  <c:v>1.027358967706234E-2</c:v>
                </c:pt>
                <c:pt idx="3957">
                  <c:v>1.0044619791717785E-2</c:v>
                </c:pt>
                <c:pt idx="3958">
                  <c:v>9.8062422081043408E-3</c:v>
                </c:pt>
                <c:pt idx="3959">
                  <c:v>9.5585774112461643E-3</c:v>
                </c:pt>
                <c:pt idx="3960">
                  <c:v>9.301755394239242E-3</c:v>
                </c:pt>
                <c:pt idx="3961">
                  <c:v>9.0359147443770851E-3</c:v>
                </c:pt>
                <c:pt idx="3962">
                  <c:v>8.7612017764391679E-3</c:v>
                </c:pt>
                <c:pt idx="3963">
                  <c:v>8.4777697115300671E-3</c:v>
                </c:pt>
                <c:pt idx="3964">
                  <c:v>8.185777899869762E-3</c:v>
                </c:pt>
                <c:pt idx="3965">
                  <c:v>7.8853910859748855E-3</c:v>
                </c:pt>
                <c:pt idx="3966">
                  <c:v>7.5767787146862262E-3</c:v>
                </c:pt>
                <c:pt idx="3967">
                  <c:v>7.2601142765339041E-3</c:v>
                </c:pt>
                <c:pt idx="3968">
                  <c:v>6.9355746909615943E-3</c:v>
                </c:pt>
                <c:pt idx="3969">
                  <c:v>6.6033397259527716E-3</c:v>
                </c:pt>
                <c:pt idx="3970">
                  <c:v>6.2635914526468538E-3</c:v>
                </c:pt>
                <c:pt idx="3971">
                  <c:v>5.9165137335487131E-3</c:v>
                </c:pt>
                <c:pt idx="3972">
                  <c:v>5.5622917429832821E-3</c:v>
                </c:pt>
                <c:pt idx="3973">
                  <c:v>5.2011115184649034E-3</c:v>
                </c:pt>
                <c:pt idx="3974">
                  <c:v>4.8331595416927411E-3</c:v>
                </c:pt>
                <c:pt idx="3975">
                  <c:v>4.4586223479168878E-3</c:v>
                </c:pt>
                <c:pt idx="3976">
                  <c:v>4.0776861624429511E-3</c:v>
                </c:pt>
                <c:pt idx="3977">
                  <c:v>3.690536563091833E-3</c:v>
                </c:pt>
                <c:pt idx="3978">
                  <c:v>3.2973581674464051E-3</c:v>
                </c:pt>
                <c:pt idx="3979">
                  <c:v>2.8983343437685842E-3</c:v>
                </c:pt>
                <c:pt idx="3980">
                  <c:v>2.4936469444841089E-3</c:v>
                </c:pt>
                <c:pt idx="3981">
                  <c:v>2.0834760611840599E-3</c:v>
                </c:pt>
                <c:pt idx="3982">
                  <c:v>1.6679998001075521E-3</c:v>
                </c:pt>
                <c:pt idx="3983">
                  <c:v>1.2473940771129237E-3</c:v>
                </c:pt>
                <c:pt idx="3984">
                  <c:v>8.2183243117680096E-4</c:v>
                </c:pt>
                <c:pt idx="3985">
                  <c:v>3.9148585548063589E-4</c:v>
                </c:pt>
                <c:pt idx="3986">
                  <c:v>-4.3477354806470402E-5</c:v>
                </c:pt>
                <c:pt idx="3987">
                  <c:v>-4.8289173892976156E-4</c:v>
                </c:pt>
                <c:pt idx="3988">
                  <c:v>-9.2659479196573484E-4</c:v>
                </c:pt>
                <c:pt idx="3989">
                  <c:v>-1.372129625499428E-3</c:v>
                </c:pt>
                <c:pt idx="3990">
                  <c:v>-1.8143779969086895E-3</c:v>
                </c:pt>
                <c:pt idx="3991">
                  <c:v>-2.2498836765611841E-3</c:v>
                </c:pt>
                <c:pt idx="3992">
                  <c:v>-2.6773420177814648E-3</c:v>
                </c:pt>
                <c:pt idx="3993">
                  <c:v>-3.0956244379527396E-3</c:v>
                </c:pt>
                <c:pt idx="3994">
                  <c:v>-3.5037013165999204E-3</c:v>
                </c:pt>
                <c:pt idx="3995">
                  <c:v>-3.9006346231432658E-3</c:v>
                </c:pt>
                <c:pt idx="3996">
                  <c:v>-4.2855732478212713E-3</c:v>
                </c:pt>
                <c:pt idx="3997">
                  <c:v>-4.6577485773401702E-3</c:v>
                </c:pt>
                <c:pt idx="3998">
                  <c:v>-5.0164702231828883E-3</c:v>
                </c:pt>
                <c:pt idx="3999">
                  <c:v>-5.3611218971086573E-3</c:v>
                </c:pt>
                <c:pt idx="4000">
                  <c:v>-5.6911574314193018E-3</c:v>
                </c:pt>
                <c:pt idx="4001">
                  <c:v>-6.0060969415662527E-3</c:v>
                </c:pt>
                <c:pt idx="4002">
                  <c:v>-6.3055231285712712E-3</c:v>
                </c:pt>
                <c:pt idx="4003">
                  <c:v>-6.5890777186403127E-3</c:v>
                </c:pt>
                <c:pt idx="4004">
                  <c:v>-6.8564580372684316E-3</c:v>
                </c:pt>
                <c:pt idx="4005">
                  <c:v>-7.1074137150624762E-3</c:v>
                </c:pt>
                <c:pt idx="4006">
                  <c:v>-7.3417435224476793E-3</c:v>
                </c:pt>
                <c:pt idx="4007">
                  <c:v>-7.5592923303745172E-3</c:v>
                </c:pt>
                <c:pt idx="4008">
                  <c:v>-7.7599481940966988E-3</c:v>
                </c:pt>
                <c:pt idx="4009">
                  <c:v>-7.9436395570640864E-3</c:v>
                </c:pt>
                <c:pt idx="4010">
                  <c:v>-8.1103325719429405E-3</c:v>
                </c:pt>
                <c:pt idx="4011">
                  <c:v>-8.260028535761842E-3</c:v>
                </c:pt>
                <c:pt idx="4012">
                  <c:v>-8.3927614361699061E-3</c:v>
                </c:pt>
                <c:pt idx="4013">
                  <c:v>-8.5085956057896414E-3</c:v>
                </c:pt>
                <c:pt idx="4014">
                  <c:v>-8.6076234816491789E-3</c:v>
                </c:pt>
                <c:pt idx="4015">
                  <c:v>-8.689963466685947E-3</c:v>
                </c:pt>
                <c:pt idx="4016">
                  <c:v>-8.7557578903268585E-3</c:v>
                </c:pt>
                <c:pt idx="4017">
                  <c:v>-8.8051710651681214E-3</c:v>
                </c:pt>
                <c:pt idx="4018">
                  <c:v>-8.8383874367997505E-3</c:v>
                </c:pt>
                <c:pt idx="4019">
                  <c:v>-8.8556098238464741E-3</c:v>
                </c:pt>
                <c:pt idx="4020">
                  <c:v>-8.8570577453269857E-3</c:v>
                </c:pt>
                <c:pt idx="4021">
                  <c:v>-8.8429658324671919E-3</c:v>
                </c:pt>
                <c:pt idx="4022">
                  <c:v>-8.813582322140032E-3</c:v>
                </c:pt>
                <c:pt idx="4023">
                  <c:v>-8.7691676291441461E-3</c:v>
                </c:pt>
                <c:pt idx="4024">
                  <c:v>-8.7099929945761538E-3</c:v>
                </c:pt>
                <c:pt idx="4025">
                  <c:v>-8.6363392075959819E-3</c:v>
                </c:pt>
                <c:pt idx="4026">
                  <c:v>-8.5484953979314202E-3</c:v>
                </c:pt>
                <c:pt idx="4027">
                  <c:v>-8.446870845872749E-3</c:v>
                </c:pt>
                <c:pt idx="4028">
                  <c:v>-8.3320119544850763E-3</c:v>
                </c:pt>
                <c:pt idx="4029">
                  <c:v>-8.2043886932136271E-3</c:v>
                </c:pt>
                <c:pt idx="4030">
                  <c:v>-8.0643695824864532E-3</c:v>
                </c:pt>
                <c:pt idx="4031">
                  <c:v>-7.9123179271478293E-3</c:v>
                </c:pt>
                <c:pt idx="4032">
                  <c:v>-7.7485947733972691E-3</c:v>
                </c:pt>
                <c:pt idx="4033">
                  <c:v>-7.5735584907246157E-3</c:v>
                </c:pt>
                <c:pt idx="4034">
                  <c:v>-7.3875642718658945E-3</c:v>
                </c:pt>
                <c:pt idx="4035">
                  <c:v>-7.1909636695001436E-3</c:v>
                </c:pt>
                <c:pt idx="4036">
                  <c:v>-6.9841041721253588E-3</c:v>
                </c:pt>
                <c:pt idx="4037">
                  <c:v>-6.7673288173473551E-3</c:v>
                </c:pt>
                <c:pt idx="4038">
                  <c:v>-6.5409758407261676E-3</c:v>
                </c:pt>
                <c:pt idx="4039">
                  <c:v>-6.3053783583753289E-3</c:v>
                </c:pt>
                <c:pt idx="4040">
                  <c:v>-6.0608640815728136E-3</c:v>
                </c:pt>
                <c:pt idx="4041">
                  <c:v>-5.8077550617009607E-3</c:v>
                </c:pt>
                <c:pt idx="4042">
                  <c:v>-5.546367463893127E-3</c:v>
                </c:pt>
                <c:pt idx="4043">
                  <c:v>-5.2770113678184292E-3</c:v>
                </c:pt>
                <c:pt idx="4044">
                  <c:v>-4.9999905940999179E-3</c:v>
                </c:pt>
                <c:pt idx="4045">
                  <c:v>-4.7156025549100434E-3</c:v>
                </c:pt>
                <c:pt idx="4046">
                  <c:v>-4.4241381273465935E-3</c:v>
                </c:pt>
                <c:pt idx="4047">
                  <c:v>-4.1258815482438736E-3</c:v>
                </c:pt>
                <c:pt idx="4048">
                  <c:v>-3.8211103291283274E-3</c:v>
                </c:pt>
                <c:pt idx="4049">
                  <c:v>-3.510095190074248E-3</c:v>
                </c:pt>
                <c:pt idx="4050">
                  <c:v>-3.1931000112733377E-3</c:v>
                </c:pt>
                <c:pt idx="4051">
                  <c:v>-2.8703818011726954E-3</c:v>
                </c:pt>
                <c:pt idx="4052">
                  <c:v>-2.5441756039024919E-3</c:v>
                </c:pt>
                <c:pt idx="4053">
                  <c:v>-2.2190116299238153E-3</c:v>
                </c:pt>
                <c:pt idx="4054">
                  <c:v>-1.8979800801892147E-3</c:v>
                </c:pt>
                <c:pt idx="4055">
                  <c:v>-1.5823082564338962E-3</c:v>
                </c:pt>
                <c:pt idx="4056">
                  <c:v>-1.2730674349713525E-3</c:v>
                </c:pt>
                <c:pt idx="4057">
                  <c:v>-9.7123956765035667E-4</c:v>
                </c:pt>
                <c:pt idx="4058">
                  <c:v>-6.7772373979197462E-4</c:v>
                </c:pt>
                <c:pt idx="4059">
                  <c:v>-3.9334029369752284E-4</c:v>
                </c:pt>
                <c:pt idx="4060">
                  <c:v>-1.1883474150760625E-4</c:v>
                </c:pt>
                <c:pt idx="4061">
                  <c:v>1.4511845327760882E-4</c:v>
                </c:pt>
                <c:pt idx="4062">
                  <c:v>3.9791222110468046E-4</c:v>
                </c:pt>
                <c:pt idx="4063">
                  <c:v>6.3900335660436493E-4</c:v>
                </c:pt>
                <c:pt idx="4064">
                  <c:v>8.6790911185349949E-4</c:v>
                </c:pt>
                <c:pt idx="4065">
                  <c:v>1.0842039106470783E-3</c:v>
                </c:pt>
                <c:pt idx="4066">
                  <c:v>1.2875161816801087E-3</c:v>
                </c:pt>
                <c:pt idx="4067">
                  <c:v>1.4775253084520598E-3</c:v>
                </c:pt>
                <c:pt idx="4068">
                  <c:v>1.653958693635476E-3</c:v>
                </c:pt>
                <c:pt idx="4069">
                  <c:v>1.8165889355870109E-3</c:v>
                </c:pt>
                <c:pt idx="4070">
                  <c:v>1.9652311146239505E-3</c:v>
                </c:pt>
                <c:pt idx="4071">
                  <c:v>2.099740186645931E-3</c:v>
                </c:pt>
                <c:pt idx="4072">
                  <c:v>2.2200084816390753E-3</c:v>
                </c:pt>
                <c:pt idx="4073">
                  <c:v>2.3259633045735308E-3</c:v>
                </c:pt>
                <c:pt idx="4074">
                  <c:v>2.4175646361789828E-3</c:v>
                </c:pt>
                <c:pt idx="4075">
                  <c:v>2.4948029310663065E-3</c:v>
                </c:pt>
                <c:pt idx="4076">
                  <c:v>2.5576970106524163E-3</c:v>
                </c:pt>
                <c:pt idx="4077">
                  <c:v>2.6062920483394367E-3</c:v>
                </c:pt>
                <c:pt idx="4078">
                  <c:v>2.6406576444002652E-3</c:v>
                </c:pt>
                <c:pt idx="4079">
                  <c:v>2.6608859880255698E-3</c:v>
                </c:pt>
                <c:pt idx="4080">
                  <c:v>2.6670901039983659E-3</c:v>
                </c:pt>
                <c:pt idx="4081">
                  <c:v>2.6594021814748525E-3</c:v>
                </c:pt>
                <c:pt idx="4082">
                  <c:v>2.637971982367962E-3</c:v>
                </c:pt>
                <c:pt idx="4083">
                  <c:v>2.6029653268511608E-3</c:v>
                </c:pt>
                <c:pt idx="4084">
                  <c:v>2.5545626535244466E-3</c:v>
                </c:pt>
                <c:pt idx="4085">
                  <c:v>2.492957651812107E-3</c:v>
                </c:pt>
                <c:pt idx="4086">
                  <c:v>2.4183559641913232E-3</c:v>
                </c:pt>
                <c:pt idx="4087">
                  <c:v>2.3309739558847005E-3</c:v>
                </c:pt>
                <c:pt idx="4088">
                  <c:v>2.2310375496835668E-3</c:v>
                </c:pt>
                <c:pt idx="4089">
                  <c:v>2.1220712399765539E-3</c:v>
                </c:pt>
                <c:pt idx="4090">
                  <c:v>2.0114227150822383E-3</c:v>
                </c:pt>
                <c:pt idx="4091">
                  <c:v>1.9040706030251141E-3</c:v>
                </c:pt>
                <c:pt idx="4092">
                  <c:v>1.8019225425590021E-3</c:v>
                </c:pt>
                <c:pt idx="4093">
                  <c:v>1.706643484934644E-3</c:v>
                </c:pt>
                <c:pt idx="4094">
                  <c:v>1.6197653565725998E-3</c:v>
                </c:pt>
                <c:pt idx="4095">
                  <c:v>1.5426968993557265E-3</c:v>
                </c:pt>
                <c:pt idx="4096">
                  <c:v>1.4767296744182961E-3</c:v>
                </c:pt>
                <c:pt idx="4097">
                  <c:v>1.4230437490158321E-3</c:v>
                </c:pt>
                <c:pt idx="4098">
                  <c:v>1.3827131972284281E-3</c:v>
                </c:pt>
                <c:pt idx="4099">
                  <c:v>1.3567114212575603E-3</c:v>
                </c:pt>
                <c:pt idx="4100">
                  <c:v>1.3459162957275379E-3</c:v>
                </c:pt>
                <c:pt idx="4101">
                  <c:v>1.3511151374207893E-3</c:v>
                </c:pt>
                <c:pt idx="4102">
                  <c:v>1.3730095030383583E-3</c:v>
                </c:pt>
                <c:pt idx="4103">
                  <c:v>1.4122198177270644E-3</c:v>
                </c:pt>
                <c:pt idx="4104">
                  <c:v>1.469289837250354E-3</c:v>
                </c:pt>
                <c:pt idx="4105">
                  <c:v>1.5446909467999104E-3</c:v>
                </c:pt>
                <c:pt idx="4106">
                  <c:v>1.6388262995511407E-3</c:v>
                </c:pt>
                <c:pt idx="4107">
                  <c:v>1.7520347981583675E-3</c:v>
                </c:pt>
                <c:pt idx="4108">
                  <c:v>1.8845949224649361E-3</c:v>
                </c:pt>
                <c:pt idx="4109">
                  <c:v>2.0367284067734754E-3</c:v>
                </c:pt>
                <c:pt idx="4110">
                  <c:v>2.208603770075365E-3</c:v>
                </c:pt>
                <c:pt idx="4111">
                  <c:v>2.400339702687835E-3</c:v>
                </c:pt>
                <c:pt idx="4112">
                  <c:v>2.6120083127819421E-3</c:v>
                </c:pt>
                <c:pt idx="4113">
                  <c:v>2.8436382363124005E-3</c:v>
                </c:pt>
                <c:pt idx="4114">
                  <c:v>3.0952176138789632E-3</c:v>
                </c:pt>
                <c:pt idx="4115">
                  <c:v>3.3666969380581535E-3</c:v>
                </c:pt>
                <c:pt idx="4116">
                  <c:v>3.6579917747511371E-3</c:v>
                </c:pt>
                <c:pt idx="4117">
                  <c:v>3.9689853620826082E-3</c:v>
                </c:pt>
                <c:pt idx="4118">
                  <c:v>4.2995310903816714E-3</c:v>
                </c:pt>
                <c:pt idx="4119">
                  <c:v>4.6494548667548753E-3</c:v>
                </c:pt>
                <c:pt idx="4120">
                  <c:v>5.0185573677407076E-3</c:v>
                </c:pt>
                <c:pt idx="4121">
                  <c:v>5.40661618350698E-3</c:v>
                </c:pt>
                <c:pt idx="4122">
                  <c:v>5.8133878570207353E-3</c:v>
                </c:pt>
                <c:pt idx="4123">
                  <c:v>6.238609821581466E-3</c:v>
                </c:pt>
                <c:pt idx="4124">
                  <c:v>6.6820022400742559E-3</c:v>
                </c:pt>
                <c:pt idx="4125">
                  <c:v>7.1432697492445577E-3</c:v>
                </c:pt>
                <c:pt idx="4126">
                  <c:v>7.6221031122593319E-3</c:v>
                </c:pt>
                <c:pt idx="4127">
                  <c:v>8.1149680010868079E-3</c:v>
                </c:pt>
                <c:pt idx="4128">
                  <c:v>8.6145931669239194E-3</c:v>
                </c:pt>
                <c:pt idx="4129">
                  <c:v>9.1160175807012758E-3</c:v>
                </c:pt>
                <c:pt idx="4130">
                  <c:v>9.617276274949035E-3</c:v>
                </c:pt>
                <c:pt idx="4131">
                  <c:v>1.011663891010189E-2</c:v>
                </c:pt>
                <c:pt idx="4132">
                  <c:v>1.061250305532328E-2</c:v>
                </c:pt>
                <c:pt idx="4133">
                  <c:v>1.1103384923684062E-2</c:v>
                </c:pt>
                <c:pt idx="4134">
                  <c:v>1.1587913832836617E-2</c:v>
                </c:pt>
                <c:pt idx="4135">
                  <c:v>1.2064826955155346E-2</c:v>
                </c:pt>
                <c:pt idx="4136">
                  <c:v>1.253296423047489E-2</c:v>
                </c:pt>
                <c:pt idx="4137">
                  <c:v>1.2991263435615491E-2</c:v>
                </c:pt>
                <c:pt idx="4138">
                  <c:v>1.3438755409112518E-2</c:v>
                </c:pt>
                <c:pt idx="4139">
                  <c:v>1.3874559429526909E-2</c:v>
                </c:pt>
                <c:pt idx="4140">
                  <c:v>1.4297878745543101E-2</c:v>
                </c:pt>
                <c:pt idx="4141">
                  <c:v>1.4707996255881558E-2</c:v>
                </c:pt>
                <c:pt idx="4142">
                  <c:v>1.5104270336913745E-2</c:v>
                </c:pt>
                <c:pt idx="4143">
                  <c:v>1.5486130815722306E-2</c:v>
                </c:pt>
                <c:pt idx="4144">
                  <c:v>1.5853075086229247E-2</c:v>
                </c:pt>
                <c:pt idx="4145">
                  <c:v>1.6204664365903593E-2</c:v>
                </c:pt>
                <c:pt idx="4146">
                  <c:v>1.6540520090463359E-2</c:v>
                </c:pt>
                <c:pt idx="4147">
                  <c:v>1.6860320443898739E-2</c:v>
                </c:pt>
                <c:pt idx="4148">
                  <c:v>1.7163797021074297E-2</c:v>
                </c:pt>
                <c:pt idx="4149">
                  <c:v>1.7450731620094639E-2</c:v>
                </c:pt>
                <c:pt idx="4150">
                  <c:v>1.7720953161572881E-2</c:v>
                </c:pt>
                <c:pt idx="4151">
                  <c:v>1.7974334731891022E-2</c:v>
                </c:pt>
                <c:pt idx="4152">
                  <c:v>1.8212898325808597E-2</c:v>
                </c:pt>
                <c:pt idx="4153">
                  <c:v>1.8441148858038273E-2</c:v>
                </c:pt>
                <c:pt idx="4154">
                  <c:v>1.8662105564798852E-2</c:v>
                </c:pt>
                <c:pt idx="4155">
                  <c:v>1.8876850466579411E-2</c:v>
                </c:pt>
                <c:pt idx="4156">
                  <c:v>1.908633829577901E-2</c:v>
                </c:pt>
                <c:pt idx="4157">
                  <c:v>1.9291464994936038E-2</c:v>
                </c:pt>
                <c:pt idx="4158">
                  <c:v>1.9493072341925006E-2</c:v>
                </c:pt>
                <c:pt idx="4159">
                  <c:v>1.9691950186904082E-2</c:v>
                </c:pt>
                <c:pt idx="4160">
                  <c:v>1.9888838553851221E-2</c:v>
                </c:pt>
                <c:pt idx="4161">
                  <c:v>2.0084429688704216E-2</c:v>
                </c:pt>
                <c:pt idx="4162">
                  <c:v>2.0279370056686338E-2</c:v>
                </c:pt>
                <c:pt idx="4163">
                  <c:v>2.0474262288614712E-2</c:v>
                </c:pt>
                <c:pt idx="4164">
                  <c:v>2.0669667075997142E-2</c:v>
                </c:pt>
                <c:pt idx="4165">
                  <c:v>2.086610501483627E-2</c:v>
                </c:pt>
                <c:pt idx="4166">
                  <c:v>2.1064058398162042E-2</c:v>
                </c:pt>
                <c:pt idx="4167">
                  <c:v>2.1263972957411486E-2</c:v>
                </c:pt>
                <c:pt idx="4168">
                  <c:v>2.146625955286505E-2</c:v>
                </c:pt>
                <c:pt idx="4169">
                  <c:v>2.1671295813432086E-2</c:v>
                </c:pt>
                <c:pt idx="4170">
                  <c:v>2.1879427726157214E-2</c:v>
                </c:pt>
                <c:pt idx="4171">
                  <c:v>2.209097117588656E-2</c:v>
                </c:pt>
                <c:pt idx="4172">
                  <c:v>2.2306213435602486E-2</c:v>
                </c:pt>
                <c:pt idx="4173">
                  <c:v>2.2525414607992466E-2</c:v>
                </c:pt>
                <c:pt idx="4174">
                  <c:v>2.2748809018873294E-2</c:v>
                </c:pt>
                <c:pt idx="4175">
                  <c:v>2.2976606563141436E-2</c:v>
                </c:pt>
                <c:pt idx="4176">
                  <c:v>2.320899400396385E-2</c:v>
                </c:pt>
                <c:pt idx="4177">
                  <c:v>2.3446136225967404E-2</c:v>
                </c:pt>
                <c:pt idx="4178">
                  <c:v>2.3688177443215205E-2</c:v>
                </c:pt>
                <c:pt idx="4179">
                  <c:v>2.3935242362796039E-2</c:v>
                </c:pt>
                <c:pt idx="4180">
                  <c:v>2.4187437304877782E-2</c:v>
                </c:pt>
                <c:pt idx="4181">
                  <c:v>2.4444851280101331E-2</c:v>
                </c:pt>
                <c:pt idx="4182">
                  <c:v>2.470755702521157E-2</c:v>
                </c:pt>
                <c:pt idx="4183">
                  <c:v>2.4975611997843601E-2</c:v>
                </c:pt>
                <c:pt idx="4184">
                  <c:v>2.5249059331390988E-2</c:v>
                </c:pt>
                <c:pt idx="4185">
                  <c:v>2.5527928750900989E-2</c:v>
                </c:pt>
                <c:pt idx="4186">
                  <c:v>2.5812237450947902E-2</c:v>
                </c:pt>
                <c:pt idx="4187">
                  <c:v>2.6101990936443387E-2</c:v>
                </c:pt>
                <c:pt idx="4188">
                  <c:v>2.6397183827347435E-2</c:v>
                </c:pt>
                <c:pt idx="4189">
                  <c:v>2.6697800628244599E-2</c:v>
                </c:pt>
                <c:pt idx="4190">
                  <c:v>2.7003816463754861E-2</c:v>
                </c:pt>
                <c:pt idx="4191">
                  <c:v>2.7315197780739885E-2</c:v>
                </c:pt>
                <c:pt idx="4192">
                  <c:v>2.7631903018269035E-2</c:v>
                </c:pt>
                <c:pt idx="4193">
                  <c:v>2.7953883246300638E-2</c:v>
                </c:pt>
                <c:pt idx="4194">
                  <c:v>2.8281082774029281E-2</c:v>
                </c:pt>
                <c:pt idx="4195">
                  <c:v>2.8613439728840982E-2</c:v>
                </c:pt>
                <c:pt idx="4196">
                  <c:v>2.8950886606809372E-2</c:v>
                </c:pt>
                <c:pt idx="4197">
                  <c:v>2.9293350795658733E-2</c:v>
                </c:pt>
                <c:pt idx="4198">
                  <c:v>2.9640755071101442E-2</c:v>
                </c:pt>
                <c:pt idx="4199">
                  <c:v>2.9993018067453095E-2</c:v>
                </c:pt>
                <c:pt idx="4200">
                  <c:v>3.0350054723410142E-2</c:v>
                </c:pt>
                <c:pt idx="4201">
                  <c:v>3.0711776703863221E-2</c:v>
                </c:pt>
                <c:pt idx="4202">
                  <c:v>3.1078092798604018E-2</c:v>
                </c:pt>
                <c:pt idx="4203">
                  <c:v>3.1448909298766994E-2</c:v>
                </c:pt>
                <c:pt idx="4204">
                  <c:v>3.1824130351836809E-2</c:v>
                </c:pt>
                <c:pt idx="4205">
                  <c:v>3.2203658296026401E-2</c:v>
                </c:pt>
                <c:pt idx="4206">
                  <c:v>3.2587393974823693E-2</c:v>
                </c:pt>
                <c:pt idx="4207">
                  <c:v>3.2975237032481834E-2</c:v>
                </c:pt>
                <c:pt idx="4208">
                  <c:v>3.3367086191212765E-2</c:v>
                </c:pt>
                <c:pt idx="4209">
                  <c:v>3.3762839510825496E-2</c:v>
                </c:pt>
                <c:pt idx="4210">
                  <c:v>3.4162394631531215E-2</c:v>
                </c:pt>
                <c:pt idx="4211">
                  <c:v>3.4565649000625781E-2</c:v>
                </c:pt>
                <c:pt idx="4212">
                  <c:v>3.4972500083730394E-2</c:v>
                </c:pt>
                <c:pt idx="4213">
                  <c:v>3.5382845561265135E-2</c:v>
                </c:pt>
                <c:pt idx="4214">
                  <c:v>3.5796186706871694E-2</c:v>
                </c:pt>
                <c:pt idx="4215">
                  <c:v>3.6211565158654001E-2</c:v>
                </c:pt>
                <c:pt idx="4216">
                  <c:v>3.6628309772357072E-2</c:v>
                </c:pt>
                <c:pt idx="4217">
                  <c:v>3.7046121309293439E-2</c:v>
                </c:pt>
                <c:pt idx="4218">
                  <c:v>3.7464731356211457E-2</c:v>
                </c:pt>
                <c:pt idx="4219">
                  <c:v>3.788388912130683E-2</c:v>
                </c:pt>
                <c:pt idx="4220">
                  <c:v>3.8303360264728942E-2</c:v>
                </c:pt>
                <c:pt idx="4221">
                  <c:v>3.8722926187504975E-2</c:v>
                </c:pt>
                <c:pt idx="4222">
                  <c:v>3.914238335467643E-2</c:v>
                </c:pt>
                <c:pt idx="4223">
                  <c:v>3.9561542637141657E-2</c:v>
                </c:pt>
                <c:pt idx="4224">
                  <c:v>3.9980228671639882E-2</c:v>
                </c:pt>
                <c:pt idx="4225">
                  <c:v>4.0398279238824913E-2</c:v>
                </c:pt>
                <c:pt idx="4226">
                  <c:v>4.0815544659370304E-2</c:v>
                </c:pt>
                <c:pt idx="4227">
                  <c:v>4.1231887208006364E-2</c:v>
                </c:pt>
                <c:pt idx="4228">
                  <c:v>4.1647180545373509E-2</c:v>
                </c:pt>
                <c:pt idx="4229">
                  <c:v>4.2061309167543033E-2</c:v>
                </c:pt>
                <c:pt idx="4230">
                  <c:v>4.2474167873034686E-2</c:v>
                </c:pt>
                <c:pt idx="4231">
                  <c:v>4.288566124713937E-2</c:v>
                </c:pt>
                <c:pt idx="4232">
                  <c:v>4.3295703163333997E-2</c:v>
                </c:pt>
                <c:pt idx="4233">
                  <c:v>4.3704216301556929E-2</c:v>
                </c:pt>
                <c:pt idx="4234">
                  <c:v>4.4111131683100581E-2</c:v>
                </c:pt>
                <c:pt idx="4235">
                  <c:v>4.4516388221854483E-2</c:v>
                </c:pt>
                <c:pt idx="4236">
                  <c:v>4.4919932291627211E-2</c:v>
                </c:pt>
                <c:pt idx="4237">
                  <c:v>4.5321717309259157E-2</c:v>
                </c:pt>
                <c:pt idx="4238">
                  <c:v>4.5721703333228746E-2</c:v>
                </c:pt>
                <c:pt idx="4239">
                  <c:v>4.6119856677445489E-2</c:v>
                </c:pt>
                <c:pt idx="4240">
                  <c:v>4.6516149539916472E-2</c:v>
                </c:pt>
                <c:pt idx="4241">
                  <c:v>4.6910559645961997E-2</c:v>
                </c:pt>
                <c:pt idx="4242">
                  <c:v>4.7303069905659814E-2</c:v>
                </c:pt>
                <c:pt idx="4243">
                  <c:v>4.7693668085178616E-2</c:v>
                </c:pt>
                <c:pt idx="4244">
                  <c:v>4.8082346491671639E-2</c:v>
                </c:pt>
                <c:pt idx="4245">
                  <c:v>4.8469101671389882E-2</c:v>
                </c:pt>
                <c:pt idx="4246">
                  <c:v>4.8853934120675568E-2</c:v>
                </c:pt>
                <c:pt idx="4247">
                  <c:v>4.9236848009494683E-2</c:v>
                </c:pt>
                <c:pt idx="4248">
                  <c:v>4.9617850917168325E-2</c:v>
                </c:pt>
                <c:pt idx="4249">
                  <c:v>4.9996953579958557E-2</c:v>
                </c:pt>
                <c:pt idx="4250">
                  <c:v>5.037416965017448E-2</c:v>
                </c:pt>
                <c:pt idx="4251">
                  <c:v>5.074951546645308E-2</c:v>
                </c:pt>
                <c:pt idx="4252">
                  <c:v>5.1123009834882854E-2</c:v>
                </c:pt>
                <c:pt idx="4253">
                  <c:v>5.149467382063444E-2</c:v>
                </c:pt>
                <c:pt idx="4254">
                  <c:v>5.1864530549767911E-2</c:v>
                </c:pt>
                <c:pt idx="4255">
                  <c:v>5.2232605020888688E-2</c:v>
                </c:pt>
                <c:pt idx="4256">
                  <c:v>5.2598923926328596E-2</c:v>
                </c:pt>
                <c:pt idx="4257">
                  <c:v>5.2963515482531587E-2</c:v>
                </c:pt>
                <c:pt idx="4258">
                  <c:v>5.3326409269332832E-2</c:v>
                </c:pt>
                <c:pt idx="4259">
                  <c:v>5.3687636077815418E-2</c:v>
                </c:pt>
                <c:pt idx="4260">
                  <c:v>5.4047227766444023E-2</c:v>
                </c:pt>
                <c:pt idx="4261">
                  <c:v>5.4405217125174279E-2</c:v>
                </c:pt>
                <c:pt idx="4262">
                  <c:v>5.476163774724347E-2</c:v>
                </c:pt>
                <c:pt idx="4263">
                  <c:v>5.5116523908354295E-2</c:v>
                </c:pt>
                <c:pt idx="4264">
                  <c:v>5.5469910452969722E-2</c:v>
                </c:pt>
                <c:pt idx="4265">
                  <c:v>5.5821832687439669E-2</c:v>
                </c:pt>
                <c:pt idx="4266">
                  <c:v>5.6172326279694137E-2</c:v>
                </c:pt>
                <c:pt idx="4267">
                  <c:v>5.6521427165232403E-2</c:v>
                </c:pt>
                <c:pt idx="4268">
                  <c:v>5.6869171459154377E-2</c:v>
                </c:pt>
                <c:pt idx="4269">
                  <c:v>5.7215595373981264E-2</c:v>
                </c:pt>
                <c:pt idx="4270">
                  <c:v>5.7560735143019785E-2</c:v>
                </c:pt>
                <c:pt idx="4271">
                  <c:v>5.7904626949031764E-2</c:v>
                </c:pt>
                <c:pt idx="4272">
                  <c:v>5.8247306857976362E-2</c:v>
                </c:pt>
                <c:pt idx="4273">
                  <c:v>5.8588810757597976E-2</c:v>
                </c:pt>
                <c:pt idx="4274">
                  <c:v>5.8929174300643324E-2</c:v>
                </c:pt>
                <c:pt idx="4275">
                  <c:v>5.9268432852489977E-2</c:v>
                </c:pt>
                <c:pt idx="4276">
                  <c:v>5.9606621442983058E-2</c:v>
                </c:pt>
                <c:pt idx="4277">
                  <c:v>5.9943786931629987E-2</c:v>
                </c:pt>
                <c:pt idx="4278">
                  <c:v>6.0279989917951804E-2</c:v>
                </c:pt>
                <c:pt idx="4279">
                  <c:v>6.0615281729464683E-2</c:v>
                </c:pt>
                <c:pt idx="4280">
                  <c:v>6.0949701787040095E-2</c:v>
                </c:pt>
                <c:pt idx="4281">
                  <c:v>6.1283288073729764E-2</c:v>
                </c:pt>
                <c:pt idx="4282">
                  <c:v>6.1616077517844717E-2</c:v>
                </c:pt>
                <c:pt idx="4283">
                  <c:v>6.194810600835015E-2</c:v>
                </c:pt>
                <c:pt idx="4284">
                  <c:v>6.2279408398619285E-2</c:v>
                </c:pt>
                <c:pt idx="4285">
                  <c:v>6.2610018511461335E-2</c:v>
                </c:pt>
                <c:pt idx="4286">
                  <c:v>6.2939969145770436E-2</c:v>
                </c:pt>
                <c:pt idx="4287">
                  <c:v>6.3269292084683279E-2</c:v>
                </c:pt>
                <c:pt idx="4288">
                  <c:v>6.3598018105129384E-2</c:v>
                </c:pt>
                <c:pt idx="4289">
                  <c:v>6.3926176988653369E-2</c:v>
                </c:pt>
                <c:pt idx="4290">
                  <c:v>6.4253797533403365E-2</c:v>
                </c:pt>
                <c:pt idx="4291">
                  <c:v>6.458090756717963E-2</c:v>
                </c:pt>
                <c:pt idx="4292">
                  <c:v>6.4907533961444636E-2</c:v>
                </c:pt>
                <c:pt idx="4293">
                  <c:v>6.5233702646200223E-2</c:v>
                </c:pt>
                <c:pt idx="4294">
                  <c:v>6.555943862564223E-2</c:v>
                </c:pt>
                <c:pt idx="4295">
                  <c:v>6.5884765994510694E-2</c:v>
                </c:pt>
                <c:pt idx="4296">
                  <c:v>6.6209707955051503E-2</c:v>
                </c:pt>
                <c:pt idx="4297">
                  <c:v>6.6534286834517592E-2</c:v>
                </c:pt>
                <c:pt idx="4298">
                  <c:v>6.6858524103136474E-2</c:v>
                </c:pt>
                <c:pt idx="4299">
                  <c:v>6.7182440392477671E-2</c:v>
                </c:pt>
                <c:pt idx="4300">
                  <c:v>6.7506055514156782E-2</c:v>
                </c:pt>
                <c:pt idx="4301">
                  <c:v>6.7829388478815172E-2</c:v>
                </c:pt>
                <c:pt idx="4302">
                  <c:v>6.8152457515322812E-2</c:v>
                </c:pt>
                <c:pt idx="4303">
                  <c:v>6.8475280090147472E-2</c:v>
                </c:pt>
                <c:pt idx="4304">
                  <c:v>6.8797872926844306E-2</c:v>
                </c:pt>
                <c:pt idx="4305">
                  <c:v>6.9120252025618723E-2</c:v>
                </c:pt>
                <c:pt idx="4306">
                  <c:v>6.9442432682920274E-2</c:v>
                </c:pt>
                <c:pt idx="4307">
                  <c:v>6.9764429511025502E-2</c:v>
                </c:pt>
                <c:pt idx="4308">
                  <c:v>7.0086256457577489E-2</c:v>
                </c:pt>
                <c:pt idx="4309">
                  <c:v>7.0407926825041628E-2</c:v>
                </c:pt>
                <c:pt idx="4310">
                  <c:v>7.0729453290049774E-2</c:v>
                </c:pt>
                <c:pt idx="4311">
                  <c:v>7.1050847922602467E-2</c:v>
                </c:pt>
                <c:pt idx="4312">
                  <c:v>7.1372122205101293E-2</c:v>
                </c:pt>
                <c:pt idx="4313">
                  <c:v>7.1693287051187507E-2</c:v>
                </c:pt>
                <c:pt idx="4314">
                  <c:v>7.2014352824362374E-2</c:v>
                </c:pt>
                <c:pt idx="4315">
                  <c:v>7.2335329356372366E-2</c:v>
                </c:pt>
                <c:pt idx="4316">
                  <c:v>7.265622596533497E-2</c:v>
                </c:pt>
                <c:pt idx="4317">
                  <c:v>7.2977051473592167E-2</c:v>
                </c:pt>
                <c:pt idx="4318">
                  <c:v>7.3297814225274704E-2</c:v>
                </c:pt>
                <c:pt idx="4319">
                  <c:v>7.3618522103563303E-2</c:v>
                </c:pt>
                <c:pt idx="4320">
                  <c:v>7.3939182547635485E-2</c:v>
                </c:pt>
                <c:pt idx="4321">
                  <c:v>7.4259802569285355E-2</c:v>
                </c:pt>
                <c:pt idx="4322">
                  <c:v>7.4580388769210873E-2</c:v>
                </c:pt>
                <c:pt idx="4323">
                  <c:v>7.490094735295566E-2</c:v>
                </c:pt>
                <c:pt idx="4324">
                  <c:v>7.522148414650201E-2</c:v>
                </c:pt>
                <c:pt idx="4325">
                  <c:v>7.5542004611508423E-2</c:v>
                </c:pt>
                <c:pt idx="4326">
                  <c:v>7.5862513860186831E-2</c:v>
                </c:pt>
                <c:pt idx="4327">
                  <c:v>7.6183016669816098E-2</c:v>
                </c:pt>
                <c:pt idx="4328">
                  <c:v>7.650351749688869E-2</c:v>
                </c:pt>
                <c:pt idx="4329">
                  <c:v>7.6824020490890835E-2</c:v>
                </c:pt>
                <c:pt idx="4330">
                  <c:v>7.7144529507712167E-2</c:v>
                </c:pt>
                <c:pt idx="4331">
                  <c:v>7.7465048122686772E-2</c:v>
                </c:pt>
                <c:pt idx="4332">
                  <c:v>7.7785579643265906E-2</c:v>
                </c:pt>
                <c:pt idx="4333">
                  <c:v>7.8106127121323393E-2</c:v>
                </c:pt>
                <c:pt idx="4334">
                  <c:v>7.8426693365095668E-2</c:v>
                </c:pt>
                <c:pt idx="4335">
                  <c:v>7.874728095075828E-2</c:v>
                </c:pt>
                <c:pt idx="4336">
                  <c:v>7.9067892233644174E-2</c:v>
                </c:pt>
                <c:pt idx="4337">
                  <c:v>7.9388529359103732E-2</c:v>
                </c:pt>
                <c:pt idx="4338">
                  <c:v>7.970919427301304E-2</c:v>
                </c:pt>
                <c:pt idx="4339">
                  <c:v>8.0030374535614762E-2</c:v>
                </c:pt>
                <c:pt idx="4340">
                  <c:v>8.0353120948514031E-2</c:v>
                </c:pt>
                <c:pt idx="4341">
                  <c:v>8.0678133389149601E-2</c:v>
                </c:pt>
                <c:pt idx="4342">
                  <c:v>8.1005657313191953E-2</c:v>
                </c:pt>
                <c:pt idx="4343">
                  <c:v>8.1335901506516747E-2</c:v>
                </c:pt>
                <c:pt idx="4344">
                  <c:v>8.1669054407244548E-2</c:v>
                </c:pt>
                <c:pt idx="4345">
                  <c:v>8.2005285680773504E-2</c:v>
                </c:pt>
                <c:pt idx="4346">
                  <c:v>8.2344747220943648E-2</c:v>
                </c:pt>
                <c:pt idx="4347">
                  <c:v>8.2687574097313352E-2</c:v>
                </c:pt>
                <c:pt idx="4348">
                  <c:v>8.3033885468140764E-2</c:v>
                </c:pt>
                <c:pt idx="4349">
                  <c:v>8.3383785460349927E-2</c:v>
                </c:pt>
                <c:pt idx="4350">
                  <c:v>8.373736401710917E-2</c:v>
                </c:pt>
                <c:pt idx="4351">
                  <c:v>8.4094697713649622E-2</c:v>
                </c:pt>
                <c:pt idx="4352">
                  <c:v>8.4455850541963071E-2</c:v>
                </c:pt>
                <c:pt idx="4353">
                  <c:v>8.4820874665037127E-2</c:v>
                </c:pt>
                <c:pt idx="4354">
                  <c:v>8.5189811141298782E-2</c:v>
                </c:pt>
                <c:pt idx="4355">
                  <c:v>8.5562690619945883E-2</c:v>
                </c:pt>
                <c:pt idx="4356">
                  <c:v>8.5939534007856144E-2</c:v>
                </c:pt>
                <c:pt idx="4357">
                  <c:v>8.6320353108770911E-2</c:v>
                </c:pt>
                <c:pt idx="4358">
                  <c:v>8.670515123545211E-2</c:v>
                </c:pt>
                <c:pt idx="4359">
                  <c:v>8.7093923795521694E-2</c:v>
                </c:pt>
                <c:pt idx="4360">
                  <c:v>8.748665885168333E-2</c:v>
                </c:pt>
                <c:pt idx="4361">
                  <c:v>8.7883337657036736E-2</c:v>
                </c:pt>
                <c:pt idx="4362">
                  <c:v>8.8283935166188363E-2</c:v>
                </c:pt>
                <c:pt idx="4363">
                  <c:v>8.8688420522860301E-2</c:v>
                </c:pt>
                <c:pt idx="4364">
                  <c:v>8.9096757524697298E-2</c:v>
                </c:pt>
                <c:pt idx="4365">
                  <c:v>8.9508905065963734E-2</c:v>
                </c:pt>
                <c:pt idx="4366">
                  <c:v>8.9924817558822742E-2</c:v>
                </c:pt>
                <c:pt idx="4367">
                  <c:v>9.0344445333873868E-2</c:v>
                </c:pt>
                <c:pt idx="4368">
                  <c:v>9.0767735020627474E-2</c:v>
                </c:pt>
                <c:pt idx="4369">
                  <c:v>9.1194629908579461E-2</c:v>
                </c:pt>
                <c:pt idx="4370">
                  <c:v>9.1625070289543406E-2</c:v>
                </c:pt>
                <c:pt idx="4371">
                  <c:v>9.2058993781887616E-2</c:v>
                </c:pt>
                <c:pt idx="4372">
                  <c:v>9.249633563731334E-2</c:v>
                </c:pt>
                <c:pt idx="4373">
                  <c:v>9.2937029030799298E-2</c:v>
                </c:pt>
                <c:pt idx="4374">
                  <c:v>9.3381005334330844E-2</c:v>
                </c:pt>
                <c:pt idx="4375">
                  <c:v>9.3828194375012233E-2</c:v>
                </c:pt>
                <c:pt idx="4376">
                  <c:v>9.4278524678156103E-2</c:v>
                </c:pt>
                <c:pt idx="4377">
                  <c:v>9.4729514919345836E-2</c:v>
                </c:pt>
                <c:pt idx="4378">
                  <c:v>9.5175889287354945E-2</c:v>
                </c:pt>
                <c:pt idx="4379">
                  <c:v>9.5614110470000985E-2</c:v>
                </c:pt>
                <c:pt idx="4380">
                  <c:v>9.6042893063751467E-2</c:v>
                </c:pt>
                <c:pt idx="4381">
                  <c:v>9.6461132440323949E-2</c:v>
                </c:pt>
                <c:pt idx="4382">
                  <c:v>9.6867824023352367E-2</c:v>
                </c:pt>
                <c:pt idx="4383">
                  <c:v>9.7262055672834177E-2</c:v>
                </c:pt>
                <c:pt idx="4384">
                  <c:v>9.7643002902721709E-2</c:v>
                </c:pt>
                <c:pt idx="4385">
                  <c:v>9.8009924353928024E-2</c:v>
                </c:pt>
                <c:pt idx="4386">
                  <c:v>9.8362157426091529E-2</c:v>
                </c:pt>
                <c:pt idx="4387">
                  <c:v>9.8699114062241147E-2</c:v>
                </c:pt>
                <c:pt idx="4388">
                  <c:v>9.9020276683707026E-2</c:v>
                </c:pt>
                <c:pt idx="4389">
                  <c:v>9.9325194272638723E-2</c:v>
                </c:pt>
                <c:pt idx="4390">
                  <c:v>9.9613478599384936E-2</c:v>
                </c:pt>
                <c:pt idx="4391">
                  <c:v>9.9884800591910308E-2</c:v>
                </c:pt>
                <c:pt idx="4392">
                  <c:v>0.10013888684434408</c:v>
                </c:pt>
                <c:pt idx="4393">
                  <c:v>0.10037551626169045</c:v>
                </c:pt>
                <c:pt idx="4394">
                  <c:v>0.1005945168376727</c:v>
                </c:pt>
                <c:pt idx="4395">
                  <c:v>0.10079576256264364</c:v>
                </c:pt>
                <c:pt idx="4396">
                  <c:v>0.10097917045844908</c:v>
                </c:pt>
                <c:pt idx="4397">
                  <c:v>0.10114469773711363</c:v>
                </c:pt>
                <c:pt idx="4398">
                  <c:v>0.10129233908018759</c:v>
                </c:pt>
                <c:pt idx="4399">
                  <c:v>0.10142212403558916</c:v>
                </c:pt>
                <c:pt idx="4400">
                  <c:v>0.10153411452876637</c:v>
                </c:pt>
                <c:pt idx="4401">
                  <c:v>0.10162840248500599</c:v>
                </c:pt>
                <c:pt idx="4402">
                  <c:v>0.10170510755972134</c:v>
                </c:pt>
                <c:pt idx="4403">
                  <c:v>0.10176437497356736</c:v>
                </c:pt>
                <c:pt idx="4404">
                  <c:v>0.10180637344924441</c:v>
                </c:pt>
                <c:pt idx="4405">
                  <c:v>0.10183129324687974</c:v>
                </c:pt>
                <c:pt idx="4406">
                  <c:v>0.10183934429489766</c:v>
                </c:pt>
                <c:pt idx="4407">
                  <c:v>0.10183075441332556</c:v>
                </c:pt>
                <c:pt idx="4408">
                  <c:v>0.10180576762651258</c:v>
                </c:pt>
                <c:pt idx="4409">
                  <c:v>0.10176464256228182</c:v>
                </c:pt>
                <c:pt idx="4410">
                  <c:v>0.10170765093457176</c:v>
                </c:pt>
                <c:pt idx="4411">
                  <c:v>0.10163507610667329</c:v>
                </c:pt>
                <c:pt idx="4412">
                  <c:v>0.10154721173220868</c:v>
                </c:pt>
                <c:pt idx="4413">
                  <c:v>0.10144436047105447</c:v>
                </c:pt>
                <c:pt idx="4414">
                  <c:v>0.1013268327774549</c:v>
                </c:pt>
                <c:pt idx="4415">
                  <c:v>0.10119494575763022</c:v>
                </c:pt>
                <c:pt idx="4416">
                  <c:v>0.10104902209423411</c:v>
                </c:pt>
                <c:pt idx="4417">
                  <c:v>0.1008893890350739</c:v>
                </c:pt>
                <c:pt idx="4418">
                  <c:v>0.10071637744355964</c:v>
                </c:pt>
                <c:pt idx="4419">
                  <c:v>0.10053032090841001</c:v>
                </c:pt>
                <c:pt idx="4420">
                  <c:v>0.10033155491019742</c:v>
                </c:pt>
                <c:pt idx="4421">
                  <c:v>0.10012041604237665</c:v>
                </c:pt>
                <c:pt idx="4422">
                  <c:v>9.9897241284498034E-2</c:v>
                </c:pt>
                <c:pt idx="4423">
                  <c:v>9.9662367325368109E-2</c:v>
                </c:pt>
                <c:pt idx="4424">
                  <c:v>9.9416129933979094E-2</c:v>
                </c:pt>
                <c:pt idx="4425">
                  <c:v>9.9158863376088591E-2</c:v>
                </c:pt>
                <c:pt idx="4426">
                  <c:v>9.8890899874389829E-2</c:v>
                </c:pt>
                <c:pt idx="4427">
                  <c:v>9.8612569110276493E-2</c:v>
                </c:pt>
                <c:pt idx="4428">
                  <c:v>9.8324197765256319E-2</c:v>
                </c:pt>
                <c:pt idx="4429">
                  <c:v>9.8026109100138481E-2</c:v>
                </c:pt>
                <c:pt idx="4430">
                  <c:v>9.7718622570167543E-2</c:v>
                </c:pt>
                <c:pt idx="4431">
                  <c:v>9.7402053474341124E-2</c:v>
                </c:pt>
                <c:pt idx="4432">
                  <c:v>9.7076712637202425E-2</c:v>
                </c:pt>
                <c:pt idx="4433">
                  <c:v>9.6742906121456515E-2</c:v>
                </c:pt>
                <c:pt idx="4434">
                  <c:v>9.6400934969814833E-2</c:v>
                </c:pt>
                <c:pt idx="4435">
                  <c:v>9.6051094974528781E-2</c:v>
                </c:pt>
                <c:pt idx="4436">
                  <c:v>9.5693676473120465E-2</c:v>
                </c:pt>
                <c:pt idx="4437">
                  <c:v>9.5328964168884534E-2</c:v>
                </c:pt>
                <c:pt idx="4438">
                  <c:v>9.4957236974773901E-2</c:v>
                </c:pt>
                <c:pt idx="4439">
                  <c:v>9.4578786193370248E-2</c:v>
                </c:pt>
                <c:pt idx="4440">
                  <c:v>9.4193918329646908E-2</c:v>
                </c:pt>
                <c:pt idx="4441">
                  <c:v>9.3802920534285725E-2</c:v>
                </c:pt>
                <c:pt idx="4442">
                  <c:v>9.3406056626266137E-2</c:v>
                </c:pt>
                <c:pt idx="4443">
                  <c:v>9.3003582782971897E-2</c:v>
                </c:pt>
                <c:pt idx="4444">
                  <c:v>9.2595748113180443E-2</c:v>
                </c:pt>
                <c:pt idx="4445">
                  <c:v>9.2182794689217001E-2</c:v>
                </c:pt>
                <c:pt idx="4446">
                  <c:v>9.1764957571580805E-2</c:v>
                </c:pt>
                <c:pt idx="4447">
                  <c:v>9.1342464844683752E-2</c:v>
                </c:pt>
                <c:pt idx="4448">
                  <c:v>9.0915537663527113E-2</c:v>
                </c:pt>
                <c:pt idx="4449">
                  <c:v>9.0484390310486398E-2</c:v>
                </c:pt>
                <c:pt idx="4450">
                  <c:v>9.0049230261387031E-2</c:v>
                </c:pt>
                <c:pt idx="4451">
                  <c:v>8.9610258260103201E-2</c:v>
                </c:pt>
                <c:pt idx="4452">
                  <c:v>8.9167668400933847E-2</c:v>
                </c:pt>
                <c:pt idx="4453">
                  <c:v>8.872164821805914E-2</c:v>
                </c:pt>
                <c:pt idx="4454">
                  <c:v>8.8272378781409144E-2</c:v>
                </c:pt>
                <c:pt idx="4455">
                  <c:v>8.7820034798313004E-2</c:v>
                </c:pt>
                <c:pt idx="4456">
                  <c:v>8.7364784720331004E-2</c:v>
                </c:pt>
                <c:pt idx="4457">
                  <c:v>8.6906790854696922E-2</c:v>
                </c:pt>
                <c:pt idx="4458">
                  <c:v>8.6446209479840885E-2</c:v>
                </c:pt>
                <c:pt idx="4459">
                  <c:v>8.5983190964481232E-2</c:v>
                </c:pt>
                <c:pt idx="4460">
                  <c:v>8.5517879889807177E-2</c:v>
                </c:pt>
                <c:pt idx="4461">
                  <c:v>8.5050415174301619E-2</c:v>
                </c:pt>
                <c:pt idx="4462">
                  <c:v>8.4580930200779364E-2</c:v>
                </c:pt>
                <c:pt idx="4463">
                  <c:v>8.4109552945242236E-2</c:v>
                </c:pt>
                <c:pt idx="4464">
                  <c:v>8.3636406107170977E-2</c:v>
                </c:pt>
                <c:pt idx="4465">
                  <c:v>8.3161607240909999E-2</c:v>
                </c:pt>
                <c:pt idx="4466">
                  <c:v>8.2685268887809568E-2</c:v>
                </c:pt>
                <c:pt idx="4467">
                  <c:v>8.220749870881959E-2</c:v>
                </c:pt>
                <c:pt idx="4468">
                  <c:v>8.172839961724819E-2</c:v>
                </c:pt>
                <c:pt idx="4469">
                  <c:v>8.1248069911416546E-2</c:v>
                </c:pt>
                <c:pt idx="4470">
                  <c:v>8.0766603406964024E-2</c:v>
                </c:pt>
                <c:pt idx="4471">
                  <c:v>8.0284089568566752E-2</c:v>
                </c:pt>
                <c:pt idx="4472">
                  <c:v>7.9800613640864687E-2</c:v>
                </c:pt>
                <c:pt idx="4473">
                  <c:v>7.9316256778393268E-2</c:v>
                </c:pt>
                <c:pt idx="4474">
                  <c:v>7.8831096174341891E-2</c:v>
                </c:pt>
                <c:pt idx="4475">
                  <c:v>7.8345205187971473E-2</c:v>
                </c:pt>
                <c:pt idx="4476">
                  <c:v>7.785865347053883E-2</c:v>
                </c:pt>
                <c:pt idx="4477">
                  <c:v>7.7371507089591313E-2</c:v>
                </c:pt>
                <c:pt idx="4478">
                  <c:v>7.6883828651500161E-2</c:v>
                </c:pt>
                <c:pt idx="4479">
                  <c:v>7.6395677422126648E-2</c:v>
                </c:pt>
                <c:pt idx="4480">
                  <c:v>7.5907109445512363E-2</c:v>
                </c:pt>
                <c:pt idx="4481">
                  <c:v>7.541817766050582E-2</c:v>
                </c:pt>
                <c:pt idx="4482">
                  <c:v>7.4928932015242755E-2</c:v>
                </c:pt>
                <c:pt idx="4483">
                  <c:v>7.4439419579409638E-2</c:v>
                </c:pt>
                <c:pt idx="4484">
                  <c:v>7.3949684654230574E-2</c:v>
                </c:pt>
                <c:pt idx="4485">
                  <c:v>7.3459768880118001E-2</c:v>
                </c:pt>
                <c:pt idx="4486">
                  <c:v>7.2969711341950919E-2</c:v>
                </c:pt>
                <c:pt idx="4487">
                  <c:v>7.2479548671936664E-2</c:v>
                </c:pt>
                <c:pt idx="4488">
                  <c:v>7.1989315150029209E-2</c:v>
                </c:pt>
                <c:pt idx="4489">
                  <c:v>7.1499042801880103E-2</c:v>
                </c:pt>
                <c:pt idx="4490">
                  <c:v>7.1008761494304809E-2</c:v>
                </c:pt>
                <c:pt idx="4491">
                  <c:v>7.0518499028256118E-2</c:v>
                </c:pt>
                <c:pt idx="4492">
                  <c:v>7.0028281229293193E-2</c:v>
                </c:pt>
                <c:pt idx="4493">
                  <c:v>6.9538132035554437E-2</c:v>
                </c:pt>
                <c:pt idx="4494">
                  <c:v>6.9048073583232547E-2</c:v>
                </c:pt>
                <c:pt idx="4495">
                  <c:v>6.8558126289563481E-2</c:v>
                </c:pt>
                <c:pt idx="4496">
                  <c:v>6.8068308933342536E-2</c:v>
                </c:pt>
                <c:pt idx="4497">
                  <c:v>6.7578638732984087E-2</c:v>
                </c:pt>
                <c:pt idx="4498">
                  <c:v>6.7089131422148174E-2</c:v>
                </c:pt>
                <c:pt idx="4499">
                  <c:v>6.6599801322951957E-2</c:v>
                </c:pt>
                <c:pt idx="4500">
                  <c:v>6.6110661416801317E-2</c:v>
                </c:pt>
                <c:pt idx="4501">
                  <c:v>6.5621723412865249E-2</c:v>
                </c:pt>
                <c:pt idx="4502">
                  <c:v>6.513527783741567E-2</c:v>
                </c:pt>
                <c:pt idx="4503">
                  <c:v>6.4656258378522749E-2</c:v>
                </c:pt>
                <c:pt idx="4504">
                  <c:v>6.4187951448657771E-2</c:v>
                </c:pt>
                <c:pt idx="4505">
                  <c:v>6.3731510455718912E-2</c:v>
                </c:pt>
                <c:pt idx="4506">
                  <c:v>6.32879164548691E-2</c:v>
                </c:pt>
                <c:pt idx="4507">
                  <c:v>6.2858054768016897E-2</c:v>
                </c:pt>
                <c:pt idx="4508">
                  <c:v>6.2442722390534042E-2</c:v>
                </c:pt>
                <c:pt idx="4509">
                  <c:v>6.2042632704041138E-2</c:v>
                </c:pt>
                <c:pt idx="4510">
                  <c:v>6.1658419935701009E-2</c:v>
                </c:pt>
                <c:pt idx="4511">
                  <c:v>6.1290643455992402E-2</c:v>
                </c:pt>
                <c:pt idx="4512">
                  <c:v>6.09397919209793E-2</c:v>
                </c:pt>
                <c:pt idx="4513">
                  <c:v>6.0606287262043805E-2</c:v>
                </c:pt>
                <c:pt idx="4514">
                  <c:v>6.0290488526032832E-2</c:v>
                </c:pt>
                <c:pt idx="4515">
                  <c:v>5.9992695568841951E-2</c:v>
                </c:pt>
                <c:pt idx="4516">
                  <c:v>5.9713152605539832E-2</c:v>
                </c:pt>
                <c:pt idx="4517">
                  <c:v>5.9452051620189718E-2</c:v>
                </c:pt>
                <c:pt idx="4518">
                  <c:v>5.9209535638577407E-2</c:v>
                </c:pt>
                <c:pt idx="4519">
                  <c:v>5.8985701867097097E-2</c:v>
                </c:pt>
                <c:pt idx="4520">
                  <c:v>5.8780604701075378E-2</c:v>
                </c:pt>
                <c:pt idx="4521">
                  <c:v>5.8594258605838188E-2</c:v>
                </c:pt>
                <c:pt idx="4522">
                  <c:v>5.8426640873841196E-2</c:v>
                </c:pt>
                <c:pt idx="4523">
                  <c:v>5.8277694261187292E-2</c:v>
                </c:pt>
                <c:pt idx="4524">
                  <c:v>5.8147329506863153E-2</c:v>
                </c:pt>
                <c:pt idx="4525">
                  <c:v>5.8035427738012568E-2</c:v>
                </c:pt>
                <c:pt idx="4526">
                  <c:v>5.7941842764558084E-2</c:v>
                </c:pt>
                <c:pt idx="4527">
                  <c:v>5.7862874226591435E-2</c:v>
                </c:pt>
                <c:pt idx="4528">
                  <c:v>5.7790705840481571E-2</c:v>
                </c:pt>
                <c:pt idx="4529">
                  <c:v>5.7720048253174949E-2</c:v>
                </c:pt>
                <c:pt idx="4530">
                  <c:v>5.7648892834384916E-2</c:v>
                </c:pt>
                <c:pt idx="4531">
                  <c:v>5.7575478841295727E-2</c:v>
                </c:pt>
                <c:pt idx="4532">
                  <c:v>5.7498176610429517E-2</c:v>
                </c:pt>
                <c:pt idx="4533">
                  <c:v>5.7415477786173681E-2</c:v>
                </c:pt>
                <c:pt idx="4534">
                  <c:v>5.732598963064367E-2</c:v>
                </c:pt>
                <c:pt idx="4535">
                  <c:v>5.722842964062029E-2</c:v>
                </c:pt>
                <c:pt idx="4536">
                  <c:v>5.7121620332222643E-2</c:v>
                </c:pt>
                <c:pt idx="4537">
                  <c:v>5.7004484186973146E-2</c:v>
                </c:pt>
                <c:pt idx="4538">
                  <c:v>5.6876038757573882E-2</c:v>
                </c:pt>
                <c:pt idx="4539">
                  <c:v>5.6735391931685662E-2</c:v>
                </c:pt>
                <c:pt idx="4540">
                  <c:v>5.6581737351825777E-2</c:v>
                </c:pt>
                <c:pt idx="4541">
                  <c:v>5.6414349989327497E-2</c:v>
                </c:pt>
                <c:pt idx="4542">
                  <c:v>5.6232581870152704E-2</c:v>
                </c:pt>
                <c:pt idx="4543">
                  <c:v>5.6035857950208823E-2</c:v>
                </c:pt>
                <c:pt idx="4544">
                  <c:v>5.582367213769842E-2</c:v>
                </c:pt>
                <c:pt idx="4545">
                  <c:v>5.5595583459917726E-2</c:v>
                </c:pt>
                <c:pt idx="4546">
                  <c:v>5.5351212371819961E-2</c:v>
                </c:pt>
                <c:pt idx="4547">
                  <c:v>5.5090237203578321E-2</c:v>
                </c:pt>
                <c:pt idx="4548">
                  <c:v>5.4812390744302178E-2</c:v>
                </c:pt>
                <c:pt idx="4549">
                  <c:v>5.4517456959000891E-2</c:v>
                </c:pt>
                <c:pt idx="4550">
                  <c:v>5.4205267835831829E-2</c:v>
                </c:pt>
                <c:pt idx="4551">
                  <c:v>5.3875700360626735E-2</c:v>
                </c:pt>
                <c:pt idx="4552">
                  <c:v>5.3528673615655435E-2</c:v>
                </c:pt>
                <c:pt idx="4553">
                  <c:v>5.3164145999552756E-2</c:v>
                </c:pt>
                <c:pt idx="4554">
                  <c:v>5.2782112565325362E-2</c:v>
                </c:pt>
                <c:pt idx="4555">
                  <c:v>5.2382602473332089E-2</c:v>
                </c:pt>
                <c:pt idx="4556">
                  <c:v>5.1965676556133336E-2</c:v>
                </c:pt>
                <c:pt idx="4557">
                  <c:v>5.1531424992102282E-2</c:v>
                </c:pt>
                <c:pt idx="4558">
                  <c:v>5.1079965084699246E-2</c:v>
                </c:pt>
                <c:pt idx="4559">
                  <c:v>5.0611439144322271E-2</c:v>
                </c:pt>
                <c:pt idx="4560">
                  <c:v>5.0126012469665707E-2</c:v>
                </c:pt>
                <c:pt idx="4561">
                  <c:v>4.9623871425536085E-2</c:v>
                </c:pt>
                <c:pt idx="4562">
                  <c:v>4.9105221614109323E-2</c:v>
                </c:pt>
                <c:pt idx="4563">
                  <c:v>4.8570286136636401E-2</c:v>
                </c:pt>
                <c:pt idx="4564">
                  <c:v>4.8023391633612633E-2</c:v>
                </c:pt>
                <c:pt idx="4565">
                  <c:v>4.7473619811673501E-2</c:v>
                </c:pt>
                <c:pt idx="4566">
                  <c:v>4.6927113829361024E-2</c:v>
                </c:pt>
                <c:pt idx="4567">
                  <c:v>4.6386205956124339E-2</c:v>
                </c:pt>
                <c:pt idx="4568">
                  <c:v>4.5852931252973551E-2</c:v>
                </c:pt>
                <c:pt idx="4569">
                  <c:v>4.5329163583045763E-2</c:v>
                </c:pt>
                <c:pt idx="4570">
                  <c:v>4.4816627609919106E-2</c:v>
                </c:pt>
                <c:pt idx="4571">
                  <c:v>4.4316906037838819E-2</c:v>
                </c:pt>
                <c:pt idx="4572">
                  <c:v>4.3831446466474765E-2</c:v>
                </c:pt>
                <c:pt idx="4573">
                  <c:v>4.3361568022487522E-2</c:v>
                </c:pt>
                <c:pt idx="4574">
                  <c:v>4.2908467776129069E-2</c:v>
                </c:pt>
                <c:pt idx="4575">
                  <c:v>4.2473226945691528E-2</c:v>
                </c:pt>
                <c:pt idx="4576">
                  <c:v>4.2056816892648487E-2</c:v>
                </c:pt>
                <c:pt idx="4577">
                  <c:v>4.1660104910520593E-2</c:v>
                </c:pt>
                <c:pt idx="4578">
                  <c:v>4.1283859810690146E-2</c:v>
                </c:pt>
                <c:pt idx="4579">
                  <c:v>4.0928757308553353E-2</c:v>
                </c:pt>
                <c:pt idx="4580">
                  <c:v>4.0595385213548572E-2</c:v>
                </c:pt>
                <c:pt idx="4581">
                  <c:v>4.028424842673145E-2</c:v>
                </c:pt>
                <c:pt idx="4582">
                  <c:v>3.9995773749677672E-2</c:v>
                </c:pt>
                <c:pt idx="4583">
                  <c:v>3.9730314508603419E-2</c:v>
                </c:pt>
                <c:pt idx="4584">
                  <c:v>3.9488154997669493E-2</c:v>
                </c:pt>
                <c:pt idx="4585">
                  <c:v>3.9269514745513011E-2</c:v>
                </c:pt>
                <c:pt idx="4586">
                  <c:v>3.9074552609106715E-2</c:v>
                </c:pt>
                <c:pt idx="4587">
                  <c:v>3.8903370699094386E-2</c:v>
                </c:pt>
                <c:pt idx="4588">
                  <c:v>3.8756018140786261E-2</c:v>
                </c:pt>
                <c:pt idx="4589">
                  <c:v>3.8632494675021632E-2</c:v>
                </c:pt>
                <c:pt idx="4590">
                  <c:v>3.8532754103125011E-2</c:v>
                </c:pt>
                <c:pt idx="4591">
                  <c:v>3.8456707580184414E-2</c:v>
                </c:pt>
                <c:pt idx="4592">
                  <c:v>3.8404226760879762E-2</c:v>
                </c:pt>
                <c:pt idx="4593">
                  <c:v>3.837514680207884E-2</c:v>
                </c:pt>
                <c:pt idx="4594">
                  <c:v>3.8369269226399674E-2</c:v>
                </c:pt>
                <c:pt idx="4595">
                  <c:v>3.8386364650914155E-2</c:v>
                </c:pt>
                <c:pt idx="4596">
                  <c:v>3.8426175385135986E-2</c:v>
                </c:pt>
                <c:pt idx="4597">
                  <c:v>3.8488417902399971E-2</c:v>
                </c:pt>
                <c:pt idx="4598">
                  <c:v>3.8572785188696466E-2</c:v>
                </c:pt>
                <c:pt idx="4599">
                  <c:v>3.8678948972978563E-2</c:v>
                </c:pt>
                <c:pt idx="4600">
                  <c:v>3.8806561842907143E-2</c:v>
                </c:pt>
                <c:pt idx="4601">
                  <c:v>3.895525924994446E-2</c:v>
                </c:pt>
                <c:pt idx="4602">
                  <c:v>3.9124661407645506E-2</c:v>
                </c:pt>
                <c:pt idx="4603">
                  <c:v>3.9314375086937491E-2</c:v>
                </c:pt>
                <c:pt idx="4604">
                  <c:v>3.952399531210727E-2</c:v>
                </c:pt>
                <c:pt idx="4605">
                  <c:v>3.9753106961153195E-2</c:v>
                </c:pt>
                <c:pt idx="4606">
                  <c:v>4.0001286274083996E-2</c:v>
                </c:pt>
                <c:pt idx="4607">
                  <c:v>4.0268102272677214E-2</c:v>
                </c:pt>
                <c:pt idx="4608">
                  <c:v>4.0553118095133782E-2</c:v>
                </c:pt>
                <c:pt idx="4609">
                  <c:v>4.0855892248989778E-2</c:v>
                </c:pt>
                <c:pt idx="4610">
                  <c:v>4.1175979785573497E-2</c:v>
                </c:pt>
                <c:pt idx="4611">
                  <c:v>4.1512933399210479E-2</c:v>
                </c:pt>
                <c:pt idx="4612">
                  <c:v>4.1866304454307737E-2</c:v>
                </c:pt>
                <c:pt idx="4613">
                  <c:v>4.2235643943366791E-2</c:v>
                </c:pt>
                <c:pt idx="4614">
                  <c:v>4.2620503378893886E-2</c:v>
                </c:pt>
                <c:pt idx="4615">
                  <c:v>4.3020435622099507E-2</c:v>
                </c:pt>
                <c:pt idx="4616">
                  <c:v>4.3434995651194713E-2</c:v>
                </c:pt>
                <c:pt idx="4617">
                  <c:v>4.3863741272021126E-2</c:v>
                </c:pt>
                <c:pt idx="4618">
                  <c:v>4.4306233773659318E-2</c:v>
                </c:pt>
                <c:pt idx="4619">
                  <c:v>4.4762038531593745E-2</c:v>
                </c:pt>
                <c:pt idx="4620">
                  <c:v>4.5230725560926624E-2</c:v>
                </c:pt>
                <c:pt idx="4621">
                  <c:v>4.5711870022058593E-2</c:v>
                </c:pt>
                <c:pt idx="4622">
                  <c:v>4.620505268117571E-2</c:v>
                </c:pt>
                <c:pt idx="4623">
                  <c:v>4.6709860327805906E-2</c:v>
                </c:pt>
                <c:pt idx="4624">
                  <c:v>4.7225886151637773E-2</c:v>
                </c:pt>
                <c:pt idx="4625">
                  <c:v>4.7752730080710751E-2</c:v>
                </c:pt>
                <c:pt idx="4626">
                  <c:v>4.8289999083022672E-2</c:v>
                </c:pt>
                <c:pt idx="4627">
                  <c:v>4.8834835039790712E-2</c:v>
                </c:pt>
                <c:pt idx="4628">
                  <c:v>4.9381519963728179E-2</c:v>
                </c:pt>
                <c:pt idx="4629">
                  <c:v>4.9926128700242302E-2</c:v>
                </c:pt>
                <c:pt idx="4630">
                  <c:v>5.0467055877105878E-2</c:v>
                </c:pt>
                <c:pt idx="4631">
                  <c:v>5.1002890037035717E-2</c:v>
                </c:pt>
                <c:pt idx="4632">
                  <c:v>5.1532330734442709E-2</c:v>
                </c:pt>
                <c:pt idx="4633">
                  <c:v>5.2054180658086133E-2</c:v>
                </c:pt>
                <c:pt idx="4634">
                  <c:v>5.2567340650002285E-2</c:v>
                </c:pt>
                <c:pt idx="4635">
                  <c:v>5.3070804975857012E-2</c:v>
                </c:pt>
                <c:pt idx="4636">
                  <c:v>5.35636567484205E-2</c:v>
                </c:pt>
                <c:pt idx="4637">
                  <c:v>5.4045063499016173E-2</c:v>
                </c:pt>
                <c:pt idx="4638">
                  <c:v>5.4514272895042119E-2</c:v>
                </c:pt>
                <c:pt idx="4639">
                  <c:v>5.4970608601635627E-2</c:v>
                </c:pt>
                <c:pt idx="4640">
                  <c:v>5.5413466285402668E-2</c:v>
                </c:pt>
                <c:pt idx="4641">
                  <c:v>5.584230975801497E-2</c:v>
                </c:pt>
                <c:pt idx="4642">
                  <c:v>5.6256667257355883E-2</c:v>
                </c:pt>
                <c:pt idx="4643">
                  <c:v>5.6656127863792864E-2</c:v>
                </c:pt>
                <c:pt idx="4644">
                  <c:v>5.7040338049064471E-2</c:v>
                </c:pt>
                <c:pt idx="4645">
                  <c:v>5.7408998355187882E-2</c:v>
                </c:pt>
                <c:pt idx="4646">
                  <c:v>5.7761860200721972E-2</c:v>
                </c:pt>
                <c:pt idx="4647">
                  <c:v>5.8098722811667093E-2</c:v>
                </c:pt>
                <c:pt idx="4648">
                  <c:v>5.8419430274221792E-2</c:v>
                </c:pt>
                <c:pt idx="4649">
                  <c:v>5.8723868706585448E-2</c:v>
                </c:pt>
                <c:pt idx="4650">
                  <c:v>5.901196354695723E-2</c:v>
                </c:pt>
                <c:pt idx="4651">
                  <c:v>5.9283676954856465E-2</c:v>
                </c:pt>
                <c:pt idx="4652">
                  <c:v>5.9539005322873623E-2</c:v>
                </c:pt>
                <c:pt idx="4653">
                  <c:v>5.9777976895948139E-2</c:v>
                </c:pt>
                <c:pt idx="4654">
                  <c:v>6.0000649495263472E-2</c:v>
                </c:pt>
                <c:pt idx="4655">
                  <c:v>6.0207108343856043E-2</c:v>
                </c:pt>
                <c:pt idx="4656">
                  <c:v>6.0397463991032532E-2</c:v>
                </c:pt>
                <c:pt idx="4657">
                  <c:v>6.0571850332710467E-2</c:v>
                </c:pt>
                <c:pt idx="4658">
                  <c:v>6.0730422724808691E-2</c:v>
                </c:pt>
                <c:pt idx="4659">
                  <c:v>6.0873356186835322E-2</c:v>
                </c:pt>
                <c:pt idx="4660">
                  <c:v>6.1000843692848576E-2</c:v>
                </c:pt>
                <c:pt idx="4661">
                  <c:v>6.1113094546990411E-2</c:v>
                </c:pt>
                <c:pt idx="4662">
                  <c:v>6.1210332840829211E-2</c:v>
                </c:pt>
                <c:pt idx="4663">
                  <c:v>6.1292795989779422E-2</c:v>
                </c:pt>
                <c:pt idx="4664">
                  <c:v>6.1360733345905742E-2</c:v>
                </c:pt>
                <c:pt idx="4665">
                  <c:v>6.1414404884459733E-2</c:v>
                </c:pt>
                <c:pt idx="4666">
                  <c:v>6.1454079961539544E-2</c:v>
                </c:pt>
                <c:pt idx="4667">
                  <c:v>6.1480036140307587E-2</c:v>
                </c:pt>
                <c:pt idx="4668">
                  <c:v>6.1492558083248487E-2</c:v>
                </c:pt>
                <c:pt idx="4669">
                  <c:v>6.1491936507997766E-2</c:v>
                </c:pt>
                <c:pt idx="4670">
                  <c:v>6.1478467204320833E-2</c:v>
                </c:pt>
                <c:pt idx="4671">
                  <c:v>6.1452450109873186E-2</c:v>
                </c:pt>
                <c:pt idx="4672">
                  <c:v>6.1414188442424425E-2</c:v>
                </c:pt>
                <c:pt idx="4673">
                  <c:v>6.1363987886281911E-2</c:v>
                </c:pt>
                <c:pt idx="4674">
                  <c:v>6.1302155830701838E-2</c:v>
                </c:pt>
                <c:pt idx="4675">
                  <c:v>6.1229000658132048E-2</c:v>
                </c:pt>
                <c:pt idx="4676">
                  <c:v>6.1144831080182017E-2</c:v>
                </c:pt>
                <c:pt idx="4677">
                  <c:v>6.1049955519273356E-2</c:v>
                </c:pt>
                <c:pt idx="4678">
                  <c:v>6.0944681533975593E-2</c:v>
                </c:pt>
                <c:pt idx="4679">
                  <c:v>6.0829315286090514E-2</c:v>
                </c:pt>
                <c:pt idx="4680">
                  <c:v>6.0704161047599556E-2</c:v>
                </c:pt>
                <c:pt idx="4681">
                  <c:v>6.0569520745645117E-2</c:v>
                </c:pt>
                <c:pt idx="4682">
                  <c:v>6.0425693543771239E-2</c:v>
                </c:pt>
                <c:pt idx="4683">
                  <c:v>6.0272975457701286E-2</c:v>
                </c:pt>
                <c:pt idx="4684">
                  <c:v>6.0111659003985414E-2</c:v>
                </c:pt>
                <c:pt idx="4685">
                  <c:v>5.9942032879903406E-2</c:v>
                </c:pt>
                <c:pt idx="4686">
                  <c:v>5.9764381673057823E-2</c:v>
                </c:pt>
                <c:pt idx="4687">
                  <c:v>5.9578985599150376E-2</c:v>
                </c:pt>
                <c:pt idx="4688">
                  <c:v>5.9386120266478472E-2</c:v>
                </c:pt>
                <c:pt idx="4689">
                  <c:v>5.9187961124619312E-2</c:v>
                </c:pt>
                <c:pt idx="4690">
                  <c:v>5.898888758681417E-2</c:v>
                </c:pt>
                <c:pt idx="4691">
                  <c:v>5.8791898719913277E-2</c:v>
                </c:pt>
                <c:pt idx="4692">
                  <c:v>5.8598207289992099E-2</c:v>
                </c:pt>
                <c:pt idx="4693">
                  <c:v>5.8408877458687267E-2</c:v>
                </c:pt>
                <c:pt idx="4694">
                  <c:v>5.8224888639579864E-2</c:v>
                </c:pt>
                <c:pt idx="4695">
                  <c:v>5.8047141556043041E-2</c:v>
                </c:pt>
                <c:pt idx="4696">
                  <c:v>5.7876462067156964E-2</c:v>
                </c:pt>
                <c:pt idx="4697">
                  <c:v>5.7713604799280727E-2</c:v>
                </c:pt>
                <c:pt idx="4698">
                  <c:v>5.7559256659076574E-2</c:v>
                </c:pt>
                <c:pt idx="4699">
                  <c:v>5.7414040232019903E-2</c:v>
                </c:pt>
                <c:pt idx="4700">
                  <c:v>5.7278517067917263E-2</c:v>
                </c:pt>
                <c:pt idx="4701">
                  <c:v>5.7153190854984083E-2</c:v>
                </c:pt>
                <c:pt idx="4702">
                  <c:v>5.7038510484130327E-2</c:v>
                </c:pt>
                <c:pt idx="4703">
                  <c:v>5.693487300520348E-2</c:v>
                </c:pt>
                <c:pt idx="4704">
                  <c:v>5.6842626477022512E-2</c:v>
                </c:pt>
                <c:pt idx="4705">
                  <c:v>5.6762072713113933E-2</c:v>
                </c:pt>
                <c:pt idx="4706">
                  <c:v>5.6693469925129726E-2</c:v>
                </c:pt>
                <c:pt idx="4707">
                  <c:v>5.6637035265983973E-2</c:v>
                </c:pt>
                <c:pt idx="4708">
                  <c:v>5.6592947274799701E-2</c:v>
                </c:pt>
                <c:pt idx="4709">
                  <c:v>5.6561348225797052E-2</c:v>
                </c:pt>
                <c:pt idx="4710">
                  <c:v>5.6542346383294341E-2</c:v>
                </c:pt>
                <c:pt idx="4711">
                  <c:v>5.6536018165019866E-2</c:v>
                </c:pt>
                <c:pt idx="4712">
                  <c:v>5.6542410215958357E-2</c:v>
                </c:pt>
                <c:pt idx="4713">
                  <c:v>5.6561541394971764E-2</c:v>
                </c:pt>
                <c:pt idx="4714">
                  <c:v>5.6593404676447294E-2</c:v>
                </c:pt>
                <c:pt idx="4715">
                  <c:v>5.6637968969230915E-2</c:v>
                </c:pt>
                <c:pt idx="4716">
                  <c:v>5.6695180855108655E-2</c:v>
                </c:pt>
                <c:pt idx="4717">
                  <c:v>5.6764966249092629E-2</c:v>
                </c:pt>
                <c:pt idx="4718">
                  <c:v>5.6847231983765185E-2</c:v>
                </c:pt>
                <c:pt idx="4719">
                  <c:v>5.6941867319921367E-2</c:v>
                </c:pt>
                <c:pt idx="4720">
                  <c:v>5.7048745385736691E-2</c:v>
                </c:pt>
                <c:pt idx="4721">
                  <c:v>5.716772454667074E-2</c:v>
                </c:pt>
                <c:pt idx="4722">
                  <c:v>5.7298649708294298E-2</c:v>
                </c:pt>
                <c:pt idx="4723">
                  <c:v>5.7441353554207042E-2</c:v>
                </c:pt>
                <c:pt idx="4724">
                  <c:v>5.7595657721184315E-2</c:v>
                </c:pt>
                <c:pt idx="4725">
                  <c:v>5.7761373913665738E-2</c:v>
                </c:pt>
                <c:pt idx="4726">
                  <c:v>5.7938304959666696E-2</c:v>
                </c:pt>
                <c:pt idx="4727">
                  <c:v>5.8126245810160827E-2</c:v>
                </c:pt>
                <c:pt idx="4728">
                  <c:v>5.8324984483951514E-2</c:v>
                </c:pt>
                <c:pt idx="4729">
                  <c:v>5.8534302960008416E-2</c:v>
                </c:pt>
                <c:pt idx="4730">
                  <c:v>5.8753978019215412E-2</c:v>
                </c:pt>
                <c:pt idx="4731">
                  <c:v>5.8983782037433118E-2</c:v>
                </c:pt>
                <c:pt idx="4732">
                  <c:v>5.9223483731743132E-2</c:v>
                </c:pt>
                <c:pt idx="4733">
                  <c:v>5.9472848861699706E-2</c:v>
                </c:pt>
                <c:pt idx="4734">
                  <c:v>5.9731640887374086E-2</c:v>
                </c:pt>
                <c:pt idx="4735">
                  <c:v>5.9999621585938037E-2</c:v>
                </c:pt>
                <c:pt idx="4736">
                  <c:v>6.0276551628486302E-2</c:v>
                </c:pt>
                <c:pt idx="4737">
                  <c:v>6.056219111876103E-2</c:v>
                </c:pt>
                <c:pt idx="4738">
                  <c:v>6.0856300095395124E-2</c:v>
                </c:pt>
                <c:pt idx="4739">
                  <c:v>6.1158638999251287E-2</c:v>
                </c:pt>
                <c:pt idx="4740">
                  <c:v>6.1468969107389221E-2</c:v>
                </c:pt>
                <c:pt idx="4741">
                  <c:v>6.1787052935151174E-2</c:v>
                </c:pt>
                <c:pt idx="4742">
                  <c:v>6.2112654607816654E-2</c:v>
                </c:pt>
                <c:pt idx="4743">
                  <c:v>6.2445540203227817E-2</c:v>
                </c:pt>
                <c:pt idx="4744">
                  <c:v>6.2785478066753428E-2</c:v>
                </c:pt>
                <c:pt idx="4745">
                  <c:v>6.3132239099910434E-2</c:v>
                </c:pt>
                <c:pt idx="4746">
                  <c:v>6.3485597023925699E-2</c:v>
                </c:pt>
                <c:pt idx="4747">
                  <c:v>6.3845328619476477E-2</c:v>
                </c:pt>
                <c:pt idx="4748">
                  <c:v>6.4211213943808271E-2</c:v>
                </c:pt>
                <c:pt idx="4749">
                  <c:v>6.4583036526391496E-2</c:v>
                </c:pt>
                <c:pt idx="4750">
                  <c:v>6.4960583544233591E-2</c:v>
                </c:pt>
                <c:pt idx="4751">
                  <c:v>6.5343645977928883E-2</c:v>
                </c:pt>
                <c:pt idx="4752">
                  <c:v>6.5728975690654778E-2</c:v>
                </c:pt>
                <c:pt idx="4753">
                  <c:v>6.6109799357239693E-2</c:v>
                </c:pt>
                <c:pt idx="4754">
                  <c:v>6.6481544931753761E-2</c:v>
                </c:pt>
                <c:pt idx="4755">
                  <c:v>6.6842490099531318E-2</c:v>
                </c:pt>
                <c:pt idx="4756">
                  <c:v>6.7191145621947779E-2</c:v>
                </c:pt>
                <c:pt idx="4757">
                  <c:v>6.7526153209968798E-2</c:v>
                </c:pt>
                <c:pt idx="4758">
                  <c:v>6.7846275757783722E-2</c:v>
                </c:pt>
                <c:pt idx="4759">
                  <c:v>6.8150391157259418E-2</c:v>
                </c:pt>
                <c:pt idx="4760">
                  <c:v>6.8437486436876888E-2</c:v>
                </c:pt>
                <c:pt idx="4761">
                  <c:v>6.870665210318809E-2</c:v>
                </c:pt>
                <c:pt idx="4762">
                  <c:v>6.8957076677526999E-2</c:v>
                </c:pt>
                <c:pt idx="4763">
                  <c:v>6.9188041424743704E-2</c:v>
                </c:pt>
                <c:pt idx="4764">
                  <c:v>6.9398915270728376E-2</c:v>
                </c:pt>
                <c:pt idx="4765">
                  <c:v>6.9589149905362566E-2</c:v>
                </c:pt>
                <c:pt idx="4766">
                  <c:v>6.975827506740552E-2</c:v>
                </c:pt>
                <c:pt idx="4767">
                  <c:v>6.9905894007721778E-2</c:v>
                </c:pt>
                <c:pt idx="4768">
                  <c:v>7.0031679127160823E-2</c:v>
                </c:pt>
                <c:pt idx="4769">
                  <c:v>7.0135367785319841E-2</c:v>
                </c:pt>
                <c:pt idx="4770">
                  <c:v>7.0216758276353819E-2</c:v>
                </c:pt>
                <c:pt idx="4771">
                  <c:v>7.0275705967943955E-2</c:v>
                </c:pt>
                <c:pt idx="4772">
                  <c:v>7.0312119599489784E-2</c:v>
                </c:pt>
                <c:pt idx="4773">
                  <c:v>7.0325957735560343E-2</c:v>
                </c:pt>
                <c:pt idx="4774">
                  <c:v>7.031722537061412E-2</c:v>
                </c:pt>
                <c:pt idx="4775">
                  <c:v>7.0285970680985951E-2</c:v>
                </c:pt>
                <c:pt idx="4776">
                  <c:v>7.0232281920133838E-2</c:v>
                </c:pt>
                <c:pt idx="4777">
                  <c:v>7.0159241216276674E-2</c:v>
                </c:pt>
                <c:pt idx="4778">
                  <c:v>7.0073394146184714E-2</c:v>
                </c:pt>
                <c:pt idx="4779">
                  <c:v>6.9979183062412117E-2</c:v>
                </c:pt>
                <c:pt idx="4780">
                  <c:v>6.9878314545126788E-2</c:v>
                </c:pt>
                <c:pt idx="4781">
                  <c:v>6.9772299477992822E-2</c:v>
                </c:pt>
                <c:pt idx="4782">
                  <c:v>6.9662550009172181E-2</c:v>
                </c:pt>
                <c:pt idx="4783">
                  <c:v>6.9550386874717901E-2</c:v>
                </c:pt>
                <c:pt idx="4784">
                  <c:v>6.9437043342979274E-2</c:v>
                </c:pt>
                <c:pt idx="4785">
                  <c:v>6.9323668941000532E-2</c:v>
                </c:pt>
                <c:pt idx="4786">
                  <c:v>6.921133307842757E-2</c:v>
                </c:pt>
                <c:pt idx="4787">
                  <c:v>6.9101028573023374E-2</c:v>
                </c:pt>
                <c:pt idx="4788">
                  <c:v>6.8993675077997418E-2</c:v>
                </c:pt>
                <c:pt idx="4789">
                  <c:v>6.8890122411395374E-2</c:v>
                </c:pt>
                <c:pt idx="4790">
                  <c:v>6.8791153787956999E-2</c:v>
                </c:pt>
                <c:pt idx="4791">
                  <c:v>6.8697488954012995E-2</c:v>
                </c:pt>
                <c:pt idx="4792">
                  <c:v>6.8609787226136698E-2</c:v>
                </c:pt>
                <c:pt idx="4793">
                  <c:v>6.8528650434403954E-2</c:v>
                </c:pt>
                <c:pt idx="4794">
                  <c:v>6.845462577123762E-2</c:v>
                </c:pt>
                <c:pt idx="4795">
                  <c:v>6.8388208546927023E-2</c:v>
                </c:pt>
                <c:pt idx="4796">
                  <c:v>6.8329844853018393E-2</c:v>
                </c:pt>
                <c:pt idx="4797">
                  <c:v>6.8279934134864328E-2</c:v>
                </c:pt>
                <c:pt idx="4798">
                  <c:v>6.8238831674707498E-2</c:v>
                </c:pt>
                <c:pt idx="4799">
                  <c:v>6.8206850986748863E-2</c:v>
                </c:pt>
                <c:pt idx="4800">
                  <c:v>6.8184266125720719E-2</c:v>
                </c:pt>
                <c:pt idx="4801">
                  <c:v>6.817131391054497E-2</c:v>
                </c:pt>
                <c:pt idx="4802">
                  <c:v>6.8168196064710307E-2</c:v>
                </c:pt>
                <c:pt idx="4803">
                  <c:v>6.8175081275048982E-2</c:v>
                </c:pt>
                <c:pt idx="4804">
                  <c:v>6.8192107170634425E-2</c:v>
                </c:pt>
                <c:pt idx="4805">
                  <c:v>6.8219382223554087E-2</c:v>
                </c:pt>
                <c:pt idx="4806">
                  <c:v>6.8256987573340783E-2</c:v>
                </c:pt>
                <c:pt idx="4807">
                  <c:v>6.8304978776868475E-2</c:v>
                </c:pt>
                <c:pt idx="4808">
                  <c:v>6.8363387485536734E-2</c:v>
                </c:pt>
                <c:pt idx="4809">
                  <c:v>6.8432223051579311E-2</c:v>
                </c:pt>
                <c:pt idx="4810">
                  <c:v>6.8511474065344524E-2</c:v>
                </c:pt>
                <c:pt idx="4811">
                  <c:v>6.8601109825394843E-2</c:v>
                </c:pt>
                <c:pt idx="4812">
                  <c:v>6.8701081743277409E-2</c:v>
                </c:pt>
                <c:pt idx="4813">
                  <c:v>6.881132468481263E-2</c:v>
                </c:pt>
                <c:pt idx="4814">
                  <c:v>6.8931758249741334E-2</c:v>
                </c:pt>
                <c:pt idx="4815">
                  <c:v>6.9062287991562471E-2</c:v>
                </c:pt>
                <c:pt idx="4816">
                  <c:v>6.9202806579378856E-2</c:v>
                </c:pt>
                <c:pt idx="4817">
                  <c:v>6.9353194903558027E-2</c:v>
                </c:pt>
                <c:pt idx="4818">
                  <c:v>6.9513323126990434E-2</c:v>
                </c:pt>
                <c:pt idx="4819">
                  <c:v>6.968305168371558E-2</c:v>
                </c:pt>
                <c:pt idx="4820">
                  <c:v>6.9862232226659035E-2</c:v>
                </c:pt>
                <c:pt idx="4821">
                  <c:v>7.0050708526202474E-2</c:v>
                </c:pt>
                <c:pt idx="4822">
                  <c:v>7.024831732128349E-2</c:v>
                </c:pt>
                <c:pt idx="4823">
                  <c:v>7.0454889124692971E-2</c:v>
                </c:pt>
                <c:pt idx="4824">
                  <c:v>7.0670248984214618E-2</c:v>
                </c:pt>
                <c:pt idx="4825">
                  <c:v>7.0894217201215096E-2</c:v>
                </c:pt>
                <c:pt idx="4826">
                  <c:v>7.1126610008268781E-2</c:v>
                </c:pt>
                <c:pt idx="4827">
                  <c:v>7.136492187123504E-2</c:v>
                </c:pt>
                <c:pt idx="4828">
                  <c:v>7.160395568745391E-2</c:v>
                </c:pt>
                <c:pt idx="4829">
                  <c:v>7.1840185945142326E-2</c:v>
                </c:pt>
                <c:pt idx="4830">
                  <c:v>7.2072253203774389E-2</c:v>
                </c:pt>
                <c:pt idx="4831">
                  <c:v>7.2298971049525262E-2</c:v>
                </c:pt>
                <c:pt idx="4832">
                  <c:v>7.2519248707553385E-2</c:v>
                </c:pt>
                <c:pt idx="4833">
                  <c:v>7.2732083997152863E-2</c:v>
                </c:pt>
                <c:pt idx="4834">
                  <c:v>7.293655899452893E-2</c:v>
                </c:pt>
                <c:pt idx="4835">
                  <c:v>7.3131835923078078E-2</c:v>
                </c:pt>
                <c:pt idx="4836">
                  <c:v>7.3317153178943245E-2</c:v>
                </c:pt>
                <c:pt idx="4837">
                  <c:v>7.349182148698663E-2</c:v>
                </c:pt>
                <c:pt idx="4838">
                  <c:v>7.365522018538237E-2</c:v>
                </c:pt>
                <c:pt idx="4839">
                  <c:v>7.3806793637022403E-2</c:v>
                </c:pt>
                <c:pt idx="4840">
                  <c:v>7.394604776580796E-2</c:v>
                </c:pt>
                <c:pt idx="4841">
                  <c:v>7.4072546715800019E-2</c:v>
                </c:pt>
                <c:pt idx="4842">
                  <c:v>7.4185909631099681E-2</c:v>
                </c:pt>
                <c:pt idx="4843">
                  <c:v>7.4285807554250849E-2</c:v>
                </c:pt>
                <c:pt idx="4844">
                  <c:v>7.4371960440878723E-2</c:v>
                </c:pt>
                <c:pt idx="4845">
                  <c:v>7.4444134288215183E-2</c:v>
                </c:pt>
                <c:pt idx="4846">
                  <c:v>7.4502138375105803E-2</c:v>
                </c:pt>
                <c:pt idx="4847">
                  <c:v>7.4545822611045712E-2</c:v>
                </c:pt>
                <c:pt idx="4848">
                  <c:v>7.457507499175281E-2</c:v>
                </c:pt>
                <c:pt idx="4849">
                  <c:v>7.4589819158754234E-2</c:v>
                </c:pt>
                <c:pt idx="4850">
                  <c:v>7.4590012060438957E-2</c:v>
                </c:pt>
                <c:pt idx="4851">
                  <c:v>7.4575641712009547E-2</c:v>
                </c:pt>
                <c:pt idx="4852">
                  <c:v>7.4546725051756316E-2</c:v>
                </c:pt>
                <c:pt idx="4853">
                  <c:v>7.4503305891068725E-2</c:v>
                </c:pt>
                <c:pt idx="4854">
                  <c:v>7.4445452955601357E-2</c:v>
                </c:pt>
                <c:pt idx="4855">
                  <c:v>7.4373258015012975E-2</c:v>
                </c:pt>
                <c:pt idx="4856">
                  <c:v>7.4286834098709065E-2</c:v>
                </c:pt>
                <c:pt idx="4857">
                  <c:v>7.4186313795029879E-2</c:v>
                </c:pt>
                <c:pt idx="4858">
                  <c:v>7.4071847631344334E-2</c:v>
                </c:pt>
                <c:pt idx="4859">
                  <c:v>7.3943602532530989E-2</c:v>
                </c:pt>
                <c:pt idx="4860">
                  <c:v>7.3801760355351353E-2</c:v>
                </c:pt>
                <c:pt idx="4861">
                  <c:v>7.3646516496249953E-2</c:v>
                </c:pt>
                <c:pt idx="4862">
                  <c:v>7.3478078570143282E-2</c:v>
                </c:pt>
                <c:pt idx="4863">
                  <c:v>7.3296665157795871E-2</c:v>
                </c:pt>
                <c:pt idx="4864">
                  <c:v>7.3102504619414713E-2</c:v>
                </c:pt>
                <c:pt idx="4865">
                  <c:v>7.2895833972132049E-2</c:v>
                </c:pt>
                <c:pt idx="4866">
                  <c:v>7.267689782908493E-2</c:v>
                </c:pt>
                <c:pt idx="4867">
                  <c:v>7.2445947397841909E-2</c:v>
                </c:pt>
                <c:pt idx="4868">
                  <c:v>7.2203239535968564E-2</c:v>
                </c:pt>
                <c:pt idx="4869">
                  <c:v>7.1949035861569546E-2</c:v>
                </c:pt>
                <c:pt idx="4870">
                  <c:v>7.16836019166852E-2</c:v>
                </c:pt>
                <c:pt idx="4871">
                  <c:v>7.140720638147291E-2</c:v>
                </c:pt>
                <c:pt idx="4872">
                  <c:v>7.1120120337145182E-2</c:v>
                </c:pt>
                <c:pt idx="4873">
                  <c:v>7.0822616575684685E-2</c:v>
                </c:pt>
                <c:pt idx="4874">
                  <c:v>7.0514968954406204E-2</c:v>
                </c:pt>
                <c:pt idx="4875">
                  <c:v>7.0197451793481733E-2</c:v>
                </c:pt>
                <c:pt idx="4876">
                  <c:v>6.9870339314593771E-2</c:v>
                </c:pt>
                <c:pt idx="4877">
                  <c:v>6.9533905118932593E-2</c:v>
                </c:pt>
                <c:pt idx="4878">
                  <c:v>6.9188421702796279E-2</c:v>
                </c:pt>
                <c:pt idx="4879">
                  <c:v>6.8834160009109691E-2</c:v>
                </c:pt>
                <c:pt idx="4880">
                  <c:v>6.8471389013219253E-2</c:v>
                </c:pt>
                <c:pt idx="4881">
                  <c:v>6.8100375341371838E-2</c:v>
                </c:pt>
                <c:pt idx="4882">
                  <c:v>6.7721382920334999E-2</c:v>
                </c:pt>
                <c:pt idx="4883">
                  <c:v>6.7334672656661557E-2</c:v>
                </c:pt>
                <c:pt idx="4884">
                  <c:v>6.6940502144149136E-2</c:v>
                </c:pt>
                <c:pt idx="4885">
                  <c:v>6.6539125398094826E-2</c:v>
                </c:pt>
                <c:pt idx="4886">
                  <c:v>6.6130792614983128E-2</c:v>
                </c:pt>
                <c:pt idx="4887">
                  <c:v>6.5715749956303318E-2</c:v>
                </c:pt>
                <c:pt idx="4888">
                  <c:v>6.5294239355225714E-2</c:v>
                </c:pt>
                <c:pt idx="4889">
                  <c:v>6.4870151993433114E-2</c:v>
                </c:pt>
                <c:pt idx="4890">
                  <c:v>6.445161189576637E-2</c:v>
                </c:pt>
                <c:pt idx="4891">
                  <c:v>6.4044100440459828E-2</c:v>
                </c:pt>
                <c:pt idx="4892">
                  <c:v>6.36496777884933E-2</c:v>
                </c:pt>
                <c:pt idx="4893">
                  <c:v>6.3270124563741606E-2</c:v>
                </c:pt>
                <c:pt idx="4894">
                  <c:v>6.2907064464111984E-2</c:v>
                </c:pt>
                <c:pt idx="4895">
                  <c:v>6.2561975980453932E-2</c:v>
                </c:pt>
                <c:pt idx="4896">
                  <c:v>6.223619981609109E-2</c:v>
                </c:pt>
                <c:pt idx="4897">
                  <c:v>6.1930945916711645E-2</c:v>
                </c:pt>
                <c:pt idx="4898">
                  <c:v>6.1647300257071318E-2</c:v>
                </c:pt>
                <c:pt idx="4899">
                  <c:v>6.1386231393245429E-2</c:v>
                </c:pt>
                <c:pt idx="4900">
                  <c:v>6.1148596784329275E-2</c:v>
                </c:pt>
                <c:pt idx="4901">
                  <c:v>6.0935148887478717E-2</c:v>
                </c:pt>
                <c:pt idx="4902">
                  <c:v>6.0746541030345005E-2</c:v>
                </c:pt>
                <c:pt idx="4903">
                  <c:v>6.0583333065105334E-2</c:v>
                </c:pt>
                <c:pt idx="4904">
                  <c:v>6.0445996808418098E-2</c:v>
                </c:pt>
                <c:pt idx="4905">
                  <c:v>6.0334921271740186E-2</c:v>
                </c:pt>
                <c:pt idx="4906">
                  <c:v>6.0250417686543788E-2</c:v>
                </c:pt>
                <c:pt idx="4907">
                  <c:v>6.0192724329044087E-2</c:v>
                </c:pt>
                <c:pt idx="4908">
                  <c:v>6.0162011149116894E-2</c:v>
                </c:pt>
                <c:pt idx="4909">
                  <c:v>6.0158384208136392E-2</c:v>
                </c:pt>
                <c:pt idx="4910">
                  <c:v>6.0181889930501178E-2</c:v>
                </c:pt>
                <c:pt idx="4911">
                  <c:v>6.0232519173643521E-2</c:v>
                </c:pt>
                <c:pt idx="4912">
                  <c:v>6.031021112133339E-2</c:v>
                </c:pt>
                <c:pt idx="4913">
                  <c:v>6.0414857005092144E-2</c:v>
                </c:pt>
                <c:pt idx="4914">
                  <c:v>6.0546303658529373E-2</c:v>
                </c:pt>
                <c:pt idx="4915">
                  <c:v>6.0704356909398807E-2</c:v>
                </c:pt>
                <c:pt idx="4916">
                  <c:v>6.0888784814152205E-2</c:v>
                </c:pt>
                <c:pt idx="4917">
                  <c:v>6.1099320739736424E-2</c:v>
                </c:pt>
                <c:pt idx="4918">
                  <c:v>6.1335666297346776E-2</c:v>
                </c:pt>
                <c:pt idx="4919">
                  <c:v>6.1597494132801404E-2</c:v>
                </c:pt>
                <c:pt idx="4920">
                  <c:v>6.1884450578157883E-2</c:v>
                </c:pt>
                <c:pt idx="4921">
                  <c:v>6.2196158169134944E-2</c:v>
                </c:pt>
                <c:pt idx="4922">
                  <c:v>6.2532218032843936E-2</c:v>
                </c:pt>
                <c:pt idx="4923">
                  <c:v>6.2892212150269911E-2</c:v>
                </c:pt>
                <c:pt idx="4924">
                  <c:v>6.3275705497878074E-2</c:v>
                </c:pt>
                <c:pt idx="4925">
                  <c:v>6.3682248072641001E-2</c:v>
                </c:pt>
                <c:pt idx="4926">
                  <c:v>6.4111376804715514E-2</c:v>
                </c:pt>
                <c:pt idx="4927">
                  <c:v>6.456042517280644E-2</c:v>
                </c:pt>
                <c:pt idx="4928">
                  <c:v>6.502417465698089E-2</c:v>
                </c:pt>
                <c:pt idx="4929">
                  <c:v>6.5498981553570867E-2</c:v>
                </c:pt>
                <c:pt idx="4930">
                  <c:v>6.5983245553290382E-2</c:v>
                </c:pt>
                <c:pt idx="4931">
                  <c:v>6.6475526086742759E-2</c:v>
                </c:pt>
                <c:pt idx="4932">
                  <c:v>6.6974470032317907E-2</c:v>
                </c:pt>
                <c:pt idx="4933">
                  <c:v>6.7478805883465165E-2</c:v>
                </c:pt>
                <c:pt idx="4934">
                  <c:v>6.7987340422616768E-2</c:v>
                </c:pt>
                <c:pt idx="4935">
                  <c:v>6.8498955558839003E-2</c:v>
                </c:pt>
                <c:pt idx="4936">
                  <c:v>6.9012605244190894E-2</c:v>
                </c:pt>
                <c:pt idx="4937">
                  <c:v>6.9527312466326444E-2</c:v>
                </c:pt>
                <c:pt idx="4938">
                  <c:v>7.0042166317714497E-2</c:v>
                </c:pt>
                <c:pt idx="4939">
                  <c:v>7.0556319141785312E-2</c:v>
                </c:pt>
                <c:pt idx="4940">
                  <c:v>7.1068983756135656E-2</c:v>
                </c:pt>
                <c:pt idx="4941">
                  <c:v>7.1579430752778422E-2</c:v>
                </c:pt>
                <c:pt idx="4942">
                  <c:v>7.2086985875267781E-2</c:v>
                </c:pt>
                <c:pt idx="4943">
                  <c:v>7.259102747239643E-2</c:v>
                </c:pt>
                <c:pt idx="4944">
                  <c:v>7.3090984028036182E-2</c:v>
                </c:pt>
                <c:pt idx="4945">
                  <c:v>7.3586331766574059E-2</c:v>
                </c:pt>
                <c:pt idx="4946">
                  <c:v>7.4076592333288865E-2</c:v>
                </c:pt>
                <c:pt idx="4947">
                  <c:v>7.4561330548918697E-2</c:v>
                </c:pt>
                <c:pt idx="4948">
                  <c:v>7.504015223756981E-2</c:v>
                </c:pt>
                <c:pt idx="4949">
                  <c:v>7.5512702127045347E-2</c:v>
                </c:pt>
                <c:pt idx="4950">
                  <c:v>7.5978661820589072E-2</c:v>
                </c:pt>
                <c:pt idx="4951">
                  <c:v>7.6437747838977554E-2</c:v>
                </c:pt>
                <c:pt idx="4952">
                  <c:v>7.6889709731828043E-2</c:v>
                </c:pt>
                <c:pt idx="4953">
                  <c:v>7.7334328256938326E-2</c:v>
                </c:pt>
                <c:pt idx="4954">
                  <c:v>7.7771413626422758E-2</c:v>
                </c:pt>
                <c:pt idx="4955">
                  <c:v>7.8200803818373313E-2</c:v>
                </c:pt>
                <c:pt idx="4956">
                  <c:v>7.8622362952724512E-2</c:v>
                </c:pt>
                <c:pt idx="4957">
                  <c:v>7.9035979729981776E-2</c:v>
                </c:pt>
                <c:pt idx="4958">
                  <c:v>7.944156593143771E-2</c:v>
                </c:pt>
                <c:pt idx="4959">
                  <c:v>7.9839054979480795E-2</c:v>
                </c:pt>
                <c:pt idx="4960">
                  <c:v>8.0228400556581508E-2</c:v>
                </c:pt>
                <c:pt idx="4961">
                  <c:v>8.0609575281525597E-2</c:v>
                </c:pt>
                <c:pt idx="4962">
                  <c:v>8.0982569441458555E-2</c:v>
                </c:pt>
                <c:pt idx="4963">
                  <c:v>8.1347389778288731E-2</c:v>
                </c:pt>
                <c:pt idx="4964">
                  <c:v>8.1704058328002233E-2</c:v>
                </c:pt>
                <c:pt idx="4965">
                  <c:v>8.20526113114355E-2</c:v>
                </c:pt>
                <c:pt idx="4966">
                  <c:v>8.2393098075058194E-2</c:v>
                </c:pt>
                <c:pt idx="4967">
                  <c:v>8.272558008031726E-2</c:v>
                </c:pt>
                <c:pt idx="4968">
                  <c:v>8.3050129940108991E-2</c:v>
                </c:pt>
                <c:pt idx="4969">
                  <c:v>8.3366830500945344E-2</c:v>
                </c:pt>
                <c:pt idx="4970">
                  <c:v>8.3675773969403455E-2</c:v>
                </c:pt>
                <c:pt idx="4971">
                  <c:v>8.3977061081448021E-2</c:v>
                </c:pt>
                <c:pt idx="4972">
                  <c:v>8.4270800313243591E-2</c:v>
                </c:pt>
                <c:pt idx="4973">
                  <c:v>8.4557107132081949E-2</c:v>
                </c:pt>
                <c:pt idx="4974">
                  <c:v>8.4836103286072606E-2</c:v>
                </c:pt>
                <c:pt idx="4975">
                  <c:v>8.5107916131262451E-2</c:v>
                </c:pt>
                <c:pt idx="4976">
                  <c:v>8.5372677994871582E-2</c:v>
                </c:pt>
                <c:pt idx="4977">
                  <c:v>8.563052557335403E-2</c:v>
                </c:pt>
                <c:pt idx="4978">
                  <c:v>8.5881599364016598E-2</c:v>
                </c:pt>
                <c:pt idx="4979">
                  <c:v>8.6126043128950058E-2</c:v>
                </c:pt>
                <c:pt idx="4980">
                  <c:v>8.6364003390052971E-2</c:v>
                </c:pt>
                <c:pt idx="4981">
                  <c:v>8.6595628953954534E-2</c:v>
                </c:pt>
                <c:pt idx="4982">
                  <c:v>8.6821070465666381E-2</c:v>
                </c:pt>
                <c:pt idx="4983">
                  <c:v>8.7040479989820008E-2</c:v>
                </c:pt>
                <c:pt idx="4984">
                  <c:v>8.7254010618375261E-2</c:v>
                </c:pt>
                <c:pt idx="4985">
                  <c:v>8.746181610370718E-2</c:v>
                </c:pt>
                <c:pt idx="4986">
                  <c:v>8.7664050516012601E-2</c:v>
                </c:pt>
                <c:pt idx="4987">
                  <c:v>8.7860867923996763E-2</c:v>
                </c:pt>
                <c:pt idx="4988">
                  <c:v>8.8052422097836369E-2</c:v>
                </c:pt>
                <c:pt idx="4989">
                  <c:v>8.8237462768448252E-2</c:v>
                </c:pt>
                <c:pt idx="4990">
                  <c:v>8.8413111139545336E-2</c:v>
                </c:pt>
                <c:pt idx="4991">
                  <c:v>8.8577500662127828E-2</c:v>
                </c:pt>
                <c:pt idx="4992">
                  <c:v>8.8730075843339598E-2</c:v>
                </c:pt>
                <c:pt idx="4993">
                  <c:v>8.8870385205451846E-2</c:v>
                </c:pt>
                <c:pt idx="4994">
                  <c:v>8.8998033973729254E-2</c:v>
                </c:pt>
                <c:pt idx="4995">
                  <c:v>8.9112679382808174E-2</c:v>
                </c:pt>
                <c:pt idx="4996">
                  <c:v>8.9214027655248065E-2</c:v>
                </c:pt>
                <c:pt idx="4997">
                  <c:v>8.9301831149307273E-2</c:v>
                </c:pt>
                <c:pt idx="4998">
                  <c:v>8.9375885618618284E-2</c:v>
                </c:pt>
                <c:pt idx="4999">
                  <c:v>8.9436027579371441E-2</c:v>
                </c:pt>
                <c:pt idx="5000">
                  <c:v>8.9482131782518223E-2</c:v>
                </c:pt>
                <c:pt idx="5001">
                  <c:v>8.9514108788542754E-2</c:v>
                </c:pt>
                <c:pt idx="5002">
                  <c:v>8.9531902642322192E-2</c:v>
                </c:pt>
                <c:pt idx="5003">
                  <c:v>8.9535488645583514E-2</c:v>
                </c:pt>
                <c:pt idx="5004">
                  <c:v>8.9524871224441874E-2</c:v>
                </c:pt>
                <c:pt idx="5005">
                  <c:v>8.9500081889503674E-2</c:v>
                </c:pt>
                <c:pt idx="5006">
                  <c:v>8.9461177286011814E-2</c:v>
                </c:pt>
                <c:pt idx="5007">
                  <c:v>8.940823733151318E-2</c:v>
                </c:pt>
                <c:pt idx="5008">
                  <c:v>8.9341363438535965E-2</c:v>
                </c:pt>
                <c:pt idx="5009">
                  <c:v>8.9260676819775522E-2</c:v>
                </c:pt>
                <c:pt idx="5010">
                  <c:v>8.9166316873302481E-2</c:v>
                </c:pt>
                <c:pt idx="5011">
                  <c:v>8.9058439645325213E-2</c:v>
                </c:pt>
                <c:pt idx="5012">
                  <c:v>8.8937216368064412E-2</c:v>
                </c:pt>
                <c:pt idx="5013">
                  <c:v>8.8802832070318097E-2</c:v>
                </c:pt>
                <c:pt idx="5014">
                  <c:v>8.8655484258328796E-2</c:v>
                </c:pt>
                <c:pt idx="5015">
                  <c:v>8.8495381664592462E-2</c:v>
                </c:pt>
                <c:pt idx="5016">
                  <c:v>8.8322743062283979E-2</c:v>
                </c:pt>
                <c:pt idx="5017">
                  <c:v>8.813779614300922E-2</c:v>
                </c:pt>
                <c:pt idx="5018">
                  <c:v>8.7940776455630629E-2</c:v>
                </c:pt>
                <c:pt idx="5019">
                  <c:v>8.7731926403953886E-2</c:v>
                </c:pt>
                <c:pt idx="5020">
                  <c:v>8.7511494301103027E-2</c:v>
                </c:pt>
                <c:pt idx="5021">
                  <c:v>8.7279733478453081E-2</c:v>
                </c:pt>
                <c:pt idx="5022">
                  <c:v>8.7036901447035603E-2</c:v>
                </c:pt>
                <c:pt idx="5023">
                  <c:v>8.6783259109372082E-2</c:v>
                </c:pt>
                <c:pt idx="5024">
                  <c:v>8.6519070019740074E-2</c:v>
                </c:pt>
                <c:pt idx="5025">
                  <c:v>8.6244599690919327E-2</c:v>
                </c:pt>
                <c:pt idx="5026">
                  <c:v>8.5960114945513547E-2</c:v>
                </c:pt>
                <c:pt idx="5027">
                  <c:v>8.5665883309991142E-2</c:v>
                </c:pt>
                <c:pt idx="5028">
                  <c:v>8.5362172449629847E-2</c:v>
                </c:pt>
                <c:pt idx="5029">
                  <c:v>8.5049249642608432E-2</c:v>
                </c:pt>
                <c:pt idx="5030">
                  <c:v>8.4727381291523532E-2</c:v>
                </c:pt>
                <c:pt idx="5031">
                  <c:v>8.4396832470666525E-2</c:v>
                </c:pt>
                <c:pt idx="5032">
                  <c:v>8.4057866507438822E-2</c:v>
                </c:pt>
                <c:pt idx="5033">
                  <c:v>8.3710744596331071E-2</c:v>
                </c:pt>
                <c:pt idx="5034">
                  <c:v>8.3355725443941667E-2</c:v>
                </c:pt>
                <c:pt idx="5035">
                  <c:v>8.2993064943549397E-2</c:v>
                </c:pt>
                <c:pt idx="5036">
                  <c:v>8.2623015877813066E-2</c:v>
                </c:pt>
                <c:pt idx="5037">
                  <c:v>8.2245827648204831E-2</c:v>
                </c:pt>
                <c:pt idx="5038">
                  <c:v>8.1861746029836396E-2</c:v>
                </c:pt>
                <c:pt idx="5039">
                  <c:v>8.147101295037891E-2</c:v>
                </c:pt>
                <c:pt idx="5040">
                  <c:v>8.1073866291823796E-2</c:v>
                </c:pt>
                <c:pt idx="5041">
                  <c:v>8.0670539713873224E-2</c:v>
                </c:pt>
                <c:pt idx="5042">
                  <c:v>8.026126249778992E-2</c:v>
                </c:pt>
                <c:pt idx="5043">
                  <c:v>7.9846259409584827E-2</c:v>
                </c:pt>
                <c:pt idx="5044">
                  <c:v>7.9425750581454457E-2</c:v>
                </c:pt>
                <c:pt idx="5045">
                  <c:v>7.8999951410424471E-2</c:v>
                </c:pt>
                <c:pt idx="5046">
                  <c:v>7.8569072473195251E-2</c:v>
                </c:pt>
                <c:pt idx="5047">
                  <c:v>7.8133319456223246E-2</c:v>
                </c:pt>
                <c:pt idx="5048">
                  <c:v>7.7692893100111821E-2</c:v>
                </c:pt>
                <c:pt idx="5049">
                  <c:v>7.7247989157416527E-2</c:v>
                </c:pt>
                <c:pt idx="5050">
                  <c:v>7.6798798363016424E-2</c:v>
                </c:pt>
                <c:pt idx="5051">
                  <c:v>7.634550641622774E-2</c:v>
                </c:pt>
                <c:pt idx="5052">
                  <c:v>7.5887597552452474E-2</c:v>
                </c:pt>
                <c:pt idx="5053">
                  <c:v>7.5423743278742308E-2</c:v>
                </c:pt>
                <c:pt idx="5054">
                  <c:v>7.4953112897556504E-2</c:v>
                </c:pt>
                <c:pt idx="5055">
                  <c:v>7.4475521909910955E-2</c:v>
                </c:pt>
                <c:pt idx="5056">
                  <c:v>7.3990833191503236E-2</c:v>
                </c:pt>
                <c:pt idx="5057">
                  <c:v>7.349893364375383E-2</c:v>
                </c:pt>
                <c:pt idx="5058">
                  <c:v>7.2999731991824426E-2</c:v>
                </c:pt>
                <c:pt idx="5059">
                  <c:v>7.2493157411213829E-2</c:v>
                </c:pt>
                <c:pt idx="5060">
                  <c:v>7.1979158236987403E-2</c:v>
                </c:pt>
                <c:pt idx="5061">
                  <c:v>7.1457700727046686E-2</c:v>
                </c:pt>
                <c:pt idx="5062">
                  <c:v>7.0928767877126056E-2</c:v>
                </c:pt>
                <c:pt idx="5063">
                  <c:v>7.0392358286161569E-2</c:v>
                </c:pt>
                <c:pt idx="5064">
                  <c:v>6.9848485070706193E-2</c:v>
                </c:pt>
                <c:pt idx="5065">
                  <c:v>6.9297174827059327E-2</c:v>
                </c:pt>
                <c:pt idx="5066">
                  <c:v>6.8738466639791593E-2</c:v>
                </c:pt>
                <c:pt idx="5067">
                  <c:v>6.8172411135336106E-2</c:v>
                </c:pt>
                <c:pt idx="5068">
                  <c:v>6.759906957932918E-2</c:v>
                </c:pt>
                <c:pt idx="5069">
                  <c:v>6.7018513016391418E-2</c:v>
                </c:pt>
                <c:pt idx="5070">
                  <c:v>6.6430821451045854E-2</c:v>
                </c:pt>
                <c:pt idx="5071">
                  <c:v>6.5836083068485485E-2</c:v>
                </c:pt>
                <c:pt idx="5072">
                  <c:v>6.523439349391448E-2</c:v>
                </c:pt>
                <c:pt idx="5073">
                  <c:v>6.4625855089195716E-2</c:v>
                </c:pt>
                <c:pt idx="5074">
                  <c:v>6.4010576285566972E-2</c:v>
                </c:pt>
                <c:pt idx="5075">
                  <c:v>6.3388670951191037E-2</c:v>
                </c:pt>
                <c:pt idx="5076">
                  <c:v>6.276025779233263E-2</c:v>
                </c:pt>
                <c:pt idx="5077">
                  <c:v>6.2128656287658256E-2</c:v>
                </c:pt>
                <c:pt idx="5078">
                  <c:v>6.1500896860169067E-2</c:v>
                </c:pt>
                <c:pt idx="5079">
                  <c:v>6.088170526536596E-2</c:v>
                </c:pt>
                <c:pt idx="5080">
                  <c:v>6.0272821059500686E-2</c:v>
                </c:pt>
                <c:pt idx="5081">
                  <c:v>5.9675745826131103E-2</c:v>
                </c:pt>
                <c:pt idx="5082">
                  <c:v>5.9091850094991183E-2</c:v>
                </c:pt>
                <c:pt idx="5083">
                  <c:v>5.8522383256023623E-2</c:v>
                </c:pt>
                <c:pt idx="5084">
                  <c:v>5.7968479724216641E-2</c:v>
                </c:pt>
                <c:pt idx="5085">
                  <c:v>5.7431164775567707E-2</c:v>
                </c:pt>
                <c:pt idx="5086">
                  <c:v>5.691136018206934E-2</c:v>
                </c:pt>
                <c:pt idx="5087">
                  <c:v>5.6409889653126224E-2</c:v>
                </c:pt>
                <c:pt idx="5088">
                  <c:v>5.592748408656855E-2</c:v>
                </c:pt>
                <c:pt idx="5089">
                  <c:v>5.5464786632414421E-2</c:v>
                </c:pt>
                <c:pt idx="5090">
                  <c:v>5.5022357572683436E-2</c:v>
                </c:pt>
                <c:pt idx="5091">
                  <c:v>5.4600679020674316E-2</c:v>
                </c:pt>
                <c:pt idx="5092">
                  <c:v>5.4200159443237562E-2</c:v>
                </c:pt>
                <c:pt idx="5093">
                  <c:v>5.3821138009667063E-2</c:v>
                </c:pt>
                <c:pt idx="5094">
                  <c:v>5.3463888770915353E-2</c:v>
                </c:pt>
                <c:pt idx="5095">
                  <c:v>5.3128624672908742E-2</c:v>
                </c:pt>
                <c:pt idx="5096">
                  <c:v>5.2815501407789553E-2</c:v>
                </c:pt>
                <c:pt idx="5097">
                  <c:v>5.2524621106966846E-2</c:v>
                </c:pt>
                <c:pt idx="5098">
                  <c:v>5.2256035879882867E-2</c:v>
                </c:pt>
                <c:pt idx="5099">
                  <c:v>5.2009751202432966E-2</c:v>
                </c:pt>
                <c:pt idx="5100">
                  <c:v>5.1785729158989706E-2</c:v>
                </c:pt>
                <c:pt idx="5101">
                  <c:v>5.1583891541989321E-2</c:v>
                </c:pt>
                <c:pt idx="5102">
                  <c:v>5.1404122813038237E-2</c:v>
                </c:pt>
                <c:pt idx="5103">
                  <c:v>5.12462729294847E-2</c:v>
                </c:pt>
                <c:pt idx="5104">
                  <c:v>5.1110160040391532E-2</c:v>
                </c:pt>
                <c:pt idx="5105">
                  <c:v>5.0995573055816035E-2</c:v>
                </c:pt>
                <c:pt idx="5106">
                  <c:v>5.0902274093280235E-2</c:v>
                </c:pt>
                <c:pt idx="5107">
                  <c:v>5.0830000805278205E-2</c:v>
                </c:pt>
                <c:pt idx="5108">
                  <c:v>5.0778468591629065E-2</c:v>
                </c:pt>
                <c:pt idx="5109">
                  <c:v>5.0747372700440579E-2</c:v>
                </c:pt>
                <c:pt idx="5110">
                  <c:v>5.0736390221400564E-2</c:v>
                </c:pt>
                <c:pt idx="5111">
                  <c:v>5.0745181975061393E-2</c:v>
                </c:pt>
                <c:pt idx="5112">
                  <c:v>5.0773394301728954E-2</c:v>
                </c:pt>
                <c:pt idx="5113">
                  <c:v>5.0820660753506906E-2</c:v>
                </c:pt>
                <c:pt idx="5114">
                  <c:v>5.0884633499593018E-2</c:v>
                </c:pt>
                <c:pt idx="5115">
                  <c:v>5.0960670055928484E-2</c:v>
                </c:pt>
                <c:pt idx="5116">
                  <c:v>5.1045542175321923E-2</c:v>
                </c:pt>
                <c:pt idx="5117">
                  <c:v>5.1137856961523516E-2</c:v>
                </c:pt>
                <c:pt idx="5118">
                  <c:v>5.123636395650967E-2</c:v>
                </c:pt>
                <c:pt idx="5119">
                  <c:v>5.1339890162349716E-2</c:v>
                </c:pt>
                <c:pt idx="5120">
                  <c:v>5.1447334794984714E-2</c:v>
                </c:pt>
                <c:pt idx="5121">
                  <c:v>5.1557666293298117E-2</c:v>
                </c:pt>
                <c:pt idx="5122">
                  <c:v>5.1669919477645702E-2</c:v>
                </c:pt>
                <c:pt idx="5123">
                  <c:v>5.1783192781271317E-2</c:v>
                </c:pt>
                <c:pt idx="5124">
                  <c:v>5.1896645552238829E-2</c:v>
                </c:pt>
                <c:pt idx="5125">
                  <c:v>5.2009495426069925E-2</c:v>
                </c:pt>
                <c:pt idx="5126">
                  <c:v>5.2121015769219466E-2</c:v>
                </c:pt>
                <c:pt idx="5127">
                  <c:v>5.2230533193377691E-2</c:v>
                </c:pt>
                <c:pt idx="5128">
                  <c:v>5.2337425140454079E-2</c:v>
                </c:pt>
                <c:pt idx="5129">
                  <c:v>5.2441117537970316E-2</c:v>
                </c:pt>
                <c:pt idx="5130">
                  <c:v>5.254108252447344E-2</c:v>
                </c:pt>
                <c:pt idx="5131">
                  <c:v>5.2636836244471415E-2</c:v>
                </c:pt>
                <c:pt idx="5132">
                  <c:v>5.2727936712296808E-2</c:v>
                </c:pt>
                <c:pt idx="5133">
                  <c:v>5.2813981744208705E-2</c:v>
                </c:pt>
                <c:pt idx="5134">
                  <c:v>5.2894606957962838E-2</c:v>
                </c:pt>
                <c:pt idx="5135">
                  <c:v>5.2969483839002116E-2</c:v>
                </c:pt>
                <c:pt idx="5136">
                  <c:v>5.3038317872350062E-2</c:v>
                </c:pt>
                <c:pt idx="5137">
                  <c:v>5.310084673922813E-2</c:v>
                </c:pt>
                <c:pt idx="5138">
                  <c:v>5.3156838577359755E-2</c:v>
                </c:pt>
                <c:pt idx="5139">
                  <c:v>5.3206090303875436E-2</c:v>
                </c:pt>
                <c:pt idx="5140">
                  <c:v>5.3248425999686017E-2</c:v>
                </c:pt>
                <c:pt idx="5141">
                  <c:v>5.3283695354153594E-2</c:v>
                </c:pt>
                <c:pt idx="5142">
                  <c:v>5.3311772168853612E-2</c:v>
                </c:pt>
                <c:pt idx="5143">
                  <c:v>5.3332552919192783E-2</c:v>
                </c:pt>
                <c:pt idx="5144">
                  <c:v>5.3345955372621164E-2</c:v>
                </c:pt>
                <c:pt idx="5145">
                  <c:v>5.3351917262156622E-2</c:v>
                </c:pt>
                <c:pt idx="5146">
                  <c:v>5.3350395013921297E-2</c:v>
                </c:pt>
                <c:pt idx="5147">
                  <c:v>5.3341362527377645E-2</c:v>
                </c:pt>
                <c:pt idx="5148">
                  <c:v>5.3324810006940865E-2</c:v>
                </c:pt>
                <c:pt idx="5149">
                  <c:v>5.3300742843636707E-2</c:v>
                </c:pt>
                <c:pt idx="5150">
                  <c:v>5.3269180545472396E-2</c:v>
                </c:pt>
                <c:pt idx="5151">
                  <c:v>5.3230155715185253E-2</c:v>
                </c:pt>
                <c:pt idx="5152">
                  <c:v>5.3183713074035716E-2</c:v>
                </c:pt>
                <c:pt idx="5153">
                  <c:v>5.3129908530316565E-2</c:v>
                </c:pt>
                <c:pt idx="5154">
                  <c:v>5.3068808291256202E-2</c:v>
                </c:pt>
                <c:pt idx="5155">
                  <c:v>5.3000488017001336E-2</c:v>
                </c:pt>
                <c:pt idx="5156">
                  <c:v>5.2925032015376433E-2</c:v>
                </c:pt>
                <c:pt idx="5157">
                  <c:v>5.2842532476128905E-2</c:v>
                </c:pt>
                <c:pt idx="5158">
                  <c:v>5.2753088743382102E-2</c:v>
                </c:pt>
                <c:pt idx="5159">
                  <c:v>5.2656806625035704E-2</c:v>
                </c:pt>
                <c:pt idx="5160">
                  <c:v>5.2553797737866698E-2</c:v>
                </c:pt>
                <c:pt idx="5161">
                  <c:v>5.2444178887105487E-2</c:v>
                </c:pt>
                <c:pt idx="5162">
                  <c:v>5.2328071479278711E-2</c:v>
                </c:pt>
                <c:pt idx="5163">
                  <c:v>5.2205600967129943E-2</c:v>
                </c:pt>
                <c:pt idx="5164">
                  <c:v>5.2076896325453224E-2</c:v>
                </c:pt>
                <c:pt idx="5165">
                  <c:v>5.1942089556692383E-2</c:v>
                </c:pt>
                <c:pt idx="5166">
                  <c:v>5.180131522518553E-2</c:v>
                </c:pt>
                <c:pt idx="5167">
                  <c:v>5.1654710018952679E-2</c:v>
                </c:pt>
                <c:pt idx="5168">
                  <c:v>5.1502412337952906E-2</c:v>
                </c:pt>
                <c:pt idx="5169">
                  <c:v>5.1344561907757699E-2</c:v>
                </c:pt>
                <c:pt idx="5170">
                  <c:v>5.1181299417612826E-2</c:v>
                </c:pt>
                <c:pt idx="5171">
                  <c:v>5.1012766181886389E-2</c:v>
                </c:pt>
                <c:pt idx="5172">
                  <c:v>5.083910382392396E-2</c:v>
                </c:pt>
                <c:pt idx="5173">
                  <c:v>5.0660453981359266E-2</c:v>
                </c:pt>
                <c:pt idx="5174">
                  <c:v>5.0476958031949584E-2</c:v>
                </c:pt>
                <c:pt idx="5175">
                  <c:v>5.0288756839036296E-2</c:v>
                </c:pt>
                <c:pt idx="5176">
                  <c:v>5.0095990515750068E-2</c:v>
                </c:pt>
                <c:pt idx="5177">
                  <c:v>4.9901673216426377E-2</c:v>
                </c:pt>
                <c:pt idx="5178">
                  <c:v>4.9712152277932312E-2</c:v>
                </c:pt>
                <c:pt idx="5179">
                  <c:v>4.9531697903869736E-2</c:v>
                </c:pt>
                <c:pt idx="5180">
                  <c:v>4.9361890437635732E-2</c:v>
                </c:pt>
                <c:pt idx="5181">
                  <c:v>4.9204092431943514E-2</c:v>
                </c:pt>
                <c:pt idx="5182">
                  <c:v>4.9059545052801669E-2</c:v>
                </c:pt>
                <c:pt idx="5183">
                  <c:v>4.8929377225157847E-2</c:v>
                </c:pt>
                <c:pt idx="5184">
                  <c:v>4.8814611396807581E-2</c:v>
                </c:pt>
                <c:pt idx="5185">
                  <c:v>4.8716168997136967E-2</c:v>
                </c:pt>
                <c:pt idx="5186">
                  <c:v>4.8634875705981642E-2</c:v>
                </c:pt>
                <c:pt idx="5187">
                  <c:v>4.8571466539514475E-2</c:v>
                </c:pt>
                <c:pt idx="5188">
                  <c:v>4.8526590756255497E-2</c:v>
                </c:pt>
                <c:pt idx="5189">
                  <c:v>4.8500816586293946E-2</c:v>
                </c:pt>
                <c:pt idx="5190">
                  <c:v>4.8494635786931507E-2</c:v>
                </c:pt>
                <c:pt idx="5191">
                  <c:v>4.8508468028067728E-2</c:v>
                </c:pt>
                <c:pt idx="5192">
                  <c:v>4.8542665110745169E-2</c:v>
                </c:pt>
                <c:pt idx="5193">
                  <c:v>4.8597515022354085E-2</c:v>
                </c:pt>
                <c:pt idx="5194">
                  <c:v>4.8673245832069501E-2</c:v>
                </c:pt>
                <c:pt idx="5195">
                  <c:v>4.8770029430150026E-2</c:v>
                </c:pt>
                <c:pt idx="5196">
                  <c:v>4.8887985114777883E-2</c:v>
                </c:pt>
                <c:pt idx="5197">
                  <c:v>4.9027183030155325E-2</c:v>
                </c:pt>
                <c:pt idx="5198">
                  <c:v>4.9187647459602392E-2</c:v>
                </c:pt>
                <c:pt idx="5199">
                  <c:v>4.9369359977416427E-2</c:v>
                </c:pt>
                <c:pt idx="5200">
                  <c:v>4.9572262463267069E-2</c:v>
                </c:pt>
                <c:pt idx="5201">
                  <c:v>4.979625998290025E-2</c:v>
                </c:pt>
                <c:pt idx="5202">
                  <c:v>5.0040183595173753E-2</c:v>
                </c:pt>
                <c:pt idx="5203">
                  <c:v>5.030162682416553E-2</c:v>
                </c:pt>
                <c:pt idx="5204">
                  <c:v>5.0578905105326998E-2</c:v>
                </c:pt>
                <c:pt idx="5205">
                  <c:v>5.0871279742396892E-2</c:v>
                </c:pt>
                <c:pt idx="5206">
                  <c:v>5.1178065926999555E-2</c:v>
                </c:pt>
                <c:pt idx="5207">
                  <c:v>5.1498599973841333E-2</c:v>
                </c:pt>
                <c:pt idx="5208">
                  <c:v>5.1832238015886829E-2</c:v>
                </c:pt>
                <c:pt idx="5209">
                  <c:v>5.2178355823123863E-2</c:v>
                </c:pt>
                <c:pt idx="5210">
                  <c:v>5.2536348635342817E-2</c:v>
                </c:pt>
                <c:pt idx="5211">
                  <c:v>5.2905630970467833E-2</c:v>
                </c:pt>
                <c:pt idx="5212">
                  <c:v>5.3285636409129013E-2</c:v>
                </c:pt>
                <c:pt idx="5213">
                  <c:v>5.3675817357495846E-2</c:v>
                </c:pt>
                <c:pt idx="5214">
                  <c:v>5.4075644790347613E-2</c:v>
                </c:pt>
                <c:pt idx="5215">
                  <c:v>5.4484607976249384E-2</c:v>
                </c:pt>
                <c:pt idx="5216">
                  <c:v>5.4902214186615533E-2</c:v>
                </c:pt>
                <c:pt idx="5217">
                  <c:v>5.5327988390344633E-2</c:v>
                </c:pt>
                <c:pt idx="5218">
                  <c:v>5.5761472935620476E-2</c:v>
                </c:pt>
                <c:pt idx="5219">
                  <c:v>5.6202227220388611E-2</c:v>
                </c:pt>
                <c:pt idx="5220">
                  <c:v>5.6649827352934314E-2</c:v>
                </c:pt>
                <c:pt idx="5221">
                  <c:v>5.7103865803904273E-2</c:v>
                </c:pt>
                <c:pt idx="5222">
                  <c:v>5.7563951051045344E-2</c:v>
                </c:pt>
                <c:pt idx="5223">
                  <c:v>5.8029707217847067E-2</c:v>
                </c:pt>
                <c:pt idx="5224">
                  <c:v>5.8500773707214841E-2</c:v>
                </c:pt>
                <c:pt idx="5225">
                  <c:v>5.8976804831224472E-2</c:v>
                </c:pt>
                <c:pt idx="5226">
                  <c:v>5.9457469437946421E-2</c:v>
                </c:pt>
                <c:pt idx="5227">
                  <c:v>5.9942450536263611E-2</c:v>
                </c:pt>
                <c:pt idx="5228">
                  <c:v>6.0431444919546856E-2</c:v>
                </c:pt>
                <c:pt idx="5229">
                  <c:v>6.0924162788990474E-2</c:v>
                </c:pt>
                <c:pt idx="5230">
                  <c:v>6.1420327377365087E-2</c:v>
                </c:pt>
                <c:pt idx="5231">
                  <c:v>6.1919674573875198E-2</c:v>
                </c:pt>
                <c:pt idx="5232">
                  <c:v>6.2421952550774866E-2</c:v>
                </c:pt>
                <c:pt idx="5233">
                  <c:v>6.2926921392336146E-2</c:v>
                </c:pt>
                <c:pt idx="5234">
                  <c:v>6.343435272672189E-2</c:v>
                </c:pt>
                <c:pt idx="5235">
                  <c:v>6.3944029361271651E-2</c:v>
                </c:pt>
                <c:pt idx="5236">
                  <c:v>6.4455744921662436E-2</c:v>
                </c:pt>
                <c:pt idx="5237">
                  <c:v>6.4969303495376871E-2</c:v>
                </c:pt>
                <c:pt idx="5238">
                  <c:v>6.5484519279857684E-2</c:v>
                </c:pt>
                <c:pt idx="5239">
                  <c:v>6.6001216235706234E-2</c:v>
                </c:pt>
                <c:pt idx="5240">
                  <c:v>6.6519227745239523E-2</c:v>
                </c:pt>
                <c:pt idx="5241">
                  <c:v>6.7038396276691239E-2</c:v>
                </c:pt>
                <c:pt idx="5242">
                  <c:v>6.7558573054310414E-2</c:v>
                </c:pt>
                <c:pt idx="5243">
                  <c:v>6.8079617734583639E-2</c:v>
                </c:pt>
                <c:pt idx="5244">
                  <c:v>6.8601398088774676E-2</c:v>
                </c:pt>
                <c:pt idx="5245">
                  <c:v>6.9123789691960508E-2</c:v>
                </c:pt>
                <c:pt idx="5246">
                  <c:v>6.9646675618701193E-2</c:v>
                </c:pt>
                <c:pt idx="5247">
                  <c:v>7.0169946145474477E-2</c:v>
                </c:pt>
                <c:pt idx="5248">
                  <c:v>7.0693498459974927E-2</c:v>
                </c:pt>
                <c:pt idx="5249">
                  <c:v>7.1217236377359119E-2</c:v>
                </c:pt>
                <c:pt idx="5250">
                  <c:v>7.1741070063500487E-2</c:v>
                </c:pt>
                <c:pt idx="5251">
                  <c:v>7.2264915765298574E-2</c:v>
                </c:pt>
                <c:pt idx="5252">
                  <c:v>7.2788695548068647E-2</c:v>
                </c:pt>
                <c:pt idx="5253">
                  <c:v>7.3312337040029887E-2</c:v>
                </c:pt>
                <c:pt idx="5254">
                  <c:v>7.383577318388268E-2</c:v>
                </c:pt>
                <c:pt idx="5255">
                  <c:v>7.435894199546482E-2</c:v>
                </c:pt>
                <c:pt idx="5256">
                  <c:v>7.4881786329456024E-2</c:v>
                </c:pt>
                <c:pt idx="5257">
                  <c:v>7.5404253652092398E-2</c:v>
                </c:pt>
                <c:pt idx="5258">
                  <c:v>7.5926295820838707E-2</c:v>
                </c:pt>
                <c:pt idx="5259">
                  <c:v>7.6447868870959959E-2</c:v>
                </c:pt>
                <c:pt idx="5260">
                  <c:v>7.6968932808919754E-2</c:v>
                </c:pt>
                <c:pt idx="5261">
                  <c:v>7.7489451412532676E-2</c:v>
                </c:pt>
                <c:pt idx="5262">
                  <c:v>7.8009392037779415E-2</c:v>
                </c:pt>
                <c:pt idx="5263">
                  <c:v>7.85287254321963E-2</c:v>
                </c:pt>
                <c:pt idx="5264">
                  <c:v>7.9043887284597061E-2</c:v>
                </c:pt>
                <c:pt idx="5265">
                  <c:v>7.9547212739517981E-2</c:v>
                </c:pt>
                <c:pt idx="5266">
                  <c:v>8.0033594471014533E-2</c:v>
                </c:pt>
                <c:pt idx="5267">
                  <c:v>8.0501236395433551E-2</c:v>
                </c:pt>
                <c:pt idx="5268">
                  <c:v>8.0948610953447964E-2</c:v>
                </c:pt>
                <c:pt idx="5269">
                  <c:v>8.1374340143648055E-2</c:v>
                </c:pt>
                <c:pt idx="5270">
                  <c:v>8.1777183966999664E-2</c:v>
                </c:pt>
                <c:pt idx="5271">
                  <c:v>8.2156033054379754E-2</c:v>
                </c:pt>
                <c:pt idx="5272">
                  <c:v>8.2509901689919826E-2</c:v>
                </c:pt>
                <c:pt idx="5273">
                  <c:v>8.2837921087366734E-2</c:v>
                </c:pt>
                <c:pt idx="5274">
                  <c:v>8.3139332910070016E-2</c:v>
                </c:pt>
                <c:pt idx="5275">
                  <c:v>8.3413483029921756E-2</c:v>
                </c:pt>
                <c:pt idx="5276">
                  <c:v>8.3659815520620073E-2</c:v>
                </c:pt>
                <c:pt idx="5277">
                  <c:v>8.3877866880489885E-2</c:v>
                </c:pt>
                <c:pt idx="5278">
                  <c:v>8.4067260479999378E-2</c:v>
                </c:pt>
                <c:pt idx="5279">
                  <c:v>8.4227701229002472E-2</c:v>
                </c:pt>
                <c:pt idx="5280">
                  <c:v>8.435897045867137E-2</c:v>
                </c:pt>
                <c:pt idx="5281">
                  <c:v>8.4460921013012738E-2</c:v>
                </c:pt>
                <c:pt idx="5282">
                  <c:v>8.4533472544818494E-2</c:v>
                </c:pt>
                <c:pt idx="5283">
                  <c:v>8.4576607010862878E-2</c:v>
                </c:pt>
                <c:pt idx="5284">
                  <c:v>8.4590364361139189E-2</c:v>
                </c:pt>
                <c:pt idx="5285">
                  <c:v>8.4574838416913267E-2</c:v>
                </c:pt>
                <c:pt idx="5286">
                  <c:v>8.4530172932377121E-2</c:v>
                </c:pt>
                <c:pt idx="5287">
                  <c:v>8.4456557834689652E-2</c:v>
                </c:pt>
                <c:pt idx="5288">
                  <c:v>8.4354225637216451E-2</c:v>
                </c:pt>
                <c:pt idx="5289">
                  <c:v>8.4227087500046177E-2</c:v>
                </c:pt>
                <c:pt idx="5290">
                  <c:v>8.4083311456209286E-2</c:v>
                </c:pt>
                <c:pt idx="5291">
                  <c:v>8.3928470619259454E-2</c:v>
                </c:pt>
                <c:pt idx="5292">
                  <c:v>8.3764764800038943E-2</c:v>
                </c:pt>
                <c:pt idx="5293">
                  <c:v>8.3594147301759791E-2</c:v>
                </c:pt>
                <c:pt idx="5294">
                  <c:v>8.3418444481166434E-2</c:v>
                </c:pt>
                <c:pt idx="5295">
                  <c:v>8.3239364970444069E-2</c:v>
                </c:pt>
                <c:pt idx="5296">
                  <c:v>8.3058504735493879E-2</c:v>
                </c:pt>
                <c:pt idx="5297">
                  <c:v>8.2877351861345802E-2</c:v>
                </c:pt>
                <c:pt idx="5298">
                  <c:v>8.2697291206827825E-2</c:v>
                </c:pt>
                <c:pt idx="5299">
                  <c:v>8.2519608933482522E-2</c:v>
                </c:pt>
                <c:pt idx="5300">
                  <c:v>8.2345496908947852E-2</c:v>
                </c:pt>
                <c:pt idx="5301">
                  <c:v>8.2176056985068524E-2</c:v>
                </c:pt>
                <c:pt idx="5302">
                  <c:v>8.2012305151226941E-2</c:v>
                </c:pt>
                <c:pt idx="5303">
                  <c:v>8.1855175563585736E-2</c:v>
                </c:pt>
                <c:pt idx="5304">
                  <c:v>8.1705524451126096E-2</c:v>
                </c:pt>
                <c:pt idx="5305">
                  <c:v>8.1564133899541702E-2</c:v>
                </c:pt>
                <c:pt idx="5306">
                  <c:v>8.1431715514209232E-2</c:v>
                </c:pt>
                <c:pt idx="5307">
                  <c:v>8.1308913963606996E-2</c:v>
                </c:pt>
                <c:pt idx="5308">
                  <c:v>8.1196310404682712E-2</c:v>
                </c:pt>
                <c:pt idx="5309">
                  <c:v>8.1094425791802136E-2</c:v>
                </c:pt>
                <c:pt idx="5310">
                  <c:v>8.1003724071013403E-2</c:v>
                </c:pt>
                <c:pt idx="5311">
                  <c:v>8.0924615261467575E-2</c:v>
                </c:pt>
                <c:pt idx="5312">
                  <c:v>8.0857458425921236E-2</c:v>
                </c:pt>
                <c:pt idx="5313">
                  <c:v>8.0802564532330645E-2</c:v>
                </c:pt>
                <c:pt idx="5314">
                  <c:v>8.0760199208612299E-2</c:v>
                </c:pt>
                <c:pt idx="5315">
                  <c:v>8.0730585392710247E-2</c:v>
                </c:pt>
                <c:pt idx="5316">
                  <c:v>8.0713905880159947E-2</c:v>
                </c:pt>
                <c:pt idx="5317">
                  <c:v>8.071030577138566E-2</c:v>
                </c:pt>
                <c:pt idx="5318">
                  <c:v>8.0719894821004001E-2</c:v>
                </c:pt>
                <c:pt idx="5319">
                  <c:v>8.0742749691438492E-2</c:v>
                </c:pt>
                <c:pt idx="5320">
                  <c:v>8.0778916113171728E-2</c:v>
                </c:pt>
                <c:pt idx="5321">
                  <c:v>8.0828410953981564E-2</c:v>
                </c:pt>
                <c:pt idx="5322">
                  <c:v>8.0891224199518094E-2</c:v>
                </c:pt>
                <c:pt idx="5323">
                  <c:v>8.0967320847585705E-2</c:v>
                </c:pt>
                <c:pt idx="5324">
                  <c:v>8.1056642718495775E-2</c:v>
                </c:pt>
                <c:pt idx="5325">
                  <c:v>8.1159110183851829E-2</c:v>
                </c:pt>
                <c:pt idx="5326">
                  <c:v>8.1274623816122923E-2</c:v>
                </c:pt>
                <c:pt idx="5327">
                  <c:v>8.1399903379385921E-2</c:v>
                </c:pt>
                <c:pt idx="5328">
                  <c:v>8.1527984039652099E-2</c:v>
                </c:pt>
                <c:pt idx="5329">
                  <c:v>8.1654169070095456E-2</c:v>
                </c:pt>
                <c:pt idx="5330">
                  <c:v>8.1776705035956715E-2</c:v>
                </c:pt>
                <c:pt idx="5331">
                  <c:v>8.1894063574919129E-2</c:v>
                </c:pt>
                <c:pt idx="5332">
                  <c:v>8.2004836418793026E-2</c:v>
                </c:pt>
                <c:pt idx="5333">
                  <c:v>8.2107726352934687E-2</c:v>
                </c:pt>
                <c:pt idx="5334">
                  <c:v>8.2201541848467452E-2</c:v>
                </c:pt>
                <c:pt idx="5335">
                  <c:v>8.2285191984418513E-2</c:v>
                </c:pt>
                <c:pt idx="5336">
                  <c:v>8.2357681534364111E-2</c:v>
                </c:pt>
                <c:pt idx="5337">
                  <c:v>8.241810621137087E-2</c:v>
                </c:pt>
                <c:pt idx="5338">
                  <c:v>8.2465648069208627E-2</c:v>
                </c:pt>
                <c:pt idx="5339">
                  <c:v>8.2499571057798524E-2</c:v>
                </c:pt>
                <c:pt idx="5340">
                  <c:v>8.2519216730712081E-2</c:v>
                </c:pt>
                <c:pt idx="5341">
                  <c:v>8.2524000102392345E-2</c:v>
                </c:pt>
                <c:pt idx="5342">
                  <c:v>8.2513405652645713E-2</c:v>
                </c:pt>
                <c:pt idx="5343">
                  <c:v>8.2486983475839382E-2</c:v>
                </c:pt>
                <c:pt idx="5344">
                  <c:v>8.2444345572135272E-2</c:v>
                </c:pt>
                <c:pt idx="5345">
                  <c:v>8.2385162278009974E-2</c:v>
                </c:pt>
                <c:pt idx="5346">
                  <c:v>8.2309158833227633E-2</c:v>
                </c:pt>
                <c:pt idx="5347">
                  <c:v>8.2216112081371501E-2</c:v>
                </c:pt>
                <c:pt idx="5348">
                  <c:v>8.2105847300979654E-2</c:v>
                </c:pt>
                <c:pt idx="5349">
                  <c:v>8.1978235164289565E-2</c:v>
                </c:pt>
                <c:pt idx="5350">
                  <c:v>8.1833188820555638E-2</c:v>
                </c:pt>
                <c:pt idx="5351">
                  <c:v>8.1670661100876091E-2</c:v>
                </c:pt>
                <c:pt idx="5352">
                  <c:v>8.149359860458015E-2</c:v>
                </c:pt>
                <c:pt idx="5353">
                  <c:v>8.1308411541834935E-2</c:v>
                </c:pt>
                <c:pt idx="5354">
                  <c:v>8.1119407310631053E-2</c:v>
                </c:pt>
                <c:pt idx="5355">
                  <c:v>8.0928158180151796E-2</c:v>
                </c:pt>
                <c:pt idx="5356">
                  <c:v>8.0736041580804108E-2</c:v>
                </c:pt>
                <c:pt idx="5357">
                  <c:v>8.0544337262777668E-2</c:v>
                </c:pt>
                <c:pt idx="5358">
                  <c:v>8.0354234801182103E-2</c:v>
                </c:pt>
                <c:pt idx="5359">
                  <c:v>8.0166837707133398E-2</c:v>
                </c:pt>
                <c:pt idx="5360">
                  <c:v>7.998316730650093E-2</c:v>
                </c:pt>
                <c:pt idx="5361">
                  <c:v>7.9804166502536425E-2</c:v>
                </c:pt>
                <c:pt idx="5362">
                  <c:v>7.9630703427165384E-2</c:v>
                </c:pt>
                <c:pt idx="5363">
                  <c:v>7.9463574981811502E-2</c:v>
                </c:pt>
                <c:pt idx="5364">
                  <c:v>7.930351026863286E-2</c:v>
                </c:pt>
                <c:pt idx="5365">
                  <c:v>7.91511739131978E-2</c:v>
                </c:pt>
                <c:pt idx="5366">
                  <c:v>7.900716927976266E-2</c:v>
                </c:pt>
                <c:pt idx="5367">
                  <c:v>7.887204158044249E-2</c:v>
                </c:pt>
                <c:pt idx="5368">
                  <c:v>7.8746280879677374E-2</c:v>
                </c:pt>
                <c:pt idx="5369">
                  <c:v>7.8630324995504278E-2</c:v>
                </c:pt>
                <c:pt idx="5370">
                  <c:v>7.8524562299235851E-2</c:v>
                </c:pt>
                <c:pt idx="5371">
                  <c:v>7.8429334415232338E-2</c:v>
                </c:pt>
                <c:pt idx="5372">
                  <c:v>7.8344938822528118E-2</c:v>
                </c:pt>
                <c:pt idx="5373">
                  <c:v>7.8271631360141203E-2</c:v>
                </c:pt>
                <c:pt idx="5374">
                  <c:v>7.8209628637950848E-2</c:v>
                </c:pt>
                <c:pt idx="5375">
                  <c:v>7.8159110355080982E-2</c:v>
                </c:pt>
                <c:pt idx="5376">
                  <c:v>7.8120221527768582E-2</c:v>
                </c:pt>
                <c:pt idx="5377">
                  <c:v>7.8090525535853383E-2</c:v>
                </c:pt>
                <c:pt idx="5378">
                  <c:v>7.8064598905420529E-2</c:v>
                </c:pt>
                <c:pt idx="5379">
                  <c:v>7.8038830105961562E-2</c:v>
                </c:pt>
                <c:pt idx="5380">
                  <c:v>7.801196455376487E-2</c:v>
                </c:pt>
                <c:pt idx="5381">
                  <c:v>7.7982914450015137E-2</c:v>
                </c:pt>
                <c:pt idx="5382">
                  <c:v>7.7950674908874709E-2</c:v>
                </c:pt>
                <c:pt idx="5383">
                  <c:v>7.7914317387953597E-2</c:v>
                </c:pt>
                <c:pt idx="5384">
                  <c:v>7.7872986054482132E-2</c:v>
                </c:pt>
                <c:pt idx="5385">
                  <c:v>7.7825894360905729E-2</c:v>
                </c:pt>
                <c:pt idx="5386">
                  <c:v>7.7772321729225144E-2</c:v>
                </c:pt>
                <c:pt idx="5387">
                  <c:v>7.7711610339493808E-2</c:v>
                </c:pt>
                <c:pt idx="5388">
                  <c:v>7.7643162021278439E-2</c:v>
                </c:pt>
                <c:pt idx="5389">
                  <c:v>7.7566435246891163E-2</c:v>
                </c:pt>
                <c:pt idx="5390">
                  <c:v>7.7480942225093233E-2</c:v>
                </c:pt>
                <c:pt idx="5391">
                  <c:v>7.7386246093869793E-2</c:v>
                </c:pt>
                <c:pt idx="5392">
                  <c:v>7.7281958210777005E-2</c:v>
                </c:pt>
                <c:pt idx="5393">
                  <c:v>7.7167735539284632E-2</c:v>
                </c:pt>
                <c:pt idx="5394">
                  <c:v>7.7043278129457507E-2</c:v>
                </c:pt>
                <c:pt idx="5395">
                  <c:v>7.690832669125594E-2</c:v>
                </c:pt>
                <c:pt idx="5396">
                  <c:v>7.6762660258675217E-2</c:v>
                </c:pt>
                <c:pt idx="5397">
                  <c:v>7.6606093942891904E-2</c:v>
                </c:pt>
                <c:pt idx="5398">
                  <c:v>7.6438476772544894E-2</c:v>
                </c:pt>
                <c:pt idx="5399">
                  <c:v>7.6259689619237028E-2</c:v>
                </c:pt>
                <c:pt idx="5400">
                  <c:v>7.6069643206314638E-2</c:v>
                </c:pt>
                <c:pt idx="5401">
                  <c:v>7.5868276198957599E-2</c:v>
                </c:pt>
                <c:pt idx="5402">
                  <c:v>7.5655553373591616E-2</c:v>
                </c:pt>
                <c:pt idx="5403">
                  <c:v>7.5431463864620629E-2</c:v>
                </c:pt>
                <c:pt idx="5404">
                  <c:v>7.5196019486468882E-2</c:v>
                </c:pt>
                <c:pt idx="5405">
                  <c:v>7.494925312891397E-2</c:v>
                </c:pt>
                <c:pt idx="5406">
                  <c:v>7.4691217223696427E-2</c:v>
                </c:pt>
                <c:pt idx="5407">
                  <c:v>7.442198228038982E-2</c:v>
                </c:pt>
                <c:pt idx="5408">
                  <c:v>7.4141635489525778E-2</c:v>
                </c:pt>
                <c:pt idx="5409">
                  <c:v>7.3850279390975423E-2</c:v>
                </c:pt>
                <c:pt idx="5410">
                  <c:v>7.3548030605605885E-2</c:v>
                </c:pt>
                <c:pt idx="5411">
                  <c:v>7.3235018628244108E-2</c:v>
                </c:pt>
                <c:pt idx="5412">
                  <c:v>7.2911384679997762E-2</c:v>
                </c:pt>
                <c:pt idx="5413">
                  <c:v>7.2577280618010553E-2</c:v>
                </c:pt>
                <c:pt idx="5414">
                  <c:v>7.2232867900745568E-2</c:v>
                </c:pt>
                <c:pt idx="5415">
                  <c:v>7.1878316606920581E-2</c:v>
                </c:pt>
                <c:pt idx="5416">
                  <c:v>7.151380450624524E-2</c:v>
                </c:pt>
                <c:pt idx="5417">
                  <c:v>7.1139516180138709E-2</c:v>
                </c:pt>
                <c:pt idx="5418">
                  <c:v>7.0755642190638304E-2</c:v>
                </c:pt>
                <c:pt idx="5419">
                  <c:v>7.0362378295741421E-2</c:v>
                </c:pt>
                <c:pt idx="5420">
                  <c:v>6.995992470945181E-2</c:v>
                </c:pt>
                <c:pt idx="5421">
                  <c:v>6.9548485404844887E-2</c:v>
                </c:pt>
                <c:pt idx="5422">
                  <c:v>6.9128267458491294E-2</c:v>
                </c:pt>
                <c:pt idx="5423">
                  <c:v>6.8699480434619986E-2</c:v>
                </c:pt>
                <c:pt idx="5424">
                  <c:v>6.8262335807437499E-2</c:v>
                </c:pt>
                <c:pt idx="5425">
                  <c:v>6.7817046420054469E-2</c:v>
                </c:pt>
                <c:pt idx="5426">
                  <c:v>6.7363825978511413E-2</c:v>
                </c:pt>
                <c:pt idx="5427">
                  <c:v>6.6902888579431496E-2</c:v>
                </c:pt>
                <c:pt idx="5428">
                  <c:v>6.6434448269862847E-2</c:v>
                </c:pt>
                <c:pt idx="5429">
                  <c:v>6.5958718637918815E-2</c:v>
                </c:pt>
                <c:pt idx="5430">
                  <c:v>6.5475912432854319E-2</c:v>
                </c:pt>
                <c:pt idx="5431">
                  <c:v>6.4986241213258911E-2</c:v>
                </c:pt>
                <c:pt idx="5432">
                  <c:v>6.4489915022083899E-2</c:v>
                </c:pt>
                <c:pt idx="5433">
                  <c:v>6.3987142087258947E-2</c:v>
                </c:pt>
                <c:pt idx="5434">
                  <c:v>6.3478128546689896E-2</c:v>
                </c:pt>
                <c:pt idx="5435">
                  <c:v>6.2963078196470304E-2</c:v>
                </c:pt>
                <c:pt idx="5436">
                  <c:v>6.244219226116713E-2</c:v>
                </c:pt>
                <c:pt idx="5437">
                  <c:v>6.1915669185092233E-2</c:v>
                </c:pt>
                <c:pt idx="5438">
                  <c:v>6.1383704443491928E-2</c:v>
                </c:pt>
                <c:pt idx="5439">
                  <c:v>6.0849802501161072E-2</c:v>
                </c:pt>
                <c:pt idx="5440">
                  <c:v>6.0321305841426316E-2</c:v>
                </c:pt>
                <c:pt idx="5441">
                  <c:v>5.9803162138250286E-2</c:v>
                </c:pt>
                <c:pt idx="5442">
                  <c:v>5.9297218445460931E-2</c:v>
                </c:pt>
                <c:pt idx="5443">
                  <c:v>5.8805069196058317E-2</c:v>
                </c:pt>
                <c:pt idx="5444">
                  <c:v>5.8328167335641501E-2</c:v>
                </c:pt>
                <c:pt idx="5445">
                  <c:v>5.7867834928798663E-2</c:v>
                </c:pt>
                <c:pt idx="5446">
                  <c:v>5.7425269867739021E-2</c:v>
                </c:pt>
                <c:pt idx="5447">
                  <c:v>5.7001552227497795E-2</c:v>
                </c:pt>
                <c:pt idx="5448">
                  <c:v>5.6597650400525584E-2</c:v>
                </c:pt>
                <c:pt idx="5449">
                  <c:v>5.6214427018628194E-2</c:v>
                </c:pt>
                <c:pt idx="5450">
                  <c:v>5.5852644665834762E-2</c:v>
                </c:pt>
                <c:pt idx="5451">
                  <c:v>5.5512971385759974E-2</c:v>
                </c:pt>
                <c:pt idx="5452">
                  <c:v>5.5195985987174234E-2</c:v>
                </c:pt>
                <c:pt idx="5453">
                  <c:v>5.4902183151623284E-2</c:v>
                </c:pt>
                <c:pt idx="5454">
                  <c:v>5.4631978347054397E-2</c:v>
                </c:pt>
                <c:pt idx="5455">
                  <c:v>5.4385712551500674E-2</c:v>
                </c:pt>
                <c:pt idx="5456">
                  <c:v>5.4163656790963757E-2</c:v>
                </c:pt>
                <c:pt idx="5457">
                  <c:v>5.3966016495701381E-2</c:v>
                </c:pt>
                <c:pt idx="5458">
                  <c:v>5.3792935679183106E-2</c:v>
                </c:pt>
                <c:pt idx="5459">
                  <c:v>5.3644500944024232E-2</c:v>
                </c:pt>
                <c:pt idx="5460">
                  <c:v>5.352074531923956E-2</c:v>
                </c:pt>
                <c:pt idx="5461">
                  <c:v>5.3421651933180284E-2</c:v>
                </c:pt>
                <c:pt idx="5462">
                  <c:v>5.3347157526532553E-2</c:v>
                </c:pt>
                <c:pt idx="5463">
                  <c:v>5.3297155809757385E-2</c:v>
                </c:pt>
                <c:pt idx="5464">
                  <c:v>5.3269007177852809E-2</c:v>
                </c:pt>
                <c:pt idx="5465">
                  <c:v>5.3257143382980869E-2</c:v>
                </c:pt>
                <c:pt idx="5466">
                  <c:v>5.3257762650534272E-2</c:v>
                </c:pt>
                <c:pt idx="5467">
                  <c:v>5.3269363728465691E-2</c:v>
                </c:pt>
                <c:pt idx="5468">
                  <c:v>5.3290604375916907E-2</c:v>
                </c:pt>
                <c:pt idx="5469">
                  <c:v>5.3320220145679484E-2</c:v>
                </c:pt>
                <c:pt idx="5470">
                  <c:v>5.3357018731754809E-2</c:v>
                </c:pt>
                <c:pt idx="5471">
                  <c:v>5.3399877139504899E-2</c:v>
                </c:pt>
                <c:pt idx="5472">
                  <c:v>5.3447739013605493E-2</c:v>
                </c:pt>
                <c:pt idx="5473">
                  <c:v>5.3499612027295036E-2</c:v>
                </c:pt>
                <c:pt idx="5474">
                  <c:v>5.3554565330356158E-2</c:v>
                </c:pt>
                <c:pt idx="5475">
                  <c:v>5.3611727056533734E-2</c:v>
                </c:pt>
                <c:pt idx="5476">
                  <c:v>5.3670281891046487E-2</c:v>
                </c:pt>
                <c:pt idx="5477">
                  <c:v>5.3729468698692447E-2</c:v>
                </c:pt>
                <c:pt idx="5478">
                  <c:v>5.3788578212895941E-2</c:v>
                </c:pt>
                <c:pt idx="5479">
                  <c:v>5.384695078590266E-2</c:v>
                </c:pt>
                <c:pt idx="5480">
                  <c:v>5.3903974200197324E-2</c:v>
                </c:pt>
                <c:pt idx="5481">
                  <c:v>5.3959081541094293E-2</c:v>
                </c:pt>
                <c:pt idx="5482">
                  <c:v>5.4011749130337808E-2</c:v>
                </c:pt>
                <c:pt idx="5483">
                  <c:v>5.4061494520441462E-2</c:v>
                </c:pt>
                <c:pt idx="5484">
                  <c:v>5.4107874549399193E-2</c:v>
                </c:pt>
                <c:pt idx="5485">
                  <c:v>5.4150483455308727E-2</c:v>
                </c:pt>
                <c:pt idx="5486">
                  <c:v>5.4188951050363809E-2</c:v>
                </c:pt>
                <c:pt idx="5487">
                  <c:v>5.4222940953598128E-2</c:v>
                </c:pt>
                <c:pt idx="5488">
                  <c:v>5.4252148881689513E-2</c:v>
                </c:pt>
                <c:pt idx="5489">
                  <c:v>5.4276300997072612E-2</c:v>
                </c:pt>
                <c:pt idx="5490">
                  <c:v>5.4295152312547841E-2</c:v>
                </c:pt>
                <c:pt idx="5491">
                  <c:v>5.4308485151523971E-2</c:v>
                </c:pt>
                <c:pt idx="5492">
                  <c:v>5.4316107662982727E-2</c:v>
                </c:pt>
                <c:pt idx="5493">
                  <c:v>5.4317852390213667E-2</c:v>
                </c:pt>
                <c:pt idx="5494">
                  <c:v>5.4313574892328437E-2</c:v>
                </c:pt>
                <c:pt idx="5495">
                  <c:v>5.4303152417532412E-2</c:v>
                </c:pt>
                <c:pt idx="5496">
                  <c:v>5.4286482627102707E-2</c:v>
                </c:pt>
                <c:pt idx="5497">
                  <c:v>5.4263482368995718E-2</c:v>
                </c:pt>
                <c:pt idx="5498">
                  <c:v>5.4234086499989412E-2</c:v>
                </c:pt>
                <c:pt idx="5499">
                  <c:v>5.4198246755245982E-2</c:v>
                </c:pt>
                <c:pt idx="5500">
                  <c:v>5.4155930664167316E-2</c:v>
                </c:pt>
                <c:pt idx="5501">
                  <c:v>5.4107120511406523E-2</c:v>
                </c:pt>
                <c:pt idx="5502">
                  <c:v>5.4051812341888411E-2</c:v>
                </c:pt>
                <c:pt idx="5503">
                  <c:v>5.3990015008689489E-2</c:v>
                </c:pt>
                <c:pt idx="5504">
                  <c:v>5.3921749262623747E-2</c:v>
                </c:pt>
                <c:pt idx="5505">
                  <c:v>5.3847046882381559E-2</c:v>
                </c:pt>
                <c:pt idx="5506">
                  <c:v>5.3765949844070411E-2</c:v>
                </c:pt>
                <c:pt idx="5507">
                  <c:v>5.3678509529011716E-2</c:v>
                </c:pt>
                <c:pt idx="5508">
                  <c:v>5.3584785968652356E-2</c:v>
                </c:pt>
                <c:pt idx="5509">
                  <c:v>5.3484847125459076E-2</c:v>
                </c:pt>
                <c:pt idx="5510">
                  <c:v>5.3378768208673211E-2</c:v>
                </c:pt>
                <c:pt idx="5511">
                  <c:v>5.3266631023813175E-2</c:v>
                </c:pt>
                <c:pt idx="5512">
                  <c:v>5.3148523354825977E-2</c:v>
                </c:pt>
                <c:pt idx="5513">
                  <c:v>5.3024538377802619E-2</c:v>
                </c:pt>
                <c:pt idx="5514">
                  <c:v>5.2894774105184984E-2</c:v>
                </c:pt>
                <c:pt idx="5515">
                  <c:v>5.2759332859411874E-2</c:v>
                </c:pt>
                <c:pt idx="5516">
                  <c:v>5.2618320774963007E-2</c:v>
                </c:pt>
                <c:pt idx="5517">
                  <c:v>5.2471847327784045E-2</c:v>
                </c:pt>
                <c:pt idx="5518">
                  <c:v>5.2320024891087322E-2</c:v>
                </c:pt>
                <c:pt idx="5519">
                  <c:v>5.2162968316547306E-2</c:v>
                </c:pt>
                <c:pt idx="5520">
                  <c:v>5.2000794539926856E-2</c:v>
                </c:pt>
                <c:pt idx="5521">
                  <c:v>5.1833622210190236E-2</c:v>
                </c:pt>
                <c:pt idx="5522">
                  <c:v>5.166157134118083E-2</c:v>
                </c:pt>
                <c:pt idx="5523">
                  <c:v>5.1484762984961553E-2</c:v>
                </c:pt>
                <c:pt idx="5524">
                  <c:v>5.1303318925935509E-2</c:v>
                </c:pt>
                <c:pt idx="5525">
                  <c:v>5.1117361394889906E-2</c:v>
                </c:pt>
                <c:pt idx="5526">
                  <c:v>5.0927012802123424E-2</c:v>
                </c:pt>
                <c:pt idx="5527">
                  <c:v>5.0735270498157292E-2</c:v>
                </c:pt>
                <c:pt idx="5528">
                  <c:v>5.0548465884766663E-2</c:v>
                </c:pt>
                <c:pt idx="5529">
                  <c:v>5.0370854069324719E-2</c:v>
                </c:pt>
                <c:pt idx="5530">
                  <c:v>5.0204001108470328E-2</c:v>
                </c:pt>
                <c:pt idx="5531">
                  <c:v>5.00492560487227E-2</c:v>
                </c:pt>
                <c:pt idx="5532">
                  <c:v>4.9907847302067751E-2</c:v>
                </c:pt>
                <c:pt idx="5533">
                  <c:v>4.9780891763736991E-2</c:v>
                </c:pt>
                <c:pt idx="5534">
                  <c:v>4.9669400548798204E-2</c:v>
                </c:pt>
                <c:pt idx="5535">
                  <c:v>4.9574284424141912E-2</c:v>
                </c:pt>
                <c:pt idx="5536">
                  <c:v>4.9496359051157013E-2</c:v>
                </c:pt>
                <c:pt idx="5537">
                  <c:v>4.9436350046019199E-2</c:v>
                </c:pt>
                <c:pt idx="5538">
                  <c:v>4.9394897860694946E-2</c:v>
                </c:pt>
                <c:pt idx="5539">
                  <c:v>4.9372562487756504E-2</c:v>
                </c:pt>
                <c:pt idx="5540">
                  <c:v>4.9369827992223517E-2</c:v>
                </c:pt>
                <c:pt idx="5541">
                  <c:v>4.9387106873754985E-2</c:v>
                </c:pt>
                <c:pt idx="5542">
                  <c:v>4.9424744262611973E-2</c:v>
                </c:pt>
                <c:pt idx="5543">
                  <c:v>4.9483021952891719E-2</c:v>
                </c:pt>
                <c:pt idx="5544">
                  <c:v>4.9562162276605197E-2</c:v>
                </c:pt>
                <c:pt idx="5545">
                  <c:v>4.9662331822227547E-2</c:v>
                </c:pt>
                <c:pt idx="5546">
                  <c:v>4.9783645001395677E-2</c:v>
                </c:pt>
                <c:pt idx="5547">
                  <c:v>4.9926167467468016E-2</c:v>
                </c:pt>
                <c:pt idx="5548">
                  <c:v>5.0089919389683109E-2</c:v>
                </c:pt>
                <c:pt idx="5549">
                  <c:v>5.0274878586676217E-2</c:v>
                </c:pt>
                <c:pt idx="5550">
                  <c:v>5.0480983523118382E-2</c:v>
                </c:pt>
                <c:pt idx="5551">
                  <c:v>5.0708136173245877E-2</c:v>
                </c:pt>
                <c:pt idx="5552">
                  <c:v>5.0952335442516476E-2</c:v>
                </c:pt>
                <c:pt idx="5553">
                  <c:v>5.1205061573538373E-2</c:v>
                </c:pt>
                <c:pt idx="5554">
                  <c:v>5.1460559822581929E-2</c:v>
                </c:pt>
                <c:pt idx="5555">
                  <c:v>5.1716667235108288E-2</c:v>
                </c:pt>
                <c:pt idx="5556">
                  <c:v>5.1971487673449467E-2</c:v>
                </c:pt>
                <c:pt idx="5557">
                  <c:v>5.2223264026438829E-2</c:v>
                </c:pt>
                <c:pt idx="5558">
                  <c:v>5.2470367765741294E-2</c:v>
                </c:pt>
                <c:pt idx="5559">
                  <c:v>5.2711292966743178E-2</c:v>
                </c:pt>
                <c:pt idx="5560">
                  <c:v>5.2944650656038809E-2</c:v>
                </c:pt>
                <c:pt idx="5561">
                  <c:v>5.3169163332963974E-2</c:v>
                </c:pt>
                <c:pt idx="5562">
                  <c:v>5.3383659658446068E-2</c:v>
                </c:pt>
                <c:pt idx="5563">
                  <c:v>5.3587069309554217E-2</c:v>
                </c:pt>
                <c:pt idx="5564">
                  <c:v>5.3778417998112706E-2</c:v>
                </c:pt>
                <c:pt idx="5565">
                  <c:v>5.3956822651536229E-2</c:v>
                </c:pt>
                <c:pt idx="5566">
                  <c:v>5.4121486753871434E-2</c:v>
                </c:pt>
                <c:pt idx="5567">
                  <c:v>5.4271695844853605E-2</c:v>
                </c:pt>
                <c:pt idx="5568">
                  <c:v>5.4406813174638788E-2</c:v>
                </c:pt>
                <c:pt idx="5569">
                  <c:v>5.4526275511733738E-2</c:v>
                </c:pt>
                <c:pt idx="5570">
                  <c:v>5.4629589101523039E-2</c:v>
                </c:pt>
                <c:pt idx="5571">
                  <c:v>5.4716325772685238E-2</c:v>
                </c:pt>
                <c:pt idx="5572">
                  <c:v>5.4786119188690495E-2</c:v>
                </c:pt>
                <c:pt idx="5573">
                  <c:v>5.4838661241492032E-2</c:v>
                </c:pt>
                <c:pt idx="5574">
                  <c:v>5.4873698584447551E-2</c:v>
                </c:pt>
                <c:pt idx="5575">
                  <c:v>5.4891029301447396E-2</c:v>
                </c:pt>
                <c:pt idx="5576">
                  <c:v>5.4890499709172307E-2</c:v>
                </c:pt>
                <c:pt idx="5577">
                  <c:v>5.487200128936371E-2</c:v>
                </c:pt>
                <c:pt idx="5578">
                  <c:v>5.4835467747953996E-2</c:v>
                </c:pt>
                <c:pt idx="5579">
                  <c:v>5.4780872197881067E-2</c:v>
                </c:pt>
                <c:pt idx="5580">
                  <c:v>5.4708224462393443E-2</c:v>
                </c:pt>
                <c:pt idx="5581">
                  <c:v>5.4617568495643101E-2</c:v>
                </c:pt>
                <c:pt idx="5582">
                  <c:v>5.4508979917360291E-2</c:v>
                </c:pt>
                <c:pt idx="5583">
                  <c:v>5.4382563658407532E-2</c:v>
                </c:pt>
                <c:pt idx="5584">
                  <c:v>5.4238451714020933E-2</c:v>
                </c:pt>
                <c:pt idx="5585">
                  <c:v>5.407680100156078E-2</c:v>
                </c:pt>
                <c:pt idx="5586">
                  <c:v>5.3897791319612587E-2</c:v>
                </c:pt>
                <c:pt idx="5587">
                  <c:v>5.3701623405307805E-2</c:v>
                </c:pt>
                <c:pt idx="5588">
                  <c:v>5.3488517086758891E-2</c:v>
                </c:pt>
                <c:pt idx="5589">
                  <c:v>5.3259552434785584E-2</c:v>
                </c:pt>
                <c:pt idx="5590">
                  <c:v>5.3016802768259222E-2</c:v>
                </c:pt>
                <c:pt idx="5591">
                  <c:v>5.2761746908723678E-2</c:v>
                </c:pt>
                <c:pt idx="5592">
                  <c:v>5.2495088090694898E-2</c:v>
                </c:pt>
                <c:pt idx="5593">
                  <c:v>5.221747736131787E-2</c:v>
                </c:pt>
                <c:pt idx="5594">
                  <c:v>5.1929540545669298E-2</c:v>
                </c:pt>
                <c:pt idx="5595">
                  <c:v>5.1631879699892982E-2</c:v>
                </c:pt>
                <c:pt idx="5596">
                  <c:v>5.1325073640904467E-2</c:v>
                </c:pt>
                <c:pt idx="5597">
                  <c:v>5.1009678452159653E-2</c:v>
                </c:pt>
                <c:pt idx="5598">
                  <c:v>5.0686227996825726E-2</c:v>
                </c:pt>
                <c:pt idx="5599">
                  <c:v>5.0355234437971075E-2</c:v>
                </c:pt>
                <c:pt idx="5600">
                  <c:v>5.0017188764324726E-2</c:v>
                </c:pt>
                <c:pt idx="5601">
                  <c:v>4.9672561320200093E-2</c:v>
                </c:pt>
                <c:pt idx="5602">
                  <c:v>4.9321802338275482E-2</c:v>
                </c:pt>
                <c:pt idx="5603">
                  <c:v>4.8965342474001465E-2</c:v>
                </c:pt>
                <c:pt idx="5604">
                  <c:v>4.8603593340492003E-2</c:v>
                </c:pt>
                <c:pt idx="5605">
                  <c:v>4.8236948042833502E-2</c:v>
                </c:pt>
                <c:pt idx="5606">
                  <c:v>4.786578171082273E-2</c:v>
                </c:pt>
                <c:pt idx="5607">
                  <c:v>4.7490452029214411E-2</c:v>
                </c:pt>
                <c:pt idx="5608">
                  <c:v>4.7111299764632152E-2</c:v>
                </c:pt>
                <c:pt idx="5609">
                  <c:v>4.6728649288354365E-2</c:v>
                </c:pt>
                <c:pt idx="5610">
                  <c:v>4.6342809094260536E-2</c:v>
                </c:pt>
                <c:pt idx="5611">
                  <c:v>4.5954072311272083E-2</c:v>
                </c:pt>
                <c:pt idx="5612">
                  <c:v>4.5562717209685501E-2</c:v>
                </c:pt>
                <c:pt idx="5613">
                  <c:v>4.5169007700846399E-2</c:v>
                </c:pt>
                <c:pt idx="5614">
                  <c:v>4.4773193829666005E-2</c:v>
                </c:pt>
                <c:pt idx="5615">
                  <c:v>4.4375512259528363E-2</c:v>
                </c:pt>
                <c:pt idx="5616">
                  <c:v>4.3976186749185957E-2</c:v>
                </c:pt>
                <c:pt idx="5617">
                  <c:v>4.35754286212785E-2</c:v>
                </c:pt>
                <c:pt idx="5618">
                  <c:v>4.3173437222160979E-2</c:v>
                </c:pt>
                <c:pt idx="5619">
                  <c:v>4.2770400372756152E-2</c:v>
                </c:pt>
                <c:pt idx="5620">
                  <c:v>4.2366494810189975E-2</c:v>
                </c:pt>
                <c:pt idx="5621">
                  <c:v>4.196188662000009E-2</c:v>
                </c:pt>
                <c:pt idx="5622">
                  <c:v>4.155673165874256E-2</c:v>
                </c:pt>
                <c:pt idx="5623">
                  <c:v>4.1151175966849085E-2</c:v>
                </c:pt>
                <c:pt idx="5624">
                  <c:v>4.0745356171623087E-2</c:v>
                </c:pt>
                <c:pt idx="5625">
                  <c:v>4.0339399880277925E-2</c:v>
                </c:pt>
                <c:pt idx="5626">
                  <c:v>3.9933426062961803E-2</c:v>
                </c:pt>
                <c:pt idx="5627">
                  <c:v>3.9527545425723426E-2</c:v>
                </c:pt>
                <c:pt idx="5628">
                  <c:v>3.9121860773402982E-2</c:v>
                </c:pt>
                <c:pt idx="5629">
                  <c:v>3.8716467362450865E-2</c:v>
                </c:pt>
                <c:pt idx="5630">
                  <c:v>3.8311453243696079E-2</c:v>
                </c:pt>
                <c:pt idx="5631">
                  <c:v>3.7906899595104036E-2</c:v>
                </c:pt>
                <c:pt idx="5632">
                  <c:v>3.7502881044581951E-2</c:v>
                </c:pt>
                <c:pt idx="5633">
                  <c:v>3.7099465982899156E-2</c:v>
                </c:pt>
                <c:pt idx="5634">
                  <c:v>3.6696716866813722E-2</c:v>
                </c:pt>
                <c:pt idx="5635">
                  <c:v>3.6294690512500047E-2</c:v>
                </c:pt>
                <c:pt idx="5636">
                  <c:v>3.5893438379389242E-2</c:v>
                </c:pt>
                <c:pt idx="5637">
                  <c:v>3.5493006844543581E-2</c:v>
                </c:pt>
                <c:pt idx="5638">
                  <c:v>3.5093437467695957E-2</c:v>
                </c:pt>
                <c:pt idx="5639">
                  <c:v>3.4694767247093881E-2</c:v>
                </c:pt>
                <c:pt idx="5640">
                  <c:v>3.42970288662982E-2</c:v>
                </c:pt>
                <c:pt idx="5641">
                  <c:v>3.3900250932086165E-2</c:v>
                </c:pt>
                <c:pt idx="5642">
                  <c:v>3.3504458203627248E-2</c:v>
                </c:pt>
                <c:pt idx="5643">
                  <c:v>3.3109671813093454E-2</c:v>
                </c:pt>
                <c:pt idx="5644">
                  <c:v>3.2715909477878002E-2</c:v>
                </c:pt>
                <c:pt idx="5645">
                  <c:v>3.2323185704598079E-2</c:v>
                </c:pt>
                <c:pt idx="5646">
                  <c:v>3.1931511985061514E-2</c:v>
                </c:pt>
                <c:pt idx="5647">
                  <c:v>3.1540896984378876E-2</c:v>
                </c:pt>
                <c:pt idx="5648">
                  <c:v>3.1151346721408849E-2</c:v>
                </c:pt>
                <c:pt idx="5649">
                  <c:v>3.0762864741718313E-2</c:v>
                </c:pt>
                <c:pt idx="5650">
                  <c:v>3.0375452283251995E-2</c:v>
                </c:pt>
                <c:pt idx="5651">
                  <c:v>2.9989108434896081E-2</c:v>
                </c:pt>
                <c:pt idx="5652">
                  <c:v>2.9604739884834051E-2</c:v>
                </c:pt>
                <c:pt idx="5653">
                  <c:v>2.9224306392345707E-2</c:v>
                </c:pt>
                <c:pt idx="5654">
                  <c:v>2.8849109266510228E-2</c:v>
                </c:pt>
                <c:pt idx="5655">
                  <c:v>2.847959769692902E-2</c:v>
                </c:pt>
                <c:pt idx="5656">
                  <c:v>2.8116151042881725E-2</c:v>
                </c:pt>
                <c:pt idx="5657">
                  <c:v>2.7759109497980113E-2</c:v>
                </c:pt>
                <c:pt idx="5658">
                  <c:v>2.7408777137996634E-2</c:v>
                </c:pt>
                <c:pt idx="5659">
                  <c:v>2.7065423889185782E-2</c:v>
                </c:pt>
                <c:pt idx="5660">
                  <c:v>2.6729287390853406E-2</c:v>
                </c:pt>
                <c:pt idx="5661">
                  <c:v>2.6400574789027284E-2</c:v>
                </c:pt>
                <c:pt idx="5662">
                  <c:v>2.6079464463788681E-2</c:v>
                </c:pt>
                <c:pt idx="5663">
                  <c:v>2.5766107691601394E-2</c:v>
                </c:pt>
                <c:pt idx="5664">
                  <c:v>2.546063024397217E-2</c:v>
                </c:pt>
                <c:pt idx="5665">
                  <c:v>2.5163133923796804E-2</c:v>
                </c:pt>
                <c:pt idx="5666">
                  <c:v>2.4873698040776486E-2</c:v>
                </c:pt>
                <c:pt idx="5667">
                  <c:v>2.4592380827308139E-2</c:v>
                </c:pt>
                <c:pt idx="5668">
                  <c:v>2.4319220796270004E-2</c:v>
                </c:pt>
                <c:pt idx="5669">
                  <c:v>2.4054238042137268E-2</c:v>
                </c:pt>
                <c:pt idx="5670">
                  <c:v>2.3797435486868291E-2</c:v>
                </c:pt>
                <c:pt idx="5671">
                  <c:v>2.3548800072014403E-2</c:v>
                </c:pt>
                <c:pt idx="5672">
                  <c:v>2.3308303898502265E-2</c:v>
                </c:pt>
                <c:pt idx="5673">
                  <c:v>2.3075905315541195E-2</c:v>
                </c:pt>
                <c:pt idx="5674">
                  <c:v>2.28515499601036E-2</c:v>
                </c:pt>
                <c:pt idx="5675">
                  <c:v>2.2635171748421248E-2</c:v>
                </c:pt>
                <c:pt idx="5676">
                  <c:v>2.2426693820932569E-2</c:v>
                </c:pt>
                <c:pt idx="5677">
                  <c:v>2.2226029442103109E-2</c:v>
                </c:pt>
                <c:pt idx="5678">
                  <c:v>2.2033082856534037E-2</c:v>
                </c:pt>
                <c:pt idx="5679">
                  <c:v>2.1847750102754426E-2</c:v>
                </c:pt>
                <c:pt idx="5680">
                  <c:v>2.1669919786080006E-2</c:v>
                </c:pt>
                <c:pt idx="5681">
                  <c:v>2.1499473811902387E-2</c:v>
                </c:pt>
                <c:pt idx="5682">
                  <c:v>2.1336288080755585E-2</c:v>
                </c:pt>
                <c:pt idx="5683">
                  <c:v>2.1180233146482912E-2</c:v>
                </c:pt>
                <c:pt idx="5684">
                  <c:v>2.1031174838811489E-2</c:v>
                </c:pt>
                <c:pt idx="5685">
                  <c:v>2.0888974851613749E-2</c:v>
                </c:pt>
                <c:pt idx="5686">
                  <c:v>2.0753491298116024E-2</c:v>
                </c:pt>
                <c:pt idx="5687">
                  <c:v>2.062457923428811E-2</c:v>
                </c:pt>
                <c:pt idx="5688">
                  <c:v>2.0502091151623946E-2</c:v>
                </c:pt>
                <c:pt idx="5689">
                  <c:v>2.0385877440498169E-2</c:v>
                </c:pt>
                <c:pt idx="5690">
                  <c:v>2.0275786825256211E-2</c:v>
                </c:pt>
                <c:pt idx="5691">
                  <c:v>2.0171666772171751E-2</c:v>
                </c:pt>
                <c:pt idx="5692">
                  <c:v>2.0073363871375923E-2</c:v>
                </c:pt>
                <c:pt idx="5693">
                  <c:v>1.9980724193837791E-2</c:v>
                </c:pt>
                <c:pt idx="5694">
                  <c:v>1.989359362444746E-2</c:v>
                </c:pt>
                <c:pt idx="5695">
                  <c:v>1.9811818172226169E-2</c:v>
                </c:pt>
                <c:pt idx="5696">
                  <c:v>1.9735244258660873E-2</c:v>
                </c:pt>
                <c:pt idx="5697">
                  <c:v>1.9663718985131983E-2</c:v>
                </c:pt>
                <c:pt idx="5698">
                  <c:v>1.9597090380378043E-2</c:v>
                </c:pt>
                <c:pt idx="5699">
                  <c:v>1.9535207628911387E-2</c:v>
                </c:pt>
                <c:pt idx="5700">
                  <c:v>1.9477921281273361E-2</c:v>
                </c:pt>
                <c:pt idx="5701">
                  <c:v>1.9425083446990128E-2</c:v>
                </c:pt>
                <c:pt idx="5702">
                  <c:v>1.9376547971063439E-2</c:v>
                </c:pt>
                <c:pt idx="5703">
                  <c:v>1.9332170594804823E-2</c:v>
                </c:pt>
                <c:pt idx="5704">
                  <c:v>1.9291809101794049E-2</c:v>
                </c:pt>
                <c:pt idx="5705">
                  <c:v>1.9255323449719166E-2</c:v>
                </c:pt>
                <c:pt idx="5706">
                  <c:v>1.9222575888827486E-2</c:v>
                </c:pt>
                <c:pt idx="5707">
                  <c:v>1.9193431067693625E-2</c:v>
                </c:pt>
                <c:pt idx="5708">
                  <c:v>1.9167756126984875E-2</c:v>
                </c:pt>
                <c:pt idx="5709">
                  <c:v>1.9145420781880272E-2</c:v>
                </c:pt>
                <c:pt idx="5710">
                  <c:v>1.9126297393775953E-2</c:v>
                </c:pt>
                <c:pt idx="5711">
                  <c:v>1.911026103188548E-2</c:v>
                </c:pt>
                <c:pt idx="5712">
                  <c:v>1.909718952532144E-2</c:v>
                </c:pt>
                <c:pt idx="5713">
                  <c:v>1.908696350622156E-2</c:v>
                </c:pt>
                <c:pt idx="5714">
                  <c:v>1.9078134532702667E-2</c:v>
                </c:pt>
                <c:pt idx="5715">
                  <c:v>1.9067712315245441E-2</c:v>
                </c:pt>
                <c:pt idx="5716">
                  <c:v>1.9053671099261506E-2</c:v>
                </c:pt>
                <c:pt idx="5717">
                  <c:v>1.9035233458593707E-2</c:v>
                </c:pt>
                <c:pt idx="5718">
                  <c:v>1.9011724989082296E-2</c:v>
                </c:pt>
                <c:pt idx="5719">
                  <c:v>1.8982529582288812E-2</c:v>
                </c:pt>
                <c:pt idx="5720">
                  <c:v>1.894708512413678E-2</c:v>
                </c:pt>
                <c:pt idx="5721">
                  <c:v>1.8904880760860297E-2</c:v>
                </c:pt>
                <c:pt idx="5722">
                  <c:v>1.8855454307049838E-2</c:v>
                </c:pt>
                <c:pt idx="5723">
                  <c:v>1.8798389742459981E-2</c:v>
                </c:pt>
                <c:pt idx="5724">
                  <c:v>1.8733314794440941E-2</c:v>
                </c:pt>
                <c:pt idx="5725">
                  <c:v>1.8659898604619678E-2</c:v>
                </c:pt>
                <c:pt idx="5726">
                  <c:v>1.8577849478451421E-2</c:v>
                </c:pt>
                <c:pt idx="5727">
                  <c:v>1.8486912716202751E-2</c:v>
                </c:pt>
                <c:pt idx="5728">
                  <c:v>1.8386868523869015E-2</c:v>
                </c:pt>
                <c:pt idx="5729">
                  <c:v>1.8277530002480238E-2</c:v>
                </c:pt>
                <c:pt idx="5730">
                  <c:v>1.8158741214206027E-2</c:v>
                </c:pt>
                <c:pt idx="5731">
                  <c:v>1.8030375323632546E-2</c:v>
                </c:pt>
                <c:pt idx="5732">
                  <c:v>1.7892332812553265E-2</c:v>
                </c:pt>
                <c:pt idx="5733">
                  <c:v>1.7744539766589729E-2</c:v>
                </c:pt>
                <c:pt idx="5734">
                  <c:v>1.7586946231935123E-2</c:v>
                </c:pt>
                <c:pt idx="5735">
                  <c:v>1.74195246405013E-2</c:v>
                </c:pt>
                <c:pt idx="5736">
                  <c:v>1.7242268301733723E-2</c:v>
                </c:pt>
                <c:pt idx="5737">
                  <c:v>1.7055189959354115E-2</c:v>
                </c:pt>
                <c:pt idx="5738">
                  <c:v>1.6858320411285301E-2</c:v>
                </c:pt>
                <c:pt idx="5739">
                  <c:v>1.6651707191013151E-2</c:v>
                </c:pt>
                <c:pt idx="5740">
                  <c:v>1.6435413308644637E-2</c:v>
                </c:pt>
                <c:pt idx="5741">
                  <c:v>1.6209516049923923E-2</c:v>
                </c:pt>
                <c:pt idx="5742">
                  <c:v>1.5974105831483391E-2</c:v>
                </c:pt>
                <c:pt idx="5743">
                  <c:v>1.5729285110613021E-2</c:v>
                </c:pt>
                <c:pt idx="5744">
                  <c:v>1.5475167347848987E-2</c:v>
                </c:pt>
                <c:pt idx="5745">
                  <c:v>1.5211876020698093E-2</c:v>
                </c:pt>
                <c:pt idx="5746">
                  <c:v>1.4939543686833713E-2</c:v>
                </c:pt>
                <c:pt idx="5747">
                  <c:v>1.4658311095119161E-2</c:v>
                </c:pt>
                <c:pt idx="5748">
                  <c:v>1.436832634283842E-2</c:v>
                </c:pt>
                <c:pt idx="5749">
                  <c:v>1.4069744077533659E-2</c:v>
                </c:pt>
                <c:pt idx="5750">
                  <c:v>1.3762724741881806E-2</c:v>
                </c:pt>
                <c:pt idx="5751">
                  <c:v>1.3447433860061501E-2</c:v>
                </c:pt>
                <c:pt idx="5752">
                  <c:v>1.3126907496395893E-2</c:v>
                </c:pt>
                <c:pt idx="5753">
                  <c:v>1.2807509544055497E-2</c:v>
                </c:pt>
                <c:pt idx="5754">
                  <c:v>1.2493537700264193E-2</c:v>
                </c:pt>
                <c:pt idx="5755">
                  <c:v>1.2186612237262561E-2</c:v>
                </c:pt>
                <c:pt idx="5756">
                  <c:v>1.1888140064478721E-2</c:v>
                </c:pt>
                <c:pt idx="5757">
                  <c:v>1.1599410479254535E-2</c:v>
                </c:pt>
                <c:pt idx="5758">
                  <c:v>1.1321603946901727E-2</c:v>
                </c:pt>
                <c:pt idx="5759">
                  <c:v>1.1055797527088022E-2</c:v>
                </c:pt>
                <c:pt idx="5760">
                  <c:v>1.0802970013010367E-2</c:v>
                </c:pt>
                <c:pt idx="5761">
                  <c:v>1.0564006897677815E-2</c:v>
                </c:pt>
                <c:pt idx="5762">
                  <c:v>1.0339705173603863E-2</c:v>
                </c:pt>
                <c:pt idx="5763">
                  <c:v>1.0130777968411501E-2</c:v>
                </c:pt>
                <c:pt idx="5764">
                  <c:v>9.9378590188579762E-3</c:v>
                </c:pt>
                <c:pt idx="5765">
                  <c:v>9.7615069859240157E-3</c:v>
                </c:pt>
                <c:pt idx="5766">
                  <c:v>9.6022096137280723E-3</c:v>
                </c:pt>
                <c:pt idx="5767">
                  <c:v>9.4603877351384525E-3</c:v>
                </c:pt>
                <c:pt idx="5768">
                  <c:v>9.336399127050277E-3</c:v>
                </c:pt>
                <c:pt idx="5769">
                  <c:v>9.2305422183773782E-3</c:v>
                </c:pt>
                <c:pt idx="5770">
                  <c:v>9.1430596538809045E-3</c:v>
                </c:pt>
                <c:pt idx="5771">
                  <c:v>9.0741417170153958E-3</c:v>
                </c:pt>
                <c:pt idx="5772">
                  <c:v>9.0239296150255496E-3</c:v>
                </c:pt>
                <c:pt idx="5773">
                  <c:v>8.9925186295645044E-3</c:v>
                </c:pt>
                <c:pt idx="5774">
                  <c:v>8.9799611361372905E-3</c:v>
                </c:pt>
                <c:pt idx="5775">
                  <c:v>8.9862694956951567E-3</c:v>
                </c:pt>
                <c:pt idx="5776">
                  <c:v>9.0114188217210942E-3</c:v>
                </c:pt>
                <c:pt idx="5777">
                  <c:v>9.0553496261539766E-3</c:v>
                </c:pt>
                <c:pt idx="5778">
                  <c:v>9.1179703474993257E-3</c:v>
                </c:pt>
                <c:pt idx="5779">
                  <c:v>9.199159764467852E-3</c:v>
                </c:pt>
                <c:pt idx="5780">
                  <c:v>9.2987692984709026E-3</c:v>
                </c:pt>
                <c:pt idx="5781">
                  <c:v>9.4166252082843998E-3</c:v>
                </c:pt>
                <c:pt idx="5782">
                  <c:v>9.5525306801692751E-3</c:v>
                </c:pt>
                <c:pt idx="5783">
                  <c:v>9.7062678167092048E-3</c:v>
                </c:pt>
                <c:pt idx="5784">
                  <c:v>9.8775995275942174E-3</c:v>
                </c:pt>
                <c:pt idx="5785">
                  <c:v>1.006627132554166E-2</c:v>
                </c:pt>
                <c:pt idx="5786">
                  <c:v>1.0272013030509598E-2</c:v>
                </c:pt>
                <c:pt idx="5787">
                  <c:v>1.0494540385309271E-2</c:v>
                </c:pt>
                <c:pt idx="5788">
                  <c:v>1.0733556585682627E-2</c:v>
                </c:pt>
                <c:pt idx="5789">
                  <c:v>1.0985817873732798E-2</c:v>
                </c:pt>
                <c:pt idx="5790">
                  <c:v>1.124466584254448E-2</c:v>
                </c:pt>
                <c:pt idx="5791">
                  <c:v>1.1505553355225979E-2</c:v>
                </c:pt>
                <c:pt idx="5792">
                  <c:v>1.1766671284092143E-2</c:v>
                </c:pt>
                <c:pt idx="5793">
                  <c:v>1.2026425112832617E-2</c:v>
                </c:pt>
                <c:pt idx="5794">
                  <c:v>1.2283337427288515E-2</c:v>
                </c:pt>
                <c:pt idx="5795">
                  <c:v>1.2536039459249455E-2</c:v>
                </c:pt>
                <c:pt idx="5796">
                  <c:v>1.2783266033482127E-2</c:v>
                </c:pt>
                <c:pt idx="5797">
                  <c:v>1.3023850778196941E-2</c:v>
                </c:pt>
                <c:pt idx="5798">
                  <c:v>1.3256721483079149E-2</c:v>
                </c:pt>
                <c:pt idx="5799">
                  <c:v>1.3480895599632928E-2</c:v>
                </c:pt>
                <c:pt idx="5800">
                  <c:v>1.3695475882446068E-2</c:v>
                </c:pt>
                <c:pt idx="5801">
                  <c:v>1.3899646169950274E-2</c:v>
                </c:pt>
                <c:pt idx="5802">
                  <c:v>1.4092667303081138E-2</c:v>
                </c:pt>
                <c:pt idx="5803">
                  <c:v>1.4273873180093702E-2</c:v>
                </c:pt>
                <c:pt idx="5804">
                  <c:v>1.4442666945644738E-2</c:v>
                </c:pt>
                <c:pt idx="5805">
                  <c:v>1.4598517312127114E-2</c:v>
                </c:pt>
                <c:pt idx="5806">
                  <c:v>1.47409550111266E-2</c:v>
                </c:pt>
                <c:pt idx="5807">
                  <c:v>1.4869569372769441E-2</c:v>
                </c:pt>
                <c:pt idx="5808">
                  <c:v>1.4984005030637151E-2</c:v>
                </c:pt>
                <c:pt idx="5809">
                  <c:v>1.5083958749846887E-2</c:v>
                </c:pt>
                <c:pt idx="5810">
                  <c:v>1.5169176375822612E-2</c:v>
                </c:pt>
                <c:pt idx="5811">
                  <c:v>1.5239449901225034E-2</c:v>
                </c:pt>
                <c:pt idx="5812">
                  <c:v>1.5294614648455503E-2</c:v>
                </c:pt>
                <c:pt idx="5813">
                  <c:v>1.5334546565106619E-2</c:v>
                </c:pt>
                <c:pt idx="5814">
                  <c:v>1.5359159629698122E-2</c:v>
                </c:pt>
                <c:pt idx="5815">
                  <c:v>1.5368403365008955E-2</c:v>
                </c:pt>
                <c:pt idx="5816">
                  <c:v>1.5362260456297155E-2</c:v>
                </c:pt>
                <c:pt idx="5817">
                  <c:v>1.534074447168522E-2</c:v>
                </c:pt>
                <c:pt idx="5818">
                  <c:v>1.5303897681981676E-2</c:v>
                </c:pt>
                <c:pt idx="5819">
                  <c:v>1.525178897720832E-2</c:v>
                </c:pt>
                <c:pt idx="5820">
                  <c:v>1.518451187710626E-2</c:v>
                </c:pt>
                <c:pt idx="5821">
                  <c:v>1.5102182632902975E-2</c:v>
                </c:pt>
                <c:pt idx="5822">
                  <c:v>1.5004938417636159E-2</c:v>
                </c:pt>
                <c:pt idx="5823">
                  <c:v>1.4892935602347822E-2</c:v>
                </c:pt>
                <c:pt idx="5824">
                  <c:v>1.4766348115484502E-2</c:v>
                </c:pt>
                <c:pt idx="5825">
                  <c:v>1.4625365882862945E-2</c:v>
                </c:pt>
                <c:pt idx="5826">
                  <c:v>1.447019334559246E-2</c:v>
                </c:pt>
                <c:pt idx="5827">
                  <c:v>1.4301048053373776E-2</c:v>
                </c:pt>
                <c:pt idx="5828">
                  <c:v>1.4118159330630568E-2</c:v>
                </c:pt>
                <c:pt idx="5829">
                  <c:v>1.3921767012966126E-2</c:v>
                </c:pt>
                <c:pt idx="5830">
                  <c:v>1.3712120251477191E-2</c:v>
                </c:pt>
                <c:pt idx="5831">
                  <c:v>1.3489476382497815E-2</c:v>
                </c:pt>
                <c:pt idx="5832">
                  <c:v>1.325409986039062E-2</c:v>
                </c:pt>
                <c:pt idx="5833">
                  <c:v>1.30062612510437E-2</c:v>
                </c:pt>
                <c:pt idx="5834">
                  <c:v>1.2746236283783564E-2</c:v>
                </c:pt>
                <c:pt idx="5835">
                  <c:v>1.247430495945593E-2</c:v>
                </c:pt>
                <c:pt idx="5836">
                  <c:v>1.2190750712477761E-2</c:v>
                </c:pt>
                <c:pt idx="5837">
                  <c:v>1.1895859624712212E-2</c:v>
                </c:pt>
                <c:pt idx="5838">
                  <c:v>1.1589919689068086E-2</c:v>
                </c:pt>
                <c:pt idx="5839">
                  <c:v>1.1273220120775642E-2</c:v>
                </c:pt>
                <c:pt idx="5840">
                  <c:v>1.0946050714343137E-2</c:v>
                </c:pt>
                <c:pt idx="5841">
                  <c:v>1.0608701244244581E-2</c:v>
                </c:pt>
                <c:pt idx="5842">
                  <c:v>1.0261460907449239E-2</c:v>
                </c:pt>
                <c:pt idx="5843">
                  <c:v>9.9046178059460383E-3</c:v>
                </c:pt>
                <c:pt idx="5844">
                  <c:v>9.5384584674727338E-3</c:v>
                </c:pt>
                <c:pt idx="5845">
                  <c:v>9.1632674027094328E-3</c:v>
                </c:pt>
                <c:pt idx="5846">
                  <c:v>8.7793266972468597E-3</c:v>
                </c:pt>
                <c:pt idx="5847">
                  <c:v>8.3869156366908788E-3</c:v>
                </c:pt>
                <c:pt idx="5848">
                  <c:v>7.9863103633166944E-3</c:v>
                </c:pt>
                <c:pt idx="5849">
                  <c:v>7.5777835627300434E-3</c:v>
                </c:pt>
                <c:pt idx="5850">
                  <c:v>7.1616041790526514E-3</c:v>
                </c:pt>
                <c:pt idx="5851">
                  <c:v>6.7380371571873401E-3</c:v>
                </c:pt>
                <c:pt idx="5852">
                  <c:v>6.3096294118911919E-3</c:v>
                </c:pt>
                <c:pt idx="5853">
                  <c:v>5.8815748879588389E-3</c:v>
                </c:pt>
                <c:pt idx="5854">
                  <c:v>5.4574122510580234E-3</c:v>
                </c:pt>
                <c:pt idx="5855">
                  <c:v>5.0385376202133686E-3</c:v>
                </c:pt>
                <c:pt idx="5856">
                  <c:v>4.6261703325589454E-3</c:v>
                </c:pt>
                <c:pt idx="5857">
                  <c:v>4.2214295923495432E-3</c:v>
                </c:pt>
                <c:pt idx="5858">
                  <c:v>3.8253417400702242E-3</c:v>
                </c:pt>
                <c:pt idx="5859">
                  <c:v>3.4388448396035476E-3</c:v>
                </c:pt>
                <c:pt idx="5860">
                  <c:v>3.0627930294253557E-3</c:v>
                </c:pt>
                <c:pt idx="5861">
                  <c:v>2.6979607290131811E-3</c:v>
                </c:pt>
                <c:pt idx="5862">
                  <c:v>2.3450467055013795E-3</c:v>
                </c:pt>
                <c:pt idx="5863">
                  <c:v>2.0046780025948334E-3</c:v>
                </c:pt>
                <c:pt idx="5864">
                  <c:v>1.6774137337805519E-3</c:v>
                </c:pt>
                <c:pt idx="5865">
                  <c:v>1.3637487419824246E-3</c:v>
                </c:pt>
                <c:pt idx="5866">
                  <c:v>1.0641171279179218E-3</c:v>
                </c:pt>
                <c:pt idx="5867">
                  <c:v>7.7889564950929882E-4</c:v>
                </c:pt>
                <c:pt idx="5868">
                  <c:v>5.0840699478655747E-4</c:v>
                </c:pt>
                <c:pt idx="5869">
                  <c:v>2.5292293079479268E-4</c:v>
                </c:pt>
                <c:pt idx="5870">
                  <c:v>1.2667331078241841E-5</c:v>
                </c:pt>
                <c:pt idx="5871">
                  <c:v>-2.1218091562485043E-4</c:v>
                </c:pt>
                <c:pt idx="5872">
                  <c:v>-4.2148511280409374E-4</c:v>
                </c:pt>
                <c:pt idx="5873">
                  <c:v>-6.1514807700131465E-4</c:v>
                </c:pt>
                <c:pt idx="5874">
                  <c:v>-7.9310956929519645E-4</c:v>
                </c:pt>
                <c:pt idx="5875">
                  <c:v>-9.5534383468173897E-4</c:v>
                </c:pt>
                <c:pt idx="5876">
                  <c:v>-1.1018572465699621E-3</c:v>
                </c:pt>
                <c:pt idx="5877">
                  <c:v>-1.2326860536060092E-3</c:v>
                </c:pt>
                <c:pt idx="5878">
                  <c:v>-1.3478942260316017E-3</c:v>
                </c:pt>
                <c:pt idx="5879">
                  <c:v>-1.4475713987899717E-3</c:v>
                </c:pt>
                <c:pt idx="5880">
                  <c:v>-1.5318309085975996E-3</c:v>
                </c:pt>
                <c:pt idx="5881">
                  <c:v>-1.6008079222137469E-3</c:v>
                </c:pt>
                <c:pt idx="5882">
                  <c:v>-1.6546576531568729E-3</c:v>
                </c:pt>
                <c:pt idx="5883">
                  <c:v>-1.6935536641380351E-3</c:v>
                </c:pt>
                <c:pt idx="5884">
                  <c:v>-1.7176862525072557E-3</c:v>
                </c:pt>
                <c:pt idx="5885">
                  <c:v>-1.7272609160359942E-3</c:v>
                </c:pt>
                <c:pt idx="5886">
                  <c:v>-1.7224968963920043E-3</c:v>
                </c:pt>
                <c:pt idx="5887">
                  <c:v>-1.7036257976965714E-3</c:v>
                </c:pt>
                <c:pt idx="5888">
                  <c:v>-1.6708902775916007E-3</c:v>
                </c:pt>
                <c:pt idx="5889">
                  <c:v>-1.6245428082837846E-3</c:v>
                </c:pt>
                <c:pt idx="5890">
                  <c:v>-1.5648445050741979E-3</c:v>
                </c:pt>
                <c:pt idx="5891">
                  <c:v>-1.4920640199262035E-3</c:v>
                </c:pt>
                <c:pt idx="5892">
                  <c:v>-1.4064764976689217E-3</c:v>
                </c:pt>
                <c:pt idx="5893">
                  <c:v>-1.3083625924808565E-3</c:v>
                </c:pt>
                <c:pt idx="5894">
                  <c:v>-1.1980075423460323E-3</c:v>
                </c:pt>
                <c:pt idx="5895">
                  <c:v>-1.0757002992241704E-3</c:v>
                </c:pt>
                <c:pt idx="5896">
                  <c:v>-9.4173271272713038E-4</c:v>
                </c:pt>
                <c:pt idx="5897">
                  <c:v>-7.9639876514262659E-4</c:v>
                </c:pt>
                <c:pt idx="5898">
                  <c:v>-6.399938557010873E-4</c:v>
                </c:pt>
                <c:pt idx="5899">
                  <c:v>-4.7281413203009156E-4</c:v>
                </c:pt>
                <c:pt idx="5900">
                  <c:v>-2.9515586679505442E-4</c:v>
                </c:pt>
                <c:pt idx="5901">
                  <c:v>-1.0731487757667655E-4</c:v>
                </c:pt>
                <c:pt idx="5902">
                  <c:v>9.0414011911830523E-5</c:v>
                </c:pt>
                <c:pt idx="5903">
                  <c:v>2.9773747111105708E-4</c:v>
                </c:pt>
                <c:pt idx="5904">
                  <c:v>5.143641241993535E-4</c:v>
                </c:pt>
                <c:pt idx="5905">
                  <c:v>7.4000497571092042E-4</c:v>
                </c:pt>
                <c:pt idx="5906">
                  <c:v>9.7437380187786235E-4</c:v>
                </c:pt>
                <c:pt idx="5907">
                  <c:v>1.2171875093312868E-3</c:v>
                </c:pt>
                <c:pt idx="5908">
                  <c:v>1.4681664627464101E-3</c:v>
                </c:pt>
                <c:pt idx="5909">
                  <c:v>1.7270347829660649E-3</c:v>
                </c:pt>
                <c:pt idx="5910">
                  <c:v>1.9935206170854872E-3</c:v>
                </c:pt>
                <c:pt idx="5911">
                  <c:v>2.267356381936082E-3</c:v>
                </c:pt>
                <c:pt idx="5912">
                  <c:v>2.5482789823500756E-3</c:v>
                </c:pt>
                <c:pt idx="5913">
                  <c:v>2.8360300055469368E-3</c:v>
                </c:pt>
                <c:pt idx="5914">
                  <c:v>3.130151386288871E-3</c:v>
                </c:pt>
                <c:pt idx="5915">
                  <c:v>3.4299528831708741E-3</c:v>
                </c:pt>
                <c:pt idx="5916">
                  <c:v>3.7348970451662935E-3</c:v>
                </c:pt>
                <c:pt idx="5917">
                  <c:v>4.0446428957212318E-3</c:v>
                </c:pt>
                <c:pt idx="5918">
                  <c:v>4.3588701706879264E-3</c:v>
                </c:pt>
                <c:pt idx="5919">
                  <c:v>4.6772725275002766E-3</c:v>
                </c:pt>
                <c:pt idx="5920">
                  <c:v>4.9995569464110498E-3</c:v>
                </c:pt>
                <c:pt idx="5921">
                  <c:v>5.325443358371363E-3</c:v>
                </c:pt>
                <c:pt idx="5922">
                  <c:v>5.654664281605497E-3</c:v>
                </c:pt>
                <c:pt idx="5923">
                  <c:v>5.986964459540489E-3</c:v>
                </c:pt>
                <c:pt idx="5924">
                  <c:v>6.3221005004219606E-3</c:v>
                </c:pt>
                <c:pt idx="5925">
                  <c:v>6.6598405191822078E-3</c:v>
                </c:pt>
                <c:pt idx="5926">
                  <c:v>6.9999637820974655E-3</c:v>
                </c:pt>
                <c:pt idx="5927">
                  <c:v>7.3422603547202443E-3</c:v>
                </c:pt>
                <c:pt idx="5928">
                  <c:v>7.686530753540967E-3</c:v>
                </c:pt>
                <c:pt idx="5929">
                  <c:v>8.0325856017891221E-3</c:v>
                </c:pt>
                <c:pt idx="5930">
                  <c:v>8.3802452897493267E-3</c:v>
                </c:pt>
                <c:pt idx="5931">
                  <c:v>8.7293396399325211E-3</c:v>
                </c:pt>
                <c:pt idx="5932">
                  <c:v>9.0797075774097045E-3</c:v>
                </c:pt>
                <c:pt idx="5933">
                  <c:v>9.431196805582227E-3</c:v>
                </c:pt>
                <c:pt idx="5934">
                  <c:v>9.7836634876389324E-3</c:v>
                </c:pt>
                <c:pt idx="5935">
                  <c:v>1.013697193391247E-2</c:v>
                </c:pt>
                <c:pt idx="5936">
                  <c:v>1.0490994295330189E-2</c:v>
                </c:pt>
                <c:pt idx="5937">
                  <c:v>1.0845610263124326E-2</c:v>
                </c:pt>
                <c:pt idx="5938">
                  <c:v>1.120070677494423E-2</c:v>
                </c:pt>
                <c:pt idx="5939">
                  <c:v>1.1556177727490867E-2</c:v>
                </c:pt>
                <c:pt idx="5940">
                  <c:v>1.1911923695773303E-2</c:v>
                </c:pt>
                <c:pt idx="5941">
                  <c:v>1.2267851659064978E-2</c:v>
                </c:pt>
                <c:pt idx="5942">
                  <c:v>1.2623874733625204E-2</c:v>
                </c:pt>
                <c:pt idx="5943">
                  <c:v>1.2979911912223998E-2</c:v>
                </c:pt>
                <c:pt idx="5944">
                  <c:v>1.333588781050226E-2</c:v>
                </c:pt>
                <c:pt idx="5945">
                  <c:v>1.3691732420177852E-2</c:v>
                </c:pt>
                <c:pt idx="5946">
                  <c:v>1.4047380869096762E-2</c:v>
                </c:pt>
                <c:pt idx="5947">
                  <c:v>1.4402773188114259E-2</c:v>
                </c:pt>
                <c:pt idx="5948">
                  <c:v>1.4757854084779774E-2</c:v>
                </c:pt>
                <c:pt idx="5949">
                  <c:v>1.5112572723785866E-2</c:v>
                </c:pt>
                <c:pt idx="5950">
                  <c:v>1.5466882514136695E-2</c:v>
                </c:pt>
                <c:pt idx="5951">
                  <c:v>1.5820740902972797E-2</c:v>
                </c:pt>
                <c:pt idx="5952">
                  <c:v>1.6174109175989246E-2</c:v>
                </c:pt>
                <c:pt idx="5953">
                  <c:v>1.6526952264370842E-2</c:v>
                </c:pt>
                <c:pt idx="5954">
                  <c:v>1.6879238558162233E-2</c:v>
                </c:pt>
                <c:pt idx="5955">
                  <c:v>1.723093972598428E-2</c:v>
                </c:pt>
                <c:pt idx="5956">
                  <c:v>1.758203054100186E-2</c:v>
                </c:pt>
                <c:pt idx="5957">
                  <c:v>1.7932488713041102E-2</c:v>
                </c:pt>
                <c:pt idx="5958">
                  <c:v>1.8282294726755056E-2</c:v>
                </c:pt>
                <c:pt idx="5959">
                  <c:v>1.8631431685722653E-2</c:v>
                </c:pt>
                <c:pt idx="5960">
                  <c:v>1.8979885162371767E-2</c:v>
                </c:pt>
                <c:pt idx="5961">
                  <c:v>1.9327643053608071E-2</c:v>
                </c:pt>
                <c:pt idx="5962">
                  <c:v>1.9674695442030335E-2</c:v>
                </c:pt>
                <c:pt idx="5963">
                  <c:v>2.0021034462610283E-2</c:v>
                </c:pt>
                <c:pt idx="5964">
                  <c:v>2.0366654174713207E-2</c:v>
                </c:pt>
                <c:pt idx="5965">
                  <c:v>2.0711550439332174E-2</c:v>
                </c:pt>
                <c:pt idx="5966">
                  <c:v>2.1055720801412575E-2</c:v>
                </c:pt>
                <c:pt idx="5967">
                  <c:v>2.1399164377134194E-2</c:v>
                </c:pt>
                <c:pt idx="5968">
                  <c:v>2.1741881746026002E-2</c:v>
                </c:pt>
                <c:pt idx="5969">
                  <c:v>2.2083874847783035E-2</c:v>
                </c:pt>
                <c:pt idx="5970">
                  <c:v>2.2425146883656981E-2</c:v>
                </c:pt>
                <c:pt idx="5971">
                  <c:v>2.2765702222291337E-2</c:v>
                </c:pt>
                <c:pt idx="5972">
                  <c:v>2.3105546309873274E-2</c:v>
                </c:pt>
                <c:pt idx="5973">
                  <c:v>2.3444685584472595E-2</c:v>
                </c:pt>
                <c:pt idx="5974">
                  <c:v>2.3783127394444995E-2</c:v>
                </c:pt>
                <c:pt idx="5975">
                  <c:v>2.4120879920768428E-2</c:v>
                </c:pt>
                <c:pt idx="5976">
                  <c:v>2.4457952103191655E-2</c:v>
                </c:pt>
                <c:pt idx="5977">
                  <c:v>2.4792635103809076E-2</c:v>
                </c:pt>
                <c:pt idx="5978">
                  <c:v>2.5121227679957347E-2</c:v>
                </c:pt>
                <c:pt idx="5979">
                  <c:v>2.5441269894227236E-2</c:v>
                </c:pt>
                <c:pt idx="5980">
                  <c:v>2.5751909196057941E-2</c:v>
                </c:pt>
                <c:pt idx="5981">
                  <c:v>2.605242265397158E-2</c:v>
                </c:pt>
                <c:pt idx="5982">
                  <c:v>2.634215919504268E-2</c:v>
                </c:pt>
                <c:pt idx="5983">
                  <c:v>2.6620534011827894E-2</c:v>
                </c:pt>
                <c:pt idx="5984">
                  <c:v>2.6887025001055158E-2</c:v>
                </c:pt>
                <c:pt idx="5985">
                  <c:v>2.7141169394627129E-2</c:v>
                </c:pt>
                <c:pt idx="5986">
                  <c:v>2.7382560513545991E-2</c:v>
                </c:pt>
                <c:pt idx="5987">
                  <c:v>2.7610844640155376E-2</c:v>
                </c:pt>
                <c:pt idx="5988">
                  <c:v>2.7825718006398565E-2</c:v>
                </c:pt>
                <c:pt idx="5989">
                  <c:v>2.8026923895802646E-2</c:v>
                </c:pt>
                <c:pt idx="5990">
                  <c:v>2.821424985684854E-2</c:v>
                </c:pt>
                <c:pt idx="5991">
                  <c:v>2.8387525025330821E-2</c:v>
                </c:pt>
                <c:pt idx="5992">
                  <c:v>2.8546617553270693E-2</c:v>
                </c:pt>
                <c:pt idx="5993">
                  <c:v>2.8691432141908189E-2</c:v>
                </c:pt>
                <c:pt idx="5994">
                  <c:v>2.8821907676272369E-2</c:v>
                </c:pt>
                <c:pt idx="5995">
                  <c:v>2.8938014958807646E-2</c:v>
                </c:pt>
                <c:pt idx="5996">
                  <c:v>2.9039754539516988E-2</c:v>
                </c:pt>
                <c:pt idx="5997">
                  <c:v>2.9127154640075544E-2</c:v>
                </c:pt>
                <c:pt idx="5998">
                  <c:v>2.9200269169364652E-2</c:v>
                </c:pt>
                <c:pt idx="5999">
                  <c:v>2.9259175827876287E-2</c:v>
                </c:pt>
                <c:pt idx="6000">
                  <c:v>2.9303974298445848E-2</c:v>
                </c:pt>
                <c:pt idx="6001">
                  <c:v>2.9334784520781469E-2</c:v>
                </c:pt>
                <c:pt idx="6002">
                  <c:v>2.9351745047272851E-2</c:v>
                </c:pt>
                <c:pt idx="6003">
                  <c:v>2.9355011477581714E-2</c:v>
                </c:pt>
                <c:pt idx="6004">
                  <c:v>2.9344754969538065E-2</c:v>
                </c:pt>
                <c:pt idx="6005">
                  <c:v>2.9321160823892311E-2</c:v>
                </c:pt>
                <c:pt idx="6006">
                  <c:v>2.9284427140500779E-2</c:v>
                </c:pt>
                <c:pt idx="6007">
                  <c:v>2.9234763543554983E-2</c:v>
                </c:pt>
                <c:pt idx="6008">
                  <c:v>2.9172389973496828E-2</c:v>
                </c:pt>
                <c:pt idx="6009">
                  <c:v>2.9097535543298705E-2</c:v>
                </c:pt>
                <c:pt idx="6010">
                  <c:v>2.9010437456825085E-2</c:v>
                </c:pt>
                <c:pt idx="6011">
                  <c:v>2.891133998703161E-2</c:v>
                </c:pt>
                <c:pt idx="6012">
                  <c:v>2.8800493511798888E-2</c:v>
                </c:pt>
                <c:pt idx="6013">
                  <c:v>2.8678153605240279E-2</c:v>
                </c:pt>
                <c:pt idx="6014">
                  <c:v>2.8544580182367899E-2</c:v>
                </c:pt>
                <c:pt idx="6015">
                  <c:v>2.8400036695043311E-2</c:v>
                </c:pt>
                <c:pt idx="6016">
                  <c:v>2.8244789377188332E-2</c:v>
                </c:pt>
                <c:pt idx="6017">
                  <c:v>2.8079106537274984E-2</c:v>
                </c:pt>
                <c:pt idx="6018">
                  <c:v>2.7903257896161222E-2</c:v>
                </c:pt>
                <c:pt idx="6019">
                  <c:v>2.7717513968387768E-2</c:v>
                </c:pt>
                <c:pt idx="6020">
                  <c:v>2.7522145485096693E-2</c:v>
                </c:pt>
                <c:pt idx="6021">
                  <c:v>2.731742285678344E-2</c:v>
                </c:pt>
                <c:pt idx="6022">
                  <c:v>2.7103615674137535E-2</c:v>
                </c:pt>
                <c:pt idx="6023">
                  <c:v>2.6880992245281038E-2</c:v>
                </c:pt>
                <c:pt idx="6024">
                  <c:v>2.6649819167756623E-2</c:v>
                </c:pt>
                <c:pt idx="6025">
                  <c:v>2.6410360933667543E-2</c:v>
                </c:pt>
                <c:pt idx="6026">
                  <c:v>2.6162879566418978E-2</c:v>
                </c:pt>
                <c:pt idx="6027">
                  <c:v>2.5907634287556786E-2</c:v>
                </c:pt>
                <c:pt idx="6028">
                  <c:v>2.5644881212248283E-2</c:v>
                </c:pt>
                <c:pt idx="6029">
                  <c:v>2.5374873071991728E-2</c:v>
                </c:pt>
                <c:pt idx="6030">
                  <c:v>2.5097858963193789E-2</c:v>
                </c:pt>
                <c:pt idx="6031">
                  <c:v>2.481408412029322E-2</c:v>
                </c:pt>
                <c:pt idx="6032">
                  <c:v>2.4523789712157028E-2</c:v>
                </c:pt>
                <c:pt idx="6033">
                  <c:v>2.4227212660518554E-2</c:v>
                </c:pt>
                <c:pt idx="6034">
                  <c:v>2.392458547926998E-2</c:v>
                </c:pt>
                <c:pt idx="6035">
                  <c:v>2.3616136133466241E-2</c:v>
                </c:pt>
                <c:pt idx="6036">
                  <c:v>2.3302087916933775E-2</c:v>
                </c:pt>
                <c:pt idx="6037">
                  <c:v>2.2982659347426972E-2</c:v>
                </c:pt>
                <c:pt idx="6038">
                  <c:v>2.2658064078307675E-2</c:v>
                </c:pt>
                <c:pt idx="6039">
                  <c:v>2.2328518517658165E-2</c:v>
                </c:pt>
                <c:pt idx="6040">
                  <c:v>2.1994242999039286E-2</c:v>
                </c:pt>
                <c:pt idx="6041">
                  <c:v>2.1655447262564624E-2</c:v>
                </c:pt>
                <c:pt idx="6042">
                  <c:v>2.1312328784377985E-2</c:v>
                </c:pt>
                <c:pt idx="6043">
                  <c:v>2.0965079371245435E-2</c:v>
                </c:pt>
                <c:pt idx="6044">
                  <c:v>2.0613885410367249E-2</c:v>
                </c:pt>
                <c:pt idx="6045">
                  <c:v>2.0258927896130118E-2</c:v>
                </c:pt>
                <c:pt idx="6046">
                  <c:v>1.9900382457473182E-2</c:v>
                </c:pt>
                <c:pt idx="6047">
                  <c:v>1.9538419393402964E-2</c:v>
                </c:pt>
                <c:pt idx="6048">
                  <c:v>1.9173203716300279E-2</c:v>
                </c:pt>
                <c:pt idx="6049">
                  <c:v>1.8804895202402066E-2</c:v>
                </c:pt>
                <c:pt idx="6050">
                  <c:v>1.8433648448860501E-2</c:v>
                </c:pt>
                <c:pt idx="6051">
                  <c:v>1.8059612936812474E-2</c:v>
                </c:pt>
                <c:pt idx="6052">
                  <c:v>1.7682933099914047E-2</c:v>
                </c:pt>
                <c:pt idx="6053">
                  <c:v>1.7303748397832427E-2</c:v>
                </c:pt>
                <c:pt idx="6054">
                  <c:v>1.6922193394203627E-2</c:v>
                </c:pt>
                <c:pt idx="6055">
                  <c:v>1.6538397838595682E-2</c:v>
                </c:pt>
                <c:pt idx="6056">
                  <c:v>1.6152486752039719E-2</c:v>
                </c:pt>
                <c:pt idx="6057">
                  <c:v>1.5764580515714971E-2</c:v>
                </c:pt>
                <c:pt idx="6058">
                  <c:v>1.5374794962396528E-2</c:v>
                </c:pt>
                <c:pt idx="6059">
                  <c:v>1.4983241470298558E-2</c:v>
                </c:pt>
                <c:pt idx="6060">
                  <c:v>1.4590027058960345E-2</c:v>
                </c:pt>
                <c:pt idx="6061">
                  <c:v>1.4195254486853739E-2</c:v>
                </c:pt>
                <c:pt idx="6062">
                  <c:v>1.3799022350399339E-2</c:v>
                </c:pt>
                <c:pt idx="6063">
                  <c:v>1.340142518410381E-2</c:v>
                </c:pt>
                <c:pt idx="6064">
                  <c:v>1.3005399805630632E-2</c:v>
                </c:pt>
                <c:pt idx="6065">
                  <c:v>1.2617180163705432E-2</c:v>
                </c:pt>
                <c:pt idx="6066">
                  <c:v>1.2240941438634511E-2</c:v>
                </c:pt>
                <c:pt idx="6067">
                  <c:v>1.1878193715337949E-2</c:v>
                </c:pt>
                <c:pt idx="6068">
                  <c:v>1.1530229573977516E-2</c:v>
                </c:pt>
                <c:pt idx="6069">
                  <c:v>1.1198219770090695E-2</c:v>
                </c:pt>
                <c:pt idx="6070">
                  <c:v>1.0883222515828078E-2</c:v>
                </c:pt>
                <c:pt idx="6071">
                  <c:v>1.0586189400200683E-2</c:v>
                </c:pt>
                <c:pt idx="6072">
                  <c:v>1.0307970994624677E-2</c:v>
                </c:pt>
                <c:pt idx="6073">
                  <c:v>1.0049322258380658E-2</c:v>
                </c:pt>
                <c:pt idx="6074">
                  <c:v>9.8109077513116733E-3</c:v>
                </c:pt>
                <c:pt idx="6075">
                  <c:v>9.5933066572875588E-3</c:v>
                </c:pt>
                <c:pt idx="6076">
                  <c:v>9.3970176219545509E-3</c:v>
                </c:pt>
                <c:pt idx="6077">
                  <c:v>9.2224634083905455E-3</c:v>
                </c:pt>
                <c:pt idx="6078">
                  <c:v>9.0699953743886633E-3</c:v>
                </c:pt>
                <c:pt idx="6079">
                  <c:v>8.9398977751750201E-3</c:v>
                </c:pt>
                <c:pt idx="6080">
                  <c:v>8.8323918954378473E-3</c:v>
                </c:pt>
                <c:pt idx="6081">
                  <c:v>8.7476400146042008E-3</c:v>
                </c:pt>
                <c:pt idx="6082">
                  <c:v>8.6857492093464321E-3</c:v>
                </c:pt>
                <c:pt idx="6083">
                  <c:v>8.6467749973389504E-3</c:v>
                </c:pt>
                <c:pt idx="6084">
                  <c:v>8.6307248263092547E-3</c:v>
                </c:pt>
                <c:pt idx="6085">
                  <c:v>8.6375614124447418E-3</c:v>
                </c:pt>
                <c:pt idx="6086">
                  <c:v>8.667205932224073E-3</c:v>
                </c:pt>
                <c:pt idx="6087">
                  <c:v>8.7195410717402604E-3</c:v>
                </c:pt>
                <c:pt idx="6088">
                  <c:v>8.7944139375740072E-3</c:v>
                </c:pt>
                <c:pt idx="6089">
                  <c:v>8.8916388332604419E-3</c:v>
                </c:pt>
                <c:pt idx="6090">
                  <c:v>9.0109999053681524E-3</c:v>
                </c:pt>
                <c:pt idx="6091">
                  <c:v>9.1522536631821489E-3</c:v>
                </c:pt>
                <c:pt idx="6092">
                  <c:v>9.3151313759467034E-3</c:v>
                </c:pt>
                <c:pt idx="6093">
                  <c:v>9.4993413515846656E-3</c:v>
                </c:pt>
                <c:pt idx="6094">
                  <c:v>9.7045711007654484E-3</c:v>
                </c:pt>
                <c:pt idx="6095">
                  <c:v>9.9304893901435379E-3</c:v>
                </c:pt>
                <c:pt idx="6096">
                  <c:v>1.0176748188540112E-2</c:v>
                </c:pt>
                <c:pt idx="6097">
                  <c:v>1.0442984509778317E-2</c:v>
                </c:pt>
                <c:pt idx="6098">
                  <c:v>1.0728822155828269E-2</c:v>
                </c:pt>
                <c:pt idx="6099">
                  <c:v>1.1033873363852338E-2</c:v>
                </c:pt>
                <c:pt idx="6100">
                  <c:v>1.1357740360676952E-2</c:v>
                </c:pt>
                <c:pt idx="6101">
                  <c:v>1.1700016828150141E-2</c:v>
                </c:pt>
                <c:pt idx="6102">
                  <c:v>1.206028928277234E-2</c:v>
                </c:pt>
                <c:pt idx="6103">
                  <c:v>1.2438138372923039E-2</c:v>
                </c:pt>
                <c:pt idx="6104">
                  <c:v>1.283314009692378E-2</c:v>
                </c:pt>
                <c:pt idx="6105">
                  <c:v>1.3244866945113329E-2</c:v>
                </c:pt>
                <c:pt idx="6106">
                  <c:v>1.3672888969031188E-2</c:v>
                </c:pt>
                <c:pt idx="6107">
                  <c:v>1.411677478073144E-2</c:v>
                </c:pt>
                <c:pt idx="6108">
                  <c:v>1.4576092485173303E-2</c:v>
                </c:pt>
                <c:pt idx="6109">
                  <c:v>1.5050410548555814E-2</c:v>
                </c:pt>
                <c:pt idx="6110">
                  <c:v>1.5539298605394762E-2</c:v>
                </c:pt>
                <c:pt idx="6111">
                  <c:v>1.6042328207051378E-2</c:v>
                </c:pt>
                <c:pt idx="6112">
                  <c:v>1.6559073514357345E-2</c:v>
                </c:pt>
                <c:pt idx="6113">
                  <c:v>1.7089111936897976E-2</c:v>
                </c:pt>
                <c:pt idx="6114">
                  <c:v>1.7632024721440993E-2</c:v>
                </c:pt>
                <c:pt idx="6115">
                  <c:v>1.8187397491923701E-2</c:v>
                </c:pt>
                <c:pt idx="6116">
                  <c:v>1.8754820743333213E-2</c:v>
                </c:pt>
                <c:pt idx="6117">
                  <c:v>1.9333890291749249E-2</c:v>
                </c:pt>
                <c:pt idx="6118">
                  <c:v>1.9924207682731079E-2</c:v>
                </c:pt>
                <c:pt idx="6119">
                  <c:v>2.0525380560172179E-2</c:v>
                </c:pt>
                <c:pt idx="6120">
                  <c:v>2.1137022997666333E-2</c:v>
                </c:pt>
                <c:pt idx="6121">
                  <c:v>2.1758755794361154E-2</c:v>
                </c:pt>
                <c:pt idx="6122">
                  <c:v>2.2390206737205872E-2</c:v>
                </c:pt>
                <c:pt idx="6123">
                  <c:v>2.303101083142851E-2</c:v>
                </c:pt>
                <c:pt idx="6124">
                  <c:v>2.3680810501021214E-2</c:v>
                </c:pt>
                <c:pt idx="6125">
                  <c:v>2.4339255760929428E-2</c:v>
                </c:pt>
                <c:pt idx="6126">
                  <c:v>2.5006004362593346E-2</c:v>
                </c:pt>
                <c:pt idx="6127">
                  <c:v>2.5677291086570554E-2</c:v>
                </c:pt>
                <c:pt idx="6128">
                  <c:v>2.6345379693787273E-2</c:v>
                </c:pt>
                <c:pt idx="6129">
                  <c:v>2.7005019059032971E-2</c:v>
                </c:pt>
                <c:pt idx="6130">
                  <c:v>2.765417420723178E-2</c:v>
                </c:pt>
                <c:pt idx="6131">
                  <c:v>2.8291076175309262E-2</c:v>
                </c:pt>
                <c:pt idx="6132">
                  <c:v>2.8914106819838831E-2</c:v>
                </c:pt>
                <c:pt idx="6133">
                  <c:v>2.9521787751483081E-2</c:v>
                </c:pt>
                <c:pt idx="6134">
                  <c:v>3.0112773304327541E-2</c:v>
                </c:pt>
                <c:pt idx="6135">
                  <c:v>3.0685843869090585E-2</c:v>
                </c:pt>
                <c:pt idx="6136">
                  <c:v>3.12398994529553E-2</c:v>
                </c:pt>
                <c:pt idx="6137">
                  <c:v>3.1773953458066835E-2</c:v>
                </c:pt>
                <c:pt idx="6138">
                  <c:v>3.2287126675272365E-2</c:v>
                </c:pt>
                <c:pt idx="6139">
                  <c:v>3.2778641489675159E-2</c:v>
                </c:pt>
                <c:pt idx="6140">
                  <c:v>3.3247816294395986E-2</c:v>
                </c:pt>
                <c:pt idx="6141">
                  <c:v>3.3694060108800133E-2</c:v>
                </c:pt>
                <c:pt idx="6142">
                  <c:v>3.4116867397305239E-2</c:v>
                </c:pt>
                <c:pt idx="6143">
                  <c:v>3.4515813084774041E-2</c:v>
                </c:pt>
                <c:pt idx="6144">
                  <c:v>3.4890547764393015E-2</c:v>
                </c:pt>
                <c:pt idx="6145">
                  <c:v>3.5240793093854951E-2</c:v>
                </c:pt>
                <c:pt idx="6146">
                  <c:v>3.5566337375588418E-2</c:v>
                </c:pt>
                <c:pt idx="6147">
                  <c:v>3.5867031316725854E-2</c:v>
                </c:pt>
                <c:pt idx="6148">
                  <c:v>3.6142783964445743E-2</c:v>
                </c:pt>
                <c:pt idx="6149">
                  <c:v>3.6393558812300407E-2</c:v>
                </c:pt>
                <c:pt idx="6150">
                  <c:v>3.66193700731113E-2</c:v>
                </c:pt>
                <c:pt idx="6151">
                  <c:v>3.6820279114002485E-2</c:v>
                </c:pt>
                <c:pt idx="6152">
                  <c:v>3.6996391049139377E-2</c:v>
                </c:pt>
                <c:pt idx="6153">
                  <c:v>3.7147851485744073E-2</c:v>
                </c:pt>
                <c:pt idx="6154">
                  <c:v>3.7274843418972289E-2</c:v>
                </c:pt>
                <c:pt idx="6155">
                  <c:v>3.7377584271258889E-2</c:v>
                </c:pt>
                <c:pt idx="6156">
                  <c:v>3.7456323071764018E-2</c:v>
                </c:pt>
                <c:pt idx="6157">
                  <c:v>3.7511337771588757E-2</c:v>
                </c:pt>
                <c:pt idx="6158">
                  <c:v>3.754293269046912E-2</c:v>
                </c:pt>
                <c:pt idx="6159">
                  <c:v>3.755143609070153E-2</c:v>
                </c:pt>
                <c:pt idx="6160">
                  <c:v>3.75371978741054E-2</c:v>
                </c:pt>
                <c:pt idx="6161">
                  <c:v>3.7500587397882403E-2</c:v>
                </c:pt>
                <c:pt idx="6162">
                  <c:v>3.7441991405292779E-2</c:v>
                </c:pt>
                <c:pt idx="6163">
                  <c:v>3.7361812067130372E-2</c:v>
                </c:pt>
                <c:pt idx="6164">
                  <c:v>3.726046513004691E-2</c:v>
                </c:pt>
                <c:pt idx="6165">
                  <c:v>3.7138378167843399E-2</c:v>
                </c:pt>
                <c:pt idx="6166">
                  <c:v>3.6995988931919584E-2</c:v>
                </c:pt>
                <c:pt idx="6167">
                  <c:v>3.6833743797147461E-2</c:v>
                </c:pt>
                <c:pt idx="6168">
                  <c:v>3.6652096299509516E-2</c:v>
                </c:pt>
                <c:pt idx="6169">
                  <c:v>3.6451505761923207E-2</c:v>
                </c:pt>
                <c:pt idx="6170">
                  <c:v>3.6232436004748701E-2</c:v>
                </c:pt>
                <c:pt idx="6171">
                  <c:v>3.5995354137563475E-2</c:v>
                </c:pt>
                <c:pt idx="6172">
                  <c:v>3.5740729428863201E-2</c:v>
                </c:pt>
                <c:pt idx="6173">
                  <c:v>3.5469032250435031E-2</c:v>
                </c:pt>
                <c:pt idx="6174">
                  <c:v>3.5180733093230838E-2</c:v>
                </c:pt>
                <c:pt idx="6175">
                  <c:v>3.4876301651650801E-2</c:v>
                </c:pt>
                <c:pt idx="6176">
                  <c:v>3.4556205973232466E-2</c:v>
                </c:pt>
                <c:pt idx="6177">
                  <c:v>3.4220911670824555E-2</c:v>
                </c:pt>
                <c:pt idx="6178">
                  <c:v>3.3870881194402798E-2</c:v>
                </c:pt>
                <c:pt idx="6179">
                  <c:v>3.3506573159777737E-2</c:v>
                </c:pt>
                <c:pt idx="6180">
                  <c:v>3.3128441731516863E-2</c:v>
                </c:pt>
                <c:pt idx="6181">
                  <c:v>3.2736936057491811E-2</c:v>
                </c:pt>
                <c:pt idx="6182">
                  <c:v>3.2332499752539871E-2</c:v>
                </c:pt>
                <c:pt idx="6183">
                  <c:v>3.1915570428810228E-2</c:v>
                </c:pt>
                <c:pt idx="6184">
                  <c:v>3.1486579270444022E-2</c:v>
                </c:pt>
                <c:pt idx="6185">
                  <c:v>3.1045950650318684E-2</c:v>
                </c:pt>
                <c:pt idx="6186">
                  <c:v>3.0594101786656312E-2</c:v>
                </c:pt>
                <c:pt idx="6187">
                  <c:v>3.0131442437385175E-2</c:v>
                </c:pt>
                <c:pt idx="6188">
                  <c:v>2.9658374630204966E-2</c:v>
                </c:pt>
                <c:pt idx="6189">
                  <c:v>2.9177879978727519E-2</c:v>
                </c:pt>
                <c:pt idx="6190">
                  <c:v>2.8695932893086615E-2</c:v>
                </c:pt>
                <c:pt idx="6191">
                  <c:v>2.8216631204778204E-2</c:v>
                </c:pt>
                <c:pt idx="6192">
                  <c:v>2.7741644709140121E-2</c:v>
                </c:pt>
                <c:pt idx="6193">
                  <c:v>2.7272440085111087E-2</c:v>
                </c:pt>
                <c:pt idx="6194">
                  <c:v>2.681036769203084E-2</c:v>
                </c:pt>
                <c:pt idx="6195">
                  <c:v>2.6356669844022147E-2</c:v>
                </c:pt>
                <c:pt idx="6196">
                  <c:v>2.5912486051301364E-2</c:v>
                </c:pt>
                <c:pt idx="6197">
                  <c:v>2.5478857996537159E-2</c:v>
                </c:pt>
                <c:pt idx="6198">
                  <c:v>2.5056734349215504E-2</c:v>
                </c:pt>
                <c:pt idx="6199">
                  <c:v>2.4646975423467398E-2</c:v>
                </c:pt>
                <c:pt idx="6200">
                  <c:v>2.4250357681427005E-2</c:v>
                </c:pt>
                <c:pt idx="6201">
                  <c:v>2.3867578084208859E-2</c:v>
                </c:pt>
                <c:pt idx="6202">
                  <c:v>2.3499258292742738E-2</c:v>
                </c:pt>
                <c:pt idx="6203">
                  <c:v>2.3145948720835918E-2</c:v>
                </c:pt>
                <c:pt idx="6204">
                  <c:v>2.2808132442954359E-2</c:v>
                </c:pt>
                <c:pt idx="6205">
                  <c:v>2.2486228959315346E-2</c:v>
                </c:pt>
                <c:pt idx="6206">
                  <c:v>2.2180597820987299E-2</c:v>
                </c:pt>
                <c:pt idx="6207">
                  <c:v>2.1891542117765769E-2</c:v>
                </c:pt>
                <c:pt idx="6208">
                  <c:v>2.1619311831671061E-2</c:v>
                </c:pt>
                <c:pt idx="6209">
                  <c:v>2.1364107058972542E-2</c:v>
                </c:pt>
                <c:pt idx="6210">
                  <c:v>2.1126081103695939E-2</c:v>
                </c:pt>
                <c:pt idx="6211">
                  <c:v>2.0905343445608928E-2</c:v>
                </c:pt>
                <c:pt idx="6212">
                  <c:v>2.0701962585718908E-2</c:v>
                </c:pt>
                <c:pt idx="6213">
                  <c:v>2.0515968772336152E-2</c:v>
                </c:pt>
                <c:pt idx="6214">
                  <c:v>2.0345134118054758E-2</c:v>
                </c:pt>
                <c:pt idx="6215">
                  <c:v>2.018462000702596E-2</c:v>
                </c:pt>
                <c:pt idx="6216">
                  <c:v>2.0031161720597039E-2</c:v>
                </c:pt>
                <c:pt idx="6217">
                  <c:v>1.988354424719898E-2</c:v>
                </c:pt>
                <c:pt idx="6218">
                  <c:v>1.9740693333339537E-2</c:v>
                </c:pt>
                <c:pt idx="6219">
                  <c:v>1.9601602925234041E-2</c:v>
                </c:pt>
                <c:pt idx="6220">
                  <c:v>1.9465329976831161E-2</c:v>
                </c:pt>
                <c:pt idx="6221">
                  <c:v>1.9330991786888501E-2</c:v>
                </c:pt>
                <c:pt idx="6222">
                  <c:v>1.9197763489273961E-2</c:v>
                </c:pt>
                <c:pt idx="6223">
                  <c:v>1.9064875609844333E-2</c:v>
                </c:pt>
                <c:pt idx="6224">
                  <c:v>1.8931611687007771E-2</c:v>
                </c:pt>
                <c:pt idx="6225">
                  <c:v>1.8797305956009716E-2</c:v>
                </c:pt>
                <c:pt idx="6226">
                  <c:v>1.866134109695803E-2</c:v>
                </c:pt>
                <c:pt idx="6227">
                  <c:v>1.8523146046486947E-2</c:v>
                </c:pt>
                <c:pt idx="6228">
                  <c:v>1.8382193872840253E-2</c:v>
                </c:pt>
                <c:pt idx="6229">
                  <c:v>1.823799971404896E-2</c:v>
                </c:pt>
                <c:pt idx="6230">
                  <c:v>1.8090118778779241E-2</c:v>
                </c:pt>
                <c:pt idx="6231">
                  <c:v>1.7938144409335173E-2</c:v>
                </c:pt>
                <c:pt idx="6232">
                  <c:v>1.7781706206216781E-2</c:v>
                </c:pt>
                <c:pt idx="6233">
                  <c:v>1.762046821355771E-2</c:v>
                </c:pt>
                <c:pt idx="6234">
                  <c:v>1.7454127164694216E-2</c:v>
                </c:pt>
                <c:pt idx="6235">
                  <c:v>1.7282410787057539E-2</c:v>
                </c:pt>
                <c:pt idx="6236">
                  <c:v>1.7105076165519213E-2</c:v>
                </c:pt>
                <c:pt idx="6237">
                  <c:v>1.6921908163269959E-2</c:v>
                </c:pt>
                <c:pt idx="6238">
                  <c:v>1.6732717899264303E-2</c:v>
                </c:pt>
                <c:pt idx="6239">
                  <c:v>1.6537341281222445E-2</c:v>
                </c:pt>
                <c:pt idx="6240">
                  <c:v>1.6335637593143215E-2</c:v>
                </c:pt>
                <c:pt idx="6241">
                  <c:v>1.6127488136251422E-2</c:v>
                </c:pt>
                <c:pt idx="6242">
                  <c:v>1.5912794922271278E-2</c:v>
                </c:pt>
                <c:pt idx="6243">
                  <c:v>1.5691479417899747E-2</c:v>
                </c:pt>
                <c:pt idx="6244">
                  <c:v>1.5463481339327626E-2</c:v>
                </c:pt>
                <c:pt idx="6245">
                  <c:v>1.5228757495643773E-2</c:v>
                </c:pt>
                <c:pt idx="6246">
                  <c:v>1.4987280679943324E-2</c:v>
                </c:pt>
                <c:pt idx="6247">
                  <c:v>1.4739038606951253E-2</c:v>
                </c:pt>
                <c:pt idx="6248">
                  <c:v>1.448403289596583E-2</c:v>
                </c:pt>
                <c:pt idx="6249">
                  <c:v>1.4222278097923593E-2</c:v>
                </c:pt>
                <c:pt idx="6250">
                  <c:v>1.3953800765382078E-2</c:v>
                </c:pt>
                <c:pt idx="6251">
                  <c:v>1.3678638564224252E-2</c:v>
                </c:pt>
                <c:pt idx="6252">
                  <c:v>1.3396839425885222E-2</c:v>
                </c:pt>
                <c:pt idx="6253">
                  <c:v>1.3108460738910751E-2</c:v>
                </c:pt>
                <c:pt idx="6254">
                  <c:v>1.2813568578663635E-2</c:v>
                </c:pt>
                <c:pt idx="6255">
                  <c:v>1.251223697400251E-2</c:v>
                </c:pt>
                <c:pt idx="6256">
                  <c:v>1.2204547209768605E-2</c:v>
                </c:pt>
                <c:pt idx="6257">
                  <c:v>1.1890587163929461E-2</c:v>
                </c:pt>
                <c:pt idx="6258">
                  <c:v>1.1570450678237488E-2</c:v>
                </c:pt>
                <c:pt idx="6259">
                  <c:v>1.1244236961283776E-2</c:v>
                </c:pt>
                <c:pt idx="6260">
                  <c:v>1.0912050022836023E-2</c:v>
                </c:pt>
                <c:pt idx="6261">
                  <c:v>1.0573998138370408E-2</c:v>
                </c:pt>
                <c:pt idx="6262">
                  <c:v>1.0230193342724325E-2</c:v>
                </c:pt>
                <c:pt idx="6263">
                  <c:v>9.8807509518152089E-3</c:v>
                </c:pt>
                <c:pt idx="6264">
                  <c:v>9.5257891113901105E-3</c:v>
                </c:pt>
                <c:pt idx="6265">
                  <c:v>9.1654283717927006E-3</c:v>
                </c:pt>
                <c:pt idx="6266">
                  <c:v>8.7997912877489492E-3</c:v>
                </c:pt>
                <c:pt idx="6267">
                  <c:v>8.429002042203872E-3</c:v>
                </c:pt>
                <c:pt idx="6268">
                  <c:v>8.0531860932532475E-3</c:v>
                </c:pt>
                <c:pt idx="6269">
                  <c:v>7.6724698432419358E-3</c:v>
                </c:pt>
                <c:pt idx="6270">
                  <c:v>7.2869803291209E-3</c:v>
                </c:pt>
                <c:pt idx="6271">
                  <c:v>6.8968449331770513E-3</c:v>
                </c:pt>
                <c:pt idx="6272">
                  <c:v>6.502191113272774E-3</c:v>
                </c:pt>
                <c:pt idx="6273">
                  <c:v>6.1031461517563916E-3</c:v>
                </c:pt>
                <c:pt idx="6274">
                  <c:v>5.6998369222210823E-3</c:v>
                </c:pt>
                <c:pt idx="6275">
                  <c:v>5.2923896733231019E-3</c:v>
                </c:pt>
                <c:pt idx="6276">
                  <c:v>4.8809298288820238E-3</c:v>
                </c:pt>
                <c:pt idx="6277">
                  <c:v>4.4675243113807082E-3</c:v>
                </c:pt>
                <c:pt idx="6278">
                  <c:v>4.056491728186948E-3</c:v>
                </c:pt>
                <c:pt idx="6279">
                  <c:v>3.6507468462133887E-3</c:v>
                </c:pt>
                <c:pt idx="6280">
                  <c:v>3.2513865734969368E-3</c:v>
                </c:pt>
                <c:pt idx="6281">
                  <c:v>2.8593601946968238E-3</c:v>
                </c:pt>
                <c:pt idx="6282">
                  <c:v>2.4755344843654082E-3</c:v>
                </c:pt>
                <c:pt idx="6283">
                  <c:v>2.1006998663975693E-3</c:v>
                </c:pt>
                <c:pt idx="6284">
                  <c:v>1.7355742909777911E-3</c:v>
                </c:pt>
                <c:pt idx="6285">
                  <c:v>1.3808069075849393E-3</c:v>
                </c:pt>
                <c:pt idx="6286">
                  <c:v>1.0369816118173576E-3</c:v>
                </c:pt>
                <c:pt idx="6287">
                  <c:v>7.0462047058854251E-4</c:v>
                </c:pt>
                <c:pt idx="6288">
                  <c:v>3.8418702766181698E-4</c:v>
                </c:pt>
                <c:pt idx="6289">
                  <c:v>7.6089491503517407E-5</c:v>
                </c:pt>
                <c:pt idx="6290">
                  <c:v>-2.1931619248917263E-4</c:v>
                </c:pt>
                <c:pt idx="6291">
                  <c:v>-5.0172338324481038E-4</c:v>
                </c:pt>
                <c:pt idx="6292">
                  <c:v>-7.708718965500071E-4</c:v>
                </c:pt>
                <c:pt idx="6293">
                  <c:v>-1.0265452665881476E-3</c:v>
                </c:pt>
                <c:pt idx="6294">
                  <c:v>-1.2685681141619035E-3</c:v>
                </c:pt>
                <c:pt idx="6295">
                  <c:v>-1.4968036192371868E-3</c:v>
                </c:pt>
                <c:pt idx="6296">
                  <c:v>-1.7111510954030801E-3</c:v>
                </c:pt>
                <c:pt idx="6297">
                  <c:v>-1.9115436638201663E-3</c:v>
                </c:pt>
                <c:pt idx="6298">
                  <c:v>-2.0979460242031246E-3</c:v>
                </c:pt>
                <c:pt idx="6299">
                  <c:v>-2.2703523203688345E-3</c:v>
                </c:pt>
                <c:pt idx="6300">
                  <c:v>-2.42878409787091E-3</c:v>
                </c:pt>
                <c:pt idx="6301">
                  <c:v>-2.573288351236159E-3</c:v>
                </c:pt>
                <c:pt idx="6302">
                  <c:v>-2.7039356583213468E-3</c:v>
                </c:pt>
                <c:pt idx="6303">
                  <c:v>-2.8208183993095703E-3</c:v>
                </c:pt>
                <c:pt idx="6304">
                  <c:v>-2.9240490578795754E-3</c:v>
                </c:pt>
                <c:pt idx="6305">
                  <c:v>-3.0137586020922446E-3</c:v>
                </c:pt>
                <c:pt idx="6306">
                  <c:v>-3.0900949425571194E-3</c:v>
                </c:pt>
                <c:pt idx="6307">
                  <c:v>-3.1532214654620533E-3</c:v>
                </c:pt>
                <c:pt idx="6308">
                  <c:v>-3.2033156380746369E-3</c:v>
                </c:pt>
                <c:pt idx="6309">
                  <c:v>-3.2405676843489163E-3</c:v>
                </c:pt>
                <c:pt idx="6310">
                  <c:v>-3.2651793283028901E-3</c:v>
                </c:pt>
                <c:pt idx="6311">
                  <c:v>-3.277362602863149E-3</c:v>
                </c:pt>
                <c:pt idx="6312">
                  <c:v>-3.2773387219078038E-3</c:v>
                </c:pt>
                <c:pt idx="6313">
                  <c:v>-3.2653370132751818E-3</c:v>
                </c:pt>
                <c:pt idx="6314">
                  <c:v>-3.2415939105439793E-3</c:v>
                </c:pt>
                <c:pt idx="6315">
                  <c:v>-3.2063520014300076E-3</c:v>
                </c:pt>
                <c:pt idx="6316">
                  <c:v>-3.1598591306861339E-3</c:v>
                </c:pt>
                <c:pt idx="6317">
                  <c:v>-3.1023675554340134E-3</c:v>
                </c:pt>
                <c:pt idx="6318">
                  <c:v>-3.0341331508996804E-3</c:v>
                </c:pt>
                <c:pt idx="6319">
                  <c:v>-2.9554146645693279E-3</c:v>
                </c:pt>
                <c:pt idx="6320">
                  <c:v>-2.8664730168264083E-3</c:v>
                </c:pt>
                <c:pt idx="6321">
                  <c:v>-2.767570646177372E-3</c:v>
                </c:pt>
                <c:pt idx="6322">
                  <c:v>-2.6589708972178426E-3</c:v>
                </c:pt>
                <c:pt idx="6323">
                  <c:v>-2.540937449539947E-3</c:v>
                </c:pt>
                <c:pt idx="6324">
                  <c:v>-2.4137337858256315E-3</c:v>
                </c:pt>
                <c:pt idx="6325">
                  <c:v>-2.2776226974191415E-3</c:v>
                </c:pt>
                <c:pt idx="6326">
                  <c:v>-2.1328658257180337E-3</c:v>
                </c:pt>
                <c:pt idx="6327">
                  <c:v>-1.9797232377688329E-3</c:v>
                </c:pt>
                <c:pt idx="6328">
                  <c:v>-1.8184530345008859E-3</c:v>
                </c:pt>
                <c:pt idx="6329">
                  <c:v>-1.6493109900757843E-3</c:v>
                </c:pt>
                <c:pt idx="6330">
                  <c:v>-1.4725502208799712E-3</c:v>
                </c:pt>
                <c:pt idx="6331">
                  <c:v>-1.288420882729686E-3</c:v>
                </c:pt>
                <c:pt idx="6332">
                  <c:v>-1.0971698949051544E-3</c:v>
                </c:pt>
                <c:pt idx="6333">
                  <c:v>-8.9904068967486294E-4</c:v>
                </c:pt>
                <c:pt idx="6334">
                  <c:v>-6.9427298601495633E-4</c:v>
                </c:pt>
                <c:pt idx="6335">
                  <c:v>-4.8310258627358113E-4</c:v>
                </c:pt>
                <c:pt idx="6336">
                  <c:v>-2.6576119456961584E-4</c:v>
                </c:pt>
                <c:pt idx="6337">
                  <c:v>-4.2476255763182312E-5</c:v>
                </c:pt>
                <c:pt idx="6338">
                  <c:v>1.8652918612858344E-4</c:v>
                </c:pt>
                <c:pt idx="6339">
                  <c:v>4.1913195227724794E-4</c:v>
                </c:pt>
                <c:pt idx="6340">
                  <c:v>6.5100452632100431E-4</c:v>
                </c:pt>
                <c:pt idx="6341">
                  <c:v>8.7919929040643989E-4</c:v>
                </c:pt>
                <c:pt idx="6342">
                  <c:v>1.1025544115842144E-3</c:v>
                </c:pt>
                <c:pt idx="6343">
                  <c:v>1.3200560832232814E-3</c:v>
                </c:pt>
                <c:pt idx="6344">
                  <c:v>1.5307746118333428E-3</c:v>
                </c:pt>
                <c:pt idx="6345">
                  <c:v>1.7338583076097066E-3</c:v>
                </c:pt>
                <c:pt idx="6346">
                  <c:v>1.9285296118334483E-3</c:v>
                </c:pt>
                <c:pt idx="6347">
                  <c:v>2.114081423285809E-3</c:v>
                </c:pt>
                <c:pt idx="6348">
                  <c:v>2.2898735476348008E-3</c:v>
                </c:pt>
                <c:pt idx="6349">
                  <c:v>2.4553292655269125E-3</c:v>
                </c:pt>
                <c:pt idx="6350">
                  <c:v>2.609932017629686E-3</c:v>
                </c:pt>
                <c:pt idx="6351">
                  <c:v>2.7532222048598149E-3</c:v>
                </c:pt>
                <c:pt idx="6352">
                  <c:v>2.8847941019314802E-3</c:v>
                </c:pt>
                <c:pt idx="6353">
                  <c:v>3.0042928822755412E-3</c:v>
                </c:pt>
                <c:pt idx="6354">
                  <c:v>3.1114117522988518E-3</c:v>
                </c:pt>
                <c:pt idx="6355">
                  <c:v>3.2058891928845069E-3</c:v>
                </c:pt>
                <c:pt idx="6356">
                  <c:v>3.2875063059733963E-3</c:v>
                </c:pt>
                <c:pt idx="6357">
                  <c:v>3.3560842640153522E-3</c:v>
                </c:pt>
                <c:pt idx="6358">
                  <c:v>3.4114818600337999E-3</c:v>
                </c:pt>
                <c:pt idx="6359">
                  <c:v>3.4535931560120761E-3</c:v>
                </c:pt>
                <c:pt idx="6360">
                  <c:v>3.4823452272780848E-3</c:v>
                </c:pt>
                <c:pt idx="6361">
                  <c:v>3.4976960005427236E-3</c:v>
                </c:pt>
                <c:pt idx="6362">
                  <c:v>3.4996321832291397E-3</c:v>
                </c:pt>
                <c:pt idx="6363">
                  <c:v>3.4881672817192277E-3</c:v>
                </c:pt>
                <c:pt idx="6364">
                  <c:v>3.4633397061375583E-3</c:v>
                </c:pt>
                <c:pt idx="6365">
                  <c:v>3.4252109592921723E-3</c:v>
                </c:pt>
                <c:pt idx="6366">
                  <c:v>3.3738639073955206E-3</c:v>
                </c:pt>
                <c:pt idx="6367">
                  <c:v>3.3094011301962305E-3</c:v>
                </c:pt>
                <c:pt idx="6368">
                  <c:v>3.2319433481655803E-3</c:v>
                </c:pt>
                <c:pt idx="6369">
                  <c:v>3.1416279243972394E-3</c:v>
                </c:pt>
                <c:pt idx="6370">
                  <c:v>3.0386074388986588E-3</c:v>
                </c:pt>
                <c:pt idx="6371">
                  <c:v>2.923048332974553E-3</c:v>
                </c:pt>
                <c:pt idx="6372">
                  <c:v>2.7951296214282452E-3</c:v>
                </c:pt>
                <c:pt idx="6373">
                  <c:v>2.6550416703342797E-3</c:v>
                </c:pt>
                <c:pt idx="6374">
                  <c:v>2.5029850381667672E-3</c:v>
                </c:pt>
                <c:pt idx="6375">
                  <c:v>2.3391693780979357E-3</c:v>
                </c:pt>
                <c:pt idx="6376">
                  <c:v>2.1638123993195971E-3</c:v>
                </c:pt>
                <c:pt idx="6377">
                  <c:v>1.9771388852724983E-3</c:v>
                </c:pt>
                <c:pt idx="6378">
                  <c:v>1.7793797667084296E-3</c:v>
                </c:pt>
                <c:pt idx="6379">
                  <c:v>1.5707712475482504E-3</c:v>
                </c:pt>
                <c:pt idx="6380">
                  <c:v>1.351553981539358E-3</c:v>
                </c:pt>
                <c:pt idx="6381">
                  <c:v>1.1219722977571652E-3</c:v>
                </c:pt>
                <c:pt idx="6382">
                  <c:v>8.8227347303865365E-4</c:v>
                </c:pt>
                <c:pt idx="6383">
                  <c:v>6.3270704947514722E-4</c:v>
                </c:pt>
                <c:pt idx="6384">
                  <c:v>3.7352419514129919E-4</c:v>
                </c:pt>
                <c:pt idx="6385">
                  <c:v>1.0497710627502683E-4</c:v>
                </c:pt>
                <c:pt idx="6386">
                  <c:v>-1.7268155082872364E-4</c:v>
                </c:pt>
                <c:pt idx="6387">
                  <c:v>-4.5919915990413039E-4</c:v>
                </c:pt>
                <c:pt idx="6388">
                  <c:v>-7.543236384293182E-4</c:v>
                </c:pt>
                <c:pt idx="6389">
                  <c:v>-1.0578038865739967E-3</c:v>
                </c:pt>
                <c:pt idx="6390">
                  <c:v>-1.3693902029376012E-3</c:v>
                </c:pt>
                <c:pt idx="6391">
                  <c:v>-1.6888346685958434E-3</c:v>
                </c:pt>
                <c:pt idx="6392">
                  <c:v>-2.0158915009209077E-3</c:v>
                </c:pt>
                <c:pt idx="6393">
                  <c:v>-2.3503173786044392E-3</c:v>
                </c:pt>
                <c:pt idx="6394">
                  <c:v>-2.6918717392637142E-3</c:v>
                </c:pt>
                <c:pt idx="6395">
                  <c:v>-3.0403170509694928E-3</c:v>
                </c:pt>
                <c:pt idx="6396">
                  <c:v>-3.395419058990763E-3</c:v>
                </c:pt>
                <c:pt idx="6397">
                  <c:v>-3.7569470090093936E-3</c:v>
                </c:pt>
                <c:pt idx="6398">
                  <c:v>-4.1246738480136295E-3</c:v>
                </c:pt>
                <c:pt idx="6399">
                  <c:v>-4.498376404043998E-3</c:v>
                </c:pt>
                <c:pt idx="6400">
                  <c:v>-4.8778355459145302E-3</c:v>
                </c:pt>
                <c:pt idx="6401">
                  <c:v>-5.2628363240019441E-3</c:v>
                </c:pt>
                <c:pt idx="6402">
                  <c:v>-5.6528018125971092E-3</c:v>
                </c:pt>
                <c:pt idx="6403">
                  <c:v>-6.0467346950463146E-3</c:v>
                </c:pt>
                <c:pt idx="6404">
                  <c:v>-6.4439066128142031E-3</c:v>
                </c:pt>
                <c:pt idx="6405">
                  <c:v>-6.8439362814452752E-3</c:v>
                </c:pt>
                <c:pt idx="6406">
                  <c:v>-7.2464745865841052E-3</c:v>
                </c:pt>
                <c:pt idx="6407">
                  <c:v>-7.6511923319696248E-3</c:v>
                </c:pt>
                <c:pt idx="6408">
                  <c:v>-8.0577790935938472E-3</c:v>
                </c:pt>
                <c:pt idx="6409">
                  <c:v>-8.4659424947244183E-3</c:v>
                </c:pt>
                <c:pt idx="6410">
                  <c:v>-8.8754075105093328E-3</c:v>
                </c:pt>
                <c:pt idx="6411">
                  <c:v>-9.2859157881255271E-3</c:v>
                </c:pt>
                <c:pt idx="6412">
                  <c:v>-9.6972249822083207E-3</c:v>
                </c:pt>
                <c:pt idx="6413">
                  <c:v>-1.0109108105764326E-2</c:v>
                </c:pt>
                <c:pt idx="6414">
                  <c:v>-1.0521352896733173E-2</c:v>
                </c:pt>
                <c:pt idx="6415">
                  <c:v>-1.0933761200332504E-2</c:v>
                </c:pt>
                <c:pt idx="6416">
                  <c:v>-1.1346148367275053E-2</c:v>
                </c:pt>
                <c:pt idx="6417">
                  <c:v>-1.1758342667911479E-2</c:v>
                </c:pt>
                <c:pt idx="6418">
                  <c:v>-1.2170184722318619E-2</c:v>
                </c:pt>
                <c:pt idx="6419">
                  <c:v>-1.2581526946317973E-2</c:v>
                </c:pt>
                <c:pt idx="6420">
                  <c:v>-1.2992233013386706E-2</c:v>
                </c:pt>
                <c:pt idx="6421">
                  <c:v>-1.3402177332384224E-2</c:v>
                </c:pt>
                <c:pt idx="6422">
                  <c:v>-1.3811244541002844E-2</c:v>
                </c:pt>
                <c:pt idx="6423">
                  <c:v>-1.4219329014821458E-2</c:v>
                </c:pt>
                <c:pt idx="6424">
                  <c:v>-1.4626334391820501E-2</c:v>
                </c:pt>
                <c:pt idx="6425">
                  <c:v>-1.5032173112197671E-2</c:v>
                </c:pt>
                <c:pt idx="6426">
                  <c:v>-1.5436765973302577E-2</c:v>
                </c:pt>
                <c:pt idx="6427">
                  <c:v>-1.5840041699498889E-2</c:v>
                </c:pt>
                <c:pt idx="6428">
                  <c:v>-1.6241936526736264E-2</c:v>
                </c:pt>
                <c:pt idx="6429">
                  <c:v>-1.6642393801611973E-2</c:v>
                </c:pt>
                <c:pt idx="6430">
                  <c:v>-1.7041363594682783E-2</c:v>
                </c:pt>
                <c:pt idx="6431">
                  <c:v>-1.74388023277798E-2</c:v>
                </c:pt>
                <c:pt idx="6432">
                  <c:v>-1.7834672415066543E-2</c:v>
                </c:pt>
                <c:pt idx="6433">
                  <c:v>-1.8228941917578206E-2</c:v>
                </c:pt>
                <c:pt idx="6434">
                  <c:v>-1.8621584210962515E-2</c:v>
                </c:pt>
                <c:pt idx="6435">
                  <c:v>-1.9012577666146273E-2</c:v>
                </c:pt>
                <c:pt idx="6436">
                  <c:v>-1.9401905342640524E-2</c:v>
                </c:pt>
                <c:pt idx="6437">
                  <c:v>-1.9789554694194245E-2</c:v>
                </c:pt>
                <c:pt idx="6438">
                  <c:v>-2.0175517286503582E-2</c:v>
                </c:pt>
                <c:pt idx="6439">
                  <c:v>-2.055978852667821E-2</c:v>
                </c:pt>
                <c:pt idx="6440">
                  <c:v>-2.094236740417128E-2</c:v>
                </c:pt>
                <c:pt idx="6441">
                  <c:v>-2.1323256242866576E-2</c:v>
                </c:pt>
                <c:pt idx="6442">
                  <c:v>-2.170246046402809E-2</c:v>
                </c:pt>
                <c:pt idx="6443">
                  <c:v>-2.2079988359808917E-2</c:v>
                </c:pt>
                <c:pt idx="6444">
                  <c:v>-2.2455850877020688E-2</c:v>
                </c:pt>
                <c:pt idx="6445">
                  <c:v>-2.2830061410865018E-2</c:v>
                </c:pt>
                <c:pt idx="6446">
                  <c:v>-2.3202635608328241E-2</c:v>
                </c:pt>
                <c:pt idx="6447">
                  <c:v>-2.3573591180948841E-2</c:v>
                </c:pt>
                <c:pt idx="6448">
                  <c:v>-2.3942947726659457E-2</c:v>
                </c:pt>
                <c:pt idx="6449">
                  <c:v>-2.431072656041797E-2</c:v>
                </c:pt>
                <c:pt idx="6450">
                  <c:v>-2.4676950553340397E-2</c:v>
                </c:pt>
                <c:pt idx="6451">
                  <c:v>-2.5041643980052122E-2</c:v>
                </c:pt>
                <c:pt idx="6452">
                  <c:v>-2.5404832373979797E-2</c:v>
                </c:pt>
                <c:pt idx="6453">
                  <c:v>-2.5766542390306978E-2</c:v>
                </c:pt>
                <c:pt idx="6454">
                  <c:v>-2.6126801676327787E-2</c:v>
                </c:pt>
                <c:pt idx="6455">
                  <c:v>-2.6485638748926645E-2</c:v>
                </c:pt>
                <c:pt idx="6456">
                  <c:v>-2.6843082878928101E-2</c:v>
                </c:pt>
                <c:pt idx="6457">
                  <c:v>-2.7199163982058468E-2</c:v>
                </c:pt>
                <c:pt idx="6458">
                  <c:v>-2.7553912516268882E-2</c:v>
                </c:pt>
                <c:pt idx="6459">
                  <c:v>-2.7907359385174337E-2</c:v>
                </c:pt>
                <c:pt idx="6460">
                  <c:v>-2.825953584736688E-2</c:v>
                </c:pt>
                <c:pt idx="6461">
                  <c:v>-2.8610473431371974E-2</c:v>
                </c:pt>
                <c:pt idx="6462">
                  <c:v>-2.8960203856013136E-2</c:v>
                </c:pt>
                <c:pt idx="6463">
                  <c:v>-2.9308758955965412E-2</c:v>
                </c:pt>
                <c:pt idx="6464">
                  <c:v>-2.9654020930989997E-2</c:v>
                </c:pt>
                <c:pt idx="6465">
                  <c:v>-2.9991378825194329E-2</c:v>
                </c:pt>
                <c:pt idx="6466">
                  <c:v>-3.0317773691266321E-2</c:v>
                </c:pt>
                <c:pt idx="6467">
                  <c:v>-3.0632156551999412E-2</c:v>
                </c:pt>
                <c:pt idx="6468">
                  <c:v>-3.0933639835165189E-2</c:v>
                </c:pt>
                <c:pt idx="6469">
                  <c:v>-3.122142513836549E-2</c:v>
                </c:pt>
                <c:pt idx="6470">
                  <c:v>-3.1494796251780505E-2</c:v>
                </c:pt>
                <c:pt idx="6471">
                  <c:v>-3.1753114722512923E-2</c:v>
                </c:pt>
                <c:pt idx="6472">
                  <c:v>-3.1995815659472383E-2</c:v>
                </c:pt>
                <c:pt idx="6473">
                  <c:v>-3.2222403691959514E-2</c:v>
                </c:pt>
                <c:pt idx="6474">
                  <c:v>-3.2432449076159497E-2</c:v>
                </c:pt>
                <c:pt idx="6475">
                  <c:v>-3.2625583946631731E-2</c:v>
                </c:pt>
                <c:pt idx="6476">
                  <c:v>-3.2801498709911003E-2</c:v>
                </c:pt>
                <c:pt idx="6477">
                  <c:v>-3.2959938577259658E-2</c:v>
                </c:pt>
                <c:pt idx="6478">
                  <c:v>-3.3100700233555311E-2</c:v>
                </c:pt>
                <c:pt idx="6479">
                  <c:v>-3.3223628639242282E-2</c:v>
                </c:pt>
                <c:pt idx="6480">
                  <c:v>-3.3328613962233626E-2</c:v>
                </c:pt>
                <c:pt idx="6481">
                  <c:v>-3.341558863661756E-2</c:v>
                </c:pt>
                <c:pt idx="6482">
                  <c:v>-3.3484524544996723E-2</c:v>
                </c:pt>
                <c:pt idx="6483">
                  <c:v>-3.3535430321270786E-2</c:v>
                </c:pt>
                <c:pt idx="6484">
                  <c:v>-3.356834877066469E-2</c:v>
                </c:pt>
                <c:pt idx="6485">
                  <c:v>-3.3583354403799712E-2</c:v>
                </c:pt>
                <c:pt idx="6486">
                  <c:v>-3.3580551081609553E-2</c:v>
                </c:pt>
                <c:pt idx="6487">
                  <c:v>-3.3560069767912322E-2</c:v>
                </c:pt>
                <c:pt idx="6488">
                  <c:v>-3.3522066386463975E-2</c:v>
                </c:pt>
                <c:pt idx="6489">
                  <c:v>-3.3466719779338808E-2</c:v>
                </c:pt>
                <c:pt idx="6490">
                  <c:v>-3.3394229763507664E-2</c:v>
                </c:pt>
                <c:pt idx="6491">
                  <c:v>-3.330481528251189E-2</c:v>
                </c:pt>
                <c:pt idx="6492">
                  <c:v>-3.3198712650166315E-2</c:v>
                </c:pt>
                <c:pt idx="6493">
                  <c:v>-3.3076173883258876E-2</c:v>
                </c:pt>
                <c:pt idx="6494">
                  <c:v>-3.2937465120255457E-2</c:v>
                </c:pt>
                <c:pt idx="6495">
                  <c:v>-3.2782865123060882E-2</c:v>
                </c:pt>
                <c:pt idx="6496">
                  <c:v>-3.2612663858932876E-2</c:v>
                </c:pt>
                <c:pt idx="6497">
                  <c:v>-3.2427161159693095E-2</c:v>
                </c:pt>
                <c:pt idx="6498">
                  <c:v>-3.2226665455430681E-2</c:v>
                </c:pt>
                <c:pt idx="6499">
                  <c:v>-3.2011492579943061E-2</c:v>
                </c:pt>
                <c:pt idx="6500">
                  <c:v>-3.178196464521655E-2</c:v>
                </c:pt>
                <c:pt idx="6501">
                  <c:v>-3.1538408982300849E-2</c:v>
                </c:pt>
                <c:pt idx="6502">
                  <c:v>-3.1284599896623702E-2</c:v>
                </c:pt>
                <c:pt idx="6503">
                  <c:v>-3.1028307784520277E-2</c:v>
                </c:pt>
                <c:pt idx="6504">
                  <c:v>-3.0774819763262989E-2</c:v>
                </c:pt>
                <c:pt idx="6505">
                  <c:v>-3.0526205329744111E-2</c:v>
                </c:pt>
                <c:pt idx="6506">
                  <c:v>-3.0284276020962418E-2</c:v>
                </c:pt>
                <c:pt idx="6507">
                  <c:v>-3.0050700310343584E-2</c:v>
                </c:pt>
                <c:pt idx="6508">
                  <c:v>-2.9827014048005987E-2</c:v>
                </c:pt>
                <c:pt idx="6509">
                  <c:v>-2.9614626883717129E-2</c:v>
                </c:pt>
                <c:pt idx="6510">
                  <c:v>-2.9414828355329846E-2</c:v>
                </c:pt>
                <c:pt idx="6511">
                  <c:v>-2.9228793779453692E-2</c:v>
                </c:pt>
                <c:pt idx="6512">
                  <c:v>-2.9057589951381375E-2</c:v>
                </c:pt>
                <c:pt idx="6513">
                  <c:v>-2.8902180656750362E-2</c:v>
                </c:pt>
                <c:pt idx="6514">
                  <c:v>-2.8763431997444661E-2</c:v>
                </c:pt>
                <c:pt idx="6515">
                  <c:v>-2.8642117534424649E-2</c:v>
                </c:pt>
                <c:pt idx="6516">
                  <c:v>-2.853892325033254E-2</c:v>
                </c:pt>
                <c:pt idx="6517">
                  <c:v>-2.8454452334874487E-2</c:v>
                </c:pt>
                <c:pt idx="6518">
                  <c:v>-2.8389229796109649E-2</c:v>
                </c:pt>
                <c:pt idx="6519">
                  <c:v>-2.8343706900896354E-2</c:v>
                </c:pt>
                <c:pt idx="6520">
                  <c:v>-2.8318265447846887E-2</c:v>
                </c:pt>
                <c:pt idx="6521">
                  <c:v>-2.8313221876231743E-2</c:v>
                </c:pt>
                <c:pt idx="6522">
                  <c:v>-2.8328831214351664E-2</c:v>
                </c:pt>
                <c:pt idx="6523">
                  <c:v>-2.8365290870958633E-2</c:v>
                </c:pt>
                <c:pt idx="6524">
                  <c:v>-2.8422744273360782E-2</c:v>
                </c:pt>
                <c:pt idx="6525">
                  <c:v>-2.8501284355888178E-2</c:v>
                </c:pt>
                <c:pt idx="6526">
                  <c:v>-2.8600956902428479E-2</c:v>
                </c:pt>
                <c:pt idx="6527">
                  <c:v>-2.87217637467636E-2</c:v>
                </c:pt>
                <c:pt idx="6528">
                  <c:v>-2.8863665834454769E-2</c:v>
                </c:pt>
                <c:pt idx="6529">
                  <c:v>-2.9026586150025437E-2</c:v>
                </c:pt>
                <c:pt idx="6530">
                  <c:v>-2.9210412513193198E-2</c:v>
                </c:pt>
                <c:pt idx="6531">
                  <c:v>-2.9415000247890542E-2</c:v>
                </c:pt>
                <c:pt idx="6532">
                  <c:v>-2.9640174727800242E-2</c:v>
                </c:pt>
                <c:pt idx="6533">
                  <c:v>-2.9885733802107975E-2</c:v>
                </c:pt>
                <c:pt idx="6534">
                  <c:v>-3.0151450105149413E-2</c:v>
                </c:pt>
                <c:pt idx="6535">
                  <c:v>-3.0437073253593645E-2</c:v>
                </c:pt>
                <c:pt idx="6536">
                  <c:v>-3.0742331934772483E-2</c:v>
                </c:pt>
                <c:pt idx="6537">
                  <c:v>-3.106693588971696E-2</c:v>
                </c:pt>
                <c:pt idx="6538">
                  <c:v>-3.141057779442244E-2</c:v>
                </c:pt>
                <c:pt idx="6539">
                  <c:v>-3.1769548069637332E-2</c:v>
                </c:pt>
                <c:pt idx="6540">
                  <c:v>-3.2136195429970572E-2</c:v>
                </c:pt>
                <c:pt idx="6541">
                  <c:v>-3.2505302014343332E-2</c:v>
                </c:pt>
                <c:pt idx="6542">
                  <c:v>-3.2874806532686179E-2</c:v>
                </c:pt>
                <c:pt idx="6543">
                  <c:v>-3.3242893227105448E-2</c:v>
                </c:pt>
                <c:pt idx="6544">
                  <c:v>-3.360787947709875E-2</c:v>
                </c:pt>
                <c:pt idx="6545">
                  <c:v>-3.3968206138520217E-2</c:v>
                </c:pt>
                <c:pt idx="6546">
                  <c:v>-3.4322431805714315E-2</c:v>
                </c:pt>
                <c:pt idx="6547">
                  <c:v>-3.466922737460075E-2</c:v>
                </c:pt>
                <c:pt idx="6548">
                  <c:v>-3.5007370773068508E-2</c:v>
                </c:pt>
                <c:pt idx="6549">
                  <c:v>-3.5335741852659593E-2</c:v>
                </c:pt>
                <c:pt idx="6550">
                  <c:v>-3.5653317439977933E-2</c:v>
                </c:pt>
                <c:pt idx="6551">
                  <c:v>-3.5959166546224726E-2</c:v>
                </c:pt>
                <c:pt idx="6552">
                  <c:v>-3.6252445733065262E-2</c:v>
                </c:pt>
                <c:pt idx="6553">
                  <c:v>-3.6532394632864486E-2</c:v>
                </c:pt>
                <c:pt idx="6554">
                  <c:v>-3.6798331621162882E-2</c:v>
                </c:pt>
                <c:pt idx="6555">
                  <c:v>-3.7049649639120753E-2</c:v>
                </c:pt>
                <c:pt idx="6556">
                  <c:v>-3.7285812163527818E-2</c:v>
                </c:pt>
                <c:pt idx="6557">
                  <c:v>-3.7506349321858368E-2</c:v>
                </c:pt>
                <c:pt idx="6558">
                  <c:v>-3.7710854149747106E-2</c:v>
                </c:pt>
                <c:pt idx="6559">
                  <c:v>-3.7898978988172377E-2</c:v>
                </c:pt>
                <c:pt idx="6560">
                  <c:v>-3.8070432017547749E-2</c:v>
                </c:pt>
                <c:pt idx="6561">
                  <c:v>-3.8224973925860349E-2</c:v>
                </c:pt>
                <c:pt idx="6562">
                  <c:v>-3.8362414707930434E-2</c:v>
                </c:pt>
                <c:pt idx="6563">
                  <c:v>-3.8482610592821216E-2</c:v>
                </c:pt>
                <c:pt idx="6564">
                  <c:v>-3.8585461096385429E-2</c:v>
                </c:pt>
                <c:pt idx="6565">
                  <c:v>-3.8670906195906372E-2</c:v>
                </c:pt>
                <c:pt idx="6566">
                  <c:v>-3.8738923623765478E-2</c:v>
                </c:pt>
                <c:pt idx="6567">
                  <c:v>-3.878952627705546E-2</c:v>
                </c:pt>
                <c:pt idx="6568">
                  <c:v>-3.8822759740046765E-2</c:v>
                </c:pt>
                <c:pt idx="6569">
                  <c:v>-3.8838699916414914E-2</c:v>
                </c:pt>
                <c:pt idx="6570">
                  <c:v>-3.8837450768139742E-2</c:v>
                </c:pt>
                <c:pt idx="6571">
                  <c:v>-3.8819142157997158E-2</c:v>
                </c:pt>
                <c:pt idx="6572">
                  <c:v>-3.8783927792579019E-2</c:v>
                </c:pt>
                <c:pt idx="6573">
                  <c:v>-3.8731983262796775E-2</c:v>
                </c:pt>
                <c:pt idx="6574">
                  <c:v>-3.866350417884893E-2</c:v>
                </c:pt>
                <c:pt idx="6575">
                  <c:v>-3.8578704396660148E-2</c:v>
                </c:pt>
                <c:pt idx="6576">
                  <c:v>-3.8477814332833135E-2</c:v>
                </c:pt>
                <c:pt idx="6577">
                  <c:v>-3.8361079365189302E-2</c:v>
                </c:pt>
                <c:pt idx="6578">
                  <c:v>-3.8228758316013522E-2</c:v>
                </c:pt>
                <c:pt idx="6579">
                  <c:v>-3.8081122015159521E-2</c:v>
                </c:pt>
                <c:pt idx="6580">
                  <c:v>-3.7918451940217292E-2</c:v>
                </c:pt>
                <c:pt idx="6581">
                  <c:v>-3.7741038930990352E-2</c:v>
                </c:pt>
                <c:pt idx="6582">
                  <c:v>-3.7549181975579118E-2</c:v>
                </c:pt>
                <c:pt idx="6583">
                  <c:v>-3.7343187065416457E-2</c:v>
                </c:pt>
                <c:pt idx="6584">
                  <c:v>-3.7123366116655988E-2</c:v>
                </c:pt>
                <c:pt idx="6585">
                  <c:v>-3.6890035955364012E-2</c:v>
                </c:pt>
                <c:pt idx="6586">
                  <c:v>-3.6643517364022687E-2</c:v>
                </c:pt>
                <c:pt idx="6587">
                  <c:v>-3.638413418690703E-2</c:v>
                </c:pt>
                <c:pt idx="6588">
                  <c:v>-3.6112212491954759E-2</c:v>
                </c:pt>
                <c:pt idx="6589">
                  <c:v>-3.5828079786804946E-2</c:v>
                </c:pt>
                <c:pt idx="6590">
                  <c:v>-3.553206428674071E-2</c:v>
                </c:pt>
                <c:pt idx="6591">
                  <c:v>-3.5224494232324335E-2</c:v>
                </c:pt>
                <c:pt idx="6592">
                  <c:v>-3.4905697254579107E-2</c:v>
                </c:pt>
                <c:pt idx="6593">
                  <c:v>-3.4575999785622771E-2</c:v>
                </c:pt>
                <c:pt idx="6594">
                  <c:v>-3.4235726512720666E-2</c:v>
                </c:pt>
                <c:pt idx="6595">
                  <c:v>-3.388519987378235E-2</c:v>
                </c:pt>
                <c:pt idx="6596">
                  <c:v>-3.3524739592384598E-2</c:v>
                </c:pt>
                <c:pt idx="6597">
                  <c:v>-3.315466225045996E-2</c:v>
                </c:pt>
                <c:pt idx="6598">
                  <c:v>-3.2775280896850015E-2</c:v>
                </c:pt>
                <c:pt idx="6599">
                  <c:v>-3.2386904689972268E-2</c:v>
                </c:pt>
                <c:pt idx="6600">
                  <c:v>-3.1989838572916304E-2</c:v>
                </c:pt>
                <c:pt idx="6601">
                  <c:v>-3.1584382979329612E-2</c:v>
                </c:pt>
                <c:pt idx="6602">
                  <c:v>-3.1174413878424508E-2</c:v>
                </c:pt>
                <c:pt idx="6603">
                  <c:v>-3.0767954566270784E-2</c:v>
                </c:pt>
                <c:pt idx="6604">
                  <c:v>-3.0370438103948048E-2</c:v>
                </c:pt>
                <c:pt idx="6605">
                  <c:v>-2.9983944300083245E-2</c:v>
                </c:pt>
                <c:pt idx="6606">
                  <c:v>-2.9610278260736977E-2</c:v>
                </c:pt>
                <c:pt idx="6607">
                  <c:v>-2.9251090477414407E-2</c:v>
                </c:pt>
                <c:pt idx="6608">
                  <c:v>-2.8907888254696468E-2</c:v>
                </c:pt>
                <c:pt idx="6609">
                  <c:v>-2.8582042930427782E-2</c:v>
                </c:pt>
                <c:pt idx="6610">
                  <c:v>-2.8274796719423363E-2</c:v>
                </c:pt>
                <c:pt idx="6611">
                  <c:v>-2.7987269323921111E-2</c:v>
                </c:pt>
                <c:pt idx="6612">
                  <c:v>-2.7720464319070146E-2</c:v>
                </c:pt>
                <c:pt idx="6613">
                  <c:v>-2.7475275317006706E-2</c:v>
                </c:pt>
                <c:pt idx="6614">
                  <c:v>-2.7252491913075529E-2</c:v>
                </c:pt>
                <c:pt idx="6615">
                  <c:v>-2.7052805417928229E-2</c:v>
                </c:pt>
                <c:pt idx="6616">
                  <c:v>-2.6876814379374576E-2</c:v>
                </c:pt>
                <c:pt idx="6617">
                  <c:v>-2.6725029898002909E-2</c:v>
                </c:pt>
                <c:pt idx="6618">
                  <c:v>-2.6597880740701782E-2</c:v>
                </c:pt>
                <c:pt idx="6619">
                  <c:v>-2.6495718256316032E-2</c:v>
                </c:pt>
                <c:pt idx="6620">
                  <c:v>-2.6418821097758647E-2</c:v>
                </c:pt>
                <c:pt idx="6621">
                  <c:v>-2.6367399754968972E-2</c:v>
                </c:pt>
                <c:pt idx="6622">
                  <c:v>-2.6341600903169227E-2</c:v>
                </c:pt>
                <c:pt idx="6623">
                  <c:v>-2.634151157091489E-2</c:v>
                </c:pt>
                <c:pt idx="6624">
                  <c:v>-2.6367163132469586E-2</c:v>
                </c:pt>
                <c:pt idx="6625">
                  <c:v>-2.6418535129057459E-2</c:v>
                </c:pt>
                <c:pt idx="6626">
                  <c:v>-2.6495558923558791E-2</c:v>
                </c:pt>
                <c:pt idx="6627">
                  <c:v>-2.6598121193216917E-2</c:v>
                </c:pt>
                <c:pt idx="6628">
                  <c:v>-2.6726067264919481E-2</c:v>
                </c:pt>
                <c:pt idx="6629">
                  <c:v>-2.6879204297600445E-2</c:v>
                </c:pt>
                <c:pt idx="6630">
                  <c:v>-2.7057304316288912E-2</c:v>
                </c:pt>
                <c:pt idx="6631">
                  <c:v>-2.7260107102300403E-2</c:v>
                </c:pt>
                <c:pt idx="6632">
                  <c:v>-2.7487322944029866E-2</c:v>
                </c:pt>
                <c:pt idx="6633">
                  <c:v>-2.7738635252764252E-2</c:v>
                </c:pt>
                <c:pt idx="6634">
                  <c:v>-2.8013703047884392E-2</c:v>
                </c:pt>
                <c:pt idx="6635">
                  <c:v>-2.8312163315771376E-2</c:v>
                </c:pt>
                <c:pt idx="6636">
                  <c:v>-2.863363324668047E-2</c:v>
                </c:pt>
                <c:pt idx="6637">
                  <c:v>-2.8977712353775342E-2</c:v>
                </c:pt>
                <c:pt idx="6638">
                  <c:v>-2.9343984478458051E-2</c:v>
                </c:pt>
                <c:pt idx="6639">
                  <c:v>-2.9730899560527917E-2</c:v>
                </c:pt>
                <c:pt idx="6640">
                  <c:v>-3.013559646501238E-2</c:v>
                </c:pt>
                <c:pt idx="6641">
                  <c:v>-3.0556012498803839E-2</c:v>
                </c:pt>
                <c:pt idx="6642">
                  <c:v>-3.0991123658270066E-2</c:v>
                </c:pt>
                <c:pt idx="6643">
                  <c:v>-3.1439982928274823E-2</c:v>
                </c:pt>
                <c:pt idx="6644">
                  <c:v>-3.1901684073585936E-2</c:v>
                </c:pt>
                <c:pt idx="6645">
                  <c:v>-3.2375359345120855E-2</c:v>
                </c:pt>
                <c:pt idx="6646">
                  <c:v>-3.2860178425312914E-2</c:v>
                </c:pt>
                <c:pt idx="6647">
                  <c:v>-3.3355347417117223E-2</c:v>
                </c:pt>
                <c:pt idx="6648">
                  <c:v>-3.3860107834839219E-2</c:v>
                </c:pt>
                <c:pt idx="6649">
                  <c:v>-3.437373559710985E-2</c:v>
                </c:pt>
                <c:pt idx="6650">
                  <c:v>-3.4895540023750928E-2</c:v>
                </c:pt>
                <c:pt idx="6651">
                  <c:v>-3.5424862838184801E-2</c:v>
                </c:pt>
                <c:pt idx="6652">
                  <c:v>-3.5961077176930728E-2</c:v>
                </c:pt>
                <c:pt idx="6653">
                  <c:v>-3.6503586607601814E-2</c:v>
                </c:pt>
                <c:pt idx="6654">
                  <c:v>-3.7051824156704362E-2</c:v>
                </c:pt>
                <c:pt idx="6655">
                  <c:v>-3.7605251348430617E-2</c:v>
                </c:pt>
                <c:pt idx="6656">
                  <c:v>-3.8163357255530293E-2</c:v>
                </c:pt>
                <c:pt idx="6657">
                  <c:v>-3.8725657563254405E-2</c:v>
                </c:pt>
                <c:pt idx="6658">
                  <c:v>-3.9291693647257209E-2</c:v>
                </c:pt>
                <c:pt idx="6659">
                  <c:v>-3.9861031666267116E-2</c:v>
                </c:pt>
                <c:pt idx="6660">
                  <c:v>-4.0433261670243768E-2</c:v>
                </c:pt>
                <c:pt idx="6661">
                  <c:v>-4.100799672466169E-2</c:v>
                </c:pt>
                <c:pt idx="6662">
                  <c:v>-4.1584872051485387E-2</c:v>
                </c:pt>
                <c:pt idx="6663">
                  <c:v>-4.2163544187325382E-2</c:v>
                </c:pt>
                <c:pt idx="6664">
                  <c:v>-4.2743690159206961E-2</c:v>
                </c:pt>
                <c:pt idx="6665">
                  <c:v>-4.3325006678304766E-2</c:v>
                </c:pt>
                <c:pt idx="6666">
                  <c:v>-4.3907209351951297E-2</c:v>
                </c:pt>
                <c:pt idx="6667">
                  <c:v>-4.4490031914161114E-2</c:v>
                </c:pt>
                <c:pt idx="6668">
                  <c:v>-4.5073225474865315E-2</c:v>
                </c:pt>
                <c:pt idx="6669">
                  <c:v>-4.5656557787998805E-2</c:v>
                </c:pt>
                <c:pt idx="6670">
                  <c:v>-4.6239812538533757E-2</c:v>
                </c:pt>
                <c:pt idx="6671">
                  <c:v>-4.6822788648520991E-2</c:v>
                </c:pt>
                <c:pt idx="6672">
                  <c:v>-4.7405299602141737E-2</c:v>
                </c:pt>
                <c:pt idx="6673">
                  <c:v>-4.798717278975289E-2</c:v>
                </c:pt>
                <c:pt idx="6674">
                  <c:v>-4.8568248870863487E-2</c:v>
                </c:pt>
                <c:pt idx="6675">
                  <c:v>-4.9148381155950251E-2</c:v>
                </c:pt>
                <c:pt idx="6676">
                  <c:v>-4.972743500699197E-2</c:v>
                </c:pt>
                <c:pt idx="6677">
                  <c:v>-5.0305287256569929E-2</c:v>
                </c:pt>
                <c:pt idx="6678">
                  <c:v>-5.0881825645366738E-2</c:v>
                </c:pt>
                <c:pt idx="6679">
                  <c:v>-5.145694827785588E-2</c:v>
                </c:pt>
                <c:pt idx="6680">
                  <c:v>-5.20305630959704E-2</c:v>
                </c:pt>
                <c:pt idx="6681">
                  <c:v>-5.2602587370508276E-2</c:v>
                </c:pt>
                <c:pt idx="6682">
                  <c:v>-5.3172947210019403E-2</c:v>
                </c:pt>
                <c:pt idx="6683">
                  <c:v>-5.3741577086902463E-2</c:v>
                </c:pt>
                <c:pt idx="6684">
                  <c:v>-5.4308419380421954E-2</c:v>
                </c:pt>
                <c:pt idx="6685">
                  <c:v>-5.4873423936354034E-2</c:v>
                </c:pt>
                <c:pt idx="6686">
                  <c:v>-5.5436547642941578E-2</c:v>
                </c:pt>
                <c:pt idx="6687">
                  <c:v>-5.5997754022845098E-2</c:v>
                </c:pt>
                <c:pt idx="6688">
                  <c:v>-5.6557012840758432E-2</c:v>
                </c:pt>
                <c:pt idx="6689">
                  <c:v>-5.7114299726353894E-2</c:v>
                </c:pt>
                <c:pt idx="6690">
                  <c:v>-5.766959581221482E-2</c:v>
                </c:pt>
                <c:pt idx="6691">
                  <c:v>-5.8222887386406776E-2</c:v>
                </c:pt>
                <c:pt idx="6692">
                  <c:v>-5.8774165559341812E-2</c:v>
                </c:pt>
                <c:pt idx="6693">
                  <c:v>-5.9323425944574008E-2</c:v>
                </c:pt>
                <c:pt idx="6694">
                  <c:v>-5.9870668353175407E-2</c:v>
                </c:pt>
                <c:pt idx="6695">
                  <c:v>-6.0415896501333194E-2</c:v>
                </c:pt>
                <c:pt idx="6696">
                  <c:v>-6.0959117730809309E-2</c:v>
                </c:pt>
                <c:pt idx="6697">
                  <c:v>-6.1500342741905759E-2</c:v>
                </c:pt>
                <c:pt idx="6698">
                  <c:v>-6.2039585338575287E-2</c:v>
                </c:pt>
                <c:pt idx="6699">
                  <c:v>-6.2576862185328333E-2</c:v>
                </c:pt>
                <c:pt idx="6700">
                  <c:v>-6.3112192575574391E-2</c:v>
                </c:pt>
                <c:pt idx="6701">
                  <c:v>-6.3645598211052465E-2</c:v>
                </c:pt>
                <c:pt idx="6702">
                  <c:v>-6.4174536830446813E-2</c:v>
                </c:pt>
                <c:pt idx="6703">
                  <c:v>-6.4693492012601647E-2</c:v>
                </c:pt>
                <c:pt idx="6704">
                  <c:v>-6.5198801935231684E-2</c:v>
                </c:pt>
                <c:pt idx="6705">
                  <c:v>-6.5689205949106766E-2</c:v>
                </c:pt>
                <c:pt idx="6706">
                  <c:v>-6.6163637762449004E-2</c:v>
                </c:pt>
                <c:pt idx="6707">
                  <c:v>-6.6621139106653945E-2</c:v>
                </c:pt>
                <c:pt idx="6708">
                  <c:v>-6.7060851307228095E-2</c:v>
                </c:pt>
                <c:pt idx="6709">
                  <c:v>-6.7482009892861808E-2</c:v>
                </c:pt>
                <c:pt idx="6710">
                  <c:v>-6.7883939495669482E-2</c:v>
                </c:pt>
                <c:pt idx="6711">
                  <c:v>-6.8266048938828094E-2</c:v>
                </c:pt>
                <c:pt idx="6712">
                  <c:v>-6.8627826504598116E-2</c:v>
                </c:pt>
                <c:pt idx="6713">
                  <c:v>-6.896883537914715E-2</c:v>
                </c:pt>
                <c:pt idx="6714">
                  <c:v>-6.9288709270623389E-2</c:v>
                </c:pt>
                <c:pt idx="6715">
                  <c:v>-6.9587148196850218E-2</c:v>
                </c:pt>
                <c:pt idx="6716">
                  <c:v>-6.9863914438930155E-2</c:v>
                </c:pt>
                <c:pt idx="6717">
                  <c:v>-7.0118828656993509E-2</c:v>
                </c:pt>
                <c:pt idx="6718">
                  <c:v>-7.0351766164273799E-2</c:v>
                </c:pt>
                <c:pt idx="6719">
                  <c:v>-7.056265335565115E-2</c:v>
                </c:pt>
                <c:pt idx="6720">
                  <c:v>-7.0751464286779614E-2</c:v>
                </c:pt>
                <c:pt idx="6721">
                  <c:v>-7.0918217399892666E-2</c:v>
                </c:pt>
                <c:pt idx="6722">
                  <c:v>-7.1062972392369902E-2</c:v>
                </c:pt>
                <c:pt idx="6723">
                  <c:v>-7.1185827224149914E-2</c:v>
                </c:pt>
                <c:pt idx="6724">
                  <c:v>-7.1286915260073108E-2</c:v>
                </c:pt>
                <c:pt idx="6725">
                  <c:v>-7.1366402543257712E-2</c:v>
                </c:pt>
                <c:pt idx="6726">
                  <c:v>-7.1424485195626872E-2</c:v>
                </c:pt>
                <c:pt idx="6727">
                  <c:v>-7.1463779120023774E-2</c:v>
                </c:pt>
                <c:pt idx="6728">
                  <c:v>-7.1489699843434867E-2</c:v>
                </c:pt>
                <c:pt idx="6729">
                  <c:v>-7.1505958725873675E-2</c:v>
                </c:pt>
                <c:pt idx="6730">
                  <c:v>-7.151405114683293E-2</c:v>
                </c:pt>
                <c:pt idx="6731">
                  <c:v>-7.1515311521355734E-2</c:v>
                </c:pt>
                <c:pt idx="6732">
                  <c:v>-7.1510991714393041E-2</c:v>
                </c:pt>
                <c:pt idx="6733">
                  <c:v>-7.1502266940973114E-2</c:v>
                </c:pt>
                <c:pt idx="6734">
                  <c:v>-7.1490238939516823E-2</c:v>
                </c:pt>
                <c:pt idx="6735">
                  <c:v>-7.147593897525048E-2</c:v>
                </c:pt>
                <c:pt idx="6736">
                  <c:v>-7.1460330766746502E-2</c:v>
                </c:pt>
                <c:pt idx="6737">
                  <c:v>-7.1444313338494797E-2</c:v>
                </c:pt>
                <c:pt idx="6738">
                  <c:v>-7.1428723799281321E-2</c:v>
                </c:pt>
                <c:pt idx="6739">
                  <c:v>-7.1414340046192959E-2</c:v>
                </c:pt>
                <c:pt idx="6740">
                  <c:v>-7.1401883394222126E-2</c:v>
                </c:pt>
                <c:pt idx="6741">
                  <c:v>-7.1392021131588462E-2</c:v>
                </c:pt>
                <c:pt idx="6742">
                  <c:v>-7.138536900103E-2</c:v>
                </c:pt>
                <c:pt idx="6743">
                  <c:v>-7.1382493607443184E-2</c:v>
                </c:pt>
                <c:pt idx="6744">
                  <c:v>-7.1383914752362901E-2</c:v>
                </c:pt>
                <c:pt idx="6745">
                  <c:v>-7.1390107695885774E-2</c:v>
                </c:pt>
                <c:pt idx="6746">
                  <c:v>-7.1401505346732369E-2</c:v>
                </c:pt>
                <c:pt idx="6747">
                  <c:v>-7.1418500381238356E-2</c:v>
                </c:pt>
                <c:pt idx="6748">
                  <c:v>-7.1441447292144175E-2</c:v>
                </c:pt>
                <c:pt idx="6749">
                  <c:v>-7.1470664368128503E-2</c:v>
                </c:pt>
                <c:pt idx="6750">
                  <c:v>-7.1506435605097854E-2</c:v>
                </c:pt>
                <c:pt idx="6751">
                  <c:v>-7.1549012550306268E-2</c:v>
                </c:pt>
                <c:pt idx="6752">
                  <c:v>-7.1598616080433761E-2</c:v>
                </c:pt>
                <c:pt idx="6753">
                  <c:v>-7.1655438114799352E-2</c:v>
                </c:pt>
                <c:pt idx="6754">
                  <c:v>-7.1719643264930313E-2</c:v>
                </c:pt>
                <c:pt idx="6755">
                  <c:v>-7.1791370421743675E-2</c:v>
                </c:pt>
                <c:pt idx="6756">
                  <c:v>-7.1870734281631335E-2</c:v>
                </c:pt>
                <c:pt idx="6757">
                  <c:v>-7.1957826812766801E-2</c:v>
                </c:pt>
                <c:pt idx="6758">
                  <c:v>-7.2052718662974066E-2</c:v>
                </c:pt>
                <c:pt idx="6759">
                  <c:v>-7.2155460510520686E-2</c:v>
                </c:pt>
                <c:pt idx="6760">
                  <c:v>-7.2266084359209407E-2</c:v>
                </c:pt>
                <c:pt idx="6761">
                  <c:v>-7.2384604779156717E-2</c:v>
                </c:pt>
                <c:pt idx="6762">
                  <c:v>-7.2511020094652781E-2</c:v>
                </c:pt>
                <c:pt idx="6763">
                  <c:v>-7.2645313520503393E-2</c:v>
                </c:pt>
                <c:pt idx="6764">
                  <c:v>-7.2787454248254529E-2</c:v>
                </c:pt>
                <c:pt idx="6765">
                  <c:v>-7.2937398483702023E-2</c:v>
                </c:pt>
                <c:pt idx="6766">
                  <c:v>-7.3095090437081317E-2</c:v>
                </c:pt>
                <c:pt idx="6767">
                  <c:v>-7.3260463267328588E-2</c:v>
                </c:pt>
                <c:pt idx="6768">
                  <c:v>-7.3433439981796425E-2</c:v>
                </c:pt>
                <c:pt idx="6769">
                  <c:v>-7.3613934292794073E-2</c:v>
                </c:pt>
                <c:pt idx="6770">
                  <c:v>-7.3801851432313839E-2</c:v>
                </c:pt>
                <c:pt idx="6771">
                  <c:v>-7.3997088926286106E-2</c:v>
                </c:pt>
                <c:pt idx="6772">
                  <c:v>-7.4199537329695503E-2</c:v>
                </c:pt>
                <c:pt idx="6773">
                  <c:v>-7.4409080923867776E-2</c:v>
                </c:pt>
                <c:pt idx="6774">
                  <c:v>-7.462559837722231E-2</c:v>
                </c:pt>
                <c:pt idx="6775">
                  <c:v>-7.4848963370764007E-2</c:v>
                </c:pt>
                <c:pt idx="6776">
                  <c:v>-7.5079045189567206E-2</c:v>
                </c:pt>
                <c:pt idx="6777">
                  <c:v>-7.5315709281483512E-2</c:v>
                </c:pt>
                <c:pt idx="6778">
                  <c:v>-7.5558817784280322E-2</c:v>
                </c:pt>
                <c:pt idx="6779">
                  <c:v>-7.5808230022398837E-2</c:v>
                </c:pt>
                <c:pt idx="6780">
                  <c:v>-7.6063802974487907E-2</c:v>
                </c:pt>
                <c:pt idx="6781">
                  <c:v>-7.632539171285406E-2</c:v>
                </c:pt>
                <c:pt idx="6782">
                  <c:v>-7.6592849815936767E-2</c:v>
                </c:pt>
                <c:pt idx="6783">
                  <c:v>-7.6866029754895898E-2</c:v>
                </c:pt>
                <c:pt idx="6784">
                  <c:v>-7.7144783255371455E-2</c:v>
                </c:pt>
                <c:pt idx="6785">
                  <c:v>-7.7428961635447824E-2</c:v>
                </c:pt>
                <c:pt idx="6786">
                  <c:v>-7.7718416120834188E-2</c:v>
                </c:pt>
                <c:pt idx="6787">
                  <c:v>-7.801299813823763E-2</c:v>
                </c:pt>
                <c:pt idx="6788">
                  <c:v>-7.8312559587887784E-2</c:v>
                </c:pt>
                <c:pt idx="6789">
                  <c:v>-7.8617899198808266E-2</c:v>
                </c:pt>
                <c:pt idx="6790">
                  <c:v>-7.8930913921857498E-2</c:v>
                </c:pt>
                <c:pt idx="6791">
                  <c:v>-7.9252818789343898E-2</c:v>
                </c:pt>
                <c:pt idx="6792">
                  <c:v>-7.9583945533787462E-2</c:v>
                </c:pt>
                <c:pt idx="6793">
                  <c:v>-7.9924556324390869E-2</c:v>
                </c:pt>
                <c:pt idx="6794">
                  <c:v>-8.0274875703679582E-2</c:v>
                </c:pt>
                <c:pt idx="6795">
                  <c:v>-8.0635093790056567E-2</c:v>
                </c:pt>
                <c:pt idx="6796">
                  <c:v>-8.1005368349203188E-2</c:v>
                </c:pt>
                <c:pt idx="6797">
                  <c:v>-8.1385826747694831E-2</c:v>
                </c:pt>
                <c:pt idx="6798">
                  <c:v>-8.1776567827676991E-2</c:v>
                </c:pt>
                <c:pt idx="6799">
                  <c:v>-8.217766370575115E-2</c:v>
                </c:pt>
                <c:pt idx="6800">
                  <c:v>-8.2589161497935909E-2</c:v>
                </c:pt>
                <c:pt idx="6801">
                  <c:v>-8.301108497253025E-2</c:v>
                </c:pt>
                <c:pt idx="6802">
                  <c:v>-8.3443436132726284E-2</c:v>
                </c:pt>
                <c:pt idx="6803">
                  <c:v>-8.3886196730812004E-2</c:v>
                </c:pt>
                <c:pt idx="6804">
                  <c:v>-8.4339329715819561E-2</c:v>
                </c:pt>
                <c:pt idx="6805">
                  <c:v>-8.4802780616467954E-2</c:v>
                </c:pt>
                <c:pt idx="6806">
                  <c:v>-8.5276478861246327E-2</c:v>
                </c:pt>
                <c:pt idx="6807">
                  <c:v>-8.5760339037474639E-2</c:v>
                </c:pt>
                <c:pt idx="6808">
                  <c:v>-8.6254262091172762E-2</c:v>
                </c:pt>
                <c:pt idx="6809">
                  <c:v>-8.675813646954729E-2</c:v>
                </c:pt>
                <c:pt idx="6810">
                  <c:v>-8.727183920790299E-2</c:v>
                </c:pt>
                <c:pt idx="6811">
                  <c:v>-8.7795236962749296E-2</c:v>
                </c:pt>
                <c:pt idx="6812">
                  <c:v>-8.8328186992869068E-2</c:v>
                </c:pt>
                <c:pt idx="6813">
                  <c:v>-8.8870538090084564E-2</c:v>
                </c:pt>
                <c:pt idx="6814">
                  <c:v>-8.9418968879472177E-2</c:v>
                </c:pt>
                <c:pt idx="6815">
                  <c:v>-8.9966483366799729E-2</c:v>
                </c:pt>
                <c:pt idx="6816">
                  <c:v>-9.0508363007856543E-2</c:v>
                </c:pt>
                <c:pt idx="6817">
                  <c:v>-9.1042841283789672E-2</c:v>
                </c:pt>
                <c:pt idx="6818">
                  <c:v>-9.1568384897589297E-2</c:v>
                </c:pt>
                <c:pt idx="6819">
                  <c:v>-9.2083588236886685E-2</c:v>
                </c:pt>
                <c:pt idx="6820">
                  <c:v>-9.2587163798829725E-2</c:v>
                </c:pt>
                <c:pt idx="6821">
                  <c:v>-9.3077936311435364E-2</c:v>
                </c:pt>
                <c:pt idx="6822">
                  <c:v>-9.3554837167867305E-2</c:v>
                </c:pt>
                <c:pt idx="6823">
                  <c:v>-9.4016899047565397E-2</c:v>
                </c:pt>
                <c:pt idx="6824">
                  <c:v>-9.446325071735763E-2</c:v>
                </c:pt>
                <c:pt idx="6825">
                  <c:v>-9.4893112009867983E-2</c:v>
                </c:pt>
                <c:pt idx="6826">
                  <c:v>-9.5305788976540823E-2</c:v>
                </c:pt>
                <c:pt idx="6827">
                  <c:v>-9.5700669212443412E-2</c:v>
                </c:pt>
                <c:pt idx="6828">
                  <c:v>-9.6077217349886043E-2</c:v>
                </c:pt>
                <c:pt idx="6829">
                  <c:v>-9.6434970717776E-2</c:v>
                </c:pt>
                <c:pt idx="6830">
                  <c:v>-9.6773535163515653E-2</c:v>
                </c:pt>
                <c:pt idx="6831">
                  <c:v>-9.709258103416811E-2</c:v>
                </c:pt>
                <c:pt idx="6832">
                  <c:v>-9.7391839313529141E-2</c:v>
                </c:pt>
                <c:pt idx="6833">
                  <c:v>-9.7671097911686613E-2</c:v>
                </c:pt>
                <c:pt idx="6834">
                  <c:v>-9.7930198103582097E-2</c:v>
                </c:pt>
                <c:pt idx="6835">
                  <c:v>-9.8169031113055041E-2</c:v>
                </c:pt>
                <c:pt idx="6836">
                  <c:v>-9.8387534838808716E-2</c:v>
                </c:pt>
                <c:pt idx="6837">
                  <c:v>-9.8585690718713981E-2</c:v>
                </c:pt>
                <c:pt idx="6838">
                  <c:v>-9.8763520728849225E-2</c:v>
                </c:pt>
                <c:pt idx="6839">
                  <c:v>-9.8921084513668267E-2</c:v>
                </c:pt>
                <c:pt idx="6840">
                  <c:v>-9.9058476643683141E-2</c:v>
                </c:pt>
                <c:pt idx="6841">
                  <c:v>-9.9175823997058016E-2</c:v>
                </c:pt>
                <c:pt idx="6842">
                  <c:v>-9.92732832615216E-2</c:v>
                </c:pt>
                <c:pt idx="6843">
                  <c:v>-9.9351038553024268E-2</c:v>
                </c:pt>
                <c:pt idx="6844">
                  <c:v>-9.9409299147587837E-2</c:v>
                </c:pt>
                <c:pt idx="6845">
                  <c:v>-9.9448297322831281E-2</c:v>
                </c:pt>
                <c:pt idx="6846">
                  <c:v>-9.9468286305682163E-2</c:v>
                </c:pt>
                <c:pt idx="6847">
                  <c:v>-9.9469538322827344E-2</c:v>
                </c:pt>
                <c:pt idx="6848">
                  <c:v>-9.9452342750497233E-2</c:v>
                </c:pt>
                <c:pt idx="6849">
                  <c:v>-9.9417004360222369E-2</c:v>
                </c:pt>
                <c:pt idx="6850">
                  <c:v>-9.9363841657253829E-2</c:v>
                </c:pt>
                <c:pt idx="6851">
                  <c:v>-9.9293185308386531E-2</c:v>
                </c:pt>
                <c:pt idx="6852">
                  <c:v>-9.9207016243406665E-2</c:v>
                </c:pt>
                <c:pt idx="6853">
                  <c:v>-9.9109226210150836E-2</c:v>
                </c:pt>
                <c:pt idx="6854">
                  <c:v>-9.900253111090293E-2</c:v>
                </c:pt>
                <c:pt idx="6855">
                  <c:v>-9.888812042111482E-2</c:v>
                </c:pt>
                <c:pt idx="6856">
                  <c:v>-9.8767065900516537E-2</c:v>
                </c:pt>
                <c:pt idx="6857">
                  <c:v>-9.8640375550374734E-2</c:v>
                </c:pt>
                <c:pt idx="6858">
                  <c:v>-9.850899786890753E-2</c:v>
                </c:pt>
                <c:pt idx="6859">
                  <c:v>-9.8373824236413845E-2</c:v>
                </c:pt>
                <c:pt idx="6860">
                  <c:v>-9.8235691182328139E-2</c:v>
                </c:pt>
                <c:pt idx="6861">
                  <c:v>-9.8095382597672309E-2</c:v>
                </c:pt>
                <c:pt idx="6862">
                  <c:v>-9.795363189463159E-2</c:v>
                </c:pt>
                <c:pt idx="6863">
                  <c:v>-9.7811124112856793E-2</c:v>
                </c:pt>
                <c:pt idx="6864">
                  <c:v>-9.7668497972148702E-2</c:v>
                </c:pt>
                <c:pt idx="6865">
                  <c:v>-9.7526347871307761E-2</c:v>
                </c:pt>
                <c:pt idx="6866">
                  <c:v>-9.7385225833046513E-2</c:v>
                </c:pt>
                <c:pt idx="6867">
                  <c:v>-9.724564339497685E-2</c:v>
                </c:pt>
                <c:pt idx="6868">
                  <c:v>-9.7108073446786236E-2</c:v>
                </c:pt>
                <c:pt idx="6869">
                  <c:v>-9.6972952013813077E-2</c:v>
                </c:pt>
                <c:pt idx="6870">
                  <c:v>-9.6840679987318351E-2</c:v>
                </c:pt>
                <c:pt idx="6871">
                  <c:v>-9.6711624801836718E-2</c:v>
                </c:pt>
                <c:pt idx="6872">
                  <c:v>-9.6586122060061466E-2</c:v>
                </c:pt>
                <c:pt idx="6873">
                  <c:v>-9.6464477105788704E-2</c:v>
                </c:pt>
                <c:pt idx="6874">
                  <c:v>-9.6346966545512086E-2</c:v>
                </c:pt>
                <c:pt idx="6875">
                  <c:v>-9.6233839719311529E-2</c:v>
                </c:pt>
                <c:pt idx="6876">
                  <c:v>-9.6125320121739771E-2</c:v>
                </c:pt>
                <c:pt idx="6877">
                  <c:v>-9.6021606773449286E-2</c:v>
                </c:pt>
                <c:pt idx="6878">
                  <c:v>-9.5922875544355315E-2</c:v>
                </c:pt>
                <c:pt idx="6879">
                  <c:v>-9.582928042915824E-2</c:v>
                </c:pt>
                <c:pt idx="6880">
                  <c:v>-9.5740954776091972E-2</c:v>
                </c:pt>
                <c:pt idx="6881">
                  <c:v>-9.5658012469787931E-2</c:v>
                </c:pt>
                <c:pt idx="6882">
                  <c:v>-9.5580549069176568E-2</c:v>
                </c:pt>
                <c:pt idx="6883">
                  <c:v>-9.5508642901365598E-2</c:v>
                </c:pt>
                <c:pt idx="6884">
                  <c:v>-9.5442356112456203E-2</c:v>
                </c:pt>
                <c:pt idx="6885">
                  <c:v>-9.5381735676275239E-2</c:v>
                </c:pt>
                <c:pt idx="6886">
                  <c:v>-9.5326814362011847E-2</c:v>
                </c:pt>
                <c:pt idx="6887">
                  <c:v>-9.5277611661759118E-2</c:v>
                </c:pt>
                <c:pt idx="6888">
                  <c:v>-9.5234134678969018E-2</c:v>
                </c:pt>
                <c:pt idx="6889">
                  <c:v>-9.5196378978832069E-2</c:v>
                </c:pt>
                <c:pt idx="6890">
                  <c:v>-9.5164329401597997E-2</c:v>
                </c:pt>
                <c:pt idx="6891">
                  <c:v>-9.5137960839854513E-2</c:v>
                </c:pt>
                <c:pt idx="6892">
                  <c:v>-9.5117238980776897E-2</c:v>
                </c:pt>
                <c:pt idx="6893">
                  <c:v>-9.5102121014362023E-2</c:v>
                </c:pt>
                <c:pt idx="6894">
                  <c:v>-9.5092556308652029E-2</c:v>
                </c:pt>
                <c:pt idx="6895">
                  <c:v>-9.5088487052948603E-2</c:v>
                </c:pt>
                <c:pt idx="6896">
                  <c:v>-9.5089848870010138E-2</c:v>
                </c:pt>
                <c:pt idx="6897">
                  <c:v>-9.5096571398212704E-2</c:v>
                </c:pt>
                <c:pt idx="6898">
                  <c:v>-9.5108578844649683E-2</c:v>
                </c:pt>
                <c:pt idx="6899">
                  <c:v>-9.5125790510128136E-2</c:v>
                </c:pt>
                <c:pt idx="6900">
                  <c:v>-9.5148121287010362E-2</c:v>
                </c:pt>
                <c:pt idx="6901">
                  <c:v>-9.5175482130834613E-2</c:v>
                </c:pt>
                <c:pt idx="6902">
                  <c:v>-9.5207780506633574E-2</c:v>
                </c:pt>
                <c:pt idx="6903">
                  <c:v>-9.5244920810855754E-2</c:v>
                </c:pt>
                <c:pt idx="6904">
                  <c:v>-9.5286804769776343E-2</c:v>
                </c:pt>
                <c:pt idx="6905">
                  <c:v>-9.5333331815269692E-2</c:v>
                </c:pt>
                <c:pt idx="6906">
                  <c:v>-9.5384399438798145E-2</c:v>
                </c:pt>
                <c:pt idx="6907">
                  <c:v>-9.5439903524452252E-2</c:v>
                </c:pt>
                <c:pt idx="6908">
                  <c:v>-9.5499738661863204E-2</c:v>
                </c:pt>
                <c:pt idx="6909">
                  <c:v>-9.5563798439786476E-2</c:v>
                </c:pt>
                <c:pt idx="6910">
                  <c:v>-9.5631975721138532E-2</c:v>
                </c:pt>
                <c:pt idx="6911">
                  <c:v>-9.570416290025123E-2</c:v>
                </c:pt>
                <c:pt idx="6912">
                  <c:v>-9.578025214308597E-2</c:v>
                </c:pt>
                <c:pt idx="6913">
                  <c:v>-9.5860135611134809E-2</c:v>
                </c:pt>
                <c:pt idx="6914">
                  <c:v>-9.5942367280572247E-2</c:v>
                </c:pt>
                <c:pt idx="6915">
                  <c:v>-9.6023949300297839E-2</c:v>
                </c:pt>
                <c:pt idx="6916">
                  <c:v>-9.6102850723198852E-2</c:v>
                </c:pt>
                <c:pt idx="6917">
                  <c:v>-9.6178292832748521E-2</c:v>
                </c:pt>
                <c:pt idx="6918">
                  <c:v>-9.6249598413154114E-2</c:v>
                </c:pt>
                <c:pt idx="6919">
                  <c:v>-9.6316146945714262E-2</c:v>
                </c:pt>
                <c:pt idx="6920">
                  <c:v>-9.6377370420542965E-2</c:v>
                </c:pt>
                <c:pt idx="6921">
                  <c:v>-9.643275071724848E-2</c:v>
                </c:pt>
                <c:pt idx="6922">
                  <c:v>-9.6481817122596181E-2</c:v>
                </c:pt>
                <c:pt idx="6923">
                  <c:v>-9.6524143931728715E-2</c:v>
                </c:pt>
                <c:pt idx="6924">
                  <c:v>-9.6559348129958672E-2</c:v>
                </c:pt>
                <c:pt idx="6925">
                  <c:v>-9.6587087153920337E-2</c:v>
                </c:pt>
                <c:pt idx="6926">
                  <c:v>-9.6607056730860189E-2</c:v>
                </c:pt>
                <c:pt idx="6927">
                  <c:v>-9.6618988794782951E-2</c:v>
                </c:pt>
                <c:pt idx="6928">
                  <c:v>-9.6622649478112957E-2</c:v>
                </c:pt>
                <c:pt idx="6929">
                  <c:v>-9.661783717747606E-2</c:v>
                </c:pt>
                <c:pt idx="6930">
                  <c:v>-9.6604380692162956E-2</c:v>
                </c:pt>
                <c:pt idx="6931">
                  <c:v>-9.6582137433794998E-2</c:v>
                </c:pt>
                <c:pt idx="6932">
                  <c:v>-9.6550991705679823E-2</c:v>
                </c:pt>
                <c:pt idx="6933">
                  <c:v>-9.6510853050311735E-2</c:v>
                </c:pt>
                <c:pt idx="6934">
                  <c:v>-9.6461654663456187E-2</c:v>
                </c:pt>
                <c:pt idx="6935">
                  <c:v>-9.6403351873226933E-2</c:v>
                </c:pt>
                <c:pt idx="6936">
                  <c:v>-9.6335920682560652E-2</c:v>
                </c:pt>
                <c:pt idx="6937">
                  <c:v>-9.6259356373475907E-2</c:v>
                </c:pt>
                <c:pt idx="6938">
                  <c:v>-9.6173672171499747E-2</c:v>
                </c:pt>
                <c:pt idx="6939">
                  <c:v>-9.6082713146881188E-2</c:v>
                </c:pt>
                <c:pt idx="6940">
                  <c:v>-9.5994764548072417E-2</c:v>
                </c:pt>
                <c:pt idx="6941">
                  <c:v>-9.5915371315882084E-2</c:v>
                </c:pt>
                <c:pt idx="6942">
                  <c:v>-9.5846524099406527E-2</c:v>
                </c:pt>
                <c:pt idx="6943">
                  <c:v>-9.5789938873269365E-2</c:v>
                </c:pt>
                <c:pt idx="6944">
                  <c:v>-9.5747184044837438E-2</c:v>
                </c:pt>
                <c:pt idx="6945">
                  <c:v>-9.5719691799668008E-2</c:v>
                </c:pt>
                <c:pt idx="6946">
                  <c:v>-9.5708764989973438E-2</c:v>
                </c:pt>
                <c:pt idx="6947">
                  <c:v>-9.5715583648084968E-2</c:v>
                </c:pt>
                <c:pt idx="6948">
                  <c:v>-9.5741211277214203E-2</c:v>
                </c:pt>
                <c:pt idx="6949">
                  <c:v>-9.5786600927997012E-2</c:v>
                </c:pt>
                <c:pt idx="6950">
                  <c:v>-9.5852601064226509E-2</c:v>
                </c:pt>
                <c:pt idx="6951">
                  <c:v>-9.5939961221175651E-2</c:v>
                </c:pt>
                <c:pt idx="6952">
                  <c:v>-9.6049337460059558E-2</c:v>
                </c:pt>
                <c:pt idx="6953">
                  <c:v>-9.618129762233997E-2</c:v>
                </c:pt>
                <c:pt idx="6954">
                  <c:v>-9.6336326387696306E-2</c:v>
                </c:pt>
                <c:pt idx="6955">
                  <c:v>-9.6514830139603089E-2</c:v>
                </c:pt>
                <c:pt idx="6956">
                  <c:v>-9.671714164255138E-2</c:v>
                </c:pt>
                <c:pt idx="6957">
                  <c:v>-9.69435245350245E-2</c:v>
                </c:pt>
                <c:pt idx="6958">
                  <c:v>-9.7194177642421858E-2</c:v>
                </c:pt>
                <c:pt idx="6959">
                  <c:v>-9.7469239114162207E-2</c:v>
                </c:pt>
                <c:pt idx="6960">
                  <c:v>-9.7768790389260563E-2</c:v>
                </c:pt>
                <c:pt idx="6961">
                  <c:v>-9.8092859994681578E-2</c:v>
                </c:pt>
                <c:pt idx="6962">
                  <c:v>-9.8441427180822369E-2</c:v>
                </c:pt>
                <c:pt idx="6963">
                  <c:v>-9.8814425398457348E-2</c:v>
                </c:pt>
                <c:pt idx="6964">
                  <c:v>-9.9206688000355314E-2</c:v>
                </c:pt>
                <c:pt idx="6965">
                  <c:v>-9.9607143354700861E-2</c:v>
                </c:pt>
                <c:pt idx="6966">
                  <c:v>-0.10000833519615805</c:v>
                </c:pt>
                <c:pt idx="6967">
                  <c:v>-0.10040750310359522</c:v>
                </c:pt>
                <c:pt idx="6968">
                  <c:v>-0.10080223619505349</c:v>
                </c:pt>
                <c:pt idx="6969">
                  <c:v>-0.10119030590681449</c:v>
                </c:pt>
                <c:pt idx="6970">
                  <c:v>-0.10156965216936284</c:v>
                </c:pt>
                <c:pt idx="6971">
                  <c:v>-0.10193837543028195</c:v>
                </c:pt>
                <c:pt idx="6972">
                  <c:v>-0.10229472911482658</c:v>
                </c:pt>
                <c:pt idx="6973">
                  <c:v>-0.10263711232430717</c:v>
                </c:pt>
                <c:pt idx="6974">
                  <c:v>-0.10296406276305393</c:v>
                </c:pt>
                <c:pt idx="6975">
                  <c:v>-0.1032742498913955</c:v>
                </c:pt>
                <c:pt idx="6976">
                  <c:v>-0.10356646830210002</c:v>
                </c:pt>
                <c:pt idx="6977">
                  <c:v>-0.10383963131745826</c:v>
                </c:pt>
                <c:pt idx="6978">
                  <c:v>-0.10409276480396656</c:v>
                </c:pt>
                <c:pt idx="6979">
                  <c:v>-0.10432500120137098</c:v>
                </c:pt>
                <c:pt idx="6980">
                  <c:v>-0.10453557376262547</c:v>
                </c:pt>
                <c:pt idx="6981">
                  <c:v>-0.1047238110011741</c:v>
                </c:pt>
                <c:pt idx="6982">
                  <c:v>-0.1048891313417951</c:v>
                </c:pt>
                <c:pt idx="6983">
                  <c:v>-0.10503103797113399</c:v>
                </c:pt>
                <c:pt idx="6984">
                  <c:v>-0.10514911388392459</c:v>
                </c:pt>
                <c:pt idx="6985">
                  <c:v>-0.10524301712080403</c:v>
                </c:pt>
                <c:pt idx="6986">
                  <c:v>-0.10531247619354453</c:v>
                </c:pt>
                <c:pt idx="6987">
                  <c:v>-0.10535728569345065</c:v>
                </c:pt>
                <c:pt idx="6988">
                  <c:v>-0.10537730207861914</c:v>
                </c:pt>
                <c:pt idx="6989">
                  <c:v>-0.10537243963570808</c:v>
                </c:pt>
                <c:pt idx="6990">
                  <c:v>-0.10534266661183521</c:v>
                </c:pt>
                <c:pt idx="6991">
                  <c:v>-0.10528800151219578</c:v>
                </c:pt>
                <c:pt idx="6992">
                  <c:v>-0.10520850955898561</c:v>
                </c:pt>
                <c:pt idx="6993">
                  <c:v>-0.10510429930720462</c:v>
                </c:pt>
                <c:pt idx="6994">
                  <c:v>-0.10497551941292917</c:v>
                </c:pt>
                <c:pt idx="6995">
                  <c:v>-0.10482235554964847</c:v>
                </c:pt>
                <c:pt idx="6996">
                  <c:v>-0.10464502746828655</c:v>
                </c:pt>
                <c:pt idx="6997">
                  <c:v>-0.10444378619655979</c:v>
                </c:pt>
                <c:pt idx="6998">
                  <c:v>-0.10421891137334895</c:v>
                </c:pt>
                <c:pt idx="6999">
                  <c:v>-0.10397070871381571</c:v>
                </c:pt>
                <c:pt idx="7000">
                  <c:v>-0.10369950760102542</c:v>
                </c:pt>
                <c:pt idx="7001">
                  <c:v>-0.10340565879990736</c:v>
                </c:pt>
                <c:pt idx="7002">
                  <c:v>-0.10309258694199742</c:v>
                </c:pt>
                <c:pt idx="7003">
                  <c:v>-0.10276727651563443</c:v>
                </c:pt>
                <c:pt idx="7004">
                  <c:v>-0.10243452174233753</c:v>
                </c:pt>
                <c:pt idx="7005">
                  <c:v>-0.10209627390630216</c:v>
                </c:pt>
                <c:pt idx="7006">
                  <c:v>-0.10175426631874546</c:v>
                </c:pt>
                <c:pt idx="7007">
                  <c:v>-0.10141011525832251</c:v>
                </c:pt>
                <c:pt idx="7008">
                  <c:v>-0.1010653282816377</c:v>
                </c:pt>
                <c:pt idx="7009">
                  <c:v>-0.10072130901850457</c:v>
                </c:pt>
                <c:pt idx="7010">
                  <c:v>-0.10037936171790311</c:v>
                </c:pt>
                <c:pt idx="7011">
                  <c:v>-0.10004069566431538</c:v>
                </c:pt>
                <c:pt idx="7012">
                  <c:v>-9.9706429469020807E-2</c:v>
                </c:pt>
                <c:pt idx="7013">
                  <c:v>-9.9377595236961255E-2</c:v>
                </c:pt>
                <c:pt idx="7014">
                  <c:v>-9.9055142609808022E-2</c:v>
                </c:pt>
                <c:pt idx="7015">
                  <c:v>-9.8739942686081369E-2</c:v>
                </c:pt>
                <c:pt idx="7016">
                  <c:v>-9.843279181932818E-2</c:v>
                </c:pt>
                <c:pt idx="7017">
                  <c:v>-9.81344152955404E-2</c:v>
                </c:pt>
                <c:pt idx="7018">
                  <c:v>-9.7845470891148673E-2</c:v>
                </c:pt>
                <c:pt idx="7019">
                  <c:v>-9.756655231305042E-2</c:v>
                </c:pt>
                <c:pt idx="7020">
                  <c:v>-9.7298192522275326E-2</c:v>
                </c:pt>
                <c:pt idx="7021">
                  <c:v>-9.7040866942983847E-2</c:v>
                </c:pt>
                <c:pt idx="7022">
                  <c:v>-9.6794996558618535E-2</c:v>
                </c:pt>
                <c:pt idx="7023">
                  <c:v>-9.6560950897095585E-2</c:v>
                </c:pt>
                <c:pt idx="7024">
                  <c:v>-9.6339050907031584E-2</c:v>
                </c:pt>
                <c:pt idx="7025">
                  <c:v>-9.61295717270466E-2</c:v>
                </c:pt>
                <c:pt idx="7026">
                  <c:v>-9.5932745350265955E-2</c:v>
                </c:pt>
                <c:pt idx="7027">
                  <c:v>-9.5748763186194297E-2</c:v>
                </c:pt>
                <c:pt idx="7028">
                  <c:v>-9.5577778522170725E-2</c:v>
                </c:pt>
                <c:pt idx="7029">
                  <c:v>-9.5419908886671193E-2</c:v>
                </c:pt>
                <c:pt idx="7030">
                  <c:v>-9.5275238316737551E-2</c:v>
                </c:pt>
                <c:pt idx="7031">
                  <c:v>-9.5143819531854967E-2</c:v>
                </c:pt>
                <c:pt idx="7032">
                  <c:v>-9.5025676016603638E-2</c:v>
                </c:pt>
                <c:pt idx="7033">
                  <c:v>-9.492080401443416E-2</c:v>
                </c:pt>
                <c:pt idx="7034">
                  <c:v>-9.4829174434921518E-2</c:v>
                </c:pt>
                <c:pt idx="7035">
                  <c:v>-9.475073467684951E-2</c:v>
                </c:pt>
                <c:pt idx="7036">
                  <c:v>-9.4685410369484885E-2</c:v>
                </c:pt>
                <c:pt idx="7037">
                  <c:v>-9.4633107034385544E-2</c:v>
                </c:pt>
                <c:pt idx="7038">
                  <c:v>-9.4593711670083222E-2</c:v>
                </c:pt>
                <c:pt idx="7039">
                  <c:v>-9.4567094261960569E-2</c:v>
                </c:pt>
                <c:pt idx="7040">
                  <c:v>-9.4553109219630976E-2</c:v>
                </c:pt>
                <c:pt idx="7041">
                  <c:v>-9.4551596744104183E-2</c:v>
                </c:pt>
                <c:pt idx="7042">
                  <c:v>-9.4562384126997981E-2</c:v>
                </c:pt>
                <c:pt idx="7043">
                  <c:v>-9.4585286984030528E-2</c:v>
                </c:pt>
                <c:pt idx="7044">
                  <c:v>-9.4620110424998113E-2</c:v>
                </c:pt>
                <c:pt idx="7045">
                  <c:v>-9.4666650162411076E-2</c:v>
                </c:pt>
                <c:pt idx="7046">
                  <c:v>-9.4724693560929218E-2</c:v>
                </c:pt>
                <c:pt idx="7047">
                  <c:v>-9.4794020629701534E-2</c:v>
                </c:pt>
                <c:pt idx="7048">
                  <c:v>-9.4874404959678041E-2</c:v>
                </c:pt>
                <c:pt idx="7049">
                  <c:v>-9.4965614607925158E-2</c:v>
                </c:pt>
                <c:pt idx="7050">
                  <c:v>-9.5067412930934347E-2</c:v>
                </c:pt>
                <c:pt idx="7051">
                  <c:v>-9.5179559368875594E-2</c:v>
                </c:pt>
                <c:pt idx="7052">
                  <c:v>-9.5301810182703395E-2</c:v>
                </c:pt>
                <c:pt idx="7053">
                  <c:v>-9.5433919145983426E-2</c:v>
                </c:pt>
                <c:pt idx="7054">
                  <c:v>-9.5575638193263576E-2</c:v>
                </c:pt>
                <c:pt idx="7055">
                  <c:v>-9.5726718026767146E-2</c:v>
                </c:pt>
                <c:pt idx="7056">
                  <c:v>-9.5886908683150932E-2</c:v>
                </c:pt>
                <c:pt idx="7057">
                  <c:v>-9.6055960062012488E-2</c:v>
                </c:pt>
                <c:pt idx="7058">
                  <c:v>-9.6233622417803574E-2</c:v>
                </c:pt>
                <c:pt idx="7059">
                  <c:v>-9.6419646816746529E-2</c:v>
                </c:pt>
                <c:pt idx="7060">
                  <c:v>-9.6613785560317189E-2</c:v>
                </c:pt>
                <c:pt idx="7061">
                  <c:v>-9.6815792576809501E-2</c:v>
                </c:pt>
                <c:pt idx="7062">
                  <c:v>-9.7025423782448827E-2</c:v>
                </c:pt>
                <c:pt idx="7063">
                  <c:v>-9.72424374134888E-2</c:v>
                </c:pt>
                <c:pt idx="7064">
                  <c:v>-9.7466594330666137E-2</c:v>
                </c:pt>
                <c:pt idx="7065">
                  <c:v>-9.7697658297362489E-2</c:v>
                </c:pt>
                <c:pt idx="7066">
                  <c:v>-9.7935396232763566E-2</c:v>
                </c:pt>
                <c:pt idx="7067">
                  <c:v>-9.8179578441279128E-2</c:v>
                </c:pt>
                <c:pt idx="7068">
                  <c:v>-9.8429978819426764E-2</c:v>
                </c:pt>
                <c:pt idx="7069">
                  <c:v>-9.8686375041363045E-2</c:v>
                </c:pt>
                <c:pt idx="7070">
                  <c:v>-9.8948548724187235E-2</c:v>
                </c:pt>
                <c:pt idx="7071">
                  <c:v>-9.9216285574108512E-2</c:v>
                </c:pt>
                <c:pt idx="7072">
                  <c:v>-9.9489375514536668E-2</c:v>
                </c:pt>
                <c:pt idx="7073">
                  <c:v>-9.9767612797099559E-2</c:v>
                </c:pt>
                <c:pt idx="7074">
                  <c:v>-0.10005079609657581</c:v>
                </c:pt>
                <c:pt idx="7075">
                  <c:v>-0.10033872859067049</c:v>
                </c:pt>
                <c:pt idx="7076">
                  <c:v>-0.10063121802554453</c:v>
                </c:pt>
                <c:pt idx="7077">
                  <c:v>-0.10092807676796428</c:v>
                </c:pt>
                <c:pt idx="7078">
                  <c:v>-0.10122912184489723</c:v>
                </c:pt>
                <c:pt idx="7079">
                  <c:v>-0.10153417497136497</c:v>
                </c:pt>
                <c:pt idx="7080">
                  <c:v>-0.10184306256730458</c:v>
                </c:pt>
                <c:pt idx="7081">
                  <c:v>-0.10215561576418777</c:v>
                </c:pt>
                <c:pt idx="7082">
                  <c:v>-0.10247167040208391</c:v>
                </c:pt>
                <c:pt idx="7083">
                  <c:v>-0.10279106701785148</c:v>
                </c:pt>
                <c:pt idx="7084">
                  <c:v>-0.10311365082509552</c:v>
                </c:pt>
                <c:pt idx="7085">
                  <c:v>-0.10343927168649766</c:v>
                </c:pt>
                <c:pt idx="7086">
                  <c:v>-0.10376778407911719</c:v>
                </c:pt>
                <c:pt idx="7087">
                  <c:v>-0.1040990470532052</c:v>
                </c:pt>
                <c:pt idx="7088">
                  <c:v>-0.10443292418507912</c:v>
                </c:pt>
                <c:pt idx="7089">
                  <c:v>-0.1047692835245476</c:v>
                </c:pt>
                <c:pt idx="7090">
                  <c:v>-0.10510799753737961</c:v>
                </c:pt>
                <c:pt idx="7091">
                  <c:v>-0.10544894304326943</c:v>
                </c:pt>
                <c:pt idx="7092">
                  <c:v>-0.10579200114972609</c:v>
                </c:pt>
                <c:pt idx="7093">
                  <c:v>-0.10613705718231256</c:v>
                </c:pt>
                <c:pt idx="7094">
                  <c:v>-0.1064840006116064</c:v>
                </c:pt>
                <c:pt idx="7095">
                  <c:v>-0.10683272497726935</c:v>
                </c:pt>
                <c:pt idx="7096">
                  <c:v>-0.10718312780955709</c:v>
                </c:pt>
                <c:pt idx="7097">
                  <c:v>-0.10753511054861289</c:v>
                </c:pt>
                <c:pt idx="7098">
                  <c:v>-0.10788857846184828</c:v>
                </c:pt>
                <c:pt idx="7099">
                  <c:v>-0.10824344055970161</c:v>
                </c:pt>
                <c:pt idx="7100">
                  <c:v>-0.10859960951005906</c:v>
                </c:pt>
                <c:pt idx="7101">
                  <c:v>-0.10895700155158387</c:v>
                </c:pt>
                <c:pt idx="7102">
                  <c:v>-0.10931553640621171</c:v>
                </c:pt>
                <c:pt idx="7103">
                  <c:v>-0.10967513719102343</c:v>
                </c:pt>
                <c:pt idx="7104">
                  <c:v>-0.110035730329722</c:v>
                </c:pt>
                <c:pt idx="7105">
                  <c:v>-0.1103972454639064</c:v>
                </c:pt>
                <c:pt idx="7106">
                  <c:v>-0.11075961536432209</c:v>
                </c:pt>
                <c:pt idx="7107">
                  <c:v>-0.1111227758422757</c:v>
                </c:pt>
                <c:pt idx="7108">
                  <c:v>-0.11148666566135391</c:v>
                </c:pt>
                <c:pt idx="7109">
                  <c:v>-0.11185122644961641</c:v>
                </c:pt>
                <c:pt idx="7110">
                  <c:v>-0.11221640261237838</c:v>
                </c:pt>
                <c:pt idx="7111">
                  <c:v>-0.11258214124572993</c:v>
                </c:pt>
                <c:pt idx="7112">
                  <c:v>-0.11294839205088829</c:v>
                </c:pt>
                <c:pt idx="7113">
                  <c:v>-0.11331510724950643</c:v>
                </c:pt>
                <c:pt idx="7114">
                  <c:v>-0.11368224150002619</c:v>
                </c:pt>
                <c:pt idx="7115">
                  <c:v>-0.11404975181516158</c:v>
                </c:pt>
                <c:pt idx="7116">
                  <c:v>-0.11441759748060454</c:v>
                </c:pt>
                <c:pt idx="7117">
                  <c:v>-0.1147857399750085</c:v>
                </c:pt>
                <c:pt idx="7118">
                  <c:v>-0.11515414289133206</c:v>
                </c:pt>
                <c:pt idx="7119">
                  <c:v>-0.11552277185958323</c:v>
                </c:pt>
                <c:pt idx="7120">
                  <c:v>-0.11589159447102819</c:v>
                </c:pt>
                <c:pt idx="7121">
                  <c:v>-0.1162605802039046</c:v>
                </c:pt>
                <c:pt idx="7122">
                  <c:v>-0.11662970035067058</c:v>
                </c:pt>
                <c:pt idx="7123">
                  <c:v>-0.11699892794683803</c:v>
                </c:pt>
                <c:pt idx="7124">
                  <c:v>-0.11736823770139855</c:v>
                </c:pt>
                <c:pt idx="7125">
                  <c:v>-0.1177376059288836</c:v>
                </c:pt>
                <c:pt idx="7126">
                  <c:v>-0.1181070104830582</c:v>
                </c:pt>
                <c:pt idx="7127">
                  <c:v>-0.11847414158533288</c:v>
                </c:pt>
                <c:pt idx="7128">
                  <c:v>-0.11883403602963453</c:v>
                </c:pt>
                <c:pt idx="7129">
                  <c:v>-0.11918338471372503</c:v>
                </c:pt>
                <c:pt idx="7130">
                  <c:v>-0.1195210203033516</c:v>
                </c:pt>
                <c:pt idx="7131">
                  <c:v>-0.11984594876853116</c:v>
                </c:pt>
                <c:pt idx="7132">
                  <c:v>-0.12015727245782548</c:v>
                </c:pt>
                <c:pt idx="7133">
                  <c:v>-0.12045418266068385</c:v>
                </c:pt>
                <c:pt idx="7134">
                  <c:v>-0.12073595487404935</c:v>
                </c:pt>
                <c:pt idx="7135">
                  <c:v>-0.12100194432308638</c:v>
                </c:pt>
                <c:pt idx="7136">
                  <c:v>-0.12125158164373176</c:v>
                </c:pt>
                <c:pt idx="7137">
                  <c:v>-0.12148436872105411</c:v>
                </c:pt>
                <c:pt idx="7138">
                  <c:v>-0.12169987468046525</c:v>
                </c:pt>
                <c:pt idx="7139">
                  <c:v>-0.12189773202885949</c:v>
                </c:pt>
                <c:pt idx="7140">
                  <c:v>-0.12207763294265435</c:v>
                </c:pt>
                <c:pt idx="7141">
                  <c:v>-0.1222393256996569</c:v>
                </c:pt>
                <c:pt idx="7142">
                  <c:v>-0.12238261125159573</c:v>
                </c:pt>
                <c:pt idx="7143">
                  <c:v>-0.12250733993412515</c:v>
                </c:pt>
                <c:pt idx="7144">
                  <c:v>-0.12261340831105567</c:v>
                </c:pt>
                <c:pt idx="7145">
                  <c:v>-0.12270075614953303</c:v>
                </c:pt>
                <c:pt idx="7146">
                  <c:v>-0.12276936352287099</c:v>
                </c:pt>
                <c:pt idx="7147">
                  <c:v>-0.12281924803771706</c:v>
                </c:pt>
                <c:pt idx="7148">
                  <c:v>-0.12285046218223064</c:v>
                </c:pt>
                <c:pt idx="7149">
                  <c:v>-0.12286309079194489</c:v>
                </c:pt>
                <c:pt idx="7150">
                  <c:v>-0.12285724862999374</c:v>
                </c:pt>
                <c:pt idx="7151">
                  <c:v>-0.12283307807839294</c:v>
                </c:pt>
                <c:pt idx="7152">
                  <c:v>-0.12279179303434143</c:v>
                </c:pt>
                <c:pt idx="7153">
                  <c:v>-0.12273584394941321</c:v>
                </c:pt>
                <c:pt idx="7154">
                  <c:v>-0.12266694731082019</c:v>
                </c:pt>
                <c:pt idx="7155">
                  <c:v>-0.12258586085969556</c:v>
                </c:pt>
                <c:pt idx="7156">
                  <c:v>-0.12249328132901634</c:v>
                </c:pt>
                <c:pt idx="7157">
                  <c:v>-0.12238987786147952</c:v>
                </c:pt>
                <c:pt idx="7158">
                  <c:v>-0.12227629376145145</c:v>
                </c:pt>
                <c:pt idx="7159">
                  <c:v>-0.12215314709741502</c:v>
                </c:pt>
                <c:pt idx="7160">
                  <c:v>-0.12202103127159046</c:v>
                </c:pt>
                <c:pt idx="7161">
                  <c:v>-0.12188051559595163</c:v>
                </c:pt>
                <c:pt idx="7162">
                  <c:v>-0.12173214587447378</c:v>
                </c:pt>
                <c:pt idx="7163">
                  <c:v>-0.12157644499010858</c:v>
                </c:pt>
                <c:pt idx="7164">
                  <c:v>-0.12141391349502315</c:v>
                </c:pt>
                <c:pt idx="7165">
                  <c:v>-0.12124503020274213</c:v>
                </c:pt>
                <c:pt idx="7166">
                  <c:v>-0.1210702527809112</c:v>
                </c:pt>
                <c:pt idx="7167">
                  <c:v>-0.12089001834350303</c:v>
                </c:pt>
                <c:pt idx="7168">
                  <c:v>-0.12070474404135695</c:v>
                </c:pt>
                <c:pt idx="7169">
                  <c:v>-0.12051482765002974</c:v>
                </c:pt>
                <c:pt idx="7170">
                  <c:v>-0.12032064815401759</c:v>
                </c:pt>
                <c:pt idx="7171">
                  <c:v>-0.12012256632646516</c:v>
                </c:pt>
                <c:pt idx="7172">
                  <c:v>-0.11992092530356988</c:v>
                </c:pt>
                <c:pt idx="7173">
                  <c:v>-0.11971605115293284</c:v>
                </c:pt>
                <c:pt idx="7174">
                  <c:v>-0.11950825343519229</c:v>
                </c:pt>
                <c:pt idx="7175">
                  <c:v>-0.11929782575831736</c:v>
                </c:pt>
                <c:pt idx="7176">
                  <c:v>-0.11908504632400736</c:v>
                </c:pt>
                <c:pt idx="7177">
                  <c:v>-0.11887017846569801</c:v>
                </c:pt>
                <c:pt idx="7178">
                  <c:v>-0.1186534711777127</c:v>
                </c:pt>
                <c:pt idx="7179">
                  <c:v>-0.11843515963516749</c:v>
                </c:pt>
                <c:pt idx="7180">
                  <c:v>-0.11821546570426025</c:v>
                </c:pt>
                <c:pt idx="7181">
                  <c:v>-0.11799459844264162</c:v>
                </c:pt>
                <c:pt idx="7182">
                  <c:v>-0.11777275458958583</c:v>
                </c:pt>
                <c:pt idx="7183">
                  <c:v>-0.11755011904573055</c:v>
                </c:pt>
                <c:pt idx="7184">
                  <c:v>-0.11732686534219239</c:v>
                </c:pt>
                <c:pt idx="7185">
                  <c:v>-0.11710315609888441</c:v>
                </c:pt>
                <c:pt idx="7186">
                  <c:v>-0.11687914347191664</c:v>
                </c:pt>
                <c:pt idx="7187">
                  <c:v>-0.11665496958996667</c:v>
                </c:pt>
                <c:pt idx="7188">
                  <c:v>-0.11643076697955956</c:v>
                </c:pt>
                <c:pt idx="7189">
                  <c:v>-0.1162066589791977</c:v>
                </c:pt>
                <c:pt idx="7190">
                  <c:v>-0.11598276014233314</c:v>
                </c:pt>
                <c:pt idx="7191">
                  <c:v>-0.11575917662917211</c:v>
                </c:pt>
                <c:pt idx="7192">
                  <c:v>-0.11553600658734001</c:v>
                </c:pt>
                <c:pt idx="7193">
                  <c:v>-0.1153133405214521</c:v>
                </c:pt>
                <c:pt idx="7194">
                  <c:v>-0.11509126165164411</c:v>
                </c:pt>
                <c:pt idx="7195">
                  <c:v>-0.11486984626114906</c:v>
                </c:pt>
                <c:pt idx="7196">
                  <c:v>-0.114649164033006</c:v>
                </c:pt>
                <c:pt idx="7197">
                  <c:v>-0.114429278376018</c:v>
                </c:pt>
                <c:pt idx="7198">
                  <c:v>-0.11421024674007237</c:v>
                </c:pt>
                <c:pt idx="7199">
                  <c:v>-0.11399212092096116</c:v>
                </c:pt>
                <c:pt idx="7200">
                  <c:v>-0.11377494735484868</c:v>
                </c:pt>
                <c:pt idx="7201">
                  <c:v>-0.11355876740253265</c:v>
                </c:pt>
                <c:pt idx="7202">
                  <c:v>-0.11334361762367211</c:v>
                </c:pt>
                <c:pt idx="7203">
                  <c:v>-0.11312953004114362</c:v>
                </c:pt>
                <c:pt idx="7204">
                  <c:v>-0.11291653239571355</c:v>
                </c:pt>
                <c:pt idx="7205">
                  <c:v>-0.11270464839120155</c:v>
                </c:pt>
                <c:pt idx="7206">
                  <c:v>-0.11249389793033449</c:v>
                </c:pt>
                <c:pt idx="7207">
                  <c:v>-0.11228429734147843</c:v>
                </c:pt>
                <c:pt idx="7208">
                  <c:v>-0.11207585959644967</c:v>
                </c:pt>
                <c:pt idx="7209">
                  <c:v>-0.11186859451961088</c:v>
                </c:pt>
                <c:pt idx="7210">
                  <c:v>-0.11166250898844897</c:v>
                </c:pt>
                <c:pt idx="7211">
                  <c:v>-0.11145760712585107</c:v>
                </c:pt>
                <c:pt idx="7212">
                  <c:v>-0.11125389048427825</c:v>
                </c:pt>
                <c:pt idx="7213">
                  <c:v>-0.11105135822205425</c:v>
                </c:pt>
                <c:pt idx="7214">
                  <c:v>-0.11085134566111486</c:v>
                </c:pt>
                <c:pt idx="7215">
                  <c:v>-0.11065673828347669</c:v>
                </c:pt>
                <c:pt idx="7216">
                  <c:v>-0.11046945333297881</c:v>
                </c:pt>
                <c:pt idx="7217">
                  <c:v>-0.1102901548010312</c:v>
                </c:pt>
                <c:pt idx="7218">
                  <c:v>-0.11011940444900194</c:v>
                </c:pt>
                <c:pt idx="7219">
                  <c:v>-0.10995770688539551</c:v>
                </c:pt>
                <c:pt idx="7220">
                  <c:v>-0.109805514009468</c:v>
                </c:pt>
                <c:pt idx="7221">
                  <c:v>-0.10966322786846074</c:v>
                </c:pt>
                <c:pt idx="7222">
                  <c:v>-0.10953120336118749</c:v>
                </c:pt>
                <c:pt idx="7223">
                  <c:v>-0.10940975084213167</c:v>
                </c:pt>
                <c:pt idx="7224">
                  <c:v>-0.10929913862975532</c:v>
                </c:pt>
                <c:pt idx="7225">
                  <c:v>-0.10919959542093027</c:v>
                </c:pt>
                <c:pt idx="7226">
                  <c:v>-0.10911131261338124</c:v>
                </c:pt>
                <c:pt idx="7227">
                  <c:v>-0.10903444653808302</c:v>
                </c:pt>
                <c:pt idx="7228">
                  <c:v>-0.10896912060358074</c:v>
                </c:pt>
                <c:pt idx="7229">
                  <c:v>-0.10891542735424693</c:v>
                </c:pt>
                <c:pt idx="7230">
                  <c:v>-0.10887343044450333</c:v>
                </c:pt>
                <c:pt idx="7231">
                  <c:v>-0.10884316653106378</c:v>
                </c:pt>
                <c:pt idx="7232">
                  <c:v>-0.10882464708526714</c:v>
                </c:pt>
                <c:pt idx="7233">
                  <c:v>-0.10881786012757561</c:v>
                </c:pt>
                <c:pt idx="7234">
                  <c:v>-0.10882277188632611</c:v>
                </c:pt>
                <c:pt idx="7235">
                  <c:v>-0.10883932838281382</c:v>
                </c:pt>
                <c:pt idx="7236">
                  <c:v>-0.10886745694479423</c:v>
                </c:pt>
                <c:pt idx="7237">
                  <c:v>-0.1089070676504733</c:v>
                </c:pt>
                <c:pt idx="7238">
                  <c:v>-0.10895805470505074</c:v>
                </c:pt>
                <c:pt idx="7239">
                  <c:v>-0.10901839773254435</c:v>
                </c:pt>
                <c:pt idx="7240">
                  <c:v>-0.10908385945621209</c:v>
                </c:pt>
                <c:pt idx="7241">
                  <c:v>-0.10915156230082293</c:v>
                </c:pt>
                <c:pt idx="7242">
                  <c:v>-0.10922039434337077</c:v>
                </c:pt>
                <c:pt idx="7243">
                  <c:v>-0.10928937655390572</c:v>
                </c:pt>
                <c:pt idx="7244">
                  <c:v>-0.10935760000609715</c:v>
                </c:pt>
                <c:pt idx="7245">
                  <c:v>-0.10942422070981711</c:v>
                </c:pt>
                <c:pt idx="7246">
                  <c:v>-0.10948845663529999</c:v>
                </c:pt>
                <c:pt idx="7247">
                  <c:v>-0.10954958489706797</c:v>
                </c:pt>
                <c:pt idx="7248">
                  <c:v>-0.10960693902283021</c:v>
                </c:pt>
                <c:pt idx="7249">
                  <c:v>-0.10965990630416735</c:v>
                </c:pt>
                <c:pt idx="7250">
                  <c:v>-0.10970792522831217</c:v>
                </c:pt>
                <c:pt idx="7251">
                  <c:v>-0.10975048299032036</c:v>
                </c:pt>
                <c:pt idx="7252">
                  <c:v>-0.10978711308482203</c:v>
                </c:pt>
                <c:pt idx="7253">
                  <c:v>-0.10981739297644831</c:v>
                </c:pt>
                <c:pt idx="7254">
                  <c:v>-0.1098409418479387</c:v>
                </c:pt>
                <c:pt idx="7255">
                  <c:v>-0.10985741842485341</c:v>
                </c:pt>
                <c:pt idx="7256">
                  <c:v>-0.10986651887574415</c:v>
                </c:pt>
                <c:pt idx="7257">
                  <c:v>-0.10986797478656876</c:v>
                </c:pt>
                <c:pt idx="7258">
                  <c:v>-0.10986155120807935</c:v>
                </c:pt>
                <c:pt idx="7259">
                  <c:v>-0.10984704477485874</c:v>
                </c:pt>
                <c:pt idx="7260">
                  <c:v>-0.10982428189463722</c:v>
                </c:pt>
                <c:pt idx="7261">
                  <c:v>-0.10979311700647761</c:v>
                </c:pt>
                <c:pt idx="7262">
                  <c:v>-0.10975343090638677</c:v>
                </c:pt>
                <c:pt idx="7263">
                  <c:v>-0.10970512913887887</c:v>
                </c:pt>
                <c:pt idx="7264">
                  <c:v>-0.10964814045299257</c:v>
                </c:pt>
                <c:pt idx="7265">
                  <c:v>-0.10958241532124434</c:v>
                </c:pt>
                <c:pt idx="7266">
                  <c:v>-0.10950792451998546</c:v>
                </c:pt>
                <c:pt idx="7267">
                  <c:v>-0.10942465776961668</c:v>
                </c:pt>
                <c:pt idx="7268">
                  <c:v>-0.10933262243310841</c:v>
                </c:pt>
                <c:pt idx="7269">
                  <c:v>-0.10923184227127164</c:v>
                </c:pt>
                <c:pt idx="7270">
                  <c:v>-0.10912235625321827</c:v>
                </c:pt>
                <c:pt idx="7271">
                  <c:v>-0.10900421742046053</c:v>
                </c:pt>
                <c:pt idx="7272">
                  <c:v>-0.10887749180309347</c:v>
                </c:pt>
                <c:pt idx="7273">
                  <c:v>-0.10874225738652417</c:v>
                </c:pt>
                <c:pt idx="7274">
                  <c:v>-0.10859860312720915</c:v>
                </c:pt>
                <c:pt idx="7275">
                  <c:v>-0.10844662801588403</c:v>
                </c:pt>
                <c:pt idx="7276">
                  <c:v>-0.10828644018677915</c:v>
                </c:pt>
                <c:pt idx="7277">
                  <c:v>-0.10811815607132842</c:v>
                </c:pt>
                <c:pt idx="7278">
                  <c:v>-0.10794189959490644</c:v>
                </c:pt>
                <c:pt idx="7279">
                  <c:v>-0.10775780141513422</c:v>
                </c:pt>
                <c:pt idx="7280">
                  <c:v>-0.10756599820033103</c:v>
                </c:pt>
                <c:pt idx="7281">
                  <c:v>-0.10736663194669815</c:v>
                </c:pt>
                <c:pt idx="7282">
                  <c:v>-0.10715984933285121</c:v>
                </c:pt>
                <c:pt idx="7283">
                  <c:v>-0.10694580111034548</c:v>
                </c:pt>
                <c:pt idx="7284">
                  <c:v>-0.10672464152885006</c:v>
                </c:pt>
                <c:pt idx="7285">
                  <c:v>-0.10649652779467363</c:v>
                </c:pt>
                <c:pt idx="7286">
                  <c:v>-0.1062616195613502</c:v>
                </c:pt>
                <c:pt idx="7287">
                  <c:v>-0.10602007845103908</c:v>
                </c:pt>
                <c:pt idx="7288">
                  <c:v>-0.10577206760550692</c:v>
                </c:pt>
                <c:pt idx="7289">
                  <c:v>-0.10551775126549706</c:v>
                </c:pt>
                <c:pt idx="7290">
                  <c:v>-0.10525729437732025</c:v>
                </c:pt>
                <c:pt idx="7291">
                  <c:v>-0.10499086222551914</c:v>
                </c:pt>
                <c:pt idx="7292">
                  <c:v>-0.10471862009050686</c:v>
                </c:pt>
                <c:pt idx="7293">
                  <c:v>-0.10444073293008699</c:v>
                </c:pt>
                <c:pt idx="7294">
                  <c:v>-0.10415736508381392</c:v>
                </c:pt>
                <c:pt idx="7295">
                  <c:v>-0.10386867999916286</c:v>
                </c:pt>
                <c:pt idx="7296">
                  <c:v>-0.10357483997851841</c:v>
                </c:pt>
                <c:pt idx="7297">
                  <c:v>-0.10327600594602324</c:v>
                </c:pt>
                <c:pt idx="7298">
                  <c:v>-0.10297233723334025</c:v>
                </c:pt>
                <c:pt idx="7299">
                  <c:v>-0.10266399138343585</c:v>
                </c:pt>
                <c:pt idx="7300">
                  <c:v>-0.10235112397149058</c:v>
                </c:pt>
                <c:pt idx="7301">
                  <c:v>-0.10203388844210406</c:v>
                </c:pt>
                <c:pt idx="7302">
                  <c:v>-0.10171299759213936</c:v>
                </c:pt>
                <c:pt idx="7303">
                  <c:v>-0.10138981317008623</c:v>
                </c:pt>
                <c:pt idx="7304">
                  <c:v>-0.1010652888936029</c:v>
                </c:pt>
                <c:pt idx="7305">
                  <c:v>-0.10073985068134951</c:v>
                </c:pt>
                <c:pt idx="7306">
                  <c:v>-0.10041387950628951</c:v>
                </c:pt>
                <c:pt idx="7307">
                  <c:v>-0.10008773017412924</c:v>
                </c:pt>
                <c:pt idx="7308">
                  <c:v>-9.9761733064436156E-2</c:v>
                </c:pt>
                <c:pt idx="7309">
                  <c:v>-9.9436195219126167E-2</c:v>
                </c:pt>
                <c:pt idx="7310">
                  <c:v>-9.911140137884647E-2</c:v>
                </c:pt>
                <c:pt idx="7311">
                  <c:v>-9.8787614989311032E-2</c:v>
                </c:pt>
                <c:pt idx="7312">
                  <c:v>-9.8465079178481768E-2</c:v>
                </c:pt>
                <c:pt idx="7313">
                  <c:v>-9.8144017704784703E-2</c:v>
                </c:pt>
                <c:pt idx="7314">
                  <c:v>-9.7824635876540264E-2</c:v>
                </c:pt>
                <c:pt idx="7315">
                  <c:v>-9.7507121442855518E-2</c:v>
                </c:pt>
                <c:pt idx="7316">
                  <c:v>-9.7191645456237166E-2</c:v>
                </c:pt>
                <c:pt idx="7317">
                  <c:v>-9.6878363107247373E-2</c:v>
                </c:pt>
                <c:pt idx="7318">
                  <c:v>-9.6567414531531601E-2</c:v>
                </c:pt>
                <c:pt idx="7319">
                  <c:v>-9.6258925589593924E-2</c:v>
                </c:pt>
                <c:pt idx="7320">
                  <c:v>-9.595300861971974E-2</c:v>
                </c:pt>
                <c:pt idx="7321">
                  <c:v>-9.5649763164458043E-2</c:v>
                </c:pt>
                <c:pt idx="7322">
                  <c:v>-9.534927667111677E-2</c:v>
                </c:pt>
                <c:pt idx="7323">
                  <c:v>-9.5051625166722498E-2</c:v>
                </c:pt>
                <c:pt idx="7324">
                  <c:v>-9.4756873907932818E-2</c:v>
                </c:pt>
                <c:pt idx="7325">
                  <c:v>-9.4465078006389161E-2</c:v>
                </c:pt>
                <c:pt idx="7326">
                  <c:v>-9.4176283030016628E-2</c:v>
                </c:pt>
                <c:pt idx="7327">
                  <c:v>-9.3890525580796511E-2</c:v>
                </c:pt>
                <c:pt idx="7328">
                  <c:v>-9.3607833849524646E-2</c:v>
                </c:pt>
                <c:pt idx="7329">
                  <c:v>-9.3328228148107636E-2</c:v>
                </c:pt>
                <c:pt idx="7330">
                  <c:v>-9.3051721419918784E-2</c:v>
                </c:pt>
                <c:pt idx="7331">
                  <c:v>-9.277831972877805E-2</c:v>
                </c:pt>
                <c:pt idx="7332">
                  <c:v>-9.2508022727086733E-2</c:v>
                </c:pt>
                <c:pt idx="7333">
                  <c:v>-9.2240824103682728E-2</c:v>
                </c:pt>
                <c:pt idx="7334">
                  <c:v>-9.1976712011956813E-2</c:v>
                </c:pt>
                <c:pt idx="7335">
                  <c:v>-9.1715669478784012E-2</c:v>
                </c:pt>
                <c:pt idx="7336">
                  <c:v>-9.1457674794823862E-2</c:v>
                </c:pt>
                <c:pt idx="7337">
                  <c:v>-9.1202701886727716E-2</c:v>
                </c:pt>
                <c:pt idx="7338">
                  <c:v>-9.0950720671807345E-2</c:v>
                </c:pt>
                <c:pt idx="7339">
                  <c:v>-9.070169739569231E-2</c:v>
                </c:pt>
                <c:pt idx="7340">
                  <c:v>-9.0455594953524524E-2</c:v>
                </c:pt>
                <c:pt idx="7341">
                  <c:v>-9.0212373195207848E-2</c:v>
                </c:pt>
                <c:pt idx="7342">
                  <c:v>-8.9971989215239967E-2</c:v>
                </c:pt>
                <c:pt idx="7343">
                  <c:v>-8.9734397627647539E-2</c:v>
                </c:pt>
                <c:pt idx="7344">
                  <c:v>-8.9499550826523458E-2</c:v>
                </c:pt>
                <c:pt idx="7345">
                  <c:v>-8.9267399232679651E-2</c:v>
                </c:pt>
                <c:pt idx="7346">
                  <c:v>-8.9037891526895785E-2</c:v>
                </c:pt>
                <c:pt idx="7347">
                  <c:v>-8.8810974870261614E-2</c:v>
                </c:pt>
                <c:pt idx="7348">
                  <c:v>-8.8586595112077435E-2</c:v>
                </c:pt>
                <c:pt idx="7349">
                  <c:v>-8.836469698578428E-2</c:v>
                </c:pt>
                <c:pt idx="7350">
                  <c:v>-8.8145224293384186E-2</c:v>
                </c:pt>
                <c:pt idx="7351">
                  <c:v>-8.7928120078788377E-2</c:v>
                </c:pt>
                <c:pt idx="7352">
                  <c:v>-8.7713326790542667E-2</c:v>
                </c:pt>
                <c:pt idx="7353">
                  <c:v>-8.7500786434345626E-2</c:v>
                </c:pt>
                <c:pt idx="7354">
                  <c:v>-8.7290440715789092E-2</c:v>
                </c:pt>
                <c:pt idx="7355">
                  <c:v>-8.7082231173715052E-2</c:v>
                </c:pt>
                <c:pt idx="7356">
                  <c:v>-8.6876099304599649E-2</c:v>
                </c:pt>
                <c:pt idx="7357">
                  <c:v>-8.6671986678337656E-2</c:v>
                </c:pt>
                <c:pt idx="7358">
                  <c:v>-8.6469835045812266E-2</c:v>
                </c:pt>
                <c:pt idx="7359">
                  <c:v>-8.6269586438614099E-2</c:v>
                </c:pt>
                <c:pt idx="7360">
                  <c:v>-8.6071183261260287E-2</c:v>
                </c:pt>
                <c:pt idx="7361">
                  <c:v>-8.5874568376266586E-2</c:v>
                </c:pt>
                <c:pt idx="7362">
                  <c:v>-8.5679685182397616E-2</c:v>
                </c:pt>
                <c:pt idx="7363">
                  <c:v>-8.5486477686430376E-2</c:v>
                </c:pt>
                <c:pt idx="7364">
                  <c:v>-8.529451818350707E-2</c:v>
                </c:pt>
                <c:pt idx="7365">
                  <c:v>-8.5102947820606428E-2</c:v>
                </c:pt>
                <c:pt idx="7366">
                  <c:v>-8.4911177397259535E-2</c:v>
                </c:pt>
                <c:pt idx="7367">
                  <c:v>-8.4718966755864045E-2</c:v>
                </c:pt>
                <c:pt idx="7368">
                  <c:v>-8.4526104611009484E-2</c:v>
                </c:pt>
                <c:pt idx="7369">
                  <c:v>-8.4332396083645247E-2</c:v>
                </c:pt>
                <c:pt idx="7370">
                  <c:v>-8.4137661534602962E-2</c:v>
                </c:pt>
                <c:pt idx="7371">
                  <c:v>-8.3941735833517453E-2</c:v>
                </c:pt>
                <c:pt idx="7372">
                  <c:v>-8.3744467664811556E-2</c:v>
                </c:pt>
                <c:pt idx="7373">
                  <c:v>-8.3545718855959544E-2</c:v>
                </c:pt>
                <c:pt idx="7374">
                  <c:v>-8.3345363727270694E-2</c:v>
                </c:pt>
                <c:pt idx="7375">
                  <c:v>-8.3143288462933826E-2</c:v>
                </c:pt>
                <c:pt idx="7376">
                  <c:v>-8.2939390503045843E-2</c:v>
                </c:pt>
                <c:pt idx="7377">
                  <c:v>-8.2733577956338983E-2</c:v>
                </c:pt>
                <c:pt idx="7378">
                  <c:v>-8.2525769033292173E-2</c:v>
                </c:pt>
                <c:pt idx="7379">
                  <c:v>-8.2315891499296981E-2</c:v>
                </c:pt>
                <c:pt idx="7380">
                  <c:v>-8.2103882147541052E-2</c:v>
                </c:pt>
                <c:pt idx="7381">
                  <c:v>-8.1889686291239494E-2</c:v>
                </c:pt>
                <c:pt idx="7382">
                  <c:v>-8.1673257274855415E-2</c:v>
                </c:pt>
                <c:pt idx="7383">
                  <c:v>-8.1454556003917253E-2</c:v>
                </c:pt>
                <c:pt idx="7384">
                  <c:v>-8.1233550493052753E-2</c:v>
                </c:pt>
                <c:pt idx="7385">
                  <c:v>-8.1010215431832316E-2</c:v>
                </c:pt>
                <c:pt idx="7386">
                  <c:v>-8.0784531768020265E-2</c:v>
                </c:pt>
                <c:pt idx="7387">
                  <c:v>-8.0556486307827024E-2</c:v>
                </c:pt>
                <c:pt idx="7388">
                  <c:v>-8.032607133273871E-2</c:v>
                </c:pt>
                <c:pt idx="7389">
                  <c:v>-8.0093284232518436E-2</c:v>
                </c:pt>
                <c:pt idx="7390">
                  <c:v>-7.9858127153946495E-2</c:v>
                </c:pt>
                <c:pt idx="7391">
                  <c:v>-7.962060666489075E-2</c:v>
                </c:pt>
                <c:pt idx="7392">
                  <c:v>-7.9380733433278741E-2</c:v>
                </c:pt>
                <c:pt idx="7393">
                  <c:v>-7.9138521920551111E-2</c:v>
                </c:pt>
                <c:pt idx="7394">
                  <c:v>-7.8893990089184823E-2</c:v>
                </c:pt>
                <c:pt idx="7395">
                  <c:v>-7.8647159123857641E-2</c:v>
                </c:pt>
                <c:pt idx="7396">
                  <c:v>-7.8398053165852369E-2</c:v>
                </c:pt>
                <c:pt idx="7397">
                  <c:v>-7.8146699060277491E-2</c:v>
                </c:pt>
                <c:pt idx="7398">
                  <c:v>-7.7893126115709824E-2</c:v>
                </c:pt>
                <c:pt idx="7399">
                  <c:v>-7.7637365875846409E-2</c:v>
                </c:pt>
                <c:pt idx="7400">
                  <c:v>-7.7379451902772456E-2</c:v>
                </c:pt>
                <c:pt idx="7401">
                  <c:v>-7.7119419571457112E-2</c:v>
                </c:pt>
                <c:pt idx="7402">
                  <c:v>-7.6857305875080467E-2</c:v>
                </c:pt>
                <c:pt idx="7403">
                  <c:v>-7.6593149240823666E-2</c:v>
                </c:pt>
                <c:pt idx="7404">
                  <c:v>-7.6326989355735494E-2</c:v>
                </c:pt>
                <c:pt idx="7405">
                  <c:v>-7.6058867002320424E-2</c:v>
                </c:pt>
                <c:pt idx="7406">
                  <c:v>-7.5788823903477534E-2</c:v>
                </c:pt>
                <c:pt idx="7407">
                  <c:v>-7.551690257644042E-2</c:v>
                </c:pt>
                <c:pt idx="7408">
                  <c:v>-7.524314619537685E-2</c:v>
                </c:pt>
                <c:pt idx="7409">
                  <c:v>-7.4967598462298918E-2</c:v>
                </c:pt>
                <c:pt idx="7410">
                  <c:v>-7.4690303485964879E-2</c:v>
                </c:pt>
                <c:pt idx="7411">
                  <c:v>-7.4411305668436803E-2</c:v>
                </c:pt>
                <c:pt idx="7412">
                  <c:v>-7.4130649598990683E-2</c:v>
                </c:pt>
                <c:pt idx="7413">
                  <c:v>-7.3848379955061313E-2</c:v>
                </c:pt>
                <c:pt idx="7414">
                  <c:v>-7.3564541409925521E-2</c:v>
                </c:pt>
                <c:pt idx="7415">
                  <c:v>-7.3279178546836868E-2</c:v>
                </c:pt>
                <c:pt idx="7416">
                  <c:v>-7.2992335779316367E-2</c:v>
                </c:pt>
                <c:pt idx="7417">
                  <c:v>-7.2704057277336864E-2</c:v>
                </c:pt>
                <c:pt idx="7418">
                  <c:v>-7.2414386899119013E-2</c:v>
                </c:pt>
                <c:pt idx="7419">
                  <c:v>-7.2123368128291718E-2</c:v>
                </c:pt>
                <c:pt idx="7420">
                  <c:v>-7.183104401615395E-2</c:v>
                </c:pt>
                <c:pt idx="7421">
                  <c:v>-7.1537457128797111E-2</c:v>
                </c:pt>
                <c:pt idx="7422">
                  <c:v>-7.1242649498855865E-2</c:v>
                </c:pt>
                <c:pt idx="7423">
                  <c:v>-7.0946662581646724E-2</c:v>
                </c:pt>
                <c:pt idx="7424">
                  <c:v>-7.0649537215485586E-2</c:v>
                </c:pt>
                <c:pt idx="7425">
                  <c:v>-7.0351313585957045E-2</c:v>
                </c:pt>
                <c:pt idx="7426">
                  <c:v>-7.0052031193940406E-2</c:v>
                </c:pt>
                <c:pt idx="7427">
                  <c:v>-6.9754393396111725E-2</c:v>
                </c:pt>
                <c:pt idx="7428">
                  <c:v>-6.9464193099836744E-2</c:v>
                </c:pt>
                <c:pt idx="7429">
                  <c:v>-6.918529861228713E-2</c:v>
                </c:pt>
                <c:pt idx="7430">
                  <c:v>-6.8919085900726401E-2</c:v>
                </c:pt>
                <c:pt idx="7431">
                  <c:v>-6.8666729842375498E-2</c:v>
                </c:pt>
                <c:pt idx="7432">
                  <c:v>-6.8429293688622148E-2</c:v>
                </c:pt>
                <c:pt idx="7433">
                  <c:v>-6.8207737648071781E-2</c:v>
                </c:pt>
                <c:pt idx="7434">
                  <c:v>-6.8002924326041783E-2</c:v>
                </c:pt>
                <c:pt idx="7435">
                  <c:v>-6.781562387235035E-2</c:v>
                </c:pt>
                <c:pt idx="7436">
                  <c:v>-6.7646518944682321E-2</c:v>
                </c:pt>
                <c:pt idx="7437">
                  <c:v>-6.7496209494376638E-2</c:v>
                </c:pt>
                <c:pt idx="7438">
                  <c:v>-6.7365217377923794E-2</c:v>
                </c:pt>
                <c:pt idx="7439">
                  <c:v>-6.7253990797434354E-2</c:v>
                </c:pt>
                <c:pt idx="7440">
                  <c:v>-6.7162908573450447E-2</c:v>
                </c:pt>
                <c:pt idx="7441">
                  <c:v>-6.7092284253546991E-2</c:v>
                </c:pt>
                <c:pt idx="7442">
                  <c:v>-6.7042370060256803E-2</c:v>
                </c:pt>
                <c:pt idx="7443">
                  <c:v>-6.7013360681909773E-2</c:v>
                </c:pt>
                <c:pt idx="7444">
                  <c:v>-6.7005396910031337E-2</c:v>
                </c:pt>
                <c:pt idx="7445">
                  <c:v>-6.7018569126988531E-2</c:v>
                </c:pt>
                <c:pt idx="7446">
                  <c:v>-6.7052920647601363E-2</c:v>
                </c:pt>
                <c:pt idx="7447">
                  <c:v>-6.7108450918459392E-2</c:v>
                </c:pt>
                <c:pt idx="7448">
                  <c:v>-6.7185118578700548E-2</c:v>
                </c:pt>
                <c:pt idx="7449">
                  <c:v>-6.728284438600822E-2</c:v>
                </c:pt>
                <c:pt idx="7450">
                  <c:v>-6.7401514011587921E-2</c:v>
                </c:pt>
                <c:pt idx="7451">
                  <c:v>-6.7540980707867918E-2</c:v>
                </c:pt>
                <c:pt idx="7452">
                  <c:v>-6.7697252674418631E-2</c:v>
                </c:pt>
                <c:pt idx="7453">
                  <c:v>-6.7861885928698865E-2</c:v>
                </c:pt>
                <c:pt idx="7454">
                  <c:v>-6.8029165935285976E-2</c:v>
                </c:pt>
                <c:pt idx="7455">
                  <c:v>-6.8196922674530494E-2</c:v>
                </c:pt>
                <c:pt idx="7456">
                  <c:v>-6.8363252053104132E-2</c:v>
                </c:pt>
                <c:pt idx="7457">
                  <c:v>-6.8526389769760707E-2</c:v>
                </c:pt>
                <c:pt idx="7458">
                  <c:v>-6.8684700889998312E-2</c:v>
                </c:pt>
                <c:pt idx="7459">
                  <c:v>-6.8836673826746436E-2</c:v>
                </c:pt>
                <c:pt idx="7460">
                  <c:v>-6.8980914646981487E-2</c:v>
                </c:pt>
                <c:pt idx="7461">
                  <c:v>-6.9116141553805202E-2</c:v>
                </c:pt>
                <c:pt idx="7462">
                  <c:v>-6.9241179537311459E-2</c:v>
                </c:pt>
                <c:pt idx="7463">
                  <c:v>-6.9354955192597614E-2</c:v>
                </c:pt>
                <c:pt idx="7464">
                  <c:v>-6.945649170324715E-2</c:v>
                </c:pt>
                <c:pt idx="7465">
                  <c:v>-6.9544903988422072E-2</c:v>
                </c:pt>
                <c:pt idx="7466">
                  <c:v>-6.9619394011508087E-2</c:v>
                </c:pt>
                <c:pt idx="7467">
                  <c:v>-6.9679246248096224E-2</c:v>
                </c:pt>
                <c:pt idx="7468">
                  <c:v>-6.9723823310926608E-2</c:v>
                </c:pt>
                <c:pt idx="7469">
                  <c:v>-6.9752561729283555E-2</c:v>
                </c:pt>
                <c:pt idx="7470">
                  <c:v>-6.9764967880211998E-2</c:v>
                </c:pt>
                <c:pt idx="7471">
                  <c:v>-6.9760614068810414E-2</c:v>
                </c:pt>
                <c:pt idx="7472">
                  <c:v>-6.973913475476419E-2</c:v>
                </c:pt>
                <c:pt idx="7473">
                  <c:v>-6.9700222922196145E-2</c:v>
                </c:pt>
                <c:pt idx="7474">
                  <c:v>-6.9643626589839483E-2</c:v>
                </c:pt>
                <c:pt idx="7475">
                  <c:v>-6.9569145458476922E-2</c:v>
                </c:pt>
                <c:pt idx="7476">
                  <c:v>-6.9476627692537818E-2</c:v>
                </c:pt>
                <c:pt idx="7477">
                  <c:v>-6.936997276985471E-2</c:v>
                </c:pt>
                <c:pt idx="7478">
                  <c:v>-6.925776855335318E-2</c:v>
                </c:pt>
                <c:pt idx="7479">
                  <c:v>-6.9145750168991715E-2</c:v>
                </c:pt>
                <c:pt idx="7480">
                  <c:v>-6.9035943775575925E-2</c:v>
                </c:pt>
                <c:pt idx="7481">
                  <c:v>-6.8930108679409449E-2</c:v>
                </c:pt>
                <c:pt idx="7482">
                  <c:v>-6.8829869375311631E-2</c:v>
                </c:pt>
                <c:pt idx="7483">
                  <c:v>-6.8736726098099402E-2</c:v>
                </c:pt>
                <c:pt idx="7484">
                  <c:v>-6.8652060752972699E-2</c:v>
                </c:pt>
                <c:pt idx="7485">
                  <c:v>-6.8577142509303607E-2</c:v>
                </c:pt>
                <c:pt idx="7486">
                  <c:v>-6.8513133216154459E-2</c:v>
                </c:pt>
                <c:pt idx="7487">
                  <c:v>-6.8461092646854835E-2</c:v>
                </c:pt>
                <c:pt idx="7488">
                  <c:v>-6.8421983574640952E-2</c:v>
                </c:pt>
                <c:pt idx="7489">
                  <c:v>-6.8396676681356863E-2</c:v>
                </c:pt>
                <c:pt idx="7490">
                  <c:v>-6.8385955301396267E-2</c:v>
                </c:pt>
                <c:pt idx="7491">
                  <c:v>-6.8390520003225735E-2</c:v>
                </c:pt>
                <c:pt idx="7492">
                  <c:v>-6.8410993010982371E-2</c:v>
                </c:pt>
                <c:pt idx="7493">
                  <c:v>-6.8447922468772238E-2</c:v>
                </c:pt>
                <c:pt idx="7494">
                  <c:v>-6.8501786550417373E-2</c:v>
                </c:pt>
                <c:pt idx="7495">
                  <c:v>-6.857299741750314E-2</c:v>
                </c:pt>
                <c:pt idx="7496">
                  <c:v>-6.8661905028675502E-2</c:v>
                </c:pt>
                <c:pt idx="7497">
                  <c:v>-6.8768800803213612E-2</c:v>
                </c:pt>
                <c:pt idx="7498">
                  <c:v>-6.8893921141978925E-2</c:v>
                </c:pt>
                <c:pt idx="7499">
                  <c:v>-6.9037450808894438E-2</c:v>
                </c:pt>
                <c:pt idx="7500">
                  <c:v>-6.9199526176164872E-2</c:v>
                </c:pt>
                <c:pt idx="7501">
                  <c:v>-6.9380238336476802E-2</c:v>
                </c:pt>
                <c:pt idx="7502">
                  <c:v>-6.9577268521220731E-2</c:v>
                </c:pt>
                <c:pt idx="7503">
                  <c:v>-6.9785512689185064E-2</c:v>
                </c:pt>
                <c:pt idx="7504">
                  <c:v>-7.0001539491332393E-2</c:v>
                </c:pt>
                <c:pt idx="7505">
                  <c:v>-7.0224097323993706E-2</c:v>
                </c:pt>
                <c:pt idx="7506">
                  <c:v>-7.0452080954171103E-2</c:v>
                </c:pt>
                <c:pt idx="7507">
                  <c:v>-7.0684454398856622E-2</c:v>
                </c:pt>
                <c:pt idx="7508">
                  <c:v>-7.0920245562464346E-2</c:v>
                </c:pt>
                <c:pt idx="7509">
                  <c:v>-7.1158543562892931E-2</c:v>
                </c:pt>
                <c:pt idx="7510">
                  <c:v>-7.1398496215382523E-2</c:v>
                </c:pt>
                <c:pt idx="7511">
                  <c:v>-7.163930758193171E-2</c:v>
                </c:pt>
                <c:pt idx="7512">
                  <c:v>-7.1880235583284061E-2</c:v>
                </c:pt>
                <c:pt idx="7513">
                  <c:v>-7.2120589673597302E-2</c:v>
                </c:pt>
                <c:pt idx="7514">
                  <c:v>-7.2359728577916421E-2</c:v>
                </c:pt>
                <c:pt idx="7515">
                  <c:v>-7.2597058092421479E-2</c:v>
                </c:pt>
                <c:pt idx="7516">
                  <c:v>-7.2832028947326058E-2</c:v>
                </c:pt>
                <c:pt idx="7517">
                  <c:v>-7.3064134732166983E-2</c:v>
                </c:pt>
                <c:pt idx="7518">
                  <c:v>-7.3292909883144394E-2</c:v>
                </c:pt>
                <c:pt idx="7519">
                  <c:v>-7.3517927732061408E-2</c:v>
                </c:pt>
                <c:pt idx="7520">
                  <c:v>-7.3738798616327678E-2</c:v>
                </c:pt>
                <c:pt idx="7521">
                  <c:v>-7.3955168049420442E-2</c:v>
                </c:pt>
                <c:pt idx="7522">
                  <c:v>-7.4166714951104995E-2</c:v>
                </c:pt>
                <c:pt idx="7523">
                  <c:v>-7.4373149936669408E-2</c:v>
                </c:pt>
                <c:pt idx="7524">
                  <c:v>-7.457421366434859E-2</c:v>
                </c:pt>
                <c:pt idx="7525">
                  <c:v>-7.4769675240071831E-2</c:v>
                </c:pt>
                <c:pt idx="7526">
                  <c:v>-7.495933067861113E-2</c:v>
                </c:pt>
                <c:pt idx="7527">
                  <c:v>-7.5143001420160838E-2</c:v>
                </c:pt>
                <c:pt idx="7528">
                  <c:v>-7.532053290134999E-2</c:v>
                </c:pt>
                <c:pt idx="7529">
                  <c:v>-7.5491793179638875E-2</c:v>
                </c:pt>
                <c:pt idx="7530">
                  <c:v>-7.5656671610037876E-2</c:v>
                </c:pt>
                <c:pt idx="7531">
                  <c:v>-7.5815077573042802E-2</c:v>
                </c:pt>
                <c:pt idx="7532">
                  <c:v>-7.5966939252675988E-2</c:v>
                </c:pt>
                <c:pt idx="7533">
                  <c:v>-7.6112202463487516E-2</c:v>
                </c:pt>
                <c:pt idx="7534">
                  <c:v>-7.6250829525370406E-2</c:v>
                </c:pt>
                <c:pt idx="7535">
                  <c:v>-7.638279818502143E-2</c:v>
                </c:pt>
                <c:pt idx="7536">
                  <c:v>-7.6508100582873287E-2</c:v>
                </c:pt>
                <c:pt idx="7537">
                  <c:v>-7.6626742264323852E-2</c:v>
                </c:pt>
                <c:pt idx="7538">
                  <c:v>-7.6738741234073246E-2</c:v>
                </c:pt>
                <c:pt idx="7539">
                  <c:v>-7.684412705239238E-2</c:v>
                </c:pt>
                <c:pt idx="7540">
                  <c:v>-7.6942939972135999E-2</c:v>
                </c:pt>
                <c:pt idx="7541">
                  <c:v>-7.7035230115326134E-2</c:v>
                </c:pt>
                <c:pt idx="7542">
                  <c:v>-7.7121056688133405E-2</c:v>
                </c:pt>
                <c:pt idx="7543">
                  <c:v>-7.7200487233090268E-2</c:v>
                </c:pt>
                <c:pt idx="7544">
                  <c:v>-7.7273596917384266E-2</c:v>
                </c:pt>
                <c:pt idx="7545">
                  <c:v>-7.7340467856085005E-2</c:v>
                </c:pt>
                <c:pt idx="7546">
                  <c:v>-7.7401188469175666E-2</c:v>
                </c:pt>
                <c:pt idx="7547">
                  <c:v>-7.7455852871269146E-2</c:v>
                </c:pt>
                <c:pt idx="7548">
                  <c:v>-7.7504560292908073E-2</c:v>
                </c:pt>
                <c:pt idx="7549">
                  <c:v>-7.7547414532360873E-2</c:v>
                </c:pt>
                <c:pt idx="7550">
                  <c:v>-7.7584523436844105E-2</c:v>
                </c:pt>
                <c:pt idx="7551">
                  <c:v>-7.7615998412119941E-2</c:v>
                </c:pt>
                <c:pt idx="7552">
                  <c:v>-7.764195395943442E-2</c:v>
                </c:pt>
                <c:pt idx="7553">
                  <c:v>-7.7662507238783637E-2</c:v>
                </c:pt>
                <c:pt idx="7554">
                  <c:v>-7.7677777657512936E-2</c:v>
                </c:pt>
                <c:pt idx="7555">
                  <c:v>-7.7687886483276708E-2</c:v>
                </c:pt>
                <c:pt idx="7556">
                  <c:v>-7.7692956480404737E-2</c:v>
                </c:pt>
                <c:pt idx="7557">
                  <c:v>-7.7693111568745268E-2</c:v>
                </c:pt>
                <c:pt idx="7558">
                  <c:v>-7.7688476504074011E-2</c:v>
                </c:pt>
                <c:pt idx="7559">
                  <c:v>-7.7679176579182149E-2</c:v>
                </c:pt>
                <c:pt idx="7560">
                  <c:v>-7.7665337344776653E-2</c:v>
                </c:pt>
                <c:pt idx="7561">
                  <c:v>-7.7647084349349749E-2</c:v>
                </c:pt>
                <c:pt idx="7562">
                  <c:v>-7.7624542897196613E-2</c:v>
                </c:pt>
                <c:pt idx="7563">
                  <c:v>-7.7597837823781518E-2</c:v>
                </c:pt>
                <c:pt idx="7564">
                  <c:v>-7.7567927250660876E-2</c:v>
                </c:pt>
                <c:pt idx="7565">
                  <c:v>-7.7536735636063434E-2</c:v>
                </c:pt>
                <c:pt idx="7566">
                  <c:v>-7.750558426396871E-2</c:v>
                </c:pt>
                <c:pt idx="7567">
                  <c:v>-7.747501339474111E-2</c:v>
                </c:pt>
                <c:pt idx="7568">
                  <c:v>-7.7445499241779223E-2</c:v>
                </c:pt>
                <c:pt idx="7569">
                  <c:v>-7.7417481840354491E-2</c:v>
                </c:pt>
                <c:pt idx="7570">
                  <c:v>-7.7391367613667161E-2</c:v>
                </c:pt>
                <c:pt idx="7571">
                  <c:v>-7.7367530966042417E-2</c:v>
                </c:pt>
                <c:pt idx="7572">
                  <c:v>-7.7346315795282908E-2</c:v>
                </c:pt>
                <c:pt idx="7573">
                  <c:v>-7.7328036957222096E-2</c:v>
                </c:pt>
                <c:pt idx="7574">
                  <c:v>-7.7312981684095547E-2</c:v>
                </c:pt>
                <c:pt idx="7575">
                  <c:v>-7.7301410957259786E-2</c:v>
                </c:pt>
                <c:pt idx="7576">
                  <c:v>-7.7293560834794411E-2</c:v>
                </c:pt>
                <c:pt idx="7577">
                  <c:v>-7.728964373457517E-2</c:v>
                </c:pt>
                <c:pt idx="7578">
                  <c:v>-7.7289849673448888E-2</c:v>
                </c:pt>
                <c:pt idx="7579">
                  <c:v>-7.7294347463181909E-2</c:v>
                </c:pt>
                <c:pt idx="7580">
                  <c:v>-7.7303285863890833E-2</c:v>
                </c:pt>
                <c:pt idx="7581">
                  <c:v>-7.7316794695696411E-2</c:v>
                </c:pt>
                <c:pt idx="7582">
                  <c:v>-7.7334985909369866E-2</c:v>
                </c:pt>
                <c:pt idx="7583">
                  <c:v>-7.7357954616768379E-2</c:v>
                </c:pt>
                <c:pt idx="7584">
                  <c:v>-7.7385780081875286E-2</c:v>
                </c:pt>
                <c:pt idx="7585">
                  <c:v>-7.7418526673282417E-2</c:v>
                </c:pt>
                <c:pt idx="7586">
                  <c:v>-7.7456244778967162E-2</c:v>
                </c:pt>
                <c:pt idx="7587">
                  <c:v>-7.7498971684228452E-2</c:v>
                </c:pt>
                <c:pt idx="7588">
                  <c:v>-7.7546732413659891E-2</c:v>
                </c:pt>
                <c:pt idx="7589">
                  <c:v>-7.759954053804298E-2</c:v>
                </c:pt>
                <c:pt idx="7590">
                  <c:v>-7.7657398947051537E-2</c:v>
                </c:pt>
                <c:pt idx="7591">
                  <c:v>-7.7720300588662417E-2</c:v>
                </c:pt>
                <c:pt idx="7592">
                  <c:v>-7.7788229176166512E-2</c:v>
                </c:pt>
                <c:pt idx="7593">
                  <c:v>-7.7861159863679252E-2</c:v>
                </c:pt>
                <c:pt idx="7594">
                  <c:v>-7.7939059891041926E-2</c:v>
                </c:pt>
                <c:pt idx="7595">
                  <c:v>-7.8021889199006822E-2</c:v>
                </c:pt>
                <c:pt idx="7596">
                  <c:v>-7.8109601015592764E-2</c:v>
                </c:pt>
                <c:pt idx="7597">
                  <c:v>-7.8202142414487807E-2</c:v>
                </c:pt>
                <c:pt idx="7598">
                  <c:v>-7.8299454846377084E-2</c:v>
                </c:pt>
                <c:pt idx="7599">
                  <c:v>-7.8401474644053129E-2</c:v>
                </c:pt>
                <c:pt idx="7600">
                  <c:v>-7.8508133502169689E-2</c:v>
                </c:pt>
                <c:pt idx="7601">
                  <c:v>-7.8619358932476263E-2</c:v>
                </c:pt>
                <c:pt idx="7602">
                  <c:v>-7.8732817732436275E-2</c:v>
                </c:pt>
                <c:pt idx="7603">
                  <c:v>-7.8843555797435058E-2</c:v>
                </c:pt>
                <c:pt idx="7604">
                  <c:v>-7.8948245612127516E-2</c:v>
                </c:pt>
                <c:pt idx="7605">
                  <c:v>-7.9045667490891175E-2</c:v>
                </c:pt>
                <c:pt idx="7606">
                  <c:v>-7.9134769157629986E-2</c:v>
                </c:pt>
                <c:pt idx="7607">
                  <c:v>-7.9214590280915792E-2</c:v>
                </c:pt>
                <c:pt idx="7608">
                  <c:v>-7.9284255500830236E-2</c:v>
                </c:pt>
                <c:pt idx="7609">
                  <c:v>-7.9342970102224838E-2</c:v>
                </c:pt>
                <c:pt idx="7610">
                  <c:v>-7.9390015919403145E-2</c:v>
                </c:pt>
                <c:pt idx="7611">
                  <c:v>-7.9424747381927674E-2</c:v>
                </c:pt>
                <c:pt idx="7612">
                  <c:v>-7.9446587696328924E-2</c:v>
                </c:pt>
                <c:pt idx="7613">
                  <c:v>-7.9455025161488835E-2</c:v>
                </c:pt>
                <c:pt idx="7614">
                  <c:v>-7.9449609615479783E-2</c:v>
                </c:pt>
                <c:pt idx="7615">
                  <c:v>-7.9429949011541712E-2</c:v>
                </c:pt>
                <c:pt idx="7616">
                  <c:v>-7.9395706120794093E-2</c:v>
                </c:pt>
                <c:pt idx="7617">
                  <c:v>-7.9346595359203242E-2</c:v>
                </c:pt>
                <c:pt idx="7618">
                  <c:v>-7.9282379736257069E-2</c:v>
                </c:pt>
                <c:pt idx="7619">
                  <c:v>-7.9202867922743878E-2</c:v>
                </c:pt>
                <c:pt idx="7620">
                  <c:v>-7.9107911434983427E-2</c:v>
                </c:pt>
                <c:pt idx="7621">
                  <c:v>-7.8997401932817443E-2</c:v>
                </c:pt>
                <c:pt idx="7622">
                  <c:v>-7.8871268628638525E-2</c:v>
                </c:pt>
                <c:pt idx="7623">
                  <c:v>-7.8729475804706295E-2</c:v>
                </c:pt>
                <c:pt idx="7624">
                  <c:v>-7.8572020435990264E-2</c:v>
                </c:pt>
                <c:pt idx="7625">
                  <c:v>-7.8398929915760876E-2</c:v>
                </c:pt>
                <c:pt idx="7626">
                  <c:v>-7.8210259881148617E-2</c:v>
                </c:pt>
                <c:pt idx="7627">
                  <c:v>-7.8006092135896501E-2</c:v>
                </c:pt>
                <c:pt idx="7628">
                  <c:v>-7.7786532667525901E-2</c:v>
                </c:pt>
                <c:pt idx="7629">
                  <c:v>-7.755170975616367E-2</c:v>
                </c:pt>
                <c:pt idx="7630">
                  <c:v>-7.7301772172274935E-2</c:v>
                </c:pt>
                <c:pt idx="7631">
                  <c:v>-7.7036887460586817E-2</c:v>
                </c:pt>
                <c:pt idx="7632">
                  <c:v>-7.6757240307492189E-2</c:v>
                </c:pt>
                <c:pt idx="7633">
                  <c:v>-7.6463030989263644E-2</c:v>
                </c:pt>
                <c:pt idx="7634">
                  <c:v>-7.6154473898437366E-2</c:v>
                </c:pt>
                <c:pt idx="7635">
                  <c:v>-7.5831796145747588E-2</c:v>
                </c:pt>
                <c:pt idx="7636">
                  <c:v>-7.5495236235050986E-2</c:v>
                </c:pt>
                <c:pt idx="7637">
                  <c:v>-7.5145042808691526E-2</c:v>
                </c:pt>
                <c:pt idx="7638">
                  <c:v>-7.4781473460827919E-2</c:v>
                </c:pt>
                <c:pt idx="7639">
                  <c:v>-7.4404793616255405E-2</c:v>
                </c:pt>
                <c:pt idx="7640">
                  <c:v>-7.4015275472333247E-2</c:v>
                </c:pt>
                <c:pt idx="7641">
                  <c:v>-7.3613197001642983E-2</c:v>
                </c:pt>
                <c:pt idx="7642">
                  <c:v>-7.3198841013070462E-2</c:v>
                </c:pt>
                <c:pt idx="7643">
                  <c:v>-7.2772494269054008E-2</c:v>
                </c:pt>
                <c:pt idx="7644">
                  <c:v>-7.2334446656768192E-2</c:v>
                </c:pt>
                <c:pt idx="7645">
                  <c:v>-7.1884990411099775E-2</c:v>
                </c:pt>
                <c:pt idx="7646">
                  <c:v>-7.1424419387280336E-2</c:v>
                </c:pt>
                <c:pt idx="7647">
                  <c:v>-7.0953028381136832E-2</c:v>
                </c:pt>
                <c:pt idx="7648">
                  <c:v>-7.0471112494931779E-2</c:v>
                </c:pt>
                <c:pt idx="7649">
                  <c:v>-6.9978966546843824E-2</c:v>
                </c:pt>
                <c:pt idx="7650">
                  <c:v>-6.9476884522190724E-2</c:v>
                </c:pt>
                <c:pt idx="7651">
                  <c:v>-6.896515906452351E-2</c:v>
                </c:pt>
                <c:pt idx="7652">
                  <c:v>-6.8444081004815832E-2</c:v>
                </c:pt>
                <c:pt idx="7653">
                  <c:v>-6.7913938926974241E-2</c:v>
                </c:pt>
                <c:pt idx="7654">
                  <c:v>-6.7375018767999811E-2</c:v>
                </c:pt>
                <c:pt idx="7655">
                  <c:v>-6.6827603451130063E-2</c:v>
                </c:pt>
                <c:pt idx="7656">
                  <c:v>-6.6271972550391856E-2</c:v>
                </c:pt>
                <c:pt idx="7657">
                  <c:v>-6.5708401985003842E-2</c:v>
                </c:pt>
                <c:pt idx="7658">
                  <c:v>-6.5137163742140819E-2</c:v>
                </c:pt>
                <c:pt idx="7659">
                  <c:v>-6.455852562662763E-2</c:v>
                </c:pt>
                <c:pt idx="7660">
                  <c:v>-6.3972751036144304E-2</c:v>
                </c:pt>
                <c:pt idx="7661">
                  <c:v>-6.3380098760623699E-2</c:v>
                </c:pt>
                <c:pt idx="7662">
                  <c:v>-6.2780822804513817E-2</c:v>
                </c:pt>
                <c:pt idx="7663">
                  <c:v>-6.2175172230678775E-2</c:v>
                </c:pt>
                <c:pt idx="7664">
                  <c:v>-6.1566990829985083E-2</c:v>
                </c:pt>
                <c:pt idx="7665">
                  <c:v>-6.096429214816642E-2</c:v>
                </c:pt>
                <c:pt idx="7666">
                  <c:v>-6.0372485350736207E-2</c:v>
                </c:pt>
                <c:pt idx="7667">
                  <c:v>-5.9793608156764017E-2</c:v>
                </c:pt>
                <c:pt idx="7668">
                  <c:v>-5.9229422250454147E-2</c:v>
                </c:pt>
                <c:pt idx="7669">
                  <c:v>-5.8681534114344971E-2</c:v>
                </c:pt>
                <c:pt idx="7670">
                  <c:v>-5.8151406603611296E-2</c:v>
                </c:pt>
                <c:pt idx="7671">
                  <c:v>-5.7640366283455771E-2</c:v>
                </c:pt>
                <c:pt idx="7672">
                  <c:v>-5.7149610381744487E-2</c:v>
                </c:pt>
                <c:pt idx="7673">
                  <c:v>-5.6680213501168447E-2</c:v>
                </c:pt>
                <c:pt idx="7674">
                  <c:v>-5.6233134099564278E-2</c:v>
                </c:pt>
                <c:pt idx="7675">
                  <c:v>-5.5809220742247992E-2</c:v>
                </c:pt>
                <c:pt idx="7676">
                  <c:v>-5.5409218130194372E-2</c:v>
                </c:pt>
                <c:pt idx="7677">
                  <c:v>-5.5033772908091416E-2</c:v>
                </c:pt>
                <c:pt idx="7678">
                  <c:v>-5.4683439256400283E-2</c:v>
                </c:pt>
                <c:pt idx="7679">
                  <c:v>-5.4358684271720629E-2</c:v>
                </c:pt>
                <c:pt idx="7680">
                  <c:v>-5.4059893139834211E-2</c:v>
                </c:pt>
                <c:pt idx="7681">
                  <c:v>-5.378737410591701E-2</c:v>
                </c:pt>
                <c:pt idx="7682">
                  <c:v>-5.3541363246484557E-2</c:v>
                </c:pt>
                <c:pt idx="7683">
                  <c:v>-5.332202904768589E-2</c:v>
                </c:pt>
                <c:pt idx="7684">
                  <c:v>-5.3129476794634097E-2</c:v>
                </c:pt>
                <c:pt idx="7685">
                  <c:v>-5.2963752776478336E-2</c:v>
                </c:pt>
                <c:pt idx="7686">
                  <c:v>-5.2824848311966641E-2</c:v>
                </c:pt>
                <c:pt idx="7687">
                  <c:v>-5.2712703600249371E-2</c:v>
                </c:pt>
                <c:pt idx="7688">
                  <c:v>-5.26272114016915E-2</c:v>
                </c:pt>
                <c:pt idx="7689">
                  <c:v>-5.2565555984517308E-2</c:v>
                </c:pt>
                <c:pt idx="7690">
                  <c:v>-5.2521790759931436E-2</c:v>
                </c:pt>
                <c:pt idx="7691">
                  <c:v>-5.2491855610424652E-2</c:v>
                </c:pt>
                <c:pt idx="7692">
                  <c:v>-5.2474147658822128E-2</c:v>
                </c:pt>
                <c:pt idx="7693">
                  <c:v>-5.2467232904163601E-2</c:v>
                </c:pt>
                <c:pt idx="7694">
                  <c:v>-5.2469759504087693E-2</c:v>
                </c:pt>
                <c:pt idx="7695">
                  <c:v>-5.2480451803644197E-2</c:v>
                </c:pt>
                <c:pt idx="7696">
                  <c:v>-5.2498107377278412E-2</c:v>
                </c:pt>
                <c:pt idx="7697">
                  <c:v>-5.2521594236458483E-2</c:v>
                </c:pt>
                <c:pt idx="7698">
                  <c:v>-5.2549848099901618E-2</c:v>
                </c:pt>
                <c:pt idx="7699">
                  <c:v>-5.2581869723749688E-2</c:v>
                </c:pt>
                <c:pt idx="7700">
                  <c:v>-5.2616722292529512E-2</c:v>
                </c:pt>
                <c:pt idx="7701">
                  <c:v>-5.2653528871687699E-2</c:v>
                </c:pt>
                <c:pt idx="7702">
                  <c:v>-5.2691469922316075E-2</c:v>
                </c:pt>
                <c:pt idx="7703">
                  <c:v>-5.2729780878524694E-2</c:v>
                </c:pt>
                <c:pt idx="7704">
                  <c:v>-5.2767749787765224E-2</c:v>
                </c:pt>
                <c:pt idx="7705">
                  <c:v>-5.2804715014263717E-2</c:v>
                </c:pt>
                <c:pt idx="7706">
                  <c:v>-5.2840063005591964E-2</c:v>
                </c:pt>
                <c:pt idx="7707">
                  <c:v>-5.2873226122279779E-2</c:v>
                </c:pt>
                <c:pt idx="7708">
                  <c:v>-5.2903680530258144E-2</c:v>
                </c:pt>
                <c:pt idx="7709">
                  <c:v>-5.2930944155814681E-2</c:v>
                </c:pt>
                <c:pt idx="7710">
                  <c:v>-5.2954574702646195E-2</c:v>
                </c:pt>
                <c:pt idx="7711">
                  <c:v>-5.2974167730501481E-2</c:v>
                </c:pt>
                <c:pt idx="7712">
                  <c:v>-5.2989354794823536E-2</c:v>
                </c:pt>
                <c:pt idx="7713">
                  <c:v>-5.2999801646725513E-2</c:v>
                </c:pt>
                <c:pt idx="7714">
                  <c:v>-5.3005206492563052E-2</c:v>
                </c:pt>
                <c:pt idx="7715">
                  <c:v>-5.3005298312303516E-2</c:v>
                </c:pt>
                <c:pt idx="7716">
                  <c:v>-5.2999835235833986E-2</c:v>
                </c:pt>
                <c:pt idx="7717">
                  <c:v>-5.298860297629869E-2</c:v>
                </c:pt>
                <c:pt idx="7718">
                  <c:v>-5.2971413319509553E-2</c:v>
                </c:pt>
                <c:pt idx="7719">
                  <c:v>-5.2948102668432619E-2</c:v>
                </c:pt>
                <c:pt idx="7720">
                  <c:v>-5.2918530641715353E-2</c:v>
                </c:pt>
                <c:pt idx="7721">
                  <c:v>-5.2882578725189283E-2</c:v>
                </c:pt>
                <c:pt idx="7722">
                  <c:v>-5.2840148975253382E-2</c:v>
                </c:pt>
                <c:pt idx="7723">
                  <c:v>-5.2791162773020796E-2</c:v>
                </c:pt>
                <c:pt idx="7724">
                  <c:v>-5.2735559628090185E-2</c:v>
                </c:pt>
                <c:pt idx="7725">
                  <c:v>-5.2673296030788311E-2</c:v>
                </c:pt>
                <c:pt idx="7726">
                  <c:v>-5.2604344351716993E-2</c:v>
                </c:pt>
                <c:pt idx="7727">
                  <c:v>-5.2528691787426127E-2</c:v>
                </c:pt>
                <c:pt idx="7728">
                  <c:v>-5.2446339351030824E-2</c:v>
                </c:pt>
                <c:pt idx="7729">
                  <c:v>-5.2357300906582319E-2</c:v>
                </c:pt>
                <c:pt idx="7730">
                  <c:v>-5.2261602246006178E-2</c:v>
                </c:pt>
                <c:pt idx="7731">
                  <c:v>-5.2159280207416357E-2</c:v>
                </c:pt>
                <c:pt idx="7732">
                  <c:v>-5.2050381833620603E-2</c:v>
                </c:pt>
                <c:pt idx="7733">
                  <c:v>-5.1934963569638712E-2</c:v>
                </c:pt>
                <c:pt idx="7734">
                  <c:v>-5.1813090498056449E-2</c:v>
                </c:pt>
                <c:pt idx="7735">
                  <c:v>-5.1684835611055371E-2</c:v>
                </c:pt>
                <c:pt idx="7736">
                  <c:v>-5.155027911795991E-2</c:v>
                </c:pt>
                <c:pt idx="7737">
                  <c:v>-5.1409507787164563E-2</c:v>
                </c:pt>
                <c:pt idx="7738">
                  <c:v>-5.1262614321308742E-2</c:v>
                </c:pt>
                <c:pt idx="7739">
                  <c:v>-5.1109696764585946E-2</c:v>
                </c:pt>
                <c:pt idx="7740">
                  <c:v>-5.095085794109324E-2</c:v>
                </c:pt>
                <c:pt idx="7741">
                  <c:v>-5.0786204923131295E-2</c:v>
                </c:pt>
                <c:pt idx="7742">
                  <c:v>-5.0615848528400481E-2</c:v>
                </c:pt>
                <c:pt idx="7743">
                  <c:v>-5.0439902845039457E-2</c:v>
                </c:pt>
                <c:pt idx="7744">
                  <c:v>-5.0258484783486115E-2</c:v>
                </c:pt>
                <c:pt idx="7745">
                  <c:v>-5.0071713654151154E-2</c:v>
                </c:pt>
                <c:pt idx="7746">
                  <c:v>-4.9879710769917977E-2</c:v>
                </c:pt>
                <c:pt idx="7747">
                  <c:v>-4.9682599072508812E-2</c:v>
                </c:pt>
                <c:pt idx="7748">
                  <c:v>-4.9480502781764774E-2</c:v>
                </c:pt>
                <c:pt idx="7749">
                  <c:v>-4.9273547066928117E-2</c:v>
                </c:pt>
                <c:pt idx="7750">
                  <c:v>-4.9061857739015217E-2</c:v>
                </c:pt>
                <c:pt idx="7751">
                  <c:v>-4.8845560963413151E-2</c:v>
                </c:pt>
                <c:pt idx="7752">
                  <c:v>-4.8624386187903205E-2</c:v>
                </c:pt>
                <c:pt idx="7753">
                  <c:v>-4.8397602495515328E-2</c:v>
                </c:pt>
                <c:pt idx="7754">
                  <c:v>-4.8164765069912227E-2</c:v>
                </c:pt>
                <c:pt idx="7755">
                  <c:v>-4.7925799524719551E-2</c:v>
                </c:pt>
                <c:pt idx="7756">
                  <c:v>-4.7680660492657317E-2</c:v>
                </c:pt>
                <c:pt idx="7757">
                  <c:v>-4.7429318117364276E-2</c:v>
                </c:pt>
                <c:pt idx="7758">
                  <c:v>-4.7171756605007456E-2</c:v>
                </c:pt>
                <c:pt idx="7759">
                  <c:v>-4.6907973258367035E-2</c:v>
                </c:pt>
                <c:pt idx="7760">
                  <c:v>-4.6637977568007902E-2</c:v>
                </c:pt>
                <c:pt idx="7761">
                  <c:v>-4.6361790343887266E-2</c:v>
                </c:pt>
                <c:pt idx="7762">
                  <c:v>-4.6079442885713348E-2</c:v>
                </c:pt>
                <c:pt idx="7763">
                  <c:v>-4.5790976190946887E-2</c:v>
                </c:pt>
                <c:pt idx="7764">
                  <c:v>-4.5496440199331772E-2</c:v>
                </c:pt>
                <c:pt idx="7765">
                  <c:v>-4.5195893072879065E-2</c:v>
                </c:pt>
                <c:pt idx="7766">
                  <c:v>-4.488940051020579E-2</c:v>
                </c:pt>
                <c:pt idx="7767">
                  <c:v>-4.4577035094167612E-2</c:v>
                </c:pt>
                <c:pt idx="7768">
                  <c:v>-4.4258875671712168E-2</c:v>
                </c:pt>
                <c:pt idx="7769">
                  <c:v>-4.3935006764904069E-2</c:v>
                </c:pt>
                <c:pt idx="7770">
                  <c:v>-4.3605518012089554E-2</c:v>
                </c:pt>
                <c:pt idx="7771">
                  <c:v>-4.3270503638163892E-2</c:v>
                </c:pt>
                <c:pt idx="7772">
                  <c:v>-4.2930061952948628E-2</c:v>
                </c:pt>
                <c:pt idx="7773">
                  <c:v>-4.2584294876669267E-2</c:v>
                </c:pt>
                <c:pt idx="7774">
                  <c:v>-4.2233307491574806E-2</c:v>
                </c:pt>
                <c:pt idx="7775">
                  <c:v>-4.1877207618726896E-2</c:v>
                </c:pt>
                <c:pt idx="7776">
                  <c:v>-4.1516105419024681E-2</c:v>
                </c:pt>
                <c:pt idx="7777">
                  <c:v>-4.1150113017550359E-2</c:v>
                </c:pt>
                <c:pt idx="7778">
                  <c:v>-4.0779344150319141E-2</c:v>
                </c:pt>
                <c:pt idx="7779">
                  <c:v>-4.0403913832569631E-2</c:v>
                </c:pt>
                <c:pt idx="7780">
                  <c:v>-4.0023938047714085E-2</c:v>
                </c:pt>
                <c:pt idx="7781">
                  <c:v>-3.9639533456125579E-2</c:v>
                </c:pt>
                <c:pt idx="7782">
                  <c:v>-3.9250817122921722E-2</c:v>
                </c:pt>
                <c:pt idx="7783">
                  <c:v>-3.8857906263962932E-2</c:v>
                </c:pt>
                <c:pt idx="7784">
                  <c:v>-3.8460918009270442E-2</c:v>
                </c:pt>
                <c:pt idx="7785">
                  <c:v>-3.8059969183110456E-2</c:v>
                </c:pt>
                <c:pt idx="7786">
                  <c:v>-3.7655176100012989E-2</c:v>
                </c:pt>
                <c:pt idx="7787">
                  <c:v>-3.7246654375991846E-2</c:v>
                </c:pt>
                <c:pt idx="7788">
                  <c:v>-3.6834518754288489E-2</c:v>
                </c:pt>
                <c:pt idx="7789">
                  <c:v>-3.6418882944943352E-2</c:v>
                </c:pt>
                <c:pt idx="7790">
                  <c:v>-3.5999859477558571E-2</c:v>
                </c:pt>
                <c:pt idx="7791">
                  <c:v>-3.5577559566600706E-2</c:v>
                </c:pt>
                <c:pt idx="7792">
                  <c:v>-3.5152092988634691E-2</c:v>
                </c:pt>
                <c:pt idx="7793">
                  <c:v>-3.4723567970899746E-2</c:v>
                </c:pt>
                <c:pt idx="7794">
                  <c:v>-3.4292091090635683E-2</c:v>
                </c:pt>
                <c:pt idx="7795">
                  <c:v>-3.3857767184623307E-2</c:v>
                </c:pt>
                <c:pt idx="7796">
                  <c:v>-3.3420699268380524E-2</c:v>
                </c:pt>
                <c:pt idx="7797">
                  <c:v>-3.2980988464516865E-2</c:v>
                </c:pt>
                <c:pt idx="7798">
                  <c:v>-3.2538733939728989E-2</c:v>
                </c:pt>
                <c:pt idx="7799">
                  <c:v>-3.2094032849963192E-2</c:v>
                </c:pt>
                <c:pt idx="7800">
                  <c:v>-3.164698029328683E-2</c:v>
                </c:pt>
                <c:pt idx="7801">
                  <c:v>-3.1197669270006483E-2</c:v>
                </c:pt>
                <c:pt idx="7802">
                  <c:v>-3.0746190649623559E-2</c:v>
                </c:pt>
                <c:pt idx="7803">
                  <c:v>-3.0292633144193951E-2</c:v>
                </c:pt>
                <c:pt idx="7804">
                  <c:v>-2.9837083287717378E-2</c:v>
                </c:pt>
                <c:pt idx="7805">
                  <c:v>-2.9379625421154004E-2</c:v>
                </c:pt>
                <c:pt idx="7806">
                  <c:v>-2.8920341682726027E-2</c:v>
                </c:pt>
                <c:pt idx="7807">
                  <c:v>-2.8459312003137189E-2</c:v>
                </c:pt>
                <c:pt idx="7808">
                  <c:v>-2.7996614105382987E-2</c:v>
                </c:pt>
                <c:pt idx="7809">
                  <c:v>-2.7532323508839107E-2</c:v>
                </c:pt>
                <c:pt idx="7810">
                  <c:v>-2.7066513537304087E-2</c:v>
                </c:pt>
                <c:pt idx="7811">
                  <c:v>-2.659925533072683E-2</c:v>
                </c:pt>
                <c:pt idx="7812">
                  <c:v>-2.6130617860316691E-2</c:v>
                </c:pt>
                <c:pt idx="7813">
                  <c:v>-2.5660667946792781E-2</c:v>
                </c:pt>
                <c:pt idx="7814">
                  <c:v>-2.5192054757083183E-2</c:v>
                </c:pt>
                <c:pt idx="7815">
                  <c:v>-2.4730422751469777E-2</c:v>
                </c:pt>
                <c:pt idx="7816">
                  <c:v>-2.4279548298713535E-2</c:v>
                </c:pt>
                <c:pt idx="7817">
                  <c:v>-2.3840789048505652E-2</c:v>
                </c:pt>
                <c:pt idx="7818">
                  <c:v>-2.3415306355376565E-2</c:v>
                </c:pt>
                <c:pt idx="7819">
                  <c:v>-2.300415209885719E-2</c:v>
                </c:pt>
                <c:pt idx="7820">
                  <c:v>-2.2608277052840808E-2</c:v>
                </c:pt>
                <c:pt idx="7821">
                  <c:v>-2.222853620502219E-2</c:v>
                </c:pt>
                <c:pt idx="7822">
                  <c:v>-2.1865693792527077E-2</c:v>
                </c:pt>
                <c:pt idx="7823">
                  <c:v>-2.1520428157761014E-2</c:v>
                </c:pt>
                <c:pt idx="7824">
                  <c:v>-2.1193336431102872E-2</c:v>
                </c:pt>
                <c:pt idx="7825">
                  <c:v>-2.0884939043619124E-2</c:v>
                </c:pt>
                <c:pt idx="7826">
                  <c:v>-2.0595684072943887E-2</c:v>
                </c:pt>
                <c:pt idx="7827">
                  <c:v>-2.0325951425594516E-2</c:v>
                </c:pt>
                <c:pt idx="7828">
                  <c:v>-2.0076056859049729E-2</c:v>
                </c:pt>
                <c:pt idx="7829">
                  <c:v>-1.9846255847023476E-2</c:v>
                </c:pt>
                <c:pt idx="7830">
                  <c:v>-1.9636747291405597E-2</c:v>
                </c:pt>
                <c:pt idx="7831">
                  <c:v>-1.9447677084409767E-2</c:v>
                </c:pt>
                <c:pt idx="7832">
                  <c:v>-1.927914152450886E-2</c:v>
                </c:pt>
                <c:pt idx="7833">
                  <c:v>-1.9131190589760219E-2</c:v>
                </c:pt>
                <c:pt idx="7834">
                  <c:v>-1.9003831072163264E-2</c:v>
                </c:pt>
                <c:pt idx="7835">
                  <c:v>-1.8897029576689022E-2</c:v>
                </c:pt>
                <c:pt idx="7836">
                  <c:v>-1.8810715388643373E-2</c:v>
                </c:pt>
                <c:pt idx="7837">
                  <c:v>-1.8744783213011366E-2</c:v>
                </c:pt>
                <c:pt idx="7838">
                  <c:v>-1.8699095789433389E-2</c:v>
                </c:pt>
                <c:pt idx="7839">
                  <c:v>-1.8671173434632666E-2</c:v>
                </c:pt>
                <c:pt idx="7840">
                  <c:v>-1.8655826877663931E-2</c:v>
                </c:pt>
                <c:pt idx="7841">
                  <c:v>-1.8649511986867266E-2</c:v>
                </c:pt>
                <c:pt idx="7842">
                  <c:v>-1.8650824727683583E-2</c:v>
                </c:pt>
                <c:pt idx="7843">
                  <c:v>-1.8658514299787991E-2</c:v>
                </c:pt>
                <c:pt idx="7844">
                  <c:v>-1.8671407411049331E-2</c:v>
                </c:pt>
                <c:pt idx="7845">
                  <c:v>-1.8688402662164639E-2</c:v>
                </c:pt>
                <c:pt idx="7846">
                  <c:v>-1.8708467565880883E-2</c:v>
                </c:pt>
                <c:pt idx="7847">
                  <c:v>-1.8730635728503163E-2</c:v>
                </c:pt>
                <c:pt idx="7848">
                  <c:v>-1.8754004103714882E-2</c:v>
                </c:pt>
                <c:pt idx="7849">
                  <c:v>-1.877773031588174E-2</c:v>
                </c:pt>
                <c:pt idx="7850">
                  <c:v>-1.880103005304154E-2</c:v>
                </c:pt>
                <c:pt idx="7851">
                  <c:v>-1.8823174529744163E-2</c:v>
                </c:pt>
                <c:pt idx="7852">
                  <c:v>-1.884348801976202E-2</c:v>
                </c:pt>
                <c:pt idx="7853">
                  <c:v>-1.8861345458556861E-2</c:v>
                </c:pt>
                <c:pt idx="7854">
                  <c:v>-1.8876170115261458E-2</c:v>
                </c:pt>
                <c:pt idx="7855">
                  <c:v>-1.8887431333816849E-2</c:v>
                </c:pt>
                <c:pt idx="7856">
                  <c:v>-1.8894642342799372E-2</c:v>
                </c:pt>
                <c:pt idx="7857">
                  <c:v>-1.8897358133369541E-2</c:v>
                </c:pt>
                <c:pt idx="7858">
                  <c:v>-1.8895173404684655E-2</c:v>
                </c:pt>
                <c:pt idx="7859">
                  <c:v>-1.8887720576032087E-2</c:v>
                </c:pt>
                <c:pt idx="7860">
                  <c:v>-1.8874667864863481E-2</c:v>
                </c:pt>
                <c:pt idx="7861">
                  <c:v>-1.8855717429840133E-2</c:v>
                </c:pt>
                <c:pt idx="7862">
                  <c:v>-1.88306035779368E-2</c:v>
                </c:pt>
                <c:pt idx="7863">
                  <c:v>-1.8799091034593367E-2</c:v>
                </c:pt>
                <c:pt idx="7864">
                  <c:v>-1.8760973275853951E-2</c:v>
                </c:pt>
                <c:pt idx="7865">
                  <c:v>-1.87160709213855E-2</c:v>
                </c:pt>
                <c:pt idx="7866">
                  <c:v>-1.8664230187230405E-2</c:v>
                </c:pt>
                <c:pt idx="7867">
                  <c:v>-1.8605321397109607E-2</c:v>
                </c:pt>
                <c:pt idx="7868">
                  <c:v>-1.8539237551063844E-2</c:v>
                </c:pt>
                <c:pt idx="7869">
                  <c:v>-1.8465892950195722E-2</c:v>
                </c:pt>
                <c:pt idx="7870">
                  <c:v>-1.8385221876249386E-2</c:v>
                </c:pt>
                <c:pt idx="7871">
                  <c:v>-1.8297177324753042E-2</c:v>
                </c:pt>
                <c:pt idx="7872">
                  <c:v>-1.8201729790427949E-2</c:v>
                </c:pt>
                <c:pt idx="7873">
                  <c:v>-1.8098866103564759E-2</c:v>
                </c:pt>
                <c:pt idx="7874">
                  <c:v>-1.7988588316053548E-2</c:v>
                </c:pt>
                <c:pt idx="7875">
                  <c:v>-1.787091263575339E-2</c:v>
                </c:pt>
                <c:pt idx="7876">
                  <c:v>-1.7745868407887611E-2</c:v>
                </c:pt>
                <c:pt idx="7877">
                  <c:v>-1.7613497142144434E-2</c:v>
                </c:pt>
                <c:pt idx="7878">
                  <c:v>-1.7473851584177483E-2</c:v>
                </c:pt>
                <c:pt idx="7879">
                  <c:v>-1.7326994830193718E-2</c:v>
                </c:pt>
                <c:pt idx="7880">
                  <c:v>-1.7172999483337625E-2</c:v>
                </c:pt>
                <c:pt idx="7881">
                  <c:v>-1.7011946850578153E-2</c:v>
                </c:pt>
                <c:pt idx="7882">
                  <c:v>-1.6843926178824461E-2</c:v>
                </c:pt>
                <c:pt idx="7883">
                  <c:v>-1.6669033929009931E-2</c:v>
                </c:pt>
                <c:pt idx="7884">
                  <c:v>-1.6487373086890463E-2</c:v>
                </c:pt>
                <c:pt idx="7885">
                  <c:v>-1.6299052509332976E-2</c:v>
                </c:pt>
                <c:pt idx="7886">
                  <c:v>-1.6104186304871482E-2</c:v>
                </c:pt>
                <c:pt idx="7887">
                  <c:v>-1.5902893247343702E-2</c:v>
                </c:pt>
                <c:pt idx="7888">
                  <c:v>-1.5695296221423124E-2</c:v>
                </c:pt>
                <c:pt idx="7889">
                  <c:v>-1.5481521698899998E-2</c:v>
                </c:pt>
                <c:pt idx="7890">
                  <c:v>-1.5261699244569313E-2</c:v>
                </c:pt>
                <c:pt idx="7891">
                  <c:v>-1.5035961050616692E-2</c:v>
                </c:pt>
                <c:pt idx="7892">
                  <c:v>-1.4804441498415786E-2</c:v>
                </c:pt>
                <c:pt idx="7893">
                  <c:v>-1.4567276746662144E-2</c:v>
                </c:pt>
                <c:pt idx="7894">
                  <c:v>-1.4324604344811566E-2</c:v>
                </c:pt>
                <c:pt idx="7895">
                  <c:v>-1.4076562870792337E-2</c:v>
                </c:pt>
                <c:pt idx="7896">
                  <c:v>-1.3823291592008041E-2</c:v>
                </c:pt>
                <c:pt idx="7897">
                  <c:v>-1.3564930148651341E-2</c:v>
                </c:pt>
                <c:pt idx="7898">
                  <c:v>-1.3301618258386806E-2</c:v>
                </c:pt>
                <c:pt idx="7899">
                  <c:v>-1.3033495441485951E-2</c:v>
                </c:pt>
                <c:pt idx="7900">
                  <c:v>-1.2760700765508306E-2</c:v>
                </c:pt>
                <c:pt idx="7901">
                  <c:v>-1.2483372608669888E-2</c:v>
                </c:pt>
                <c:pt idx="7902">
                  <c:v>-1.220164844103922E-2</c:v>
                </c:pt>
                <c:pt idx="7903">
                  <c:v>-1.1915664622752044E-2</c:v>
                </c:pt>
                <c:pt idx="7904">
                  <c:v>-1.1625556218436689E-2</c:v>
                </c:pt>
                <c:pt idx="7905">
                  <c:v>-1.1331456827081263E-2</c:v>
                </c:pt>
                <c:pt idx="7906">
                  <c:v>-1.1033498426598337E-2</c:v>
                </c:pt>
                <c:pt idx="7907">
                  <c:v>-1.0731811232350726E-2</c:v>
                </c:pt>
                <c:pt idx="7908">
                  <c:v>-1.0426523568951204E-2</c:v>
                </c:pt>
                <c:pt idx="7909">
                  <c:v>-1.0117761754643314E-2</c:v>
                </c:pt>
                <c:pt idx="7910">
                  <c:v>-9.8056499976226699E-3</c:v>
                </c:pt>
                <c:pt idx="7911">
                  <c:v>-9.4903103036545755E-3</c:v>
                </c:pt>
                <c:pt idx="7912">
                  <c:v>-9.1718623943828227E-3</c:v>
                </c:pt>
                <c:pt idx="7913">
                  <c:v>-8.8504236357460075E-3</c:v>
                </c:pt>
                <c:pt idx="7914">
                  <c:v>-8.5261089759230604E-3</c:v>
                </c:pt>
                <c:pt idx="7915">
                  <c:v>-8.1990308922774563E-3</c:v>
                </c:pt>
                <c:pt idx="7916">
                  <c:v>-7.8692993467595115E-3</c:v>
                </c:pt>
                <c:pt idx="7917">
                  <c:v>-7.5370217492778859E-3</c:v>
                </c:pt>
                <c:pt idx="7918">
                  <c:v>-7.202302928542988E-3</c:v>
                </c:pt>
                <c:pt idx="7919">
                  <c:v>-6.8652451099220123E-3</c:v>
                </c:pt>
                <c:pt idx="7920">
                  <c:v>-6.5259478998644952E-3</c:v>
                </c:pt>
                <c:pt idx="7921">
                  <c:v>-6.1845082764575964E-3</c:v>
                </c:pt>
                <c:pt idx="7922">
                  <c:v>-5.8410205857172938E-3</c:v>
                </c:pt>
                <c:pt idx="7923">
                  <c:v>-5.4955765432064454E-3</c:v>
                </c:pt>
                <c:pt idx="7924">
                  <c:v>-5.1482652406208513E-3</c:v>
                </c:pt>
                <c:pt idx="7925">
                  <c:v>-4.7991731569713564E-3</c:v>
                </c:pt>
                <c:pt idx="7926">
                  <c:v>-4.4483841740247934E-3</c:v>
                </c:pt>
                <c:pt idx="7927">
                  <c:v>-4.095979595682398E-3</c:v>
                </c:pt>
                <c:pt idx="7928">
                  <c:v>-3.7420381709705013E-3</c:v>
                </c:pt>
                <c:pt idx="7929">
                  <c:v>-3.3866361203635058E-3</c:v>
                </c:pt>
                <c:pt idx="7930">
                  <c:v>-3.029847165139109E-3</c:v>
                </c:pt>
                <c:pt idx="7931">
                  <c:v>-2.6717425595139941E-3</c:v>
                </c:pt>
                <c:pt idx="7932">
                  <c:v>-2.3123911252909981E-3</c:v>
                </c:pt>
                <c:pt idx="7933">
                  <c:v>-1.9518592887807933E-3</c:v>
                </c:pt>
                <c:pt idx="7934">
                  <c:v>-1.5902111197738291E-3</c:v>
                </c:pt>
                <c:pt idx="7935">
                  <c:v>-1.2275083723308801E-3</c:v>
                </c:pt>
                <c:pt idx="7936">
                  <c:v>-8.638105272033371E-4</c:v>
                </c:pt>
                <c:pt idx="7937">
                  <c:v>-4.9917483567052314E-4</c:v>
                </c:pt>
                <c:pt idx="7938">
                  <c:v>-1.336563646273877E-4</c:v>
                </c:pt>
                <c:pt idx="7939">
                  <c:v>2.2980170874965333E-4</c:v>
                </c:pt>
                <c:pt idx="7940">
                  <c:v>5.849062730070891E-4</c:v>
                </c:pt>
                <c:pt idx="7941">
                  <c:v>9.2745304262512626E-4</c:v>
                </c:pt>
                <c:pt idx="7942">
                  <c:v>1.255942314365053E-3</c:v>
                </c:pt>
                <c:pt idx="7943">
                  <c:v>1.5690935902951922E-3</c:v>
                </c:pt>
                <c:pt idx="7944">
                  <c:v>1.8657484724867409E-3</c:v>
                </c:pt>
                <c:pt idx="7945">
                  <c:v>2.1448612916984047E-3</c:v>
                </c:pt>
                <c:pt idx="7946">
                  <c:v>2.4054931482916367E-3</c:v>
                </c:pt>
                <c:pt idx="7947">
                  <c:v>2.6468062719352354E-3</c:v>
                </c:pt>
                <c:pt idx="7948">
                  <c:v>2.8680585836606139E-3</c:v>
                </c:pt>
                <c:pt idx="7949">
                  <c:v>3.0685984527999612E-3</c:v>
                </c:pt>
                <c:pt idx="7950">
                  <c:v>3.247859645174682E-3</c:v>
                </c:pt>
                <c:pt idx="7951">
                  <c:v>3.405356458941486E-3</c:v>
                </c:pt>
                <c:pt idx="7952">
                  <c:v>3.5406790443843796E-3</c:v>
                </c:pt>
                <c:pt idx="7953">
                  <c:v>3.6534889038475488E-3</c:v>
                </c:pt>
                <c:pt idx="7954">
                  <c:v>3.7435145679290136E-3</c:v>
                </c:pt>
                <c:pt idx="7955">
                  <c:v>3.8105474439741353E-3</c:v>
                </c:pt>
                <c:pt idx="7956">
                  <c:v>3.8544378328636197E-3</c:v>
                </c:pt>
                <c:pt idx="7957">
                  <c:v>3.8750911100356557E-3</c:v>
                </c:pt>
                <c:pt idx="7958">
                  <c:v>3.8724640666558054E-3</c:v>
                </c:pt>
                <c:pt idx="7959">
                  <c:v>3.8465614068193374E-3</c:v>
                </c:pt>
                <c:pt idx="7960">
                  <c:v>3.7974323966596161E-3</c:v>
                </c:pt>
                <c:pt idx="7961">
                  <c:v>3.7251676612294095E-3</c:v>
                </c:pt>
                <c:pt idx="7962">
                  <c:v>3.6298961250271866E-3</c:v>
                </c:pt>
                <c:pt idx="7963">
                  <c:v>3.5117820920478188E-3</c:v>
                </c:pt>
                <c:pt idx="7964">
                  <c:v>3.3710224612608277E-3</c:v>
                </c:pt>
                <c:pt idx="7965">
                  <c:v>3.2078440734378938E-3</c:v>
                </c:pt>
                <c:pt idx="7966">
                  <c:v>3.0225011852857112E-3</c:v>
                </c:pt>
                <c:pt idx="7967">
                  <c:v>2.8152730668798585E-3</c:v>
                </c:pt>
                <c:pt idx="7968">
                  <c:v>2.5864617184266059E-3</c:v>
                </c:pt>
                <c:pt idx="7969">
                  <c:v>2.3363897024416369E-3</c:v>
                </c:pt>
                <c:pt idx="7970">
                  <c:v>2.0653980874694761E-3</c:v>
                </c:pt>
                <c:pt idx="7971">
                  <c:v>1.7738444995318561E-3</c:v>
                </c:pt>
                <c:pt idx="7972">
                  <c:v>1.4621012775541864E-3</c:v>
                </c:pt>
                <c:pt idx="7973">
                  <c:v>1.1305537290647039E-3</c:v>
                </c:pt>
                <c:pt idx="7974">
                  <c:v>7.7959848255017197E-4</c:v>
                </c:pt>
                <c:pt idx="7975">
                  <c:v>4.0964193288945614E-4</c:v>
                </c:pt>
                <c:pt idx="7976">
                  <c:v>2.1098776386914889E-5</c:v>
                </c:pt>
                <c:pt idx="7977">
                  <c:v>-3.8321678490639088E-4</c:v>
                </c:pt>
                <c:pt idx="7978">
                  <c:v>-7.9771007456861341E-4</c:v>
                </c:pt>
                <c:pt idx="7979">
                  <c:v>-1.218509470159718E-3</c:v>
                </c:pt>
                <c:pt idx="7980">
                  <c:v>-1.6439773140540593E-3</c:v>
                </c:pt>
                <c:pt idx="7981">
                  <c:v>-2.0726535952963658E-3</c:v>
                </c:pt>
                <c:pt idx="7982">
                  <c:v>-2.5031766021201014E-3</c:v>
                </c:pt>
                <c:pt idx="7983">
                  <c:v>-2.9342761347359637E-3</c:v>
                </c:pt>
                <c:pt idx="7984">
                  <c:v>-3.364769478594324E-3</c:v>
                </c:pt>
                <c:pt idx="7985">
                  <c:v>-3.7935575800778043E-3</c:v>
                </c:pt>
                <c:pt idx="7986">
                  <c:v>-4.2196213308825668E-3</c:v>
                </c:pt>
                <c:pt idx="7987">
                  <c:v>-4.6420179574954796E-3</c:v>
                </c:pt>
                <c:pt idx="7988">
                  <c:v>-5.0598775152760024E-3</c:v>
                </c:pt>
                <c:pt idx="7989">
                  <c:v>-5.4723994866141216E-3</c:v>
                </c:pt>
                <c:pt idx="7990">
                  <c:v>-5.8788494824536892E-3</c:v>
                </c:pt>
                <c:pt idx="7991">
                  <c:v>-6.2785560463424024E-3</c:v>
                </c:pt>
                <c:pt idx="7992">
                  <c:v>-6.6709075600181614E-3</c:v>
                </c:pt>
                <c:pt idx="7993">
                  <c:v>-7.0553492494148922E-3</c:v>
                </c:pt>
                <c:pt idx="7994">
                  <c:v>-7.4313802898670058E-3</c:v>
                </c:pt>
                <c:pt idx="7995">
                  <c:v>-7.7985510091649083E-3</c:v>
                </c:pt>
                <c:pt idx="7996">
                  <c:v>-8.1564601870396051E-3</c:v>
                </c:pt>
                <c:pt idx="7997">
                  <c:v>-8.5047524495561293E-3</c:v>
                </c:pt>
                <c:pt idx="7998">
                  <c:v>-8.8431157568187643E-3</c:v>
                </c:pt>
                <c:pt idx="7999">
                  <c:v>-9.1712789823328658E-3</c:v>
                </c:pt>
                <c:pt idx="8000">
                  <c:v>-9.4890095822887308E-3</c:v>
                </c:pt>
                <c:pt idx="8001">
                  <c:v>-9.7961113529981807E-3</c:v>
                </c:pt>
                <c:pt idx="8002">
                  <c:v>-1.0092422274658364E-2</c:v>
                </c:pt>
                <c:pt idx="8003">
                  <c:v>-1.037781243957746E-2</c:v>
                </c:pt>
                <c:pt idx="8004">
                  <c:v>-1.0652182062974106E-2</c:v>
                </c:pt>
                <c:pt idx="8005">
                  <c:v>-1.0915459574418605E-2</c:v>
                </c:pt>
                <c:pt idx="8006">
                  <c:v>-1.1167599787978802E-2</c:v>
                </c:pt>
                <c:pt idx="8007">
                  <c:v>-1.1408582149108127E-2</c:v>
                </c:pt>
                <c:pt idx="8008">
                  <c:v>-1.1638409056302522E-2</c:v>
                </c:pt>
                <c:pt idx="8009">
                  <c:v>-1.1857104255553605E-2</c:v>
                </c:pt>
                <c:pt idx="8010">
                  <c:v>-1.2064711305610041E-2</c:v>
                </c:pt>
                <c:pt idx="8011">
                  <c:v>-1.2261292112073998E-2</c:v>
                </c:pt>
                <c:pt idx="8012">
                  <c:v>-1.2446925528354986E-2</c:v>
                </c:pt>
                <c:pt idx="8013">
                  <c:v>-1.2621706021520658E-2</c:v>
                </c:pt>
                <c:pt idx="8014">
                  <c:v>-1.2785742401085778E-2</c:v>
                </c:pt>
                <c:pt idx="8015">
                  <c:v>-1.2939156608805309E-2</c:v>
                </c:pt>
                <c:pt idx="8016">
                  <c:v>-1.3082082567549362E-2</c:v>
                </c:pt>
                <c:pt idx="8017">
                  <c:v>-1.3214665087358381E-2</c:v>
                </c:pt>
                <c:pt idx="8018">
                  <c:v>-1.3337058826803135E-2</c:v>
                </c:pt>
                <c:pt idx="8019">
                  <c:v>-1.3449427307791327E-2</c:v>
                </c:pt>
                <c:pt idx="8020">
                  <c:v>-1.3551941981996067E-2</c:v>
                </c:pt>
                <c:pt idx="8021">
                  <c:v>-1.3644781347105246E-2</c:v>
                </c:pt>
                <c:pt idx="8022">
                  <c:v>-1.3728130111120541E-2</c:v>
                </c:pt>
                <c:pt idx="8023">
                  <c:v>-1.3802178402968849E-2</c:v>
                </c:pt>
                <c:pt idx="8024">
                  <c:v>-1.3867121027715226E-2</c:v>
                </c:pt>
                <c:pt idx="8025">
                  <c:v>-1.39231567647053E-2</c:v>
                </c:pt>
                <c:pt idx="8026">
                  <c:v>-1.3970487706995686E-2</c:v>
                </c:pt>
                <c:pt idx="8027">
                  <c:v>-1.4009318640466301E-2</c:v>
                </c:pt>
                <c:pt idx="8028">
                  <c:v>-1.4039856461045466E-2</c:v>
                </c:pt>
                <c:pt idx="8029">
                  <c:v>-1.4062309628512034E-2</c:v>
                </c:pt>
                <c:pt idx="8030">
                  <c:v>-1.4076887655377825E-2</c:v>
                </c:pt>
                <c:pt idx="8031">
                  <c:v>-1.4083800629388982E-2</c:v>
                </c:pt>
                <c:pt idx="8032">
                  <c:v>-1.4083258768222404E-2</c:v>
                </c:pt>
                <c:pt idx="8033">
                  <c:v>-1.4075472004990422E-2</c:v>
                </c:pt>
                <c:pt idx="8034">
                  <c:v>-1.4060649603204512E-2</c:v>
                </c:pt>
                <c:pt idx="8035">
                  <c:v>-1.4038999799885699E-2</c:v>
                </c:pt>
                <c:pt idx="8036">
                  <c:v>-1.4010729475547198E-2</c:v>
                </c:pt>
                <c:pt idx="8037">
                  <c:v>-1.3976043849810871E-2</c:v>
                </c:pt>
                <c:pt idx="8038">
                  <c:v>-1.393514620145731E-2</c:v>
                </c:pt>
                <c:pt idx="8039">
                  <c:v>-1.3891292831093428E-2</c:v>
                </c:pt>
                <c:pt idx="8040">
                  <c:v>-1.385128096105346E-2</c:v>
                </c:pt>
                <c:pt idx="8041">
                  <c:v>-1.3819699275289393E-2</c:v>
                </c:pt>
                <c:pt idx="8042">
                  <c:v>-1.3798276771950059E-2</c:v>
                </c:pt>
                <c:pt idx="8043">
                  <c:v>-1.3788509775552286E-2</c:v>
                </c:pt>
                <c:pt idx="8044">
                  <c:v>-1.3791764376326966E-2</c:v>
                </c:pt>
                <c:pt idx="8045">
                  <c:v>-1.3809286144645595E-2</c:v>
                </c:pt>
                <c:pt idx="8046">
                  <c:v>-1.3842206254449877E-2</c:v>
                </c:pt>
                <c:pt idx="8047">
                  <c:v>-1.389154728491249E-2</c:v>
                </c:pt>
                <c:pt idx="8048">
                  <c:v>-1.3958228822658439E-2</c:v>
                </c:pt>
                <c:pt idx="8049">
                  <c:v>-1.4043072871724138E-2</c:v>
                </c:pt>
                <c:pt idx="8050">
                  <c:v>-1.4146809074379322E-2</c:v>
                </c:pt>
                <c:pt idx="8051">
                  <c:v>-1.4270079745940162E-2</c:v>
                </c:pt>
                <c:pt idx="8052">
                  <c:v>-1.4413444726837199E-2</c:v>
                </c:pt>
                <c:pt idx="8053">
                  <c:v>-1.4577386055326295E-2</c:v>
                </c:pt>
                <c:pt idx="8054">
                  <c:v>-1.4762312464340359E-2</c:v>
                </c:pt>
                <c:pt idx="8055">
                  <c:v>-1.496856370607484E-2</c:v>
                </c:pt>
                <c:pt idx="8056">
                  <c:v>-1.5196414707981751E-2</c:v>
                </c:pt>
                <c:pt idx="8057">
                  <c:v>-1.5446079563915586E-2</c:v>
                </c:pt>
                <c:pt idx="8058">
                  <c:v>-1.5717715364231461E-2</c:v>
                </c:pt>
                <c:pt idx="8059">
                  <c:v>-1.6011425868681494E-2</c:v>
                </c:pt>
                <c:pt idx="8060">
                  <c:v>-1.632726502598995E-2</c:v>
                </c:pt>
                <c:pt idx="8061">
                  <c:v>-1.6665240344013323E-2</c:v>
                </c:pt>
                <c:pt idx="8062">
                  <c:v>-1.7025316114406566E-2</c:v>
                </c:pt>
                <c:pt idx="8063">
                  <c:v>-1.7407416495724498E-2</c:v>
                </c:pt>
                <c:pt idx="8064">
                  <c:v>-1.7807994798469711E-2</c:v>
                </c:pt>
                <c:pt idx="8065">
                  <c:v>-1.8219487698614922E-2</c:v>
                </c:pt>
                <c:pt idx="8066">
                  <c:v>-1.8636779308483578E-2</c:v>
                </c:pt>
                <c:pt idx="8067">
                  <c:v>-1.9057935318426481E-2</c:v>
                </c:pt>
                <c:pt idx="8068">
                  <c:v>-1.94812528221271E-2</c:v>
                </c:pt>
                <c:pt idx="8069">
                  <c:v>-1.9905147328123818E-2</c:v>
                </c:pt>
                <c:pt idx="8070">
                  <c:v>-2.0328143886482349E-2</c:v>
                </c:pt>
                <c:pt idx="8071">
                  <c:v>-2.0748872158643645E-2</c:v>
                </c:pt>
                <c:pt idx="8072">
                  <c:v>-2.1166061758966227E-2</c:v>
                </c:pt>
                <c:pt idx="8073">
                  <c:v>-2.1578537733162654E-2</c:v>
                </c:pt>
                <c:pt idx="8074">
                  <c:v>-2.1985216168226598E-2</c:v>
                </c:pt>
                <c:pt idx="8075">
                  <c:v>-2.2385099932978821E-2</c:v>
                </c:pt>
                <c:pt idx="8076">
                  <c:v>-2.2777274548330621E-2</c:v>
                </c:pt>
                <c:pt idx="8077">
                  <c:v>-2.3160904186181067E-2</c:v>
                </c:pt>
                <c:pt idx="8078">
                  <c:v>-2.3535227795693694E-2</c:v>
                </c:pt>
                <c:pt idx="8079">
                  <c:v>-2.3899555355538331E-2</c:v>
                </c:pt>
                <c:pt idx="8080">
                  <c:v>-2.4253264250541182E-2</c:v>
                </c:pt>
                <c:pt idx="8081">
                  <c:v>-2.4595795771053183E-2</c:v>
                </c:pt>
                <c:pt idx="8082">
                  <c:v>-2.4926651733229527E-2</c:v>
                </c:pt>
                <c:pt idx="8083">
                  <c:v>-2.5245391218304977E-2</c:v>
                </c:pt>
                <c:pt idx="8084">
                  <c:v>-2.555162742885379E-2</c:v>
                </c:pt>
                <c:pt idx="8085">
                  <c:v>-2.5845024659938504E-2</c:v>
                </c:pt>
                <c:pt idx="8086">
                  <c:v>-2.6125295382975519E-2</c:v>
                </c:pt>
                <c:pt idx="8087">
                  <c:v>-2.6392197440079791E-2</c:v>
                </c:pt>
                <c:pt idx="8088">
                  <c:v>-2.664553134659443E-2</c:v>
                </c:pt>
                <c:pt idx="8089">
                  <c:v>-2.6886841979741345E-2</c:v>
                </c:pt>
                <c:pt idx="8090">
                  <c:v>-2.7119688384450977E-2</c:v>
                </c:pt>
                <c:pt idx="8091">
                  <c:v>-2.7346434307944433E-2</c:v>
                </c:pt>
                <c:pt idx="8092">
                  <c:v>-2.7567882792284767E-2</c:v>
                </c:pt>
                <c:pt idx="8093">
                  <c:v>-2.7784739494585872E-2</c:v>
                </c:pt>
                <c:pt idx="8094">
                  <c:v>-2.7997667818905884E-2</c:v>
                </c:pt>
                <c:pt idx="8095">
                  <c:v>-2.8207292405456011E-2</c:v>
                </c:pt>
                <c:pt idx="8096">
                  <c:v>-2.8414200696355356E-2</c:v>
                </c:pt>
                <c:pt idx="8097">
                  <c:v>-2.8618944399600815E-2</c:v>
                </c:pt>
                <c:pt idx="8098">
                  <c:v>-2.8822040917488797E-2</c:v>
                </c:pt>
                <c:pt idx="8099">
                  <c:v>-2.9023974741484618E-2</c:v>
                </c:pt>
                <c:pt idx="8100">
                  <c:v>-2.9225198813272606E-2</c:v>
                </c:pt>
                <c:pt idx="8101">
                  <c:v>-2.9426135851723885E-2</c:v>
                </c:pt>
                <c:pt idx="8102">
                  <c:v>-2.9627179645599851E-2</c:v>
                </c:pt>
                <c:pt idx="8103">
                  <c:v>-2.9828696311888107E-2</c:v>
                </c:pt>
                <c:pt idx="8104">
                  <c:v>-3.0031025519741E-2</c:v>
                </c:pt>
                <c:pt idx="8105">
                  <c:v>-3.0234481680055193E-2</c:v>
                </c:pt>
                <c:pt idx="8106">
                  <c:v>-3.0439355100794777E-2</c:v>
                </c:pt>
                <c:pt idx="8107">
                  <c:v>-3.0645913108219978E-2</c:v>
                </c:pt>
                <c:pt idx="8108">
                  <c:v>-3.0854401134233204E-2</c:v>
                </c:pt>
                <c:pt idx="8109">
                  <c:v>-3.1065043770114438E-2</c:v>
                </c:pt>
                <c:pt idx="8110">
                  <c:v>-3.1278045786952917E-2</c:v>
                </c:pt>
                <c:pt idx="8111">
                  <c:v>-3.1493593123132775E-2</c:v>
                </c:pt>
                <c:pt idx="8112">
                  <c:v>-3.1711853839264857E-2</c:v>
                </c:pt>
                <c:pt idx="8113">
                  <c:v>-3.1932979040993806E-2</c:v>
                </c:pt>
                <c:pt idx="8114">
                  <c:v>-3.2157103770141436E-2</c:v>
                </c:pt>
                <c:pt idx="8115">
                  <c:v>-3.2384347864676262E-2</c:v>
                </c:pt>
                <c:pt idx="8116">
                  <c:v>-3.2614816788024303E-2</c:v>
                </c:pt>
                <c:pt idx="8117">
                  <c:v>-3.2848602428261091E-2</c:v>
                </c:pt>
                <c:pt idx="8118">
                  <c:v>-3.3085783867743246E-2</c:v>
                </c:pt>
                <c:pt idx="8119">
                  <c:v>-3.3326428123757842E-2</c:v>
                </c:pt>
                <c:pt idx="8120">
                  <c:v>-3.3570590860782075E-2</c:v>
                </c:pt>
                <c:pt idx="8121">
                  <c:v>-3.3818317074959789E-2</c:v>
                </c:pt>
                <c:pt idx="8122">
                  <c:v>-3.4069641751412735E-2</c:v>
                </c:pt>
                <c:pt idx="8123">
                  <c:v>-3.4324590495013511E-2</c:v>
                </c:pt>
                <c:pt idx="8124">
                  <c:v>-3.4583180135254285E-2</c:v>
                </c:pt>
                <c:pt idx="8125">
                  <c:v>-3.4845419305852034E-2</c:v>
                </c:pt>
                <c:pt idx="8126">
                  <c:v>-3.5111308999734143E-2</c:v>
                </c:pt>
                <c:pt idx="8127">
                  <c:v>-3.5378280404667777E-2</c:v>
                </c:pt>
                <c:pt idx="8128">
                  <c:v>-3.5640785967390842E-2</c:v>
                </c:pt>
                <c:pt idx="8129">
                  <c:v>-3.5895122304147327E-2</c:v>
                </c:pt>
                <c:pt idx="8130">
                  <c:v>-3.6139976679001554E-2</c:v>
                </c:pt>
                <c:pt idx="8131">
                  <c:v>-3.6374223780668437E-2</c:v>
                </c:pt>
                <c:pt idx="8132">
                  <c:v>-3.6596840086688086E-2</c:v>
                </c:pt>
                <c:pt idx="8133">
                  <c:v>-3.6806895998751851E-2</c:v>
                </c:pt>
                <c:pt idx="8134">
                  <c:v>-3.7003550984163948E-2</c:v>
                </c:pt>
                <c:pt idx="8135">
                  <c:v>-3.7186048981114939E-2</c:v>
                </c:pt>
                <c:pt idx="8136">
                  <c:v>-3.7353713965058724E-2</c:v>
                </c:pt>
                <c:pt idx="8137">
                  <c:v>-3.7505945670091828E-2</c:v>
                </c:pt>
                <c:pt idx="8138">
                  <c:v>-3.7642215462651077E-2</c:v>
                </c:pt>
                <c:pt idx="8139">
                  <c:v>-3.7762062364859246E-2</c:v>
                </c:pt>
                <c:pt idx="8140">
                  <c:v>-3.786508922475048E-2</c:v>
                </c:pt>
                <c:pt idx="8141">
                  <c:v>-3.795095903051679E-2</c:v>
                </c:pt>
                <c:pt idx="8142">
                  <c:v>-3.8019391365839629E-2</c:v>
                </c:pt>
                <c:pt idx="8143">
                  <c:v>-3.8070159003301837E-2</c:v>
                </c:pt>
                <c:pt idx="8144">
                  <c:v>-3.8103084632819736E-2</c:v>
                </c:pt>
                <c:pt idx="8145">
                  <c:v>-3.8118037721987429E-2</c:v>
                </c:pt>
                <c:pt idx="8146">
                  <c:v>-3.8114931505188007E-2</c:v>
                </c:pt>
                <c:pt idx="8147">
                  <c:v>-3.8093720098297423E-2</c:v>
                </c:pt>
                <c:pt idx="8148">
                  <c:v>-3.805439573578584E-2</c:v>
                </c:pt>
                <c:pt idx="8149">
                  <c:v>-3.799698612700815E-2</c:v>
                </c:pt>
                <c:pt idx="8150">
                  <c:v>-3.7921551928469271E-2</c:v>
                </c:pt>
                <c:pt idx="8151">
                  <c:v>-3.7828184328850184E-2</c:v>
                </c:pt>
                <c:pt idx="8152">
                  <c:v>-3.7720245645091764E-2</c:v>
                </c:pt>
                <c:pt idx="8153">
                  <c:v>-3.7604885243877569E-2</c:v>
                </c:pt>
                <c:pt idx="8154">
                  <c:v>-3.7486935022857694E-2</c:v>
                </c:pt>
                <c:pt idx="8155">
                  <c:v>-3.7368216472767002E-2</c:v>
                </c:pt>
                <c:pt idx="8156">
                  <c:v>-3.7250327353275159E-2</c:v>
                </c:pt>
                <c:pt idx="8157">
                  <c:v>-3.7134748786191475E-2</c:v>
                </c:pt>
                <c:pt idx="8158">
                  <c:v>-3.7022854000321154E-2</c:v>
                </c:pt>
                <c:pt idx="8159">
                  <c:v>-3.6915913335346294E-2</c:v>
                </c:pt>
                <c:pt idx="8160">
                  <c:v>-3.6815098972747602E-2</c:v>
                </c:pt>
                <c:pt idx="8161">
                  <c:v>-3.6721489521580351E-2</c:v>
                </c:pt>
                <c:pt idx="8162">
                  <c:v>-3.6636074464705591E-2</c:v>
                </c:pt>
                <c:pt idx="8163">
                  <c:v>-3.6559758466791992E-2</c:v>
                </c:pt>
                <c:pt idx="8164">
                  <c:v>-3.6493365545427849E-2</c:v>
                </c:pt>
                <c:pt idx="8165">
                  <c:v>-3.6437643106845448E-2</c:v>
                </c:pt>
                <c:pt idx="8166">
                  <c:v>-3.6393265847918382E-2</c:v>
                </c:pt>
                <c:pt idx="8167">
                  <c:v>-3.636083952623289E-2</c:v>
                </c:pt>
                <c:pt idx="8168">
                  <c:v>-3.6340904600163842E-2</c:v>
                </c:pt>
                <c:pt idx="8169">
                  <c:v>-3.6333939741001797E-2</c:v>
                </c:pt>
                <c:pt idx="8170">
                  <c:v>-3.6340365219281787E-2</c:v>
                </c:pt>
                <c:pt idx="8171">
                  <c:v>-3.6360546167556997E-2</c:v>
                </c:pt>
                <c:pt idx="8172">
                  <c:v>-3.6394795721942222E-2</c:v>
                </c:pt>
                <c:pt idx="8173">
                  <c:v>-3.6443378044823761E-2</c:v>
                </c:pt>
                <c:pt idx="8174">
                  <c:v>-3.6506511231194409E-2</c:v>
                </c:pt>
                <c:pt idx="8175">
                  <c:v>-3.6584370101125675E-2</c:v>
                </c:pt>
                <c:pt idx="8176">
                  <c:v>-3.6677088880932074E-2</c:v>
                </c:pt>
                <c:pt idx="8177">
                  <c:v>-3.6779327146629397E-2</c:v>
                </c:pt>
                <c:pt idx="8178">
                  <c:v>-3.6879403676437252E-2</c:v>
                </c:pt>
                <c:pt idx="8179">
                  <c:v>-3.6969529346188391E-2</c:v>
                </c:pt>
                <c:pt idx="8180">
                  <c:v>-3.7046967735432784E-2</c:v>
                </c:pt>
                <c:pt idx="8181">
                  <c:v>-3.7109362327786749E-2</c:v>
                </c:pt>
                <c:pt idx="8182">
                  <c:v>-3.7154556014580391E-2</c:v>
                </c:pt>
                <c:pt idx="8183">
                  <c:v>-3.7180575535959777E-2</c:v>
                </c:pt>
                <c:pt idx="8184">
                  <c:v>-3.7185622250558555E-2</c:v>
                </c:pt>
                <c:pt idx="8185">
                  <c:v>-3.7168063417365046E-2</c:v>
                </c:pt>
                <c:pt idx="8186">
                  <c:v>-3.7126423773218044E-2</c:v>
                </c:pt>
                <c:pt idx="8187">
                  <c:v>-3.7059377394312421E-2</c:v>
                </c:pt>
                <c:pt idx="8188">
                  <c:v>-3.6965739837335115E-2</c:v>
                </c:pt>
                <c:pt idx="8189">
                  <c:v>-3.6844460555876105E-2</c:v>
                </c:pt>
                <c:pt idx="8190">
                  <c:v>-3.6694615587539101E-2</c:v>
                </c:pt>
                <c:pt idx="8191">
                  <c:v>-3.651540050697602E-2</c:v>
                </c:pt>
                <c:pt idx="8192">
                  <c:v>-3.6306123639888138E-2</c:v>
                </c:pt>
                <c:pt idx="8193">
                  <c:v>-3.6066199532880004E-2</c:v>
                </c:pt>
                <c:pt idx="8194">
                  <c:v>-3.5795142673915092E-2</c:v>
                </c:pt>
                <c:pt idx="8195">
                  <c:v>-3.5492561458005299E-2</c:v>
                </c:pt>
                <c:pt idx="8196">
                  <c:v>-3.515815239266798E-2</c:v>
                </c:pt>
                <c:pt idx="8197">
                  <c:v>-3.4791694537602239E-2</c:v>
                </c:pt>
                <c:pt idx="8198">
                  <c:v>-3.4393044172972592E-2</c:v>
                </c:pt>
                <c:pt idx="8199">
                  <c:v>-3.3962129690637895E-2</c:v>
                </c:pt>
                <c:pt idx="8200">
                  <c:v>-3.3498946702628526E-2</c:v>
                </c:pt>
                <c:pt idx="8201">
                  <c:v>-3.3003553361152994E-2</c:v>
                </c:pt>
                <c:pt idx="8202">
                  <c:v>-3.2481073305846923E-2</c:v>
                </c:pt>
                <c:pt idx="8203">
                  <c:v>-3.1942491428734177E-2</c:v>
                </c:pt>
                <c:pt idx="8204">
                  <c:v>-3.1395226935593275E-2</c:v>
                </c:pt>
                <c:pt idx="8205">
                  <c:v>-3.0842062559104447E-2</c:v>
                </c:pt>
                <c:pt idx="8206">
                  <c:v>-3.0285446738361674E-2</c:v>
                </c:pt>
                <c:pt idx="8207">
                  <c:v>-2.9727658240099597E-2</c:v>
                </c:pt>
                <c:pt idx="8208">
                  <c:v>-2.9170818950225622E-2</c:v>
                </c:pt>
                <c:pt idx="8209">
                  <c:v>-2.8616900919731798E-2</c:v>
                </c:pt>
                <c:pt idx="8210">
                  <c:v>-2.8067733019169754E-2</c:v>
                </c:pt>
                <c:pt idx="8211">
                  <c:v>-2.752500739820685E-2</c:v>
                </c:pt>
                <c:pt idx="8212">
                  <c:v>-2.6990285758073738E-2</c:v>
                </c:pt>
                <c:pt idx="8213">
                  <c:v>-2.6465005438100441E-2</c:v>
                </c:pt>
                <c:pt idx="8214">
                  <c:v>-2.5950485317578709E-2</c:v>
                </c:pt>
                <c:pt idx="8215">
                  <c:v>-2.5447931534448579E-2</c:v>
                </c:pt>
                <c:pt idx="8216">
                  <c:v>-2.4958443022556058E-2</c:v>
                </c:pt>
                <c:pt idx="8217">
                  <c:v>-2.4483016869457256E-2</c:v>
                </c:pt>
                <c:pt idx="8218">
                  <c:v>-2.4022553496951586E-2</c:v>
                </c:pt>
                <c:pt idx="8219">
                  <c:v>-2.3577861666717451E-2</c:v>
                </c:pt>
                <c:pt idx="8220">
                  <c:v>-2.3149663313594734E-2</c:v>
                </c:pt>
                <c:pt idx="8221">
                  <c:v>-2.2738598209213999E-2</c:v>
                </c:pt>
                <c:pt idx="8222">
                  <c:v>-2.2345228458810637E-2</c:v>
                </c:pt>
                <c:pt idx="8223">
                  <c:v>-2.1970042834186396E-2</c:v>
                </c:pt>
                <c:pt idx="8224">
                  <c:v>-2.1613460945890013E-2</c:v>
                </c:pt>
                <c:pt idx="8225">
                  <c:v>-2.1275837257784137E-2</c:v>
                </c:pt>
                <c:pt idx="8226">
                  <c:v>-2.0957464947249378E-2</c:v>
                </c:pt>
                <c:pt idx="8227">
                  <c:v>-2.0658579614347243E-2</c:v>
                </c:pt>
                <c:pt idx="8228">
                  <c:v>-2.0379362843322354E-2</c:v>
                </c:pt>
                <c:pt idx="8229">
                  <c:v>-2.0119945619874999E-2</c:v>
                </c:pt>
                <c:pt idx="8230">
                  <c:v>-1.9880411607672507E-2</c:v>
                </c:pt>
                <c:pt idx="8231">
                  <c:v>-1.9660800287598545E-2</c:v>
                </c:pt>
                <c:pt idx="8232">
                  <c:v>-1.9461109963257558E-2</c:v>
                </c:pt>
                <c:pt idx="8233">
                  <c:v>-1.9281300636271186E-2</c:v>
                </c:pt>
                <c:pt idx="8234">
                  <c:v>-1.9121296754896485E-2</c:v>
                </c:pt>
                <c:pt idx="8235">
                  <c:v>-1.8980989839505233E-2</c:v>
                </c:pt>
                <c:pt idx="8236">
                  <c:v>-1.8860240988447362E-2</c:v>
                </c:pt>
                <c:pt idx="8237">
                  <c:v>-1.8758883267809182E-2</c:v>
                </c:pt>
                <c:pt idx="8238">
                  <c:v>-1.867672398855506E-2</c:v>
                </c:pt>
                <c:pt idx="8239">
                  <c:v>-1.8613546874515993E-2</c:v>
                </c:pt>
                <c:pt idx="8240">
                  <c:v>-1.8569114124656644E-2</c:v>
                </c:pt>
                <c:pt idx="8241">
                  <c:v>-1.8543168373017532E-2</c:v>
                </c:pt>
                <c:pt idx="8242">
                  <c:v>-1.8535434549689183E-2</c:v>
                </c:pt>
                <c:pt idx="8243">
                  <c:v>-1.8545621646132028E-2</c:v>
                </c:pt>
                <c:pt idx="8244">
                  <c:v>-1.857342438810887E-2</c:v>
                </c:pt>
                <c:pt idx="8245">
                  <c:v>-1.8618524819447497E-2</c:v>
                </c:pt>
                <c:pt idx="8246">
                  <c:v>-1.8680593799798098E-2</c:v>
                </c:pt>
                <c:pt idx="8247">
                  <c:v>-1.875929241949572E-2</c:v>
                </c:pt>
                <c:pt idx="8248">
                  <c:v>-1.8854273334580687E-2</c:v>
                </c:pt>
                <c:pt idx="8249">
                  <c:v>-1.8965182024970922E-2</c:v>
                </c:pt>
                <c:pt idx="8250">
                  <c:v>-1.909165797871977E-2</c:v>
                </c:pt>
                <c:pt idx="8251">
                  <c:v>-1.9233335805230605E-2</c:v>
                </c:pt>
                <c:pt idx="8252">
                  <c:v>-1.9389846280236281E-2</c:v>
                </c:pt>
                <c:pt idx="8253">
                  <c:v>-1.9560817325287427E-2</c:v>
                </c:pt>
                <c:pt idx="8254">
                  <c:v>-1.9745874924428274E-2</c:v>
                </c:pt>
                <c:pt idx="8255">
                  <c:v>-1.9944643980673159E-2</c:v>
                </c:pt>
                <c:pt idx="8256">
                  <c:v>-2.0156749114830605E-2</c:v>
                </c:pt>
                <c:pt idx="8257">
                  <c:v>-2.0381815409155551E-2</c:v>
                </c:pt>
                <c:pt idx="8258">
                  <c:v>-2.0619469098243283E-2</c:v>
                </c:pt>
                <c:pt idx="8259">
                  <c:v>-2.0869338209513224E-2</c:v>
                </c:pt>
                <c:pt idx="8260">
                  <c:v>-2.1131053155561911E-2</c:v>
                </c:pt>
                <c:pt idx="8261">
                  <c:v>-2.1404247280601304E-2</c:v>
                </c:pt>
                <c:pt idx="8262">
                  <c:v>-2.1688557363129638E-2</c:v>
                </c:pt>
                <c:pt idx="8263">
                  <c:v>-2.1983624076919093E-2</c:v>
                </c:pt>
                <c:pt idx="8264">
                  <c:v>-2.2286850995121739E-2</c:v>
                </c:pt>
                <c:pt idx="8265">
                  <c:v>-2.2593046861151038E-2</c:v>
                </c:pt>
                <c:pt idx="8266">
                  <c:v>-2.2898643787591197E-2</c:v>
                </c:pt>
                <c:pt idx="8267">
                  <c:v>-2.3202175132866668E-2</c:v>
                </c:pt>
                <c:pt idx="8268">
                  <c:v>-2.3502348385520948E-2</c:v>
                </c:pt>
                <c:pt idx="8269">
                  <c:v>-2.3797970147282597E-2</c:v>
                </c:pt>
                <c:pt idx="8270">
                  <c:v>-2.4087939126037187E-2</c:v>
                </c:pt>
                <c:pt idx="8271">
                  <c:v>-2.4371241747810336E-2</c:v>
                </c:pt>
                <c:pt idx="8272">
                  <c:v>-2.4646947990219159E-2</c:v>
                </c:pt>
                <c:pt idx="8273">
                  <c:v>-2.491420734849091E-2</c:v>
                </c:pt>
                <c:pt idx="8274">
                  <c:v>-2.517224492959616E-2</c:v>
                </c:pt>
                <c:pt idx="8275">
                  <c:v>-2.5420357672984055E-2</c:v>
                </c:pt>
                <c:pt idx="8276">
                  <c:v>-2.5657910696374599E-2</c:v>
                </c:pt>
                <c:pt idx="8277">
                  <c:v>-2.5884333764932696E-2</c:v>
                </c:pt>
                <c:pt idx="8278">
                  <c:v>-2.6099117882028264E-2</c:v>
                </c:pt>
                <c:pt idx="8279">
                  <c:v>-2.630181199967685E-2</c:v>
                </c:pt>
                <c:pt idx="8280">
                  <c:v>-2.6492019846658253E-2</c:v>
                </c:pt>
                <c:pt idx="8281">
                  <c:v>-2.666939687222222E-2</c:v>
                </c:pt>
                <c:pt idx="8282">
                  <c:v>-2.6833647303213914E-2</c:v>
                </c:pt>
                <c:pt idx="8283">
                  <c:v>-2.6984521312384331E-2</c:v>
                </c:pt>
                <c:pt idx="8284">
                  <c:v>-2.7121812295591886E-2</c:v>
                </c:pt>
                <c:pt idx="8285">
                  <c:v>-2.7245354255551295E-2</c:v>
                </c:pt>
                <c:pt idx="8286">
                  <c:v>-2.7355019289744618E-2</c:v>
                </c:pt>
                <c:pt idx="8287">
                  <c:v>-2.7450715180073845E-2</c:v>
                </c:pt>
                <c:pt idx="8288">
                  <c:v>-2.7532383081807651E-2</c:v>
                </c:pt>
                <c:pt idx="8289">
                  <c:v>-2.7603428969770093E-2</c:v>
                </c:pt>
                <c:pt idx="8290">
                  <c:v>-2.7671270116679286E-2</c:v>
                </c:pt>
                <c:pt idx="8291">
                  <c:v>-2.7740871676164666E-2</c:v>
                </c:pt>
                <c:pt idx="8292">
                  <c:v>-2.781401315841173E-2</c:v>
                </c:pt>
                <c:pt idx="8293">
                  <c:v>-2.7892239186961688E-2</c:v>
                </c:pt>
                <c:pt idx="8294">
                  <c:v>-2.7976973035411936E-2</c:v>
                </c:pt>
                <c:pt idx="8295">
                  <c:v>-2.8069526016389679E-2</c:v>
                </c:pt>
                <c:pt idx="8296">
                  <c:v>-2.8171102896051282E-2</c:v>
                </c:pt>
                <c:pt idx="8297">
                  <c:v>-2.8282807006836788E-2</c:v>
                </c:pt>
                <c:pt idx="8298">
                  <c:v>-2.8405645194500478E-2</c:v>
                </c:pt>
                <c:pt idx="8299">
                  <c:v>-2.8540532606010516E-2</c:v>
                </c:pt>
                <c:pt idx="8300">
                  <c:v>-2.8688297320350269E-2</c:v>
                </c:pt>
                <c:pt idx="8301">
                  <c:v>-2.8849684824253652E-2</c:v>
                </c:pt>
                <c:pt idx="8302">
                  <c:v>-2.9025362335058279E-2</c:v>
                </c:pt>
                <c:pt idx="8303">
                  <c:v>-2.9215922973002177E-2</c:v>
                </c:pt>
                <c:pt idx="8304">
                  <c:v>-2.9421889785418362E-2</c:v>
                </c:pt>
                <c:pt idx="8305">
                  <c:v>-2.9643719625396008E-2</c:v>
                </c:pt>
                <c:pt idx="8306">
                  <c:v>-2.9881806887577883E-2</c:v>
                </c:pt>
                <c:pt idx="8307">
                  <c:v>-3.0136487103853991E-2</c:v>
                </c:pt>
                <c:pt idx="8308">
                  <c:v>-3.0408040401788294E-2</c:v>
                </c:pt>
                <c:pt idx="8309">
                  <c:v>-3.0696694828682494E-2</c:v>
                </c:pt>
                <c:pt idx="8310">
                  <c:v>-3.1002629544237707E-2</c:v>
                </c:pt>
                <c:pt idx="8311">
                  <c:v>-3.1325977884821353E-2</c:v>
                </c:pt>
                <c:pt idx="8312">
                  <c:v>-3.166683030238468E-2</c:v>
                </c:pt>
                <c:pt idx="8313">
                  <c:v>-3.202523718110601E-2</c:v>
                </c:pt>
                <c:pt idx="8314">
                  <c:v>-3.2400082041297115E-2</c:v>
                </c:pt>
                <c:pt idx="8315">
                  <c:v>-3.2788903660857641E-2</c:v>
                </c:pt>
                <c:pt idx="8316">
                  <c:v>-3.319002400061076E-2</c:v>
                </c:pt>
                <c:pt idx="8317">
                  <c:v>-3.3602791216097196E-2</c:v>
                </c:pt>
                <c:pt idx="8318">
                  <c:v>-3.4026610656629597E-2</c:v>
                </c:pt>
                <c:pt idx="8319">
                  <c:v>-3.4460909084565589E-2</c:v>
                </c:pt>
                <c:pt idx="8320">
                  <c:v>-3.4905133080104546E-2</c:v>
                </c:pt>
                <c:pt idx="8321">
                  <c:v>-3.5358748682133408E-2</c:v>
                </c:pt>
                <c:pt idx="8322">
                  <c:v>-3.5821241059220542E-2</c:v>
                </c:pt>
                <c:pt idx="8323">
                  <c:v>-3.6292114168225205E-2</c:v>
                </c:pt>
                <c:pt idx="8324">
                  <c:v>-3.6770890400539845E-2</c:v>
                </c:pt>
                <c:pt idx="8325">
                  <c:v>-3.7257110217454738E-2</c:v>
                </c:pt>
                <c:pt idx="8326">
                  <c:v>-3.7750331776104998E-2</c:v>
                </c:pt>
                <c:pt idx="8327">
                  <c:v>-3.8250130547378289E-2</c:v>
                </c:pt>
                <c:pt idx="8328">
                  <c:v>-3.875609892708054E-2</c:v>
                </c:pt>
                <c:pt idx="8329">
                  <c:v>-3.9267845841580079E-2</c:v>
                </c:pt>
                <c:pt idx="8330">
                  <c:v>-3.9784996349075848E-2</c:v>
                </c:pt>
                <c:pt idx="8331">
                  <c:v>-4.0307191237563836E-2</c:v>
                </c:pt>
                <c:pt idx="8332">
                  <c:v>-4.0834086620506568E-2</c:v>
                </c:pt>
                <c:pt idx="8333">
                  <c:v>-4.136535353115068E-2</c:v>
                </c:pt>
                <c:pt idx="8334">
                  <c:v>-4.1900677516357107E-2</c:v>
                </c:pt>
                <c:pt idx="8335">
                  <c:v>-4.2439758230777079E-2</c:v>
                </c:pt>
                <c:pt idx="8336">
                  <c:v>-4.2982309032120788E-2</c:v>
                </c:pt>
                <c:pt idx="8337">
                  <c:v>-4.3528056578227774E-2</c:v>
                </c:pt>
                <c:pt idx="8338">
                  <c:v>-4.4076740426589892E-2</c:v>
                </c:pt>
                <c:pt idx="8339">
                  <c:v>-4.4628112636927363E-2</c:v>
                </c:pt>
                <c:pt idx="8340">
                  <c:v>-4.5181937377372722E-2</c:v>
                </c:pt>
                <c:pt idx="8341">
                  <c:v>-4.5737990534769381E-2</c:v>
                </c:pt>
                <c:pt idx="8342">
                  <c:v>-4.6296059329549992E-2</c:v>
                </c:pt>
                <c:pt idx="8343">
                  <c:v>-4.6855941935618144E-2</c:v>
                </c:pt>
                <c:pt idx="8344">
                  <c:v>-4.7417447105616718E-2</c:v>
                </c:pt>
                <c:pt idx="8345">
                  <c:v>-4.7980393801930726E-2</c:v>
                </c:pt>
                <c:pt idx="8346">
                  <c:v>-4.8544610833736117E-2</c:v>
                </c:pt>
                <c:pt idx="8347">
                  <c:v>-4.910993650037241E-2</c:v>
                </c:pt>
                <c:pt idx="8348">
                  <c:v>-4.96762182412867E-2</c:v>
                </c:pt>
                <c:pt idx="8349">
                  <c:v>-5.0243312292764741E-2</c:v>
                </c:pt>
                <c:pt idx="8350">
                  <c:v>-5.0811083351639197E-2</c:v>
                </c:pt>
                <c:pt idx="8351">
                  <c:v>-5.1379404246135296E-2</c:v>
                </c:pt>
                <c:pt idx="8352">
                  <c:v>-5.1944993032030373E-2</c:v>
                </c:pt>
                <c:pt idx="8353">
                  <c:v>-5.2500907390326534E-2</c:v>
                </c:pt>
                <c:pt idx="8354">
                  <c:v>-5.3042495599535666E-2</c:v>
                </c:pt>
                <c:pt idx="8355">
                  <c:v>-5.3568070065133387E-2</c:v>
                </c:pt>
                <c:pt idx="8356">
                  <c:v>-5.4076187519765798E-2</c:v>
                </c:pt>
                <c:pt idx="8357">
                  <c:v>-5.4565542537843278E-2</c:v>
                </c:pt>
                <c:pt idx="8358">
                  <c:v>-5.5034957058755427E-2</c:v>
                </c:pt>
                <c:pt idx="8359">
                  <c:v>-5.5483373651602094E-2</c:v>
                </c:pt>
                <c:pt idx="8360">
                  <c:v>-5.5909849136397821E-2</c:v>
                </c:pt>
                <c:pt idx="8361">
                  <c:v>-5.6313548434209458E-2</c:v>
                </c:pt>
                <c:pt idx="8362">
                  <c:v>-5.6693738637905694E-2</c:v>
                </c:pt>
                <c:pt idx="8363">
                  <c:v>-5.7049783299412654E-2</c:v>
                </c:pt>
                <c:pt idx="8364">
                  <c:v>-5.7381136929386407E-2</c:v>
                </c:pt>
                <c:pt idx="8365">
                  <c:v>-5.7687339705094827E-2</c:v>
                </c:pt>
                <c:pt idx="8366">
                  <c:v>-5.7968012382193783E-2</c:v>
                </c:pt>
                <c:pt idx="8367">
                  <c:v>-5.8222851405988575E-2</c:v>
                </c:pt>
                <c:pt idx="8368">
                  <c:v>-5.8451624217696979E-2</c:v>
                </c:pt>
                <c:pt idx="8369">
                  <c:v>-5.8654164751164195E-2</c:v>
                </c:pt>
                <c:pt idx="8370">
                  <c:v>-5.8830369115432636E-2</c:v>
                </c:pt>
                <c:pt idx="8371">
                  <c:v>-5.8980191458528716E-2</c:v>
                </c:pt>
                <c:pt idx="8372">
                  <c:v>-5.9103640007805977E-2</c:v>
                </c:pt>
                <c:pt idx="8373">
                  <c:v>-5.9200773282165886E-2</c:v>
                </c:pt>
                <c:pt idx="8374">
                  <c:v>-5.9271696471473817E-2</c:v>
                </c:pt>
                <c:pt idx="8375">
                  <c:v>-5.931655797849137E-2</c:v>
                </c:pt>
                <c:pt idx="8376">
                  <c:v>-5.9335546118659162E-2</c:v>
                </c:pt>
                <c:pt idx="8377">
                  <c:v>-5.9332701151326148E-2</c:v>
                </c:pt>
                <c:pt idx="8378">
                  <c:v>-5.9316521834908736E-2</c:v>
                </c:pt>
                <c:pt idx="8379">
                  <c:v>-5.9292783251423342E-2</c:v>
                </c:pt>
                <c:pt idx="8380">
                  <c:v>-5.9263721218566941E-2</c:v>
                </c:pt>
                <c:pt idx="8381">
                  <c:v>-5.9231310385989465E-2</c:v>
                </c:pt>
                <c:pt idx="8382">
                  <c:v>-5.9197389901577767E-2</c:v>
                </c:pt>
                <c:pt idx="8383">
                  <c:v>-5.9163673393202103E-2</c:v>
                </c:pt>
                <c:pt idx="8384">
                  <c:v>-5.9131754567955976E-2</c:v>
                </c:pt>
                <c:pt idx="8385">
                  <c:v>-5.9103112508161811E-2</c:v>
                </c:pt>
                <c:pt idx="8386">
                  <c:v>-5.9079116813783895E-2</c:v>
                </c:pt>
                <c:pt idx="8387">
                  <c:v>-5.9061032597127826E-2</c:v>
                </c:pt>
                <c:pt idx="8388">
                  <c:v>-5.9050025330682078E-2</c:v>
                </c:pt>
                <c:pt idx="8389">
                  <c:v>-5.9047165549001954E-2</c:v>
                </c:pt>
                <c:pt idx="8390">
                  <c:v>-5.905343340574825E-2</c:v>
                </c:pt>
                <c:pt idx="8391">
                  <c:v>-5.9069723087194083E-2</c:v>
                </c:pt>
                <c:pt idx="8392">
                  <c:v>-5.9096847083699708E-2</c:v>
                </c:pt>
                <c:pt idx="8393">
                  <c:v>-5.9135540320822293E-2</c:v>
                </c:pt>
                <c:pt idx="8394">
                  <c:v>-5.9186464151884798E-2</c:v>
                </c:pt>
                <c:pt idx="8395">
                  <c:v>-5.9250210213965572E-2</c:v>
                </c:pt>
                <c:pt idx="8396">
                  <c:v>-5.9327304149398935E-2</c:v>
                </c:pt>
                <c:pt idx="8397">
                  <c:v>-5.9418209194988476E-2</c:v>
                </c:pt>
                <c:pt idx="8398">
                  <c:v>-5.9523329641238819E-2</c:v>
                </c:pt>
                <c:pt idx="8399">
                  <c:v>-5.9643014163999204E-2</c:v>
                </c:pt>
                <c:pt idx="8400">
                  <c:v>-5.9777559030992904E-2</c:v>
                </c:pt>
                <c:pt idx="8401">
                  <c:v>-5.9927211185774182E-2</c:v>
                </c:pt>
                <c:pt idx="8402">
                  <c:v>-6.008916804776241E-2</c:v>
                </c:pt>
                <c:pt idx="8403">
                  <c:v>-6.025710054139357E-2</c:v>
                </c:pt>
                <c:pt idx="8404">
                  <c:v>-6.0426807118044122E-2</c:v>
                </c:pt>
                <c:pt idx="8405">
                  <c:v>-6.0596856239018809E-2</c:v>
                </c:pt>
                <c:pt idx="8406">
                  <c:v>-6.0766006462338443E-2</c:v>
                </c:pt>
                <c:pt idx="8407">
                  <c:v>-6.0933107999509857E-2</c:v>
                </c:pt>
                <c:pt idx="8408">
                  <c:v>-6.1097095330496218E-2</c:v>
                </c:pt>
                <c:pt idx="8409">
                  <c:v>-6.1256983263529276E-2</c:v>
                </c:pt>
                <c:pt idx="8410">
                  <c:v>-6.1411863228155075E-2</c:v>
                </c:pt>
                <c:pt idx="8411">
                  <c:v>-6.1560899683210955E-2</c:v>
                </c:pt>
                <c:pt idx="8412">
                  <c:v>-6.1703326634643431E-2</c:v>
                </c:pt>
                <c:pt idx="8413">
                  <c:v>-6.1838444262075222E-2</c:v>
                </c:pt>
                <c:pt idx="8414">
                  <c:v>-6.1965615653037313E-2</c:v>
                </c:pt>
                <c:pt idx="8415">
                  <c:v>-6.2084263643654269E-2</c:v>
                </c:pt>
                <c:pt idx="8416">
                  <c:v>-6.2193867764451793E-2</c:v>
                </c:pt>
                <c:pt idx="8417">
                  <c:v>-6.2293961289844636E-2</c:v>
                </c:pt>
                <c:pt idx="8418">
                  <c:v>-6.2384128389763469E-2</c:v>
                </c:pt>
                <c:pt idx="8419">
                  <c:v>-6.2464001381791215E-2</c:v>
                </c:pt>
                <c:pt idx="8420">
                  <c:v>-6.2533258082096713E-2</c:v>
                </c:pt>
                <c:pt idx="8421">
                  <c:v>-6.2591619253385522E-2</c:v>
                </c:pt>
                <c:pt idx="8422">
                  <c:v>-6.2638846148021524E-2</c:v>
                </c:pt>
                <c:pt idx="8423">
                  <c:v>-6.2674738144421316E-2</c:v>
                </c:pt>
                <c:pt idx="8424">
                  <c:v>-6.2699130474772768E-2</c:v>
                </c:pt>
                <c:pt idx="8425">
                  <c:v>-6.2711892042092182E-2</c:v>
                </c:pt>
                <c:pt idx="8426">
                  <c:v>-6.2712923324597436E-2</c:v>
                </c:pt>
                <c:pt idx="8427">
                  <c:v>-6.2702154365349511E-2</c:v>
                </c:pt>
                <c:pt idx="8428">
                  <c:v>-6.2679542845092917E-2</c:v>
                </c:pt>
                <c:pt idx="8429">
                  <c:v>-6.2645072236207106E-2</c:v>
                </c:pt>
                <c:pt idx="8430">
                  <c:v>-6.2598750035674E-2</c:v>
                </c:pt>
                <c:pt idx="8431">
                  <c:v>-6.2540606074956623E-2</c:v>
                </c:pt>
                <c:pt idx="8432">
                  <c:v>-6.2470690904685648E-2</c:v>
                </c:pt>
                <c:pt idx="8433">
                  <c:v>-6.2389074252049918E-2</c:v>
                </c:pt>
                <c:pt idx="8434">
                  <c:v>-6.2295843548796782E-2</c:v>
                </c:pt>
                <c:pt idx="8435">
                  <c:v>-6.2191102527754803E-2</c:v>
                </c:pt>
                <c:pt idx="8436">
                  <c:v>-6.207496988580747E-2</c:v>
                </c:pt>
                <c:pt idx="8437">
                  <c:v>-6.1947578011260954E-2</c:v>
                </c:pt>
                <c:pt idx="8438">
                  <c:v>-6.1809071773569951E-2</c:v>
                </c:pt>
                <c:pt idx="8439">
                  <c:v>-6.1661157136123301E-2</c:v>
                </c:pt>
                <c:pt idx="8440">
                  <c:v>-6.1507347671290374E-2</c:v>
                </c:pt>
                <c:pt idx="8441">
                  <c:v>-6.1350047214792362E-2</c:v>
                </c:pt>
                <c:pt idx="8442">
                  <c:v>-6.1190218688005053E-2</c:v>
                </c:pt>
                <c:pt idx="8443">
                  <c:v>-6.1028715812536785E-2</c:v>
                </c:pt>
                <c:pt idx="8444">
                  <c:v>-6.0866334274553124E-2</c:v>
                </c:pt>
                <c:pt idx="8445">
                  <c:v>-6.0703815894492523E-2</c:v>
                </c:pt>
                <c:pt idx="8446">
                  <c:v>-6.0541851014092207E-2</c:v>
                </c:pt>
                <c:pt idx="8447">
                  <c:v>-6.038108075772091E-2</c:v>
                </c:pt>
                <c:pt idx="8448">
                  <c:v>-6.0222099228767235E-2</c:v>
                </c:pt>
                <c:pt idx="8449">
                  <c:v>-6.0065455643442699E-2</c:v>
                </c:pt>
                <c:pt idx="8450">
                  <c:v>-5.9911656402324667E-2</c:v>
                </c:pt>
                <c:pt idx="8451">
                  <c:v>-5.9761167099989437E-2</c:v>
                </c:pt>
                <c:pt idx="8452">
                  <c:v>-5.9614414473177932E-2</c:v>
                </c:pt>
                <c:pt idx="8453">
                  <c:v>-5.9471788288023401E-2</c:v>
                </c:pt>
                <c:pt idx="8454">
                  <c:v>-5.9333643166952298E-2</c:v>
                </c:pt>
                <c:pt idx="8455">
                  <c:v>-5.9200300355942065E-2</c:v>
                </c:pt>
                <c:pt idx="8456">
                  <c:v>-5.9072049432887734E-2</c:v>
                </c:pt>
                <c:pt idx="8457">
                  <c:v>-5.8949149957889871E-2</c:v>
                </c:pt>
                <c:pt idx="8458">
                  <c:v>-5.8831833066331982E-2</c:v>
                </c:pt>
                <c:pt idx="8459">
                  <c:v>-5.8720303005665074E-2</c:v>
                </c:pt>
                <c:pt idx="8460">
                  <c:v>-5.8614738616862165E-2</c:v>
                </c:pt>
                <c:pt idx="8461">
                  <c:v>-5.8515294761544392E-2</c:v>
                </c:pt>
                <c:pt idx="8462">
                  <c:v>-5.8422103695815401E-2</c:v>
                </c:pt>
                <c:pt idx="8463">
                  <c:v>-5.8335276391872061E-2</c:v>
                </c:pt>
                <c:pt idx="8464">
                  <c:v>-5.8254903808484318E-2</c:v>
                </c:pt>
                <c:pt idx="8465">
                  <c:v>-5.8181058111460668E-2</c:v>
                </c:pt>
                <c:pt idx="8466">
                  <c:v>-5.8113793845233644E-2</c:v>
                </c:pt>
                <c:pt idx="8467">
                  <c:v>-5.8053149056714763E-2</c:v>
                </c:pt>
                <c:pt idx="8468">
                  <c:v>-5.7999146372581398E-2</c:v>
                </c:pt>
                <c:pt idx="8469">
                  <c:v>-5.7951794031164683E-2</c:v>
                </c:pt>
                <c:pt idx="8470">
                  <c:v>-5.7911086870115355E-2</c:v>
                </c:pt>
                <c:pt idx="8471">
                  <c:v>-5.7877007271027923E-2</c:v>
                </c:pt>
                <c:pt idx="8472">
                  <c:v>-5.7849526062201791E-2</c:v>
                </c:pt>
                <c:pt idx="8473">
                  <c:v>-5.7828603380719164E-2</c:v>
                </c:pt>
                <c:pt idx="8474">
                  <c:v>-5.7814189495014393E-2</c:v>
                </c:pt>
                <c:pt idx="8475">
                  <c:v>-5.7806225589104039E-2</c:v>
                </c:pt>
                <c:pt idx="8476">
                  <c:v>-5.7804644509639104E-2</c:v>
                </c:pt>
                <c:pt idx="8477">
                  <c:v>-5.7809371476931701E-2</c:v>
                </c:pt>
                <c:pt idx="8478">
                  <c:v>-5.7820324761097663E-2</c:v>
                </c:pt>
                <c:pt idx="8479">
                  <c:v>-5.7837416324444328E-2</c:v>
                </c:pt>
                <c:pt idx="8480">
                  <c:v>-5.7860552431218168E-2</c:v>
                </c:pt>
                <c:pt idx="8481">
                  <c:v>-5.7889634225814009E-2</c:v>
                </c:pt>
                <c:pt idx="8482">
                  <c:v>-5.7924558280529066E-2</c:v>
                </c:pt>
                <c:pt idx="8483">
                  <c:v>-5.7965217113931086E-2</c:v>
                </c:pt>
                <c:pt idx="8484">
                  <c:v>-5.801149968088868E-2</c:v>
                </c:pt>
                <c:pt idx="8485">
                  <c:v>-5.8063291835297147E-2</c:v>
                </c:pt>
                <c:pt idx="8486">
                  <c:v>-5.8120476766510103E-2</c:v>
                </c:pt>
                <c:pt idx="8487">
                  <c:v>-5.8182935410470565E-2</c:v>
                </c:pt>
                <c:pt idx="8488">
                  <c:v>-5.8250546836511811E-2</c:v>
                </c:pt>
                <c:pt idx="8489">
                  <c:v>-5.8323188610780549E-2</c:v>
                </c:pt>
                <c:pt idx="8490">
                  <c:v>-5.8400737137210695E-2</c:v>
                </c:pt>
                <c:pt idx="8491">
                  <c:v>-5.8483067976956495E-2</c:v>
                </c:pt>
                <c:pt idx="8492">
                  <c:v>-5.8570056147171853E-2</c:v>
                </c:pt>
                <c:pt idx="8493">
                  <c:v>-5.8661576399998895E-2</c:v>
                </c:pt>
                <c:pt idx="8494">
                  <c:v>-5.8757503482609399E-2</c:v>
                </c:pt>
                <c:pt idx="8495">
                  <c:v>-5.8857712379118125E-2</c:v>
                </c:pt>
                <c:pt idx="8496">
                  <c:v>-5.8962078535166593E-2</c:v>
                </c:pt>
                <c:pt idx="8497">
                  <c:v>-5.9070478065952184E-2</c:v>
                </c:pt>
                <c:pt idx="8498">
                  <c:v>-5.9182787948456807E-2</c:v>
                </c:pt>
                <c:pt idx="8499">
                  <c:v>-5.9298886198605183E-2</c:v>
                </c:pt>
                <c:pt idx="8500">
                  <c:v>-5.9418652034064219E-2</c:v>
                </c:pt>
                <c:pt idx="8501">
                  <c:v>-5.9541966023368455E-2</c:v>
                </c:pt>
                <c:pt idx="8502">
                  <c:v>-5.9670163623274215E-2</c:v>
                </c:pt>
                <c:pt idx="8503">
                  <c:v>-5.9806267513405516E-2</c:v>
                </c:pt>
                <c:pt idx="8504">
                  <c:v>-5.9952252728823714E-2</c:v>
                </c:pt>
                <c:pt idx="8505">
                  <c:v>-6.0108737095015997E-2</c:v>
                </c:pt>
                <c:pt idx="8506">
                  <c:v>-6.0276231099649517E-2</c:v>
                </c:pt>
                <c:pt idx="8507">
                  <c:v>-6.0455186778894755E-2</c:v>
                </c:pt>
                <c:pt idx="8508">
                  <c:v>-6.0646002475939029E-2</c:v>
                </c:pt>
                <c:pt idx="8509">
                  <c:v>-6.0849025874630799E-2</c:v>
                </c:pt>
                <c:pt idx="8510">
                  <c:v>-6.1064556864386804E-2</c:v>
                </c:pt>
                <c:pt idx="8511">
                  <c:v>-6.1292850295446094E-2</c:v>
                </c:pt>
                <c:pt idx="8512">
                  <c:v>-6.1534118628741481E-2</c:v>
                </c:pt>
                <c:pt idx="8513">
                  <c:v>-6.1788534482699303E-2</c:v>
                </c:pt>
                <c:pt idx="8514">
                  <c:v>-6.2056233079247028E-2</c:v>
                </c:pt>
                <c:pt idx="8515">
                  <c:v>-6.2337314591341411E-2</c:v>
                </c:pt>
                <c:pt idx="8516">
                  <c:v>-6.263184639435869E-2</c:v>
                </c:pt>
                <c:pt idx="8517">
                  <c:v>-6.2939865223709771E-2</c:v>
                </c:pt>
                <c:pt idx="8518">
                  <c:v>-6.3261379241059651E-2</c:v>
                </c:pt>
                <c:pt idx="8519">
                  <c:v>-6.3596370011541337E-2</c:v>
                </c:pt>
                <c:pt idx="8520">
                  <c:v>-6.3944794394358129E-2</c:v>
                </c:pt>
                <c:pt idx="8521">
                  <c:v>-6.4306586349169886E-2</c:v>
                </c:pt>
                <c:pt idx="8522">
                  <c:v>-6.4681658660651842E-2</c:v>
                </c:pt>
                <c:pt idx="8523">
                  <c:v>-6.506990458360927E-2</c:v>
                </c:pt>
                <c:pt idx="8524">
                  <c:v>-6.5471199411013814E-2</c:v>
                </c:pt>
                <c:pt idx="8525">
                  <c:v>-6.5885401967315751E-2</c:v>
                </c:pt>
                <c:pt idx="8526">
                  <c:v>-6.6312356029361821E-2</c:v>
                </c:pt>
                <c:pt idx="8527">
                  <c:v>-6.6749137980032014E-2</c:v>
                </c:pt>
                <c:pt idx="8528">
                  <c:v>-6.7189618131226717E-2</c:v>
                </c:pt>
                <c:pt idx="8529">
                  <c:v>-6.7629643790016264E-2</c:v>
                </c:pt>
                <c:pt idx="8530">
                  <c:v>-6.8067627123539434E-2</c:v>
                </c:pt>
                <c:pt idx="8531">
                  <c:v>-6.8502178344585551E-2</c:v>
                </c:pt>
                <c:pt idx="8532">
                  <c:v>-6.8932014275033732E-2</c:v>
                </c:pt>
                <c:pt idx="8533">
                  <c:v>-6.9355950441604419E-2</c:v>
                </c:pt>
                <c:pt idx="8534">
                  <c:v>-6.9772896367957069E-2</c:v>
                </c:pt>
                <c:pt idx="8535">
                  <c:v>-7.0181851117789865E-2</c:v>
                </c:pt>
                <c:pt idx="8536">
                  <c:v>-7.0581898979917942E-2</c:v>
                </c:pt>
                <c:pt idx="8537">
                  <c:v>-7.0972205290078888E-2</c:v>
                </c:pt>
                <c:pt idx="8538">
                  <c:v>-7.1352012387853381E-2</c:v>
                </c:pt>
                <c:pt idx="8539">
                  <c:v>-7.1720635707069436E-2</c:v>
                </c:pt>
                <c:pt idx="8540">
                  <c:v>-7.207745999792034E-2</c:v>
                </c:pt>
                <c:pt idx="8541">
                  <c:v>-7.2421935678895086E-2</c:v>
                </c:pt>
                <c:pt idx="8542">
                  <c:v>-7.2753575316504004E-2</c:v>
                </c:pt>
                <c:pt idx="8543">
                  <c:v>-7.3071950230674212E-2</c:v>
                </c:pt>
                <c:pt idx="8544">
                  <c:v>-7.3376687223597747E-2</c:v>
                </c:pt>
                <c:pt idx="8545">
                  <c:v>-7.3667465429729836E-2</c:v>
                </c:pt>
                <c:pt idx="8546">
                  <c:v>-7.3944013284563556E-2</c:v>
                </c:pt>
                <c:pt idx="8547">
                  <c:v>-7.4206105609741294E-2</c:v>
                </c:pt>
                <c:pt idx="8548">
                  <c:v>-7.445356081201164E-2</c:v>
                </c:pt>
                <c:pt idx="8549">
                  <c:v>-7.4686238193493057E-2</c:v>
                </c:pt>
                <c:pt idx="8550">
                  <c:v>-7.4904035370668337E-2</c:v>
                </c:pt>
                <c:pt idx="8551">
                  <c:v>-7.5106885799504072E-2</c:v>
                </c:pt>
                <c:pt idx="8552">
                  <c:v>-7.529475640406609E-2</c:v>
                </c:pt>
                <c:pt idx="8553">
                  <c:v>-7.5467645305986181E-2</c:v>
                </c:pt>
                <c:pt idx="8554">
                  <c:v>-7.5625579652124464E-2</c:v>
                </c:pt>
                <c:pt idx="8555">
                  <c:v>-7.5768613537768884E-2</c:v>
                </c:pt>
                <c:pt idx="8556">
                  <c:v>-7.589682602271243E-2</c:v>
                </c:pt>
                <c:pt idx="8557">
                  <c:v>-7.6010319237557994E-2</c:v>
                </c:pt>
                <c:pt idx="8558">
                  <c:v>-7.6109216577608538E-2</c:v>
                </c:pt>
                <c:pt idx="8559">
                  <c:v>-7.6193660981717592E-2</c:v>
                </c:pt>
                <c:pt idx="8560">
                  <c:v>-7.6263813293493868E-2</c:v>
                </c:pt>
                <c:pt idx="8561">
                  <c:v>-7.6319850702276482E-2</c:v>
                </c:pt>
                <c:pt idx="8562">
                  <c:v>-7.6361965261323508E-2</c:v>
                </c:pt>
                <c:pt idx="8563">
                  <c:v>-7.6390362480686716E-2</c:v>
                </c:pt>
                <c:pt idx="8564">
                  <c:v>-7.6405259992276792E-2</c:v>
                </c:pt>
                <c:pt idx="8565">
                  <c:v>-7.6406886284658623E-2</c:v>
                </c:pt>
                <c:pt idx="8566">
                  <c:v>-7.6395479505153435E-2</c:v>
                </c:pt>
                <c:pt idx="8567">
                  <c:v>-7.637128632686313E-2</c:v>
                </c:pt>
                <c:pt idx="8568">
                  <c:v>-7.633456087827431E-2</c:v>
                </c:pt>
                <c:pt idx="8569">
                  <c:v>-7.6285563733141021E-2</c:v>
                </c:pt>
                <c:pt idx="8570">
                  <c:v>-7.6224560958390711E-2</c:v>
                </c:pt>
                <c:pt idx="8571">
                  <c:v>-7.6151823217841863E-2</c:v>
                </c:pt>
                <c:pt idx="8572">
                  <c:v>-7.6067624929569991E-2</c:v>
                </c:pt>
                <c:pt idx="8573">
                  <c:v>-7.597224347480451E-2</c:v>
                </c:pt>
                <c:pt idx="8574">
                  <c:v>-7.5865958456288962E-2</c:v>
                </c:pt>
                <c:pt idx="8575">
                  <c:v>-7.5749051004083592E-2</c:v>
                </c:pt>
                <c:pt idx="8576">
                  <c:v>-7.5621803126842052E-2</c:v>
                </c:pt>
                <c:pt idx="8577">
                  <c:v>-7.548449710663982E-2</c:v>
                </c:pt>
                <c:pt idx="8578">
                  <c:v>-7.5337414935484903E-2</c:v>
                </c:pt>
                <c:pt idx="8579">
                  <c:v>-7.51808377916902E-2</c:v>
                </c:pt>
                <c:pt idx="8580">
                  <c:v>-7.5015045554337037E-2</c:v>
                </c:pt>
                <c:pt idx="8581">
                  <c:v>-7.484031635410919E-2</c:v>
                </c:pt>
                <c:pt idx="8582">
                  <c:v>-7.4656926158827616E-2</c:v>
                </c:pt>
                <c:pt idx="8583">
                  <c:v>-7.4465148392064348E-2</c:v>
                </c:pt>
                <c:pt idx="8584">
                  <c:v>-7.4265253583264468E-2</c:v>
                </c:pt>
                <c:pt idx="8585">
                  <c:v>-7.4057509047852493E-2</c:v>
                </c:pt>
                <c:pt idx="8586">
                  <c:v>-7.3842178595849586E-2</c:v>
                </c:pt>
                <c:pt idx="8587">
                  <c:v>-7.3619522267574886E-2</c:v>
                </c:pt>
                <c:pt idx="8588">
                  <c:v>-7.3389796095051002E-2</c:v>
                </c:pt>
                <c:pt idx="8589">
                  <c:v>-7.3153478029395272E-2</c:v>
                </c:pt>
                <c:pt idx="8590">
                  <c:v>-7.2911303880479478E-2</c:v>
                </c:pt>
                <c:pt idx="8591">
                  <c:v>-7.2663841599170997E-2</c:v>
                </c:pt>
                <c:pt idx="8592">
                  <c:v>-7.2411442946295743E-2</c:v>
                </c:pt>
                <c:pt idx="8593">
                  <c:v>-7.2154437822923106E-2</c:v>
                </c:pt>
                <c:pt idx="8594">
                  <c:v>-7.1893141753550799E-2</c:v>
                </c:pt>
                <c:pt idx="8595">
                  <c:v>-7.1627856522018335E-2</c:v>
                </c:pt>
                <c:pt idx="8596">
                  <c:v>-7.1358870556715595E-2</c:v>
                </c:pt>
                <c:pt idx="8597">
                  <c:v>-7.108645930614757E-2</c:v>
                </c:pt>
                <c:pt idx="8598">
                  <c:v>-7.0810885613024663E-2</c:v>
                </c:pt>
                <c:pt idx="8599">
                  <c:v>-7.0532400086561933E-2</c:v>
                </c:pt>
                <c:pt idx="8600">
                  <c:v>-7.0251241472404274E-2</c:v>
                </c:pt>
                <c:pt idx="8601">
                  <c:v>-6.9967637019631213E-2</c:v>
                </c:pt>
                <c:pt idx="8602">
                  <c:v>-6.9681802844335824E-2</c:v>
                </c:pt>
                <c:pt idx="8603">
                  <c:v>-6.9393944289317402E-2</c:v>
                </c:pt>
                <c:pt idx="8604">
                  <c:v>-6.9104256279462761E-2</c:v>
                </c:pt>
                <c:pt idx="8605">
                  <c:v>-6.8812923672434176E-2</c:v>
                </c:pt>
                <c:pt idx="8606">
                  <c:v>-6.8520121604312409E-2</c:v>
                </c:pt>
                <c:pt idx="8607">
                  <c:v>-6.8226015829882303E-2</c:v>
                </c:pt>
                <c:pt idx="8608">
                  <c:v>-6.7930763057276508E-2</c:v>
                </c:pt>
                <c:pt idx="8609">
                  <c:v>-6.7634511276726719E-2</c:v>
                </c:pt>
                <c:pt idx="8610">
                  <c:v>-6.7337400083198745E-2</c:v>
                </c:pt>
                <c:pt idx="8611">
                  <c:v>-6.7039560992715824E-2</c:v>
                </c:pt>
                <c:pt idx="8612">
                  <c:v>-6.6741117752201096E-2</c:v>
                </c:pt>
                <c:pt idx="8613">
                  <c:v>-6.6442186642690387E-2</c:v>
                </c:pt>
                <c:pt idx="8614">
                  <c:v>-6.6142876775800358E-2</c:v>
                </c:pt>
                <c:pt idx="8615">
                  <c:v>-6.5843290383341344E-2</c:v>
                </c:pt>
                <c:pt idx="8616">
                  <c:v>-6.5543523100000861E-2</c:v>
                </c:pt>
                <c:pt idx="8617">
                  <c:v>-6.5243664239034188E-2</c:v>
                </c:pt>
                <c:pt idx="8618">
                  <c:v>-6.4943797060917283E-2</c:v>
                </c:pt>
                <c:pt idx="8619">
                  <c:v>-6.4643999034935534E-2</c:v>
                </c:pt>
                <c:pt idx="8620">
                  <c:v>-6.4344342093696674E-2</c:v>
                </c:pt>
                <c:pt idx="8621">
                  <c:v>-6.404489288056972E-2</c:v>
                </c:pt>
                <c:pt idx="8622">
                  <c:v>-6.3745712990066941E-2</c:v>
                </c:pt>
                <c:pt idx="8623">
                  <c:v>-6.3446859201197053E-2</c:v>
                </c:pt>
                <c:pt idx="8624">
                  <c:v>-6.3148383703829816E-2</c:v>
                </c:pt>
                <c:pt idx="8625">
                  <c:v>-6.2850334318123091E-2</c:v>
                </c:pt>
                <c:pt idx="8626">
                  <c:v>-6.2552754707072694E-2</c:v>
                </c:pt>
                <c:pt idx="8627">
                  <c:v>-6.2255684582255486E-2</c:v>
                </c:pt>
                <c:pt idx="8628">
                  <c:v>-6.1959159902842627E-2</c:v>
                </c:pt>
                <c:pt idx="8629">
                  <c:v>-6.1663213067969451E-2</c:v>
                </c:pt>
                <c:pt idx="8630">
                  <c:v>-6.1367873102553962E-2</c:v>
                </c:pt>
                <c:pt idx="8631">
                  <c:v>-6.1073165836662377E-2</c:v>
                </c:pt>
                <c:pt idx="8632">
                  <c:v>-6.0779114078526306E-2</c:v>
                </c:pt>
                <c:pt idx="8633">
                  <c:v>-6.0485737781319916E-2</c:v>
                </c:pt>
                <c:pt idx="8634">
                  <c:v>-6.0193054203811762E-2</c:v>
                </c:pt>
                <c:pt idx="8635">
                  <c:v>-5.9901078065007302E-2</c:v>
                </c:pt>
                <c:pt idx="8636">
                  <c:v>-5.9609821692904505E-2</c:v>
                </c:pt>
                <c:pt idx="8637">
                  <c:v>-5.9319295167484777E-2</c:v>
                </c:pt>
                <c:pt idx="8638">
                  <c:v>-5.9029506458066483E-2</c:v>
                </c:pt>
                <c:pt idx="8639">
                  <c:v>-5.8740778729689393E-2</c:v>
                </c:pt>
                <c:pt idx="8640">
                  <c:v>-5.8453801144767996E-2</c:v>
                </c:pt>
                <c:pt idx="8641">
                  <c:v>-5.8169032132021785E-2</c:v>
                </c:pt>
                <c:pt idx="8642">
                  <c:v>-5.7886631924445889E-2</c:v>
                </c:pt>
                <c:pt idx="8643">
                  <c:v>-5.7606735409187294E-2</c:v>
                </c:pt>
                <c:pt idx="8644">
                  <c:v>-5.7329462884702892E-2</c:v>
                </c:pt>
                <c:pt idx="8645">
                  <c:v>-5.7054921185286926E-2</c:v>
                </c:pt>
                <c:pt idx="8646">
                  <c:v>-5.6783204426547697E-2</c:v>
                </c:pt>
                <c:pt idx="8647">
                  <c:v>-5.6514394711448021E-2</c:v>
                </c:pt>
                <c:pt idx="8648">
                  <c:v>-5.62485628098306E-2</c:v>
                </c:pt>
                <c:pt idx="8649">
                  <c:v>-5.5985768812389099E-2</c:v>
                </c:pt>
                <c:pt idx="8650">
                  <c:v>-5.57260627596219E-2</c:v>
                </c:pt>
                <c:pt idx="8651">
                  <c:v>-5.5469485246300798E-2</c:v>
                </c:pt>
                <c:pt idx="8652">
                  <c:v>-5.5216068001996937E-2</c:v>
                </c:pt>
                <c:pt idx="8653">
                  <c:v>-5.4965834448213853E-2</c:v>
                </c:pt>
                <c:pt idx="8654">
                  <c:v>-5.4718800232684876E-2</c:v>
                </c:pt>
                <c:pt idx="8655">
                  <c:v>-5.4474973741397668E-2</c:v>
                </c:pt>
                <c:pt idx="8656">
                  <c:v>-5.4234356588910917E-2</c:v>
                </c:pt>
                <c:pt idx="8657">
                  <c:v>-5.3996944087532729E-2</c:v>
                </c:pt>
                <c:pt idx="8658">
                  <c:v>-5.376272569592884E-2</c:v>
                </c:pt>
                <c:pt idx="8659">
                  <c:v>-5.3531685447731812E-2</c:v>
                </c:pt>
                <c:pt idx="8660">
                  <c:v>-5.3303802360717946E-2</c:v>
                </c:pt>
                <c:pt idx="8661">
                  <c:v>-5.3079050827119167E-2</c:v>
                </c:pt>
                <c:pt idx="8662">
                  <c:v>-5.2857400985632318E-2</c:v>
                </c:pt>
                <c:pt idx="8663">
                  <c:v>-5.2638819075684899E-2</c:v>
                </c:pt>
                <c:pt idx="8664">
                  <c:v>-5.2423267774512804E-2</c:v>
                </c:pt>
                <c:pt idx="8665">
                  <c:v>-5.2210706517596371E-2</c:v>
                </c:pt>
                <c:pt idx="8666">
                  <c:v>-5.2001091803000131E-2</c:v>
                </c:pt>
                <c:pt idx="8667">
                  <c:v>-5.1794377480150054E-2</c:v>
                </c:pt>
                <c:pt idx="8668">
                  <c:v>-5.1590515023577872E-2</c:v>
                </c:pt>
                <c:pt idx="8669">
                  <c:v>-5.1389453792152248E-2</c:v>
                </c:pt>
                <c:pt idx="8670">
                  <c:v>-5.1191141274309862E-2</c:v>
                </c:pt>
                <c:pt idx="8671">
                  <c:v>-5.0995523319789425E-2</c:v>
                </c:pt>
                <c:pt idx="8672">
                  <c:v>-5.080254435836308E-2</c:v>
                </c:pt>
                <c:pt idx="8673">
                  <c:v>-5.0612147606050512E-2</c:v>
                </c:pt>
                <c:pt idx="8674">
                  <c:v>-5.0424275259291204E-2</c:v>
                </c:pt>
                <c:pt idx="8675">
                  <c:v>-5.0238868677539308E-2</c:v>
                </c:pt>
                <c:pt idx="8676">
                  <c:v>-5.0055868554738148E-2</c:v>
                </c:pt>
                <c:pt idx="8677">
                  <c:v>-4.9875215080117274E-2</c:v>
                </c:pt>
                <c:pt idx="8678">
                  <c:v>-4.9696848088748503E-2</c:v>
                </c:pt>
                <c:pt idx="8679">
                  <c:v>-4.9520707202283638E-2</c:v>
                </c:pt>
                <c:pt idx="8680">
                  <c:v>-4.9346731960287708E-2</c:v>
                </c:pt>
                <c:pt idx="8681">
                  <c:v>-4.9174861942570397E-2</c:v>
                </c:pt>
                <c:pt idx="8682">
                  <c:v>-4.9005036882907582E-2</c:v>
                </c:pt>
                <c:pt idx="8683">
                  <c:v>-4.8837196774533811E-2</c:v>
                </c:pt>
                <c:pt idx="8684">
                  <c:v>-4.8671281967776897E-2</c:v>
                </c:pt>
                <c:pt idx="8685">
                  <c:v>-4.8507233260193731E-2</c:v>
                </c:pt>
                <c:pt idx="8686">
                  <c:v>-4.8344991979556919E-2</c:v>
                </c:pt>
                <c:pt idx="8687">
                  <c:v>-4.8184500060030576E-2</c:v>
                </c:pt>
                <c:pt idx="8688">
                  <c:v>-4.8025700111863814E-2</c:v>
                </c:pt>
                <c:pt idx="8689">
                  <c:v>-4.786853548491897E-2</c:v>
                </c:pt>
                <c:pt idx="8690">
                  <c:v>-4.771295032634254E-2</c:v>
                </c:pt>
                <c:pt idx="8691">
                  <c:v>-4.75588896326763E-2</c:v>
                </c:pt>
                <c:pt idx="8692">
                  <c:v>-4.7406299296695383E-2</c:v>
                </c:pt>
                <c:pt idx="8693">
                  <c:v>-4.7255126149250752E-2</c:v>
                </c:pt>
                <c:pt idx="8694">
                  <c:v>-4.7105317996384788E-2</c:v>
                </c:pt>
                <c:pt idx="8695">
                  <c:v>-4.6956823651976509E-2</c:v>
                </c:pt>
                <c:pt idx="8696">
                  <c:v>-4.6809592966166706E-2</c:v>
                </c:pt>
                <c:pt idx="8697">
                  <c:v>-4.66635768498017E-2</c:v>
                </c:pt>
                <c:pt idx="8698">
                  <c:v>-4.6518727295126357E-2</c:v>
                </c:pt>
                <c:pt idx="8699">
                  <c:v>-4.6374997392948605E-2</c:v>
                </c:pt>
                <c:pt idx="8700">
                  <c:v>-4.6232341346487557E-2</c:v>
                </c:pt>
                <c:pt idx="8701">
                  <c:v>-4.6090714482110703E-2</c:v>
                </c:pt>
                <c:pt idx="8702">
                  <c:v>-4.5950837562576313E-2</c:v>
                </c:pt>
                <c:pt idx="8703">
                  <c:v>-4.5814318905717556E-2</c:v>
                </c:pt>
                <c:pt idx="8704">
                  <c:v>-4.5682216133349239E-2</c:v>
                </c:pt>
                <c:pt idx="8705">
                  <c:v>-4.5554873326306373E-2</c:v>
                </c:pt>
                <c:pt idx="8706">
                  <c:v>-4.5432578249537336E-2</c:v>
                </c:pt>
                <c:pt idx="8707">
                  <c:v>-4.5315588013801526E-2</c:v>
                </c:pt>
                <c:pt idx="8708">
                  <c:v>-4.5204131534784087E-2</c:v>
                </c:pt>
                <c:pt idx="8709">
                  <c:v>-4.5098411088086501E-2</c:v>
                </c:pt>
                <c:pt idx="8710">
                  <c:v>-4.4998603778294177E-2</c:v>
                </c:pt>
                <c:pt idx="8711">
                  <c:v>-4.4904862953069107E-2</c:v>
                </c:pt>
                <c:pt idx="8712">
                  <c:v>-4.4817319564391521E-2</c:v>
                </c:pt>
                <c:pt idx="8713">
                  <c:v>-4.4736083478050283E-2</c:v>
                </c:pt>
                <c:pt idx="8714">
                  <c:v>-4.4661244732466306E-2</c:v>
                </c:pt>
                <c:pt idx="8715">
                  <c:v>-4.4592874747956111E-2</c:v>
                </c:pt>
                <c:pt idx="8716">
                  <c:v>-4.4531027487558876E-2</c:v>
                </c:pt>
                <c:pt idx="8717">
                  <c:v>-4.4475740570567489E-2</c:v>
                </c:pt>
                <c:pt idx="8718">
                  <c:v>-4.4427036339914516E-2</c:v>
                </c:pt>
                <c:pt idx="8719">
                  <c:v>-4.4384922884572221E-2</c:v>
                </c:pt>
                <c:pt idx="8720">
                  <c:v>-4.4349395018134063E-2</c:v>
                </c:pt>
                <c:pt idx="8721">
                  <c:v>-4.4320435214745102E-2</c:v>
                </c:pt>
                <c:pt idx="8722">
                  <c:v>-4.4298014503551572E-2</c:v>
                </c:pt>
                <c:pt idx="8723">
                  <c:v>-4.4282093322838376E-2</c:v>
                </c:pt>
                <c:pt idx="8724">
                  <c:v>-4.4272622335017497E-2</c:v>
                </c:pt>
                <c:pt idx="8725">
                  <c:v>-4.4269543203627741E-2</c:v>
                </c:pt>
                <c:pt idx="8726">
                  <c:v>-4.4272789333495342E-2</c:v>
                </c:pt>
                <c:pt idx="8727">
                  <c:v>-4.428228657519831E-2</c:v>
                </c:pt>
                <c:pt idx="8728">
                  <c:v>-4.4297953894965443E-2</c:v>
                </c:pt>
                <c:pt idx="8729">
                  <c:v>-4.4319704011128704E-2</c:v>
                </c:pt>
                <c:pt idx="8730">
                  <c:v>-4.4347443998234176E-2</c:v>
                </c:pt>
                <c:pt idx="8731">
                  <c:v>-4.4381075859902842E-2</c:v>
                </c:pt>
                <c:pt idx="8732">
                  <c:v>-4.4420497071515318E-2</c:v>
                </c:pt>
                <c:pt idx="8733">
                  <c:v>-4.4465601093778652E-2</c:v>
                </c:pt>
                <c:pt idx="8734">
                  <c:v>-4.4516277858216331E-2</c:v>
                </c:pt>
                <c:pt idx="8735">
                  <c:v>-4.4572414225602389E-2</c:v>
                </c:pt>
                <c:pt idx="8736">
                  <c:v>-4.4633894418343811E-2</c:v>
                </c:pt>
                <c:pt idx="8737">
                  <c:v>-4.4700600427792912E-2</c:v>
                </c:pt>
                <c:pt idx="8738">
                  <c:v>-4.4772412397453991E-2</c:v>
                </c:pt>
                <c:pt idx="8739">
                  <c:v>-4.4849208983025905E-2</c:v>
                </c:pt>
                <c:pt idx="8740">
                  <c:v>-4.4930867690201749E-2</c:v>
                </c:pt>
                <c:pt idx="8741">
                  <c:v>-4.5017265191125866E-2</c:v>
                </c:pt>
                <c:pt idx="8742">
                  <c:v>-4.5108277620386307E-2</c:v>
                </c:pt>
                <c:pt idx="8743">
                  <c:v>-4.520378085139911E-2</c:v>
                </c:pt>
                <c:pt idx="8744">
                  <c:v>-4.5303650754019244E-2</c:v>
                </c:pt>
                <c:pt idx="8745">
                  <c:v>-4.5407763434190486E-2</c:v>
                </c:pt>
                <c:pt idx="8746">
                  <c:v>-4.5515995456425096E-2</c:v>
                </c:pt>
                <c:pt idx="8747">
                  <c:v>-4.5628224049881434E-2</c:v>
                </c:pt>
                <c:pt idx="8748">
                  <c:v>-4.5744327298786504E-2</c:v>
                </c:pt>
                <c:pt idx="8749">
                  <c:v>-4.5864184317927575E-2</c:v>
                </c:pt>
                <c:pt idx="8750">
                  <c:v>-4.598767541391624E-2</c:v>
                </c:pt>
                <c:pt idx="8751">
                  <c:v>-4.6114682232906087E-2</c:v>
                </c:pt>
                <c:pt idx="8752">
                  <c:v>-4.6245087895423864E-2</c:v>
                </c:pt>
                <c:pt idx="8753">
                  <c:v>-4.6378777118952948E-2</c:v>
                </c:pt>
                <c:pt idx="8754">
                  <c:v>-4.6515636328886924E-2</c:v>
                </c:pt>
                <c:pt idx="8755">
                  <c:v>-4.6655553758450478E-2</c:v>
                </c:pt>
                <c:pt idx="8756">
                  <c:v>-4.6798419538164569E-2</c:v>
                </c:pt>
                <c:pt idx="8757">
                  <c:v>-4.6944125775411939E-2</c:v>
                </c:pt>
                <c:pt idx="8758">
                  <c:v>-4.7092566624641237E-2</c:v>
                </c:pt>
                <c:pt idx="8759">
                  <c:v>-4.7243638348725435E-2</c:v>
                </c:pt>
                <c:pt idx="8760">
                  <c:v>-4.7397239371975583E-2</c:v>
                </c:pt>
                <c:pt idx="8761">
                  <c:v>-4.7553270325287132E-2</c:v>
                </c:pt>
                <c:pt idx="8762">
                  <c:v>-4.7711634083882529E-2</c:v>
                </c:pt>
                <c:pt idx="8763">
                  <c:v>-4.7872235798092334E-2</c:v>
                </c:pt>
                <c:pt idx="8764">
                  <c:v>-4.8033991518238651E-2</c:v>
                </c:pt>
                <c:pt idx="8765">
                  <c:v>-4.8194669816215549E-2</c:v>
                </c:pt>
                <c:pt idx="8766">
                  <c:v>-4.8352757392057702E-2</c:v>
                </c:pt>
                <c:pt idx="8767">
                  <c:v>-4.8507670311402767E-2</c:v>
                </c:pt>
                <c:pt idx="8768">
                  <c:v>-4.8658901502049864E-2</c:v>
                </c:pt>
                <c:pt idx="8769">
                  <c:v>-4.8805987459622634E-2</c:v>
                </c:pt>
                <c:pt idx="8770">
                  <c:v>-4.8948505043086087E-2</c:v>
                </c:pt>
                <c:pt idx="8771">
                  <c:v>-4.908606943674014E-2</c:v>
                </c:pt>
                <c:pt idx="8772">
                  <c:v>-4.9218332217858297E-2</c:v>
                </c:pt>
                <c:pt idx="8773">
                  <c:v>-4.9344979490287356E-2</c:v>
                </c:pt>
                <c:pt idx="8774">
                  <c:v>-4.9465730081685123E-2</c:v>
                </c:pt>
                <c:pt idx="8775">
                  <c:v>-4.95803338033865E-2</c:v>
                </c:pt>
                <c:pt idx="8776">
                  <c:v>-4.9688569771883857E-2</c:v>
                </c:pt>
                <c:pt idx="8777">
                  <c:v>-4.9790244790861596E-2</c:v>
                </c:pt>
                <c:pt idx="8778">
                  <c:v>-4.9885191792681423E-2</c:v>
                </c:pt>
                <c:pt idx="8779">
                  <c:v>-4.9973268338178264E-2</c:v>
                </c:pt>
                <c:pt idx="8780">
                  <c:v>-5.0054355173592337E-2</c:v>
                </c:pt>
                <c:pt idx="8781">
                  <c:v>-5.0128354843436335E-2</c:v>
                </c:pt>
                <c:pt idx="8782">
                  <c:v>-5.0195190358070366E-2</c:v>
                </c:pt>
                <c:pt idx="8783">
                  <c:v>-5.0254803914740298E-2</c:v>
                </c:pt>
                <c:pt idx="8784">
                  <c:v>-5.0307155670815652E-2</c:v>
                </c:pt>
                <c:pt idx="8785">
                  <c:v>-5.0352222567953304E-2</c:v>
                </c:pt>
                <c:pt idx="8786">
                  <c:v>-5.0389997205902114E-2</c:v>
                </c:pt>
                <c:pt idx="8787">
                  <c:v>-5.0420486764658566E-2</c:v>
                </c:pt>
                <c:pt idx="8788">
                  <c:v>-5.0443711973679792E-2</c:v>
                </c:pt>
                <c:pt idx="8789">
                  <c:v>-5.0459706126859405E-2</c:v>
                </c:pt>
                <c:pt idx="8790">
                  <c:v>-5.0468514141974716E-2</c:v>
                </c:pt>
                <c:pt idx="8791">
                  <c:v>-5.0470191663316809E-2</c:v>
                </c:pt>
                <c:pt idx="8792">
                  <c:v>-5.0464804206223124E-2</c:v>
                </c:pt>
                <c:pt idx="8793">
                  <c:v>-5.0452426342238808E-2</c:v>
                </c:pt>
                <c:pt idx="8794">
                  <c:v>-5.0433140923645418E-2</c:v>
                </c:pt>
                <c:pt idx="8795">
                  <c:v>-5.0407038346106603E-2</c:v>
                </c:pt>
                <c:pt idx="8796">
                  <c:v>-5.0374215848193876E-2</c:v>
                </c:pt>
                <c:pt idx="8797">
                  <c:v>-5.0334776846571588E-2</c:v>
                </c:pt>
                <c:pt idx="8798">
                  <c:v>-5.0288830305635981E-2</c:v>
                </c:pt>
                <c:pt idx="8799">
                  <c:v>-5.0236490140421072E-2</c:v>
                </c:pt>
                <c:pt idx="8800">
                  <c:v>-5.0177874651602061E-2</c:v>
                </c:pt>
                <c:pt idx="8801">
                  <c:v>-5.0113105991448532E-2</c:v>
                </c:pt>
                <c:pt idx="8802">
                  <c:v>-5.0042309659597002E-2</c:v>
                </c:pt>
                <c:pt idx="8803">
                  <c:v>-4.9965614027536971E-2</c:v>
                </c:pt>
                <c:pt idx="8804">
                  <c:v>-4.9883149890723899E-2</c:v>
                </c:pt>
                <c:pt idx="8805">
                  <c:v>-4.9795050047256741E-2</c:v>
                </c:pt>
                <c:pt idx="8806">
                  <c:v>-4.9701448902078942E-2</c:v>
                </c:pt>
                <c:pt idx="8807">
                  <c:v>-4.9602482095686885E-2</c:v>
                </c:pt>
                <c:pt idx="8808">
                  <c:v>-4.9498286156351871E-2</c:v>
                </c:pt>
                <c:pt idx="8809">
                  <c:v>-4.9388998174886942E-2</c:v>
                </c:pt>
                <c:pt idx="8810">
                  <c:v>-4.9274755501012818E-2</c:v>
                </c:pt>
                <c:pt idx="8811">
                  <c:v>-4.9155695460402472E-2</c:v>
                </c:pt>
                <c:pt idx="8812">
                  <c:v>-4.9031955091507221E-2</c:v>
                </c:pt>
                <c:pt idx="8813">
                  <c:v>-4.8903670901293154E-2</c:v>
                </c:pt>
                <c:pt idx="8814">
                  <c:v>-4.8770978639038794E-2</c:v>
                </c:pt>
                <c:pt idx="8815">
                  <c:v>-4.8634013087371773E-2</c:v>
                </c:pt>
                <c:pt idx="8816">
                  <c:v>-4.8492907869744022E-2</c:v>
                </c:pt>
                <c:pt idx="8817">
                  <c:v>-4.8347795273570929E-2</c:v>
                </c:pt>
                <c:pt idx="8818">
                  <c:v>-4.8198806088283294E-2</c:v>
                </c:pt>
                <c:pt idx="8819">
                  <c:v>-4.8046069457562984E-2</c:v>
                </c:pt>
                <c:pt idx="8820">
                  <c:v>-4.7889712745059786E-2</c:v>
                </c:pt>
                <c:pt idx="8821">
                  <c:v>-4.7729861412906582E-2</c:v>
                </c:pt>
                <c:pt idx="8822">
                  <c:v>-4.7566638912375482E-2</c:v>
                </c:pt>
                <c:pt idx="8823">
                  <c:v>-4.7400166586038413E-2</c:v>
                </c:pt>
                <c:pt idx="8824">
                  <c:v>-4.7230563580819181E-2</c:v>
                </c:pt>
                <c:pt idx="8825">
                  <c:v>-4.7057946771343916E-2</c:v>
                </c:pt>
                <c:pt idx="8826">
                  <c:v>-4.6882430693020498E-2</c:v>
                </c:pt>
                <c:pt idx="8827">
                  <c:v>-4.6706374200371513E-2</c:v>
                </c:pt>
                <c:pt idx="8828">
                  <c:v>-4.6534739377274446E-2</c:v>
                </c:pt>
                <c:pt idx="8829">
                  <c:v>-4.6370863673612706E-2</c:v>
                </c:pt>
                <c:pt idx="8830">
                  <c:v>-4.6215981180115231E-2</c:v>
                </c:pt>
                <c:pt idx="8831">
                  <c:v>-4.60711545560272E-2</c:v>
                </c:pt>
                <c:pt idx="8832">
                  <c:v>-4.5937350455647119E-2</c:v>
                </c:pt>
                <c:pt idx="8833">
                  <c:v>-4.5815446761532062E-2</c:v>
                </c:pt>
                <c:pt idx="8834">
                  <c:v>-4.5706237171029257E-2</c:v>
                </c:pt>
                <c:pt idx="8835">
                  <c:v>-4.5610435540479714E-2</c:v>
                </c:pt>
                <c:pt idx="8836">
                  <c:v>-4.55286800773003E-2</c:v>
                </c:pt>
                <c:pt idx="8837">
                  <c:v>-4.5461537385461957E-2</c:v>
                </c:pt>
                <c:pt idx="8838">
                  <c:v>-4.5409506366898146E-2</c:v>
                </c:pt>
                <c:pt idx="8839">
                  <c:v>-4.5373021981370533E-2</c:v>
                </c:pt>
                <c:pt idx="8840">
                  <c:v>-4.5352458867414229E-2</c:v>
                </c:pt>
                <c:pt idx="8841">
                  <c:v>-4.5348134827066996E-2</c:v>
                </c:pt>
                <c:pt idx="8842">
                  <c:v>-4.5360314177163803E-2</c:v>
                </c:pt>
                <c:pt idx="8843">
                  <c:v>-4.5389210970039132E-2</c:v>
                </c:pt>
                <c:pt idx="8844">
                  <c:v>-4.5434992086534502E-2</c:v>
                </c:pt>
                <c:pt idx="8845">
                  <c:v>-4.5497780204252103E-2</c:v>
                </c:pt>
                <c:pt idx="8846">
                  <c:v>-4.5577656644031371E-2</c:v>
                </c:pt>
                <c:pt idx="8847">
                  <c:v>-4.5674664097652085E-2</c:v>
                </c:pt>
                <c:pt idx="8848">
                  <c:v>-4.5788809239787925E-2</c:v>
                </c:pt>
                <c:pt idx="8849">
                  <c:v>-4.5920065227245496E-2</c:v>
                </c:pt>
                <c:pt idx="8850">
                  <c:v>-4.6068374088531122E-2</c:v>
                </c:pt>
                <c:pt idx="8851">
                  <c:v>-4.6233649006785546E-2</c:v>
                </c:pt>
                <c:pt idx="8852">
                  <c:v>-4.6411389044145469E-2</c:v>
                </c:pt>
                <c:pt idx="8853">
                  <c:v>-4.6591980233886977E-2</c:v>
                </c:pt>
                <c:pt idx="8854">
                  <c:v>-4.6768953780831922E-2</c:v>
                </c:pt>
                <c:pt idx="8855">
                  <c:v>-4.6939922751878096E-2</c:v>
                </c:pt>
                <c:pt idx="8856">
                  <c:v>-4.7102811093306711E-2</c:v>
                </c:pt>
                <c:pt idx="8857">
                  <c:v>-4.7255708003999558E-2</c:v>
                </c:pt>
                <c:pt idx="8858">
                  <c:v>-4.739685540515446E-2</c:v>
                </c:pt>
                <c:pt idx="8859">
                  <c:v>-4.7524640507056411E-2</c:v>
                </c:pt>
                <c:pt idx="8860">
                  <c:v>-4.7637588779671211E-2</c:v>
                </c:pt>
                <c:pt idx="8861">
                  <c:v>-4.7734357152940554E-2</c:v>
                </c:pt>
                <c:pt idx="8862">
                  <c:v>-4.7813727438025609E-2</c:v>
                </c:pt>
                <c:pt idx="8863">
                  <c:v>-4.7874599966562154E-2</c:v>
                </c:pt>
                <c:pt idx="8864">
                  <c:v>-4.7915987444981337E-2</c:v>
                </c:pt>
                <c:pt idx="8865">
                  <c:v>-4.793700902074733E-2</c:v>
                </c:pt>
                <c:pt idx="8866">
                  <c:v>-4.7936884557176491E-2</c:v>
                </c:pt>
                <c:pt idx="8867">
                  <c:v>-4.7914929113330708E-2</c:v>
                </c:pt>
                <c:pt idx="8868">
                  <c:v>-4.7870547625327976E-2</c:v>
                </c:pt>
                <c:pt idx="8869">
                  <c:v>-4.7803229785280163E-2</c:v>
                </c:pt>
                <c:pt idx="8870">
                  <c:v>-4.7712545113949387E-2</c:v>
                </c:pt>
                <c:pt idx="8871">
                  <c:v>-4.7598138223115864E-2</c:v>
                </c:pt>
                <c:pt idx="8872">
                  <c:v>-4.7459724263561917E-2</c:v>
                </c:pt>
                <c:pt idx="8873">
                  <c:v>-4.729708455450457E-2</c:v>
                </c:pt>
                <c:pt idx="8874">
                  <c:v>-4.711006239025093E-2</c:v>
                </c:pt>
                <c:pt idx="8875">
                  <c:v>-4.6898559019803013E-2</c:v>
                </c:pt>
                <c:pt idx="8876">
                  <c:v>-4.666252979510209E-2</c:v>
                </c:pt>
                <c:pt idx="8877">
                  <c:v>-4.6403689621896567E-2</c:v>
                </c:pt>
                <c:pt idx="8878">
                  <c:v>-4.6125782502424328E-2</c:v>
                </c:pt>
                <c:pt idx="8879">
                  <c:v>-4.5831361943490301E-2</c:v>
                </c:pt>
                <c:pt idx="8880">
                  <c:v>-4.5521423581852856E-2</c:v>
                </c:pt>
                <c:pt idx="8881">
                  <c:v>-4.5196871800550723E-2</c:v>
                </c:pt>
                <c:pt idx="8882">
                  <c:v>-4.4858574191557622E-2</c:v>
                </c:pt>
                <c:pt idx="8883">
                  <c:v>-4.4507364275418682E-2</c:v>
                </c:pt>
                <c:pt idx="8884">
                  <c:v>-4.4144042337056051E-2</c:v>
                </c:pt>
                <c:pt idx="8885">
                  <c:v>-4.3769376202876818E-2</c:v>
                </c:pt>
                <c:pt idx="8886">
                  <c:v>-4.3384102023915364E-2</c:v>
                </c:pt>
                <c:pt idx="8887">
                  <c:v>-4.2988925065357175E-2</c:v>
                </c:pt>
                <c:pt idx="8888">
                  <c:v>-4.2584520500559456E-2</c:v>
                </c:pt>
                <c:pt idx="8889">
                  <c:v>-4.2171534207726305E-2</c:v>
                </c:pt>
                <c:pt idx="8890">
                  <c:v>-4.1750583567517457E-2</c:v>
                </c:pt>
                <c:pt idx="8891">
                  <c:v>-4.1322258259986991E-2</c:v>
                </c:pt>
                <c:pt idx="8892">
                  <c:v>-4.0887121059361389E-2</c:v>
                </c:pt>
                <c:pt idx="8893">
                  <c:v>-4.0445708625275134E-2</c:v>
                </c:pt>
                <c:pt idx="8894">
                  <c:v>-3.9998532289185457E-2</c:v>
                </c:pt>
                <c:pt idx="8895">
                  <c:v>-3.9546078834784192E-2</c:v>
                </c:pt>
                <c:pt idx="8896">
                  <c:v>-3.9088811271322202E-2</c:v>
                </c:pt>
                <c:pt idx="8897">
                  <c:v>-3.8627169598847863E-2</c:v>
                </c:pt>
                <c:pt idx="8898">
                  <c:v>-3.8161571564448403E-2</c:v>
                </c:pt>
                <c:pt idx="8899">
                  <c:v>-3.7692413408662861E-2</c:v>
                </c:pt>
                <c:pt idx="8900">
                  <c:v>-3.7220070601312556E-2</c:v>
                </c:pt>
                <c:pt idx="8901">
                  <c:v>-3.6744898566068405E-2</c:v>
                </c:pt>
                <c:pt idx="8902">
                  <c:v>-3.6267233393142743E-2</c:v>
                </c:pt>
                <c:pt idx="8903">
                  <c:v>-3.5787392539559759E-2</c:v>
                </c:pt>
                <c:pt idx="8904">
                  <c:v>-3.5305675516520162E-2</c:v>
                </c:pt>
                <c:pt idx="8905">
                  <c:v>-3.4822364563434696E-2</c:v>
                </c:pt>
                <c:pt idx="8906">
                  <c:v>-3.433772530825635E-2</c:v>
                </c:pt>
                <c:pt idx="8907">
                  <c:v>-3.3852007413793059E-2</c:v>
                </c:pt>
                <c:pt idx="8908">
                  <c:v>-3.3365445209732669E-2</c:v>
                </c:pt>
                <c:pt idx="8909">
                  <c:v>-3.2878258310157615E-2</c:v>
                </c:pt>
                <c:pt idx="8910">
                  <c:v>-3.2390652216370004E-2</c:v>
                </c:pt>
                <c:pt idx="8911">
                  <c:v>-3.1902818904889815E-2</c:v>
                </c:pt>
                <c:pt idx="8912">
                  <c:v>-3.1414937400525617E-2</c:v>
                </c:pt>
                <c:pt idx="8913">
                  <c:v>-3.0927174334453949E-2</c:v>
                </c:pt>
                <c:pt idx="8914">
                  <c:v>-3.0439684487277147E-2</c:v>
                </c:pt>
                <c:pt idx="8915">
                  <c:v>-2.9952611317058769E-2</c:v>
                </c:pt>
                <c:pt idx="8916">
                  <c:v>-2.9466087472367595E-2</c:v>
                </c:pt>
                <c:pt idx="8917">
                  <c:v>-2.8980235290384789E-2</c:v>
                </c:pt>
                <c:pt idx="8918">
                  <c:v>-2.8495167280156653E-2</c:v>
                </c:pt>
                <c:pt idx="8919">
                  <c:v>-2.8010986591096038E-2</c:v>
                </c:pt>
                <c:pt idx="8920">
                  <c:v>-2.7527787466858505E-2</c:v>
                </c:pt>
                <c:pt idx="8921">
                  <c:v>-2.7045655684737237E-2</c:v>
                </c:pt>
                <c:pt idx="8922">
                  <c:v>-2.6564668980739888E-2</c:v>
                </c:pt>
                <c:pt idx="8923">
                  <c:v>-2.6084897460526037E-2</c:v>
                </c:pt>
                <c:pt idx="8924">
                  <c:v>-2.5606403996398377E-2</c:v>
                </c:pt>
                <c:pt idx="8925">
                  <c:v>-2.5129244610555851E-2</c:v>
                </c:pt>
                <c:pt idx="8926">
                  <c:v>-2.4653468844826401E-2</c:v>
                </c:pt>
                <c:pt idx="8927">
                  <c:v>-2.417912011711041E-2</c:v>
                </c:pt>
                <c:pt idx="8928">
                  <c:v>-2.3706236064773612E-2</c:v>
                </c:pt>
                <c:pt idx="8929">
                  <c:v>-2.3234848875237742E-2</c:v>
                </c:pt>
                <c:pt idx="8930">
                  <c:v>-2.2764985604024127E-2</c:v>
                </c:pt>
                <c:pt idx="8931">
                  <c:v>-2.2296668480512004E-2</c:v>
                </c:pt>
                <c:pt idx="8932">
                  <c:v>-2.1829915201678804E-2</c:v>
                </c:pt>
                <c:pt idx="8933">
                  <c:v>-2.1364739214093979E-2</c:v>
                </c:pt>
                <c:pt idx="8934">
                  <c:v>-2.0901149984441949E-2</c:v>
                </c:pt>
                <c:pt idx="8935">
                  <c:v>-2.0439153258852288E-2</c:v>
                </c:pt>
                <c:pt idx="8936">
                  <c:v>-1.9978751311318019E-2</c:v>
                </c:pt>
                <c:pt idx="8937">
                  <c:v>-1.9519943181483486E-2</c:v>
                </c:pt>
                <c:pt idx="8938">
                  <c:v>-1.9062724902085257E-2</c:v>
                </c:pt>
                <c:pt idx="8939">
                  <c:v>-1.8610435689180048E-2</c:v>
                </c:pt>
                <c:pt idx="8940">
                  <c:v>-1.8170292738062321E-2</c:v>
                </c:pt>
                <c:pt idx="8941">
                  <c:v>-1.7747095040999073E-2</c:v>
                </c:pt>
                <c:pt idx="8942">
                  <c:v>-1.7342510673395577E-2</c:v>
                </c:pt>
                <c:pt idx="8943">
                  <c:v>-1.695795417970641E-2</c:v>
                </c:pt>
                <c:pt idx="8944">
                  <c:v>-1.6594699104251931E-2</c:v>
                </c:pt>
                <c:pt idx="8945">
                  <c:v>-1.6253888945796845E-2</c:v>
                </c:pt>
                <c:pt idx="8946">
                  <c:v>-1.5936544153624957E-2</c:v>
                </c:pt>
                <c:pt idx="8947">
                  <c:v>-1.5643568746695546E-2</c:v>
                </c:pt>
                <c:pt idx="8948">
                  <c:v>-1.5375756691051651E-2</c:v>
                </c:pt>
                <c:pt idx="8949">
                  <c:v>-1.5133798044500667E-2</c:v>
                </c:pt>
                <c:pt idx="8950">
                  <c:v>-1.4918284873111842E-2</c:v>
                </c:pt>
                <c:pt idx="8951">
                  <c:v>-1.4729716944041437E-2</c:v>
                </c:pt>
                <c:pt idx="8952">
                  <c:v>-1.4568507199306803E-2</c:v>
                </c:pt>
                <c:pt idx="8953">
                  <c:v>-1.4434987015230917E-2</c:v>
                </c:pt>
                <c:pt idx="8954">
                  <c:v>-1.4329411252362893E-2</c:v>
                </c:pt>
                <c:pt idx="8955">
                  <c:v>-1.4251963100748657E-2</c:v>
                </c:pt>
                <c:pt idx="8956">
                  <c:v>-1.4202758725481169E-2</c:v>
                </c:pt>
                <c:pt idx="8957">
                  <c:v>-1.4181851717500344E-2</c:v>
                </c:pt>
                <c:pt idx="8958">
                  <c:v>-1.418923735464246E-2</c:v>
                </c:pt>
                <c:pt idx="8959">
                  <c:v>-1.422485667795555E-2</c:v>
                </c:pt>
                <c:pt idx="8960">
                  <c:v>-1.4288600388303662E-2</c:v>
                </c:pt>
                <c:pt idx="8961">
                  <c:v>-1.4380312568279744E-2</c:v>
                </c:pt>
                <c:pt idx="8962">
                  <c:v>-1.4499794234432881E-2</c:v>
                </c:pt>
                <c:pt idx="8963">
                  <c:v>-1.4646806724794284E-2</c:v>
                </c:pt>
                <c:pt idx="8964">
                  <c:v>-1.4817736645696376E-2</c:v>
                </c:pt>
                <c:pt idx="8965">
                  <c:v>-1.5005065585337646E-2</c:v>
                </c:pt>
                <c:pt idx="8966">
                  <c:v>-1.520365494269656E-2</c:v>
                </c:pt>
                <c:pt idx="8967">
                  <c:v>-1.5411459969240301E-2</c:v>
                </c:pt>
                <c:pt idx="8968">
                  <c:v>-1.5626661814700703E-2</c:v>
                </c:pt>
                <c:pt idx="8969">
                  <c:v>-1.5847557927645462E-2</c:v>
                </c:pt>
                <c:pt idx="8970">
                  <c:v>-1.6072553659378673E-2</c:v>
                </c:pt>
                <c:pt idx="8971">
                  <c:v>-1.6300157682682264E-2</c:v>
                </c:pt>
                <c:pt idx="8972">
                  <c:v>-1.6528977656805652E-2</c:v>
                </c:pt>
                <c:pt idx="8973">
                  <c:v>-1.675771600852154E-2</c:v>
                </c:pt>
                <c:pt idx="8974">
                  <c:v>-1.6985165824841011E-2</c:v>
                </c:pt>
                <c:pt idx="8975">
                  <c:v>-1.7210206857357968E-2</c:v>
                </c:pt>
                <c:pt idx="8976">
                  <c:v>-1.7431801638139312E-2</c:v>
                </c:pt>
                <c:pt idx="8977">
                  <c:v>-1.764899170686644E-2</c:v>
                </c:pt>
                <c:pt idx="8978">
                  <c:v>-1.7860893948751795E-2</c:v>
                </c:pt>
                <c:pt idx="8979">
                  <c:v>-1.806669704256187E-2</c:v>
                </c:pt>
                <c:pt idx="8980">
                  <c:v>-1.8265658017919562E-2</c:v>
                </c:pt>
                <c:pt idx="8981">
                  <c:v>-1.8457098920903064E-2</c:v>
                </c:pt>
                <c:pt idx="8982">
                  <c:v>-1.8640403586819006E-2</c:v>
                </c:pt>
                <c:pt idx="8983">
                  <c:v>-1.881501451889844E-2</c:v>
                </c:pt>
                <c:pt idx="8984">
                  <c:v>-1.898042987154799E-2</c:v>
                </c:pt>
                <c:pt idx="8985">
                  <c:v>-1.9136200536681618E-2</c:v>
                </c:pt>
                <c:pt idx="8986">
                  <c:v>-1.9281927331562965E-2</c:v>
                </c:pt>
                <c:pt idx="8987">
                  <c:v>-1.9417258286501527E-2</c:v>
                </c:pt>
                <c:pt idx="8988">
                  <c:v>-1.9541886030669461E-2</c:v>
                </c:pt>
                <c:pt idx="8989">
                  <c:v>-1.965764362226868E-2</c:v>
                </c:pt>
                <c:pt idx="8990">
                  <c:v>-1.9768837379592712E-2</c:v>
                </c:pt>
                <c:pt idx="8991">
                  <c:v>-1.9878295923580588E-2</c:v>
                </c:pt>
                <c:pt idx="8992">
                  <c:v>-1.9986920857397658E-2</c:v>
                </c:pt>
                <c:pt idx="8993">
                  <c:v>-2.0095488986669699E-2</c:v>
                </c:pt>
                <c:pt idx="8994">
                  <c:v>-2.0204720717983838E-2</c:v>
                </c:pt>
                <c:pt idx="8995">
                  <c:v>-2.0315284846009394E-2</c:v>
                </c:pt>
                <c:pt idx="8996">
                  <c:v>-2.0427800945656872E-2</c:v>
                </c:pt>
                <c:pt idx="8997">
                  <c:v>-2.0542841613125373E-2</c:v>
                </c:pt>
                <c:pt idx="8998">
                  <c:v>-2.0660934638344283E-2</c:v>
                </c:pt>
                <c:pt idx="8999">
                  <c:v>-2.0782565112200727E-2</c:v>
                </c:pt>
                <c:pt idx="9000">
                  <c:v>-2.0908177469139193E-2</c:v>
                </c:pt>
                <c:pt idx="9001">
                  <c:v>-2.1038177465705962E-2</c:v>
                </c:pt>
                <c:pt idx="9002">
                  <c:v>-2.117293409568987E-2</c:v>
                </c:pt>
                <c:pt idx="9003">
                  <c:v>-2.1312781442588281E-2</c:v>
                </c:pt>
                <c:pt idx="9004">
                  <c:v>-2.1458020470196772E-2</c:v>
                </c:pt>
                <c:pt idx="9005">
                  <c:v>-2.1608920752184943E-2</c:v>
                </c:pt>
                <c:pt idx="9006">
                  <c:v>-2.1765722141578511E-2</c:v>
                </c:pt>
                <c:pt idx="9007">
                  <c:v>-2.1928636381118773E-2</c:v>
                </c:pt>
                <c:pt idx="9008">
                  <c:v>-2.2097848655517616E-2</c:v>
                </c:pt>
                <c:pt idx="9009">
                  <c:v>-2.2273519086666912E-2</c:v>
                </c:pt>
                <c:pt idx="9010">
                  <c:v>-2.2455784172897533E-2</c:v>
                </c:pt>
                <c:pt idx="9011">
                  <c:v>-2.2644758173414384E-2</c:v>
                </c:pt>
                <c:pt idx="9012">
                  <c:v>-2.2840534439061227E-2</c:v>
                </c:pt>
                <c:pt idx="9013">
                  <c:v>-2.30431866905925E-2</c:v>
                </c:pt>
                <c:pt idx="9014">
                  <c:v>-2.3250481138703507E-2</c:v>
                </c:pt>
                <c:pt idx="9015">
                  <c:v>-2.3457511928770002E-2</c:v>
                </c:pt>
                <c:pt idx="9016">
                  <c:v>-2.3661009861507151E-2</c:v>
                </c:pt>
                <c:pt idx="9017">
                  <c:v>-2.3859831197151429E-2</c:v>
                </c:pt>
                <c:pt idx="9018">
                  <c:v>-2.4052990283722517E-2</c:v>
                </c:pt>
                <c:pt idx="9019">
                  <c:v>-2.423958367645208E-2</c:v>
                </c:pt>
                <c:pt idx="9020">
                  <c:v>-2.4418783699722078E-2</c:v>
                </c:pt>
                <c:pt idx="9021">
                  <c:v>-2.4589834668943256E-2</c:v>
                </c:pt>
                <c:pt idx="9022">
                  <c:v>-2.4752049323494528E-2</c:v>
                </c:pt>
                <c:pt idx="9023">
                  <c:v>-2.4904805379658373E-2</c:v>
                </c:pt>
                <c:pt idx="9024">
                  <c:v>-2.5047542198780699E-2</c:v>
                </c:pt>
                <c:pt idx="9025">
                  <c:v>-2.5179757568932561E-2</c:v>
                </c:pt>
                <c:pt idx="9026">
                  <c:v>-2.5301004598360072E-2</c:v>
                </c:pt>
                <c:pt idx="9027">
                  <c:v>-2.5410888718917012E-2</c:v>
                </c:pt>
                <c:pt idx="9028">
                  <c:v>-2.5509064797588077E-2</c:v>
                </c:pt>
                <c:pt idx="9029">
                  <c:v>-2.5595234354134726E-2</c:v>
                </c:pt>
                <c:pt idx="9030">
                  <c:v>-2.5669142882827758E-2</c:v>
                </c:pt>
                <c:pt idx="9031">
                  <c:v>-2.5730577276172405E-2</c:v>
                </c:pt>
                <c:pt idx="9032">
                  <c:v>-2.5779363348480792E-2</c:v>
                </c:pt>
                <c:pt idx="9033">
                  <c:v>-2.5815363457103686E-2</c:v>
                </c:pt>
                <c:pt idx="9034">
                  <c:v>-2.5838474219097751E-2</c:v>
                </c:pt>
                <c:pt idx="9035">
                  <c:v>-2.5848624321076062E-2</c:v>
                </c:pt>
                <c:pt idx="9036">
                  <c:v>-2.5845772419965812E-2</c:v>
                </c:pt>
                <c:pt idx="9037">
                  <c:v>-2.5829905132381786E-2</c:v>
                </c:pt>
                <c:pt idx="9038">
                  <c:v>-2.5801035110312863E-2</c:v>
                </c:pt>
                <c:pt idx="9039">
                  <c:v>-2.5759586774474281E-2</c:v>
                </c:pt>
                <c:pt idx="9040">
                  <c:v>-2.570645647859551E-2</c:v>
                </c:pt>
                <c:pt idx="9041">
                  <c:v>-2.5642281502338975E-2</c:v>
                </c:pt>
                <c:pt idx="9042">
                  <c:v>-2.5567355871589242E-2</c:v>
                </c:pt>
                <c:pt idx="9043">
                  <c:v>-2.5481962106163211E-2</c:v>
                </c:pt>
                <c:pt idx="9044">
                  <c:v>-2.538638277993388E-2</c:v>
                </c:pt>
                <c:pt idx="9045">
                  <c:v>-2.5280900386336104E-2</c:v>
                </c:pt>
                <c:pt idx="9046">
                  <c:v>-2.516579681433374E-2</c:v>
                </c:pt>
                <c:pt idx="9047">
                  <c:v>-2.5041352847476196E-2</c:v>
                </c:pt>
                <c:pt idx="9048">
                  <c:v>-2.4907847699490292E-2</c:v>
                </c:pt>
                <c:pt idx="9049">
                  <c:v>-2.4765558585271751E-2</c:v>
                </c:pt>
                <c:pt idx="9050">
                  <c:v>-2.4614760325653084E-2</c:v>
                </c:pt>
                <c:pt idx="9051">
                  <c:v>-2.4455724984355453E-2</c:v>
                </c:pt>
                <c:pt idx="9052">
                  <c:v>-2.4288721535579792E-2</c:v>
                </c:pt>
                <c:pt idx="9053">
                  <c:v>-2.4114015560741095E-2</c:v>
                </c:pt>
                <c:pt idx="9054">
                  <c:v>-2.393186897289843E-2</c:v>
                </c:pt>
                <c:pt idx="9055">
                  <c:v>-2.3742539767480138E-2</c:v>
                </c:pt>
                <c:pt idx="9056">
                  <c:v>-2.3546281797951128E-2</c:v>
                </c:pt>
                <c:pt idx="9057">
                  <c:v>-2.3343344575115169E-2</c:v>
                </c:pt>
                <c:pt idx="9058">
                  <c:v>-2.3133973088790762E-2</c:v>
                </c:pt>
                <c:pt idx="9059">
                  <c:v>-2.2918407650644165E-2</c:v>
                </c:pt>
                <c:pt idx="9060">
                  <c:v>-2.2696883757006805E-2</c:v>
                </c:pt>
                <c:pt idx="9061">
                  <c:v>-2.2469631970547892E-2</c:v>
                </c:pt>
                <c:pt idx="9062">
                  <c:v>-2.2236877819715391E-2</c:v>
                </c:pt>
                <c:pt idx="9063">
                  <c:v>-2.1998841714899721E-2</c:v>
                </c:pt>
                <c:pt idx="9064">
                  <c:v>-2.1755738880316164E-2</c:v>
                </c:pt>
                <c:pt idx="9065">
                  <c:v>-2.1507779300639972E-2</c:v>
                </c:pt>
                <c:pt idx="9066">
                  <c:v>-2.1255167681469213E-2</c:v>
                </c:pt>
                <c:pt idx="9067">
                  <c:v>-2.099810342272623E-2</c:v>
                </c:pt>
                <c:pt idx="9068">
                  <c:v>-2.0736780604147395E-2</c:v>
                </c:pt>
                <c:pt idx="9069">
                  <c:v>-2.0471387982045751E-2</c:v>
                </c:pt>
                <c:pt idx="9070">
                  <c:v>-2.0202108996564296E-2</c:v>
                </c:pt>
                <c:pt idx="9071">
                  <c:v>-1.992912178868074E-2</c:v>
                </c:pt>
                <c:pt idx="9072">
                  <c:v>-1.9652599226241813E-2</c:v>
                </c:pt>
                <c:pt idx="9073">
                  <c:v>-1.9372708938354178E-2</c:v>
                </c:pt>
                <c:pt idx="9074">
                  <c:v>-1.9089613357479503E-2</c:v>
                </c:pt>
                <c:pt idx="9075">
                  <c:v>-1.8803469768616146E-2</c:v>
                </c:pt>
                <c:pt idx="9076">
                  <c:v>-1.8514430364977921E-2</c:v>
                </c:pt>
                <c:pt idx="9077">
                  <c:v>-1.8222642309609766E-2</c:v>
                </c:pt>
                <c:pt idx="9078">
                  <c:v>-1.792824780240708E-2</c:v>
                </c:pt>
                <c:pt idx="9079">
                  <c:v>-1.763138415203273E-2</c:v>
                </c:pt>
                <c:pt idx="9080">
                  <c:v>-1.7332183852251444E-2</c:v>
                </c:pt>
                <c:pt idx="9081">
                  <c:v>-1.7030774662226203E-2</c:v>
                </c:pt>
                <c:pt idx="9082">
                  <c:v>-1.6727279690345449E-2</c:v>
                </c:pt>
                <c:pt idx="9083">
                  <c:v>-1.6421817481173155E-2</c:v>
                </c:pt>
                <c:pt idx="9084">
                  <c:v>-1.6114502105136343E-2</c:v>
                </c:pt>
                <c:pt idx="9085">
                  <c:v>-1.5805443250586002E-2</c:v>
                </c:pt>
                <c:pt idx="9086">
                  <c:v>-1.5494746317888341E-2</c:v>
                </c:pt>
                <c:pt idx="9087">
                  <c:v>-1.5182512515223491E-2</c:v>
                </c:pt>
                <c:pt idx="9088">
                  <c:v>-1.4868838955787509E-2</c:v>
                </c:pt>
                <c:pt idx="9089">
                  <c:v>-1.455381875611253E-2</c:v>
                </c:pt>
                <c:pt idx="9090">
                  <c:v>-1.4237541135237461E-2</c:v>
                </c:pt>
                <c:pt idx="9091">
                  <c:v>-1.3920091514478504E-2</c:v>
                </c:pt>
                <c:pt idx="9092">
                  <c:v>-1.3601551617565374E-2</c:v>
                </c:pt>
                <c:pt idx="9093">
                  <c:v>-1.3281999570924458E-2</c:v>
                </c:pt>
                <c:pt idx="9094">
                  <c:v>-1.2961510003905521E-2</c:v>
                </c:pt>
                <c:pt idx="9095">
                  <c:v>-1.2640154148762097E-2</c:v>
                </c:pt>
                <c:pt idx="9096">
                  <c:v>-1.2317999940210499E-2</c:v>
                </c:pt>
                <c:pt idx="9097">
                  <c:v>-1.1995112114404471E-2</c:v>
                </c:pt>
                <c:pt idx="9098">
                  <c:v>-1.1671552307175342E-2</c:v>
                </c:pt>
                <c:pt idx="9099">
                  <c:v>-1.1347379151399635E-2</c:v>
                </c:pt>
                <c:pt idx="9100">
                  <c:v>-1.1022648373367121E-2</c:v>
                </c:pt>
                <c:pt idx="9101">
                  <c:v>-1.0697412888033072E-2</c:v>
                </c:pt>
                <c:pt idx="9102">
                  <c:v>-1.0373962121161194E-2</c:v>
                </c:pt>
                <c:pt idx="9103">
                  <c:v>-1.0057179865011244E-2</c:v>
                </c:pt>
                <c:pt idx="9104">
                  <c:v>-9.7503306379364291E-3</c:v>
                </c:pt>
                <c:pt idx="9105">
                  <c:v>-9.4545826777527233E-3</c:v>
                </c:pt>
                <c:pt idx="9106">
                  <c:v>-9.1709335448890081E-3</c:v>
                </c:pt>
                <c:pt idx="9107">
                  <c:v>-8.9002854035141934E-3</c:v>
                </c:pt>
                <c:pt idx="9108">
                  <c:v>-8.6434523286623571E-3</c:v>
                </c:pt>
                <c:pt idx="9109">
                  <c:v>-8.4011649679220021E-3</c:v>
                </c:pt>
                <c:pt idx="9110">
                  <c:v>-8.1740749543766297E-3</c:v>
                </c:pt>
                <c:pt idx="9111">
                  <c:v>-7.9627591610453834E-3</c:v>
                </c:pt>
                <c:pt idx="9112">
                  <c:v>-7.767723802657142E-3</c:v>
                </c:pt>
                <c:pt idx="9113">
                  <c:v>-7.5894083876050121E-3</c:v>
                </c:pt>
                <c:pt idx="9114">
                  <c:v>-7.4281895229127114E-3</c:v>
                </c:pt>
                <c:pt idx="9115">
                  <c:v>-7.2843845751268304E-3</c:v>
                </c:pt>
                <c:pt idx="9116">
                  <c:v>-7.1582551901232545E-3</c:v>
                </c:pt>
                <c:pt idx="9117">
                  <c:v>-7.0500106748797396E-3</c:v>
                </c:pt>
                <c:pt idx="9118">
                  <c:v>-6.9598112443200319E-3</c:v>
                </c:pt>
                <c:pt idx="9119">
                  <c:v>-6.8877711363784736E-3</c:v>
                </c:pt>
                <c:pt idx="9120">
                  <c:v>-6.8339615984686361E-3</c:v>
                </c:pt>
                <c:pt idx="9121">
                  <c:v>-6.7984137485654029E-3</c:v>
                </c:pt>
                <c:pt idx="9122">
                  <c:v>-6.7811213141280606E-3</c:v>
                </c:pt>
                <c:pt idx="9123">
                  <c:v>-6.7820432521021731E-3</c:v>
                </c:pt>
                <c:pt idx="9124">
                  <c:v>-6.8011062532418723E-3</c:v>
                </c:pt>
                <c:pt idx="9125">
                  <c:v>-6.8382071339909232E-3</c:v>
                </c:pt>
                <c:pt idx="9126">
                  <c:v>-6.8932151191520409E-3</c:v>
                </c:pt>
                <c:pt idx="9127">
                  <c:v>-6.965974018559363E-3</c:v>
                </c:pt>
                <c:pt idx="9128">
                  <c:v>-7.0563043009490333E-3</c:v>
                </c:pt>
                <c:pt idx="9129">
                  <c:v>-7.1640050681983907E-3</c:v>
                </c:pt>
                <c:pt idx="9130">
                  <c:v>-7.2888559330753231E-3</c:v>
                </c:pt>
                <c:pt idx="9131">
                  <c:v>-7.4306188036060592E-3</c:v>
                </c:pt>
                <c:pt idx="9132">
                  <c:v>-7.5890395771333798E-3</c:v>
                </c:pt>
                <c:pt idx="9133">
                  <c:v>-7.7638497470967722E-3</c:v>
                </c:pt>
                <c:pt idx="9134">
                  <c:v>-7.9547679255231197E-3</c:v>
                </c:pt>
                <c:pt idx="9135">
                  <c:v>-8.1615012841706348E-3</c:v>
                </c:pt>
                <c:pt idx="9136">
                  <c:v>-8.3837469172203301E-3</c:v>
                </c:pt>
                <c:pt idx="9137">
                  <c:v>-8.62119312835871E-3</c:v>
                </c:pt>
                <c:pt idx="9138">
                  <c:v>-8.873520645043138E-3</c:v>
                </c:pt>
                <c:pt idx="9139">
                  <c:v>-9.1381266855837615E-3</c:v>
                </c:pt>
                <c:pt idx="9140">
                  <c:v>-9.4097622257959396E-3</c:v>
                </c:pt>
                <c:pt idx="9141">
                  <c:v>-9.6848179661446071E-3</c:v>
                </c:pt>
                <c:pt idx="9142">
                  <c:v>-9.9618104422182236E-3</c:v>
                </c:pt>
                <c:pt idx="9143">
                  <c:v>-1.0239424853559921E-2</c:v>
                </c:pt>
                <c:pt idx="9144">
                  <c:v>-1.051643943105497E-2</c:v>
                </c:pt>
                <c:pt idx="9145">
                  <c:v>-1.0791718870699319E-2</c:v>
                </c:pt>
                <c:pt idx="9146">
                  <c:v>-1.1064210403232725E-2</c:v>
                </c:pt>
                <c:pt idx="9147">
                  <c:v>-1.1332940064662397E-2</c:v>
                </c:pt>
                <c:pt idx="9148">
                  <c:v>-1.1597009078072557E-2</c:v>
                </c:pt>
                <c:pt idx="9149">
                  <c:v>-1.1855590342901715E-2</c:v>
                </c:pt>
                <c:pt idx="9150">
                  <c:v>-1.2107925030851788E-2</c:v>
                </c:pt>
                <c:pt idx="9151">
                  <c:v>-1.2353319287552879E-2</c:v>
                </c:pt>
                <c:pt idx="9152">
                  <c:v>-1.2591141038968603E-2</c:v>
                </c:pt>
                <c:pt idx="9153">
                  <c:v>-1.2820816901395861E-2</c:v>
                </c:pt>
                <c:pt idx="9154">
                  <c:v>-1.3041829193793103E-2</c:v>
                </c:pt>
                <c:pt idx="9155">
                  <c:v>-1.3253713051061744E-2</c:v>
                </c:pt>
                <c:pt idx="9156">
                  <c:v>-1.3456053636807417E-2</c:v>
                </c:pt>
                <c:pt idx="9157">
                  <c:v>-1.3648483454017511E-2</c:v>
                </c:pt>
                <c:pt idx="9158">
                  <c:v>-1.3830679752012843E-2</c:v>
                </c:pt>
                <c:pt idx="9159">
                  <c:v>-1.4002362027959158E-2</c:v>
                </c:pt>
                <c:pt idx="9160">
                  <c:v>-1.4163289621162109E-2</c:v>
                </c:pt>
                <c:pt idx="9161">
                  <c:v>-1.4313259398313733E-2</c:v>
                </c:pt>
                <c:pt idx="9162">
                  <c:v>-1.4452103527811322E-2</c:v>
                </c:pt>
                <c:pt idx="9163">
                  <c:v>-1.4579687341228451E-2</c:v>
                </c:pt>
                <c:pt idx="9164">
                  <c:v>-1.4695907279983942E-2</c:v>
                </c:pt>
                <c:pt idx="9165">
                  <c:v>-1.4800688925226633E-2</c:v>
                </c:pt>
                <c:pt idx="9166">
                  <c:v>-1.4893985108931328E-2</c:v>
                </c:pt>
                <c:pt idx="9167">
                  <c:v>-1.4975774104184755E-2</c:v>
                </c:pt>
                <c:pt idx="9168">
                  <c:v>-1.5046057892628381E-2</c:v>
                </c:pt>
                <c:pt idx="9169">
                  <c:v>-1.5104860507018132E-2</c:v>
                </c:pt>
                <c:pt idx="9170">
                  <c:v>-1.5152226446858265E-2</c:v>
                </c:pt>
                <c:pt idx="9171">
                  <c:v>-1.5188219165068448E-2</c:v>
                </c:pt>
                <c:pt idx="9172">
                  <c:v>-1.5212919623648095E-2</c:v>
                </c:pt>
                <c:pt idx="9173">
                  <c:v>-1.5226424916311408E-2</c:v>
                </c:pt>
                <c:pt idx="9174">
                  <c:v>-1.5228846956078219E-2</c:v>
                </c:pt>
                <c:pt idx="9175">
                  <c:v>-1.5220311225821565E-2</c:v>
                </c:pt>
                <c:pt idx="9176">
                  <c:v>-1.5200955589790338E-2</c:v>
                </c:pt>
                <c:pt idx="9177">
                  <c:v>-1.5170929164146515E-2</c:v>
                </c:pt>
                <c:pt idx="9178">
                  <c:v>-1.5130391244579062E-2</c:v>
                </c:pt>
                <c:pt idx="9179">
                  <c:v>-1.50795102890817E-2</c:v>
                </c:pt>
                <c:pt idx="9180">
                  <c:v>-1.5018462954009021E-2</c:v>
                </c:pt>
                <c:pt idx="9181">
                  <c:v>-1.4947433181553817E-2</c:v>
                </c:pt>
                <c:pt idx="9182">
                  <c:v>-1.4866611336819081E-2</c:v>
                </c:pt>
                <c:pt idx="9183">
                  <c:v>-1.4776193392689924E-2</c:v>
                </c:pt>
                <c:pt idx="9184">
                  <c:v>-1.467638016074348E-2</c:v>
                </c:pt>
                <c:pt idx="9185">
                  <c:v>-1.4567376566469E-2</c:v>
                </c:pt>
                <c:pt idx="9186">
                  <c:v>-1.444939096710551E-2</c:v>
                </c:pt>
                <c:pt idx="9187">
                  <c:v>-1.4322634510440212E-2</c:v>
                </c:pt>
                <c:pt idx="9188">
                  <c:v>-1.4187320532947257E-2</c:v>
                </c:pt>
                <c:pt idx="9189">
                  <c:v>-1.4043663995683834E-2</c:v>
                </c:pt>
                <c:pt idx="9190">
                  <c:v>-1.3891880956398041E-2</c:v>
                </c:pt>
                <c:pt idx="9191">
                  <c:v>-1.373218807634086E-2</c:v>
                </c:pt>
                <c:pt idx="9192">
                  <c:v>-1.3564802160313045E-2</c:v>
                </c:pt>
                <c:pt idx="9193">
                  <c:v>-1.3389939728515765E-2</c:v>
                </c:pt>
                <c:pt idx="9194">
                  <c:v>-1.320781661881266E-2</c:v>
                </c:pt>
                <c:pt idx="9195">
                  <c:v>-1.3018647618049146E-2</c:v>
                </c:pt>
                <c:pt idx="9196">
                  <c:v>-1.2822646121113473E-2</c:v>
                </c:pt>
                <c:pt idx="9197">
                  <c:v>-1.2620023816462014E-2</c:v>
                </c:pt>
                <c:pt idx="9198">
                  <c:v>-1.2410990396869513E-2</c:v>
                </c:pt>
                <c:pt idx="9199">
                  <c:v>-1.2195753294202973E-2</c:v>
                </c:pt>
                <c:pt idx="9200">
                  <c:v>-1.1974517437054678E-2</c:v>
                </c:pt>
                <c:pt idx="9201">
                  <c:v>-1.1747485030107882E-2</c:v>
                </c:pt>
                <c:pt idx="9202">
                  <c:v>-1.151732576798236E-2</c:v>
                </c:pt>
                <c:pt idx="9203">
                  <c:v>-1.1289571354503153E-2</c:v>
                </c:pt>
                <c:pt idx="9204">
                  <c:v>-1.1067966568786959E-2</c:v>
                </c:pt>
                <c:pt idx="9205">
                  <c:v>-1.0853942767435122E-2</c:v>
                </c:pt>
                <c:pt idx="9206">
                  <c:v>-1.0648742068677986E-2</c:v>
                </c:pt>
                <c:pt idx="9207">
                  <c:v>-1.0453500198297836E-2</c:v>
                </c:pt>
                <c:pt idx="9208">
                  <c:v>-1.0269254360361061E-2</c:v>
                </c:pt>
                <c:pt idx="9209">
                  <c:v>-1.0096948205279141E-2</c:v>
                </c:pt>
                <c:pt idx="9210">
                  <c:v>-9.937436538557106E-3</c:v>
                </c:pt>
                <c:pt idx="9211">
                  <c:v>-9.7914898690494943E-3</c:v>
                </c:pt>
                <c:pt idx="9212">
                  <c:v>-9.6597988024379206E-3</c:v>
                </c:pt>
                <c:pt idx="9213">
                  <c:v>-9.5429782823726449E-3</c:v>
                </c:pt>
                <c:pt idx="9214">
                  <c:v>-9.4415716817283606E-3</c:v>
                </c:pt>
                <c:pt idx="9215">
                  <c:v>-9.3560547465377612E-3</c:v>
                </c:pt>
                <c:pt idx="9216">
                  <c:v>-9.2868393952720805E-3</c:v>
                </c:pt>
                <c:pt idx="9217">
                  <c:v>-9.2342773762303185E-3</c:v>
                </c:pt>
                <c:pt idx="9218">
                  <c:v>-9.1986637858800183E-3</c:v>
                </c:pt>
                <c:pt idx="9219">
                  <c:v>-9.1802404510622528E-3</c:v>
                </c:pt>
                <c:pt idx="9220">
                  <c:v>-9.1791991780329919E-3</c:v>
                </c:pt>
                <c:pt idx="9221">
                  <c:v>-9.1956848713627259E-3</c:v>
                </c:pt>
                <c:pt idx="9222">
                  <c:v>-9.2297985257556968E-3</c:v>
                </c:pt>
                <c:pt idx="9223">
                  <c:v>-9.2816000938827532E-3</c:v>
                </c:pt>
                <c:pt idx="9224">
                  <c:v>-9.3511112333442021E-3</c:v>
                </c:pt>
                <c:pt idx="9225">
                  <c:v>-9.4383179358954288E-3</c:v>
                </c:pt>
                <c:pt idx="9226">
                  <c:v>-9.5431730420762681E-3</c:v>
                </c:pt>
                <c:pt idx="9227">
                  <c:v>-9.6655986443871245E-3</c:v>
                </c:pt>
                <c:pt idx="9228">
                  <c:v>-9.8054883821506941E-3</c:v>
                </c:pt>
                <c:pt idx="9229">
                  <c:v>-9.9627096311880308E-3</c:v>
                </c:pt>
                <c:pt idx="9230">
                  <c:v>-1.0137105591422203E-2</c:v>
                </c:pt>
                <c:pt idx="9231">
                  <c:v>-1.032849727550288E-2</c:v>
                </c:pt>
                <c:pt idx="9232">
                  <c:v>-1.0536685401519755E-2</c:v>
                </c:pt>
                <c:pt idx="9233">
                  <c:v>-1.07614521928444E-2</c:v>
                </c:pt>
                <c:pt idx="9234">
                  <c:v>-1.1002563088106643E-2</c:v>
                </c:pt>
                <c:pt idx="9235">
                  <c:v>-1.125976836427554E-2</c:v>
                </c:pt>
                <c:pt idx="9236">
                  <c:v>-1.1532804675775464E-2</c:v>
                </c:pt>
                <c:pt idx="9237">
                  <c:v>-1.1821396512525119E-2</c:v>
                </c:pt>
                <c:pt idx="9238">
                  <c:v>-1.2125257579742511E-2</c:v>
                </c:pt>
                <c:pt idx="9239">
                  <c:v>-1.2442793015126203E-2</c:v>
                </c:pt>
                <c:pt idx="9240">
                  <c:v>-1.2770893064499819E-2</c:v>
                </c:pt>
                <c:pt idx="9241">
                  <c:v>-1.3107378838050682E-2</c:v>
                </c:pt>
                <c:pt idx="9242">
                  <c:v>-1.3451280191944892E-2</c:v>
                </c:pt>
                <c:pt idx="9243">
                  <c:v>-1.3801719671286003E-2</c:v>
                </c:pt>
                <c:pt idx="9244">
                  <c:v>-1.4157869853392022E-2</c:v>
                </c:pt>
                <c:pt idx="9245">
                  <c:v>-1.451895006542942E-2</c:v>
                </c:pt>
                <c:pt idx="9246">
                  <c:v>-1.4884224578455932E-2</c:v>
                </c:pt>
                <c:pt idx="9247">
                  <c:v>-1.5253000889771395E-2</c:v>
                </c:pt>
                <c:pt idx="9248">
                  <c:v>-1.5624628043500165E-2</c:v>
                </c:pt>
                <c:pt idx="9249">
                  <c:v>-1.5998494988246296E-2</c:v>
                </c:pt>
                <c:pt idx="9250">
                  <c:v>-1.6374028972339971E-2</c:v>
                </c:pt>
                <c:pt idx="9251">
                  <c:v>-1.6750693977145736E-2</c:v>
                </c:pt>
                <c:pt idx="9252">
                  <c:v>-1.7127989188799483E-2</c:v>
                </c:pt>
                <c:pt idx="9253">
                  <c:v>-1.7505447508641182E-2</c:v>
                </c:pt>
                <c:pt idx="9254">
                  <c:v>-1.7882634102517374E-2</c:v>
                </c:pt>
                <c:pt idx="9255">
                  <c:v>-1.8259144989040015E-2</c:v>
                </c:pt>
                <c:pt idx="9256">
                  <c:v>-1.8634605666807615E-2</c:v>
                </c:pt>
                <c:pt idx="9257">
                  <c:v>-1.9008669780518277E-2</c:v>
                </c:pt>
                <c:pt idx="9258">
                  <c:v>-1.9381017825835074E-2</c:v>
                </c:pt>
                <c:pt idx="9259">
                  <c:v>-1.9751355892798316E-2</c:v>
                </c:pt>
                <c:pt idx="9260">
                  <c:v>-2.0119414447519881E-2</c:v>
                </c:pt>
                <c:pt idx="9261">
                  <c:v>-2.0484947151839142E-2</c:v>
                </c:pt>
                <c:pt idx="9262">
                  <c:v>-2.0847729720569055E-2</c:v>
                </c:pt>
                <c:pt idx="9263">
                  <c:v>-2.1207558815914868E-2</c:v>
                </c:pt>
                <c:pt idx="9264">
                  <c:v>-2.1564250978604586E-2</c:v>
                </c:pt>
                <c:pt idx="9265">
                  <c:v>-2.1917641595232424E-2</c:v>
                </c:pt>
                <c:pt idx="9266">
                  <c:v>-2.2267583901280929E-2</c:v>
                </c:pt>
                <c:pt idx="9267">
                  <c:v>-2.2613948019256088E-2</c:v>
                </c:pt>
                <c:pt idx="9268">
                  <c:v>-2.2956620031341409E-2</c:v>
                </c:pt>
                <c:pt idx="9269">
                  <c:v>-2.329550108595221E-2</c:v>
                </c:pt>
                <c:pt idx="9270">
                  <c:v>-2.3630506537547998E-2</c:v>
                </c:pt>
                <c:pt idx="9271">
                  <c:v>-2.3961565119043276E-2</c:v>
                </c:pt>
                <c:pt idx="9272">
                  <c:v>-2.4288618146138287E-2</c:v>
                </c:pt>
                <c:pt idx="9273">
                  <c:v>-2.4611618752878622E-2</c:v>
                </c:pt>
                <c:pt idx="9274">
                  <c:v>-2.4930531157739282E-2</c:v>
                </c:pt>
                <c:pt idx="9275">
                  <c:v>-2.5245329959520262E-2</c:v>
                </c:pt>
                <c:pt idx="9276">
                  <c:v>-2.5555999462331606E-2</c:v>
                </c:pt>
                <c:pt idx="9277">
                  <c:v>-2.5858913629584996E-2</c:v>
                </c:pt>
                <c:pt idx="9278">
                  <c:v>-2.6146257191114974E-2</c:v>
                </c:pt>
                <c:pt idx="9279">
                  <c:v>-2.6412835959583998E-2</c:v>
                </c:pt>
                <c:pt idx="9280">
                  <c:v>-2.6656847424281604E-2</c:v>
                </c:pt>
                <c:pt idx="9281">
                  <c:v>-2.6876767884850081E-2</c:v>
                </c:pt>
                <c:pt idx="9282">
                  <c:v>-2.7071230394105392E-2</c:v>
                </c:pt>
                <c:pt idx="9283">
                  <c:v>-2.7239012592607949E-2</c:v>
                </c:pt>
                <c:pt idx="9284">
                  <c:v>-2.7379028839684627E-2</c:v>
                </c:pt>
                <c:pt idx="9285">
                  <c:v>-2.7490322766208213E-2</c:v>
                </c:pt>
                <c:pt idx="9286">
                  <c:v>-2.7572060102492552E-2</c:v>
                </c:pt>
                <c:pt idx="9287">
                  <c:v>-2.7623521771124482E-2</c:v>
                </c:pt>
                <c:pt idx="9288">
                  <c:v>-2.7644097239398081E-2</c:v>
                </c:pt>
                <c:pt idx="9289">
                  <c:v>-2.7633278126059195E-2</c:v>
                </c:pt>
                <c:pt idx="9290">
                  <c:v>-2.7590652056952072E-2</c:v>
                </c:pt>
                <c:pt idx="9291">
                  <c:v>-2.7515896764058891E-2</c:v>
                </c:pt>
                <c:pt idx="9292">
                  <c:v>-2.7408774422335677E-2</c:v>
                </c:pt>
                <c:pt idx="9293">
                  <c:v>-2.7269126218682022E-2</c:v>
                </c:pt>
                <c:pt idx="9294">
                  <c:v>-2.7096867147327848E-2</c:v>
                </c:pt>
                <c:pt idx="9295">
                  <c:v>-2.6891981025882711E-2</c:v>
                </c:pt>
                <c:pt idx="9296">
                  <c:v>-2.6654515726269704E-2</c:v>
                </c:pt>
                <c:pt idx="9297">
                  <c:v>-2.6384578614753407E-2</c:v>
                </c:pt>
                <c:pt idx="9298">
                  <c:v>-2.6082332195273096E-2</c:v>
                </c:pt>
                <c:pt idx="9299">
                  <c:v>-2.5747989950303116E-2</c:v>
                </c:pt>
                <c:pt idx="9300">
                  <c:v>-2.5381812373485146E-2</c:v>
                </c:pt>
                <c:pt idx="9301">
                  <c:v>-2.4984103188307911E-2</c:v>
                </c:pt>
                <c:pt idx="9302">
                  <c:v>-2.455940244321525E-2</c:v>
                </c:pt>
                <c:pt idx="9303">
                  <c:v>-2.4117153594318638E-2</c:v>
                </c:pt>
                <c:pt idx="9304">
                  <c:v>-2.3663802995159949E-2</c:v>
                </c:pt>
                <c:pt idx="9305">
                  <c:v>-2.3201902642995053E-2</c:v>
                </c:pt>
                <c:pt idx="9306">
                  <c:v>-2.2733715987399858E-2</c:v>
                </c:pt>
                <c:pt idx="9307">
                  <c:v>-2.2261356075110188E-2</c:v>
                </c:pt>
                <c:pt idx="9308">
                  <c:v>-2.1786796450619216E-2</c:v>
                </c:pt>
                <c:pt idx="9309">
                  <c:v>-2.1311877244308094E-2</c:v>
                </c:pt>
                <c:pt idx="9310">
                  <c:v>-2.0838310934868914E-2</c:v>
                </c:pt>
                <c:pt idx="9311">
                  <c:v>-2.0367687950200108E-2</c:v>
                </c:pt>
                <c:pt idx="9312">
                  <c:v>-1.9901482112830576E-2</c:v>
                </c:pt>
                <c:pt idx="9313">
                  <c:v>-1.9441055930418651E-2</c:v>
                </c:pt>
                <c:pt idx="9314">
                  <c:v>-1.8987665731936297E-2</c:v>
                </c:pt>
                <c:pt idx="9315">
                  <c:v>-1.8542466650395589E-2</c:v>
                </c:pt>
                <c:pt idx="9316">
                  <c:v>-1.8106517453211207E-2</c:v>
                </c:pt>
                <c:pt idx="9317">
                  <c:v>-1.7680785221509891E-2</c:v>
                </c:pt>
                <c:pt idx="9318">
                  <c:v>-1.7266149879897882E-2</c:v>
                </c:pt>
                <c:pt idx="9319">
                  <c:v>-1.6863408578380278E-2</c:v>
                </c:pt>
                <c:pt idx="9320">
                  <c:v>-1.6473279928293113E-2</c:v>
                </c:pt>
                <c:pt idx="9321">
                  <c:v>-1.609640809426122E-2</c:v>
                </c:pt>
                <c:pt idx="9322">
                  <c:v>-1.5733366744331422E-2</c:v>
                </c:pt>
                <c:pt idx="9323">
                  <c:v>-1.5384662860555084E-2</c:v>
                </c:pt>
                <c:pt idx="9324">
                  <c:v>-1.5050740412403833E-2</c:v>
                </c:pt>
                <c:pt idx="9325">
                  <c:v>-1.473198389550098E-2</c:v>
                </c:pt>
                <c:pt idx="9326">
                  <c:v>-1.442872173823768E-2</c:v>
                </c:pt>
                <c:pt idx="9327">
                  <c:v>-1.4138177436326355E-2</c:v>
                </c:pt>
                <c:pt idx="9328">
                  <c:v>-1.3853985060320137E-2</c:v>
                </c:pt>
                <c:pt idx="9329">
                  <c:v>-1.3571935738845763E-2</c:v>
                </c:pt>
                <c:pt idx="9330">
                  <c:v>-1.3290630862189411E-2</c:v>
                </c:pt>
                <c:pt idx="9331">
                  <c:v>-1.3008860328176561E-2</c:v>
                </c:pt>
                <c:pt idx="9332">
                  <c:v>-1.2725502721018375E-2</c:v>
                </c:pt>
                <c:pt idx="9333">
                  <c:v>-1.2439518026159259E-2</c:v>
                </c:pt>
                <c:pt idx="9334">
                  <c:v>-1.2149943838962139E-2</c:v>
                </c:pt>
                <c:pt idx="9335">
                  <c:v>-1.1855891803334503E-2</c:v>
                </c:pt>
                <c:pt idx="9336">
                  <c:v>-1.1556544160161601E-2</c:v>
                </c:pt>
                <c:pt idx="9337">
                  <c:v>-1.1251150400477724E-2</c:v>
                </c:pt>
                <c:pt idx="9338">
                  <c:v>-1.093902402237644E-2</c:v>
                </c:pt>
                <c:pt idx="9339">
                  <c:v>-1.0619539390670812E-2</c:v>
                </c:pt>
                <c:pt idx="9340">
                  <c:v>-1.0292128698200252E-2</c:v>
                </c:pt>
                <c:pt idx="9341">
                  <c:v>-9.9562790275457957E-3</c:v>
                </c:pt>
                <c:pt idx="9342">
                  <c:v>-9.6115295118241514E-3</c:v>
                </c:pt>
                <c:pt idx="9343">
                  <c:v>-9.2574685931231335E-3</c:v>
                </c:pt>
                <c:pt idx="9344">
                  <c:v>-8.8937313770561261E-3</c:v>
                </c:pt>
                <c:pt idx="9345">
                  <c:v>-8.5199970818335673E-3</c:v>
                </c:pt>
                <c:pt idx="9346">
                  <c:v>-8.1359865801789843E-3</c:v>
                </c:pt>
                <c:pt idx="9347">
                  <c:v>-7.7414600323544754E-3</c:v>
                </c:pt>
                <c:pt idx="9348">
                  <c:v>-7.3362146085061593E-3</c:v>
                </c:pt>
                <c:pt idx="9349">
                  <c:v>-6.9200822984923881E-3</c:v>
                </c:pt>
                <c:pt idx="9350">
                  <c:v>-6.4929278073169944E-3</c:v>
                </c:pt>
                <c:pt idx="9351">
                  <c:v>-6.0546465342559089E-3</c:v>
                </c:pt>
                <c:pt idx="9352">
                  <c:v>-5.6079147925561477E-3</c:v>
                </c:pt>
                <c:pt idx="9353">
                  <c:v>-5.1586276643639612E-3</c:v>
                </c:pt>
                <c:pt idx="9354">
                  <c:v>-4.7107182654307373E-3</c:v>
                </c:pt>
                <c:pt idx="9355">
                  <c:v>-4.2655696564514274E-3</c:v>
                </c:pt>
                <c:pt idx="9356">
                  <c:v>-3.8243797957828686E-3</c:v>
                </c:pt>
                <c:pt idx="9357">
                  <c:v>-3.3882523983434411E-3</c:v>
                </c:pt>
                <c:pt idx="9358">
                  <c:v>-2.9582043218589252E-3</c:v>
                </c:pt>
                <c:pt idx="9359">
                  <c:v>-2.5351697716272216E-3</c:v>
                </c:pt>
                <c:pt idx="9360">
                  <c:v>-2.1200042675514411E-3</c:v>
                </c:pt>
                <c:pt idx="9361">
                  <c:v>-1.7134884824297981E-3</c:v>
                </c:pt>
                <c:pt idx="9362">
                  <c:v>-1.3163319567465403E-3</c:v>
                </c:pt>
                <c:pt idx="9363">
                  <c:v>-9.2917669154758274E-4</c:v>
                </c:pt>
                <c:pt idx="9364">
                  <c:v>-5.52600620979823E-4</c:v>
                </c:pt>
                <c:pt idx="9365">
                  <c:v>-1.8712096619018372E-4</c:v>
                </c:pt>
                <c:pt idx="9366">
                  <c:v>1.6680252760911996E-4</c:v>
                </c:pt>
                <c:pt idx="9367">
                  <c:v>5.0876446900332509E-4</c:v>
                </c:pt>
                <c:pt idx="9368">
                  <c:v>8.3841081117136211E-4</c:v>
                </c:pt>
                <c:pt idx="9369">
                  <c:v>1.1554359535423861E-3</c:v>
                </c:pt>
                <c:pt idx="9370">
                  <c:v>1.4595799521701874E-3</c:v>
                </c:pt>
                <c:pt idx="9371">
                  <c:v>1.7506258366228142E-3</c:v>
                </c:pt>
                <c:pt idx="9372">
                  <c:v>2.0283970311329499E-3</c:v>
                </c:pt>
                <c:pt idx="9373">
                  <c:v>2.2927548777107501E-3</c:v>
                </c:pt>
                <c:pt idx="9374">
                  <c:v>2.5435962588845045E-3</c:v>
                </c:pt>
                <c:pt idx="9375">
                  <c:v>2.7808513177051278E-3</c:v>
                </c:pt>
                <c:pt idx="9376">
                  <c:v>3.004481272627891E-3</c:v>
                </c:pt>
                <c:pt idx="9377">
                  <c:v>3.2144763248681384E-3</c:v>
                </c:pt>
                <c:pt idx="9378">
                  <c:v>3.4108536558171442E-3</c:v>
                </c:pt>
                <c:pt idx="9379">
                  <c:v>3.593655512098809E-3</c:v>
                </c:pt>
                <c:pt idx="9380">
                  <c:v>3.7629473758477336E-3</c:v>
                </c:pt>
                <c:pt idx="9381">
                  <c:v>3.9188162177934615E-3</c:v>
                </c:pt>
                <c:pt idx="9382">
                  <c:v>4.0613688307445869E-3</c:v>
                </c:pt>
                <c:pt idx="9383">
                  <c:v>4.1907302410790206E-3</c:v>
                </c:pt>
                <c:pt idx="9384">
                  <c:v>4.3070421958634345E-3</c:v>
                </c:pt>
                <c:pt idx="9385">
                  <c:v>4.4104617232445607E-3</c:v>
                </c:pt>
                <c:pt idx="9386">
                  <c:v>4.5011597637784374E-3</c:v>
                </c:pt>
                <c:pt idx="9387">
                  <c:v>4.5793198703893727E-3</c:v>
                </c:pt>
                <c:pt idx="9388">
                  <c:v>4.645136974679236E-3</c:v>
                </c:pt>
                <c:pt idx="9389">
                  <c:v>4.6988162173385948E-3</c:v>
                </c:pt>
                <c:pt idx="9390">
                  <c:v>4.7405718404444665E-3</c:v>
                </c:pt>
                <c:pt idx="9391">
                  <c:v>4.7706261394645493E-3</c:v>
                </c:pt>
                <c:pt idx="9392">
                  <c:v>4.789208472824792E-3</c:v>
                </c:pt>
                <c:pt idx="9393">
                  <c:v>4.7965543269355357E-3</c:v>
                </c:pt>
                <c:pt idx="9394">
                  <c:v>4.7929044346113414E-3</c:v>
                </c:pt>
                <c:pt idx="9395">
                  <c:v>4.7785039448606445E-3</c:v>
                </c:pt>
                <c:pt idx="9396">
                  <c:v>4.7536016420635201E-3</c:v>
                </c:pt>
                <c:pt idx="9397">
                  <c:v>4.7184492125987524E-3</c:v>
                </c:pt>
                <c:pt idx="9398">
                  <c:v>4.6733005570250971E-3</c:v>
                </c:pt>
                <c:pt idx="9399">
                  <c:v>4.6184111459660364E-3</c:v>
                </c:pt>
                <c:pt idx="9400">
                  <c:v>4.5540374178920304E-3</c:v>
                </c:pt>
                <c:pt idx="9401">
                  <c:v>4.4804362170394975E-3</c:v>
                </c:pt>
                <c:pt idx="9402">
                  <c:v>4.3978642697511065E-3</c:v>
                </c:pt>
                <c:pt idx="9403">
                  <c:v>4.3065776975675131E-3</c:v>
                </c:pt>
                <c:pt idx="9404">
                  <c:v>4.2068315654463229E-3</c:v>
                </c:pt>
                <c:pt idx="9405">
                  <c:v>4.0988794635295036E-3</c:v>
                </c:pt>
                <c:pt idx="9406">
                  <c:v>3.9829731209259801E-3</c:v>
                </c:pt>
                <c:pt idx="9407">
                  <c:v>3.8593620500212721E-3</c:v>
                </c:pt>
                <c:pt idx="9408">
                  <c:v>3.7282932198709671E-3</c:v>
                </c:pt>
                <c:pt idx="9409">
                  <c:v>3.5900107572794378E-3</c:v>
                </c:pt>
                <c:pt idx="9410">
                  <c:v>3.4447556742092994E-3</c:v>
                </c:pt>
                <c:pt idx="9411">
                  <c:v>3.2927656202108406E-3</c:v>
                </c:pt>
                <c:pt idx="9412">
                  <c:v>3.1342746586037963E-3</c:v>
                </c:pt>
                <c:pt idx="9413">
                  <c:v>2.9695130651864656E-3</c:v>
                </c:pt>
                <c:pt idx="9414">
                  <c:v>2.801077789284265E-3</c:v>
                </c:pt>
                <c:pt idx="9415">
                  <c:v>2.6343110529047455E-3</c:v>
                </c:pt>
                <c:pt idx="9416">
                  <c:v>2.4728391884238543E-3</c:v>
                </c:pt>
                <c:pt idx="9417">
                  <c:v>2.3180674203168842E-3</c:v>
                </c:pt>
                <c:pt idx="9418">
                  <c:v>2.1712182765448152E-3</c:v>
                </c:pt>
                <c:pt idx="9419">
                  <c:v>2.0334111063898905E-3</c:v>
                </c:pt>
                <c:pt idx="9420">
                  <c:v>1.9056696519769063E-3</c:v>
                </c:pt>
                <c:pt idx="9421">
                  <c:v>1.7889268351047546E-3</c:v>
                </c:pt>
                <c:pt idx="9422">
                  <c:v>1.6840292958996562E-3</c:v>
                </c:pt>
                <c:pt idx="9423">
                  <c:v>1.5917417780341419E-3</c:v>
                </c:pt>
                <c:pt idx="9424">
                  <c:v>1.5127513659149224E-3</c:v>
                </c:pt>
                <c:pt idx="9425">
                  <c:v>1.4476715761082984E-3</c:v>
                </c:pt>
                <c:pt idx="9426">
                  <c:v>1.3970463052830919E-3</c:v>
                </c:pt>
                <c:pt idx="9427">
                  <c:v>1.3613536370646947E-3</c:v>
                </c:pt>
                <c:pt idx="9428">
                  <c:v>1.3410095102988544E-3</c:v>
                </c:pt>
                <c:pt idx="9429">
                  <c:v>1.3363712513168086E-3</c:v>
                </c:pt>
                <c:pt idx="9430">
                  <c:v>1.3477409728749373E-3</c:v>
                </c:pt>
                <c:pt idx="9431">
                  <c:v>1.3753688425127658E-3</c:v>
                </c:pt>
                <c:pt idx="9432">
                  <c:v>1.4194562231336261E-3</c:v>
                </c:pt>
                <c:pt idx="9433">
                  <c:v>1.48015868866315E-3</c:v>
                </c:pt>
                <c:pt idx="9434">
                  <c:v>1.5575889176825063E-3</c:v>
                </c:pt>
                <c:pt idx="9435">
                  <c:v>1.6518194679666341E-3</c:v>
                </c:pt>
                <c:pt idx="9436">
                  <c:v>1.7628854348830005E-3</c:v>
                </c:pt>
                <c:pt idx="9437">
                  <c:v>1.8907869966242774E-3</c:v>
                </c:pt>
                <c:pt idx="9438">
                  <c:v>2.0354918492591942E-3</c:v>
                </c:pt>
                <c:pt idx="9439">
                  <c:v>2.1932147078869519E-3</c:v>
                </c:pt>
                <c:pt idx="9440">
                  <c:v>2.3558247317737794E-3</c:v>
                </c:pt>
                <c:pt idx="9441">
                  <c:v>2.5178531826797186E-3</c:v>
                </c:pt>
                <c:pt idx="9442">
                  <c:v>2.6772886453117779E-3</c:v>
                </c:pt>
                <c:pt idx="9443">
                  <c:v>2.8323776931345307E-3</c:v>
                </c:pt>
                <c:pt idx="9444">
                  <c:v>2.9815017103450416E-3</c:v>
                </c:pt>
                <c:pt idx="9445">
                  <c:v>3.1231666317080888E-3</c:v>
                </c:pt>
                <c:pt idx="9446">
                  <c:v>3.2559969910954788E-3</c:v>
                </c:pt>
                <c:pt idx="9447">
                  <c:v>3.3787302968895667E-3</c:v>
                </c:pt>
                <c:pt idx="9448">
                  <c:v>3.4902115869528362E-3</c:v>
                </c:pt>
                <c:pt idx="9449">
                  <c:v>3.5893881561798601E-3</c:v>
                </c:pt>
                <c:pt idx="9450">
                  <c:v>3.675304454581248E-3</c:v>
                </c:pt>
                <c:pt idx="9451">
                  <c:v>3.747097153838393E-3</c:v>
                </c:pt>
                <c:pt idx="9452">
                  <c:v>3.8039903800931316E-3</c:v>
                </c:pt>
                <c:pt idx="9453">
                  <c:v>3.8452911105720158E-3</c:v>
                </c:pt>
                <c:pt idx="9454">
                  <c:v>3.8703847314962843E-3</c:v>
                </c:pt>
                <c:pt idx="9455">
                  <c:v>3.8787307545954321E-3</c:v>
                </c:pt>
                <c:pt idx="9456">
                  <c:v>3.8698586894233677E-3</c:v>
                </c:pt>
                <c:pt idx="9457">
                  <c:v>3.8433640685711073E-3</c:v>
                </c:pt>
                <c:pt idx="9458">
                  <c:v>3.798904622777665E-3</c:v>
                </c:pt>
                <c:pt idx="9459">
                  <c:v>3.736196602860974E-3</c:v>
                </c:pt>
                <c:pt idx="9460">
                  <c:v>3.6550112453220258E-3</c:v>
                </c:pt>
                <c:pt idx="9461">
                  <c:v>3.5551713784179721E-3</c:v>
                </c:pt>
                <c:pt idx="9462">
                  <c:v>3.4365481654523812E-3</c:v>
                </c:pt>
                <c:pt idx="9463">
                  <c:v>3.2990579819931164E-3</c:v>
                </c:pt>
                <c:pt idx="9464">
                  <c:v>3.1426594236993208E-3</c:v>
                </c:pt>
                <c:pt idx="9465">
                  <c:v>2.9673504414186986E-3</c:v>
                </c:pt>
                <c:pt idx="9466">
                  <c:v>2.7731656002035407E-3</c:v>
                </c:pt>
                <c:pt idx="9467">
                  <c:v>2.5601734588888863E-3</c:v>
                </c:pt>
                <c:pt idx="9468">
                  <c:v>2.3284740668776276E-3</c:v>
                </c:pt>
                <c:pt idx="9469">
                  <c:v>2.0781965747858808E-3</c:v>
                </c:pt>
                <c:pt idx="9470">
                  <c:v>1.8094969556129471E-3</c:v>
                </c:pt>
                <c:pt idx="9471">
                  <c:v>1.5225558331277797E-3</c:v>
                </c:pt>
                <c:pt idx="9472">
                  <c:v>1.2175764141746414E-3</c:v>
                </c:pt>
                <c:pt idx="9473">
                  <c:v>8.9478252164310675E-4</c:v>
                </c:pt>
                <c:pt idx="9474">
                  <c:v>5.5441672487282307E-4</c:v>
                </c:pt>
                <c:pt idx="9475">
                  <c:v>1.9673856430332852E-4</c:v>
                </c:pt>
                <c:pt idx="9476">
                  <c:v>-1.7797713278048933E-4</c:v>
                </c:pt>
                <c:pt idx="9477">
                  <c:v>-5.6944184851268433E-4</c:v>
                </c:pt>
                <c:pt idx="9478">
                  <c:v>-9.773548857788107E-4</c:v>
                </c:pt>
                <c:pt idx="9479">
                  <c:v>-1.4014047976257365E-3</c:v>
                </c:pt>
                <c:pt idx="9480">
                  <c:v>-1.8412707377058423E-3</c:v>
                </c:pt>
                <c:pt idx="9481">
                  <c:v>-2.2966237346587408E-3</c:v>
                </c:pt>
                <c:pt idx="9482">
                  <c:v>-2.7671278932779372E-3</c:v>
                </c:pt>
                <c:pt idx="9483">
                  <c:v>-3.2524415252523317E-3</c:v>
                </c:pt>
                <c:pt idx="9484">
                  <c:v>-3.7522182122138713E-3</c:v>
                </c:pt>
                <c:pt idx="9485">
                  <c:v>-4.2661078037625174E-3</c:v>
                </c:pt>
                <c:pt idx="9486">
                  <c:v>-4.7937573530789628E-3</c:v>
                </c:pt>
                <c:pt idx="9487">
                  <c:v>-5.3348119926737115E-3</c:v>
                </c:pt>
                <c:pt idx="9488">
                  <c:v>-5.8889157527589175E-3</c:v>
                </c:pt>
                <c:pt idx="9489">
                  <c:v>-6.4557123246665503E-3</c:v>
                </c:pt>
                <c:pt idx="9490">
                  <c:v>-7.0348457716734036E-3</c:v>
                </c:pt>
                <c:pt idx="9491">
                  <c:v>-7.6259611895303694E-3</c:v>
                </c:pt>
                <c:pt idx="9492">
                  <c:v>-8.2287053189299512E-3</c:v>
                </c:pt>
                <c:pt idx="9493">
                  <c:v>-8.8427271120831031E-3</c:v>
                </c:pt>
                <c:pt idx="9494">
                  <c:v>-9.4676782555133693E-3</c:v>
                </c:pt>
                <c:pt idx="9495">
                  <c:v>-1.0103213651113822E-2</c:v>
                </c:pt>
                <c:pt idx="9496">
                  <c:v>-1.0748991857450119E-2</c:v>
                </c:pt>
                <c:pt idx="9497">
                  <c:v>-1.1404675493231235E-2</c:v>
                </c:pt>
                <c:pt idx="9498">
                  <c:v>-1.2069931604808485E-2</c:v>
                </c:pt>
                <c:pt idx="9499">
                  <c:v>-1.274443199950312E-2</c:v>
                </c:pt>
                <c:pt idx="9500">
                  <c:v>-1.3427853546502725E-2</c:v>
                </c:pt>
                <c:pt idx="9501">
                  <c:v>-1.411987844700846E-2</c:v>
                </c:pt>
                <c:pt idx="9502">
                  <c:v>-1.4817803884180632E-2</c:v>
                </c:pt>
                <c:pt idx="9503">
                  <c:v>-1.5516160290264517E-2</c:v>
                </c:pt>
                <c:pt idx="9504">
                  <c:v>-1.6211210097312283E-2</c:v>
                </c:pt>
                <c:pt idx="9505">
                  <c:v>-1.6901457246293453E-2</c:v>
                </c:pt>
                <c:pt idx="9506">
                  <c:v>-1.758559165465659E-2</c:v>
                </c:pt>
                <c:pt idx="9507">
                  <c:v>-1.8262409056797272E-2</c:v>
                </c:pt>
                <c:pt idx="9508">
                  <c:v>-1.8930803390972306E-2</c:v>
                </c:pt>
                <c:pt idx="9509">
                  <c:v>-1.9589761989336797E-2</c:v>
                </c:pt>
                <c:pt idx="9510">
                  <c:v>-2.023836101356229E-2</c:v>
                </c:pt>
                <c:pt idx="9511">
                  <c:v>-2.08757610407974E-2</c:v>
                </c:pt>
                <c:pt idx="9512">
                  <c:v>-2.1501202794812494E-2</c:v>
                </c:pt>
                <c:pt idx="9513">
                  <c:v>-2.2114003020318289E-2</c:v>
                </c:pt>
                <c:pt idx="9514">
                  <c:v>-2.271355049842529E-2</c:v>
                </c:pt>
                <c:pt idx="9515">
                  <c:v>-2.329930220108389E-2</c:v>
                </c:pt>
                <c:pt idx="9516">
                  <c:v>-2.387077958222876E-2</c:v>
                </c:pt>
                <c:pt idx="9517">
                  <c:v>-2.4427565003245204E-2</c:v>
                </c:pt>
                <c:pt idx="9518">
                  <c:v>-2.4969298290283309E-2</c:v>
                </c:pt>
                <c:pt idx="9519">
                  <c:v>-2.5495673420862997E-2</c:v>
                </c:pt>
                <c:pt idx="9520">
                  <c:v>-2.6006435337142787E-2</c:v>
                </c:pt>
                <c:pt idx="9521">
                  <c:v>-2.6501376883164091E-2</c:v>
                </c:pt>
                <c:pt idx="9522">
                  <c:v>-2.6980335863330145E-2</c:v>
                </c:pt>
                <c:pt idx="9523">
                  <c:v>-2.7443192219337879E-2</c:v>
                </c:pt>
                <c:pt idx="9524">
                  <c:v>-2.7889865322744675E-2</c:v>
                </c:pt>
                <c:pt idx="9525">
                  <c:v>-2.8320311380326871E-2</c:v>
                </c:pt>
                <c:pt idx="9526">
                  <c:v>-2.8734520949367178E-2</c:v>
                </c:pt>
                <c:pt idx="9527">
                  <c:v>-2.9132516559995422E-2</c:v>
                </c:pt>
                <c:pt idx="9528">
                  <c:v>-2.9514350441701951E-2</c:v>
                </c:pt>
                <c:pt idx="9529">
                  <c:v>-2.9880102351142392E-2</c:v>
                </c:pt>
                <c:pt idx="9530">
                  <c:v>-3.0229877498358298E-2</c:v>
                </c:pt>
                <c:pt idx="9531">
                  <c:v>-3.0563804568549034E-2</c:v>
                </c:pt>
                <c:pt idx="9532">
                  <c:v>-3.088203383654561E-2</c:v>
                </c:pt>
                <c:pt idx="9533">
                  <c:v>-3.1184735371157329E-2</c:v>
                </c:pt>
                <c:pt idx="9534">
                  <c:v>-3.14720973265857E-2</c:v>
                </c:pt>
                <c:pt idx="9535">
                  <c:v>-3.1744324318128486E-2</c:v>
                </c:pt>
                <c:pt idx="9536">
                  <c:v>-3.2001635879427337E-2</c:v>
                </c:pt>
                <c:pt idx="9537">
                  <c:v>-3.224426499854658E-2</c:v>
                </c:pt>
                <c:pt idx="9538">
                  <c:v>-3.2472456730209175E-2</c:v>
                </c:pt>
                <c:pt idx="9539">
                  <c:v>-3.2686466881553251E-2</c:v>
                </c:pt>
                <c:pt idx="9540">
                  <c:v>-3.2886560768817234E-2</c:v>
                </c:pt>
                <c:pt idx="9541">
                  <c:v>-3.3073012042403559E-2</c:v>
                </c:pt>
                <c:pt idx="9542">
                  <c:v>-3.3246101577818016E-2</c:v>
                </c:pt>
                <c:pt idx="9543">
                  <c:v>-3.3406116430029199E-2</c:v>
                </c:pt>
                <c:pt idx="9544">
                  <c:v>-3.3553348848840751E-2</c:v>
                </c:pt>
                <c:pt idx="9545">
                  <c:v>-3.3688095352920694E-2</c:v>
                </c:pt>
                <c:pt idx="9546">
                  <c:v>-3.3810655860181664E-2</c:v>
                </c:pt>
                <c:pt idx="9547">
                  <c:v>-3.3921332872259548E-2</c:v>
                </c:pt>
                <c:pt idx="9548">
                  <c:v>-3.4020430710889629E-2</c:v>
                </c:pt>
                <c:pt idx="9549">
                  <c:v>-3.4108254804033761E-2</c:v>
                </c:pt>
                <c:pt idx="9550">
                  <c:v>-3.4185111019664746E-2</c:v>
                </c:pt>
                <c:pt idx="9551">
                  <c:v>-3.4251305045169295E-2</c:v>
                </c:pt>
                <c:pt idx="9552">
                  <c:v>-3.4307141810384592E-2</c:v>
                </c:pt>
                <c:pt idx="9553">
                  <c:v>-3.4352924952337612E-2</c:v>
                </c:pt>
                <c:pt idx="9554">
                  <c:v>-3.4388956319811287E-2</c:v>
                </c:pt>
                <c:pt idx="9555">
                  <c:v>-3.4415535515914565E-2</c:v>
                </c:pt>
                <c:pt idx="9556">
                  <c:v>-3.4432959476888604E-2</c:v>
                </c:pt>
                <c:pt idx="9557">
                  <c:v>-3.4441522085433607E-2</c:v>
                </c:pt>
                <c:pt idx="9558">
                  <c:v>-3.4441513816894261E-2</c:v>
                </c:pt>
                <c:pt idx="9559">
                  <c:v>-3.4433221416694679E-2</c:v>
                </c:pt>
                <c:pt idx="9560">
                  <c:v>-3.4416927607465057E-2</c:v>
                </c:pt>
                <c:pt idx="9561">
                  <c:v>-3.4392910824354139E-2</c:v>
                </c:pt>
                <c:pt idx="9562">
                  <c:v>-3.4361444977071984E-2</c:v>
                </c:pt>
                <c:pt idx="9563">
                  <c:v>-3.4322799237257728E-2</c:v>
                </c:pt>
                <c:pt idx="9564">
                  <c:v>-3.4277145547116486E-2</c:v>
                </c:pt>
                <c:pt idx="9565">
                  <c:v>-3.4224543706152237E-2</c:v>
                </c:pt>
                <c:pt idx="9566">
                  <c:v>-3.4165114919816816E-2</c:v>
                </c:pt>
                <c:pt idx="9567">
                  <c:v>-3.4099061341375358E-2</c:v>
                </c:pt>
                <c:pt idx="9568">
                  <c:v>-3.402658659530973E-2</c:v>
                </c:pt>
                <c:pt idx="9569">
                  <c:v>-3.3947892590242806E-2</c:v>
                </c:pt>
                <c:pt idx="9570">
                  <c:v>-3.3863179150550551E-2</c:v>
                </c:pt>
                <c:pt idx="9571">
                  <c:v>-3.3772643772729448E-2</c:v>
                </c:pt>
                <c:pt idx="9572">
                  <c:v>-3.3676481406729956E-2</c:v>
                </c:pt>
                <c:pt idx="9573">
                  <c:v>-3.3574884257580533E-2</c:v>
                </c:pt>
                <c:pt idx="9574">
                  <c:v>-3.3468041606146477E-2</c:v>
                </c:pt>
                <c:pt idx="9575">
                  <c:v>-3.3356139648030234E-2</c:v>
                </c:pt>
                <c:pt idx="9576">
                  <c:v>-3.3239361349658512E-2</c:v>
                </c:pt>
                <c:pt idx="9577">
                  <c:v>-3.3117886320634761E-2</c:v>
                </c:pt>
                <c:pt idx="9578">
                  <c:v>-3.2991890701468976E-2</c:v>
                </c:pt>
                <c:pt idx="9579">
                  <c:v>-3.2861547065828597E-2</c:v>
                </c:pt>
                <c:pt idx="9580">
                  <c:v>-3.2727024336486388E-2</c:v>
                </c:pt>
                <c:pt idx="9581">
                  <c:v>-3.2588487714172137E-2</c:v>
                </c:pt>
                <c:pt idx="9582">
                  <c:v>-3.2446098618564796E-2</c:v>
                </c:pt>
                <c:pt idx="9583">
                  <c:v>-3.2300014640693139E-2</c:v>
                </c:pt>
                <c:pt idx="9584">
                  <c:v>-3.2150389506040003E-2</c:v>
                </c:pt>
                <c:pt idx="9585">
                  <c:v>-3.1997373047675366E-2</c:v>
                </c:pt>
                <c:pt idx="9586">
                  <c:v>-3.1841111188770192E-2</c:v>
                </c:pt>
                <c:pt idx="9587">
                  <c:v>-3.1681745933870825E-2</c:v>
                </c:pt>
                <c:pt idx="9588">
                  <c:v>-3.1519415368339805E-2</c:v>
                </c:pt>
                <c:pt idx="9589">
                  <c:v>-3.135425366539301E-2</c:v>
                </c:pt>
                <c:pt idx="9590">
                  <c:v>-3.1186391100193517E-2</c:v>
                </c:pt>
                <c:pt idx="9591">
                  <c:v>-3.1015954070478111E-2</c:v>
                </c:pt>
                <c:pt idx="9592">
                  <c:v>-3.0843065123224305E-2</c:v>
                </c:pt>
                <c:pt idx="9593">
                  <c:v>-3.0667842986883905E-2</c:v>
                </c:pt>
                <c:pt idx="9594">
                  <c:v>-3.0490402608732977E-2</c:v>
                </c:pt>
                <c:pt idx="9595">
                  <c:v>-3.0310855196909112E-2</c:v>
                </c:pt>
                <c:pt idx="9596">
                  <c:v>-3.0129308266728203E-2</c:v>
                </c:pt>
                <c:pt idx="9597">
                  <c:v>-2.9945865690892786E-2</c:v>
                </c:pt>
                <c:pt idx="9598">
                  <c:v>-2.9760627753223783E-2</c:v>
                </c:pt>
                <c:pt idx="9599">
                  <c:v>-2.9573691205566112E-2</c:v>
                </c:pt>
                <c:pt idx="9600">
                  <c:v>-2.9385149327537288E-2</c:v>
                </c:pt>
                <c:pt idx="9601">
                  <c:v>-2.9195091988805245E-2</c:v>
                </c:pt>
                <c:pt idx="9602">
                  <c:v>-2.9003605713598977E-2</c:v>
                </c:pt>
                <c:pt idx="9603">
                  <c:v>-2.8810773747171819E-2</c:v>
                </c:pt>
                <c:pt idx="9604">
                  <c:v>-2.861667612395315E-2</c:v>
                </c:pt>
                <c:pt idx="9605">
                  <c:v>-2.8421389737138886E-2</c:v>
                </c:pt>
                <c:pt idx="9606">
                  <c:v>-2.8224988409486847E-2</c:v>
                </c:pt>
                <c:pt idx="9607">
                  <c:v>-2.8027542965095676E-2</c:v>
                </c:pt>
                <c:pt idx="9608">
                  <c:v>-2.7829121301960951E-2</c:v>
                </c:pt>
                <c:pt idx="9609">
                  <c:v>-2.7629788465113905E-2</c:v>
                </c:pt>
                <c:pt idx="9610">
                  <c:v>-2.7429606720161235E-2</c:v>
                </c:pt>
                <c:pt idx="9611">
                  <c:v>-2.7228635627056203E-2</c:v>
                </c:pt>
                <c:pt idx="9612">
                  <c:v>-2.7026932113942539E-2</c:v>
                </c:pt>
                <c:pt idx="9613">
                  <c:v>-2.6824550550923691E-2</c:v>
                </c:pt>
                <c:pt idx="9614">
                  <c:v>-2.6620875167428414E-2</c:v>
                </c:pt>
                <c:pt idx="9615">
                  <c:v>-2.6414513453552672E-2</c:v>
                </c:pt>
                <c:pt idx="9616">
                  <c:v>-2.6204552614006595E-2</c:v>
                </c:pt>
                <c:pt idx="9617">
                  <c:v>-2.5990701893082575E-2</c:v>
                </c:pt>
                <c:pt idx="9618">
                  <c:v>-2.5772718527846353E-2</c:v>
                </c:pt>
                <c:pt idx="9619">
                  <c:v>-2.5550385398663764E-2</c:v>
                </c:pt>
                <c:pt idx="9620">
                  <c:v>-2.5323508945759712E-2</c:v>
                </c:pt>
                <c:pt idx="9621">
                  <c:v>-2.5091917873120994E-2</c:v>
                </c:pt>
                <c:pt idx="9622">
                  <c:v>-2.485546192505747E-2</c:v>
                </c:pt>
                <c:pt idx="9623">
                  <c:v>-2.4614010708440041E-2</c:v>
                </c:pt>
                <c:pt idx="9624">
                  <c:v>-2.4367452558810742E-2</c:v>
                </c:pt>
                <c:pt idx="9625">
                  <c:v>-2.4115693449459828E-2</c:v>
                </c:pt>
                <c:pt idx="9626">
                  <c:v>-2.3858655942575534E-2</c:v>
                </c:pt>
                <c:pt idx="9627">
                  <c:v>-2.3596278181554905E-2</c:v>
                </c:pt>
                <c:pt idx="9628">
                  <c:v>-2.3328512923548123E-2</c:v>
                </c:pt>
                <c:pt idx="9629">
                  <c:v>-2.3055326611296285E-2</c:v>
                </c:pt>
                <c:pt idx="9630">
                  <c:v>-2.2776698483311798E-2</c:v>
                </c:pt>
                <c:pt idx="9631">
                  <c:v>-2.2492619721443289E-2</c:v>
                </c:pt>
                <c:pt idx="9632">
                  <c:v>-2.22030926348619E-2</c:v>
                </c:pt>
                <c:pt idx="9633">
                  <c:v>-2.19081298795018E-2</c:v>
                </c:pt>
                <c:pt idx="9634">
                  <c:v>-2.1607753711988174E-2</c:v>
                </c:pt>
                <c:pt idx="9635">
                  <c:v>-2.1301995277085598E-2</c:v>
                </c:pt>
                <c:pt idx="9636">
                  <c:v>-2.0990893927703525E-2</c:v>
                </c:pt>
                <c:pt idx="9637">
                  <c:v>-2.0674496576499234E-2</c:v>
                </c:pt>
                <c:pt idx="9638">
                  <c:v>-2.0352857078125054E-2</c:v>
                </c:pt>
                <c:pt idx="9639">
                  <c:v>-2.0026035641173917E-2</c:v>
                </c:pt>
                <c:pt idx="9640">
                  <c:v>-1.9694098268885966E-2</c:v>
                </c:pt>
                <c:pt idx="9641">
                  <c:v>-1.9357116227688799E-2</c:v>
                </c:pt>
                <c:pt idx="9642">
                  <c:v>-1.9015165542655213E-2</c:v>
                </c:pt>
                <c:pt idx="9643">
                  <c:v>-1.8668326518973793E-2</c:v>
                </c:pt>
                <c:pt idx="9644">
                  <c:v>-1.8316683288541209E-2</c:v>
                </c:pt>
                <c:pt idx="9645">
                  <c:v>-1.7960323380798289E-2</c:v>
                </c:pt>
                <c:pt idx="9646">
                  <c:v>-1.7599337316946698E-2</c:v>
                </c:pt>
                <c:pt idx="9647">
                  <c:v>-1.7233818226698162E-2</c:v>
                </c:pt>
                <c:pt idx="9648">
                  <c:v>-1.6863861486723575E-2</c:v>
                </c:pt>
                <c:pt idx="9649">
                  <c:v>-1.6489564379986017E-2</c:v>
                </c:pt>
                <c:pt idx="9650">
                  <c:v>-1.6111025775157963E-2</c:v>
                </c:pt>
                <c:pt idx="9651">
                  <c:v>-1.5728345825340148E-2</c:v>
                </c:pt>
                <c:pt idx="9652">
                  <c:v>-1.5341625685316966E-2</c:v>
                </c:pt>
                <c:pt idx="9653">
                  <c:v>-1.4950967246600682E-2</c:v>
                </c:pt>
                <c:pt idx="9654">
                  <c:v>-1.4556472889535007E-2</c:v>
                </c:pt>
                <c:pt idx="9655">
                  <c:v>-1.4158245251745962E-2</c:v>
                </c:pt>
                <c:pt idx="9656">
                  <c:v>-1.3756387012246671E-2</c:v>
                </c:pt>
                <c:pt idx="9657">
                  <c:v>-1.3351000690520453E-2</c:v>
                </c:pt>
                <c:pt idx="9658">
                  <c:v>-1.2942188459925164E-2</c:v>
                </c:pt>
                <c:pt idx="9659">
                  <c:v>-1.25300519747797E-2</c:v>
                </c:pt>
                <c:pt idx="9660">
                  <c:v>-1.2114692210511858E-2</c:v>
                </c:pt>
                <c:pt idx="9661">
                  <c:v>-1.1696209316264819E-2</c:v>
                </c:pt>
                <c:pt idx="9662">
                  <c:v>-1.1274702479377639E-2</c:v>
                </c:pt>
                <c:pt idx="9663">
                  <c:v>-1.0850269801172931E-2</c:v>
                </c:pt>
                <c:pt idx="9664">
                  <c:v>-1.0423008183502506E-2</c:v>
                </c:pt>
                <c:pt idx="9665">
                  <c:v>-9.9930132255195946E-3</c:v>
                </c:pt>
                <c:pt idx="9666">
                  <c:v>-9.5603791301634398E-3</c:v>
                </c:pt>
                <c:pt idx="9667">
                  <c:v>-9.1251986198590748E-3</c:v>
                </c:pt>
                <c:pt idx="9668">
                  <c:v>-8.6875628609522967E-3</c:v>
                </c:pt>
                <c:pt idx="9669">
                  <c:v>-8.2475613964162215E-3</c:v>
                </c:pt>
                <c:pt idx="9670">
                  <c:v>-7.8052820863822679E-3</c:v>
                </c:pt>
                <c:pt idx="9671">
                  <c:v>-7.3608110560645732E-3</c:v>
                </c:pt>
                <c:pt idx="9672">
                  <c:v>-6.9142326506626212E-3</c:v>
                </c:pt>
                <c:pt idx="9673">
                  <c:v>-6.4656293968422297E-3</c:v>
                </c:pt>
                <c:pt idx="9674">
                  <c:v>-6.0150819704105039E-3</c:v>
                </c:pt>
                <c:pt idx="9675">
                  <c:v>-5.5626691698157102E-3</c:v>
                </c:pt>
                <c:pt idx="9676">
                  <c:v>-5.1084678951127203E-3</c:v>
                </c:pt>
                <c:pt idx="9677">
                  <c:v>-4.6525531320636944E-3</c:v>
                </c:pt>
                <c:pt idx="9678">
                  <c:v>-4.1949979410330135E-3</c:v>
                </c:pt>
                <c:pt idx="9679">
                  <c:v>-3.7358734503734085E-3</c:v>
                </c:pt>
                <c:pt idx="9680">
                  <c:v>-3.2752488539988713E-3</c:v>
                </c:pt>
                <c:pt idx="9681">
                  <c:v>-2.8131914128577333E-3</c:v>
                </c:pt>
                <c:pt idx="9682">
                  <c:v>-2.3497664600309197E-3</c:v>
                </c:pt>
                <c:pt idx="9683">
                  <c:v>-1.8850374091928142E-3</c:v>
                </c:pt>
                <c:pt idx="9684">
                  <c:v>-1.4190657661837876E-3</c:v>
                </c:pt>
                <c:pt idx="9685">
                  <c:v>-9.5191114345510755E-4</c:v>
                </c:pt>
                <c:pt idx="9686">
                  <c:v>-4.8363127715799408E-4</c:v>
                </c:pt>
                <c:pt idx="9687">
                  <c:v>-1.4282046659443463E-5</c:v>
                </c:pt>
                <c:pt idx="9688">
                  <c:v>4.5608250372206776E-4</c:v>
                </c:pt>
                <c:pt idx="9689">
                  <c:v>9.2741014095776525E-4</c:v>
                </c:pt>
                <c:pt idx="9690">
                  <c:v>1.3996504177135685E-3</c:v>
                </c:pt>
                <c:pt idx="9691">
                  <c:v>1.8727546450963207E-3</c:v>
                </c:pt>
                <c:pt idx="9692">
                  <c:v>2.3466758639095267E-3</c:v>
                </c:pt>
                <c:pt idx="9693">
                  <c:v>2.8213688145779878E-3</c:v>
                </c:pt>
                <c:pt idx="9694">
                  <c:v>3.2967899058921617E-3</c:v>
                </c:pt>
                <c:pt idx="9695">
                  <c:v>3.7728971827148952E-3</c:v>
                </c:pt>
                <c:pt idx="9696">
                  <c:v>4.2496502927851353E-3</c:v>
                </c:pt>
                <c:pt idx="9697">
                  <c:v>4.7270104527456398E-3</c:v>
                </c:pt>
                <c:pt idx="9698">
                  <c:v>5.2049404135143806E-3</c:v>
                </c:pt>
                <c:pt idx="9699">
                  <c:v>5.683404425112084E-3</c:v>
                </c:pt>
                <c:pt idx="9700">
                  <c:v>6.1623682010518363E-3</c:v>
                </c:pt>
                <c:pt idx="9701">
                  <c:v>6.6417988823898278E-3</c:v>
                </c:pt>
                <c:pt idx="9702">
                  <c:v>7.1216650015302916E-3</c:v>
                </c:pt>
                <c:pt idx="9703">
                  <c:v>7.6019364458715932E-3</c:v>
                </c:pt>
                <c:pt idx="9704">
                  <c:v>8.0825844213745848E-3</c:v>
                </c:pt>
                <c:pt idx="9705">
                  <c:v>8.5635814161290034E-3</c:v>
                </c:pt>
                <c:pt idx="9706">
                  <c:v>9.0449011639882251E-3</c:v>
                </c:pt>
                <c:pt idx="9707">
                  <c:v>9.5265186083378917E-3</c:v>
                </c:pt>
                <c:pt idx="9708">
                  <c:v>1.0008409866058703E-2</c:v>
                </c:pt>
                <c:pt idx="9709">
                  <c:v>1.049055219173963E-2</c:v>
                </c:pt>
                <c:pt idx="9710">
                  <c:v>1.0972923942192819E-2</c:v>
                </c:pt>
                <c:pt idx="9711">
                  <c:v>1.1455504541317859E-2</c:v>
                </c:pt>
                <c:pt idx="9712">
                  <c:v>1.1938274445358488E-2</c:v>
                </c:pt>
                <c:pt idx="9713">
                  <c:v>1.2421215108591758E-2</c:v>
                </c:pt>
                <c:pt idx="9714">
                  <c:v>1.2904308949485323E-2</c:v>
                </c:pt>
                <c:pt idx="9715">
                  <c:v>1.3387539317355585E-2</c:v>
                </c:pt>
                <c:pt idx="9716">
                  <c:v>1.3870890459556223E-2</c:v>
                </c:pt>
                <c:pt idx="9717">
                  <c:v>1.4354347489223204E-2</c:v>
                </c:pt>
                <c:pt idx="9718">
                  <c:v>1.4837896353599674E-2</c:v>
                </c:pt>
                <c:pt idx="9719">
                  <c:v>1.5321523802961489E-2</c:v>
                </c:pt>
                <c:pt idx="9720">
                  <c:v>1.5805217360161342E-2</c:v>
                </c:pt>
                <c:pt idx="9721">
                  <c:v>1.6288965290807172E-2</c:v>
                </c:pt>
                <c:pt idx="9722">
                  <c:v>1.6772756574087881E-2</c:v>
                </c:pt>
                <c:pt idx="9723">
                  <c:v>1.7256580874257913E-2</c:v>
                </c:pt>
                <c:pt idx="9724">
                  <c:v>1.7740428512789223E-2</c:v>
                </c:pt>
                <c:pt idx="9725">
                  <c:v>1.8224290441198217E-2</c:v>
                </c:pt>
                <c:pt idx="9726">
                  <c:v>1.8708158214552791E-2</c:v>
                </c:pt>
                <c:pt idx="9727">
                  <c:v>1.9192023965663087E-2</c:v>
                </c:pt>
                <c:pt idx="9728">
                  <c:v>1.9675880379958283E-2</c:v>
                </c:pt>
                <c:pt idx="9729">
                  <c:v>2.0159720671049722E-2</c:v>
                </c:pt>
                <c:pt idx="9730">
                  <c:v>2.0643538556979878E-2</c:v>
                </c:pt>
                <c:pt idx="9731">
                  <c:v>2.1127328237154953E-2</c:v>
                </c:pt>
                <c:pt idx="9732">
                  <c:v>2.1611084369958199E-2</c:v>
                </c:pt>
                <c:pt idx="9733">
                  <c:v>2.2094802051039183E-2</c:v>
                </c:pt>
                <c:pt idx="9734">
                  <c:v>2.2578476792274142E-2</c:v>
                </c:pt>
                <c:pt idx="9735">
                  <c:v>2.3062104501391165E-2</c:v>
                </c:pt>
                <c:pt idx="9736">
                  <c:v>2.3545681462252829E-2</c:v>
                </c:pt>
                <c:pt idx="9737">
                  <c:v>2.4029204315788737E-2</c:v>
                </c:pt>
                <c:pt idx="9738">
                  <c:v>2.4512670041569328E-2</c:v>
                </c:pt>
                <c:pt idx="9739">
                  <c:v>2.499379591682542E-2</c:v>
                </c:pt>
                <c:pt idx="9740">
                  <c:v>2.5467655218445524E-2</c:v>
                </c:pt>
                <c:pt idx="9741">
                  <c:v>2.5930967705427254E-2</c:v>
                </c:pt>
                <c:pt idx="9742">
                  <c:v>2.6382585391292197E-2</c:v>
                </c:pt>
                <c:pt idx="9743">
                  <c:v>2.6821531934108429E-2</c:v>
                </c:pt>
                <c:pt idx="9744">
                  <c:v>2.7246926057311473E-2</c:v>
                </c:pt>
                <c:pt idx="9745">
                  <c:v>2.7657974181770059E-2</c:v>
                </c:pt>
                <c:pt idx="9746">
                  <c:v>2.8053965750289837E-2</c:v>
                </c:pt>
                <c:pt idx="9747">
                  <c:v>2.8434268804150634E-2</c:v>
                </c:pt>
                <c:pt idx="9748">
                  <c:v>2.8798325719736142E-2</c:v>
                </c:pt>
                <c:pt idx="9749">
                  <c:v>2.9145649099274792E-2</c:v>
                </c:pt>
                <c:pt idx="9750">
                  <c:v>2.9475817812756353E-2</c:v>
                </c:pt>
                <c:pt idx="9751">
                  <c:v>2.9788473188109833E-2</c:v>
                </c:pt>
                <c:pt idx="9752">
                  <c:v>3.0083315346649788E-2</c:v>
                </c:pt>
                <c:pt idx="9753">
                  <c:v>3.0360099680725543E-2</c:v>
                </c:pt>
                <c:pt idx="9754">
                  <c:v>3.0618633470449488E-2</c:v>
                </c:pt>
                <c:pt idx="9755">
                  <c:v>3.0858772636328E-2</c:v>
                </c:pt>
                <c:pt idx="9756">
                  <c:v>3.1080418624579886E-2</c:v>
                </c:pt>
                <c:pt idx="9757">
                  <c:v>3.1283515421894274E-2</c:v>
                </c:pt>
                <c:pt idx="9758">
                  <c:v>3.1468046696357492E-2</c:v>
                </c:pt>
                <c:pt idx="9759">
                  <c:v>3.1634033061263167E-2</c:v>
                </c:pt>
                <c:pt idx="9760">
                  <c:v>3.1781529458511218E-2</c:v>
                </c:pt>
                <c:pt idx="9761">
                  <c:v>3.1910622658302155E-2</c:v>
                </c:pt>
                <c:pt idx="9762">
                  <c:v>3.2021428871836462E-2</c:v>
                </c:pt>
                <c:pt idx="9763">
                  <c:v>3.211409147374223E-2</c:v>
                </c:pt>
                <c:pt idx="9764">
                  <c:v>3.2188778830969898E-2</c:v>
                </c:pt>
                <c:pt idx="9765">
                  <c:v>3.2245682234915807E-2</c:v>
                </c:pt>
                <c:pt idx="9766">
                  <c:v>3.2285013933562416E-2</c:v>
                </c:pt>
                <c:pt idx="9767">
                  <c:v>3.2307005260455039E-2</c:v>
                </c:pt>
                <c:pt idx="9768">
                  <c:v>3.231190485736888E-2</c:v>
                </c:pt>
                <c:pt idx="9769">
                  <c:v>3.2299976987560097E-2</c:v>
                </c:pt>
                <c:pt idx="9770">
                  <c:v>3.2271499936535421E-2</c:v>
                </c:pt>
                <c:pt idx="9771">
                  <c:v>3.2226764497321057E-2</c:v>
                </c:pt>
                <c:pt idx="9772">
                  <c:v>3.2166072537257888E-2</c:v>
                </c:pt>
                <c:pt idx="9773">
                  <c:v>3.2089735643401472E-2</c:v>
                </c:pt>
                <c:pt idx="9774">
                  <c:v>3.199807384365641E-2</c:v>
                </c:pt>
                <c:pt idx="9775">
                  <c:v>3.1891414400829605E-2</c:v>
                </c:pt>
                <c:pt idx="9776">
                  <c:v>3.177009067684184E-2</c:v>
                </c:pt>
                <c:pt idx="9777">
                  <c:v>3.1634441064395356E-2</c:v>
                </c:pt>
                <c:pt idx="9778">
                  <c:v>3.1484807983452608E-2</c:v>
                </c:pt>
                <c:pt idx="9779">
                  <c:v>3.1321536939941073E-2</c:v>
                </c:pt>
                <c:pt idx="9780">
                  <c:v>3.114497564415996E-2</c:v>
                </c:pt>
                <c:pt idx="9781">
                  <c:v>3.0955473186424245E-2</c:v>
                </c:pt>
                <c:pt idx="9782">
                  <c:v>3.0753379267544439E-2</c:v>
                </c:pt>
                <c:pt idx="9783">
                  <c:v>3.0539043481801129E-2</c:v>
                </c:pt>
                <c:pt idx="9784">
                  <c:v>3.0312814650135782E-2</c:v>
                </c:pt>
                <c:pt idx="9785">
                  <c:v>3.0075040201341798E-2</c:v>
                </c:pt>
                <c:pt idx="9786">
                  <c:v>2.9826065599100591E-2</c:v>
                </c:pt>
                <c:pt idx="9787">
                  <c:v>2.9566233812771035E-2</c:v>
                </c:pt>
                <c:pt idx="9788">
                  <c:v>2.9295884829900507E-2</c:v>
                </c:pt>
                <c:pt idx="9789">
                  <c:v>2.9015355208488088E-2</c:v>
                </c:pt>
                <c:pt idx="9790">
                  <c:v>2.872497766709085E-2</c:v>
                </c:pt>
                <c:pt idx="9791">
                  <c:v>2.8425080710923995E-2</c:v>
                </c:pt>
                <c:pt idx="9792">
                  <c:v>2.8115988292165783E-2</c:v>
                </c:pt>
                <c:pt idx="9793">
                  <c:v>2.779801950273663E-2</c:v>
                </c:pt>
                <c:pt idx="9794">
                  <c:v>2.7471488297879633E-2</c:v>
                </c:pt>
                <c:pt idx="9795">
                  <c:v>2.7136703248927658E-2</c:v>
                </c:pt>
                <c:pt idx="9796">
                  <c:v>2.6793967323697997E-2</c:v>
                </c:pt>
                <c:pt idx="9797">
                  <c:v>2.6443577693010926E-2</c:v>
                </c:pt>
                <c:pt idx="9798">
                  <c:v>2.6085825561883633E-2</c:v>
                </c:pt>
                <c:pt idx="9799">
                  <c:v>2.5720996024003798E-2</c:v>
                </c:pt>
                <c:pt idx="9800">
                  <c:v>2.5349367938139793E-2</c:v>
                </c:pt>
                <c:pt idx="9801">
                  <c:v>2.4971213825195859E-2</c:v>
                </c:pt>
                <c:pt idx="9802">
                  <c:v>2.4589095274796014E-2</c:v>
                </c:pt>
                <c:pt idx="9803">
                  <c:v>2.4208229631948294E-2</c:v>
                </c:pt>
                <c:pt idx="9804">
                  <c:v>2.3832170344415149E-2</c:v>
                </c:pt>
                <c:pt idx="9805">
                  <c:v>2.3462317846616062E-2</c:v>
                </c:pt>
                <c:pt idx="9806">
                  <c:v>2.3099893436901053E-2</c:v>
                </c:pt>
                <c:pt idx="9807">
                  <c:v>2.2746016357864236E-2</c:v>
                </c:pt>
                <c:pt idx="9808">
                  <c:v>2.24017112094246E-2</c:v>
                </c:pt>
                <c:pt idx="9809">
                  <c:v>2.2067912663788675E-2</c:v>
                </c:pt>
                <c:pt idx="9810">
                  <c:v>2.1745469938362235E-2</c:v>
                </c:pt>
                <c:pt idx="9811">
                  <c:v>2.1435151118322244E-2</c:v>
                </c:pt>
                <c:pt idx="9812">
                  <c:v>2.1137647334056892E-2</c:v>
                </c:pt>
                <c:pt idx="9813">
                  <c:v>2.0853576795652352E-2</c:v>
                </c:pt>
                <c:pt idx="9814">
                  <c:v>2.0583488686619088E-2</c:v>
                </c:pt>
                <c:pt idx="9815">
                  <c:v>2.032786691916676E-2</c:v>
                </c:pt>
                <c:pt idx="9816">
                  <c:v>2.0087133753441438E-2</c:v>
                </c:pt>
                <c:pt idx="9817">
                  <c:v>1.9861653283233426E-2</c:v>
                </c:pt>
                <c:pt idx="9818">
                  <c:v>1.9651734790746399E-2</c:v>
                </c:pt>
                <c:pt idx="9819">
                  <c:v>1.9457635973090411E-2</c:v>
                </c:pt>
                <c:pt idx="9820">
                  <c:v>1.9279566043222975E-2</c:v>
                </c:pt>
                <c:pt idx="9821">
                  <c:v>1.9117688708114609E-2</c:v>
                </c:pt>
                <c:pt idx="9822">
                  <c:v>1.8972125026958553E-2</c:v>
                </c:pt>
                <c:pt idx="9823">
                  <c:v>1.8842956152278493E-2</c:v>
                </c:pt>
                <c:pt idx="9824">
                  <c:v>1.8730225956815765E-2</c:v>
                </c:pt>
                <c:pt idx="9825">
                  <c:v>1.863394354909588E-2</c:v>
                </c:pt>
                <c:pt idx="9826">
                  <c:v>1.8554085680587609E-2</c:v>
                </c:pt>
                <c:pt idx="9827">
                  <c:v>1.8490599047372824E-2</c:v>
                </c:pt>
                <c:pt idx="9828">
                  <c:v>1.8443402489246009E-2</c:v>
                </c:pt>
                <c:pt idx="9829">
                  <c:v>1.8412389089156093E-2</c:v>
                </c:pt>
                <c:pt idx="9830">
                  <c:v>1.8397428175892301E-2</c:v>
                </c:pt>
                <c:pt idx="9831">
                  <c:v>1.8398367232900441E-2</c:v>
                </c:pt>
                <c:pt idx="9832">
                  <c:v>1.8415033716095069E-2</c:v>
                </c:pt>
                <c:pt idx="9833">
                  <c:v>1.8447236783509152E-2</c:v>
                </c:pt>
                <c:pt idx="9834">
                  <c:v>1.8494768939594466E-2</c:v>
                </c:pt>
                <c:pt idx="9835">
                  <c:v>1.855740759695439E-2</c:v>
                </c:pt>
                <c:pt idx="9836">
                  <c:v>1.8634916558255978E-2</c:v>
                </c:pt>
                <c:pt idx="9837">
                  <c:v>1.8727047421030606E-2</c:v>
                </c:pt>
                <c:pt idx="9838">
                  <c:v>1.8833540908032121E-2</c:v>
                </c:pt>
                <c:pt idx="9839">
                  <c:v>1.8952340608947141E-2</c:v>
                </c:pt>
                <c:pt idx="9840">
                  <c:v>1.9079308576941935E-2</c:v>
                </c:pt>
                <c:pt idx="9841">
                  <c:v>1.9211590162327246E-2</c:v>
                </c:pt>
                <c:pt idx="9842">
                  <c:v>1.9347995924491598E-2</c:v>
                </c:pt>
                <c:pt idx="9843">
                  <c:v>1.9487465540705361E-2</c:v>
                </c:pt>
                <c:pt idx="9844">
                  <c:v>1.9629008717590296E-2</c:v>
                </c:pt>
                <c:pt idx="9845">
                  <c:v>1.9771700306059081E-2</c:v>
                </c:pt>
                <c:pt idx="9846">
                  <c:v>1.9914677471894397E-2</c:v>
                </c:pt>
                <c:pt idx="9847">
                  <c:v>2.0057137010951326E-2</c:v>
                </c:pt>
                <c:pt idx="9848">
                  <c:v>2.0198332739086108E-2</c:v>
                </c:pt>
                <c:pt idx="9849">
                  <c:v>2.0337572954251704E-2</c:v>
                </c:pt>
                <c:pt idx="9850">
                  <c:v>2.0474217970533518E-2</c:v>
                </c:pt>
                <c:pt idx="9851">
                  <c:v>2.0607677723860837E-2</c:v>
                </c:pt>
                <c:pt idx="9852">
                  <c:v>2.0737409449012138E-2</c:v>
                </c:pt>
                <c:pt idx="9853">
                  <c:v>2.0862915427421878E-2</c:v>
                </c:pt>
                <c:pt idx="9854">
                  <c:v>2.0983740805194134E-2</c:v>
                </c:pt>
                <c:pt idx="9855">
                  <c:v>2.1099471480634794E-2</c:v>
                </c:pt>
                <c:pt idx="9856">
                  <c:v>2.1209732060527266E-2</c:v>
                </c:pt>
                <c:pt idx="9857">
                  <c:v>2.1314183884299804E-2</c:v>
                </c:pt>
                <c:pt idx="9858">
                  <c:v>2.1412523115157234E-2</c:v>
                </c:pt>
                <c:pt idx="9859">
                  <c:v>2.1504478897191238E-2</c:v>
                </c:pt>
                <c:pt idx="9860">
                  <c:v>2.1589811577419304E-2</c:v>
                </c:pt>
                <c:pt idx="9861">
                  <c:v>2.1668310991653415E-2</c:v>
                </c:pt>
                <c:pt idx="9862">
                  <c:v>2.1739794813052798E-2</c:v>
                </c:pt>
                <c:pt idx="9863">
                  <c:v>2.1804106962172998E-2</c:v>
                </c:pt>
                <c:pt idx="9864">
                  <c:v>2.1861116077289047E-2</c:v>
                </c:pt>
                <c:pt idx="9865">
                  <c:v>2.1910714043738681E-2</c:v>
                </c:pt>
                <c:pt idx="9866">
                  <c:v>2.1952814581005644E-2</c:v>
                </c:pt>
                <c:pt idx="9867">
                  <c:v>2.1987351886240292E-2</c:v>
                </c:pt>
                <c:pt idx="9868">
                  <c:v>2.2014279332898165E-2</c:v>
                </c:pt>
                <c:pt idx="9869">
                  <c:v>2.2033568223161208E-2</c:v>
                </c:pt>
                <c:pt idx="9870">
                  <c:v>2.2045206592796858E-2</c:v>
                </c:pt>
                <c:pt idx="9871">
                  <c:v>2.2049198067102843E-2</c:v>
                </c:pt>
                <c:pt idx="9872">
                  <c:v>2.2045560766580447E-2</c:v>
                </c:pt>
                <c:pt idx="9873">
                  <c:v>2.2034326260978839E-2</c:v>
                </c:pt>
                <c:pt idx="9874">
                  <c:v>2.2015538570353793E-2</c:v>
                </c:pt>
                <c:pt idx="9875">
                  <c:v>2.1989253211788122E-2</c:v>
                </c:pt>
                <c:pt idx="9876">
                  <c:v>2.1955536290427877E-2</c:v>
                </c:pt>
                <c:pt idx="9877">
                  <c:v>2.1916321832575077E-2</c:v>
                </c:pt>
                <c:pt idx="9878">
                  <c:v>2.1875707847062779E-2</c:v>
                </c:pt>
                <c:pt idx="9879">
                  <c:v>2.1836458821852405E-2</c:v>
                </c:pt>
                <c:pt idx="9880">
                  <c:v>2.1799609065765044E-2</c:v>
                </c:pt>
                <c:pt idx="9881">
                  <c:v>2.1766059868827538E-2</c:v>
                </c:pt>
                <c:pt idx="9882">
                  <c:v>2.1736641230844567E-2</c:v>
                </c:pt>
                <c:pt idx="9883">
                  <c:v>2.1712117219098138E-2</c:v>
                </c:pt>
                <c:pt idx="9884">
                  <c:v>2.1693189166182698E-2</c:v>
                </c:pt>
                <c:pt idx="9885">
                  <c:v>2.1680498695663127E-2</c:v>
                </c:pt>
                <c:pt idx="9886">
                  <c:v>2.1674630649286309E-2</c:v>
                </c:pt>
                <c:pt idx="9887">
                  <c:v>2.1676115919443649E-2</c:v>
                </c:pt>
                <c:pt idx="9888">
                  <c:v>2.1685434188120484E-2</c:v>
                </c:pt>
                <c:pt idx="9889">
                  <c:v>2.1703016573576199E-2</c:v>
                </c:pt>
                <c:pt idx="9890">
                  <c:v>2.1729248186085692E-2</c:v>
                </c:pt>
                <c:pt idx="9891">
                  <c:v>2.1764470594156482E-2</c:v>
                </c:pt>
                <c:pt idx="9892">
                  <c:v>2.1808984202708548E-2</c:v>
                </c:pt>
                <c:pt idx="9893">
                  <c:v>2.1863050544771046E-2</c:v>
                </c:pt>
                <c:pt idx="9894">
                  <c:v>2.192689448830807E-2</c:v>
                </c:pt>
                <c:pt idx="9895">
                  <c:v>2.2000706359836596E-2</c:v>
                </c:pt>
                <c:pt idx="9896">
                  <c:v>2.2084643986544753E-2</c:v>
                </c:pt>
                <c:pt idx="9897">
                  <c:v>2.2178834658656096E-2</c:v>
                </c:pt>
                <c:pt idx="9898">
                  <c:v>2.2283377013818266E-2</c:v>
                </c:pt>
                <c:pt idx="9899">
                  <c:v>2.2398342845319694E-2</c:v>
                </c:pt>
                <c:pt idx="9900">
                  <c:v>2.2523778835960611E-2</c:v>
                </c:pt>
                <c:pt idx="9901">
                  <c:v>2.2659708219419091E-2</c:v>
                </c:pt>
                <c:pt idx="9902">
                  <c:v>2.2806132370965359E-2</c:v>
                </c:pt>
                <c:pt idx="9903">
                  <c:v>2.2963032329384351E-2</c:v>
                </c:pt>
                <c:pt idx="9904">
                  <c:v>2.3130370251969078E-2</c:v>
                </c:pt>
                <c:pt idx="9905">
                  <c:v>2.3308090804446985E-2</c:v>
                </c:pt>
                <c:pt idx="9906">
                  <c:v>2.3496122487697002E-2</c:v>
                </c:pt>
                <c:pt idx="9907">
                  <c:v>2.3694378903106873E-2</c:v>
                </c:pt>
                <c:pt idx="9908">
                  <c:v>2.39027599584106E-2</c:v>
                </c:pt>
                <c:pt idx="9909">
                  <c:v>2.4121153015831384E-2</c:v>
                </c:pt>
                <c:pt idx="9910">
                  <c:v>2.4349433984339697E-2</c:v>
                </c:pt>
                <c:pt idx="9911">
                  <c:v>2.4587468357818196E-2</c:v>
                </c:pt>
                <c:pt idx="9912">
                  <c:v>2.4835112200903751E-2</c:v>
                </c:pt>
                <c:pt idx="9913">
                  <c:v>2.5092213084254567E-2</c:v>
                </c:pt>
                <c:pt idx="9914">
                  <c:v>2.5358610970966741E-2</c:v>
                </c:pt>
                <c:pt idx="9915">
                  <c:v>2.5634139055837061E-2</c:v>
                </c:pt>
                <c:pt idx="9916">
                  <c:v>2.5918624559142785E-2</c:v>
                </c:pt>
                <c:pt idx="9917">
                  <c:v>2.6211889476579878E-2</c:v>
                </c:pt>
                <c:pt idx="9918">
                  <c:v>2.6513751286970713E-2</c:v>
                </c:pt>
                <c:pt idx="9919">
                  <c:v>2.6824023619322609E-2</c:v>
                </c:pt>
                <c:pt idx="9920">
                  <c:v>2.7142516880785002E-2</c:v>
                </c:pt>
                <c:pt idx="9921">
                  <c:v>2.7469038847021978E-2</c:v>
                </c:pt>
                <c:pt idx="9922">
                  <c:v>2.7803395216482788E-2</c:v>
                </c:pt>
                <c:pt idx="9923">
                  <c:v>2.8145390130019481E-2</c:v>
                </c:pt>
                <c:pt idx="9924">
                  <c:v>2.8494826657266346E-2</c:v>
                </c:pt>
                <c:pt idx="9925">
                  <c:v>2.8851507251161472E-2</c:v>
                </c:pt>
                <c:pt idx="9926">
                  <c:v>2.921523417195581E-2</c:v>
                </c:pt>
                <c:pt idx="9927">
                  <c:v>2.9585809882020291E-2</c:v>
                </c:pt>
                <c:pt idx="9928">
                  <c:v>2.9963037412726046E-2</c:v>
                </c:pt>
                <c:pt idx="9929">
                  <c:v>3.0346720704638307E-2</c:v>
                </c:pt>
                <c:pt idx="9930">
                  <c:v>3.0736664922229057E-2</c:v>
                </c:pt>
                <c:pt idx="9931">
                  <c:v>3.1132676744278467E-2</c:v>
                </c:pt>
                <c:pt idx="9932">
                  <c:v>3.1534564631101283E-2</c:v>
                </c:pt>
                <c:pt idx="9933">
                  <c:v>3.1942139069698623E-2</c:v>
                </c:pt>
                <c:pt idx="9934">
                  <c:v>3.2355212797902315E-2</c:v>
                </c:pt>
                <c:pt idx="9935">
                  <c:v>3.2773601008544588E-2</c:v>
                </c:pt>
                <c:pt idx="9936">
                  <c:v>3.3197121534652707E-2</c:v>
                </c:pt>
                <c:pt idx="9937">
                  <c:v>3.3625595016634674E-2</c:v>
                </c:pt>
                <c:pt idx="9938">
                  <c:v>3.4058845052389583E-2</c:v>
                </c:pt>
                <c:pt idx="9939">
                  <c:v>3.4496612182058281E-2</c:v>
                </c:pt>
                <c:pt idx="9940">
                  <c:v>3.4938540242542962E-2</c:v>
                </c:pt>
                <c:pt idx="9941">
                  <c:v>3.5384338585375555E-2</c:v>
                </c:pt>
                <c:pt idx="9942">
                  <c:v>3.5833800522423832E-2</c:v>
                </c:pt>
                <c:pt idx="9943">
                  <c:v>3.6286729323736035E-2</c:v>
                </c:pt>
                <c:pt idx="9944">
                  <c:v>3.6742935390105244E-2</c:v>
                </c:pt>
                <c:pt idx="9945">
                  <c:v>3.7202236029302831E-2</c:v>
                </c:pt>
                <c:pt idx="9946">
                  <c:v>3.7664455323303814E-2</c:v>
                </c:pt>
                <c:pt idx="9947">
                  <c:v>3.8129423994959132E-2</c:v>
                </c:pt>
                <c:pt idx="9948">
                  <c:v>3.8596979271278434E-2</c:v>
                </c:pt>
                <c:pt idx="9949">
                  <c:v>3.9066964743709007E-2</c:v>
                </c:pt>
                <c:pt idx="9950">
                  <c:v>3.9539230225885319E-2</c:v>
                </c:pt>
                <c:pt idx="9951">
                  <c:v>4.0013631609299896E-2</c:v>
                </c:pt>
                <c:pt idx="9952">
                  <c:v>4.0490030717318909E-2</c:v>
                </c:pt>
                <c:pt idx="9953">
                  <c:v>4.0968295157939483E-2</c:v>
                </c:pt>
                <c:pt idx="9954">
                  <c:v>4.1448298175660245E-2</c:v>
                </c:pt>
                <c:pt idx="9955">
                  <c:v>4.1929918502813066E-2</c:v>
                </c:pt>
                <c:pt idx="9956">
                  <c:v>4.2413040210679813E-2</c:v>
                </c:pt>
                <c:pt idx="9957">
                  <c:v>4.2897552560696613E-2</c:v>
                </c:pt>
                <c:pt idx="9958">
                  <c:v>4.3383349856026487E-2</c:v>
                </c:pt>
                <c:pt idx="9959">
                  <c:v>4.3870331293760507E-2</c:v>
                </c:pt>
                <c:pt idx="9960">
                  <c:v>4.4358400817989529E-2</c:v>
                </c:pt>
                <c:pt idx="9961">
                  <c:v>4.4847466973967832E-2</c:v>
                </c:pt>
                <c:pt idx="9962">
                  <c:v>4.5337442763575389E-2</c:v>
                </c:pt>
                <c:pt idx="9963">
                  <c:v>4.5828245502265524E-2</c:v>
                </c:pt>
                <c:pt idx="9964">
                  <c:v>4.6316553776167238E-2</c:v>
                </c:pt>
                <c:pt idx="9965">
                  <c:v>4.6795289181962012E-2</c:v>
                </c:pt>
                <c:pt idx="9966">
                  <c:v>4.7259718612159822E-2</c:v>
                </c:pt>
                <c:pt idx="9967">
                  <c:v>4.7708145061594459E-2</c:v>
                </c:pt>
                <c:pt idx="9968">
                  <c:v>4.813911891928916E-2</c:v>
                </c:pt>
                <c:pt idx="9969">
                  <c:v>4.8551328939077584E-2</c:v>
                </c:pt>
                <c:pt idx="9970">
                  <c:v>4.8943591651713712E-2</c:v>
                </c:pt>
                <c:pt idx="9971">
                  <c:v>4.9314844608155516E-2</c:v>
                </c:pt>
                <c:pt idx="9972">
                  <c:v>4.966413998309651E-2</c:v>
                </c:pt>
                <c:pt idx="9973">
                  <c:v>4.9990638408054414E-2</c:v>
                </c:pt>
                <c:pt idx="9974">
                  <c:v>5.0293603025579628E-2</c:v>
                </c:pt>
                <c:pt idx="9975">
                  <c:v>5.0572393760468209E-2</c:v>
                </c:pt>
                <c:pt idx="9976">
                  <c:v>5.0826461803889993E-2</c:v>
                </c:pt>
                <c:pt idx="9977">
                  <c:v>5.1055344306212481E-2</c:v>
                </c:pt>
                <c:pt idx="9978">
                  <c:v>5.1258659274209258E-2</c:v>
                </c:pt>
                <c:pt idx="9979">
                  <c:v>5.1436100668231517E-2</c:v>
                </c:pt>
                <c:pt idx="9980">
                  <c:v>5.1587433694855175E-2</c:v>
                </c:pt>
                <c:pt idx="9981">
                  <c:v>5.1712490290447208E-2</c:v>
                </c:pt>
                <c:pt idx="9982">
                  <c:v>5.1811164791045562E-2</c:v>
                </c:pt>
                <c:pt idx="9983">
                  <c:v>5.1883409783909706E-2</c:v>
                </c:pt>
                <c:pt idx="9984">
                  <c:v>5.1929232136070293E-2</c:v>
                </c:pt>
                <c:pt idx="9985">
                  <c:v>5.1948689195193007E-2</c:v>
                </c:pt>
                <c:pt idx="9986">
                  <c:v>5.19418851580652E-2</c:v>
                </c:pt>
                <c:pt idx="9987">
                  <c:v>5.1908967602017325E-2</c:v>
                </c:pt>
                <c:pt idx="9988">
                  <c:v>5.1850124174604814E-2</c:v>
                </c:pt>
                <c:pt idx="9989">
                  <c:v>5.1768490678019537E-2</c:v>
                </c:pt>
                <c:pt idx="9990">
                  <c:v>5.1670613192302185E-2</c:v>
                </c:pt>
                <c:pt idx="9991">
                  <c:v>5.156096690053847E-2</c:v>
                </c:pt>
                <c:pt idx="9992">
                  <c:v>5.1441333087857366E-2</c:v>
                </c:pt>
                <c:pt idx="9993">
                  <c:v>5.1313299932926944E-2</c:v>
                </c:pt>
                <c:pt idx="9994">
                  <c:v>5.1178357811712025E-2</c:v>
                </c:pt>
                <c:pt idx="9995">
                  <c:v>5.1037906356278633E-2</c:v>
                </c:pt>
                <c:pt idx="9996">
                  <c:v>5.0893258198647824E-2</c:v>
                </c:pt>
                <c:pt idx="9997">
                  <c:v>5.0745642511447517E-2</c:v>
                </c:pt>
                <c:pt idx="9998">
                  <c:v>5.0596208458547121E-2</c:v>
                </c:pt>
                <c:pt idx="9999">
                  <c:v>5.0446028559178076E-2</c:v>
                </c:pt>
                <c:pt idx="10000">
                  <c:v>5.0296101965228907E-2</c:v>
                </c:pt>
                <c:pt idx="10001">
                  <c:v>5.0147357651454443E-2</c:v>
                </c:pt>
                <c:pt idx="10002">
                  <c:v>5.0000657518521507E-2</c:v>
                </c:pt>
                <c:pt idx="10003">
                  <c:v>4.9856799408984895E-2</c:v>
                </c:pt>
                <c:pt idx="10004">
                  <c:v>4.9716520036451148E-2</c:v>
                </c:pt>
                <c:pt idx="10005">
                  <c:v>4.9580497828334458E-2</c:v>
                </c:pt>
                <c:pt idx="10006">
                  <c:v>4.9449355682749829E-2</c:v>
                </c:pt>
                <c:pt idx="10007">
                  <c:v>4.9323663640214885E-2</c:v>
                </c:pt>
                <c:pt idx="10008">
                  <c:v>4.9203941470948726E-2</c:v>
                </c:pt>
                <c:pt idx="10009">
                  <c:v>4.9090661178666499E-2</c:v>
                </c:pt>
                <c:pt idx="10010">
                  <c:v>4.8984249421863128E-2</c:v>
                </c:pt>
                <c:pt idx="10011">
                  <c:v>4.8885089853673062E-2</c:v>
                </c:pt>
                <c:pt idx="10012">
                  <c:v>4.8793525381470658E-2</c:v>
                </c:pt>
                <c:pt idx="10013">
                  <c:v>4.870986034745322E-2</c:v>
                </c:pt>
                <c:pt idx="10014">
                  <c:v>4.8634362631510643E-2</c:v>
                </c:pt>
                <c:pt idx="10015">
                  <c:v>4.8567265677747294E-2</c:v>
                </c:pt>
                <c:pt idx="10016">
                  <c:v>4.8508770446072567E-2</c:v>
                </c:pt>
                <c:pt idx="10017">
                  <c:v>4.8459047290322493E-2</c:v>
                </c:pt>
                <c:pt idx="10018">
                  <c:v>4.8418237764414493E-2</c:v>
                </c:pt>
                <c:pt idx="10019">
                  <c:v>4.8386456358071296E-2</c:v>
                </c:pt>
                <c:pt idx="10020">
                  <c:v>4.8363792163678927E-2</c:v>
                </c:pt>
                <c:pt idx="10021">
                  <c:v>4.8350310475867658E-2</c:v>
                </c:pt>
                <c:pt idx="10022">
                  <c:v>4.8346054325422237E-2</c:v>
                </c:pt>
                <c:pt idx="10023">
                  <c:v>4.8351045949144592E-2</c:v>
                </c:pt>
                <c:pt idx="10024">
                  <c:v>4.8365288197300925E-2</c:v>
                </c:pt>
                <c:pt idx="10025">
                  <c:v>4.8388765880291784E-2</c:v>
                </c:pt>
                <c:pt idx="10026">
                  <c:v>4.8421447056187332E-2</c:v>
                </c:pt>
                <c:pt idx="10027">
                  <c:v>4.8463284260769152E-2</c:v>
                </c:pt>
                <c:pt idx="10028">
                  <c:v>4.851421568171603E-2</c:v>
                </c:pt>
                <c:pt idx="10029">
                  <c:v>4.8574166278565263E-2</c:v>
                </c:pt>
                <c:pt idx="10030">
                  <c:v>4.8643048850071396E-2</c:v>
                </c:pt>
                <c:pt idx="10031">
                  <c:v>4.8720765050572691E-2</c:v>
                </c:pt>
                <c:pt idx="10032">
                  <c:v>4.880720635696198E-2</c:v>
                </c:pt>
                <c:pt idx="10033">
                  <c:v>4.8902254987841877E-2</c:v>
                </c:pt>
                <c:pt idx="10034">
                  <c:v>4.9005784776426919E-2</c:v>
                </c:pt>
                <c:pt idx="10035">
                  <c:v>4.9117661998735157E-2</c:v>
                </c:pt>
                <c:pt idx="10036">
                  <c:v>4.9237746158590015E-2</c:v>
                </c:pt>
                <c:pt idx="10037">
                  <c:v>4.9365890730931582E-2</c:v>
                </c:pt>
                <c:pt idx="10038">
                  <c:v>4.9501943864910525E-2</c:v>
                </c:pt>
                <c:pt idx="10039">
                  <c:v>4.9645749048214956E-2</c:v>
                </c:pt>
                <c:pt idx="10040">
                  <c:v>4.9797145734051668E-2</c:v>
                </c:pt>
                <c:pt idx="10041">
                  <c:v>4.9955969932178074E-2</c:v>
                </c:pt>
                <c:pt idx="10042">
                  <c:v>5.0122054765352295E-2</c:v>
                </c:pt>
                <c:pt idx="10043">
                  <c:v>5.029523099254004E-2</c:v>
                </c:pt>
                <c:pt idx="10044">
                  <c:v>5.0475327500187406E-2</c:v>
                </c:pt>
                <c:pt idx="10045">
                  <c:v>5.0662171762840769E-2</c:v>
                </c:pt>
                <c:pt idx="10046">
                  <c:v>5.0855590274361553E-2</c:v>
                </c:pt>
                <c:pt idx="10047">
                  <c:v>5.1055408950956963E-2</c:v>
                </c:pt>
                <c:pt idx="10048">
                  <c:v>5.1261453507213728E-2</c:v>
                </c:pt>
                <c:pt idx="10049">
                  <c:v>5.1473549806293463E-2</c:v>
                </c:pt>
                <c:pt idx="10050">
                  <c:v>5.1691524185416012E-2</c:v>
                </c:pt>
                <c:pt idx="10051">
                  <c:v>5.1915203757726992E-2</c:v>
                </c:pt>
                <c:pt idx="10052">
                  <c:v>5.2144416691613918E-2</c:v>
                </c:pt>
                <c:pt idx="10053">
                  <c:v>5.2378992468505893E-2</c:v>
                </c:pt>
                <c:pt idx="10054">
                  <c:v>5.2618762120159618E-2</c:v>
                </c:pt>
                <c:pt idx="10055">
                  <c:v>5.2863558446405459E-2</c:v>
                </c:pt>
                <c:pt idx="10056">
                  <c:v>5.3113216214296065E-2</c:v>
                </c:pt>
                <c:pt idx="10057">
                  <c:v>5.3367572339570929E-2</c:v>
                </c:pt>
                <c:pt idx="10058">
                  <c:v>5.3626466051320217E-2</c:v>
                </c:pt>
                <c:pt idx="10059">
                  <c:v>5.3889739040701677E-2</c:v>
                </c:pt>
                <c:pt idx="10060">
                  <c:v>5.4157235594536918E-2</c:v>
                </c:pt>
                <c:pt idx="10061">
                  <c:v>5.4428802714583363E-2</c:v>
                </c:pt>
                <c:pt idx="10062">
                  <c:v>5.4704290223251122E-2</c:v>
                </c:pt>
                <c:pt idx="10063">
                  <c:v>5.4983550856506233E-2</c:v>
                </c:pt>
                <c:pt idx="10064">
                  <c:v>5.5266440344675163E-2</c:v>
                </c:pt>
                <c:pt idx="10065">
                  <c:v>5.5552817481838414E-2</c:v>
                </c:pt>
                <c:pt idx="10066">
                  <c:v>5.58425441844747E-2</c:v>
                </c:pt>
                <c:pt idx="10067">
                  <c:v>5.61354855399935E-2</c:v>
                </c:pt>
                <c:pt idx="10068">
                  <c:v>5.6431509845766593E-2</c:v>
                </c:pt>
                <c:pt idx="10069">
                  <c:v>5.6730488639246582E-2</c:v>
                </c:pt>
                <c:pt idx="10070">
                  <c:v>5.7032296719735649E-2</c:v>
                </c:pt>
                <c:pt idx="10071">
                  <c:v>5.7336812162345228E-2</c:v>
                </c:pt>
                <c:pt idx="10072">
                  <c:v>5.7643916324664111E-2</c:v>
                </c:pt>
                <c:pt idx="10073">
                  <c:v>5.7953493846630927E-2</c:v>
                </c:pt>
                <c:pt idx="10074">
                  <c:v>5.8265432644084368E-2</c:v>
                </c:pt>
                <c:pt idx="10075">
                  <c:v>5.8579623896446588E-2</c:v>
                </c:pt>
                <c:pt idx="10076">
                  <c:v>5.8895962028969961E-2</c:v>
                </c:pt>
                <c:pt idx="10077">
                  <c:v>5.9212378013130319E-2</c:v>
                </c:pt>
                <c:pt idx="10078">
                  <c:v>5.9524525121950313E-2</c:v>
                </c:pt>
                <c:pt idx="10079">
                  <c:v>5.9829479748871157E-2</c:v>
                </c:pt>
                <c:pt idx="10080">
                  <c:v>6.0126160398091634E-2</c:v>
                </c:pt>
                <c:pt idx="10081">
                  <c:v>6.0413636497752825E-2</c:v>
                </c:pt>
                <c:pt idx="10082">
                  <c:v>6.0691062315552463E-2</c:v>
                </c:pt>
                <c:pt idx="10083">
                  <c:v>6.0957670570405721E-2</c:v>
                </c:pt>
                <c:pt idx="10084">
                  <c:v>6.1212768363407742E-2</c:v>
                </c:pt>
                <c:pt idx="10085">
                  <c:v>6.1455733323368164E-2</c:v>
                </c:pt>
                <c:pt idx="10086">
                  <c:v>6.1686009887883864E-2</c:v>
                </c:pt>
                <c:pt idx="10087">
                  <c:v>6.1903105715048708E-2</c:v>
                </c:pt>
                <c:pt idx="10088">
                  <c:v>6.2106588223512955E-2</c:v>
                </c:pt>
                <c:pt idx="10089">
                  <c:v>6.229608125860954E-2</c:v>
                </c:pt>
                <c:pt idx="10090">
                  <c:v>6.2471261882184263E-2</c:v>
                </c:pt>
                <c:pt idx="10091">
                  <c:v>6.2631857283693054E-2</c:v>
                </c:pt>
                <c:pt idx="10092">
                  <c:v>6.2777641810065288E-2</c:v>
                </c:pt>
                <c:pt idx="10093">
                  <c:v>6.2908434111777864E-2</c:v>
                </c:pt>
                <c:pt idx="10094">
                  <c:v>6.3024094402539393E-2</c:v>
                </c:pt>
                <c:pt idx="10095">
                  <c:v>6.3124521829944422E-2</c:v>
                </c:pt>
                <c:pt idx="10096">
                  <c:v>6.3209651954429805E-2</c:v>
                </c:pt>
                <c:pt idx="10097">
                  <c:v>6.3279454333840954E-2</c:v>
                </c:pt>
                <c:pt idx="10098">
                  <c:v>6.3333930210900904E-2</c:v>
                </c:pt>
                <c:pt idx="10099">
                  <c:v>6.3373110300864149E-2</c:v>
                </c:pt>
                <c:pt idx="10100">
                  <c:v>6.3397052676635701E-2</c:v>
                </c:pt>
                <c:pt idx="10101">
                  <c:v>6.3405840748634756E-2</c:v>
                </c:pt>
                <c:pt idx="10102">
                  <c:v>6.3399581336691976E-2</c:v>
                </c:pt>
                <c:pt idx="10103">
                  <c:v>6.3378402831279129E-2</c:v>
                </c:pt>
                <c:pt idx="10104">
                  <c:v>6.3342453441387433E-2</c:v>
                </c:pt>
                <c:pt idx="10105">
                  <c:v>6.3291899526389167E-2</c:v>
                </c:pt>
                <c:pt idx="10106">
                  <c:v>6.3226924009243374E-2</c:v>
                </c:pt>
                <c:pt idx="10107">
                  <c:v>6.3147724868430899E-2</c:v>
                </c:pt>
                <c:pt idx="10108">
                  <c:v>6.3054513706038401E-2</c:v>
                </c:pt>
                <c:pt idx="10109">
                  <c:v>6.2947514389439033E-2</c:v>
                </c:pt>
                <c:pt idx="10110">
                  <c:v>6.2826961764058234E-2</c:v>
                </c:pt>
                <c:pt idx="10111">
                  <c:v>6.2693100434748322E-2</c:v>
                </c:pt>
                <c:pt idx="10112">
                  <c:v>6.2546183613337331E-2</c:v>
                </c:pt>
                <c:pt idx="10113">
                  <c:v>6.2386472029959013E-2</c:v>
                </c:pt>
                <c:pt idx="10114">
                  <c:v>6.221423290581473E-2</c:v>
                </c:pt>
                <c:pt idx="10115">
                  <c:v>6.2029738985064461E-2</c:v>
                </c:pt>
                <c:pt idx="10116">
                  <c:v>6.1833267623589226E-2</c:v>
                </c:pt>
                <c:pt idx="10117">
                  <c:v>6.1625099932415904E-2</c:v>
                </c:pt>
                <c:pt idx="10118">
                  <c:v>6.1405519973644199E-2</c:v>
                </c:pt>
                <c:pt idx="10119">
                  <c:v>6.1174814006764063E-2</c:v>
                </c:pt>
                <c:pt idx="10120">
                  <c:v>6.0933269783303101E-2</c:v>
                </c:pt>
                <c:pt idx="10121">
                  <c:v>6.0681175887792801E-2</c:v>
                </c:pt>
                <c:pt idx="10122">
                  <c:v>6.0418821123094817E-2</c:v>
                </c:pt>
                <c:pt idx="10123">
                  <c:v>6.0146493938177711E-2</c:v>
                </c:pt>
                <c:pt idx="10124">
                  <c:v>5.9864481896487971E-2</c:v>
                </c:pt>
                <c:pt idx="10125">
                  <c:v>5.9573071183108631E-2</c:v>
                </c:pt>
                <c:pt idx="10126">
                  <c:v>5.9272546148950771E-2</c:v>
                </c:pt>
                <c:pt idx="10127">
                  <c:v>5.8963188890274257E-2</c:v>
                </c:pt>
                <c:pt idx="10128">
                  <c:v>5.8645278861883997E-2</c:v>
                </c:pt>
                <c:pt idx="10129">
                  <c:v>5.8319092522399939E-2</c:v>
                </c:pt>
                <c:pt idx="10130">
                  <c:v>5.7984903010046426E-2</c:v>
                </c:pt>
                <c:pt idx="10131">
                  <c:v>5.7642979847458906E-2</c:v>
                </c:pt>
                <c:pt idx="10132">
                  <c:v>5.7293588674052855E-2</c:v>
                </c:pt>
                <c:pt idx="10133">
                  <c:v>5.6936991004548403E-2</c:v>
                </c:pt>
                <c:pt idx="10134">
                  <c:v>5.6573444012292258E-2</c:v>
                </c:pt>
                <c:pt idx="10135">
                  <c:v>5.6203200336065975E-2</c:v>
                </c:pt>
                <c:pt idx="10136">
                  <c:v>5.5826507909113816E-2</c:v>
                </c:pt>
                <c:pt idx="10137">
                  <c:v>5.5443609809170798E-2</c:v>
                </c:pt>
                <c:pt idx="10138">
                  <c:v>5.5054744128316097E-2</c:v>
                </c:pt>
                <c:pt idx="10139">
                  <c:v>5.4664445167308499E-2</c:v>
                </c:pt>
                <c:pt idx="10140">
                  <c:v>5.4282230564242404E-2</c:v>
                </c:pt>
                <c:pt idx="10141">
                  <c:v>5.3914507111743261E-2</c:v>
                </c:pt>
                <c:pt idx="10142">
                  <c:v>5.3563654246501002E-2</c:v>
                </c:pt>
                <c:pt idx="10143">
                  <c:v>5.3231722700003051E-2</c:v>
                </c:pt>
                <c:pt idx="10144">
                  <c:v>5.2920578905170372E-2</c:v>
                </c:pt>
                <c:pt idx="10145">
                  <c:v>5.2631918848545206E-2</c:v>
                </c:pt>
                <c:pt idx="10146">
                  <c:v>5.2367276856111443E-2</c:v>
                </c:pt>
                <c:pt idx="10147">
                  <c:v>5.2128033915778665E-2</c:v>
                </c:pt>
                <c:pt idx="10148">
                  <c:v>5.1915425709175129E-2</c:v>
                </c:pt>
                <c:pt idx="10149">
                  <c:v>5.1730550363265654E-2</c:v>
                </c:pt>
                <c:pt idx="10150">
                  <c:v>5.1574375926595806E-2</c:v>
                </c:pt>
                <c:pt idx="10151">
                  <c:v>5.1447747574958805E-2</c:v>
                </c:pt>
                <c:pt idx="10152">
                  <c:v>5.1351394551459408E-2</c:v>
                </c:pt>
                <c:pt idx="10153">
                  <c:v>5.1285936846115682E-2</c:v>
                </c:pt>
                <c:pt idx="10154">
                  <c:v>5.1251891620282757E-2</c:v>
                </c:pt>
                <c:pt idx="10155">
                  <c:v>5.1249679381306625E-2</c:v>
                </c:pt>
                <c:pt idx="10156">
                  <c:v>5.1279629912919171E-2</c:v>
                </c:pt>
                <c:pt idx="10157">
                  <c:v>5.1341987966974673E-2</c:v>
                </c:pt>
                <c:pt idx="10158">
                  <c:v>5.1436918722195649E-2</c:v>
                </c:pt>
                <c:pt idx="10159">
                  <c:v>5.1564513015650716E-2</c:v>
                </c:pt>
                <c:pt idx="10160">
                  <c:v>5.1724792352726742E-2</c:v>
                </c:pt>
                <c:pt idx="10161">
                  <c:v>5.1917713701381686E-2</c:v>
                </c:pt>
                <c:pt idx="10162">
                  <c:v>5.2143174076478553E-2</c:v>
                </c:pt>
                <c:pt idx="10163">
                  <c:v>5.2401014919999711E-2</c:v>
                </c:pt>
                <c:pt idx="10164">
                  <c:v>5.2685933521977382E-2</c:v>
                </c:pt>
                <c:pt idx="10165">
                  <c:v>5.2986673335988325E-2</c:v>
                </c:pt>
                <c:pt idx="10166">
                  <c:v>5.3295611230609496E-2</c:v>
                </c:pt>
                <c:pt idx="10167">
                  <c:v>5.3609846189250673E-2</c:v>
                </c:pt>
                <c:pt idx="10168">
                  <c:v>5.3926823484931184E-2</c:v>
                </c:pt>
                <c:pt idx="10169">
                  <c:v>5.4244166938664268E-2</c:v>
                </c:pt>
                <c:pt idx="10170">
                  <c:v>5.4559665605527483E-2</c:v>
                </c:pt>
                <c:pt idx="10171">
                  <c:v>5.4871266314549881E-2</c:v>
                </c:pt>
                <c:pt idx="10172">
                  <c:v>5.5177066616835586E-2</c:v>
                </c:pt>
                <c:pt idx="10173">
                  <c:v>5.5475307941896639E-2</c:v>
                </c:pt>
                <c:pt idx="10174">
                  <c:v>5.5764368954085493E-2</c:v>
                </c:pt>
                <c:pt idx="10175">
                  <c:v>5.6042759107735464E-2</c:v>
                </c:pt>
                <c:pt idx="10176">
                  <c:v>5.6309112399569837E-2</c:v>
                </c:pt>
                <c:pt idx="10177">
                  <c:v>5.6562181316669853E-2</c:v>
                </c:pt>
                <c:pt idx="10178">
                  <c:v>5.6800830978033658E-2</c:v>
                </c:pt>
                <c:pt idx="10179">
                  <c:v>5.7024033467522862E-2</c:v>
                </c:pt>
                <c:pt idx="10180">
                  <c:v>5.7230862355777415E-2</c:v>
                </c:pt>
                <c:pt idx="10181">
                  <c:v>5.7420487408483413E-2</c:v>
                </c:pt>
                <c:pt idx="10182">
                  <c:v>5.7592169478202483E-2</c:v>
                </c:pt>
                <c:pt idx="10183">
                  <c:v>5.774525557681176E-2</c:v>
                </c:pt>
                <c:pt idx="10184">
                  <c:v>5.7879174125459697E-2</c:v>
                </c:pt>
                <c:pt idx="10185">
                  <c:v>5.7993430378818704E-2</c:v>
                </c:pt>
                <c:pt idx="10186">
                  <c:v>5.8087602020301589E-2</c:v>
                </c:pt>
                <c:pt idx="10187">
                  <c:v>5.8161334924814026E-2</c:v>
                </c:pt>
                <c:pt idx="10188">
                  <c:v>5.8214339085528324E-2</c:v>
                </c:pt>
                <c:pt idx="10189">
                  <c:v>5.8246384701095395E-2</c:v>
                </c:pt>
                <c:pt idx="10190">
                  <c:v>5.8257298419650466E-2</c:v>
                </c:pt>
                <c:pt idx="10191">
                  <c:v>5.8246959735920568E-2</c:v>
                </c:pt>
                <c:pt idx="10192">
                  <c:v>5.8215297537703915E-2</c:v>
                </c:pt>
                <c:pt idx="10193">
                  <c:v>5.8162286797963564E-2</c:v>
                </c:pt>
                <c:pt idx="10194">
                  <c:v>5.8087945408758654E-2</c:v>
                </c:pt>
                <c:pt idx="10195">
                  <c:v>5.7992331153226731E-2</c:v>
                </c:pt>
                <c:pt idx="10196">
                  <c:v>5.7875538811827658E-2</c:v>
                </c:pt>
                <c:pt idx="10197">
                  <c:v>5.7737697399067436E-2</c:v>
                </c:pt>
                <c:pt idx="10198">
                  <c:v>5.7578967526927927E-2</c:v>
                </c:pt>
                <c:pt idx="10199">
                  <c:v>5.7399538891252724E-2</c:v>
                </c:pt>
                <c:pt idx="10200">
                  <c:v>5.7199627877358945E-2</c:v>
                </c:pt>
                <c:pt idx="10201">
                  <c:v>5.697947528117854E-2</c:v>
                </c:pt>
                <c:pt idx="10202">
                  <c:v>5.6741597056835534E-2</c:v>
                </c:pt>
                <c:pt idx="10203">
                  <c:v>5.6491142207565077E-2</c:v>
                </c:pt>
                <c:pt idx="10204">
                  <c:v>5.6231651345033433E-2</c:v>
                </c:pt>
                <c:pt idx="10205">
                  <c:v>5.5964574823851705E-2</c:v>
                </c:pt>
                <c:pt idx="10206">
                  <c:v>5.5691208270153482E-2</c:v>
                </c:pt>
                <c:pt idx="10207">
                  <c:v>5.5412766574588462E-2</c:v>
                </c:pt>
                <c:pt idx="10208">
                  <c:v>5.5130389588384746E-2</c:v>
                </c:pt>
                <c:pt idx="10209">
                  <c:v>5.4845145247083678E-2</c:v>
                </c:pt>
                <c:pt idx="10210">
                  <c:v>5.4558032530075518E-2</c:v>
                </c:pt>
                <c:pt idx="10211">
                  <c:v>5.4269984343589511E-2</c:v>
                </c:pt>
                <c:pt idx="10212">
                  <c:v>5.3981870329918392E-2</c:v>
                </c:pt>
                <c:pt idx="10213">
                  <c:v>5.3694499602714586E-2</c:v>
                </c:pt>
                <c:pt idx="10214">
                  <c:v>5.3408623408243198E-2</c:v>
                </c:pt>
                <c:pt idx="10215">
                  <c:v>5.3124937712623235E-2</c:v>
                </c:pt>
                <c:pt idx="10216">
                  <c:v>5.2844085715230214E-2</c:v>
                </c:pt>
                <c:pt idx="10217">
                  <c:v>5.2566660288561821E-2</c:v>
                </c:pt>
                <c:pt idx="10218">
                  <c:v>5.2293206344990809E-2</c:v>
                </c:pt>
                <c:pt idx="10219">
                  <c:v>5.2024223130939636E-2</c:v>
                </c:pt>
                <c:pt idx="10220">
                  <c:v>5.1760166449114416E-2</c:v>
                </c:pt>
                <c:pt idx="10221">
                  <c:v>5.1501450809530329E-2</c:v>
                </c:pt>
                <c:pt idx="10222">
                  <c:v>5.1248451510145683E-2</c:v>
                </c:pt>
                <c:pt idx="10223">
                  <c:v>5.1001506648002917E-2</c:v>
                </c:pt>
                <c:pt idx="10224">
                  <c:v>5.076091906184349E-2</c:v>
                </c:pt>
                <c:pt idx="10225">
                  <c:v>5.0526958207229897E-2</c:v>
                </c:pt>
                <c:pt idx="10226">
                  <c:v>5.0299861965266854E-2</c:v>
                </c:pt>
                <c:pt idx="10227">
                  <c:v>5.0079838386062836E-2</c:v>
                </c:pt>
                <c:pt idx="10228">
                  <c:v>4.9867067368123033E-2</c:v>
                </c:pt>
                <c:pt idx="10229">
                  <c:v>4.9661702274901638E-2</c:v>
                </c:pt>
                <c:pt idx="10230">
                  <c:v>4.9463871489780709E-2</c:v>
                </c:pt>
                <c:pt idx="10231">
                  <c:v>4.927367991076935E-2</c:v>
                </c:pt>
                <c:pt idx="10232">
                  <c:v>4.9091210386245136E-2</c:v>
                </c:pt>
                <c:pt idx="10233">
                  <c:v>4.8916525093083689E-2</c:v>
                </c:pt>
                <c:pt idx="10234">
                  <c:v>4.8749666858532076E-2</c:v>
                </c:pt>
                <c:pt idx="10235">
                  <c:v>4.8590660427204078E-2</c:v>
                </c:pt>
                <c:pt idx="10236">
                  <c:v>4.8439513674580048E-2</c:v>
                </c:pt>
                <c:pt idx="10237">
                  <c:v>4.8296218768402122E-2</c:v>
                </c:pt>
                <c:pt idx="10238">
                  <c:v>4.8160753279359203E-2</c:v>
                </c:pt>
                <c:pt idx="10239">
                  <c:v>4.8033081242456664E-2</c:v>
                </c:pt>
                <c:pt idx="10240">
                  <c:v>4.7913154170462886E-2</c:v>
                </c:pt>
                <c:pt idx="10241">
                  <c:v>4.7800912020821811E-2</c:v>
                </c:pt>
                <c:pt idx="10242">
                  <c:v>4.7696284117410406E-2</c:v>
                </c:pt>
                <c:pt idx="10243">
                  <c:v>4.7599190028514732E-2</c:v>
                </c:pt>
                <c:pt idx="10244">
                  <c:v>4.750954040238381E-2</c:v>
                </c:pt>
                <c:pt idx="10245">
                  <c:v>4.7427237761708929E-2</c:v>
                </c:pt>
                <c:pt idx="10246">
                  <c:v>4.7352177258360932E-2</c:v>
                </c:pt>
                <c:pt idx="10247">
                  <c:v>4.7284247389702237E-2</c:v>
                </c:pt>
                <c:pt idx="10248">
                  <c:v>4.7223330677771472E-2</c:v>
                </c:pt>
                <c:pt idx="10249">
                  <c:v>4.716930431262089E-2</c:v>
                </c:pt>
                <c:pt idx="10250">
                  <c:v>4.7122040761065812E-2</c:v>
                </c:pt>
                <c:pt idx="10251">
                  <c:v>4.7081408342084692E-2</c:v>
                </c:pt>
                <c:pt idx="10252">
                  <c:v>4.7047271770085664E-2</c:v>
                </c:pt>
                <c:pt idx="10253">
                  <c:v>4.7019492667233813E-2</c:v>
                </c:pt>
                <c:pt idx="10254">
                  <c:v>4.6997930046008211E-2</c:v>
                </c:pt>
                <c:pt idx="10255">
                  <c:v>4.6982440763134896E-2</c:v>
                </c:pt>
                <c:pt idx="10256">
                  <c:v>4.6972879946016996E-2</c:v>
                </c:pt>
                <c:pt idx="10257">
                  <c:v>4.6969101392756875E-2</c:v>
                </c:pt>
                <c:pt idx="10258">
                  <c:v>4.6970957946842196E-2</c:v>
                </c:pt>
                <c:pt idx="10259">
                  <c:v>4.6978301847538879E-2</c:v>
                </c:pt>
                <c:pt idx="10260">
                  <c:v>4.6990985057010638E-2</c:v>
                </c:pt>
                <c:pt idx="10261">
                  <c:v>4.7008859565157012E-2</c:v>
                </c:pt>
                <c:pt idx="10262">
                  <c:v>4.7031777673136238E-2</c:v>
                </c:pt>
                <c:pt idx="10263">
                  <c:v>4.7059592256512225E-2</c:v>
                </c:pt>
                <c:pt idx="10264">
                  <c:v>4.7090418641436149E-2</c:v>
                </c:pt>
                <c:pt idx="10265">
                  <c:v>4.7120357089617378E-2</c:v>
                </c:pt>
                <c:pt idx="10266">
                  <c:v>4.7146764228622011E-2</c:v>
                </c:pt>
                <c:pt idx="10267">
                  <c:v>4.7168623624031437E-2</c:v>
                </c:pt>
                <c:pt idx="10268">
                  <c:v>4.7185051129641706E-2</c:v>
                </c:pt>
                <c:pt idx="10269">
                  <c:v>4.7195236671329278E-2</c:v>
                </c:pt>
                <c:pt idx="10270">
                  <c:v>4.7198438784975427E-2</c:v>
                </c:pt>
                <c:pt idx="10271">
                  <c:v>4.7193981192984132E-2</c:v>
                </c:pt>
                <c:pt idx="10272">
                  <c:v>4.718124955946406E-2</c:v>
                </c:pt>
                <c:pt idx="10273">
                  <c:v>4.7159688354671415E-2</c:v>
                </c:pt>
                <c:pt idx="10274">
                  <c:v>4.7128797824823071E-2</c:v>
                </c:pt>
                <c:pt idx="10275">
                  <c:v>4.7088131065690514E-2</c:v>
                </c:pt>
                <c:pt idx="10276">
                  <c:v>4.7037291198376775E-2</c:v>
                </c:pt>
                <c:pt idx="10277">
                  <c:v>4.6975928645595563E-2</c:v>
                </c:pt>
                <c:pt idx="10278">
                  <c:v>4.6903738506697212E-2</c:v>
                </c:pt>
                <c:pt idx="10279">
                  <c:v>4.6820458029614737E-2</c:v>
                </c:pt>
                <c:pt idx="10280">
                  <c:v>4.6725864177847708E-2</c:v>
                </c:pt>
                <c:pt idx="10281">
                  <c:v>4.6619771290546279E-2</c:v>
                </c:pt>
                <c:pt idx="10282">
                  <c:v>4.6502028833715174E-2</c:v>
                </c:pt>
                <c:pt idx="10283">
                  <c:v>4.6372519240519564E-2</c:v>
                </c:pt>
                <c:pt idx="10284">
                  <c:v>4.6231155838642984E-2</c:v>
                </c:pt>
                <c:pt idx="10285">
                  <c:v>4.6077880862623169E-2</c:v>
                </c:pt>
                <c:pt idx="10286">
                  <c:v>4.5912663549072301E-2</c:v>
                </c:pt>
                <c:pt idx="10287">
                  <c:v>4.5735498312674233E-2</c:v>
                </c:pt>
                <c:pt idx="10288">
                  <c:v>4.5546403000842797E-2</c:v>
                </c:pt>
                <c:pt idx="10289">
                  <c:v>4.5345417224920068E-2</c:v>
                </c:pt>
                <c:pt idx="10290">
                  <c:v>4.5132600765795707E-2</c:v>
                </c:pt>
                <c:pt idx="10291">
                  <c:v>4.4908032051830804E-2</c:v>
                </c:pt>
                <c:pt idx="10292">
                  <c:v>4.4671806706978935E-2</c:v>
                </c:pt>
                <c:pt idx="10293">
                  <c:v>4.4424036167008976E-2</c:v>
                </c:pt>
                <c:pt idx="10294">
                  <c:v>4.4164846361747209E-2</c:v>
                </c:pt>
                <c:pt idx="10295">
                  <c:v>4.3894376461277314E-2</c:v>
                </c:pt>
                <c:pt idx="10296">
                  <c:v>4.3612777684053826E-2</c:v>
                </c:pt>
                <c:pt idx="10297">
                  <c:v>4.3320212164910304E-2</c:v>
                </c:pt>
                <c:pt idx="10298">
                  <c:v>4.3016851880967794E-2</c:v>
                </c:pt>
                <c:pt idx="10299">
                  <c:v>4.2702877633476501E-2</c:v>
                </c:pt>
                <c:pt idx="10300">
                  <c:v>4.2378478083653096E-2</c:v>
                </c:pt>
                <c:pt idx="10301">
                  <c:v>4.2043848840607585E-2</c:v>
                </c:pt>
                <c:pt idx="10302">
                  <c:v>4.1699191599484729E-2</c:v>
                </c:pt>
                <c:pt idx="10303">
                  <c:v>4.1344713327980967E-2</c:v>
                </c:pt>
                <c:pt idx="10304">
                  <c:v>4.0980625499430802E-2</c:v>
                </c:pt>
                <c:pt idx="10305">
                  <c:v>4.0607143370693974E-2</c:v>
                </c:pt>
                <c:pt idx="10306">
                  <c:v>4.0224485303111783E-2</c:v>
                </c:pt>
                <c:pt idx="10307">
                  <c:v>3.9832872124836965E-2</c:v>
                </c:pt>
                <c:pt idx="10308">
                  <c:v>3.9432526532882865E-2</c:v>
                </c:pt>
                <c:pt idx="10309">
                  <c:v>3.9023672533273566E-2</c:v>
                </c:pt>
                <c:pt idx="10310">
                  <c:v>3.8606534917717608E-2</c:v>
                </c:pt>
                <c:pt idx="10311">
                  <c:v>3.8181338775267679E-2</c:v>
                </c:pt>
                <c:pt idx="10312">
                  <c:v>3.7748309037466898E-2</c:v>
                </c:pt>
                <c:pt idx="10313">
                  <c:v>3.7307670055524461E-2</c:v>
                </c:pt>
                <c:pt idx="10314">
                  <c:v>3.6860762151730585E-2</c:v>
                </c:pt>
                <c:pt idx="10315">
                  <c:v>3.6410219711305612E-2</c:v>
                </c:pt>
                <c:pt idx="10316">
                  <c:v>3.5957869006606767E-2</c:v>
                </c:pt>
                <c:pt idx="10317">
                  <c:v>3.5504489909373112E-2</c:v>
                </c:pt>
                <c:pt idx="10318">
                  <c:v>3.5050776068699337E-2</c:v>
                </c:pt>
                <c:pt idx="10319">
                  <c:v>3.4597372159546606E-2</c:v>
                </c:pt>
                <c:pt idx="10320">
                  <c:v>3.4144877249079789E-2</c:v>
                </c:pt>
                <c:pt idx="10321">
                  <c:v>3.3693846866084051E-2</c:v>
                </c:pt>
                <c:pt idx="10322">
                  <c:v>3.3244794967861445E-2</c:v>
                </c:pt>
                <c:pt idx="10323">
                  <c:v>3.2798195848571902E-2</c:v>
                </c:pt>
                <c:pt idx="10324">
                  <c:v>3.2354485990910682E-2</c:v>
                </c:pt>
                <c:pt idx="10325">
                  <c:v>3.1914065861558073E-2</c:v>
                </c:pt>
                <c:pt idx="10326">
                  <c:v>3.1477301650861912E-2</c:v>
                </c:pt>
                <c:pt idx="10327">
                  <c:v>3.1044526957287783E-2</c:v>
                </c:pt>
                <c:pt idx="10328">
                  <c:v>3.0616044417240459E-2</c:v>
                </c:pt>
                <c:pt idx="10329">
                  <c:v>3.0192127280923218E-2</c:v>
                </c:pt>
                <c:pt idx="10330">
                  <c:v>2.9773020934959871E-2</c:v>
                </c:pt>
                <c:pt idx="10331">
                  <c:v>2.9358944372556022E-2</c:v>
                </c:pt>
                <c:pt idx="10332">
                  <c:v>2.8950091612023589E-2</c:v>
                </c:pt>
                <c:pt idx="10333">
                  <c:v>2.8546633064530796E-2</c:v>
                </c:pt>
                <c:pt idx="10334">
                  <c:v>2.8148716851990486E-2</c:v>
                </c:pt>
                <c:pt idx="10335">
                  <c:v>2.7756470076010207E-2</c:v>
                </c:pt>
                <c:pt idx="10336">
                  <c:v>2.7370000038879419E-2</c:v>
                </c:pt>
                <c:pt idx="10337">
                  <c:v>2.6989395417580768E-2</c:v>
                </c:pt>
                <c:pt idx="10338">
                  <c:v>2.6614727391837872E-2</c:v>
                </c:pt>
                <c:pt idx="10339">
                  <c:v>2.6246050727230387E-2</c:v>
                </c:pt>
                <c:pt idx="10340">
                  <c:v>2.5883404814420728E-2</c:v>
                </c:pt>
                <c:pt idx="10341">
                  <c:v>2.5526814665549992E-2</c:v>
                </c:pt>
                <c:pt idx="10342">
                  <c:v>2.5176291868868311E-2</c:v>
                </c:pt>
                <c:pt idx="10343">
                  <c:v>2.4831835502671481E-2</c:v>
                </c:pt>
                <c:pt idx="10344">
                  <c:v>2.4493433009619852E-2</c:v>
                </c:pt>
                <c:pt idx="10345">
                  <c:v>2.4161061032516383E-2</c:v>
                </c:pt>
                <c:pt idx="10346">
                  <c:v>2.3834686212619787E-2</c:v>
                </c:pt>
                <c:pt idx="10347">
                  <c:v>2.3514265951566572E-2</c:v>
                </c:pt>
                <c:pt idx="10348">
                  <c:v>2.31997491379707E-2</c:v>
                </c:pt>
                <c:pt idx="10349">
                  <c:v>2.2891076839762811E-2</c:v>
                </c:pt>
                <c:pt idx="10350">
                  <c:v>2.2588182963323752E-2</c:v>
                </c:pt>
                <c:pt idx="10351">
                  <c:v>2.2290994880456935E-2</c:v>
                </c:pt>
                <c:pt idx="10352">
                  <c:v>2.1998698598428186E-2</c:v>
                </c:pt>
                <c:pt idx="10353">
                  <c:v>2.1709621826232508E-2</c:v>
                </c:pt>
                <c:pt idx="10354">
                  <c:v>2.1422618419835594E-2</c:v>
                </c:pt>
                <c:pt idx="10355">
                  <c:v>2.1137225582676854E-2</c:v>
                </c:pt>
                <c:pt idx="10356">
                  <c:v>2.0853031953576205E-2</c:v>
                </c:pt>
                <c:pt idx="10357">
                  <c:v>2.0569653366004078E-2</c:v>
                </c:pt>
                <c:pt idx="10358">
                  <c:v>2.0286730906173615E-2</c:v>
                </c:pt>
                <c:pt idx="10359">
                  <c:v>2.00039298151213E-2</c:v>
                </c:pt>
                <c:pt idx="10360">
                  <c:v>1.9720938448533801E-2</c:v>
                </c:pt>
                <c:pt idx="10361">
                  <c:v>1.9437467265561961E-2</c:v>
                </c:pt>
                <c:pt idx="10362">
                  <c:v>1.9153247845570712E-2</c:v>
                </c:pt>
                <c:pt idx="10363">
                  <c:v>1.8868031932736559E-2</c:v>
                </c:pt>
                <c:pt idx="10364">
                  <c:v>1.8581590508391782E-2</c:v>
                </c:pt>
                <c:pt idx="10365">
                  <c:v>1.8293712890969208E-2</c:v>
                </c:pt>
                <c:pt idx="10366">
                  <c:v>1.8004205863358165E-2</c:v>
                </c:pt>
                <c:pt idx="10367">
                  <c:v>1.7712892827442858E-2</c:v>
                </c:pt>
                <c:pt idx="10368">
                  <c:v>1.7419612985557956E-2</c:v>
                </c:pt>
                <c:pt idx="10369">
                  <c:v>1.712422054856241E-2</c:v>
                </c:pt>
                <c:pt idx="10370">
                  <c:v>1.6826583970202393E-2</c:v>
                </c:pt>
                <c:pt idx="10371">
                  <c:v>1.652658520740654E-2</c:v>
                </c:pt>
                <c:pt idx="10372">
                  <c:v>1.622411900613106E-2</c:v>
                </c:pt>
                <c:pt idx="10373">
                  <c:v>1.5919092212350331E-2</c:v>
                </c:pt>
                <c:pt idx="10374">
                  <c:v>1.5611423107767789E-2</c:v>
                </c:pt>
                <c:pt idx="10375">
                  <c:v>1.5301040769804139E-2</c:v>
                </c:pt>
                <c:pt idx="10376">
                  <c:v>1.4987884455404027E-2</c:v>
                </c:pt>
                <c:pt idx="10377">
                  <c:v>1.4674336722694534E-2</c:v>
                </c:pt>
                <c:pt idx="10378">
                  <c:v>1.4365611697193985E-2</c:v>
                </c:pt>
                <c:pt idx="10379">
                  <c:v>1.4065174812130238E-2</c:v>
                </c:pt>
                <c:pt idx="10380">
                  <c:v>1.3774223748387363E-2</c:v>
                </c:pt>
                <c:pt idx="10381">
                  <c:v>1.3493780684051796E-2</c:v>
                </c:pt>
                <c:pt idx="10382">
                  <c:v>1.3224773536262642E-2</c:v>
                </c:pt>
                <c:pt idx="10383">
                  <c:v>1.2968043347359641E-2</c:v>
                </c:pt>
                <c:pt idx="10384">
                  <c:v>1.2724348817484309E-2</c:v>
                </c:pt>
                <c:pt idx="10385">
                  <c:v>1.249437058800308E-2</c:v>
                </c:pt>
                <c:pt idx="10386">
                  <c:v>1.2278715373351798E-2</c:v>
                </c:pt>
                <c:pt idx="10387">
                  <c:v>1.2077919947147841E-2</c:v>
                </c:pt>
                <c:pt idx="10388">
                  <c:v>1.1892454985165677E-2</c:v>
                </c:pt>
                <c:pt idx="10389">
                  <c:v>1.1722728767751741E-2</c:v>
                </c:pt>
                <c:pt idx="10390">
                  <c:v>1.1569090744342231E-2</c:v>
                </c:pt>
                <c:pt idx="10391">
                  <c:v>1.1431834962827007E-2</c:v>
                </c:pt>
                <c:pt idx="10392">
                  <c:v>1.1311203366572323E-2</c:v>
                </c:pt>
                <c:pt idx="10393">
                  <c:v>1.1207388961974219E-2</c:v>
                </c:pt>
                <c:pt idx="10394">
                  <c:v>1.1120538859463682E-2</c:v>
                </c:pt>
                <c:pt idx="10395">
                  <c:v>1.1050757190924899E-2</c:v>
                </c:pt>
                <c:pt idx="10396">
                  <c:v>1.0998107906520248E-2</c:v>
                </c:pt>
                <c:pt idx="10397">
                  <c:v>1.0962617453938599E-2</c:v>
                </c:pt>
                <c:pt idx="10398">
                  <c:v>1.0944277343100765E-2</c:v>
                </c:pt>
                <c:pt idx="10399">
                  <c:v>1.0943046599364596E-2</c:v>
                </c:pt>
                <c:pt idx="10400">
                  <c:v>1.0958854108275375E-2</c:v>
                </c:pt>
                <c:pt idx="10401">
                  <c:v>1.099160085490377E-2</c:v>
                </c:pt>
                <c:pt idx="10402">
                  <c:v>1.1041162060804835E-2</c:v>
                </c:pt>
                <c:pt idx="10403">
                  <c:v>1.1107389221617241E-2</c:v>
                </c:pt>
                <c:pt idx="10404">
                  <c:v>1.1190112048303173E-2</c:v>
                </c:pt>
                <c:pt idx="10405">
                  <c:v>1.1289140315005816E-2</c:v>
                </c:pt>
                <c:pt idx="10406">
                  <c:v>1.1404265616473643E-2</c:v>
                </c:pt>
                <c:pt idx="10407">
                  <c:v>1.1535263037969765E-2</c:v>
                </c:pt>
                <c:pt idx="10408">
                  <c:v>1.1681892740549647E-2</c:v>
                </c:pt>
                <c:pt idx="10409">
                  <c:v>1.1843901464552484E-2</c:v>
                </c:pt>
                <c:pt idx="10410">
                  <c:v>1.2021023954111129E-2</c:v>
                </c:pt>
                <c:pt idx="10411">
                  <c:v>1.2212984305442024E-2</c:v>
                </c:pt>
                <c:pt idx="10412">
                  <c:v>1.2419497241630701E-2</c:v>
                </c:pt>
                <c:pt idx="10413">
                  <c:v>1.2640269316581325E-2</c:v>
                </c:pt>
                <c:pt idx="10414">
                  <c:v>1.2875000050748752E-2</c:v>
                </c:pt>
                <c:pt idx="10415">
                  <c:v>1.3123383001220842E-2</c:v>
                </c:pt>
                <c:pt idx="10416">
                  <c:v>1.3385106768665984E-2</c:v>
                </c:pt>
                <c:pt idx="10417">
                  <c:v>1.3659855943607479E-2</c:v>
                </c:pt>
                <c:pt idx="10418">
                  <c:v>1.3947311994431517E-2</c:v>
                </c:pt>
                <c:pt idx="10419">
                  <c:v>1.4247154099480028E-2</c:v>
                </c:pt>
                <c:pt idx="10420">
                  <c:v>1.4559059925523558E-2</c:v>
                </c:pt>
                <c:pt idx="10421">
                  <c:v>1.4882706354852761E-2</c:v>
                </c:pt>
                <c:pt idx="10422">
                  <c:v>1.5217770163169721E-2</c:v>
                </c:pt>
                <c:pt idx="10423">
                  <c:v>1.5563928650403619E-2</c:v>
                </c:pt>
                <c:pt idx="10424">
                  <c:v>1.5920860226517265E-2</c:v>
                </c:pt>
                <c:pt idx="10425">
                  <c:v>1.6288244954314104E-2</c:v>
                </c:pt>
                <c:pt idx="10426">
                  <c:v>1.6665765051198034E-2</c:v>
                </c:pt>
                <c:pt idx="10427">
                  <c:v>1.7053105351780957E-2</c:v>
                </c:pt>
                <c:pt idx="10428">
                  <c:v>1.7449953733177113E-2</c:v>
                </c:pt>
                <c:pt idx="10429">
                  <c:v>1.7856001504765989E-2</c:v>
                </c:pt>
                <c:pt idx="10430">
                  <c:v>1.8270943764150713E-2</c:v>
                </c:pt>
                <c:pt idx="10431">
                  <c:v>1.8694479720982999E-2</c:v>
                </c:pt>
                <c:pt idx="10432">
                  <c:v>1.9126312990271337E-2</c:v>
                </c:pt>
                <c:pt idx="10433">
                  <c:v>1.9566151856735433E-2</c:v>
                </c:pt>
                <c:pt idx="10434">
                  <c:v>2.0013709511716132E-2</c:v>
                </c:pt>
                <c:pt idx="10435">
                  <c:v>2.0468704264098546E-2</c:v>
                </c:pt>
                <c:pt idx="10436">
                  <c:v>2.0930859726653848E-2</c:v>
                </c:pt>
                <c:pt idx="10437">
                  <c:v>2.1399904979154682E-2</c:v>
                </c:pt>
                <c:pt idx="10438">
                  <c:v>2.1875574709570168E-2</c:v>
                </c:pt>
                <c:pt idx="10439">
                  <c:v>2.2354656053053371E-2</c:v>
                </c:pt>
                <c:pt idx="10440">
                  <c:v>2.2830516845247485E-2</c:v>
                </c:pt>
                <c:pt idx="10441">
                  <c:v>2.3298663127297402E-2</c:v>
                </c:pt>
                <c:pt idx="10442">
                  <c:v>2.3757368446212401E-2</c:v>
                </c:pt>
                <c:pt idx="10443">
                  <c:v>2.4205134374106454E-2</c:v>
                </c:pt>
                <c:pt idx="10444">
                  <c:v>2.4640591369858009E-2</c:v>
                </c:pt>
                <c:pt idx="10445">
                  <c:v>2.5062489274281695E-2</c:v>
                </c:pt>
                <c:pt idx="10446">
                  <c:v>2.5469691278909783E-2</c:v>
                </c:pt>
                <c:pt idx="10447">
                  <c:v>2.5861168208280782E-2</c:v>
                </c:pt>
                <c:pt idx="10448">
                  <c:v>2.6235992997526159E-2</c:v>
                </c:pt>
                <c:pt idx="10449">
                  <c:v>2.6593335358348531E-2</c:v>
                </c:pt>
                <c:pt idx="10450">
                  <c:v>2.6932456630395042E-2</c:v>
                </c:pt>
                <c:pt idx="10451">
                  <c:v>2.7252704815019249E-2</c:v>
                </c:pt>
                <c:pt idx="10452">
                  <c:v>2.7553509788288182E-2</c:v>
                </c:pt>
                <c:pt idx="10453">
                  <c:v>2.7834378689965338E-2</c:v>
                </c:pt>
                <c:pt idx="10454">
                  <c:v>2.8094891485088036E-2</c:v>
                </c:pt>
                <c:pt idx="10455">
                  <c:v>2.8334696694662001E-2</c:v>
                </c:pt>
                <c:pt idx="10456">
                  <c:v>2.8553507291910488E-2</c:v>
                </c:pt>
                <c:pt idx="10457">
                  <c:v>2.8751096760446217E-2</c:v>
                </c:pt>
                <c:pt idx="10458">
                  <c:v>2.8927295310675862E-2</c:v>
                </c:pt>
                <c:pt idx="10459">
                  <c:v>2.9081986250693793E-2</c:v>
                </c:pt>
                <c:pt idx="10460">
                  <c:v>2.9215102507894688E-2</c:v>
                </c:pt>
                <c:pt idx="10461">
                  <c:v>2.9326623297496964E-2</c:v>
                </c:pt>
                <c:pt idx="10462">
                  <c:v>2.9416570934157362E-2</c:v>
                </c:pt>
                <c:pt idx="10463">
                  <c:v>2.948500778284496E-2</c:v>
                </c:pt>
                <c:pt idx="10464">
                  <c:v>2.9532033345142681E-2</c:v>
                </c:pt>
                <c:pt idx="10465">
                  <c:v>2.9557781477149991E-2</c:v>
                </c:pt>
                <c:pt idx="10466">
                  <c:v>2.9562417735172816E-2</c:v>
                </c:pt>
                <c:pt idx="10467">
                  <c:v>2.9546136845408133E-2</c:v>
                </c:pt>
                <c:pt idx="10468">
                  <c:v>2.9509160293853934E-2</c:v>
                </c:pt>
                <c:pt idx="10469">
                  <c:v>2.9451734032707858E-2</c:v>
                </c:pt>
                <c:pt idx="10470">
                  <c:v>2.9374126299553115E-2</c:v>
                </c:pt>
                <c:pt idx="10471">
                  <c:v>2.9276625545670749E-2</c:v>
                </c:pt>
                <c:pt idx="10472">
                  <c:v>2.9159538469862779E-2</c:v>
                </c:pt>
                <c:pt idx="10473">
                  <c:v>2.9023188154218966E-2</c:v>
                </c:pt>
                <c:pt idx="10474">
                  <c:v>2.8867912298312315E-2</c:v>
                </c:pt>
                <c:pt idx="10475">
                  <c:v>2.8694061548363577E-2</c:v>
                </c:pt>
                <c:pt idx="10476">
                  <c:v>2.8501997917973639E-2</c:v>
                </c:pt>
                <c:pt idx="10477">
                  <c:v>2.829495094970276E-2</c:v>
                </c:pt>
                <c:pt idx="10478">
                  <c:v>2.807947287805105E-2</c:v>
                </c:pt>
                <c:pt idx="10479">
                  <c:v>2.7860059835339828E-2</c:v>
                </c:pt>
                <c:pt idx="10480">
                  <c:v>2.7638541746163536E-2</c:v>
                </c:pt>
                <c:pt idx="10481">
                  <c:v>2.7416538455968878E-2</c:v>
                </c:pt>
                <c:pt idx="10482">
                  <c:v>2.7195554594790759E-2</c:v>
                </c:pt>
                <c:pt idx="10483">
                  <c:v>2.6976987765784503E-2</c:v>
                </c:pt>
                <c:pt idx="10484">
                  <c:v>2.6762133426595225E-2</c:v>
                </c:pt>
                <c:pt idx="10485">
                  <c:v>2.6552189519417711E-2</c:v>
                </c:pt>
                <c:pt idx="10486">
                  <c:v>2.6348260962238752E-2</c:v>
                </c:pt>
                <c:pt idx="10487">
                  <c:v>2.6151364006090232E-2</c:v>
                </c:pt>
                <c:pt idx="10488">
                  <c:v>2.5962430459394205E-2</c:v>
                </c:pt>
                <c:pt idx="10489">
                  <c:v>2.5782311780528328E-2</c:v>
                </c:pt>
                <c:pt idx="10490">
                  <c:v>2.5611783039909537E-2</c:v>
                </c:pt>
                <c:pt idx="10491">
                  <c:v>2.5451546753055942E-2</c:v>
                </c:pt>
                <c:pt idx="10492">
                  <c:v>2.5302236586232912E-2</c:v>
                </c:pt>
                <c:pt idx="10493">
                  <c:v>2.5164420936423747E-2</c:v>
                </c:pt>
                <c:pt idx="10494">
                  <c:v>2.5038606387485944E-2</c:v>
                </c:pt>
                <c:pt idx="10495">
                  <c:v>2.4925241044463142E-2</c:v>
                </c:pt>
                <c:pt idx="10496">
                  <c:v>2.4824717748120645E-2</c:v>
                </c:pt>
                <c:pt idx="10497">
                  <c:v>2.4737377171858758E-2</c:v>
                </c:pt>
                <c:pt idx="10498">
                  <c:v>2.4663510803235086E-2</c:v>
                </c:pt>
                <c:pt idx="10499">
                  <c:v>2.4603363812393999E-2</c:v>
                </c:pt>
                <c:pt idx="10500">
                  <c:v>2.4557137809758586E-2</c:v>
                </c:pt>
                <c:pt idx="10501">
                  <c:v>2.4524993495390938E-2</c:v>
                </c:pt>
                <c:pt idx="10502">
                  <c:v>2.450705320246626E-2</c:v>
                </c:pt>
                <c:pt idx="10503">
                  <c:v>2.450340333734119E-2</c:v>
                </c:pt>
                <c:pt idx="10504">
                  <c:v>2.4514096718722584E-2</c:v>
                </c:pt>
                <c:pt idx="10505">
                  <c:v>2.453915481846259E-2</c:v>
                </c:pt>
                <c:pt idx="10506">
                  <c:v>2.4578569906520131E-2</c:v>
                </c:pt>
                <c:pt idx="10507">
                  <c:v>2.4632307102635746E-2</c:v>
                </c:pt>
                <c:pt idx="10508">
                  <c:v>2.4700306337269565E-2</c:v>
                </c:pt>
                <c:pt idx="10509">
                  <c:v>2.4782484224349241E-2</c:v>
                </c:pt>
                <c:pt idx="10510">
                  <c:v>2.4878735848366928E-2</c:v>
                </c:pt>
                <c:pt idx="10511">
                  <c:v>2.4988936468352482E-2</c:v>
                </c:pt>
                <c:pt idx="10512">
                  <c:v>2.5112943141234779E-2</c:v>
                </c:pt>
                <c:pt idx="10513">
                  <c:v>2.5250596267082055E-2</c:v>
                </c:pt>
                <c:pt idx="10514">
                  <c:v>2.5398238419634851E-2</c:v>
                </c:pt>
                <c:pt idx="10515">
                  <c:v>2.5548159319111037E-2</c:v>
                </c:pt>
                <c:pt idx="10516">
                  <c:v>2.5695150713696598E-2</c:v>
                </c:pt>
                <c:pt idx="10517">
                  <c:v>2.5837249657921463E-2</c:v>
                </c:pt>
                <c:pt idx="10518">
                  <c:v>2.5972744978353772E-2</c:v>
                </c:pt>
                <c:pt idx="10519">
                  <c:v>2.6100061452072876E-2</c:v>
                </c:pt>
                <c:pt idx="10520">
                  <c:v>2.6217749640042681E-2</c:v>
                </c:pt>
                <c:pt idx="10521">
                  <c:v>2.6324479772971629E-2</c:v>
                </c:pt>
                <c:pt idx="10522">
                  <c:v>2.6419035964254212E-2</c:v>
                </c:pt>
                <c:pt idx="10523">
                  <c:v>2.6500310611725825E-2</c:v>
                </c:pt>
                <c:pt idx="10524">
                  <c:v>2.6567298981218481E-2</c:v>
                </c:pt>
                <c:pt idx="10525">
                  <c:v>2.6619093969512956E-2</c:v>
                </c:pt>
                <c:pt idx="10526">
                  <c:v>2.6654881044269173E-2</c:v>
                </c:pt>
                <c:pt idx="10527">
                  <c:v>2.6673933358349802E-2</c:v>
                </c:pt>
                <c:pt idx="10528">
                  <c:v>2.6675607035796196E-2</c:v>
                </c:pt>
                <c:pt idx="10529">
                  <c:v>2.6659336626575915E-2</c:v>
                </c:pt>
                <c:pt idx="10530">
                  <c:v>2.6624630727096411E-2</c:v>
                </c:pt>
                <c:pt idx="10531">
                  <c:v>2.6571067763369802E-2</c:v>
                </c:pt>
                <c:pt idx="10532">
                  <c:v>2.6498291933616382E-2</c:v>
                </c:pt>
                <c:pt idx="10533">
                  <c:v>2.6406009307012337E-2</c:v>
                </c:pt>
                <c:pt idx="10534">
                  <c:v>2.6293984075214247E-2</c:v>
                </c:pt>
                <c:pt idx="10535">
                  <c:v>2.6162034953234554E-2</c:v>
                </c:pt>
                <c:pt idx="10536">
                  <c:v>2.6010031726192432E-2</c:v>
                </c:pt>
                <c:pt idx="10537">
                  <c:v>2.5837891938425141E-2</c:v>
                </c:pt>
                <c:pt idx="10538">
                  <c:v>2.5645577721416676E-2</c:v>
                </c:pt>
                <c:pt idx="10539">
                  <c:v>2.5436346256200289E-2</c:v>
                </c:pt>
                <c:pt idx="10540">
                  <c:v>2.5217266681964341E-2</c:v>
                </c:pt>
                <c:pt idx="10541">
                  <c:v>2.4993094953549039E-2</c:v>
                </c:pt>
                <c:pt idx="10542">
                  <c:v>2.4765577988905274E-2</c:v>
                </c:pt>
                <c:pt idx="10543">
                  <c:v>2.4536248825302306E-2</c:v>
                </c:pt>
                <c:pt idx="10544">
                  <c:v>2.4306533459368666E-2</c:v>
                </c:pt>
                <c:pt idx="10545">
                  <c:v>2.4077759040207355E-2</c:v>
                </c:pt>
                <c:pt idx="10546">
                  <c:v>2.3851158331661151E-2</c:v>
                </c:pt>
                <c:pt idx="10547">
                  <c:v>2.3627873922594182E-2</c:v>
                </c:pt>
                <c:pt idx="10548">
                  <c:v>2.3408962312929986E-2</c:v>
                </c:pt>
                <c:pt idx="10549">
                  <c:v>2.3195397880566716E-2</c:v>
                </c:pt>
                <c:pt idx="10550">
                  <c:v>2.2988076729986193E-2</c:v>
                </c:pt>
                <c:pt idx="10551">
                  <c:v>2.2787820423391576E-2</c:v>
                </c:pt>
                <c:pt idx="10552">
                  <c:v>2.2595379595371307E-2</c:v>
                </c:pt>
                <c:pt idx="10553">
                  <c:v>2.2411437452241868E-2</c:v>
                </c:pt>
                <c:pt idx="10554">
                  <c:v>2.2236613157363559E-2</c:v>
                </c:pt>
                <c:pt idx="10555">
                  <c:v>2.207146510385348E-2</c:v>
                </c:pt>
                <c:pt idx="10556">
                  <c:v>2.1916494076237816E-2</c:v>
                </c:pt>
                <c:pt idx="10557">
                  <c:v>2.1772146302691791E-2</c:v>
                </c:pt>
                <c:pt idx="10558">
                  <c:v>2.1638816399611762E-2</c:v>
                </c:pt>
                <c:pt idx="10559">
                  <c:v>2.1516850210350571E-2</c:v>
                </c:pt>
                <c:pt idx="10560">
                  <c:v>2.1406547540022598E-2</c:v>
                </c:pt>
                <c:pt idx="10561">
                  <c:v>2.1308164788353172E-2</c:v>
                </c:pt>
                <c:pt idx="10562">
                  <c:v>2.122191748260599E-2</c:v>
                </c:pt>
                <c:pt idx="10563">
                  <c:v>2.1147982712672188E-2</c:v>
                </c:pt>
                <c:pt idx="10564">
                  <c:v>2.1086501470449392E-2</c:v>
                </c:pt>
                <c:pt idx="10565">
                  <c:v>2.1037580895673858E-2</c:v>
                </c:pt>
                <c:pt idx="10566">
                  <c:v>2.1001296430399444E-2</c:v>
                </c:pt>
                <c:pt idx="10567">
                  <c:v>2.0977693884339642E-2</c:v>
                </c:pt>
                <c:pt idx="10568">
                  <c:v>2.0966791413306651E-2</c:v>
                </c:pt>
                <c:pt idx="10569">
                  <c:v>2.0968581412992977E-2</c:v>
                </c:pt>
                <c:pt idx="10570">
                  <c:v>2.0983032330347793E-2</c:v>
                </c:pt>
                <c:pt idx="10571">
                  <c:v>2.101009039480237E-2</c:v>
                </c:pt>
                <c:pt idx="10572">
                  <c:v>2.104968127159567E-2</c:v>
                </c:pt>
                <c:pt idx="10573">
                  <c:v>2.1101711639445211E-2</c:v>
                </c:pt>
                <c:pt idx="10574">
                  <c:v>2.1166070694796771E-2</c:v>
                </c:pt>
                <c:pt idx="10575">
                  <c:v>2.1242631584873134E-2</c:v>
                </c:pt>
                <c:pt idx="10576">
                  <c:v>2.1331252771723788E-2</c:v>
                </c:pt>
                <c:pt idx="10577">
                  <c:v>2.143177932945772E-2</c:v>
                </c:pt>
                <c:pt idx="10578">
                  <c:v>2.154404417681751E-2</c:v>
                </c:pt>
                <c:pt idx="10579">
                  <c:v>2.1667869247227307E-2</c:v>
                </c:pt>
                <c:pt idx="10580">
                  <c:v>2.1803066598419348E-2</c:v>
                </c:pt>
                <c:pt idx="10581">
                  <c:v>2.1949439463713055E-2</c:v>
                </c:pt>
                <c:pt idx="10582">
                  <c:v>2.2106783246988913E-2</c:v>
                </c:pt>
                <c:pt idx="10583">
                  <c:v>2.2274886463365239E-2</c:v>
                </c:pt>
                <c:pt idx="10584">
                  <c:v>2.2453531627550587E-2</c:v>
                </c:pt>
                <c:pt idx="10585">
                  <c:v>2.2642496091808469E-2</c:v>
                </c:pt>
                <c:pt idx="10586">
                  <c:v>2.2841552835432231E-2</c:v>
                </c:pt>
                <c:pt idx="10587">
                  <c:v>2.3050471207589553E-2</c:v>
                </c:pt>
                <c:pt idx="10588">
                  <c:v>2.3269017625356658E-2</c:v>
                </c:pt>
                <c:pt idx="10589">
                  <c:v>2.349695622872092E-2</c:v>
                </c:pt>
                <c:pt idx="10590">
                  <c:v>2.373404949429031E-2</c:v>
                </c:pt>
                <c:pt idx="10591">
                  <c:v>2.3980058809405982E-2</c:v>
                </c:pt>
                <c:pt idx="10592">
                  <c:v>2.4234745008312599E-2</c:v>
                </c:pt>
                <c:pt idx="10593">
                  <c:v>2.4497868871998653E-2</c:v>
                </c:pt>
                <c:pt idx="10594">
                  <c:v>2.476919159327693E-2</c:v>
                </c:pt>
                <c:pt idx="10595">
                  <c:v>2.5048475208632136E-2</c:v>
                </c:pt>
                <c:pt idx="10596">
                  <c:v>2.5335482998321241E-2</c:v>
                </c:pt>
                <c:pt idx="10597">
                  <c:v>2.5629979856168765E-2</c:v>
                </c:pt>
                <c:pt idx="10598">
                  <c:v>2.5931732630457768E-2</c:v>
                </c:pt>
                <c:pt idx="10599">
                  <c:v>2.6240510437275037E-2</c:v>
                </c:pt>
                <c:pt idx="10600">
                  <c:v>2.6556084947627307E-2</c:v>
                </c:pt>
                <c:pt idx="10601">
                  <c:v>2.6878230649604446E-2</c:v>
                </c:pt>
                <c:pt idx="10602">
                  <c:v>2.7205088423219621E-2</c:v>
                </c:pt>
                <c:pt idx="10603">
                  <c:v>2.7532904265490321E-2</c:v>
                </c:pt>
                <c:pt idx="10604">
                  <c:v>2.7859109323658954E-2</c:v>
                </c:pt>
                <c:pt idx="10605">
                  <c:v>2.8182668781798988E-2</c:v>
                </c:pt>
                <c:pt idx="10606">
                  <c:v>2.850267464698367E-2</c:v>
                </c:pt>
                <c:pt idx="10607">
                  <c:v>2.8818290926233548E-2</c:v>
                </c:pt>
                <c:pt idx="10608">
                  <c:v>2.9128748467661482E-2</c:v>
                </c:pt>
                <c:pt idx="10609">
                  <c:v>2.9433341717752082E-2</c:v>
                </c:pt>
                <c:pt idx="10610">
                  <c:v>2.9731425643922213E-2</c:v>
                </c:pt>
                <c:pt idx="10611">
                  <c:v>3.0022412757267573E-2</c:v>
                </c:pt>
                <c:pt idx="10612">
                  <c:v>3.030577023206785E-2</c:v>
                </c:pt>
                <c:pt idx="10613">
                  <c:v>3.058101712077807E-2</c:v>
                </c:pt>
                <c:pt idx="10614">
                  <c:v>3.0847721663213923E-2</c:v>
                </c:pt>
                <c:pt idx="10615">
                  <c:v>3.1105498688551132E-2</c:v>
                </c:pt>
                <c:pt idx="10616">
                  <c:v>3.1354007108675606E-2</c:v>
                </c:pt>
                <c:pt idx="10617">
                  <c:v>3.1592947501347508E-2</c:v>
                </c:pt>
                <c:pt idx="10618">
                  <c:v>3.182205978157579E-2</c:v>
                </c:pt>
                <c:pt idx="10619">
                  <c:v>3.2041120959542251E-2</c:v>
                </c:pt>
                <c:pt idx="10620">
                  <c:v>3.2249942983362173E-2</c:v>
                </c:pt>
                <c:pt idx="10621">
                  <c:v>3.2448370664925071E-2</c:v>
                </c:pt>
                <c:pt idx="10622">
                  <c:v>3.263627968702134E-2</c:v>
                </c:pt>
                <c:pt idx="10623">
                  <c:v>3.2813574689928592E-2</c:v>
                </c:pt>
                <c:pt idx="10624">
                  <c:v>3.2980187435605886E-2</c:v>
                </c:pt>
                <c:pt idx="10625">
                  <c:v>3.3136075047623656E-2</c:v>
                </c:pt>
                <c:pt idx="10626">
                  <c:v>3.3281218324941082E-2</c:v>
                </c:pt>
                <c:pt idx="10627">
                  <c:v>3.3415620127632668E-2</c:v>
                </c:pt>
                <c:pt idx="10628">
                  <c:v>3.3539303832659122E-2</c:v>
                </c:pt>
                <c:pt idx="10629">
                  <c:v>3.3652311857774807E-2</c:v>
                </c:pt>
                <c:pt idx="10630">
                  <c:v>3.3754704251666989E-2</c:v>
                </c:pt>
                <c:pt idx="10631">
                  <c:v>3.384655734842594E-2</c:v>
                </c:pt>
                <c:pt idx="10632">
                  <c:v>3.3927962484454052E-2</c:v>
                </c:pt>
                <c:pt idx="10633">
                  <c:v>3.3999024775933855E-2</c:v>
                </c:pt>
                <c:pt idx="10634">
                  <c:v>3.4059861954988745E-2</c:v>
                </c:pt>
                <c:pt idx="10635">
                  <c:v>3.4110603262687229E-2</c:v>
                </c:pt>
                <c:pt idx="10636">
                  <c:v>3.415138839706118E-2</c:v>
                </c:pt>
                <c:pt idx="10637">
                  <c:v>3.4182366514329827E-2</c:v>
                </c:pt>
                <c:pt idx="10638">
                  <c:v>3.4203695281544662E-2</c:v>
                </c:pt>
                <c:pt idx="10639">
                  <c:v>3.4215539978896092E-2</c:v>
                </c:pt>
                <c:pt idx="10640">
                  <c:v>3.4218072649949152E-2</c:v>
                </c:pt>
                <c:pt idx="10641">
                  <c:v>3.421147129810418E-2</c:v>
                </c:pt>
                <c:pt idx="10642">
                  <c:v>3.4195919127608485E-2</c:v>
                </c:pt>
                <c:pt idx="10643">
                  <c:v>3.4171603827475E-2</c:v>
                </c:pt>
                <c:pt idx="10644">
                  <c:v>3.4138716896696543E-2</c:v>
                </c:pt>
                <c:pt idx="10645">
                  <c:v>3.4097453009176999E-2</c:v>
                </c:pt>
                <c:pt idx="10646">
                  <c:v>3.4048009416833641E-2</c:v>
                </c:pt>
                <c:pt idx="10647">
                  <c:v>3.3990585389359798E-2</c:v>
                </c:pt>
                <c:pt idx="10648">
                  <c:v>3.3925381689171384E-2</c:v>
                </c:pt>
                <c:pt idx="10649">
                  <c:v>3.3852600080095489E-2</c:v>
                </c:pt>
                <c:pt idx="10650">
                  <c:v>3.3772442868395897E-2</c:v>
                </c:pt>
                <c:pt idx="10651">
                  <c:v>3.3685112474764543E-2</c:v>
                </c:pt>
                <c:pt idx="10652">
                  <c:v>3.3590811035944974E-2</c:v>
                </c:pt>
                <c:pt idx="10653">
                  <c:v>3.3489740034689602E-2</c:v>
                </c:pt>
                <c:pt idx="10654">
                  <c:v>3.3382099956787474E-2</c:v>
                </c:pt>
                <c:pt idx="10655">
                  <c:v>3.3268089973936724E-2</c:v>
                </c:pt>
                <c:pt idx="10656">
                  <c:v>3.3147907651270112E-2</c:v>
                </c:pt>
                <c:pt idx="10657">
                  <c:v>3.30217486783786E-2</c:v>
                </c:pt>
                <c:pt idx="10658">
                  <c:v>3.2889806622712736E-2</c:v>
                </c:pt>
                <c:pt idx="10659">
                  <c:v>3.2752272704276331E-2</c:v>
                </c:pt>
                <c:pt idx="10660">
                  <c:v>3.2609335590562394E-2</c:v>
                </c:pt>
                <c:pt idx="10661">
                  <c:v>3.246118121071441E-2</c:v>
                </c:pt>
                <c:pt idx="10662">
                  <c:v>3.2307992587931017E-2</c:v>
                </c:pt>
                <c:pt idx="10663">
                  <c:v>3.2149949689164271E-2</c:v>
                </c:pt>
                <c:pt idx="10664">
                  <c:v>3.1989186675192974E-2</c:v>
                </c:pt>
                <c:pt idx="10665">
                  <c:v>3.1830104514744051E-2</c:v>
                </c:pt>
                <c:pt idx="10666">
                  <c:v>3.1675687517237726E-2</c:v>
                </c:pt>
                <c:pt idx="10667">
                  <c:v>3.1527086196889667E-2</c:v>
                </c:pt>
                <c:pt idx="10668">
                  <c:v>3.1385300352564691E-2</c:v>
                </c:pt>
                <c:pt idx="10669">
                  <c:v>3.1251244733100911E-2</c:v>
                </c:pt>
                <c:pt idx="10670">
                  <c:v>3.1125755297288768E-2</c:v>
                </c:pt>
                <c:pt idx="10671">
                  <c:v>3.1009593173722736E-2</c:v>
                </c:pt>
                <c:pt idx="10672">
                  <c:v>3.0903448414911581E-2</c:v>
                </c:pt>
                <c:pt idx="10673">
                  <c:v>3.0807943623920298E-2</c:v>
                </c:pt>
                <c:pt idx="10674">
                  <c:v>3.0723637458047803E-2</c:v>
                </c:pt>
                <c:pt idx="10675">
                  <c:v>3.0651028011455462E-2</c:v>
                </c:pt>
                <c:pt idx="10676">
                  <c:v>3.059055607866858E-2</c:v>
                </c:pt>
                <c:pt idx="10677">
                  <c:v>3.0542608300966272E-2</c:v>
                </c:pt>
                <c:pt idx="10678">
                  <c:v>3.0507520197759312E-2</c:v>
                </c:pt>
                <c:pt idx="10679">
                  <c:v>3.0485579085131612E-2</c:v>
                </c:pt>
                <c:pt idx="10680">
                  <c:v>3.0477026883786538E-2</c:v>
                </c:pt>
                <c:pt idx="10681">
                  <c:v>3.0482062818696306E-2</c:v>
                </c:pt>
                <c:pt idx="10682">
                  <c:v>3.0500846012801397E-2</c:v>
                </c:pt>
                <c:pt idx="10683">
                  <c:v>3.0533497977147286E-2</c:v>
                </c:pt>
                <c:pt idx="10684">
                  <c:v>3.0580104999879384E-2</c:v>
                </c:pt>
                <c:pt idx="10685">
                  <c:v>3.0640720436542965E-2</c:v>
                </c:pt>
                <c:pt idx="10686">
                  <c:v>3.0715366904154787E-2</c:v>
                </c:pt>
                <c:pt idx="10687">
                  <c:v>3.0804038381526448E-2</c:v>
                </c:pt>
                <c:pt idx="10688">
                  <c:v>3.0906702218327586E-2</c:v>
                </c:pt>
                <c:pt idx="10689">
                  <c:v>3.1023301055379208E-2</c:v>
                </c:pt>
                <c:pt idx="10690">
                  <c:v>3.1153754658665232E-2</c:v>
                </c:pt>
                <c:pt idx="10691">
                  <c:v>3.1297961669543135E-2</c:v>
                </c:pt>
                <c:pt idx="10692">
                  <c:v>3.1455801273622686E-2</c:v>
                </c:pt>
                <c:pt idx="10693">
                  <c:v>3.1627134790767571E-2</c:v>
                </c:pt>
                <c:pt idx="10694">
                  <c:v>3.1811807188654138E-2</c:v>
                </c:pt>
                <c:pt idx="10695">
                  <c:v>3.2009648522300267E-2</c:v>
                </c:pt>
                <c:pt idx="10696">
                  <c:v>3.2220475301951497E-2</c:v>
                </c:pt>
                <c:pt idx="10697">
                  <c:v>3.2444091791683026E-2</c:v>
                </c:pt>
                <c:pt idx="10698">
                  <c:v>3.2680291241045378E-2</c:v>
                </c:pt>
                <c:pt idx="10699">
                  <c:v>3.2928857052048677E-2</c:v>
                </c:pt>
                <c:pt idx="10700">
                  <c:v>3.3189563883744756E-2</c:v>
                </c:pt>
                <c:pt idx="10701">
                  <c:v>3.3462178696628875E-2</c:v>
                </c:pt>
                <c:pt idx="10702">
                  <c:v>3.3742315242694366E-2</c:v>
                </c:pt>
                <c:pt idx="10703">
                  <c:v>3.4020772507485267E-2</c:v>
                </c:pt>
                <c:pt idx="10704">
                  <c:v>3.4291338375303251E-2</c:v>
                </c:pt>
                <c:pt idx="10705">
                  <c:v>3.4551673918885875E-2</c:v>
                </c:pt>
                <c:pt idx="10706">
                  <c:v>3.4799748597758431E-2</c:v>
                </c:pt>
                <c:pt idx="10707">
                  <c:v>3.5033701744395573E-2</c:v>
                </c:pt>
                <c:pt idx="10708">
                  <c:v>3.5251829872536382E-2</c:v>
                </c:pt>
                <c:pt idx="10709">
                  <c:v>3.5452578837104995E-2</c:v>
                </c:pt>
                <c:pt idx="10710">
                  <c:v>3.5634536409421012E-2</c:v>
                </c:pt>
                <c:pt idx="10711">
                  <c:v>3.5796425102303332E-2</c:v>
                </c:pt>
                <c:pt idx="10712">
                  <c:v>3.5937095235950005E-2</c:v>
                </c:pt>
                <c:pt idx="10713">
                  <c:v>3.6055518240971252E-2</c:v>
                </c:pt>
                <c:pt idx="10714">
                  <c:v>3.6150780194944568E-2</c:v>
                </c:pt>
                <c:pt idx="10715">
                  <c:v>3.6222075588666691E-2</c:v>
                </c:pt>
                <c:pt idx="10716">
                  <c:v>3.6268701318107908E-2</c:v>
                </c:pt>
                <c:pt idx="10717">
                  <c:v>3.6290050897911305E-2</c:v>
                </c:pt>
                <c:pt idx="10718">
                  <c:v>3.628560889214525E-2</c:v>
                </c:pt>
                <c:pt idx="10719">
                  <c:v>3.62549455578976E-2</c:v>
                </c:pt>
                <c:pt idx="10720">
                  <c:v>3.619771169719678E-2</c:v>
                </c:pt>
                <c:pt idx="10721">
                  <c:v>3.611363371265798E-2</c:v>
                </c:pt>
                <c:pt idx="10722">
                  <c:v>3.6002508862181218E-2</c:v>
                </c:pt>
                <c:pt idx="10723">
                  <c:v>3.5864200707969522E-2</c:v>
                </c:pt>
                <c:pt idx="10724">
                  <c:v>3.5698634755091253E-2</c:v>
                </c:pt>
                <c:pt idx="10725">
                  <c:v>3.5505794274777888E-2</c:v>
                </c:pt>
                <c:pt idx="10726">
                  <c:v>3.5285716307627446E-2</c:v>
                </c:pt>
                <c:pt idx="10727">
                  <c:v>3.5043352194130191E-2</c:v>
                </c:pt>
                <c:pt idx="10728">
                  <c:v>3.4789341103981374E-2</c:v>
                </c:pt>
                <c:pt idx="10729">
                  <c:v>3.4530852915628435E-2</c:v>
                </c:pt>
                <c:pt idx="10730">
                  <c:v>3.4270548477702688E-2</c:v>
                </c:pt>
                <c:pt idx="10731">
                  <c:v>3.4010759301495448E-2</c:v>
                </c:pt>
                <c:pt idx="10732">
                  <c:v>3.3753647889804846E-2</c:v>
                </c:pt>
                <c:pt idx="10733">
                  <c:v>3.3501220553475854E-2</c:v>
                </c:pt>
                <c:pt idx="10734">
                  <c:v>3.3255334626562251E-2</c:v>
                </c:pt>
                <c:pt idx="10735">
                  <c:v>3.3017705281990592E-2</c:v>
                </c:pt>
                <c:pt idx="10736">
                  <c:v>3.278991213929526E-2</c:v>
                </c:pt>
                <c:pt idx="10737">
                  <c:v>3.2573405672665048E-2</c:v>
                </c:pt>
                <c:pt idx="10738">
                  <c:v>3.236951342110795E-2</c:v>
                </c:pt>
                <c:pt idx="10739">
                  <c:v>3.2179446002567454E-2</c:v>
                </c:pt>
                <c:pt idx="10740">
                  <c:v>3.2004302934065663E-2</c:v>
                </c:pt>
                <c:pt idx="10741">
                  <c:v>3.1845078260177462E-2</c:v>
                </c:pt>
                <c:pt idx="10742">
                  <c:v>3.1702665992348965E-2</c:v>
                </c:pt>
                <c:pt idx="10743">
                  <c:v>3.1577865361763047E-2</c:v>
                </c:pt>
                <c:pt idx="10744">
                  <c:v>3.1471385888625518E-2</c:v>
                </c:pt>
                <c:pt idx="10745">
                  <c:v>3.1383852270899834E-2</c:v>
                </c:pt>
                <c:pt idx="10746">
                  <c:v>3.131580909565447E-2</c:v>
                </c:pt>
                <c:pt idx="10747">
                  <c:v>3.126772537630889E-2</c:v>
                </c:pt>
                <c:pt idx="10748">
                  <c:v>3.1239998919170803E-2</c:v>
                </c:pt>
                <c:pt idx="10749">
                  <c:v>3.1232960522749539E-2</c:v>
                </c:pt>
                <c:pt idx="10750">
                  <c:v>3.1246878013410483E-2</c:v>
                </c:pt>
                <c:pt idx="10751">
                  <c:v>3.1281960121001665E-2</c:v>
                </c:pt>
                <c:pt idx="10752">
                  <c:v>3.1334163502075692E-2</c:v>
                </c:pt>
                <c:pt idx="10753">
                  <c:v>3.1394525797626534E-2</c:v>
                </c:pt>
                <c:pt idx="10754">
                  <c:v>3.1457066304081974E-2</c:v>
                </c:pt>
                <c:pt idx="10755">
                  <c:v>3.151968340635488E-2</c:v>
                </c:pt>
                <c:pt idx="10756">
                  <c:v>3.1580548965509804E-2</c:v>
                </c:pt>
                <c:pt idx="10757">
                  <c:v>3.1637970385573456E-2</c:v>
                </c:pt>
                <c:pt idx="10758">
                  <c:v>3.1690379938484947E-2</c:v>
                </c:pt>
                <c:pt idx="10759">
                  <c:v>3.1736328914005692E-2</c:v>
                </c:pt>
                <c:pt idx="10760">
                  <c:v>3.1774482106499066E-2</c:v>
                </c:pt>
                <c:pt idx="10761">
                  <c:v>3.1803612473141112E-2</c:v>
                </c:pt>
                <c:pt idx="10762">
                  <c:v>3.1822595956315196E-2</c:v>
                </c:pt>
                <c:pt idx="10763">
                  <c:v>3.1830406468520422E-2</c:v>
                </c:pt>
                <c:pt idx="10764">
                  <c:v>3.1826111038122711E-2</c:v>
                </c:pt>
                <c:pt idx="10765">
                  <c:v>3.1808865114093018E-2</c:v>
                </c:pt>
                <c:pt idx="10766">
                  <c:v>3.1777908027698053E-2</c:v>
                </c:pt>
                <c:pt idx="10767">
                  <c:v>3.173255860895003E-2</c:v>
                </c:pt>
                <c:pt idx="10768">
                  <c:v>3.1672210955475129E-2</c:v>
                </c:pt>
                <c:pt idx="10769">
                  <c:v>3.1596330351329985E-2</c:v>
                </c:pt>
                <c:pt idx="10770">
                  <c:v>3.1504449333179495E-2</c:v>
                </c:pt>
                <c:pt idx="10771">
                  <c:v>3.1396163901143817E-2</c:v>
                </c:pt>
                <c:pt idx="10772">
                  <c:v>3.1271129871532681E-2</c:v>
                </c:pt>
                <c:pt idx="10773">
                  <c:v>3.1129059368604807E-2</c:v>
                </c:pt>
                <c:pt idx="10774">
                  <c:v>3.0969717452421785E-2</c:v>
                </c:pt>
                <c:pt idx="10775">
                  <c:v>3.0792918879807691E-2</c:v>
                </c:pt>
                <c:pt idx="10776">
                  <c:v>3.0598524995377931E-2</c:v>
                </c:pt>
                <c:pt idx="10777">
                  <c:v>3.0389349822968752E-2</c:v>
                </c:pt>
                <c:pt idx="10778">
                  <c:v>3.0171621992151437E-2</c:v>
                </c:pt>
                <c:pt idx="10779">
                  <c:v>2.9949507768594692E-2</c:v>
                </c:pt>
                <c:pt idx="10780">
                  <c:v>2.9724488618701632E-2</c:v>
                </c:pt>
                <c:pt idx="10781">
                  <c:v>2.9497860219986939E-2</c:v>
                </c:pt>
                <c:pt idx="10782">
                  <c:v>2.9270827755362893E-2</c:v>
                </c:pt>
                <c:pt idx="10783">
                  <c:v>2.9044513009935768E-2</c:v>
                </c:pt>
                <c:pt idx="10784">
                  <c:v>2.8819958138266728E-2</c:v>
                </c:pt>
                <c:pt idx="10785">
                  <c:v>2.8598129212666086E-2</c:v>
                </c:pt>
                <c:pt idx="10786">
                  <c:v>2.8379919666713025E-2</c:v>
                </c:pt>
                <c:pt idx="10787">
                  <c:v>2.8166153638543235E-2</c:v>
                </c:pt>
                <c:pt idx="10788">
                  <c:v>2.7957589214590413E-2</c:v>
                </c:pt>
                <c:pt idx="10789">
                  <c:v>2.7754921574472815E-2</c:v>
                </c:pt>
                <c:pt idx="10790">
                  <c:v>2.7558786037855675E-2</c:v>
                </c:pt>
                <c:pt idx="10791">
                  <c:v>2.7369761014249587E-2</c:v>
                </c:pt>
                <c:pt idx="10792">
                  <c:v>2.7188370856825787E-2</c:v>
                </c:pt>
                <c:pt idx="10793">
                  <c:v>2.701508862143933E-2</c:v>
                </c:pt>
                <c:pt idx="10794">
                  <c:v>2.6850338732150206E-2</c:v>
                </c:pt>
                <c:pt idx="10795">
                  <c:v>2.6694499554623288E-2</c:v>
                </c:pt>
                <c:pt idx="10796">
                  <c:v>2.6547905878869158E-2</c:v>
                </c:pt>
                <c:pt idx="10797">
                  <c:v>2.6410851312860778E-2</c:v>
                </c:pt>
                <c:pt idx="10798">
                  <c:v>2.6283590588626081E-2</c:v>
                </c:pt>
                <c:pt idx="10799">
                  <c:v>2.6166341782472801E-2</c:v>
                </c:pt>
                <c:pt idx="10800">
                  <c:v>2.6059288451053573E-2</c:v>
                </c:pt>
                <c:pt idx="10801">
                  <c:v>2.5962581685020577E-2</c:v>
                </c:pt>
                <c:pt idx="10802">
                  <c:v>2.5876342082057809E-2</c:v>
                </c:pt>
                <c:pt idx="10803">
                  <c:v>2.5800661641108228E-2</c:v>
                </c:pt>
                <c:pt idx="10804">
                  <c:v>2.5735605579639626E-2</c:v>
                </c:pt>
                <c:pt idx="10805">
                  <c:v>2.5681214075811563E-2</c:v>
                </c:pt>
                <c:pt idx="10806">
                  <c:v>2.5637503937422056E-2</c:v>
                </c:pt>
                <c:pt idx="10807">
                  <c:v>2.5604470199521751E-2</c:v>
                </c:pt>
                <c:pt idx="10808">
                  <c:v>2.5582087652589611E-2</c:v>
                </c:pt>
                <c:pt idx="10809">
                  <c:v>2.5570312303166351E-2</c:v>
                </c:pt>
                <c:pt idx="10810">
                  <c:v>2.556908276883911E-2</c:v>
                </c:pt>
                <c:pt idx="10811">
                  <c:v>2.5578321609466256E-2</c:v>
                </c:pt>
                <c:pt idx="10812">
                  <c:v>2.5597936596521424E-2</c:v>
                </c:pt>
                <c:pt idx="10813">
                  <c:v>2.5627821922425228E-2</c:v>
                </c:pt>
                <c:pt idx="10814">
                  <c:v>2.5667859351717788E-2</c:v>
                </c:pt>
                <c:pt idx="10815">
                  <c:v>2.5717919315908399E-2</c:v>
                </c:pt>
                <c:pt idx="10816">
                  <c:v>2.5777861953819078E-2</c:v>
                </c:pt>
                <c:pt idx="10817">
                  <c:v>2.5847538099217384E-2</c:v>
                </c:pt>
                <c:pt idx="10818">
                  <c:v>2.5926790217510088E-2</c:v>
                </c:pt>
                <c:pt idx="10819">
                  <c:v>2.6015453293244131E-2</c:v>
                </c:pt>
                <c:pt idx="10820">
                  <c:v>2.6113355670134057E-2</c:v>
                </c:pt>
                <c:pt idx="10821">
                  <c:v>2.6220319845307299E-2</c:v>
                </c:pt>
                <c:pt idx="10822">
                  <c:v>2.6336163219428561E-2</c:v>
                </c:pt>
                <c:pt idx="10823">
                  <c:v>2.6460698804333792E-2</c:v>
                </c:pt>
                <c:pt idx="10824">
                  <c:v>2.6593735889772898E-2</c:v>
                </c:pt>
                <c:pt idx="10825">
                  <c:v>2.673508067082702E-2</c:v>
                </c:pt>
                <c:pt idx="10826">
                  <c:v>2.688453683753347E-2</c:v>
                </c:pt>
                <c:pt idx="10827">
                  <c:v>2.7039473952088916E-2</c:v>
                </c:pt>
                <c:pt idx="10828">
                  <c:v>2.7194439376942818E-2</c:v>
                </c:pt>
                <c:pt idx="10829">
                  <c:v>2.7345735577071359E-2</c:v>
                </c:pt>
                <c:pt idx="10830">
                  <c:v>2.749193877959456E-2</c:v>
                </c:pt>
                <c:pt idx="10831">
                  <c:v>2.7631807965121997E-2</c:v>
                </c:pt>
                <c:pt idx="10832">
                  <c:v>2.776420358711007E-2</c:v>
                </c:pt>
                <c:pt idx="10833">
                  <c:v>2.7888080092500139E-2</c:v>
                </c:pt>
                <c:pt idx="10834">
                  <c:v>2.8002481287091575E-2</c:v>
                </c:pt>
                <c:pt idx="10835">
                  <c:v>2.8106535943618324E-2</c:v>
                </c:pt>
                <c:pt idx="10836">
                  <c:v>2.8199453555646146E-2</c:v>
                </c:pt>
                <c:pt idx="10837">
                  <c:v>2.8280520232068701E-2</c:v>
                </c:pt>
                <c:pt idx="10838">
                  <c:v>2.8349094730194573E-2</c:v>
                </c:pt>
                <c:pt idx="10839">
                  <c:v>2.8404604625406157E-2</c:v>
                </c:pt>
                <c:pt idx="10840">
                  <c:v>2.8446542615250373E-2</c:v>
                </c:pt>
                <c:pt idx="10841">
                  <c:v>2.8474462955714958E-2</c:v>
                </c:pt>
                <c:pt idx="10842">
                  <c:v>2.8487978027342313E-2</c:v>
                </c:pt>
                <c:pt idx="10843">
                  <c:v>2.8486755028748239E-2</c:v>
                </c:pt>
                <c:pt idx="10844">
                  <c:v>2.8470512795036498E-2</c:v>
                </c:pt>
                <c:pt idx="10845">
                  <c:v>2.8439018738533724E-2</c:v>
                </c:pt>
                <c:pt idx="10846">
                  <c:v>2.8392085909213678E-2</c:v>
                </c:pt>
                <c:pt idx="10847">
                  <c:v>2.8329570172132067E-2</c:v>
                </c:pt>
                <c:pt idx="10848">
                  <c:v>2.8251367499154169E-2</c:v>
                </c:pt>
                <c:pt idx="10849">
                  <c:v>2.8157411372227031E-2</c:v>
                </c:pt>
                <c:pt idx="10850">
                  <c:v>2.8047670295424671E-2</c:v>
                </c:pt>
                <c:pt idx="10851">
                  <c:v>2.792214541297729E-2</c:v>
                </c:pt>
                <c:pt idx="10852">
                  <c:v>2.7783585256071389E-2</c:v>
                </c:pt>
                <c:pt idx="10853">
                  <c:v>2.7637917665446196E-2</c:v>
                </c:pt>
                <c:pt idx="10854">
                  <c:v>2.7489134869771965E-2</c:v>
                </c:pt>
                <c:pt idx="10855">
                  <c:v>2.7338712602248804E-2</c:v>
                </c:pt>
                <c:pt idx="10856">
                  <c:v>2.7187944580073967E-2</c:v>
                </c:pt>
                <c:pt idx="10857">
                  <c:v>2.703803193883238E-2</c:v>
                </c:pt>
                <c:pt idx="10858">
                  <c:v>2.689009027739319E-2</c:v>
                </c:pt>
                <c:pt idx="10859">
                  <c:v>2.6745153578762067E-2</c:v>
                </c:pt>
                <c:pt idx="10860">
                  <c:v>2.6604177912331384E-2</c:v>
                </c:pt>
                <c:pt idx="10861">
                  <c:v>2.646804502441499E-2</c:v>
                </c:pt>
                <c:pt idx="10862">
                  <c:v>2.6337565821555633E-2</c:v>
                </c:pt>
                <c:pt idx="10863">
                  <c:v>2.6213483747498437E-2</c:v>
                </c:pt>
                <c:pt idx="10864">
                  <c:v>2.6096478054738855E-2</c:v>
                </c:pt>
                <c:pt idx="10865">
                  <c:v>2.5987166971688905E-2</c:v>
                </c:pt>
                <c:pt idx="10866">
                  <c:v>2.5886110766633805E-2</c:v>
                </c:pt>
                <c:pt idx="10867">
                  <c:v>2.5793814709768326E-2</c:v>
                </c:pt>
                <c:pt idx="10868">
                  <c:v>2.5710731934709033E-2</c:v>
                </c:pt>
                <c:pt idx="10869">
                  <c:v>2.5637266200974729E-2</c:v>
                </c:pt>
                <c:pt idx="10870">
                  <c:v>2.5573774559014578E-2</c:v>
                </c:pt>
                <c:pt idx="10871">
                  <c:v>2.5520569919441426E-2</c:v>
                </c:pt>
                <c:pt idx="10872">
                  <c:v>2.5477923528196295E-2</c:v>
                </c:pt>
                <c:pt idx="10873">
                  <c:v>2.5446067349431431E-2</c:v>
                </c:pt>
                <c:pt idx="10874">
                  <c:v>2.5425196357953192E-2</c:v>
                </c:pt>
                <c:pt idx="10875">
                  <c:v>2.5415470743110739E-2</c:v>
                </c:pt>
                <c:pt idx="10876">
                  <c:v>2.5417018026056989E-2</c:v>
                </c:pt>
                <c:pt idx="10877">
                  <c:v>2.5429935092340365E-2</c:v>
                </c:pt>
                <c:pt idx="10878">
                  <c:v>2.5454290141812688E-2</c:v>
                </c:pt>
                <c:pt idx="10879">
                  <c:v>2.5490124557859564E-2</c:v>
                </c:pt>
                <c:pt idx="10880">
                  <c:v>2.5537454697975168E-2</c:v>
                </c:pt>
                <c:pt idx="10881">
                  <c:v>2.5596273607714527E-2</c:v>
                </c:pt>
                <c:pt idx="10882">
                  <c:v>2.5666552660061352E-2</c:v>
                </c:pt>
                <c:pt idx="10883">
                  <c:v>2.5748243122252355E-2</c:v>
                </c:pt>
                <c:pt idx="10884">
                  <c:v>2.5841277652095502E-2</c:v>
                </c:pt>
                <c:pt idx="10885">
                  <c:v>2.5945571725814329E-2</c:v>
                </c:pt>
                <c:pt idx="10886">
                  <c:v>2.6061024999440286E-2</c:v>
                </c:pt>
                <c:pt idx="10887">
                  <c:v>2.6187522605762407E-2</c:v>
                </c:pt>
                <c:pt idx="10888">
                  <c:v>2.632493638882747E-2</c:v>
                </c:pt>
                <c:pt idx="10889">
                  <c:v>2.6470409052381551E-2</c:v>
                </c:pt>
                <c:pt idx="10890">
                  <c:v>2.6617921174378282E-2</c:v>
                </c:pt>
                <c:pt idx="10891">
                  <c:v>2.6763405106698532E-2</c:v>
                </c:pt>
                <c:pt idx="10892">
                  <c:v>2.6905324876754979E-2</c:v>
                </c:pt>
                <c:pt idx="10893">
                  <c:v>2.7042340765429124E-2</c:v>
                </c:pt>
                <c:pt idx="10894">
                  <c:v>2.7173218968370345E-2</c:v>
                </c:pt>
                <c:pt idx="10895">
                  <c:v>2.7296823684147986E-2</c:v>
                </c:pt>
                <c:pt idx="10896">
                  <c:v>2.7412112362872415E-2</c:v>
                </c:pt>
                <c:pt idx="10897">
                  <c:v>2.7518131208904974E-2</c:v>
                </c:pt>
                <c:pt idx="10898">
                  <c:v>2.7614010829827802E-2</c:v>
                </c:pt>
                <c:pt idx="10899">
                  <c:v>2.7698962026242953E-2</c:v>
                </c:pt>
                <c:pt idx="10900">
                  <c:v>2.7772271720565789E-2</c:v>
                </c:pt>
                <c:pt idx="10901">
                  <c:v>2.7833299022964851E-2</c:v>
                </c:pt>
                <c:pt idx="10902">
                  <c:v>2.7881471432469922E-2</c:v>
                </c:pt>
                <c:pt idx="10903">
                  <c:v>2.7916281171147247E-2</c:v>
                </c:pt>
                <c:pt idx="10904">
                  <c:v>2.7937281649130764E-2</c:v>
                </c:pt>
                <c:pt idx="10905">
                  <c:v>2.7944084058199911E-2</c:v>
                </c:pt>
                <c:pt idx="10906">
                  <c:v>2.7936354091508433E-2</c:v>
                </c:pt>
                <c:pt idx="10907">
                  <c:v>2.791380878699129E-2</c:v>
                </c:pt>
                <c:pt idx="10908">
                  <c:v>2.7876213491911647E-2</c:v>
                </c:pt>
                <c:pt idx="10909">
                  <c:v>2.7823378945952919E-2</c:v>
                </c:pt>
                <c:pt idx="10910">
                  <c:v>2.7755158480213281E-2</c:v>
                </c:pt>
                <c:pt idx="10911">
                  <c:v>2.7671445329420612E-2</c:v>
                </c:pt>
                <c:pt idx="10912">
                  <c:v>2.7572170054655148E-2</c:v>
                </c:pt>
                <c:pt idx="10913">
                  <c:v>2.7457298073842437E-2</c:v>
                </c:pt>
                <c:pt idx="10914">
                  <c:v>2.7327578221233856E-2</c:v>
                </c:pt>
                <c:pt idx="10915">
                  <c:v>2.7184660460793788E-2</c:v>
                </c:pt>
                <c:pt idx="10916">
                  <c:v>2.7029680650728694E-2</c:v>
                </c:pt>
                <c:pt idx="10917">
                  <c:v>2.6863098483401824E-2</c:v>
                </c:pt>
                <c:pt idx="10918">
                  <c:v>2.6685341233650486E-2</c:v>
                </c:pt>
                <c:pt idx="10919">
                  <c:v>2.6496827094331727E-2</c:v>
                </c:pt>
                <c:pt idx="10920">
                  <c:v>2.6297965805852745E-2</c:v>
                </c:pt>
                <c:pt idx="10921">
                  <c:v>2.608915848488879E-2</c:v>
                </c:pt>
                <c:pt idx="10922">
                  <c:v>2.5870797453340217E-2</c:v>
                </c:pt>
                <c:pt idx="10923">
                  <c:v>2.5643266095142562E-2</c:v>
                </c:pt>
                <c:pt idx="10924">
                  <c:v>2.5406938740263792E-2</c:v>
                </c:pt>
                <c:pt idx="10925">
                  <c:v>2.5162180574252797E-2</c:v>
                </c:pt>
                <c:pt idx="10926">
                  <c:v>2.4909347571733121E-2</c:v>
                </c:pt>
                <c:pt idx="10927">
                  <c:v>2.4648786452299384E-2</c:v>
                </c:pt>
                <c:pt idx="10928">
                  <c:v>2.438083465733995E-2</c:v>
                </c:pt>
                <c:pt idx="10929">
                  <c:v>2.4105820346369978E-2</c:v>
                </c:pt>
                <c:pt idx="10930">
                  <c:v>2.3824062411521785E-2</c:v>
                </c:pt>
                <c:pt idx="10931">
                  <c:v>2.3535870508897855E-2</c:v>
                </c:pt>
                <c:pt idx="10932">
                  <c:v>2.3241545105550054E-2</c:v>
                </c:pt>
                <c:pt idx="10933">
                  <c:v>2.2941377540904282E-2</c:v>
                </c:pt>
                <c:pt idx="10934">
                  <c:v>2.2635650101504902E-2</c:v>
                </c:pt>
                <c:pt idx="10935">
                  <c:v>2.2324636108005631E-2</c:v>
                </c:pt>
                <c:pt idx="10936">
                  <c:v>2.2008600013384758E-2</c:v>
                </c:pt>
                <c:pt idx="10937">
                  <c:v>2.1687797511412664E-2</c:v>
                </c:pt>
                <c:pt idx="10938">
                  <c:v>2.1362475654447308E-2</c:v>
                </c:pt>
                <c:pt idx="10939">
                  <c:v>2.1032872979679949E-2</c:v>
                </c:pt>
                <c:pt idx="10940">
                  <c:v>2.0699219642997736E-2</c:v>
                </c:pt>
                <c:pt idx="10941">
                  <c:v>2.0361737559674808E-2</c:v>
                </c:pt>
                <c:pt idx="10942">
                  <c:v>2.0020640551142995E-2</c:v>
                </c:pt>
                <c:pt idx="10943">
                  <c:v>1.9676134497136101E-2</c:v>
                </c:pt>
                <c:pt idx="10944">
                  <c:v>1.9328417492539302E-2</c:v>
                </c:pt>
                <c:pt idx="10945">
                  <c:v>1.8977680008310401E-2</c:v>
                </c:pt>
                <c:pt idx="10946">
                  <c:v>1.8624105055885968E-2</c:v>
                </c:pt>
                <c:pt idx="10947">
                  <c:v>1.8267868354502163E-2</c:v>
                </c:pt>
                <c:pt idx="10948">
                  <c:v>1.7909138500911786E-2</c:v>
                </c:pt>
                <c:pt idx="10949">
                  <c:v>1.7548077141000141E-2</c:v>
                </c:pt>
                <c:pt idx="10950">
                  <c:v>1.7184839142836701E-2</c:v>
                </c:pt>
                <c:pt idx="10951">
                  <c:v>1.681957277072876E-2</c:v>
                </c:pt>
                <c:pt idx="10952">
                  <c:v>1.6452419859871517E-2</c:v>
                </c:pt>
                <c:pt idx="10953">
                  <c:v>1.608351599121605E-2</c:v>
                </c:pt>
                <c:pt idx="10954">
                  <c:v>1.5712990666202763E-2</c:v>
                </c:pt>
                <c:pt idx="10955">
                  <c:v>1.5340967481032841E-2</c:v>
                </c:pt>
                <c:pt idx="10956">
                  <c:v>1.4967564300173559E-2</c:v>
                </c:pt>
                <c:pt idx="10957">
                  <c:v>1.4592893428816495E-2</c:v>
                </c:pt>
                <c:pt idx="10958">
                  <c:v>1.4217061784028946E-2</c:v>
                </c:pt>
                <c:pt idx="10959">
                  <c:v>1.3840171064359657E-2</c:v>
                </c:pt>
                <c:pt idx="10960">
                  <c:v>1.3462317917679437E-2</c:v>
                </c:pt>
                <c:pt idx="10961">
                  <c:v>1.3083594107056399E-2</c:v>
                </c:pt>
                <c:pt idx="10962">
                  <c:v>1.2704086674482517E-2</c:v>
                </c:pt>
                <c:pt idx="10963">
                  <c:v>1.2323878102286023E-2</c:v>
                </c:pt>
                <c:pt idx="10964">
                  <c:v>1.1943046472079472E-2</c:v>
                </c:pt>
                <c:pt idx="10965">
                  <c:v>1.1561665621109033E-2</c:v>
                </c:pt>
                <c:pt idx="10966">
                  <c:v>1.1179805295884393E-2</c:v>
                </c:pt>
                <c:pt idx="10967">
                  <c:v>1.0797531302983063E-2</c:v>
                </c:pt>
                <c:pt idx="10968">
                  <c:v>1.0414905656934976E-2</c:v>
                </c:pt>
                <c:pt idx="10969">
                  <c:v>1.0031986725105994E-2</c:v>
                </c:pt>
                <c:pt idx="10970">
                  <c:v>9.648829369510132E-3</c:v>
                </c:pt>
                <c:pt idx="10971">
                  <c:v>9.265485085491262E-3</c:v>
                </c:pt>
                <c:pt idx="10972">
                  <c:v>8.8820021372250993E-3</c:v>
                </c:pt>
                <c:pt idx="10973">
                  <c:v>8.4984256900020507E-3</c:v>
                </c:pt>
                <c:pt idx="10974">
                  <c:v>8.1147979392602095E-3</c:v>
                </c:pt>
                <c:pt idx="10975">
                  <c:v>7.7311582363463029E-3</c:v>
                </c:pt>
                <c:pt idx="10976">
                  <c:v>7.3475432109903743E-3</c:v>
                </c:pt>
                <c:pt idx="10977">
                  <c:v>6.9665742474760315E-3</c:v>
                </c:pt>
                <c:pt idx="10978">
                  <c:v>6.5938709842866461E-3</c:v>
                </c:pt>
                <c:pt idx="10979">
                  <c:v>6.2331825934985301E-3</c:v>
                </c:pt>
                <c:pt idx="10980">
                  <c:v>5.8858366202987674E-3</c:v>
                </c:pt>
                <c:pt idx="10981">
                  <c:v>5.5529639603592775E-3</c:v>
                </c:pt>
                <c:pt idx="10982">
                  <c:v>5.2355858474908458E-3</c:v>
                </c:pt>
                <c:pt idx="10983">
                  <c:v>4.9346222982171077E-3</c:v>
                </c:pt>
                <c:pt idx="10984">
                  <c:v>4.6508974984386196E-3</c:v>
                </c:pt>
                <c:pt idx="10985">
                  <c:v>4.3851449015659865E-3</c:v>
                </c:pt>
                <c:pt idx="10986">
                  <c:v>4.1380121424804571E-3</c:v>
                </c:pt>
                <c:pt idx="10987">
                  <c:v>3.9100657741381285E-3</c:v>
                </c:pt>
                <c:pt idx="10988">
                  <c:v>3.7017958301792096E-3</c:v>
                </c:pt>
                <c:pt idx="10989">
                  <c:v>3.5136202168830604E-3</c:v>
                </c:pt>
                <c:pt idx="10990">
                  <c:v>3.3458889379014891E-3</c:v>
                </c:pt>
                <c:pt idx="10991">
                  <c:v>3.1988881552856945E-3</c:v>
                </c:pt>
                <c:pt idx="10992">
                  <c:v>3.0728440903927453E-3</c:v>
                </c:pt>
                <c:pt idx="10993">
                  <c:v>2.9679267683162566E-3</c:v>
                </c:pt>
                <c:pt idx="10994">
                  <c:v>2.8842536095334105E-3</c:v>
                </c:pt>
                <c:pt idx="10995">
                  <c:v>2.821892872497751E-3</c:v>
                </c:pt>
                <c:pt idx="10996">
                  <c:v>2.7808669509343381E-3</c:v>
                </c:pt>
                <c:pt idx="10997">
                  <c:v>2.7611555296122728E-3</c:v>
                </c:pt>
                <c:pt idx="10998">
                  <c:v>2.7626986023790981E-3</c:v>
                </c:pt>
                <c:pt idx="10999">
                  <c:v>2.7853993562433183E-3</c:v>
                </c:pt>
                <c:pt idx="11000">
                  <c:v>2.8291269252855491E-3</c:v>
                </c:pt>
                <c:pt idx="11001">
                  <c:v>2.8937190181662011E-3</c:v>
                </c:pt>
                <c:pt idx="11002">
                  <c:v>2.9759322803864815E-3</c:v>
                </c:pt>
                <c:pt idx="11003">
                  <c:v>3.0689570373454559E-3</c:v>
                </c:pt>
                <c:pt idx="11004">
                  <c:v>3.1681630218690173E-3</c:v>
                </c:pt>
                <c:pt idx="11005">
                  <c:v>3.2717518316966111E-3</c:v>
                </c:pt>
                <c:pt idx="11006">
                  <c:v>3.3781344396360551E-3</c:v>
                </c:pt>
                <c:pt idx="11007">
                  <c:v>3.4858306477541881E-3</c:v>
                </c:pt>
                <c:pt idx="11008">
                  <c:v>3.593461089263561E-3</c:v>
                </c:pt>
                <c:pt idx="11009">
                  <c:v>3.6997427365011051E-3</c:v>
                </c:pt>
                <c:pt idx="11010">
                  <c:v>3.8034846515985258E-3</c:v>
                </c:pt>
                <c:pt idx="11011">
                  <c:v>3.9035838601482161E-3</c:v>
                </c:pt>
                <c:pt idx="11012">
                  <c:v>3.9990213431771535E-3</c:v>
                </c:pt>
                <c:pt idx="11013">
                  <c:v>4.0888581467579885E-3</c:v>
                </c:pt>
                <c:pt idx="11014">
                  <c:v>4.1722316085501124E-3</c:v>
                </c:pt>
                <c:pt idx="11015">
                  <c:v>4.2483517003924602E-3</c:v>
                </c:pt>
                <c:pt idx="11016">
                  <c:v>4.3164974859075588E-3</c:v>
                </c:pt>
                <c:pt idx="11017">
                  <c:v>4.376013691926973E-3</c:v>
                </c:pt>
                <c:pt idx="11018">
                  <c:v>4.4263073924118712E-3</c:v>
                </c:pt>
                <c:pt idx="11019">
                  <c:v>4.4668448034178646E-3</c:v>
                </c:pt>
                <c:pt idx="11020">
                  <c:v>4.4971481875404869E-3</c:v>
                </c:pt>
                <c:pt idx="11021">
                  <c:v>4.5167928661753272E-3</c:v>
                </c:pt>
                <c:pt idx="11022">
                  <c:v>4.5254043378353762E-3</c:v>
                </c:pt>
                <c:pt idx="11023">
                  <c:v>4.5226555006859558E-3</c:v>
                </c:pt>
                <c:pt idx="11024">
                  <c:v>4.5082639773850481E-3</c:v>
                </c:pt>
                <c:pt idx="11025">
                  <c:v>4.4819895402528178E-3</c:v>
                </c:pt>
                <c:pt idx="11026">
                  <c:v>4.443631634738562E-3</c:v>
                </c:pt>
                <c:pt idx="11027">
                  <c:v>4.3949776628183215E-3</c:v>
                </c:pt>
                <c:pt idx="11028">
                  <c:v>4.3401123556243738E-3</c:v>
                </c:pt>
                <c:pt idx="11029">
                  <c:v>4.2817448617929795E-3</c:v>
                </c:pt>
                <c:pt idx="11030">
                  <c:v>4.2207910288670413E-3</c:v>
                </c:pt>
                <c:pt idx="11031">
                  <c:v>4.1580487643577378E-3</c:v>
                </c:pt>
                <c:pt idx="11032">
                  <c:v>4.0942616084604514E-3</c:v>
                </c:pt>
                <c:pt idx="11033">
                  <c:v>4.0301231769992989E-3</c:v>
                </c:pt>
                <c:pt idx="11034">
                  <c:v>3.9662793822269173E-3</c:v>
                </c:pt>
                <c:pt idx="11035">
                  <c:v>3.9033305171141501E-3</c:v>
                </c:pt>
                <c:pt idx="11036">
                  <c:v>3.841833279549919E-3</c:v>
                </c:pt>
                <c:pt idx="11037">
                  <c:v>3.7823027393377321E-3</c:v>
                </c:pt>
                <c:pt idx="11038">
                  <c:v>3.7252142482803096E-3</c:v>
                </c:pt>
                <c:pt idx="11039">
                  <c:v>3.671005293641433E-3</c:v>
                </c:pt>
                <c:pt idx="11040">
                  <c:v>3.6200772953598401E-3</c:v>
                </c:pt>
                <c:pt idx="11041">
                  <c:v>3.5727973474721023E-3</c:v>
                </c:pt>
                <c:pt idx="11042">
                  <c:v>3.529499904277293E-3</c:v>
                </c:pt>
                <c:pt idx="11043">
                  <c:v>3.490488411845545E-3</c:v>
                </c:pt>
                <c:pt idx="11044">
                  <c:v>3.4560368855360611E-3</c:v>
                </c:pt>
                <c:pt idx="11045">
                  <c:v>3.4263914342478447E-3</c:v>
                </c:pt>
                <c:pt idx="11046">
                  <c:v>3.4017717321787179E-3</c:v>
                </c:pt>
                <c:pt idx="11047">
                  <c:v>3.3823724389152919E-3</c:v>
                </c:pt>
                <c:pt idx="11048">
                  <c:v>3.3683645687188962E-3</c:v>
                </c:pt>
                <c:pt idx="11049">
                  <c:v>3.359896809910023E-3</c:v>
                </c:pt>
                <c:pt idx="11050">
                  <c:v>3.3570967952872804E-3</c:v>
                </c:pt>
                <c:pt idx="11051">
                  <c:v>3.3600723245458186E-3</c:v>
                </c:pt>
                <c:pt idx="11052">
                  <c:v>3.3689125396856442E-3</c:v>
                </c:pt>
                <c:pt idx="11053">
                  <c:v>3.383689054421679E-3</c:v>
                </c:pt>
                <c:pt idx="11054">
                  <c:v>3.40445703862566E-3</c:v>
                </c:pt>
                <c:pt idx="11055">
                  <c:v>3.4312562588447947E-3</c:v>
                </c:pt>
                <c:pt idx="11056">
                  <c:v>3.464112075953955E-3</c:v>
                </c:pt>
                <c:pt idx="11057">
                  <c:v>3.5030364010071205E-3</c:v>
                </c:pt>
                <c:pt idx="11058">
                  <c:v>3.5480286103601309E-3</c:v>
                </c:pt>
                <c:pt idx="11059">
                  <c:v>3.5990764211405071E-3</c:v>
                </c:pt>
                <c:pt idx="11060">
                  <c:v>3.6561567281416006E-3</c:v>
                </c:pt>
                <c:pt idx="11061">
                  <c:v>3.7192364032175747E-3</c:v>
                </c:pt>
                <c:pt idx="11062">
                  <c:v>3.7882730582529675E-3</c:v>
                </c:pt>
                <c:pt idx="11063">
                  <c:v>3.8632157727759154E-3</c:v>
                </c:pt>
                <c:pt idx="11064">
                  <c:v>3.9440057872777937E-3</c:v>
                </c:pt>
                <c:pt idx="11065">
                  <c:v>4.0305771632939934E-3</c:v>
                </c:pt>
                <c:pt idx="11066">
                  <c:v>4.1228574112911164E-3</c:v>
                </c:pt>
                <c:pt idx="11067">
                  <c:v>4.2207680873950736E-3</c:v>
                </c:pt>
                <c:pt idx="11068">
                  <c:v>4.3242253599824667E-3</c:v>
                </c:pt>
                <c:pt idx="11069">
                  <c:v>4.433140547144508E-3</c:v>
                </c:pt>
                <c:pt idx="11070">
                  <c:v>4.5474206260184297E-3</c:v>
                </c:pt>
                <c:pt idx="11071">
                  <c:v>4.6669687149663297E-3</c:v>
                </c:pt>
                <c:pt idx="11072">
                  <c:v>4.7916845295652268E-3</c:v>
                </c:pt>
                <c:pt idx="11073">
                  <c:v>4.9214648133556384E-3</c:v>
                </c:pt>
                <c:pt idx="11074">
                  <c:v>5.0562037442782922E-3</c:v>
                </c:pt>
                <c:pt idx="11075">
                  <c:v>5.1957933177109693E-3</c:v>
                </c:pt>
                <c:pt idx="11076">
                  <c:v>5.3401237069987213E-3</c:v>
                </c:pt>
                <c:pt idx="11077">
                  <c:v>5.4890836023519267E-3</c:v>
                </c:pt>
                <c:pt idx="11078">
                  <c:v>5.6425605289674215E-3</c:v>
                </c:pt>
                <c:pt idx="11079">
                  <c:v>5.8004411452083019E-3</c:v>
                </c:pt>
                <c:pt idx="11080">
                  <c:v>5.9626115216580766E-3</c:v>
                </c:pt>
                <c:pt idx="11081">
                  <c:v>6.1289574018451292E-3</c:v>
                </c:pt>
                <c:pt idx="11082">
                  <c:v>6.2993644454129452E-3</c:v>
                </c:pt>
                <c:pt idx="11083">
                  <c:v>6.4737184544915449E-3</c:v>
                </c:pt>
                <c:pt idx="11084">
                  <c:v>6.6519055840052457E-3</c:v>
                </c:pt>
                <c:pt idx="11085">
                  <c:v>6.8338125366314995E-3</c:v>
                </c:pt>
                <c:pt idx="11086">
                  <c:v>7.0193267431053709E-3</c:v>
                </c:pt>
                <c:pt idx="11087">
                  <c:v>7.2083365285440125E-3</c:v>
                </c:pt>
                <c:pt idx="11088">
                  <c:v>7.4007312654455065E-3</c:v>
                </c:pt>
                <c:pt idx="11089">
                  <c:v>7.5945311698251451E-3</c:v>
                </c:pt>
                <c:pt idx="11090">
                  <c:v>7.7855886033057885E-3</c:v>
                </c:pt>
                <c:pt idx="11091">
                  <c:v>7.9711077636436378E-3</c:v>
                </c:pt>
                <c:pt idx="11092">
                  <c:v>8.1500432915417396E-3</c:v>
                </c:pt>
                <c:pt idx="11093">
                  <c:v>8.3214920549992931E-3</c:v>
                </c:pt>
                <c:pt idx="11094">
                  <c:v>8.4846304278429919E-3</c:v>
                </c:pt>
                <c:pt idx="11095">
                  <c:v>8.6387083337337231E-3</c:v>
                </c:pt>
                <c:pt idx="11096">
                  <c:v>8.7830454895819945E-3</c:v>
                </c:pt>
                <c:pt idx="11097">
                  <c:v>8.9170278469568164E-3</c:v>
                </c:pt>
                <c:pt idx="11098">
                  <c:v>9.0401041565431745E-3</c:v>
                </c:pt>
                <c:pt idx="11099">
                  <c:v>9.1517826511990641E-3</c:v>
                </c:pt>
                <c:pt idx="11100">
                  <c:v>9.2516278456460724E-3</c:v>
                </c:pt>
                <c:pt idx="11101">
                  <c:v>9.3392574508273807E-3</c:v>
                </c:pt>
                <c:pt idx="11102">
                  <c:v>9.414339400886337E-3</c:v>
                </c:pt>
                <c:pt idx="11103">
                  <c:v>9.4765889906444304E-3</c:v>
                </c:pt>
                <c:pt idx="11104">
                  <c:v>9.5257661213923456E-3</c:v>
                </c:pt>
                <c:pt idx="11105">
                  <c:v>9.5616726527514122E-3</c:v>
                </c:pt>
                <c:pt idx="11106">
                  <c:v>9.5841498583144266E-3</c:v>
                </c:pt>
                <c:pt idx="11107">
                  <c:v>9.5930759827348912E-3</c:v>
                </c:pt>
                <c:pt idx="11108">
                  <c:v>9.588363897899823E-3</c:v>
                </c:pt>
                <c:pt idx="11109">
                  <c:v>9.5699588557963591E-3</c:v>
                </c:pt>
                <c:pt idx="11110">
                  <c:v>9.5378363356612861E-3</c:v>
                </c:pt>
                <c:pt idx="11111">
                  <c:v>9.4919999829898623E-3</c:v>
                </c:pt>
                <c:pt idx="11112">
                  <c:v>9.4324796379717281E-3</c:v>
                </c:pt>
                <c:pt idx="11113">
                  <c:v>9.3593294509189771E-3</c:v>
                </c:pt>
                <c:pt idx="11114">
                  <c:v>9.2726260822536179E-3</c:v>
                </c:pt>
                <c:pt idx="11115">
                  <c:v>9.1724669846280932E-3</c:v>
                </c:pt>
                <c:pt idx="11116">
                  <c:v>9.0589687647634025E-3</c:v>
                </c:pt>
                <c:pt idx="11117">
                  <c:v>8.9322656226042546E-3</c:v>
                </c:pt>
                <c:pt idx="11118">
                  <c:v>8.792507865408616E-3</c:v>
                </c:pt>
                <c:pt idx="11119">
                  <c:v>8.639860494411164E-3</c:v>
                </c:pt>
                <c:pt idx="11120">
                  <c:v>8.4745018617245378E-3</c:v>
                </c:pt>
                <c:pt idx="11121">
                  <c:v>8.2966223951695898E-3</c:v>
                </c:pt>
                <c:pt idx="11122">
                  <c:v>8.1064233887564174E-3</c:v>
                </c:pt>
                <c:pt idx="11123">
                  <c:v>7.9041158565696327E-3</c:v>
                </c:pt>
                <c:pt idx="11124">
                  <c:v>7.6899194478461282E-3</c:v>
                </c:pt>
                <c:pt idx="11125">
                  <c:v>7.4640614210696749E-3</c:v>
                </c:pt>
                <c:pt idx="11126">
                  <c:v>7.2267756749446743E-3</c:v>
                </c:pt>
                <c:pt idx="11127">
                  <c:v>6.9805183134444846E-3</c:v>
                </c:pt>
                <c:pt idx="11128">
                  <c:v>6.7303209126699359E-3</c:v>
                </c:pt>
                <c:pt idx="11129">
                  <c:v>6.4796187865653904E-3</c:v>
                </c:pt>
                <c:pt idx="11130">
                  <c:v>6.2297779753117642E-3</c:v>
                </c:pt>
                <c:pt idx="11131">
                  <c:v>5.9820004831931456E-3</c:v>
                </c:pt>
                <c:pt idx="11132">
                  <c:v>5.7373980387931999E-3</c:v>
                </c:pt>
                <c:pt idx="11133">
                  <c:v>5.4969986164848271E-3</c:v>
                </c:pt>
                <c:pt idx="11134">
                  <c:v>5.2617503823434893E-3</c:v>
                </c:pt>
                <c:pt idx="11135">
                  <c:v>5.0325254351142289E-3</c:v>
                </c:pt>
                <c:pt idx="11136">
                  <c:v>4.8101234298947313E-3</c:v>
                </c:pt>
                <c:pt idx="11137">
                  <c:v>4.5952750886795622E-3</c:v>
                </c:pt>
                <c:pt idx="11138">
                  <c:v>4.3886455989943758E-3</c:v>
                </c:pt>
                <c:pt idx="11139">
                  <c:v>4.1908379018748771E-3</c:v>
                </c:pt>
                <c:pt idx="11140">
                  <c:v>4.0023958705672977E-3</c:v>
                </c:pt>
                <c:pt idx="11141">
                  <c:v>3.823807381441805E-3</c:v>
                </c:pt>
                <c:pt idx="11142">
                  <c:v>3.6555072787140034E-3</c:v>
                </c:pt>
                <c:pt idx="11143">
                  <c:v>3.4978802346634346E-3</c:v>
                </c:pt>
                <c:pt idx="11144">
                  <c:v>3.3512635071215146E-3</c:v>
                </c:pt>
                <c:pt idx="11145">
                  <c:v>3.2159495960759803E-3</c:v>
                </c:pt>
                <c:pt idx="11146">
                  <c:v>3.0921888013046381E-3</c:v>
                </c:pt>
                <c:pt idx="11147">
                  <c:v>2.9801916830086398E-3</c:v>
                </c:pt>
                <c:pt idx="11148">
                  <c:v>2.8801314274652153E-3</c:v>
                </c:pt>
                <c:pt idx="11149">
                  <c:v>2.7921461197620272E-3</c:v>
                </c:pt>
                <c:pt idx="11150">
                  <c:v>2.7163409257107687E-3</c:v>
                </c:pt>
                <c:pt idx="11151">
                  <c:v>2.6527901850663992E-3</c:v>
                </c:pt>
                <c:pt idx="11152">
                  <c:v>2.6015394182012023E-3</c:v>
                </c:pt>
                <c:pt idx="11153">
                  <c:v>2.562607248399898E-3</c:v>
                </c:pt>
                <c:pt idx="11154">
                  <c:v>2.5359872419535813E-3</c:v>
                </c:pt>
                <c:pt idx="11155">
                  <c:v>2.5216496682370299E-3</c:v>
                </c:pt>
                <c:pt idx="11156">
                  <c:v>2.5195431819557781E-3</c:v>
                </c:pt>
                <c:pt idx="11157">
                  <c:v>2.5295964297470186E-3</c:v>
                </c:pt>
                <c:pt idx="11158">
                  <c:v>2.5517195833119257E-3</c:v>
                </c:pt>
                <c:pt idx="11159">
                  <c:v>2.5858058012468441E-3</c:v>
                </c:pt>
                <c:pt idx="11160">
                  <c:v>2.6317326217270686E-3</c:v>
                </c:pt>
                <c:pt idx="11161">
                  <c:v>2.6893632881801249E-3</c:v>
                </c:pt>
                <c:pt idx="11162">
                  <c:v>2.7585480100656631E-3</c:v>
                </c:pt>
                <c:pt idx="11163">
                  <c:v>2.8391251608565287E-3</c:v>
                </c:pt>
                <c:pt idx="11164">
                  <c:v>2.9309224152906182E-3</c:v>
                </c:pt>
                <c:pt idx="11165">
                  <c:v>3.0337578279359253E-3</c:v>
                </c:pt>
                <c:pt idx="11166">
                  <c:v>3.1474408550818725E-3</c:v>
                </c:pt>
                <c:pt idx="11167">
                  <c:v>3.2717733219389559E-3</c:v>
                </c:pt>
                <c:pt idx="11168">
                  <c:v>3.4065503370959344E-3</c:v>
                </c:pt>
                <c:pt idx="11169">
                  <c:v>3.5515611561495889E-3</c:v>
                </c:pt>
                <c:pt idx="11170">
                  <c:v>3.706589996386526E-3</c:v>
                </c:pt>
                <c:pt idx="11171">
                  <c:v>3.871416804359807E-3</c:v>
                </c:pt>
                <c:pt idx="11172">
                  <c:v>4.0458179781655149E-3</c:v>
                </c:pt>
                <c:pt idx="11173">
                  <c:v>4.2295670461858295E-3</c:v>
                </c:pt>
                <c:pt idx="11174">
                  <c:v>4.4224353040258971E-3</c:v>
                </c:pt>
                <c:pt idx="11175">
                  <c:v>4.6241924113320492E-3</c:v>
                </c:pt>
                <c:pt idx="11176">
                  <c:v>4.8346069501383968E-3</c:v>
                </c:pt>
                <c:pt idx="11177">
                  <c:v>5.0534469463483578E-3</c:v>
                </c:pt>
                <c:pt idx="11178">
                  <c:v>5.2804803559165824E-3</c:v>
                </c:pt>
                <c:pt idx="11179">
                  <c:v>5.5154755172556816E-3</c:v>
                </c:pt>
                <c:pt idx="11180">
                  <c:v>5.7582015713509961E-3</c:v>
                </c:pt>
                <c:pt idx="11181">
                  <c:v>6.0084288510254096E-3</c:v>
                </c:pt>
                <c:pt idx="11182">
                  <c:v>6.2659292407552308E-3</c:v>
                </c:pt>
                <c:pt idx="11183">
                  <c:v>6.5304765083971173E-3</c:v>
                </c:pt>
                <c:pt idx="11184">
                  <c:v>6.8018466101454761E-3</c:v>
                </c:pt>
                <c:pt idx="11185">
                  <c:v>7.0798179699992393E-3</c:v>
                </c:pt>
                <c:pt idx="11186">
                  <c:v>7.364171734976996E-3</c:v>
                </c:pt>
                <c:pt idx="11187">
                  <c:v>7.6546920072797084E-3</c:v>
                </c:pt>
                <c:pt idx="11188">
                  <c:v>7.9511660545611498E-3</c:v>
                </c:pt>
                <c:pt idx="11189">
                  <c:v>8.2538537048158327E-3</c:v>
                </c:pt>
                <c:pt idx="11190">
                  <c:v>8.5635624814499808E-3</c:v>
                </c:pt>
                <c:pt idx="11191">
                  <c:v>8.880764813757153E-3</c:v>
                </c:pt>
                <c:pt idx="11192">
                  <c:v>9.2054982001898069E-3</c:v>
                </c:pt>
                <c:pt idx="11193">
                  <c:v>9.5377687954981537E-3</c:v>
                </c:pt>
                <c:pt idx="11194">
                  <c:v>9.8775672680476174E-3</c:v>
                </c:pt>
                <c:pt idx="11195">
                  <c:v>1.0224870399465817E-2</c:v>
                </c:pt>
                <c:pt idx="11196">
                  <c:v>1.0579642116372454E-2</c:v>
                </c:pt>
                <c:pt idx="11197">
                  <c:v>1.0941834457233285E-2</c:v>
                </c:pt>
                <c:pt idx="11198">
                  <c:v>1.1311388494056997E-2</c:v>
                </c:pt>
                <c:pt idx="11199">
                  <c:v>1.1688235210932464E-2</c:v>
                </c:pt>
                <c:pt idx="11200">
                  <c:v>1.2072296340744864E-2</c:v>
                </c:pt>
                <c:pt idx="11201">
                  <c:v>1.2463485161375073E-2</c:v>
                </c:pt>
                <c:pt idx="11202">
                  <c:v>1.2861707252672272E-2</c:v>
                </c:pt>
                <c:pt idx="11203">
                  <c:v>1.3266861215476371E-2</c:v>
                </c:pt>
                <c:pt idx="11204">
                  <c:v>1.3678839353950022E-2</c:v>
                </c:pt>
                <c:pt idx="11205">
                  <c:v>1.4097528322463544E-2</c:v>
                </c:pt>
                <c:pt idx="11206">
                  <c:v>1.4522809738257456E-2</c:v>
                </c:pt>
                <c:pt idx="11207">
                  <c:v>1.4954560761087917E-2</c:v>
                </c:pt>
                <c:pt idx="11208">
                  <c:v>1.5392654641040135E-2</c:v>
                </c:pt>
                <c:pt idx="11209">
                  <c:v>1.5836961235673241E-2</c:v>
                </c:pt>
                <c:pt idx="11210">
                  <c:v>1.6287347497638494E-2</c:v>
                </c:pt>
                <c:pt idx="11211">
                  <c:v>1.6743677933889641E-2</c:v>
                </c:pt>
                <c:pt idx="11212">
                  <c:v>1.720581503758134E-2</c:v>
                </c:pt>
                <c:pt idx="11213">
                  <c:v>1.7673619693727393E-2</c:v>
                </c:pt>
                <c:pt idx="11214">
                  <c:v>1.8144953132969703E-2</c:v>
                </c:pt>
                <c:pt idx="11215">
                  <c:v>1.8615357997904109E-2</c:v>
                </c:pt>
                <c:pt idx="11216">
                  <c:v>1.9081819272950065E-2</c:v>
                </c:pt>
                <c:pt idx="11217">
                  <c:v>1.954319038588689E-2</c:v>
                </c:pt>
                <c:pt idx="11218">
                  <c:v>1.9998475048077304E-2</c:v>
                </c:pt>
                <c:pt idx="11219">
                  <c:v>2.0446760415594848E-2</c:v>
                </c:pt>
                <c:pt idx="11220">
                  <c:v>2.0887210893669964E-2</c:v>
                </c:pt>
                <c:pt idx="11221">
                  <c:v>2.1319064282001917E-2</c:v>
                </c:pt>
                <c:pt idx="11222">
                  <c:v>2.1741628122795335E-2</c:v>
                </c:pt>
                <c:pt idx="11223">
                  <c:v>2.2154276171769179E-2</c:v>
                </c:pt>
                <c:pt idx="11224">
                  <c:v>2.2556444987704871E-2</c:v>
                </c:pt>
                <c:pt idx="11225">
                  <c:v>2.2947630638745393E-2</c:v>
                </c:pt>
                <c:pt idx="11226">
                  <c:v>2.3327385523650747E-2</c:v>
                </c:pt>
                <c:pt idx="11227">
                  <c:v>2.3695315306122924E-2</c:v>
                </c:pt>
                <c:pt idx="11228">
                  <c:v>2.4051075960225991E-2</c:v>
                </c:pt>
                <c:pt idx="11229">
                  <c:v>2.4394370924851378E-2</c:v>
                </c:pt>
                <c:pt idx="11230">
                  <c:v>2.4724948365110549E-2</c:v>
                </c:pt>
                <c:pt idx="11231">
                  <c:v>2.5042598538478806E-2</c:v>
                </c:pt>
                <c:pt idx="11232">
                  <c:v>2.5347151263463957E-2</c:v>
                </c:pt>
                <c:pt idx="11233">
                  <c:v>2.5638473488530898E-2</c:v>
                </c:pt>
                <c:pt idx="11234">
                  <c:v>2.5916466958978191E-2</c:v>
                </c:pt>
                <c:pt idx="11235">
                  <c:v>2.618106597943444E-2</c:v>
                </c:pt>
                <c:pt idx="11236">
                  <c:v>2.64322352696203E-2</c:v>
                </c:pt>
                <c:pt idx="11237">
                  <c:v>2.6669967911007009E-2</c:v>
                </c:pt>
                <c:pt idx="11238">
                  <c:v>2.6894283381991214E-2</c:v>
                </c:pt>
                <c:pt idx="11239">
                  <c:v>2.7105225679202059E-2</c:v>
                </c:pt>
                <c:pt idx="11240">
                  <c:v>2.7302861522556079E-2</c:v>
                </c:pt>
                <c:pt idx="11241">
                  <c:v>2.7487278641680719E-2</c:v>
                </c:pt>
                <c:pt idx="11242">
                  <c:v>2.7658584141335842E-2</c:v>
                </c:pt>
                <c:pt idx="11243">
                  <c:v>2.781690294347601E-2</c:v>
                </c:pt>
                <c:pt idx="11244">
                  <c:v>2.7962376303612004E-2</c:v>
                </c:pt>
                <c:pt idx="11245">
                  <c:v>2.8095160399153014E-2</c:v>
                </c:pt>
                <c:pt idx="11246">
                  <c:v>2.8215424987427191E-2</c:v>
                </c:pt>
                <c:pt idx="11247">
                  <c:v>2.832335213111405E-2</c:v>
                </c:pt>
                <c:pt idx="11248">
                  <c:v>2.8419134988841421E-2</c:v>
                </c:pt>
                <c:pt idx="11249">
                  <c:v>2.8502976668735712E-2</c:v>
                </c:pt>
                <c:pt idx="11250">
                  <c:v>2.857508914274556E-2</c:v>
                </c:pt>
                <c:pt idx="11251">
                  <c:v>2.8635692219593913E-2</c:v>
                </c:pt>
                <c:pt idx="11252">
                  <c:v>2.8685012574250063E-2</c:v>
                </c:pt>
                <c:pt idx="11253">
                  <c:v>2.8723282831851438E-2</c:v>
                </c:pt>
                <c:pt idx="11254">
                  <c:v>2.8750740704044139E-2</c:v>
                </c:pt>
                <c:pt idx="11255">
                  <c:v>2.87676281757515E-2</c:v>
                </c:pt>
                <c:pt idx="11256">
                  <c:v>2.877419074042252E-2</c:v>
                </c:pt>
                <c:pt idx="11257">
                  <c:v>2.8770676681853014E-2</c:v>
                </c:pt>
                <c:pt idx="11258">
                  <c:v>2.8757336400716742E-2</c:v>
                </c:pt>
                <c:pt idx="11259">
                  <c:v>2.8734421783986747E-2</c:v>
                </c:pt>
                <c:pt idx="11260">
                  <c:v>2.8702185615471651E-2</c:v>
                </c:pt>
                <c:pt idx="11261">
                  <c:v>2.866088102573593E-2</c:v>
                </c:pt>
                <c:pt idx="11262">
                  <c:v>2.861076097971843E-2</c:v>
                </c:pt>
                <c:pt idx="11263">
                  <c:v>2.8552077800407593E-2</c:v>
                </c:pt>
                <c:pt idx="11264">
                  <c:v>2.8485082726977553E-2</c:v>
                </c:pt>
                <c:pt idx="11265">
                  <c:v>2.8410025505833242E-2</c:v>
                </c:pt>
                <c:pt idx="11266">
                  <c:v>2.8327154013058544E-2</c:v>
                </c:pt>
                <c:pt idx="11267">
                  <c:v>2.8236713906804753E-2</c:v>
                </c:pt>
                <c:pt idx="11268">
                  <c:v>2.813894830820169E-2</c:v>
                </c:pt>
                <c:pt idx="11269">
                  <c:v>2.8034097509417846E-2</c:v>
                </c:pt>
                <c:pt idx="11270">
                  <c:v>2.7922398707538331E-2</c:v>
                </c:pt>
                <c:pt idx="11271">
                  <c:v>2.7804085762973864E-2</c:v>
                </c:pt>
                <c:pt idx="11272">
                  <c:v>2.7679388981155077E-2</c:v>
                </c:pt>
                <c:pt idx="11273">
                  <c:v>2.7548534916309712E-2</c:v>
                </c:pt>
                <c:pt idx="11274">
                  <c:v>2.7411746196160467E-2</c:v>
                </c:pt>
                <c:pt idx="11275">
                  <c:v>2.7269241366422479E-2</c:v>
                </c:pt>
                <c:pt idx="11276">
                  <c:v>2.7121234754019681E-2</c:v>
                </c:pt>
                <c:pt idx="11277">
                  <c:v>2.6967734893673632E-2</c:v>
                </c:pt>
                <c:pt idx="11278">
                  <c:v>2.680851223898132E-2</c:v>
                </c:pt>
                <c:pt idx="11279">
                  <c:v>2.6643478168103689E-2</c:v>
                </c:pt>
                <c:pt idx="11280">
                  <c:v>2.6472727834260714E-2</c:v>
                </c:pt>
                <c:pt idx="11281">
                  <c:v>2.6296366876881992E-2</c:v>
                </c:pt>
                <c:pt idx="11282">
                  <c:v>2.6114504611638049E-2</c:v>
                </c:pt>
                <c:pt idx="11283">
                  <c:v>2.5927253347876954E-2</c:v>
                </c:pt>
                <c:pt idx="11284">
                  <c:v>2.5734727955326279E-2</c:v>
                </c:pt>
                <c:pt idx="11285">
                  <c:v>2.5537045463681598E-2</c:v>
                </c:pt>
                <c:pt idx="11286">
                  <c:v>2.533432468623549E-2</c:v>
                </c:pt>
                <c:pt idx="11287">
                  <c:v>2.5126685866328054E-2</c:v>
                </c:pt>
                <c:pt idx="11288">
                  <c:v>2.4914250345698798E-2</c:v>
                </c:pt>
                <c:pt idx="11289">
                  <c:v>2.4697140253852091E-2</c:v>
                </c:pt>
                <c:pt idx="11290">
                  <c:v>2.4475478217569142E-2</c:v>
                </c:pt>
                <c:pt idx="11291">
                  <c:v>2.4249387089721998E-2</c:v>
                </c:pt>
                <c:pt idx="11292">
                  <c:v>2.4018989696566011E-2</c:v>
                </c:pt>
                <c:pt idx="11293">
                  <c:v>2.3784408602709511E-2</c:v>
                </c:pt>
                <c:pt idx="11294">
                  <c:v>2.3545765892980679E-2</c:v>
                </c:pt>
                <c:pt idx="11295">
                  <c:v>2.3303182970434402E-2</c:v>
                </c:pt>
                <c:pt idx="11296">
                  <c:v>2.3056780369762307E-2</c:v>
                </c:pt>
                <c:pt idx="11297">
                  <c:v>2.2806677585391968E-2</c:v>
                </c:pt>
                <c:pt idx="11298">
                  <c:v>2.2552992913581836E-2</c:v>
                </c:pt>
                <c:pt idx="11299">
                  <c:v>2.2295843307840953E-2</c:v>
                </c:pt>
                <c:pt idx="11300">
                  <c:v>2.2035344247021998E-2</c:v>
                </c:pt>
                <c:pt idx="11301">
                  <c:v>2.1771609615458952E-2</c:v>
                </c:pt>
                <c:pt idx="11302">
                  <c:v>2.1504751594540041E-2</c:v>
                </c:pt>
                <c:pt idx="11303">
                  <c:v>2.1234880565127595E-2</c:v>
                </c:pt>
                <c:pt idx="11304">
                  <c:v>2.0962105020256281E-2</c:v>
                </c:pt>
                <c:pt idx="11305">
                  <c:v>2.0686531487561739E-2</c:v>
                </c:pt>
                <c:pt idx="11306">
                  <c:v>2.0408264460909795E-2</c:v>
                </c:pt>
                <c:pt idx="11307">
                  <c:v>2.0127406340717025E-2</c:v>
                </c:pt>
                <c:pt idx="11308">
                  <c:v>1.9844057382471289E-2</c:v>
                </c:pt>
                <c:pt idx="11309">
                  <c:v>1.9558315652979413E-2</c:v>
                </c:pt>
                <c:pt idx="11310">
                  <c:v>1.9270276993888023E-2</c:v>
                </c:pt>
                <c:pt idx="11311">
                  <c:v>1.8980034992039926E-2</c:v>
                </c:pt>
                <c:pt idx="11312">
                  <c:v>1.8687680956246878E-2</c:v>
                </c:pt>
                <c:pt idx="11313">
                  <c:v>1.8393303900075958E-2</c:v>
                </c:pt>
                <c:pt idx="11314">
                  <c:v>1.8096990530263091E-2</c:v>
                </c:pt>
                <c:pt idx="11315">
                  <c:v>1.7798825240383832E-2</c:v>
                </c:pt>
                <c:pt idx="11316">
                  <c:v>1.7498890109426797E-2</c:v>
                </c:pt>
                <c:pt idx="11317">
                  <c:v>1.7197264904930658E-2</c:v>
                </c:pt>
                <c:pt idx="11318">
                  <c:v>1.6894027090360166E-2</c:v>
                </c:pt>
                <c:pt idx="11319">
                  <c:v>1.6589251836411471E-2</c:v>
                </c:pt>
                <c:pt idx="11320">
                  <c:v>1.6283012035950908E-2</c:v>
                </c:pt>
                <c:pt idx="11321">
                  <c:v>1.5975378322304844E-2</c:v>
                </c:pt>
                <c:pt idx="11322">
                  <c:v>1.5666419090631687E-2</c:v>
                </c:pt>
                <c:pt idx="11323">
                  <c:v>1.5356200522119867E-2</c:v>
                </c:pt>
                <c:pt idx="11324">
                  <c:v>1.5044786610768055E-2</c:v>
                </c:pt>
                <c:pt idx="11325">
                  <c:v>1.4732239192515647E-2</c:v>
                </c:pt>
                <c:pt idx="11326">
                  <c:v>1.4418617976503794E-2</c:v>
                </c:pt>
                <c:pt idx="11327">
                  <c:v>1.4103980578257699E-2</c:v>
                </c:pt>
                <c:pt idx="11328">
                  <c:v>1.3788382554592315E-2</c:v>
                </c:pt>
                <c:pt idx="11329">
                  <c:v>1.3471877440054125E-2</c:v>
                </c:pt>
                <c:pt idx="11330">
                  <c:v>1.3154516784721215E-2</c:v>
                </c:pt>
                <c:pt idx="11331">
                  <c:v>1.283635019319433E-2</c:v>
                </c:pt>
                <c:pt idx="11332">
                  <c:v>1.2517425364620404E-2</c:v>
                </c:pt>
                <c:pt idx="11333">
                  <c:v>1.2197788133599494E-2</c:v>
                </c:pt>
                <c:pt idx="11334">
                  <c:v>1.1877482511834646E-2</c:v>
                </c:pt>
                <c:pt idx="11335">
                  <c:v>1.1556550730392343E-2</c:v>
                </c:pt>
                <c:pt idx="11336">
                  <c:v>1.1235033282449666E-2</c:v>
                </c:pt>
                <c:pt idx="11337">
                  <c:v>1.0912968966411718E-2</c:v>
                </c:pt>
                <c:pt idx="11338">
                  <c:v>1.0590394929290196E-2</c:v>
                </c:pt>
                <c:pt idx="11339">
                  <c:v>1.0269069693962707E-2</c:v>
                </c:pt>
                <c:pt idx="11340">
                  <c:v>9.9527484850377053E-3</c:v>
                </c:pt>
                <c:pt idx="11341">
                  <c:v>9.6439409984078201E-3</c:v>
                </c:pt>
                <c:pt idx="11342">
                  <c:v>9.3435443407967646E-3</c:v>
                </c:pt>
                <c:pt idx="11343">
                  <c:v>9.0523246687682791E-3</c:v>
                </c:pt>
                <c:pt idx="11344">
                  <c:v>8.7709750904686971E-3</c:v>
                </c:pt>
                <c:pt idx="11345">
                  <c:v>8.5001212654459823E-3</c:v>
                </c:pt>
                <c:pt idx="11346">
                  <c:v>8.2403249698683369E-3</c:v>
                </c:pt>
                <c:pt idx="11347">
                  <c:v>7.9920874712599392E-3</c:v>
                </c:pt>
                <c:pt idx="11348">
                  <c:v>7.7558527821722269E-3</c:v>
                </c:pt>
                <c:pt idx="11349">
                  <c:v>7.5320107972554002E-3</c:v>
                </c:pt>
                <c:pt idx="11350">
                  <c:v>7.3209003158970021E-3</c:v>
                </c:pt>
                <c:pt idx="11351">
                  <c:v>7.1228119525805263E-3</c:v>
                </c:pt>
                <c:pt idx="11352">
                  <c:v>6.937990937187279E-3</c:v>
                </c:pt>
                <c:pt idx="11353">
                  <c:v>6.7666398075105823E-3</c:v>
                </c:pt>
                <c:pt idx="11354">
                  <c:v>6.6089209963121308E-3</c:v>
                </c:pt>
                <c:pt idx="11355">
                  <c:v>6.4649593152845799E-3</c:v>
                </c:pt>
                <c:pt idx="11356">
                  <c:v>6.3348443383205808E-3</c:v>
                </c:pt>
                <c:pt idx="11357">
                  <c:v>6.2186326865149794E-3</c:v>
                </c:pt>
                <c:pt idx="11358">
                  <c:v>6.1163502173470661E-3</c:v>
                </c:pt>
                <c:pt idx="11359">
                  <c:v>6.0279941205041128E-3</c:v>
                </c:pt>
                <c:pt idx="11360">
                  <c:v>5.9535349228155053E-3</c:v>
                </c:pt>
                <c:pt idx="11361">
                  <c:v>5.8929184047701701E-3</c:v>
                </c:pt>
                <c:pt idx="11362">
                  <c:v>5.8460674310878086E-3</c:v>
                </c:pt>
                <c:pt idx="11363">
                  <c:v>5.8128836978080392E-3</c:v>
                </c:pt>
                <c:pt idx="11364">
                  <c:v>5.7928633386477779E-3</c:v>
                </c:pt>
                <c:pt idx="11365">
                  <c:v>5.7850368314536944E-3</c:v>
                </c:pt>
                <c:pt idx="11366">
                  <c:v>5.7886969884174801E-3</c:v>
                </c:pt>
                <c:pt idx="11367">
                  <c:v>5.803482648605608E-3</c:v>
                </c:pt>
                <c:pt idx="11368">
                  <c:v>5.8290480708951715E-3</c:v>
                </c:pt>
                <c:pt idx="11369">
                  <c:v>5.865051266956264E-3</c:v>
                </c:pt>
                <c:pt idx="11370">
                  <c:v>5.9111539864341988E-3</c:v>
                </c:pt>
                <c:pt idx="11371">
                  <c:v>5.967022093471116E-3</c:v>
                </c:pt>
                <c:pt idx="11372">
                  <c:v>6.0323259236004538E-3</c:v>
                </c:pt>
                <c:pt idx="11373">
                  <c:v>6.1067406076591186E-3</c:v>
                </c:pt>
                <c:pt idx="11374">
                  <c:v>6.1899463638786893E-3</c:v>
                </c:pt>
                <c:pt idx="11375">
                  <c:v>6.2816287597929482E-3</c:v>
                </c:pt>
                <c:pt idx="11376">
                  <c:v>6.3814789455611054E-3</c:v>
                </c:pt>
                <c:pt idx="11377">
                  <c:v>6.4891938602504298E-3</c:v>
                </c:pt>
                <c:pt idx="11378">
                  <c:v>6.6044764125664261E-3</c:v>
                </c:pt>
                <c:pt idx="11379">
                  <c:v>6.7270356374642673E-3</c:v>
                </c:pt>
                <c:pt idx="11380">
                  <c:v>6.8565868300216231E-3</c:v>
                </c:pt>
                <c:pt idx="11381">
                  <c:v>6.992851657900678E-3</c:v>
                </c:pt>
                <c:pt idx="11382">
                  <c:v>7.135558253675795E-3</c:v>
                </c:pt>
                <c:pt idx="11383">
                  <c:v>7.2844412882531072E-3</c:v>
                </c:pt>
                <c:pt idx="11384">
                  <c:v>7.4392420265591581E-3</c:v>
                </c:pt>
                <c:pt idx="11385">
                  <c:v>7.5997083666279894E-3</c:v>
                </c:pt>
                <c:pt idx="11386">
                  <c:v>7.7655948631691497E-3</c:v>
                </c:pt>
                <c:pt idx="11387">
                  <c:v>7.936662736653553E-3</c:v>
                </c:pt>
                <c:pt idx="11388">
                  <c:v>8.112679868909841E-3</c:v>
                </c:pt>
                <c:pt idx="11389">
                  <c:v>8.2934207861805973E-3</c:v>
                </c:pt>
                <c:pt idx="11390">
                  <c:v>8.4786666305456688E-3</c:v>
                </c:pt>
                <c:pt idx="11391">
                  <c:v>8.6682051205790988E-3</c:v>
                </c:pt>
                <c:pt idx="11392">
                  <c:v>8.8618305020666185E-3</c:v>
                </c:pt>
                <c:pt idx="11393">
                  <c:v>9.0593434895716828E-3</c:v>
                </c:pt>
                <c:pt idx="11394">
                  <c:v>9.2605511996015008E-3</c:v>
                </c:pt>
                <c:pt idx="11395">
                  <c:v>9.4652670760873182E-3</c:v>
                </c:pt>
                <c:pt idx="11396">
                  <c:v>9.6733108088591663E-3</c:v>
                </c:pt>
                <c:pt idx="11397">
                  <c:v>9.8845082457607609E-3</c:v>
                </c:pt>
                <c:pt idx="11398">
                  <c:v>1.0098691299017521E-2</c:v>
                </c:pt>
                <c:pt idx="11399">
                  <c:v>1.0315697846439332E-2</c:v>
                </c:pt>
                <c:pt idx="11400">
                  <c:v>1.0535371628008801E-2</c:v>
                </c:pt>
                <c:pt idx="11401">
                  <c:v>1.0757562138376128E-2</c:v>
                </c:pt>
                <c:pt idx="11402">
                  <c:v>1.0982124515753712E-2</c:v>
                </c:pt>
                <c:pt idx="11403">
                  <c:v>1.1208919427675637E-2</c:v>
                </c:pt>
                <c:pt idx="11404">
                  <c:v>1.1437812954061245E-2</c:v>
                </c:pt>
                <c:pt idx="11405">
                  <c:v>1.1668676467996181E-2</c:v>
                </c:pt>
                <c:pt idx="11406">
                  <c:v>1.1901386514620102E-2</c:v>
                </c:pt>
                <c:pt idx="11407">
                  <c:v>1.213582468848675E-2</c:v>
                </c:pt>
                <c:pt idx="11408">
                  <c:v>1.2371877509739417E-2</c:v>
                </c:pt>
                <c:pt idx="11409">
                  <c:v>1.2609436299423163E-2</c:v>
                </c:pt>
                <c:pt idx="11410">
                  <c:v>1.2848397054234646E-2</c:v>
                </c:pt>
                <c:pt idx="11411">
                  <c:v>1.308866032099015E-2</c:v>
                </c:pt>
                <c:pt idx="11412">
                  <c:v>1.333013107107376E-2</c:v>
                </c:pt>
                <c:pt idx="11413">
                  <c:v>1.357271857510905E-2</c:v>
                </c:pt>
                <c:pt idx="11414">
                  <c:v>1.3816336278080555E-2</c:v>
                </c:pt>
                <c:pt idx="11415">
                  <c:v>1.4060901675114356E-2</c:v>
                </c:pt>
                <c:pt idx="11416">
                  <c:v>1.4306336188111493E-2</c:v>
                </c:pt>
                <c:pt idx="11417">
                  <c:v>1.4552565043412624E-2</c:v>
                </c:pt>
                <c:pt idx="11418">
                  <c:v>1.4799517150657839E-2</c:v>
                </c:pt>
                <c:pt idx="11419">
                  <c:v>1.5047124982992158E-2</c:v>
                </c:pt>
                <c:pt idx="11420">
                  <c:v>1.5295324458753538E-2</c:v>
                </c:pt>
                <c:pt idx="11421">
                  <c:v>1.5544054824768515E-2</c:v>
                </c:pt>
                <c:pt idx="11422">
                  <c:v>1.5793258541368187E-2</c:v>
                </c:pt>
                <c:pt idx="11423">
                  <c:v>1.6042881169226468E-2</c:v>
                </c:pt>
                <c:pt idx="11424">
                  <c:v>1.6292871258111605E-2</c:v>
                </c:pt>
                <c:pt idx="11425">
                  <c:v>1.6543180237632266E-2</c:v>
                </c:pt>
                <c:pt idx="11426">
                  <c:v>1.6793762310049573E-2</c:v>
                </c:pt>
                <c:pt idx="11427">
                  <c:v>1.7045055784376831E-2</c:v>
                </c:pt>
                <c:pt idx="11428">
                  <c:v>1.7298059893359762E-2</c:v>
                </c:pt>
                <c:pt idx="11429">
                  <c:v>1.7553428730886562E-2</c:v>
                </c:pt>
                <c:pt idx="11430">
                  <c:v>1.781136857678026E-2</c:v>
                </c:pt>
                <c:pt idx="11431">
                  <c:v>1.8072051790815006E-2</c:v>
                </c:pt>
                <c:pt idx="11432">
                  <c:v>1.8335632885942147E-2</c:v>
                </c:pt>
                <c:pt idx="11433">
                  <c:v>1.8602249989652521E-2</c:v>
                </c:pt>
                <c:pt idx="11434">
                  <c:v>1.8872025739288666E-2</c:v>
                </c:pt>
                <c:pt idx="11435">
                  <c:v>1.9145068126616621E-2</c:v>
                </c:pt>
                <c:pt idx="11436">
                  <c:v>1.942147131107087E-2</c:v>
                </c:pt>
                <c:pt idx="11437">
                  <c:v>1.9701316402930137E-2</c:v>
                </c:pt>
                <c:pt idx="11438">
                  <c:v>1.9984672217034843E-2</c:v>
                </c:pt>
                <c:pt idx="11439">
                  <c:v>2.0271595997647582E-2</c:v>
                </c:pt>
                <c:pt idx="11440">
                  <c:v>2.0562134115071823E-2</c:v>
                </c:pt>
                <c:pt idx="11441">
                  <c:v>2.0856322734654757E-2</c:v>
                </c:pt>
                <c:pt idx="11442">
                  <c:v>2.1154188458810327E-2</c:v>
                </c:pt>
                <c:pt idx="11443">
                  <c:v>2.1455748942706136E-2</c:v>
                </c:pt>
                <c:pt idx="11444">
                  <c:v>2.1761013484263361E-2</c:v>
                </c:pt>
                <c:pt idx="11445">
                  <c:v>2.2069983589123626E-2</c:v>
                </c:pt>
                <c:pt idx="11446">
                  <c:v>2.2382653511239241E-2</c:v>
                </c:pt>
                <c:pt idx="11447">
                  <c:v>2.2699010769744253E-2</c:v>
                </c:pt>
                <c:pt idx="11448">
                  <c:v>2.3019036642763783E-2</c:v>
                </c:pt>
                <c:pt idx="11449">
                  <c:v>2.3342706638818201E-2</c:v>
                </c:pt>
                <c:pt idx="11450">
                  <c:v>2.3669990946475143E-2</c:v>
                </c:pt>
                <c:pt idx="11451">
                  <c:v>2.4000854862899448E-2</c:v>
                </c:pt>
                <c:pt idx="11452">
                  <c:v>2.4332207059354835E-2</c:v>
                </c:pt>
                <c:pt idx="11453">
                  <c:v>2.4657412326614822E-2</c:v>
                </c:pt>
                <c:pt idx="11454">
                  <c:v>2.497203540089955E-2</c:v>
                </c:pt>
                <c:pt idx="11455">
                  <c:v>2.5274491612791522E-2</c:v>
                </c:pt>
                <c:pt idx="11456">
                  <c:v>2.5563422678841152E-2</c:v>
                </c:pt>
                <c:pt idx="11457">
                  <c:v>2.5837594524265158E-2</c:v>
                </c:pt>
                <c:pt idx="11458">
                  <c:v>2.6095887737472727E-2</c:v>
                </c:pt>
                <c:pt idx="11459">
                  <c:v>2.6337291611931709E-2</c:v>
                </c:pt>
                <c:pt idx="11460">
                  <c:v>2.6560898509135112E-2</c:v>
                </c:pt>
                <c:pt idx="11461">
                  <c:v>2.6765898420179426E-2</c:v>
                </c:pt>
                <c:pt idx="11462">
                  <c:v>2.6951573718523563E-2</c:v>
                </c:pt>
                <c:pt idx="11463">
                  <c:v>2.7117294100564911E-2</c:v>
                </c:pt>
                <c:pt idx="11464">
                  <c:v>2.7262511710686176E-2</c:v>
                </c:pt>
                <c:pt idx="11465">
                  <c:v>2.7386756447304938E-2</c:v>
                </c:pt>
                <c:pt idx="11466">
                  <c:v>2.7489631446358999E-2</c:v>
                </c:pt>
                <c:pt idx="11467">
                  <c:v>2.7570808738559105E-2</c:v>
                </c:pt>
                <c:pt idx="11468">
                  <c:v>2.7630025076665798E-2</c:v>
                </c:pt>
                <c:pt idx="11469">
                  <c:v>2.7667077928979301E-2</c:v>
                </c:pt>
                <c:pt idx="11470">
                  <c:v>2.7681821635176487E-2</c:v>
                </c:pt>
                <c:pt idx="11471">
                  <c:v>2.7674163720585478E-2</c:v>
                </c:pt>
                <c:pt idx="11472">
                  <c:v>2.764406136495565E-2</c:v>
                </c:pt>
                <c:pt idx="11473">
                  <c:v>2.7591518021757917E-2</c:v>
                </c:pt>
                <c:pt idx="11474">
                  <c:v>2.751658018403599E-2</c:v>
                </c:pt>
                <c:pt idx="11475">
                  <c:v>2.7419334292824935E-2</c:v>
                </c:pt>
                <c:pt idx="11476">
                  <c:v>2.7299903784155241E-2</c:v>
                </c:pt>
                <c:pt idx="11477">
                  <c:v>2.7161987617570788E-2</c:v>
                </c:pt>
                <c:pt idx="11478">
                  <c:v>2.7013423391774472E-2</c:v>
                </c:pt>
                <c:pt idx="11479">
                  <c:v>2.6859520752565154E-2</c:v>
                </c:pt>
                <c:pt idx="11480">
                  <c:v>2.6702304425008736E-2</c:v>
                </c:pt>
                <c:pt idx="11481">
                  <c:v>2.6543557102596788E-2</c:v>
                </c:pt>
                <c:pt idx="11482">
                  <c:v>2.6384936163508586E-2</c:v>
                </c:pt>
                <c:pt idx="11483">
                  <c:v>2.6227982999758873E-2</c:v>
                </c:pt>
                <c:pt idx="11484">
                  <c:v>2.6074128272925181E-2</c:v>
                </c:pt>
                <c:pt idx="11485">
                  <c:v>2.5924696883209711E-2</c:v>
                </c:pt>
                <c:pt idx="11486">
                  <c:v>2.5780912790997184E-2</c:v>
                </c:pt>
                <c:pt idx="11487">
                  <c:v>2.5643903696615785E-2</c:v>
                </c:pt>
                <c:pt idx="11488">
                  <c:v>2.5514705579339405E-2</c:v>
                </c:pt>
                <c:pt idx="11489">
                  <c:v>2.5394267096700694E-2</c:v>
                </c:pt>
                <c:pt idx="11490">
                  <c:v>2.5283453845373487E-2</c:v>
                </c:pt>
                <c:pt idx="11491">
                  <c:v>2.5183052485062207E-2</c:v>
                </c:pt>
                <c:pt idx="11492">
                  <c:v>2.5093774726999848E-2</c:v>
                </c:pt>
                <c:pt idx="11493">
                  <c:v>2.5016261188805278E-2</c:v>
                </c:pt>
                <c:pt idx="11494">
                  <c:v>2.4951085117586362E-2</c:v>
                </c:pt>
                <c:pt idx="11495">
                  <c:v>2.4898755983298198E-2</c:v>
                </c:pt>
                <c:pt idx="11496">
                  <c:v>2.4859722944475315E-2</c:v>
                </c:pt>
                <c:pt idx="11497">
                  <c:v>2.4834378188555498E-2</c:v>
                </c:pt>
                <c:pt idx="11498">
                  <c:v>2.4823060149099983E-2</c:v>
                </c:pt>
                <c:pt idx="11499">
                  <c:v>2.4826056602291237E-2</c:v>
                </c:pt>
                <c:pt idx="11500">
                  <c:v>2.484360764515656E-2</c:v>
                </c:pt>
                <c:pt idx="11501">
                  <c:v>2.4875908558022696E-2</c:v>
                </c:pt>
                <c:pt idx="11502">
                  <c:v>2.4923112553756021E-2</c:v>
                </c:pt>
                <c:pt idx="11503">
                  <c:v>2.4985333416381848E-2</c:v>
                </c:pt>
                <c:pt idx="11504">
                  <c:v>2.5062648031709805E-2</c:v>
                </c:pt>
                <c:pt idx="11505">
                  <c:v>2.5155098812617002E-2</c:v>
                </c:pt>
                <c:pt idx="11506">
                  <c:v>2.5262696021658704E-2</c:v>
                </c:pt>
                <c:pt idx="11507">
                  <c:v>2.5385419993688381E-2</c:v>
                </c:pt>
                <c:pt idx="11508">
                  <c:v>2.5523223261174597E-2</c:v>
                </c:pt>
                <c:pt idx="11509">
                  <c:v>2.5676032584902295E-2</c:v>
                </c:pt>
                <c:pt idx="11510">
                  <c:v>2.5843750892741574E-2</c:v>
                </c:pt>
                <c:pt idx="11511">
                  <c:v>2.6026259129156494E-2</c:v>
                </c:pt>
                <c:pt idx="11512">
                  <c:v>2.6223418018112843E-2</c:v>
                </c:pt>
                <c:pt idx="11513">
                  <c:v>2.6435069742024857E-2</c:v>
                </c:pt>
                <c:pt idx="11514">
                  <c:v>2.6661039539359156E-2</c:v>
                </c:pt>
                <c:pt idx="11515">
                  <c:v>2.6901137223488036E-2</c:v>
                </c:pt>
                <c:pt idx="11516">
                  <c:v>2.7155158625355457E-2</c:v>
                </c:pt>
                <c:pt idx="11517">
                  <c:v>2.742288696248734E-2</c:v>
                </c:pt>
                <c:pt idx="11518">
                  <c:v>2.7704094136843181E-2</c:v>
                </c:pt>
                <c:pt idx="11519">
                  <c:v>2.7998541963968861E-2</c:v>
                </c:pt>
                <c:pt idx="11520">
                  <c:v>2.8305983335872011E-2</c:v>
                </c:pt>
                <c:pt idx="11521">
                  <c:v>2.8626163319999516E-2</c:v>
                </c:pt>
                <c:pt idx="11522">
                  <c:v>2.895882019665454E-2</c:v>
                </c:pt>
                <c:pt idx="11523">
                  <c:v>2.930368643714603E-2</c:v>
                </c:pt>
                <c:pt idx="11524">
                  <c:v>2.9660489624917834E-2</c:v>
                </c:pt>
                <c:pt idx="11525">
                  <c:v>3.0028953321858079E-2</c:v>
                </c:pt>
                <c:pt idx="11526">
                  <c:v>3.0408797881941528E-2</c:v>
                </c:pt>
                <c:pt idx="11527">
                  <c:v>3.0799741214308958E-2</c:v>
                </c:pt>
                <c:pt idx="11528">
                  <c:v>3.1201499497838982E-2</c:v>
                </c:pt>
                <c:pt idx="11529">
                  <c:v>3.161378784921675E-2</c:v>
                </c:pt>
                <c:pt idx="11530">
                  <c:v>3.2036320946455171E-2</c:v>
                </c:pt>
                <c:pt idx="11531">
                  <c:v>3.2468813609772947E-2</c:v>
                </c:pt>
                <c:pt idx="11532">
                  <c:v>3.2910981341683306E-2</c:v>
                </c:pt>
                <c:pt idx="11533">
                  <c:v>3.3362540828097045E-2</c:v>
                </c:pt>
                <c:pt idx="11534">
                  <c:v>3.3823210402192209E-2</c:v>
                </c:pt>
                <c:pt idx="11535">
                  <c:v>3.4292710472752966E-2</c:v>
                </c:pt>
                <c:pt idx="11536">
                  <c:v>3.4770763918629939E-2</c:v>
                </c:pt>
                <c:pt idx="11537">
                  <c:v>3.5257096450923696E-2</c:v>
                </c:pt>
                <c:pt idx="11538">
                  <c:v>3.5751436944444513E-2</c:v>
                </c:pt>
                <c:pt idx="11539">
                  <c:v>3.6250071772509378E-2</c:v>
                </c:pt>
                <c:pt idx="11540">
                  <c:v>3.6745294516890965E-2</c:v>
                </c:pt>
                <c:pt idx="11541">
                  <c:v>3.7231890763983803E-2</c:v>
                </c:pt>
                <c:pt idx="11542">
                  <c:v>3.7707872535771514E-2</c:v>
                </c:pt>
                <c:pt idx="11543">
                  <c:v>3.8171515297819446E-2</c:v>
                </c:pt>
                <c:pt idx="11544">
                  <c:v>3.8621242418874997E-2</c:v>
                </c:pt>
                <c:pt idx="11545">
                  <c:v>3.9055614212481451E-2</c:v>
                </c:pt>
                <c:pt idx="11546">
                  <c:v>3.9473321027017269E-2</c:v>
                </c:pt>
                <c:pt idx="11547">
                  <c:v>3.9873176696948377E-2</c:v>
                </c:pt>
                <c:pt idx="11548">
                  <c:v>4.0254112217448602E-2</c:v>
                </c:pt>
                <c:pt idx="11549">
                  <c:v>4.0615169634415457E-2</c:v>
                </c:pt>
                <c:pt idx="11550">
                  <c:v>4.0955496146473834E-2</c:v>
                </c:pt>
                <c:pt idx="11551">
                  <c:v>4.1274338415550893E-2</c:v>
                </c:pt>
                <c:pt idx="11552">
                  <c:v>4.1571037082447464E-2</c:v>
                </c:pt>
                <c:pt idx="11553">
                  <c:v>4.1845021483684665E-2</c:v>
                </c:pt>
                <c:pt idx="11554">
                  <c:v>4.2095804565777842E-2</c:v>
                </c:pt>
                <c:pt idx="11555">
                  <c:v>4.232297799297479E-2</c:v>
                </c:pt>
                <c:pt idx="11556">
                  <c:v>4.2526207444400776E-2</c:v>
                </c:pt>
                <c:pt idx="11557">
                  <c:v>4.2705228096469657E-2</c:v>
                </c:pt>
                <c:pt idx="11558">
                  <c:v>4.2859840286351765E-2</c:v>
                </c:pt>
                <c:pt idx="11559">
                  <c:v>4.2989905352233924E-2</c:v>
                </c:pt>
                <c:pt idx="11560">
                  <c:v>4.3095341646063372E-2</c:v>
                </c:pt>
                <c:pt idx="11561">
                  <c:v>4.3176120714435197E-2</c:v>
                </c:pt>
                <c:pt idx="11562">
                  <c:v>4.3232263643261423E-2</c:v>
                </c:pt>
                <c:pt idx="11563">
                  <c:v>4.3263837561847727E-2</c:v>
                </c:pt>
                <c:pt idx="11564">
                  <c:v>4.32719060965625E-2</c:v>
                </c:pt>
                <c:pt idx="11565">
                  <c:v>4.3258678569003173E-2</c:v>
                </c:pt>
                <c:pt idx="11566">
                  <c:v>4.3225712121810082E-2</c:v>
                </c:pt>
                <c:pt idx="11567">
                  <c:v>4.3173705598473035E-2</c:v>
                </c:pt>
                <c:pt idx="11568">
                  <c:v>4.3103316948108338E-2</c:v>
                </c:pt>
                <c:pt idx="11569">
                  <c:v>4.3015192623500328E-2</c:v>
                </c:pt>
                <c:pt idx="11570">
                  <c:v>4.2909968155635705E-2</c:v>
                </c:pt>
                <c:pt idx="11571">
                  <c:v>4.2788267727132887E-2</c:v>
                </c:pt>
                <c:pt idx="11572">
                  <c:v>4.2650703761315217E-2</c:v>
                </c:pt>
                <c:pt idx="11573">
                  <c:v>4.2497876561305332E-2</c:v>
                </c:pt>
                <c:pt idx="11574">
                  <c:v>4.2330373997618902E-2</c:v>
                </c:pt>
                <c:pt idx="11575">
                  <c:v>4.2148771241524163E-2</c:v>
                </c:pt>
                <c:pt idx="11576">
                  <c:v>4.1953630541491427E-2</c:v>
                </c:pt>
                <c:pt idx="11577">
                  <c:v>4.1745501040157652E-2</c:v>
                </c:pt>
                <c:pt idx="11578">
                  <c:v>4.152491862933403E-2</c:v>
                </c:pt>
                <c:pt idx="11579">
                  <c:v>4.1292405840682327E-2</c:v>
                </c:pt>
                <c:pt idx="11580">
                  <c:v>4.10484717697829E-2</c:v>
                </c:pt>
                <c:pt idx="11581">
                  <c:v>4.0793612031412789E-2</c:v>
                </c:pt>
                <c:pt idx="11582">
                  <c:v>4.0528308743941463E-2</c:v>
                </c:pt>
                <c:pt idx="11583">
                  <c:v>4.0253030540845877E-2</c:v>
                </c:pt>
                <c:pt idx="11584">
                  <c:v>3.9968232607428635E-2</c:v>
                </c:pt>
                <c:pt idx="11585">
                  <c:v>3.9674356740912485E-2</c:v>
                </c:pt>
                <c:pt idx="11586">
                  <c:v>3.9371831432163718E-2</c:v>
                </c:pt>
                <c:pt idx="11587">
                  <c:v>3.9061071967378742E-2</c:v>
                </c:pt>
                <c:pt idx="11588">
                  <c:v>3.8742480548145199E-2</c:v>
                </c:pt>
                <c:pt idx="11589">
                  <c:v>3.841660539412458E-2</c:v>
                </c:pt>
                <c:pt idx="11590">
                  <c:v>3.8084166293461813E-2</c:v>
                </c:pt>
                <c:pt idx="11591">
                  <c:v>3.774575563080388E-2</c:v>
                </c:pt>
                <c:pt idx="11592">
                  <c:v>3.740180469673899E-2</c:v>
                </c:pt>
                <c:pt idx="11593">
                  <c:v>3.7052720573302597E-2</c:v>
                </c:pt>
                <c:pt idx="11594">
                  <c:v>3.6698891673139694E-2</c:v>
                </c:pt>
                <c:pt idx="11595">
                  <c:v>3.6340688462457395E-2</c:v>
                </c:pt>
                <c:pt idx="11596">
                  <c:v>3.5978464004482638E-2</c:v>
                </c:pt>
                <c:pt idx="11597">
                  <c:v>3.5612554492579516E-2</c:v>
                </c:pt>
                <c:pt idx="11598">
                  <c:v>3.52432797784989E-2</c:v>
                </c:pt>
                <c:pt idx="11599">
                  <c:v>3.4870943895292605E-2</c:v>
                </c:pt>
                <c:pt idx="11600">
                  <c:v>3.4495835574263951E-2</c:v>
                </c:pt>
                <c:pt idx="11601">
                  <c:v>3.4118228755373133E-2</c:v>
                </c:pt>
                <c:pt idx="11602">
                  <c:v>3.3738383090570645E-2</c:v>
                </c:pt>
                <c:pt idx="11603">
                  <c:v>3.3356544439580194E-2</c:v>
                </c:pt>
                <c:pt idx="11604">
                  <c:v>3.2972945357702288E-2</c:v>
                </c:pt>
                <c:pt idx="11605">
                  <c:v>3.2587805575253738E-2</c:v>
                </c:pt>
                <c:pt idx="11606">
                  <c:v>3.2201332468302347E-2</c:v>
                </c:pt>
                <c:pt idx="11607">
                  <c:v>3.1813721520395452E-2</c:v>
                </c:pt>
                <c:pt idx="11608">
                  <c:v>3.1425156775020467E-2</c:v>
                </c:pt>
                <c:pt idx="11609">
                  <c:v>3.1035811278570784E-2</c:v>
                </c:pt>
                <c:pt idx="11610">
                  <c:v>3.0645847513625306E-2</c:v>
                </c:pt>
                <c:pt idx="11611">
                  <c:v>3.0255417822381444E-2</c:v>
                </c:pt>
                <c:pt idx="11612">
                  <c:v>2.9864664820111669E-2</c:v>
                </c:pt>
                <c:pt idx="11613">
                  <c:v>2.9473721798542008E-2</c:v>
                </c:pt>
                <c:pt idx="11614">
                  <c:v>2.9082713119077595E-2</c:v>
                </c:pt>
                <c:pt idx="11615">
                  <c:v>2.8691754595824837E-2</c:v>
                </c:pt>
                <c:pt idx="11616">
                  <c:v>2.8300953868383404E-2</c:v>
                </c:pt>
                <c:pt idx="11617">
                  <c:v>2.791041076440234E-2</c:v>
                </c:pt>
                <c:pt idx="11618">
                  <c:v>2.7520217651915029E-2</c:v>
                </c:pt>
                <c:pt idx="11619">
                  <c:v>2.7130459781487204E-2</c:v>
                </c:pt>
                <c:pt idx="11620">
                  <c:v>2.6741215618224911E-2</c:v>
                </c:pt>
                <c:pt idx="11621">
                  <c:v>2.6352557163717878E-2</c:v>
                </c:pt>
                <c:pt idx="11622">
                  <c:v>2.5964550267988655E-2</c:v>
                </c:pt>
                <c:pt idx="11623">
                  <c:v>2.5577254931550303E-2</c:v>
                </c:pt>
                <c:pt idx="11624">
                  <c:v>2.5190725597677609E-2</c:v>
                </c:pt>
                <c:pt idx="11625">
                  <c:v>2.4805011435010904E-2</c:v>
                </c:pt>
                <c:pt idx="11626">
                  <c:v>2.4420156610621586E-2</c:v>
                </c:pt>
                <c:pt idx="11627">
                  <c:v>2.4036200553678343E-2</c:v>
                </c:pt>
                <c:pt idx="11628">
                  <c:v>2.3653178209860608E-2</c:v>
                </c:pt>
                <c:pt idx="11629">
                  <c:v>2.327112028667468E-2</c:v>
                </c:pt>
                <c:pt idx="11630">
                  <c:v>2.289005348983305E-2</c:v>
                </c:pt>
                <c:pt idx="11631">
                  <c:v>2.2510000750865119E-2</c:v>
                </c:pt>
                <c:pt idx="11632">
                  <c:v>2.2130981446131431E-2</c:v>
                </c:pt>
                <c:pt idx="11633">
                  <c:v>2.1753011607418833E-2</c:v>
                </c:pt>
                <c:pt idx="11634">
                  <c:v>2.1376104124297461E-2</c:v>
                </c:pt>
                <c:pt idx="11635">
                  <c:v>2.1000268938424178E-2</c:v>
                </c:pt>
                <c:pt idx="11636">
                  <c:v>2.0625513229978912E-2</c:v>
                </c:pt>
                <c:pt idx="11637">
                  <c:v>2.0251841596423726E-2</c:v>
                </c:pt>
                <c:pt idx="11638">
                  <c:v>1.987925622377458E-2</c:v>
                </c:pt>
                <c:pt idx="11639">
                  <c:v>1.9507757050578441E-2</c:v>
                </c:pt>
                <c:pt idx="11640">
                  <c:v>1.9137341924787565E-2</c:v>
                </c:pt>
                <c:pt idx="11641">
                  <c:v>1.8768006753724368E-2</c:v>
                </c:pt>
                <c:pt idx="11642">
                  <c:v>1.8399745647329265E-2</c:v>
                </c:pt>
                <c:pt idx="11643">
                  <c:v>1.8032551054883803E-2</c:v>
                </c:pt>
                <c:pt idx="11644">
                  <c:v>1.7666413895400419E-2</c:v>
                </c:pt>
                <c:pt idx="11645">
                  <c:v>1.7301323681869221E-2</c:v>
                </c:pt>
                <c:pt idx="11646">
                  <c:v>1.693726863955048E-2</c:v>
                </c:pt>
                <c:pt idx="11647">
                  <c:v>1.6574235818500014E-2</c:v>
                </c:pt>
                <c:pt idx="11648">
                  <c:v>1.6212211200512795E-2</c:v>
                </c:pt>
                <c:pt idx="11649">
                  <c:v>1.5851179800667723E-2</c:v>
                </c:pt>
                <c:pt idx="11650">
                  <c:v>1.5491125763654301E-2</c:v>
                </c:pt>
                <c:pt idx="11651">
                  <c:v>1.5132032455059459E-2</c:v>
                </c:pt>
                <c:pt idx="11652">
                  <c:v>1.4776203447885891E-2</c:v>
                </c:pt>
                <c:pt idx="11653">
                  <c:v>1.4428633416044671E-2</c:v>
                </c:pt>
                <c:pt idx="11654">
                  <c:v>1.4092640791255337E-2</c:v>
                </c:pt>
                <c:pt idx="11655">
                  <c:v>1.3769373338171621E-2</c:v>
                </c:pt>
                <c:pt idx="11656">
                  <c:v>1.3459803967753458E-2</c:v>
                </c:pt>
                <c:pt idx="11657">
                  <c:v>1.3164808738951945E-2</c:v>
                </c:pt>
                <c:pt idx="11658">
                  <c:v>1.2885174405012089E-2</c:v>
                </c:pt>
                <c:pt idx="11659">
                  <c:v>1.2621603215908377E-2</c:v>
                </c:pt>
                <c:pt idx="11660">
                  <c:v>1.2374717461207644E-2</c:v>
                </c:pt>
                <c:pt idx="11661">
                  <c:v>1.2145063847081441E-2</c:v>
                </c:pt>
                <c:pt idx="11662">
                  <c:v>1.1933117713686601E-2</c:v>
                </c:pt>
                <c:pt idx="11663">
                  <c:v>1.1739287096027638E-2</c:v>
                </c:pt>
                <c:pt idx="11664">
                  <c:v>1.1563916631389918E-2</c:v>
                </c:pt>
                <c:pt idx="11665">
                  <c:v>1.1407291316509081E-2</c:v>
                </c:pt>
                <c:pt idx="11666">
                  <c:v>1.1269640117711161E-2</c:v>
                </c:pt>
                <c:pt idx="11667">
                  <c:v>1.1151139437315613E-2</c:v>
                </c:pt>
                <c:pt idx="11668">
                  <c:v>1.1051916439641271E-2</c:v>
                </c:pt>
                <c:pt idx="11669">
                  <c:v>1.0972052239992983E-2</c:v>
                </c:pt>
                <c:pt idx="11670">
                  <c:v>1.0911584960035085E-2</c:v>
                </c:pt>
                <c:pt idx="11671">
                  <c:v>1.0870512652978637E-2</c:v>
                </c:pt>
                <c:pt idx="11672">
                  <c:v>1.0848796102020676E-2</c:v>
                </c:pt>
                <c:pt idx="11673">
                  <c:v>1.0846361495478808E-2</c:v>
                </c:pt>
                <c:pt idx="11674">
                  <c:v>1.0863102982062061E-2</c:v>
                </c:pt>
                <c:pt idx="11675">
                  <c:v>1.0898885109710025E-2</c:v>
                </c:pt>
                <c:pt idx="11676">
                  <c:v>1.0953545151417386E-2</c:v>
                </c:pt>
                <c:pt idx="11677">
                  <c:v>1.1024753898815898E-2</c:v>
                </c:pt>
                <c:pt idx="11678">
                  <c:v>1.1107675635608468E-2</c:v>
                </c:pt>
                <c:pt idx="11679">
                  <c:v>1.1198999828055264E-2</c:v>
                </c:pt>
                <c:pt idx="11680">
                  <c:v>1.1297399290165069E-2</c:v>
                </c:pt>
                <c:pt idx="11681">
                  <c:v>1.1401690582996938E-2</c:v>
                </c:pt>
                <c:pt idx="11682">
                  <c:v>1.1510763822572968E-2</c:v>
                </c:pt>
                <c:pt idx="11683">
                  <c:v>1.1623577401289033E-2</c:v>
                </c:pt>
                <c:pt idx="11684">
                  <c:v>1.1739155150779718E-2</c:v>
                </c:pt>
                <c:pt idx="11685">
                  <c:v>1.1856583657274867E-2</c:v>
                </c:pt>
                <c:pt idx="11686">
                  <c:v>1.1975009646135341E-2</c:v>
                </c:pt>
                <c:pt idx="11687">
                  <c:v>1.2093637432933728E-2</c:v>
                </c:pt>
                <c:pt idx="11688">
                  <c:v>1.22117264412502E-2</c:v>
                </c:pt>
                <c:pt idx="11689">
                  <c:v>1.232858878731324E-2</c:v>
                </c:pt>
                <c:pt idx="11690">
                  <c:v>1.244358693148164E-2</c:v>
                </c:pt>
                <c:pt idx="11691">
                  <c:v>1.2556131396434937E-2</c:v>
                </c:pt>
                <c:pt idx="11692">
                  <c:v>1.2665678551820244E-2</c:v>
                </c:pt>
                <c:pt idx="11693">
                  <c:v>1.2771728464993103E-2</c:v>
                </c:pt>
                <c:pt idx="11694">
                  <c:v>1.2873822817387361E-2</c:v>
                </c:pt>
                <c:pt idx="11695">
                  <c:v>1.2971542885955289E-2</c:v>
                </c:pt>
                <c:pt idx="11696">
                  <c:v>1.3064507589032553E-2</c:v>
                </c:pt>
                <c:pt idx="11697">
                  <c:v>1.3152371595903094E-2</c:v>
                </c:pt>
                <c:pt idx="11698">
                  <c:v>1.3234823499267306E-2</c:v>
                </c:pt>
                <c:pt idx="11699">
                  <c:v>1.3311584049750504E-2</c:v>
                </c:pt>
                <c:pt idx="11700">
                  <c:v>1.3382404451529641E-2</c:v>
                </c:pt>
                <c:pt idx="11701">
                  <c:v>1.3447064718102506E-2</c:v>
                </c:pt>
                <c:pt idx="11702">
                  <c:v>1.3505372087175633E-2</c:v>
                </c:pt>
                <c:pt idx="11703">
                  <c:v>1.3557159493604781E-2</c:v>
                </c:pt>
                <c:pt idx="11704">
                  <c:v>1.3602284099283931E-2</c:v>
                </c:pt>
                <c:pt idx="11705">
                  <c:v>1.3640625878846159E-2</c:v>
                </c:pt>
                <c:pt idx="11706">
                  <c:v>1.3672086260011313E-2</c:v>
                </c:pt>
                <c:pt idx="11707">
                  <c:v>1.3696586817391151E-2</c:v>
                </c:pt>
                <c:pt idx="11708">
                  <c:v>1.3714068018542885E-2</c:v>
                </c:pt>
                <c:pt idx="11709">
                  <c:v>1.3724488021044701E-2</c:v>
                </c:pt>
                <c:pt idx="11710">
                  <c:v>1.3727821519355409E-2</c:v>
                </c:pt>
                <c:pt idx="11711">
                  <c:v>1.3724058640209204E-2</c:v>
                </c:pt>
                <c:pt idx="11712">
                  <c:v>1.3713203885291058E-2</c:v>
                </c:pt>
                <c:pt idx="11713">
                  <c:v>1.3695275119934113E-2</c:v>
                </c:pt>
                <c:pt idx="11714">
                  <c:v>1.3670302606579461E-2</c:v>
                </c:pt>
                <c:pt idx="11715">
                  <c:v>1.363832808174064E-2</c:v>
                </c:pt>
                <c:pt idx="11716">
                  <c:v>1.3599403875218347E-2</c:v>
                </c:pt>
                <c:pt idx="11717">
                  <c:v>1.3553592070317456E-2</c:v>
                </c:pt>
                <c:pt idx="11718">
                  <c:v>1.350096370382604E-2</c:v>
                </c:pt>
                <c:pt idx="11719">
                  <c:v>1.3441598004526102E-2</c:v>
                </c:pt>
                <c:pt idx="11720">
                  <c:v>1.3375581669017082E-2</c:v>
                </c:pt>
                <c:pt idx="11721">
                  <c:v>1.3303008173646359E-2</c:v>
                </c:pt>
                <c:pt idx="11722">
                  <c:v>1.3223977121355516E-2</c:v>
                </c:pt>
                <c:pt idx="11723">
                  <c:v>1.313859362226644E-2</c:v>
                </c:pt>
                <c:pt idx="11724">
                  <c:v>1.3046967706849023E-2</c:v>
                </c:pt>
                <c:pt idx="11725">
                  <c:v>1.2949213770529462E-2</c:v>
                </c:pt>
                <c:pt idx="11726">
                  <c:v>1.2845450048617472E-2</c:v>
                </c:pt>
                <c:pt idx="11727">
                  <c:v>1.2735798120450378E-2</c:v>
                </c:pt>
                <c:pt idx="11728">
                  <c:v>1.2620382441672831E-2</c:v>
                </c:pt>
                <c:pt idx="11729">
                  <c:v>1.2499329903591342E-2</c:v>
                </c:pt>
                <c:pt idx="11730">
                  <c:v>1.2372769418565582E-2</c:v>
                </c:pt>
                <c:pt idx="11731">
                  <c:v>1.2240831530419665E-2</c:v>
                </c:pt>
                <c:pt idx="11732">
                  <c:v>1.2103648048880039E-2</c:v>
                </c:pt>
                <c:pt idx="11733">
                  <c:v>1.196135170706889E-2</c:v>
                </c:pt>
                <c:pt idx="11734">
                  <c:v>1.1814075841105802E-2</c:v>
                </c:pt>
                <c:pt idx="11735">
                  <c:v>1.1661954090893554E-2</c:v>
                </c:pt>
                <c:pt idx="11736">
                  <c:v>1.1505120121187467E-2</c:v>
                </c:pt>
                <c:pt idx="11737">
                  <c:v>1.134370736207165E-2</c:v>
                </c:pt>
                <c:pt idx="11738">
                  <c:v>1.1177848767989041E-2</c:v>
                </c:pt>
                <c:pt idx="11739">
                  <c:v>1.100962725820891E-2</c:v>
                </c:pt>
                <c:pt idx="11740">
                  <c:v>1.0843387169347516E-2</c:v>
                </c:pt>
                <c:pt idx="11741">
                  <c:v>1.0682063347800025E-2</c:v>
                </c:pt>
                <c:pt idx="11742">
                  <c:v>1.0526765360842521E-2</c:v>
                </c:pt>
                <c:pt idx="11743">
                  <c:v>1.0378454714474706E-2</c:v>
                </c:pt>
                <c:pt idx="11744">
                  <c:v>1.023801021150348E-2</c:v>
                </c:pt>
                <c:pt idx="11745">
                  <c:v>1.0106234109979163E-2</c:v>
                </c:pt>
                <c:pt idx="11746">
                  <c:v>9.9838559911763682E-3</c:v>
                </c:pt>
                <c:pt idx="11747">
                  <c:v>9.871536424341654E-3</c:v>
                </c:pt>
                <c:pt idx="11748">
                  <c:v>9.7698705062340598E-3</c:v>
                </c:pt>
                <c:pt idx="11749">
                  <c:v>9.6793912799642383E-3</c:v>
                </c:pt>
                <c:pt idx="11750">
                  <c:v>9.6005730350521845E-3</c:v>
                </c:pt>
                <c:pt idx="11751">
                  <c:v>9.5338344906275817E-3</c:v>
                </c:pt>
                <c:pt idx="11752">
                  <c:v>9.4795418637838476E-3</c:v>
                </c:pt>
                <c:pt idx="11753">
                  <c:v>9.4380118251786282E-3</c:v>
                </c:pt>
                <c:pt idx="11754">
                  <c:v>9.4095143440447743E-3</c:v>
                </c:pt>
                <c:pt idx="11755">
                  <c:v>9.394275424837983E-3</c:v>
                </c:pt>
                <c:pt idx="11756">
                  <c:v>9.3924797378015616E-3</c:v>
                </c:pt>
                <c:pt idx="11757">
                  <c:v>9.404273145773542E-3</c:v>
                </c:pt>
                <c:pt idx="11758">
                  <c:v>9.4297651296001775E-3</c:v>
                </c:pt>
                <c:pt idx="11759">
                  <c:v>9.4690311145496208E-3</c:v>
                </c:pt>
                <c:pt idx="11760">
                  <c:v>9.5221147001443053E-3</c:v>
                </c:pt>
                <c:pt idx="11761">
                  <c:v>9.5890297958478032E-3</c:v>
                </c:pt>
                <c:pt idx="11762">
                  <c:v>9.6697626650534031E-3</c:v>
                </c:pt>
                <c:pt idx="11763">
                  <c:v>9.7642738798283373E-3</c:v>
                </c:pt>
                <c:pt idx="11764">
                  <c:v>9.8699158597984164E-3</c:v>
                </c:pt>
                <c:pt idx="11765">
                  <c:v>9.9810217557776137E-3</c:v>
                </c:pt>
                <c:pt idx="11766">
                  <c:v>1.009377028682033E-2</c:v>
                </c:pt>
                <c:pt idx="11767">
                  <c:v>1.0206737987143945E-2</c:v>
                </c:pt>
                <c:pt idx="11768">
                  <c:v>1.0318678483733678E-2</c:v>
                </c:pt>
                <c:pt idx="11769">
                  <c:v>1.0428437183741753E-2</c:v>
                </c:pt>
                <c:pt idx="11770">
                  <c:v>1.0534944337558676E-2</c:v>
                </c:pt>
                <c:pt idx="11771">
                  <c:v>1.0637211083101063E-2</c:v>
                </c:pt>
                <c:pt idx="11772">
                  <c:v>1.0734325707530454E-2</c:v>
                </c:pt>
                <c:pt idx="11773">
                  <c:v>1.0825450024490767E-2</c:v>
                </c:pt>
                <c:pt idx="11774">
                  <c:v>1.0909815862350821E-2</c:v>
                </c:pt>
                <c:pt idx="11775">
                  <c:v>1.0986721662355989E-2</c:v>
                </c:pt>
                <c:pt idx="11776">
                  <c:v>1.1055529185579475E-2</c:v>
                </c:pt>
                <c:pt idx="11777">
                  <c:v>1.11156603274357E-2</c:v>
                </c:pt>
                <c:pt idx="11778">
                  <c:v>1.1166594038397003E-2</c:v>
                </c:pt>
                <c:pt idx="11779">
                  <c:v>1.1207863349445136E-2</c:v>
                </c:pt>
                <c:pt idx="11780">
                  <c:v>1.1239052500689408E-2</c:v>
                </c:pt>
                <c:pt idx="11781">
                  <c:v>1.1259794171493588E-2</c:v>
                </c:pt>
                <c:pt idx="11782">
                  <c:v>1.1269766810373633E-2</c:v>
                </c:pt>
                <c:pt idx="11783">
                  <c:v>1.1268692062857123E-2</c:v>
                </c:pt>
                <c:pt idx="11784">
                  <c:v>1.1256332295432566E-2</c:v>
                </c:pt>
                <c:pt idx="11785">
                  <c:v>1.1232488213661804E-2</c:v>
                </c:pt>
                <c:pt idx="11786">
                  <c:v>1.1196996572481705E-2</c:v>
                </c:pt>
                <c:pt idx="11787">
                  <c:v>1.1149727976681222E-2</c:v>
                </c:pt>
                <c:pt idx="11788">
                  <c:v>1.1090584769506086E-2</c:v>
                </c:pt>
                <c:pt idx="11789">
                  <c:v>1.1019499007316896E-2</c:v>
                </c:pt>
                <c:pt idx="11790">
                  <c:v>1.0936430518204495E-2</c:v>
                </c:pt>
                <c:pt idx="11791">
                  <c:v>1.0841365042451024E-2</c:v>
                </c:pt>
                <c:pt idx="11792">
                  <c:v>1.0734312452714542E-2</c:v>
                </c:pt>
                <c:pt idx="11793">
                  <c:v>1.0615305051809312E-2</c:v>
                </c:pt>
                <c:pt idx="11794">
                  <c:v>1.0484395945952421E-2</c:v>
                </c:pt>
                <c:pt idx="11795">
                  <c:v>1.0341657491350745E-2</c:v>
                </c:pt>
                <c:pt idx="11796">
                  <c:v>1.0187179812008802E-2</c:v>
                </c:pt>
                <c:pt idx="11797">
                  <c:v>1.0021069386648521E-2</c:v>
                </c:pt>
                <c:pt idx="11798">
                  <c:v>9.8434477026460489E-3</c:v>
                </c:pt>
                <c:pt idx="11799">
                  <c:v>9.6544499749071245E-3</c:v>
                </c:pt>
                <c:pt idx="11800">
                  <c:v>9.4542239276227246E-3</c:v>
                </c:pt>
                <c:pt idx="11801">
                  <c:v>9.2429286368686664E-3</c:v>
                </c:pt>
                <c:pt idx="11802">
                  <c:v>9.0207334320376361E-3</c:v>
                </c:pt>
                <c:pt idx="11803">
                  <c:v>8.7878168541189912E-3</c:v>
                </c:pt>
                <c:pt idx="11804">
                  <c:v>8.5443656688704381E-3</c:v>
                </c:pt>
                <c:pt idx="11805">
                  <c:v>8.2905739329561749E-3</c:v>
                </c:pt>
                <c:pt idx="11806">
                  <c:v>8.0266421111582949E-3</c:v>
                </c:pt>
                <c:pt idx="11807">
                  <c:v>7.7527762428018197E-3</c:v>
                </c:pt>
                <c:pt idx="11808">
                  <c:v>7.4691871555685125E-3</c:v>
                </c:pt>
                <c:pt idx="11809">
                  <c:v>7.1760897249103324E-3</c:v>
                </c:pt>
                <c:pt idx="11810">
                  <c:v>6.8737021773105271E-3</c:v>
                </c:pt>
                <c:pt idx="11811">
                  <c:v>6.5622454356777963E-3</c:v>
                </c:pt>
                <c:pt idx="11812">
                  <c:v>6.2419425051972932E-3</c:v>
                </c:pt>
                <c:pt idx="11813">
                  <c:v>5.9130178980012034E-3</c:v>
                </c:pt>
                <c:pt idx="11814">
                  <c:v>5.5756970950609254E-3</c:v>
                </c:pt>
                <c:pt idx="11815">
                  <c:v>5.230206043742483E-3</c:v>
                </c:pt>
                <c:pt idx="11816">
                  <c:v>4.8767706895068881E-3</c:v>
                </c:pt>
                <c:pt idx="11817">
                  <c:v>4.5156165402769422E-3</c:v>
                </c:pt>
                <c:pt idx="11818">
                  <c:v>4.1469682620323993E-3</c:v>
                </c:pt>
                <c:pt idx="11819">
                  <c:v>3.7710493042351942E-3</c:v>
                </c:pt>
                <c:pt idx="11820">
                  <c:v>3.3880815537266885E-3</c:v>
                </c:pt>
                <c:pt idx="11821">
                  <c:v>2.9982850157784973E-3</c:v>
                </c:pt>
                <c:pt idx="11822">
                  <c:v>2.6018775210181846E-3</c:v>
                </c:pt>
                <c:pt idx="11823">
                  <c:v>2.1990744569903059E-3</c:v>
                </c:pt>
                <c:pt idx="11824">
                  <c:v>1.790088523152285E-3</c:v>
                </c:pt>
                <c:pt idx="11825">
                  <c:v>1.3751295081431188E-3</c:v>
                </c:pt>
                <c:pt idx="11826">
                  <c:v>9.5440408820098846E-4</c:v>
                </c:pt>
                <c:pt idx="11827">
                  <c:v>5.3032614878079304E-4</c:v>
                </c:pt>
                <c:pt idx="11828">
                  <c:v>1.0786979561387768E-4</c:v>
                </c:pt>
                <c:pt idx="11829">
                  <c:v>-3.0959046746336771E-4</c:v>
                </c:pt>
                <c:pt idx="11830">
                  <c:v>-7.2075084222103427E-4</c:v>
                </c:pt>
                <c:pt idx="11831">
                  <c:v>-1.1244775331976308E-3</c:v>
                </c:pt>
                <c:pt idx="11832">
                  <c:v>-1.5197326140554495E-3</c:v>
                </c:pt>
                <c:pt idx="11833">
                  <c:v>-1.9055669800123352E-3</c:v>
                </c:pt>
                <c:pt idx="11834">
                  <c:v>-2.2811158966159727E-3</c:v>
                </c:pt>
                <c:pt idx="11835">
                  <c:v>-2.645594779684918E-3</c:v>
                </c:pt>
                <c:pt idx="11836">
                  <c:v>-2.9982951180663664E-3</c:v>
                </c:pt>
                <c:pt idx="11837">
                  <c:v>-3.338580534167484E-3</c:v>
                </c:pt>
                <c:pt idx="11838">
                  <c:v>-3.6658829801406974E-3</c:v>
                </c:pt>
                <c:pt idx="11839">
                  <c:v>-3.9796990675936431E-3</c:v>
                </c:pt>
                <c:pt idx="11840">
                  <c:v>-4.2795865285891977E-3</c:v>
                </c:pt>
                <c:pt idx="11841">
                  <c:v>-4.5651608056038392E-3</c:v>
                </c:pt>
                <c:pt idx="11842">
                  <c:v>-4.8360917680264903E-3</c:v>
                </c:pt>
                <c:pt idx="11843">
                  <c:v>-5.0921005527046681E-3</c:v>
                </c:pt>
                <c:pt idx="11844">
                  <c:v>-5.3329565259792105E-3</c:v>
                </c:pt>
                <c:pt idx="11845">
                  <c:v>-5.5584743645933311E-3</c:v>
                </c:pt>
                <c:pt idx="11846">
                  <c:v>-5.7685112528144417E-3</c:v>
                </c:pt>
                <c:pt idx="11847">
                  <c:v>-5.962964193069087E-3</c:v>
                </c:pt>
                <c:pt idx="11848">
                  <c:v>-6.1417674273603279E-3</c:v>
                </c:pt>
                <c:pt idx="11849">
                  <c:v>-6.3048899667140145E-3</c:v>
                </c:pt>
                <c:pt idx="11850">
                  <c:v>-6.4523332258839333E-3</c:v>
                </c:pt>
                <c:pt idx="11851">
                  <c:v>-6.5841287605359761E-3</c:v>
                </c:pt>
                <c:pt idx="11852">
                  <c:v>-6.7003361041279375E-3</c:v>
                </c:pt>
                <c:pt idx="11853">
                  <c:v>-6.8010407017030918E-3</c:v>
                </c:pt>
                <c:pt idx="11854">
                  <c:v>-6.8863519378231427E-3</c:v>
                </c:pt>
                <c:pt idx="11855">
                  <c:v>-6.9564012558778103E-3</c:v>
                </c:pt>
                <c:pt idx="11856">
                  <c:v>-7.0113403660248992E-3</c:v>
                </c:pt>
                <c:pt idx="11857">
                  <c:v>-7.0513395390357303E-3</c:v>
                </c:pt>
                <c:pt idx="11858">
                  <c:v>-7.0765859833435982E-3</c:v>
                </c:pt>
                <c:pt idx="11859">
                  <c:v>-7.0872823026237328E-3</c:v>
                </c:pt>
                <c:pt idx="11860">
                  <c:v>-7.0836450312613984E-3</c:v>
                </c:pt>
                <c:pt idx="11861">
                  <c:v>-7.06590324510063E-3</c:v>
                </c:pt>
                <c:pt idx="11862">
                  <c:v>-7.0342972449022809E-3</c:v>
                </c:pt>
                <c:pt idx="11863">
                  <c:v>-6.9890773099791099E-3</c:v>
                </c:pt>
                <c:pt idx="11864">
                  <c:v>-6.9305025195171123E-3</c:v>
                </c:pt>
                <c:pt idx="11865">
                  <c:v>-6.8588396391352545E-3</c:v>
                </c:pt>
                <c:pt idx="11866">
                  <c:v>-6.7743620702809095E-3</c:v>
                </c:pt>
                <c:pt idx="11867">
                  <c:v>-6.6773488601044317E-3</c:v>
                </c:pt>
                <c:pt idx="11868">
                  <c:v>-6.568083769504374E-3</c:v>
                </c:pt>
                <c:pt idx="11869">
                  <c:v>-6.4468543970832752E-3</c:v>
                </c:pt>
                <c:pt idx="11870">
                  <c:v>-6.3139513568040767E-3</c:v>
                </c:pt>
                <c:pt idx="11871">
                  <c:v>-6.1696675071876393E-3</c:v>
                </c:pt>
                <c:pt idx="11872">
                  <c:v>-6.0142972299430395E-3</c:v>
                </c:pt>
                <c:pt idx="11873">
                  <c:v>-5.8481357559741487E-3</c:v>
                </c:pt>
                <c:pt idx="11874">
                  <c:v>-5.6714785367579148E-3</c:v>
                </c:pt>
                <c:pt idx="11875">
                  <c:v>-5.4846206591422407E-3</c:v>
                </c:pt>
                <c:pt idx="11876">
                  <c:v>-5.2878563016635731E-3</c:v>
                </c:pt>
                <c:pt idx="11877">
                  <c:v>-5.0814782305369727E-3</c:v>
                </c:pt>
                <c:pt idx="11878">
                  <c:v>-4.8657773335235629E-3</c:v>
                </c:pt>
                <c:pt idx="11879">
                  <c:v>-4.6410421899325408E-3</c:v>
                </c:pt>
                <c:pt idx="11880">
                  <c:v>-4.4075586750667219E-3</c:v>
                </c:pt>
                <c:pt idx="11881">
                  <c:v>-4.1656095974722035E-3</c:v>
                </c:pt>
                <c:pt idx="11882">
                  <c:v>-3.9154743674036339E-3</c:v>
                </c:pt>
                <c:pt idx="11883">
                  <c:v>-3.6574286949673917E-3</c:v>
                </c:pt>
                <c:pt idx="11884">
                  <c:v>-3.3917443164548197E-3</c:v>
                </c:pt>
                <c:pt idx="11885">
                  <c:v>-3.1186887474271359E-3</c:v>
                </c:pt>
                <c:pt idx="11886">
                  <c:v>-2.8385250611623362E-3</c:v>
                </c:pt>
                <c:pt idx="11887">
                  <c:v>-2.5515116911225075E-3</c:v>
                </c:pt>
                <c:pt idx="11888">
                  <c:v>-2.2579022561470749E-3</c:v>
                </c:pt>
                <c:pt idx="11889">
                  <c:v>-1.9601468265036887E-3</c:v>
                </c:pt>
                <c:pt idx="11890">
                  <c:v>-1.6632435130833063E-3</c:v>
                </c:pt>
                <c:pt idx="11891">
                  <c:v>-1.3705957694212189E-3</c:v>
                </c:pt>
                <c:pt idx="11892">
                  <c:v>-1.0835432549488231E-3</c:v>
                </c:pt>
                <c:pt idx="11893">
                  <c:v>-8.0325475910057785E-4</c:v>
                </c:pt>
                <c:pt idx="11894">
                  <c:v>-5.3080206305347003E-4</c:v>
                </c:pt>
                <c:pt idx="11895">
                  <c:v>-2.6716699174453241E-4</c:v>
                </c:pt>
                <c:pt idx="11896">
                  <c:v>-1.3245880777183671E-5</c:v>
                </c:pt>
                <c:pt idx="11897">
                  <c:v>2.3014618643188759E-4</c:v>
                </c:pt>
                <c:pt idx="11898">
                  <c:v>4.6227128337666691E-4</c:v>
                </c:pt>
                <c:pt idx="11899">
                  <c:v>6.824646821262559E-4</c:v>
                </c:pt>
                <c:pt idx="11900">
                  <c:v>8.9013102990518028E-4</c:v>
                </c:pt>
                <c:pt idx="11901">
                  <c:v>1.0847406585495249E-3</c:v>
                </c:pt>
                <c:pt idx="11902">
                  <c:v>1.2658260246886633E-3</c:v>
                </c:pt>
                <c:pt idx="11903">
                  <c:v>1.4329782784003461E-3</c:v>
                </c:pt>
                <c:pt idx="11904">
                  <c:v>1.5858439579962333E-3</c:v>
                </c:pt>
                <c:pt idx="11905">
                  <c:v>1.724121808515094E-3</c:v>
                </c:pt>
                <c:pt idx="11906">
                  <c:v>1.8475597214313102E-3</c:v>
                </c:pt>
                <c:pt idx="11907">
                  <c:v>1.9559517930263621E-3</c:v>
                </c:pt>
                <c:pt idx="11908">
                  <c:v>2.0491354988201602E-3</c:v>
                </c:pt>
                <c:pt idx="11909">
                  <c:v>2.1269889814167714E-3</c:v>
                </c:pt>
                <c:pt idx="11910">
                  <c:v>2.1894284490849153E-3</c:v>
                </c:pt>
                <c:pt idx="11911">
                  <c:v>2.2364056823668981E-3</c:v>
                </c:pt>
                <c:pt idx="11912">
                  <c:v>2.267905645990098E-3</c:v>
                </c:pt>
                <c:pt idx="11913">
                  <c:v>2.2839442033421088E-3</c:v>
                </c:pt>
                <c:pt idx="11914">
                  <c:v>2.2870548803776438E-3</c:v>
                </c:pt>
                <c:pt idx="11915">
                  <c:v>2.2826844381291836E-3</c:v>
                </c:pt>
                <c:pt idx="11916">
                  <c:v>2.2745072260935018E-3</c:v>
                </c:pt>
                <c:pt idx="11917">
                  <c:v>2.2638929766754714E-3</c:v>
                </c:pt>
                <c:pt idx="11918">
                  <c:v>2.2520452420439186E-3</c:v>
                </c:pt>
                <c:pt idx="11919">
                  <c:v>2.2400832467241462E-3</c:v>
                </c:pt>
                <c:pt idx="11920">
                  <c:v>2.229048270996375E-3</c:v>
                </c:pt>
                <c:pt idx="11921">
                  <c:v>2.2199071765889328E-3</c:v>
                </c:pt>
                <c:pt idx="11922">
                  <c:v>2.213555736056764E-3</c:v>
                </c:pt>
                <c:pt idx="11923">
                  <c:v>2.2108218636054723E-3</c:v>
                </c:pt>
                <c:pt idx="11924">
                  <c:v>2.2124687513203518E-3</c:v>
                </c:pt>
                <c:pt idx="11925">
                  <c:v>2.2191979114711347E-3</c:v>
                </c:pt>
                <c:pt idx="11926">
                  <c:v>2.2316521255803948E-3</c:v>
                </c:pt>
                <c:pt idx="11927">
                  <c:v>2.250418301071179E-3</c:v>
                </c:pt>
                <c:pt idx="11928">
                  <c:v>2.2760302364305094E-3</c:v>
                </c:pt>
                <c:pt idx="11929">
                  <c:v>2.3089712959366649E-3</c:v>
                </c:pt>
                <c:pt idx="11930">
                  <c:v>2.3496769950993304E-3</c:v>
                </c:pt>
                <c:pt idx="11931">
                  <c:v>2.3985374980538638E-3</c:v>
                </c:pt>
                <c:pt idx="11932">
                  <c:v>2.4559000282340991E-3</c:v>
                </c:pt>
                <c:pt idx="11933">
                  <c:v>2.5220711937230271E-3</c:v>
                </c:pt>
                <c:pt idx="11934">
                  <c:v>2.5973192287476222E-3</c:v>
                </c:pt>
                <c:pt idx="11935">
                  <c:v>2.6818761528435413E-3</c:v>
                </c:pt>
                <c:pt idx="11936">
                  <c:v>2.7759398492678291E-3</c:v>
                </c:pt>
                <c:pt idx="11937">
                  <c:v>2.8796760642833532E-3</c:v>
                </c:pt>
                <c:pt idx="11938">
                  <c:v>2.9932203289781581E-3</c:v>
                </c:pt>
                <c:pt idx="11939">
                  <c:v>3.1166798053162154E-3</c:v>
                </c:pt>
                <c:pt idx="11940">
                  <c:v>3.2501350581439531E-3</c:v>
                </c:pt>
                <c:pt idx="11941">
                  <c:v>3.393641754899375E-3</c:v>
                </c:pt>
                <c:pt idx="11942">
                  <c:v>3.5472322947883005E-3</c:v>
                </c:pt>
                <c:pt idx="11943">
                  <c:v>3.7109173692051016E-3</c:v>
                </c:pt>
                <c:pt idx="11944">
                  <c:v>3.8846874551837253E-3</c:v>
                </c:pt>
                <c:pt idx="11945">
                  <c:v>4.0685142436713293E-3</c:v>
                </c:pt>
                <c:pt idx="11946">
                  <c:v>4.2623520044118889E-3</c:v>
                </c:pt>
                <c:pt idx="11947">
                  <c:v>4.4661388892338798E-3</c:v>
                </c:pt>
                <c:pt idx="11948">
                  <c:v>4.6797981755209413E-3</c:v>
                </c:pt>
                <c:pt idx="11949">
                  <c:v>4.9032394516408031E-3</c:v>
                </c:pt>
                <c:pt idx="11950">
                  <c:v>5.136359746094327E-3</c:v>
                </c:pt>
                <c:pt idx="11951">
                  <c:v>5.3790446021323175E-3</c:v>
                </c:pt>
                <c:pt idx="11952">
                  <c:v>5.6311690995710572E-3</c:v>
                </c:pt>
                <c:pt idx="11953">
                  <c:v>5.8925988255186358E-3</c:v>
                </c:pt>
                <c:pt idx="11954">
                  <c:v>6.1631907957032783E-3</c:v>
                </c:pt>
                <c:pt idx="11955">
                  <c:v>6.4427943280720937E-3</c:v>
                </c:pt>
                <c:pt idx="11956">
                  <c:v>6.7312518703045356E-3</c:v>
                </c:pt>
                <c:pt idx="11957">
                  <c:v>7.028399782858831E-3</c:v>
                </c:pt>
                <c:pt idx="11958">
                  <c:v>7.3340690791427231E-3</c:v>
                </c:pt>
                <c:pt idx="11959">
                  <c:v>7.6480861243715019E-3</c:v>
                </c:pt>
                <c:pt idx="11960">
                  <c:v>7.9702732946468451E-3</c:v>
                </c:pt>
                <c:pt idx="11961">
                  <c:v>8.3004495977599853E-3</c:v>
                </c:pt>
                <c:pt idx="11962">
                  <c:v>8.6384312571914507E-3</c:v>
                </c:pt>
                <c:pt idx="11963">
                  <c:v>8.9840322607481361E-3</c:v>
                </c:pt>
                <c:pt idx="11964">
                  <c:v>9.3370648752458072E-3</c:v>
                </c:pt>
                <c:pt idx="11965">
                  <c:v>9.6973401286129732E-3</c:v>
                </c:pt>
                <c:pt idx="11966">
                  <c:v>1.0064668260758388E-2</c:v>
                </c:pt>
                <c:pt idx="11967">
                  <c:v>1.0438859144511337E-2</c:v>
                </c:pt>
                <c:pt idx="11968">
                  <c:v>1.0819722677910294E-2</c:v>
                </c:pt>
                <c:pt idx="11969">
                  <c:v>1.1207069149081693E-2</c:v>
                </c:pt>
                <c:pt idx="11970">
                  <c:v>1.1600709574916851E-2</c:v>
                </c:pt>
                <c:pt idx="11971">
                  <c:v>1.2000456014721465E-2</c:v>
                </c:pt>
                <c:pt idx="11972">
                  <c:v>1.240612185997832E-2</c:v>
                </c:pt>
                <c:pt idx="11973">
                  <c:v>1.2817522101330353E-2</c:v>
                </c:pt>
                <c:pt idx="11974">
                  <c:v>1.3234473573858161E-2</c:v>
                </c:pt>
                <c:pt idx="11975">
                  <c:v>1.3656795181692608E-2</c:v>
                </c:pt>
                <c:pt idx="11976">
                  <c:v>1.4084308102970839E-2</c:v>
                </c:pt>
                <c:pt idx="11977">
                  <c:v>1.4514633164865589E-2</c:v>
                </c:pt>
                <c:pt idx="11978">
                  <c:v>1.4942839067495503E-2</c:v>
                </c:pt>
                <c:pt idx="11979">
                  <c:v>1.5365587738865752E-2</c:v>
                </c:pt>
                <c:pt idx="11980">
                  <c:v>1.5781603808009224E-2</c:v>
                </c:pt>
                <c:pt idx="11981">
                  <c:v>1.6189780525689815E-2</c:v>
                </c:pt>
                <c:pt idx="11982">
                  <c:v>1.6589105899231821E-2</c:v>
                </c:pt>
                <c:pt idx="11983">
                  <c:v>1.6978655680755402E-2</c:v>
                </c:pt>
                <c:pt idx="11984">
                  <c:v>1.7357588943413989E-2</c:v>
                </c:pt>
                <c:pt idx="11985">
                  <c:v>1.7725143888616242E-2</c:v>
                </c:pt>
                <c:pt idx="11986">
                  <c:v>1.8080633796122462E-2</c:v>
                </c:pt>
                <c:pt idx="11987">
                  <c:v>1.8423443111925713E-2</c:v>
                </c:pt>
                <c:pt idx="11988">
                  <c:v>1.8753023671745011E-2</c:v>
                </c:pt>
                <c:pt idx="11989">
                  <c:v>1.9068891057951339E-2</c:v>
                </c:pt>
                <c:pt idx="11990">
                  <c:v>1.9370621087645992E-2</c:v>
                </c:pt>
                <c:pt idx="11991">
                  <c:v>1.965784642951688E-2</c:v>
                </c:pt>
                <c:pt idx="11992">
                  <c:v>1.9930253347015602E-2</c:v>
                </c:pt>
                <c:pt idx="11993">
                  <c:v>2.0187578565325839E-2</c:v>
                </c:pt>
                <c:pt idx="11994">
                  <c:v>2.0429606259531642E-2</c:v>
                </c:pt>
                <c:pt idx="11995">
                  <c:v>2.0656165161340671E-2</c:v>
                </c:pt>
                <c:pt idx="11996">
                  <c:v>2.0867125781673448E-2</c:v>
                </c:pt>
                <c:pt idx="11997">
                  <c:v>2.1062397746394155E-2</c:v>
                </c:pt>
                <c:pt idx="11998">
                  <c:v>2.1241927242429844E-2</c:v>
                </c:pt>
                <c:pt idx="11999">
                  <c:v>2.1405694571503979E-2</c:v>
                </c:pt>
                <c:pt idx="12000">
                  <c:v>2.1553711808696849E-2</c:v>
                </c:pt>
                <c:pt idx="12001">
                  <c:v>2.1686020563036919E-2</c:v>
                </c:pt>
                <c:pt idx="12002">
                  <c:v>2.180479741562753E-2</c:v>
                </c:pt>
                <c:pt idx="12003">
                  <c:v>2.1914688605107931E-2</c:v>
                </c:pt>
                <c:pt idx="12004">
                  <c:v>2.2018842081667985E-2</c:v>
                </c:pt>
                <c:pt idx="12005">
                  <c:v>2.2118456601086675E-2</c:v>
                </c:pt>
                <c:pt idx="12006">
                  <c:v>2.2214592262717658E-2</c:v>
                </c:pt>
                <c:pt idx="12007">
                  <c:v>2.2308239597420544E-2</c:v>
                </c:pt>
                <c:pt idx="12008">
                  <c:v>2.2400324762116917E-2</c:v>
                </c:pt>
                <c:pt idx="12009">
                  <c:v>2.2491712326075615E-2</c:v>
                </c:pt>
                <c:pt idx="12010">
                  <c:v>2.2583207902101755E-2</c:v>
                </c:pt>
                <c:pt idx="12011">
                  <c:v>2.2675560704996746E-2</c:v>
                </c:pt>
                <c:pt idx="12012">
                  <c:v>2.2769466040235428E-2</c:v>
                </c:pt>
                <c:pt idx="12013">
                  <c:v>2.2865567723031225E-2</c:v>
                </c:pt>
                <c:pt idx="12014">
                  <c:v>2.2964460427982367E-2</c:v>
                </c:pt>
                <c:pt idx="12015">
                  <c:v>2.3066691969610108E-2</c:v>
                </c:pt>
                <c:pt idx="12016">
                  <c:v>2.3172765514210315E-2</c:v>
                </c:pt>
                <c:pt idx="12017">
                  <c:v>2.3283141723543298E-2</c:v>
                </c:pt>
                <c:pt idx="12018">
                  <c:v>2.3398240830982062E-2</c:v>
                </c:pt>
                <c:pt idx="12019">
                  <c:v>2.3518444650825268E-2</c:v>
                </c:pt>
                <c:pt idx="12020">
                  <c:v>2.3644098521561362E-2</c:v>
                </c:pt>
                <c:pt idx="12021">
                  <c:v>2.3775513183943053E-2</c:v>
                </c:pt>
                <c:pt idx="12022">
                  <c:v>2.3912966594796584E-2</c:v>
                </c:pt>
                <c:pt idx="12023">
                  <c:v>2.4056705677550094E-2</c:v>
                </c:pt>
                <c:pt idx="12024">
                  <c:v>2.4206948010518505E-2</c:v>
                </c:pt>
                <c:pt idx="12025">
                  <c:v>2.4363883454030507E-2</c:v>
                </c:pt>
                <c:pt idx="12026">
                  <c:v>2.4527675717524781E-2</c:v>
                </c:pt>
                <c:pt idx="12027">
                  <c:v>2.4698463867780206E-2</c:v>
                </c:pt>
                <c:pt idx="12028">
                  <c:v>2.4876363779477408E-2</c:v>
                </c:pt>
                <c:pt idx="12029">
                  <c:v>2.5061469529315383E-2</c:v>
                </c:pt>
                <c:pt idx="12030">
                  <c:v>2.5253854734932534E-2</c:v>
                </c:pt>
                <c:pt idx="12031">
                  <c:v>2.5453573839898658E-2</c:v>
                </c:pt>
                <c:pt idx="12032">
                  <c:v>2.5660663346061405E-2</c:v>
                </c:pt>
                <c:pt idx="12033">
                  <c:v>2.5875142994542532E-2</c:v>
                </c:pt>
                <c:pt idx="12034">
                  <c:v>2.6097016896687312E-2</c:v>
                </c:pt>
                <c:pt idx="12035">
                  <c:v>2.6326274616277272E-2</c:v>
                </c:pt>
                <c:pt idx="12036">
                  <c:v>2.6562892204317626E-2</c:v>
                </c:pt>
                <c:pt idx="12037">
                  <c:v>2.680683318771189E-2</c:v>
                </c:pt>
                <c:pt idx="12038">
                  <c:v>2.7058049513133155E-2</c:v>
                </c:pt>
                <c:pt idx="12039">
                  <c:v>2.7316482447396349E-2</c:v>
                </c:pt>
                <c:pt idx="12040">
                  <c:v>2.7582063435629293E-2</c:v>
                </c:pt>
                <c:pt idx="12041">
                  <c:v>2.7854714918530341E-2</c:v>
                </c:pt>
                <c:pt idx="12042">
                  <c:v>2.8134351109990772E-2</c:v>
                </c:pt>
                <c:pt idx="12043">
                  <c:v>2.8420878736346029E-2</c:v>
                </c:pt>
                <c:pt idx="12044">
                  <c:v>2.8714197738506638E-2</c:v>
                </c:pt>
                <c:pt idx="12045">
                  <c:v>2.9014201938203716E-2</c:v>
                </c:pt>
                <c:pt idx="12046">
                  <c:v>2.9320779669566942E-2</c:v>
                </c:pt>
                <c:pt idx="12047">
                  <c:v>2.9633814377235026E-2</c:v>
                </c:pt>
                <c:pt idx="12048">
                  <c:v>2.9953185182179327E-2</c:v>
                </c:pt>
                <c:pt idx="12049">
                  <c:v>3.0278767416401245E-2</c:v>
                </c:pt>
                <c:pt idx="12050">
                  <c:v>3.0610433127643347E-2</c:v>
                </c:pt>
                <c:pt idx="12051">
                  <c:v>3.0948051555232028E-2</c:v>
                </c:pt>
                <c:pt idx="12052">
                  <c:v>3.1291489578147751E-2</c:v>
                </c:pt>
                <c:pt idx="12053">
                  <c:v>3.1640612136395387E-2</c:v>
                </c:pt>
                <c:pt idx="12054">
                  <c:v>3.1995282626724852E-2</c:v>
                </c:pt>
                <c:pt idx="12055">
                  <c:v>3.2355363273727192E-2</c:v>
                </c:pt>
                <c:pt idx="12056">
                  <c:v>3.2720715477308392E-2</c:v>
                </c:pt>
                <c:pt idx="12057">
                  <c:v>3.3091200137518047E-2</c:v>
                </c:pt>
                <c:pt idx="12058">
                  <c:v>3.3466677957686174E-2</c:v>
                </c:pt>
                <c:pt idx="12059">
                  <c:v>3.3847009726796086E-2</c:v>
                </c:pt>
                <c:pt idx="12060">
                  <c:v>3.423205658199744E-2</c:v>
                </c:pt>
                <c:pt idx="12061">
                  <c:v>3.4621680252137882E-2</c:v>
                </c:pt>
                <c:pt idx="12062">
                  <c:v>3.5015743283168012E-2</c:v>
                </c:pt>
                <c:pt idx="12063">
                  <c:v>3.5414109246248521E-2</c:v>
                </c:pt>
                <c:pt idx="12064">
                  <c:v>3.5816204491543741E-2</c:v>
                </c:pt>
                <c:pt idx="12065">
                  <c:v>3.6220948274620614E-2</c:v>
                </c:pt>
                <c:pt idx="12066">
                  <c:v>3.6627577960341336E-2</c:v>
                </c:pt>
                <c:pt idx="12067">
                  <c:v>3.7035742584427572E-2</c:v>
                </c:pt>
                <c:pt idx="12068">
                  <c:v>3.7445125973476705E-2</c:v>
                </c:pt>
                <c:pt idx="12069">
                  <c:v>3.7855432142372601E-2</c:v>
                </c:pt>
                <c:pt idx="12070">
                  <c:v>3.826638398842129E-2</c:v>
                </c:pt>
                <c:pt idx="12071">
                  <c:v>3.8677722491598156E-2</c:v>
                </c:pt>
                <c:pt idx="12072">
                  <c:v>3.908920595224756E-2</c:v>
                </c:pt>
                <c:pt idx="12073">
                  <c:v>3.9500609249152968E-2</c:v>
                </c:pt>
                <c:pt idx="12074">
                  <c:v>3.9911723117403743E-2</c:v>
                </c:pt>
                <c:pt idx="12075">
                  <c:v>4.032235344604853E-2</c:v>
                </c:pt>
                <c:pt idx="12076">
                  <c:v>4.0732320595509706E-2</c:v>
                </c:pt>
                <c:pt idx="12077">
                  <c:v>4.11414587346964E-2</c:v>
                </c:pt>
                <c:pt idx="12078">
                  <c:v>4.1549615197721226E-2</c:v>
                </c:pt>
                <c:pt idx="12079">
                  <c:v>4.1956649860093037E-2</c:v>
                </c:pt>
                <c:pt idx="12080">
                  <c:v>4.2362434534231982E-2</c:v>
                </c:pt>
                <c:pt idx="12081">
                  <c:v>4.2766852384123179E-2</c:v>
                </c:pt>
                <c:pt idx="12082">
                  <c:v>4.3169797358904964E-2</c:v>
                </c:pt>
                <c:pt idx="12083">
                  <c:v>4.3571173645161498E-2</c:v>
                </c:pt>
                <c:pt idx="12084">
                  <c:v>4.3970895137673147E-2</c:v>
                </c:pt>
                <c:pt idx="12085">
                  <c:v>4.4368884928356847E-2</c:v>
                </c:pt>
                <c:pt idx="12086">
                  <c:v>4.476507481311405E-2</c:v>
                </c:pt>
                <c:pt idx="12087">
                  <c:v>4.5159404816288211E-2</c:v>
                </c:pt>
                <c:pt idx="12088">
                  <c:v>4.5551822732420408E-2</c:v>
                </c:pt>
                <c:pt idx="12089">
                  <c:v>4.5942283684980711E-2</c:v>
                </c:pt>
                <c:pt idx="12090">
                  <c:v>4.6330749701742217E-2</c:v>
                </c:pt>
                <c:pt idx="12091">
                  <c:v>4.6717189306455985E-2</c:v>
                </c:pt>
                <c:pt idx="12092">
                  <c:v>4.7101577126477293E-2</c:v>
                </c:pt>
                <c:pt idx="12093">
                  <c:v>4.7483893515987474E-2</c:v>
                </c:pt>
                <c:pt idx="12094">
                  <c:v>4.7864124194450297E-2</c:v>
                </c:pt>
                <c:pt idx="12095">
                  <c:v>4.8242259899937391E-2</c:v>
                </c:pt>
                <c:pt idx="12096">
                  <c:v>4.8618296056954675E-2</c:v>
                </c:pt>
                <c:pt idx="12097">
                  <c:v>4.8992232458398309E-2</c:v>
                </c:pt>
                <c:pt idx="12098">
                  <c:v>4.9364072961268816E-2</c:v>
                </c:pt>
                <c:pt idx="12099">
                  <c:v>4.9733825195770305E-2</c:v>
                </c:pt>
                <c:pt idx="12100">
                  <c:v>5.0101500287421927E-2</c:v>
                </c:pt>
                <c:pt idx="12101">
                  <c:v>5.0467112591810623E-2</c:v>
                </c:pt>
                <c:pt idx="12102">
                  <c:v>5.0830679441614304E-2</c:v>
                </c:pt>
                <c:pt idx="12103">
                  <c:v>5.1192220905528218E-2</c:v>
                </c:pt>
                <c:pt idx="12104">
                  <c:v>5.155175955872858E-2</c:v>
                </c:pt>
                <c:pt idx="12105">
                  <c:v>5.1909320264512109E-2</c:v>
                </c:pt>
                <c:pt idx="12106">
                  <c:v>5.2264929966752402E-2</c:v>
                </c:pt>
                <c:pt idx="12107">
                  <c:v>5.2618617492819493E-2</c:v>
                </c:pt>
                <c:pt idx="12108">
                  <c:v>5.2970413366612852E-2</c:v>
                </c:pt>
                <c:pt idx="12109">
                  <c:v>5.3320349631362847E-2</c:v>
                </c:pt>
                <c:pt idx="12110">
                  <c:v>5.3668459681861166E-2</c:v>
                </c:pt>
                <c:pt idx="12111">
                  <c:v>5.4014778105786108E-2</c:v>
                </c:pt>
                <c:pt idx="12112">
                  <c:v>5.4359340533793821E-2</c:v>
                </c:pt>
                <c:pt idx="12113">
                  <c:v>5.4702183498056826E-2</c:v>
                </c:pt>
                <c:pt idx="12114">
                  <c:v>5.5043344298924705E-2</c:v>
                </c:pt>
                <c:pt idx="12115">
                  <c:v>5.5382860879409024E-2</c:v>
                </c:pt>
                <c:pt idx="12116">
                  <c:v>5.5720771707180296E-2</c:v>
                </c:pt>
                <c:pt idx="12117">
                  <c:v>5.6057115663784116E-2</c:v>
                </c:pt>
                <c:pt idx="12118">
                  <c:v>5.6391931940786399E-2</c:v>
                </c:pt>
                <c:pt idx="12119">
                  <c:v>5.6725259942563236E-2</c:v>
                </c:pt>
                <c:pt idx="12120">
                  <c:v>5.7057139195462125E-2</c:v>
                </c:pt>
                <c:pt idx="12121">
                  <c:v>5.7387609263062432E-2</c:v>
                </c:pt>
                <c:pt idx="12122">
                  <c:v>5.7716709667274803E-2</c:v>
                </c:pt>
                <c:pt idx="12123">
                  <c:v>5.8044479815024461E-2</c:v>
                </c:pt>
                <c:pt idx="12124">
                  <c:v>5.8370958930269466E-2</c:v>
                </c:pt>
                <c:pt idx="12125">
                  <c:v>5.8696185991113779E-2</c:v>
                </c:pt>
                <c:pt idx="12126">
                  <c:v>5.9020199671780307E-2</c:v>
                </c:pt>
                <c:pt idx="12127">
                  <c:v>5.9343038289217803E-2</c:v>
                </c:pt>
                <c:pt idx="12128">
                  <c:v>5.9664739754120358E-2</c:v>
                </c:pt>
                <c:pt idx="12129">
                  <c:v>5.9985341526146943E-2</c:v>
                </c:pt>
                <c:pt idx="12130">
                  <c:v>6.0304880573134274E-2</c:v>
                </c:pt>
                <c:pt idx="12131">
                  <c:v>6.0623393334102757E-2</c:v>
                </c:pt>
                <c:pt idx="12132">
                  <c:v>6.0940915685862698E-2</c:v>
                </c:pt>
                <c:pt idx="12133">
                  <c:v>6.1257482913034192E-2</c:v>
                </c:pt>
                <c:pt idx="12134">
                  <c:v>6.1573129681299542E-2</c:v>
                </c:pt>
                <c:pt idx="12135">
                  <c:v>6.1887890013715897E-2</c:v>
                </c:pt>
                <c:pt idx="12136">
                  <c:v>6.2201797269918396E-2</c:v>
                </c:pt>
                <c:pt idx="12137">
                  <c:v>6.2514884128054185E-2</c:v>
                </c:pt>
                <c:pt idx="12138">
                  <c:v>6.2827182569290388E-2</c:v>
                </c:pt>
                <c:pt idx="12139">
                  <c:v>6.3138723864746962E-2</c:v>
                </c:pt>
                <c:pt idx="12140">
                  <c:v>6.3449538564710209E-2</c:v>
                </c:pt>
                <c:pt idx="12141">
                  <c:v>6.3759656489989339E-2</c:v>
                </c:pt>
                <c:pt idx="12142">
                  <c:v>6.4069106725282043E-2</c:v>
                </c:pt>
                <c:pt idx="12143">
                  <c:v>6.4377917614423186E-2</c:v>
                </c:pt>
                <c:pt idx="12144">
                  <c:v>6.4686116757393192E-2</c:v>
                </c:pt>
                <c:pt idx="12145">
                  <c:v>6.4993731008970351E-2</c:v>
                </c:pt>
                <c:pt idx="12146">
                  <c:v>6.5300786478913422E-2</c:v>
                </c:pt>
                <c:pt idx="12147">
                  <c:v>6.5607308533569469E-2</c:v>
                </c:pt>
                <c:pt idx="12148">
                  <c:v>6.5913321798802493E-2</c:v>
                </c:pt>
                <c:pt idx="12149">
                  <c:v>6.621885016414597E-2</c:v>
                </c:pt>
                <c:pt idx="12150">
                  <c:v>6.6523916788086654E-2</c:v>
                </c:pt>
                <c:pt idx="12151">
                  <c:v>6.6828544104388668E-2</c:v>
                </c:pt>
                <c:pt idx="12152">
                  <c:v>6.7132753829375086E-2</c:v>
                </c:pt>
                <c:pt idx="12153">
                  <c:v>6.7436566970084794E-2</c:v>
                </c:pt>
                <c:pt idx="12154">
                  <c:v>6.7740003833228896E-2</c:v>
                </c:pt>
                <c:pt idx="12155">
                  <c:v>6.8043084034872303E-2</c:v>
                </c:pt>
                <c:pt idx="12156">
                  <c:v>6.8345826510773075E-2</c:v>
                </c:pt>
                <c:pt idx="12157">
                  <c:v>6.8648249527311869E-2</c:v>
                </c:pt>
                <c:pt idx="12158">
                  <c:v>6.8950370692950361E-2</c:v>
                </c:pt>
                <c:pt idx="12159">
                  <c:v>6.9252206970159408E-2</c:v>
                </c:pt>
                <c:pt idx="12160">
                  <c:v>6.9553774687761083E-2</c:v>
                </c:pt>
                <c:pt idx="12161">
                  <c:v>6.9855089553631802E-2</c:v>
                </c:pt>
                <c:pt idx="12162">
                  <c:v>7.0156166667717276E-2</c:v>
                </c:pt>
                <c:pt idx="12163">
                  <c:v>7.0457020535312137E-2</c:v>
                </c:pt>
                <c:pt idx="12164">
                  <c:v>7.0758085204354143E-2</c:v>
                </c:pt>
                <c:pt idx="12165">
                  <c:v>7.1060281402563708E-2</c:v>
                </c:pt>
                <c:pt idx="12166">
                  <c:v>7.1364225971266335E-2</c:v>
                </c:pt>
                <c:pt idx="12167">
                  <c:v>7.167014236651853E-2</c:v>
                </c:pt>
                <c:pt idx="12168">
                  <c:v>7.1978221938044304E-2</c:v>
                </c:pt>
                <c:pt idx="12169">
                  <c:v>7.2288638051246037E-2</c:v>
                </c:pt>
                <c:pt idx="12170">
                  <c:v>7.2601547456261198E-2</c:v>
                </c:pt>
                <c:pt idx="12171">
                  <c:v>7.2917091160984465E-2</c:v>
                </c:pt>
                <c:pt idx="12172">
                  <c:v>7.3235395257704269E-2</c:v>
                </c:pt>
                <c:pt idx="12173">
                  <c:v>7.3556571720269387E-2</c:v>
                </c:pt>
                <c:pt idx="12174">
                  <c:v>7.3880719172862527E-2</c:v>
                </c:pt>
                <c:pt idx="12175">
                  <c:v>7.4207923630899675E-2</c:v>
                </c:pt>
                <c:pt idx="12176">
                  <c:v>7.4538259214570954E-2</c:v>
                </c:pt>
                <c:pt idx="12177">
                  <c:v>7.4871788835555481E-2</c:v>
                </c:pt>
                <c:pt idx="12178">
                  <c:v>7.5208564857455876E-2</c:v>
                </c:pt>
                <c:pt idx="12179">
                  <c:v>7.5548629730513003E-2</c:v>
                </c:pt>
                <c:pt idx="12180">
                  <c:v>7.5892016601169662E-2</c:v>
                </c:pt>
                <c:pt idx="12181">
                  <c:v>7.6238749897062044E-2</c:v>
                </c:pt>
                <c:pt idx="12182">
                  <c:v>7.6588845888025323E-2</c:v>
                </c:pt>
                <c:pt idx="12183">
                  <c:v>7.6942313223703082E-2</c:v>
                </c:pt>
                <c:pt idx="12184">
                  <c:v>7.7299153448356681E-2</c:v>
                </c:pt>
                <c:pt idx="12185">
                  <c:v>7.7659361493471427E-2</c:v>
                </c:pt>
                <c:pt idx="12186">
                  <c:v>7.8022926148758193E-2</c:v>
                </c:pt>
                <c:pt idx="12187">
                  <c:v>7.8389830512148734E-2</c:v>
                </c:pt>
                <c:pt idx="12188">
                  <c:v>7.8760052419382678E-2</c:v>
                </c:pt>
                <c:pt idx="12189">
                  <c:v>7.9133564853780133E-2</c:v>
                </c:pt>
                <c:pt idx="12190">
                  <c:v>7.9510336336792387E-2</c:v>
                </c:pt>
                <c:pt idx="12191">
                  <c:v>7.9890331299917877E-2</c:v>
                </c:pt>
                <c:pt idx="12192">
                  <c:v>8.0273510438565662E-2</c:v>
                </c:pt>
                <c:pt idx="12193">
                  <c:v>8.0659831048444042E-2</c:v>
                </c:pt>
                <c:pt idx="12194">
                  <c:v>8.1049247345041084E-2</c:v>
                </c:pt>
                <c:pt idx="12195">
                  <c:v>8.1441710766768441E-2</c:v>
                </c:pt>
                <c:pt idx="12196">
                  <c:v>8.1837170262309397E-2</c:v>
                </c:pt>
                <c:pt idx="12197">
                  <c:v>8.2235572562733519E-2</c:v>
                </c:pt>
                <c:pt idx="12198">
                  <c:v>8.2636862438905986E-2</c:v>
                </c:pt>
                <c:pt idx="12199">
                  <c:v>8.3040982944724201E-2</c:v>
                </c:pt>
                <c:pt idx="12200">
                  <c:v>8.3447875646700795E-2</c:v>
                </c:pt>
                <c:pt idx="12201">
                  <c:v>8.3857480840401871E-2</c:v>
                </c:pt>
                <c:pt idx="12202">
                  <c:v>8.4269737754240653E-2</c:v>
                </c:pt>
                <c:pt idx="12203">
                  <c:v>8.4684584741115551E-2</c:v>
                </c:pt>
                <c:pt idx="12204">
                  <c:v>8.51019594583695E-2</c:v>
                </c:pt>
                <c:pt idx="12205">
                  <c:v>8.5521799036539864E-2</c:v>
                </c:pt>
                <c:pt idx="12206">
                  <c:v>8.5944040237354025E-2</c:v>
                </c:pt>
                <c:pt idx="12207">
                  <c:v>8.636861960141641E-2</c:v>
                </c:pt>
                <c:pt idx="12208">
                  <c:v>8.6795473586021604E-2</c:v>
                </c:pt>
                <c:pt idx="12209">
                  <c:v>8.7224538693514958E-2</c:v>
                </c:pt>
                <c:pt idx="12210">
                  <c:v>8.7655751590614978E-2</c:v>
                </c:pt>
                <c:pt idx="12211">
                  <c:v>8.8089049219094565E-2</c:v>
                </c:pt>
                <c:pt idx="12212">
                  <c:v>8.8524368898213468E-2</c:v>
                </c:pt>
                <c:pt idx="12213">
                  <c:v>8.8961648419276812E-2</c:v>
                </c:pt>
                <c:pt idx="12214">
                  <c:v>8.9400826132689903E-2</c:v>
                </c:pt>
                <c:pt idx="12215">
                  <c:v>8.9841841027860636E-2</c:v>
                </c:pt>
                <c:pt idx="12216">
                  <c:v>9.0284632806298254E-2</c:v>
                </c:pt>
                <c:pt idx="12217">
                  <c:v>9.0729141948239389E-2</c:v>
                </c:pt>
                <c:pt idx="12218">
                  <c:v>9.1175309773125143E-2</c:v>
                </c:pt>
                <c:pt idx="12219">
                  <c:v>9.1623078494242352E-2</c:v>
                </c:pt>
                <c:pt idx="12220">
                  <c:v>9.2072391267828513E-2</c:v>
                </c:pt>
                <c:pt idx="12221">
                  <c:v>9.2523192236934643E-2</c:v>
                </c:pt>
                <c:pt idx="12222">
                  <c:v>9.2975426570324315E-2</c:v>
                </c:pt>
                <c:pt idx="12223">
                  <c:v>9.3429040496682006E-2</c:v>
                </c:pt>
                <c:pt idx="12224">
                  <c:v>9.3883981334391214E-2</c:v>
                </c:pt>
                <c:pt idx="12225">
                  <c:v>9.4340197517134086E-2</c:v>
                </c:pt>
                <c:pt idx="12226">
                  <c:v>9.4797638615554056E-2</c:v>
                </c:pt>
                <c:pt idx="12227">
                  <c:v>9.525396610175918E-2</c:v>
                </c:pt>
                <c:pt idx="12228">
                  <c:v>9.5704187608243702E-2</c:v>
                </c:pt>
                <c:pt idx="12229">
                  <c:v>9.6144964807438824E-2</c:v>
                </c:pt>
                <c:pt idx="12230">
                  <c:v>9.6575101174868921E-2</c:v>
                </c:pt>
                <c:pt idx="12231">
                  <c:v>9.6993573462715615E-2</c:v>
                </c:pt>
                <c:pt idx="12232">
                  <c:v>9.7399454828093188E-2</c:v>
                </c:pt>
                <c:pt idx="12233">
                  <c:v>9.7791907449697027E-2</c:v>
                </c:pt>
                <c:pt idx="12234">
                  <c:v>9.817017784491669E-2</c:v>
                </c:pt>
                <c:pt idx="12235">
                  <c:v>9.8533592437306292E-2</c:v>
                </c:pt>
                <c:pt idx="12236">
                  <c:v>9.8881553282270565E-2</c:v>
                </c:pt>
                <c:pt idx="12237">
                  <c:v>9.9213533945125179E-2</c:v>
                </c:pt>
                <c:pt idx="12238">
                  <c:v>9.9529075528740324E-2</c:v>
                </c:pt>
                <c:pt idx="12239">
                  <c:v>9.9827782847992208E-2</c:v>
                </c:pt>
                <c:pt idx="12240">
                  <c:v>0.10010932074816159</c:v>
                </c:pt>
                <c:pt idx="12241">
                  <c:v>0.10037341056433813</c:v>
                </c:pt>
                <c:pt idx="12242">
                  <c:v>0.10061982671882595</c:v>
                </c:pt>
                <c:pt idx="12243">
                  <c:v>0.10084839345348601</c:v>
                </c:pt>
                <c:pt idx="12244">
                  <c:v>0.10105898169390734</c:v>
                </c:pt>
                <c:pt idx="12245">
                  <c:v>0.10125150604225899</c:v>
                </c:pt>
                <c:pt idx="12246">
                  <c:v>0.10142592189564763</c:v>
                </c:pt>
                <c:pt idx="12247">
                  <c:v>0.10158222268678523</c:v>
                </c:pt>
                <c:pt idx="12248">
                  <c:v>0.1017204372437566</c:v>
                </c:pt>
                <c:pt idx="12249">
                  <c:v>0.10184062726567304</c:v>
                </c:pt>
                <c:pt idx="12250">
                  <c:v>0.10194288491099696</c:v>
                </c:pt>
                <c:pt idx="12251">
                  <c:v>0.10202733049533071</c:v>
                </c:pt>
                <c:pt idx="12252">
                  <c:v>0.10209411029547449</c:v>
                </c:pt>
                <c:pt idx="12253">
                  <c:v>0.10214339445657679</c:v>
                </c:pt>
                <c:pt idx="12254">
                  <c:v>0.10217537499922306</c:v>
                </c:pt>
                <c:pt idx="12255">
                  <c:v>0.10219026392333576</c:v>
                </c:pt>
                <c:pt idx="12256">
                  <c:v>0.10218829140579008</c:v>
                </c:pt>
                <c:pt idx="12257">
                  <c:v>0.10216970408868589</c:v>
                </c:pt>
                <c:pt idx="12258">
                  <c:v>0.10213476345525231</c:v>
                </c:pt>
                <c:pt idx="12259">
                  <c:v>0.10208374429040767</c:v>
                </c:pt>
                <c:pt idx="12260">
                  <c:v>0.10201693322303676</c:v>
                </c:pt>
                <c:pt idx="12261">
                  <c:v>0.10193462734709853</c:v>
                </c:pt>
                <c:pt idx="12262">
                  <c:v>0.10183713291872545</c:v>
                </c:pt>
                <c:pt idx="12263">
                  <c:v>0.10172476412652655</c:v>
                </c:pt>
                <c:pt idx="12264">
                  <c:v>0.1015978419323601</c:v>
                </c:pt>
                <c:pt idx="12265">
                  <c:v>0.10145669297989715</c:v>
                </c:pt>
                <c:pt idx="12266">
                  <c:v>0.10130164856835161</c:v>
                </c:pt>
                <c:pt idx="12267">
                  <c:v>0.10113304368881176</c:v>
                </c:pt>
                <c:pt idx="12268">
                  <c:v>0.10095121612066522</c:v>
                </c:pt>
                <c:pt idx="12269">
                  <c:v>0.10075650558566907</c:v>
                </c:pt>
                <c:pt idx="12270">
                  <c:v>0.10054925295727418</c:v>
                </c:pt>
                <c:pt idx="12271">
                  <c:v>0.10032979952287802</c:v>
                </c:pt>
                <c:pt idx="12272">
                  <c:v>0.10009848629673411</c:v>
                </c:pt>
                <c:pt idx="12273">
                  <c:v>9.985565338131154E-2</c:v>
                </c:pt>
                <c:pt idx="12274">
                  <c:v>9.960163937495671E-2</c:v>
                </c:pt>
                <c:pt idx="12275">
                  <c:v>9.933678082377069E-2</c:v>
                </c:pt>
                <c:pt idx="12276">
                  <c:v>9.9061411715674452E-2</c:v>
                </c:pt>
                <c:pt idx="12277">
                  <c:v>9.8775863014695583E-2</c:v>
                </c:pt>
                <c:pt idx="12278">
                  <c:v>9.8480462233569863E-2</c:v>
                </c:pt>
                <c:pt idx="12279">
                  <c:v>9.8175533042809127E-2</c:v>
                </c:pt>
                <c:pt idx="12280">
                  <c:v>9.7861394914445662E-2</c:v>
                </c:pt>
                <c:pt idx="12281">
                  <c:v>9.7538362798722536E-2</c:v>
                </c:pt>
                <c:pt idx="12282">
                  <c:v>9.720674683205402E-2</c:v>
                </c:pt>
                <c:pt idx="12283">
                  <c:v>9.686685207464063E-2</c:v>
                </c:pt>
                <c:pt idx="12284">
                  <c:v>9.6518978276173381E-2</c:v>
                </c:pt>
                <c:pt idx="12285">
                  <c:v>9.6163419668123029E-2</c:v>
                </c:pt>
                <c:pt idx="12286">
                  <c:v>9.580046478115907E-2</c:v>
                </c:pt>
                <c:pt idx="12287">
                  <c:v>9.5430396286297028E-2</c:v>
                </c:pt>
                <c:pt idx="12288">
                  <c:v>9.5053490858428069E-2</c:v>
                </c:pt>
                <c:pt idx="12289">
                  <c:v>9.4670037374958077E-2</c:v>
                </c:pt>
                <c:pt idx="12290">
                  <c:v>9.4280339746298736E-2</c:v>
                </c:pt>
                <c:pt idx="12291">
                  <c:v>9.3884682376003351E-2</c:v>
                </c:pt>
                <c:pt idx="12292">
                  <c:v>9.3483326199293379E-2</c:v>
                </c:pt>
                <c:pt idx="12293">
                  <c:v>9.307652438825896E-2</c:v>
                </c:pt>
                <c:pt idx="12294">
                  <c:v>9.2664522939119531E-2</c:v>
                </c:pt>
                <c:pt idx="12295">
                  <c:v>9.2247560717863206E-2</c:v>
                </c:pt>
                <c:pt idx="12296">
                  <c:v>9.1825869497597037E-2</c:v>
                </c:pt>
                <c:pt idx="12297">
                  <c:v>9.1399674006279782E-2</c:v>
                </c:pt>
                <c:pt idx="12298">
                  <c:v>9.0969191984689238E-2</c:v>
                </c:pt>
                <c:pt idx="12299">
                  <c:v>9.0534634253819177E-2</c:v>
                </c:pt>
                <c:pt idx="12300">
                  <c:v>9.0096204790922979E-2</c:v>
                </c:pt>
                <c:pt idx="12301">
                  <c:v>8.9654100813451557E-2</c:v>
                </c:pt>
                <c:pt idx="12302">
                  <c:v>8.9208512870174034E-2</c:v>
                </c:pt>
                <c:pt idx="12303">
                  <c:v>8.8759624938804974E-2</c:v>
                </c:pt>
                <c:pt idx="12304">
                  <c:v>8.8307614529494344E-2</c:v>
                </c:pt>
                <c:pt idx="12305">
                  <c:v>8.7852652793574265E-2</c:v>
                </c:pt>
                <c:pt idx="12306">
                  <c:v>8.7394904636983697E-2</c:v>
                </c:pt>
                <c:pt idx="12307">
                  <c:v>8.693452883782754E-2</c:v>
                </c:pt>
                <c:pt idx="12308">
                  <c:v>8.6471678167554217E-2</c:v>
                </c:pt>
                <c:pt idx="12309">
                  <c:v>8.6006499515266996E-2</c:v>
                </c:pt>
                <c:pt idx="12310">
                  <c:v>8.5539134014708113E-2</c:v>
                </c:pt>
                <c:pt idx="12311">
                  <c:v>8.5069717173487963E-2</c:v>
                </c:pt>
                <c:pt idx="12312">
                  <c:v>8.4598379004150001E-2</c:v>
                </c:pt>
                <c:pt idx="12313">
                  <c:v>8.412524415669273E-2</c:v>
                </c:pt>
                <c:pt idx="12314">
                  <c:v>8.3650432052191331E-2</c:v>
                </c:pt>
                <c:pt idx="12315">
                  <c:v>8.3174057017183667E-2</c:v>
                </c:pt>
                <c:pt idx="12316">
                  <c:v>8.269622841850878E-2</c:v>
                </c:pt>
                <c:pt idx="12317">
                  <c:v>8.2217050798306157E-2</c:v>
                </c:pt>
                <c:pt idx="12318">
                  <c:v>8.1736624008904121E-2</c:v>
                </c:pt>
                <c:pt idx="12319">
                  <c:v>8.1255043347346081E-2</c:v>
                </c:pt>
                <c:pt idx="12320">
                  <c:v>8.0772399689314905E-2</c:v>
                </c:pt>
                <c:pt idx="12321">
                  <c:v>8.0288779622252032E-2</c:v>
                </c:pt>
                <c:pt idx="12322">
                  <c:v>7.9804265577453778E-2</c:v>
                </c:pt>
                <c:pt idx="12323">
                  <c:v>7.931893596097421E-2</c:v>
                </c:pt>
                <c:pt idx="12324">
                  <c:v>7.8832865283160289E-2</c:v>
                </c:pt>
                <c:pt idx="12325">
                  <c:v>7.8346124286665514E-2</c:v>
                </c:pt>
                <c:pt idx="12326">
                  <c:v>7.7858780072801392E-2</c:v>
                </c:pt>
                <c:pt idx="12327">
                  <c:v>7.7370896226098843E-2</c:v>
                </c:pt>
                <c:pt idx="12328">
                  <c:v>7.6882532936964787E-2</c:v>
                </c:pt>
                <c:pt idx="12329">
                  <c:v>7.6393747122329228E-2</c:v>
                </c:pt>
                <c:pt idx="12330">
                  <c:v>7.5904592544190991E-2</c:v>
                </c:pt>
                <c:pt idx="12331">
                  <c:v>7.5415119925980073E-2</c:v>
                </c:pt>
                <c:pt idx="12332">
                  <c:v>7.4925377066663773E-2</c:v>
                </c:pt>
                <c:pt idx="12333">
                  <c:v>7.4435408952535073E-2</c:v>
                </c:pt>
                <c:pt idx="12334">
                  <c:v>7.3945257866627812E-2</c:v>
                </c:pt>
                <c:pt idx="12335">
                  <c:v>7.3454963495714995E-2</c:v>
                </c:pt>
                <c:pt idx="12336">
                  <c:v>7.296456303485048E-2</c:v>
                </c:pt>
                <c:pt idx="12337">
                  <c:v>7.2474091289425321E-2</c:v>
                </c:pt>
                <c:pt idx="12338">
                  <c:v>7.1983580774714506E-2</c:v>
                </c:pt>
                <c:pt idx="12339">
                  <c:v>7.1493061812897482E-2</c:v>
                </c:pt>
                <c:pt idx="12340">
                  <c:v>7.1002562627540969E-2</c:v>
                </c:pt>
                <c:pt idx="12341">
                  <c:v>7.0512109435539913E-2</c:v>
                </c:pt>
                <c:pt idx="12342">
                  <c:v>7.0021726536515311E-2</c:v>
                </c:pt>
                <c:pt idx="12343">
                  <c:v>6.9531436399674781E-2</c:v>
                </c:pt>
                <c:pt idx="12344">
                  <c:v>6.9041259748144818E-2</c:v>
                </c:pt>
                <c:pt idx="12345">
                  <c:v>6.8551215640788948E-2</c:v>
                </c:pt>
                <c:pt idx="12346">
                  <c:v>6.8061321551528539E-2</c:v>
                </c:pt>
                <c:pt idx="12347">
                  <c:v>6.7571593446188127E-2</c:v>
                </c:pt>
                <c:pt idx="12348">
                  <c:v>6.7082045856889871E-2</c:v>
                </c:pt>
                <c:pt idx="12349">
                  <c:v>6.6592691954023564E-2</c:v>
                </c:pt>
                <c:pt idx="12350">
                  <c:v>6.6103543615823684E-2</c:v>
                </c:pt>
                <c:pt idx="12351">
                  <c:v>6.5614611495585812E-2</c:v>
                </c:pt>
                <c:pt idx="12352">
                  <c:v>6.51281851097429E-2</c:v>
                </c:pt>
                <c:pt idx="12353">
                  <c:v>6.4649197181298343E-2</c:v>
                </c:pt>
                <c:pt idx="12354">
                  <c:v>6.4180933201166593E-2</c:v>
                </c:pt>
                <c:pt idx="12355">
                  <c:v>6.3724545697942489E-2</c:v>
                </c:pt>
                <c:pt idx="12356">
                  <c:v>6.3281014888486128E-2</c:v>
                </c:pt>
                <c:pt idx="12357">
                  <c:v>6.2851225296163063E-2</c:v>
                </c:pt>
                <c:pt idx="12358">
                  <c:v>6.2435973156327394E-2</c:v>
                </c:pt>
                <c:pt idx="12359">
                  <c:v>6.2035971127886461E-2</c:v>
                </c:pt>
                <c:pt idx="12360">
                  <c:v>6.1651852751386203E-2</c:v>
                </c:pt>
                <c:pt idx="12361">
                  <c:v>6.1284176745591654E-2</c:v>
                </c:pt>
                <c:pt idx="12362">
                  <c:v>6.0933431148578299E-2</c:v>
                </c:pt>
                <c:pt idx="12363">
                  <c:v>6.0600037306305123E-2</c:v>
                </c:pt>
                <c:pt idx="12364">
                  <c:v>6.0284353711618166E-2</c:v>
                </c:pt>
                <c:pt idx="12365">
                  <c:v>5.9986679696712307E-2</c:v>
                </c:pt>
                <c:pt idx="12366">
                  <c:v>5.9707258982151658E-2</c:v>
                </c:pt>
                <c:pt idx="12367">
                  <c:v>5.944628308560844E-2</c:v>
                </c:pt>
                <c:pt idx="12368">
                  <c:v>5.9203894593529802E-2</c:v>
                </c:pt>
                <c:pt idx="12369">
                  <c:v>5.8980190298984048E-2</c:v>
                </c:pt>
                <c:pt idx="12370">
                  <c:v>5.8775224208967414E-2</c:v>
                </c:pt>
                <c:pt idx="12371">
                  <c:v>5.8589010424476874E-2</c:v>
                </c:pt>
                <c:pt idx="12372">
                  <c:v>5.8421525896668283E-2</c:v>
                </c:pt>
                <c:pt idx="12373">
                  <c:v>5.8272713062427144E-2</c:v>
                </c:pt>
                <c:pt idx="12374">
                  <c:v>5.8142482362679666E-2</c:v>
                </c:pt>
                <c:pt idx="12375">
                  <c:v>5.8030714646765631E-2</c:v>
                </c:pt>
                <c:pt idx="12376">
                  <c:v>5.7937263466183039E-2</c:v>
                </c:pt>
                <c:pt idx="12377">
                  <c:v>5.7857092908740991E-2</c:v>
                </c:pt>
                <c:pt idx="12378">
                  <c:v>5.7779502500085067E-2</c:v>
                </c:pt>
                <c:pt idx="12379">
                  <c:v>5.7697282819560901E-2</c:v>
                </c:pt>
                <c:pt idx="12380">
                  <c:v>5.7607753797162285E-2</c:v>
                </c:pt>
                <c:pt idx="12381">
                  <c:v>5.7508583640794017E-2</c:v>
                </c:pt>
                <c:pt idx="12382">
                  <c:v>5.7397627186904207E-2</c:v>
                </c:pt>
                <c:pt idx="12383">
                  <c:v>5.7272911821544085E-2</c:v>
                </c:pt>
                <c:pt idx="12384">
                  <c:v>5.7132629059308125E-2</c:v>
                </c:pt>
                <c:pt idx="12385">
                  <c:v>5.6975126576657868E-2</c:v>
                </c:pt>
                <c:pt idx="12386">
                  <c:v>5.6798900506453733E-2</c:v>
                </c:pt>
                <c:pt idx="12387">
                  <c:v>5.6602587983853404E-2</c:v>
                </c:pt>
                <c:pt idx="12388">
                  <c:v>5.6384959940185532E-2</c:v>
                </c:pt>
                <c:pt idx="12389">
                  <c:v>5.6144914141390292E-2</c:v>
                </c:pt>
                <c:pt idx="12390">
                  <c:v>5.5881468467395855E-2</c:v>
                </c:pt>
                <c:pt idx="12391">
                  <c:v>5.5593754428587466E-2</c:v>
                </c:pt>
                <c:pt idx="12392">
                  <c:v>5.5281010915336389E-2</c:v>
                </c:pt>
                <c:pt idx="12393">
                  <c:v>5.4942578176388812E-2</c:v>
                </c:pt>
                <c:pt idx="12394">
                  <c:v>5.4577892021765502E-2</c:v>
                </c:pt>
                <c:pt idx="12395">
                  <c:v>5.4186478245693052E-2</c:v>
                </c:pt>
                <c:pt idx="12396">
                  <c:v>5.376794726497696E-2</c:v>
                </c:pt>
                <c:pt idx="12397">
                  <c:v>5.3321988968130125E-2</c:v>
                </c:pt>
                <c:pt idx="12398">
                  <c:v>5.284836777049122E-2</c:v>
                </c:pt>
                <c:pt idx="12399">
                  <c:v>5.2346917870502371E-2</c:v>
                </c:pt>
                <c:pt idx="12400">
                  <c:v>5.1817538702264861E-2</c:v>
                </c:pt>
                <c:pt idx="12401">
                  <c:v>5.1260190579453462E-2</c:v>
                </c:pt>
                <c:pt idx="12402">
                  <c:v>5.0680225621665763E-2</c:v>
                </c:pt>
                <c:pt idx="12403">
                  <c:v>5.0089236158065098E-2</c:v>
                </c:pt>
                <c:pt idx="12404">
                  <c:v>4.9495011445722346E-2</c:v>
                </c:pt>
                <c:pt idx="12405">
                  <c:v>4.89003973183341E-2</c:v>
                </c:pt>
                <c:pt idx="12406">
                  <c:v>4.8307880367929303E-2</c:v>
                </c:pt>
                <c:pt idx="12407">
                  <c:v>4.771976378827851E-2</c:v>
                </c:pt>
                <c:pt idx="12408">
                  <c:v>4.713818142690035E-2</c:v>
                </c:pt>
                <c:pt idx="12409">
                  <c:v>4.6565105690175961E-2</c:v>
                </c:pt>
                <c:pt idx="12410">
                  <c:v>4.6002355007117052E-2</c:v>
                </c:pt>
                <c:pt idx="12411">
                  <c:v>4.5451601062138428E-2</c:v>
                </c:pt>
                <c:pt idx="12412">
                  <c:v>4.4914375806107881E-2</c:v>
                </c:pt>
                <c:pt idx="12413">
                  <c:v>4.4392078247875409E-2</c:v>
                </c:pt>
                <c:pt idx="12414">
                  <c:v>4.3885981028504745E-2</c:v>
                </c:pt>
                <c:pt idx="12415">
                  <c:v>4.3397236780684412E-2</c:v>
                </c:pt>
                <c:pt idx="12416">
                  <c:v>4.2926884276035901E-2</c:v>
                </c:pt>
                <c:pt idx="12417">
                  <c:v>4.2475854363257556E-2</c:v>
                </c:pt>
                <c:pt idx="12418">
                  <c:v>4.2044975700239975E-2</c:v>
                </c:pt>
                <c:pt idx="12419">
                  <c:v>4.1634980283467578E-2</c:v>
                </c:pt>
                <c:pt idx="12420">
                  <c:v>4.1246508778181777E-2</c:v>
                </c:pt>
                <c:pt idx="12421">
                  <c:v>4.0880115652921413E-2</c:v>
                </c:pt>
                <c:pt idx="12422">
                  <c:v>4.0536274122182324E-2</c:v>
                </c:pt>
                <c:pt idx="12423">
                  <c:v>4.0215380901047079E-2</c:v>
                </c:pt>
                <c:pt idx="12424">
                  <c:v>3.99177607757292E-2</c:v>
                </c:pt>
                <c:pt idx="12425">
                  <c:v>3.9643670994056482E-2</c:v>
                </c:pt>
                <c:pt idx="12426">
                  <c:v>3.9393305479985014E-2</c:v>
                </c:pt>
                <c:pt idx="12427">
                  <c:v>3.9166798876288558E-2</c:v>
                </c:pt>
                <c:pt idx="12428">
                  <c:v>3.8964230419611515E-2</c:v>
                </c:pt>
                <c:pt idx="12429">
                  <c:v>3.8785627652103333E-2</c:v>
                </c:pt>
                <c:pt idx="12430">
                  <c:v>3.8630969973874864E-2</c:v>
                </c:pt>
                <c:pt idx="12431">
                  <c:v>3.8500192040527181E-2</c:v>
                </c:pt>
                <c:pt idx="12432">
                  <c:v>3.8393187010005346E-2</c:v>
                </c:pt>
                <c:pt idx="12433">
                  <c:v>3.8309809643027042E-2</c:v>
                </c:pt>
                <c:pt idx="12434">
                  <c:v>3.8249879261315525E-2</c:v>
                </c:pt>
                <c:pt idx="12435">
                  <c:v>3.8213182567852284E-2</c:v>
                </c:pt>
                <c:pt idx="12436">
                  <c:v>3.8199476333332871E-2</c:v>
                </c:pt>
                <c:pt idx="12437">
                  <c:v>3.8208489952976925E-2</c:v>
                </c:pt>
                <c:pt idx="12438">
                  <c:v>3.8239927877803462E-2</c:v>
                </c:pt>
                <c:pt idx="12439">
                  <c:v>3.8293471924438639E-2</c:v>
                </c:pt>
                <c:pt idx="12440">
                  <c:v>3.836878346747314E-2</c:v>
                </c:pt>
                <c:pt idx="12441">
                  <c:v>3.8465505518332374E-2</c:v>
                </c:pt>
                <c:pt idx="12442">
                  <c:v>3.8583264694566376E-2</c:v>
                </c:pt>
                <c:pt idx="12443">
                  <c:v>3.8721673083403692E-2</c:v>
                </c:pt>
                <c:pt idx="12444">
                  <c:v>3.8880330003350359E-2</c:v>
                </c:pt>
                <c:pt idx="12445">
                  <c:v>3.9058823667547385E-2</c:v>
                </c:pt>
                <c:pt idx="12446">
                  <c:v>3.9256732752531096E-2</c:v>
                </c:pt>
                <c:pt idx="12447">
                  <c:v>3.9473627875968503E-2</c:v>
                </c:pt>
                <c:pt idx="12448">
                  <c:v>3.9709072986866524E-2</c:v>
                </c:pt>
                <c:pt idx="12449">
                  <c:v>3.9962626671678714E-2</c:v>
                </c:pt>
                <c:pt idx="12450">
                  <c:v>4.023384337965643E-2</c:v>
                </c:pt>
                <c:pt idx="12451">
                  <c:v>4.0522274570713494E-2</c:v>
                </c:pt>
                <c:pt idx="12452">
                  <c:v>4.0827469788995263E-2</c:v>
                </c:pt>
                <c:pt idx="12453">
                  <c:v>4.1148977665263577E-2</c:v>
                </c:pt>
                <c:pt idx="12454">
                  <c:v>4.1486346851129237E-2</c:v>
                </c:pt>
                <c:pt idx="12455">
                  <c:v>4.1839126888083222E-2</c:v>
                </c:pt>
                <c:pt idx="12456">
                  <c:v>4.2206869014199337E-2</c:v>
                </c:pt>
                <c:pt idx="12457">
                  <c:v>4.2589126911298625E-2</c:v>
                </c:pt>
                <c:pt idx="12458">
                  <c:v>4.2985457395287675E-2</c:v>
                </c:pt>
                <c:pt idx="12459">
                  <c:v>4.3395421052303117E-2</c:v>
                </c:pt>
                <c:pt idx="12460">
                  <c:v>4.3818582823214734E-2</c:v>
                </c:pt>
                <c:pt idx="12461">
                  <c:v>4.4254512538962572E-2</c:v>
                </c:pt>
                <c:pt idx="12462">
                  <c:v>4.4702785409123896E-2</c:v>
                </c:pt>
                <c:pt idx="12463">
                  <c:v>4.5162982466030281E-2</c:v>
                </c:pt>
                <c:pt idx="12464">
                  <c:v>4.5631506928387723E-2</c:v>
                </c:pt>
                <c:pt idx="12465">
                  <c:v>4.610107584722066E-2</c:v>
                </c:pt>
                <c:pt idx="12466">
                  <c:v>4.6566712085160666E-2</c:v>
                </c:pt>
                <c:pt idx="12467">
                  <c:v>4.7026423004918043E-2</c:v>
                </c:pt>
                <c:pt idx="12468">
                  <c:v>4.747846276506263E-2</c:v>
                </c:pt>
                <c:pt idx="12469">
                  <c:v>4.7921225620274545E-2</c:v>
                </c:pt>
                <c:pt idx="12470">
                  <c:v>4.8353235843596347E-2</c:v>
                </c:pt>
                <c:pt idx="12471">
                  <c:v>4.8773141379345374E-2</c:v>
                </c:pt>
                <c:pt idx="12472">
                  <c:v>4.9179707820368693E-2</c:v>
                </c:pt>
                <c:pt idx="12473">
                  <c:v>4.9571812582873666E-2</c:v>
                </c:pt>
                <c:pt idx="12474">
                  <c:v>4.994843927204682E-2</c:v>
                </c:pt>
                <c:pt idx="12475">
                  <c:v>5.0308672235863772E-2</c:v>
                </c:pt>
                <c:pt idx="12476">
                  <c:v>5.0651691304463509E-2</c:v>
                </c:pt>
                <c:pt idx="12477">
                  <c:v>5.0976766712289172E-2</c:v>
                </c:pt>
                <c:pt idx="12478">
                  <c:v>5.1283254200041227E-2</c:v>
                </c:pt>
                <c:pt idx="12479">
                  <c:v>5.1570590293348137E-2</c:v>
                </c:pt>
                <c:pt idx="12480">
                  <c:v>5.1838287754935042E-2</c:v>
                </c:pt>
                <c:pt idx="12481">
                  <c:v>5.2085931206959375E-2</c:v>
                </c:pt>
                <c:pt idx="12482">
                  <c:v>5.2313172920088809E-2</c:v>
                </c:pt>
                <c:pt idx="12483">
                  <c:v>5.2519728765811874E-2</c:v>
                </c:pt>
                <c:pt idx="12484">
                  <c:v>5.270537432840363E-2</c:v>
                </c:pt>
                <c:pt idx="12485">
                  <c:v>5.2869941172908365E-2</c:v>
                </c:pt>
                <c:pt idx="12486">
                  <c:v>5.301331326545617E-2</c:v>
                </c:pt>
                <c:pt idx="12487">
                  <c:v>5.3135423542191744E-2</c:v>
                </c:pt>
                <c:pt idx="12488">
                  <c:v>5.3236250623067284E-2</c:v>
                </c:pt>
                <c:pt idx="12489">
                  <c:v>5.3315815666733997E-2</c:v>
                </c:pt>
                <c:pt idx="12490">
                  <c:v>5.3374179362755993E-2</c:v>
                </c:pt>
                <c:pt idx="12491">
                  <c:v>5.3411439057369996E-2</c:v>
                </c:pt>
                <c:pt idx="12492">
                  <c:v>5.3427726009019384E-2</c:v>
                </c:pt>
                <c:pt idx="12493">
                  <c:v>5.3423202769904685E-2</c:v>
                </c:pt>
                <c:pt idx="12494">
                  <c:v>5.3398060689810616E-2</c:v>
                </c:pt>
                <c:pt idx="12495">
                  <c:v>5.3352517538495417E-2</c:v>
                </c:pt>
                <c:pt idx="12496">
                  <c:v>5.3286815242959147E-2</c:v>
                </c:pt>
                <c:pt idx="12497">
                  <c:v>5.3201217735941789E-2</c:v>
                </c:pt>
                <c:pt idx="12498">
                  <c:v>5.309600891204249E-2</c:v>
                </c:pt>
                <c:pt idx="12499">
                  <c:v>5.2971490687896236E-2</c:v>
                </c:pt>
                <c:pt idx="12500">
                  <c:v>5.2827981162890766E-2</c:v>
                </c:pt>
                <c:pt idx="12501">
                  <c:v>5.2665812876958477E-2</c:v>
                </c:pt>
                <c:pt idx="12502">
                  <c:v>5.2391520444701738E-2</c:v>
                </c:pt>
                <c:pt idx="12503">
                  <c:v>5.1898230254431375E-2</c:v>
                </c:pt>
                <c:pt idx="12504">
                  <c:v>5.1257428844268343E-2</c:v>
                </c:pt>
                <c:pt idx="12505">
                  <c:v>5.0559466068222862E-2</c:v>
                </c:pt>
                <c:pt idx="12506">
                  <c:v>4.9812564018741429E-2</c:v>
                </c:pt>
                <c:pt idx="12507">
                  <c:v>4.9021682491737328E-2</c:v>
                </c:pt>
                <c:pt idx="12508">
                  <c:v>4.8191418158862499E-2</c:v>
                </c:pt>
                <c:pt idx="12509">
                  <c:v>4.7326119300392773E-2</c:v>
                </c:pt>
                <c:pt idx="12510">
                  <c:v>4.6429898345550613E-2</c:v>
                </c:pt>
                <c:pt idx="12511">
                  <c:v>4.550664052323062E-2</c:v>
                </c:pt>
                <c:pt idx="12512">
                  <c:v>4.4560012220367026E-2</c:v>
                </c:pt>
                <c:pt idx="12513">
                  <c:v>4.3593469174729324E-2</c:v>
                </c:pt>
                <c:pt idx="12514">
                  <c:v>4.2610264502382277E-2</c:v>
                </c:pt>
                <c:pt idx="12515">
                  <c:v>4.1613456556025892E-2</c:v>
                </c:pt>
                <c:pt idx="12516">
                  <c:v>4.0605916610860687E-2</c:v>
                </c:pt>
                <c:pt idx="12517">
                  <c:v>3.959033637518497E-2</c:v>
                </c:pt>
                <c:pt idx="12518">
                  <c:v>3.8569235323463638E-2</c:v>
                </c:pt>
                <c:pt idx="12519">
                  <c:v>3.7544967850107955E-2</c:v>
                </c:pt>
                <c:pt idx="12520">
                  <c:v>3.6519730242674152E-2</c:v>
                </c:pt>
                <c:pt idx="12521">
                  <c:v>3.5495567473627344E-2</c:v>
                </c:pt>
                <c:pt idx="12522">
                  <c:v>3.4474379810226337E-2</c:v>
                </c:pt>
                <c:pt idx="12523">
                  <c:v>3.3457929242467502E-2</c:v>
                </c:pt>
                <c:pt idx="12524">
                  <c:v>3.2447845729380004E-2</c:v>
                </c:pt>
                <c:pt idx="12525">
                  <c:v>3.1445633264295052E-2</c:v>
                </c:pt>
                <c:pt idx="12526">
                  <c:v>3.0452675760018675E-2</c:v>
                </c:pt>
                <c:pt idx="12527">
                  <c:v>2.9470242755117417E-2</c:v>
                </c:pt>
                <c:pt idx="12528">
                  <c:v>2.849949494278995E-2</c:v>
                </c:pt>
                <c:pt idx="12529">
                  <c:v>2.7541489524035141E-2</c:v>
                </c:pt>
                <c:pt idx="12530">
                  <c:v>2.6597185387046831E-2</c:v>
                </c:pt>
                <c:pt idx="12531">
                  <c:v>2.5667448114967361E-2</c:v>
                </c:pt>
                <c:pt idx="12532">
                  <c:v>2.4753054824312393E-2</c:v>
                </c:pt>
                <c:pt idx="12533">
                  <c:v>2.3854698836546426E-2</c:v>
                </c:pt>
                <c:pt idx="12534">
                  <c:v>2.2972994185436243E-2</c:v>
                </c:pt>
                <c:pt idx="12535">
                  <c:v>2.210847996294351E-2</c:v>
                </c:pt>
                <c:pt idx="12536">
                  <c:v>2.1261624506536556E-2</c:v>
                </c:pt>
                <c:pt idx="12537">
                  <c:v>2.0432829430905859E-2</c:v>
                </c:pt>
                <c:pt idx="12538">
                  <c:v>1.9622433507160385E-2</c:v>
                </c:pt>
                <c:pt idx="12539">
                  <c:v>1.8830716392660821E-2</c:v>
                </c:pt>
                <c:pt idx="12540">
                  <c:v>1.8057902214714233E-2</c:v>
                </c:pt>
                <c:pt idx="12541">
                  <c:v>1.730416301141106E-2</c:v>
                </c:pt>
                <c:pt idx="12542">
                  <c:v>1.6569622032932524E-2</c:v>
                </c:pt>
                <c:pt idx="12543">
                  <c:v>1.5854356906693293E-2</c:v>
                </c:pt>
                <c:pt idx="12544">
                  <c:v>1.5158402669712162E-2</c:v>
                </c:pt>
                <c:pt idx="12545">
                  <c:v>1.4481754671622875E-2</c:v>
                </c:pt>
                <c:pt idx="12546">
                  <c:v>1.3824371351749005E-2</c:v>
                </c:pt>
                <c:pt idx="12547">
                  <c:v>1.3186176893670493E-2</c:v>
                </c:pt>
                <c:pt idx="12548">
                  <c:v>1.2567063760706931E-2</c:v>
                </c:pt>
                <c:pt idx="12549">
                  <c:v>1.1966895115733374E-2</c:v>
                </c:pt>
                <c:pt idx="12550">
                  <c:v>1.1385507128729161E-2</c:v>
                </c:pt>
                <c:pt idx="12551">
                  <c:v>1.0822711175439955E-2</c:v>
                </c:pt>
                <c:pt idx="12552">
                  <c:v>1.027829593050689E-2</c:v>
                </c:pt>
                <c:pt idx="12553">
                  <c:v>9.7520293583868711E-3</c:v>
                </c:pt>
                <c:pt idx="12554">
                  <c:v>9.243660605352904E-3</c:v>
                </c:pt>
                <c:pt idx="12555">
                  <c:v>8.7529217958252324E-3</c:v>
                </c:pt>
                <c:pt idx="12556">
                  <c:v>8.2795297362410845E-3</c:v>
                </c:pt>
                <c:pt idx="12557">
                  <c:v>7.8231875296263052E-3</c:v>
                </c:pt>
                <c:pt idx="12558">
                  <c:v>7.3835861039830237E-3</c:v>
                </c:pt>
                <c:pt idx="12559">
                  <c:v>6.9604056575568425E-3</c:v>
                </c:pt>
                <c:pt idx="12560">
                  <c:v>6.5533170239937492E-3</c:v>
                </c:pt>
                <c:pt idx="12561">
                  <c:v>6.1619829603411797E-3</c:v>
                </c:pt>
                <c:pt idx="12562">
                  <c:v>5.7860593607907901E-3</c:v>
                </c:pt>
                <c:pt idx="12563">
                  <c:v>5.4251963990012576E-3</c:v>
                </c:pt>
                <c:pt idx="12564">
                  <c:v>5.0790396017794948E-3</c:v>
                </c:pt>
                <c:pt idx="12565">
                  <c:v>4.7472308568370604E-3</c:v>
                </c:pt>
                <c:pt idx="12566">
                  <c:v>4.4294093572763184E-3</c:v>
                </c:pt>
                <c:pt idx="12567">
                  <c:v>4.125212485397706E-3</c:v>
                </c:pt>
                <c:pt idx="12568">
                  <c:v>3.8342766383558185E-3</c:v>
                </c:pt>
                <c:pt idx="12569">
                  <c:v>3.5562379981278272E-3</c:v>
                </c:pt>
                <c:pt idx="12570">
                  <c:v>3.2907332481933011E-3</c:v>
                </c:pt>
                <c:pt idx="12571">
                  <c:v>3.0374002392600298E-3</c:v>
                </c:pt>
                <c:pt idx="12572">
                  <c:v>2.7958786063058154E-3</c:v>
                </c:pt>
                <c:pt idx="12573">
                  <c:v>2.5658103391417494E-3</c:v>
                </c:pt>
                <c:pt idx="12574">
                  <c:v>2.3468403086384041E-3</c:v>
                </c:pt>
                <c:pt idx="12575">
                  <c:v>2.1386167506924074E-3</c:v>
                </c:pt>
                <c:pt idx="12576">
                  <c:v>1.9407917099475262E-3</c:v>
                </c:pt>
                <c:pt idx="12577">
                  <c:v>1.753021445221543E-3</c:v>
                </c:pt>
                <c:pt idx="12578">
                  <c:v>1.5749667985279006E-3</c:v>
                </c:pt>
                <c:pt idx="12579">
                  <c:v>1.4062935295196192E-3</c:v>
                </c:pt>
                <c:pt idx="12580">
                  <c:v>1.2466726171221727E-3</c:v>
                </c:pt>
                <c:pt idx="12581">
                  <c:v>1.0957805300620936E-3</c:v>
                </c:pt>
                <c:pt idx="12582">
                  <c:v>9.5329946793898249E-4</c:v>
                </c:pt>
                <c:pt idx="12583">
                  <c:v>8.189175744305505E-4</c:v>
                </c:pt>
                <c:pt idx="12584">
                  <c:v>6.9232912416312996E-4</c:v>
                </c:pt>
                <c:pt idx="12585">
                  <c:v>5.7323468472402872E-4</c:v>
                </c:pt>
                <c:pt idx="12586">
                  <c:v>4.6134125523707956E-4</c:v>
                </c:pt>
                <c:pt idx="12587">
                  <c:v>3.563623828687727E-4</c:v>
                </c:pt>
                <c:pt idx="12588">
                  <c:v>2.5801825857957008E-4</c:v>
                </c:pt>
                <c:pt idx="12589">
                  <c:v>1.6603579338334132E-4</c:v>
                </c:pt>
                <c:pt idx="12590">
                  <c:v>8.0148676327348163E-5</c:v>
                </c:pt>
                <c:pt idx="12591">
                  <c:v>9.741535591541571E-8</c:v>
                </c:pt>
                <c:pt idx="12592">
                  <c:v>-7.437063782720435E-5</c:v>
                </c:pt>
                <c:pt idx="12593">
                  <c:v>-1.435012778296635E-4</c:v>
                </c:pt>
                <c:pt idx="12594">
                  <c:v>-2.0753344955214538E-4</c:v>
                </c:pt>
                <c:pt idx="12595">
                  <c:v>-2.6669926510285483E-4</c:v>
                </c:pt>
                <c:pt idx="12596">
                  <c:v>-3.2122403271021653E-4</c:v>
                </c:pt>
                <c:pt idx="12597">
                  <c:v>-3.7132629674116859E-4</c:v>
                </c:pt>
                <c:pt idx="12598">
                  <c:v>-4.1721788797327965E-4</c:v>
                </c:pt>
                <c:pt idx="12599">
                  <c:v>-4.5910398330855772E-4</c:v>
                </c:pt>
                <c:pt idx="12600">
                  <c:v>-4.9718317415523743E-4</c:v>
                </c:pt>
                <c:pt idx="12601">
                  <c:v>-5.3164754274110098E-4</c:v>
                </c:pt>
                <c:pt idx="12602">
                  <c:v>-5.626827456579411E-4</c:v>
                </c:pt>
                <c:pt idx="12603">
                  <c:v>-5.9046810397168047E-4</c:v>
                </c:pt>
                <c:pt idx="12604">
                  <c:v>-6.1517669926642237E-4</c:v>
                </c:pt>
                <c:pt idx="12605">
                  <c:v>-6.3697547502332072E-4</c:v>
                </c:pt>
                <c:pt idx="12606">
                  <c:v>-6.56025342766654E-4</c:v>
                </c:pt>
                <c:pt idx="12607">
                  <c:v>-6.7248129243988074E-4</c:v>
                </c:pt>
                <c:pt idx="12608">
                  <c:v>-6.8649250650377764E-4</c:v>
                </c:pt>
                <c:pt idx="12609">
                  <c:v>-6.9820247727699319E-4</c:v>
                </c:pt>
                <c:pt idx="12610">
                  <c:v>-7.0774912706655913E-4</c:v>
                </c:pt>
                <c:pt idx="12611">
                  <c:v>-7.1526493066208772E-4</c:v>
                </c:pt>
                <c:pt idx="12612">
                  <c:v>-7.2087703979252917E-4</c:v>
                </c:pt>
                <c:pt idx="12613">
                  <c:v>-7.2470740916859386E-4</c:v>
                </c:pt>
                <c:pt idx="12614">
                  <c:v>-7.2687292375713582E-4</c:v>
                </c:pt>
                <c:pt idx="12615">
                  <c:v>-7.2748552695611724E-4</c:v>
                </c:pt>
                <c:pt idx="12616">
                  <c:v>-7.2665234936013093E-4</c:v>
                </c:pt>
                <c:pt idx="12617">
                  <c:v>-7.2447583782695064E-4</c:v>
                </c:pt>
                <c:pt idx="12618">
                  <c:v>-7.2105388457519731E-4</c:v>
                </c:pt>
                <c:pt idx="12619">
                  <c:v>-7.1647995606195574E-4</c:v>
                </c:pt>
                <c:pt idx="12620">
                  <c:v>-7.1084322140714691E-4</c:v>
                </c:pt>
                <c:pt idx="12621">
                  <c:v>-7.0422868014857179E-4</c:v>
                </c:pt>
                <c:pt idx="12622">
                  <c:v>-6.9671728912793092E-4</c:v>
                </c:pt>
                <c:pt idx="12623">
                  <c:v>-6.8838608832370223E-4</c:v>
                </c:pt>
                <c:pt idx="12624">
                  <c:v>-6.7930832546165784E-4</c:v>
                </c:pt>
                <c:pt idx="12625">
                  <c:v>-6.695535792479412E-4</c:v>
                </c:pt>
                <c:pt idx="12626">
                  <c:v>-6.5918788108310935E-4</c:v>
                </c:pt>
                <c:pt idx="12627">
                  <c:v>-6.4827383512834527E-4</c:v>
                </c:pt>
                <c:pt idx="12628">
                  <c:v>-6.3687073660721434E-4</c:v>
                </c:pt>
                <c:pt idx="12629">
                  <c:v>-6.2503468823786601E-4</c:v>
                </c:pt>
                <c:pt idx="12630">
                  <c:v>-6.1281871470152062E-4</c:v>
                </c:pt>
                <c:pt idx="12631">
                  <c:v>-6.0027287506345204E-4</c:v>
                </c:pt>
                <c:pt idx="12632">
                  <c:v>-5.8744437307243255E-4</c:v>
                </c:pt>
                <c:pt idx="12633">
                  <c:v>-5.743776652739099E-4</c:v>
                </c:pt>
                <c:pt idx="12634">
                  <c:v>-5.6111456688087778E-4</c:v>
                </c:pt>
                <c:pt idx="12635">
                  <c:v>-5.4769435535465341E-4</c:v>
                </c:pt>
                <c:pt idx="12636">
                  <c:v>-5.3415387165551989E-4</c:v>
                </c:pt>
                <c:pt idx="12637">
                  <c:v>-5.2052761913048853E-4</c:v>
                </c:pt>
                <c:pt idx="12638">
                  <c:v>-5.0684786001225211E-4</c:v>
                </c:pt>
                <c:pt idx="12639">
                  <c:v>-4.931447095098512E-4</c:v>
                </c:pt>
                <c:pt idx="12640">
                  <c:v>-4.7944622747753964E-4</c:v>
                </c:pt>
                <c:pt idx="12641">
                  <c:v>-4.6577850765399048E-4</c:v>
                </c:pt>
                <c:pt idx="12642">
                  <c:v>-4.521657644691749E-4</c:v>
                </c:pt>
                <c:pt idx="12643">
                  <c:v>-4.3863041742115723E-4</c:v>
                </c:pt>
                <c:pt idx="12644">
                  <c:v>-4.2519317302956743E-4</c:v>
                </c:pt>
                <c:pt idx="12645">
                  <c:v>-4.118731043767073E-4</c:v>
                </c:pt>
                <c:pt idx="12646">
                  <c:v>-3.9868772825114662E-4</c:v>
                </c:pt>
                <c:pt idx="12647">
                  <c:v>-3.8565307991224611E-4</c:v>
                </c:pt>
                <c:pt idx="12648">
                  <c:v>-3.7278378549735267E-4</c:v>
                </c:pt>
                <c:pt idx="12649">
                  <c:v>-3.6009313209643223E-4</c:v>
                </c:pt>
                <c:pt idx="12650">
                  <c:v>-3.4759313552168886E-4</c:v>
                </c:pt>
                <c:pt idx="12651">
                  <c:v>-3.3529460580223317E-4</c:v>
                </c:pt>
                <c:pt idx="12652">
                  <c:v>-3.2320721043615808E-4</c:v>
                </c:pt>
                <c:pt idx="12653">
                  <c:v>-3.113395354344497E-4</c:v>
                </c:pt>
                <c:pt idx="12654">
                  <c:v>-2.9969914419301268E-4</c:v>
                </c:pt>
                <c:pt idx="12655">
                  <c:v>-2.882926342307571E-4</c:v>
                </c:pt>
                <c:pt idx="12656">
                  <c:v>-2.7712569183315053E-4</c:v>
                </c:pt>
                <c:pt idx="12657">
                  <c:v>-2.6620314464194405E-4</c:v>
                </c:pt>
                <c:pt idx="12658">
                  <c:v>-2.555290122328888E-4</c:v>
                </c:pt>
                <c:pt idx="12659">
                  <c:v>-2.4510655472423755E-4</c:v>
                </c:pt>
                <c:pt idx="12660">
                  <c:v>-2.3493831945962316E-4</c:v>
                </c:pt>
                <c:pt idx="12661">
                  <c:v>-2.2502618580959736E-4</c:v>
                </c:pt>
                <c:pt idx="12662">
                  <c:v>-2.1537140813663301E-4</c:v>
                </c:pt>
                <c:pt idx="12663">
                  <c:v>-2.0597465696882997E-4</c:v>
                </c:pt>
                <c:pt idx="12664">
                  <c:v>-1.9683605842784853E-4</c:v>
                </c:pt>
                <c:pt idx="12665">
                  <c:v>-1.879552319567916E-4</c:v>
                </c:pt>
                <c:pt idx="12666">
                  <c:v>-1.7933132639385264E-4</c:v>
                </c:pt>
                <c:pt idx="12667">
                  <c:v>-1.7096305443752984E-4</c:v>
                </c:pt>
                <c:pt idx="12668">
                  <c:v>-1.6284872554912352E-4</c:v>
                </c:pt>
                <c:pt idx="12669">
                  <c:v>-1.5498627733805483E-4</c:v>
                </c:pt>
                <c:pt idx="12670">
                  <c:v>-1.4737330547529533E-4</c:v>
                </c:pt>
                <c:pt idx="12671">
                  <c:v>-1.4000709217987603E-4</c:v>
                </c:pt>
                <c:pt idx="12672">
                  <c:v>-1.328846333230593E-4</c:v>
                </c:pt>
                <c:pt idx="12673">
                  <c:v>-1.2600266419431782E-4</c:v>
                </c:pt>
                <c:pt idx="12674">
                  <c:v>-1.1935768397275917E-4</c:v>
                </c:pt>
                <c:pt idx="12675">
                  <c:v>-1.1294597894709431E-4</c:v>
                </c:pt>
                <c:pt idx="12676">
                  <c:v>-1.067636445266542E-4</c:v>
                </c:pt>
                <c:pt idx="12677">
                  <c:v>-1.0080660608532238E-4</c:v>
                </c:pt>
                <c:pt idx="12678">
                  <c:v>-9.5070638679586766E-5</c:v>
                </c:pt>
                <c:pt idx="12679">
                  <c:v>-8.9551385681209256E-5</c:v>
                </c:pt>
                <c:pt idx="12680">
                  <c:v>-8.4244376364278991E-5</c:v>
                </c:pt>
                <c:pt idx="12681">
                  <c:v>-7.9145042485661814E-5</c:v>
                </c:pt>
                <c:pt idx="12682">
                  <c:v>-7.4248733897075406E-5</c:v>
                </c:pt>
                <c:pt idx="12683">
                  <c:v>-6.955073322622138E-5</c:v>
                </c:pt>
                <c:pt idx="12684">
                  <c:v>-6.5046269663593105E-5</c:v>
                </c:pt>
                <c:pt idx="12685">
                  <c:v>-6.0730531890744898E-5</c:v>
                </c:pt>
                <c:pt idx="12686">
                  <c:v>-5.6598680184970104E-5</c:v>
                </c:pt>
                <c:pt idx="12687">
                  <c:v>-5.2645857734487096E-5</c:v>
                </c:pt>
                <c:pt idx="12688">
                  <c:v>-4.886720119737465E-5</c:v>
                </c:pt>
                <c:pt idx="12689">
                  <c:v>-4.5257850536639278E-5</c:v>
                </c:pt>
                <c:pt idx="12690">
                  <c:v>-4.1812958162935508E-5</c:v>
                </c:pt>
                <c:pt idx="12691">
                  <c:v>-3.8527697415594221E-5</c:v>
                </c:pt>
                <c:pt idx="12692">
                  <c:v>-3.5397270411754945E-5</c:v>
                </c:pt>
                <c:pt idx="12693">
                  <c:v>-3.2416915292536854E-5</c:v>
                </c:pt>
                <c:pt idx="12694">
                  <c:v>-2.9581912894328646E-5</c:v>
                </c:pt>
                <c:pt idx="12695">
                  <c:v>-2.6887592872427193E-5</c:v>
                </c:pt>
                <c:pt idx="12696">
                  <c:v>-2.4329339303412542E-5</c:v>
                </c:pt>
                <c:pt idx="12697">
                  <c:v>-2.1902595791811155E-5</c:v>
                </c:pt>
                <c:pt idx="12698">
                  <c:v>-1.9602870105773002E-5</c:v>
                </c:pt>
                <c:pt idx="12699">
                  <c:v>-1.7425738365672711E-5</c:v>
                </c:pt>
                <c:pt idx="12700">
                  <c:v>-1.5366848808738721E-5</c:v>
                </c:pt>
                <c:pt idx="12701">
                  <c:v>-1.3421925152020945E-5</c:v>
                </c:pt>
                <c:pt idx="12702">
                  <c:v>-1.158676957522616E-5</c:v>
                </c:pt>
                <c:pt idx="12703">
                  <c:v>-9.8572653441815184E-6</c:v>
                </c:pt>
                <c:pt idx="12704">
                  <c:v>-8.2293790949320125E-6</c:v>
                </c:pt>
                <c:pt idx="12705">
                  <c:v>-6.6991627977366474E-6</c:v>
                </c:pt>
                <c:pt idx="12706">
                  <c:v>-5.262755419501784E-6</c:v>
                </c:pt>
                <c:pt idx="12707">
                  <c:v>-3.9163843024789602E-6</c:v>
                </c:pt>
                <c:pt idx="12708">
                  <c:v>-2.6563662763578182E-6</c:v>
                </c:pt>
                <c:pt idx="12709">
                  <c:v>-1.4791085202046681E-6</c:v>
                </c:pt>
                <c:pt idx="12710">
                  <c:v>-3.811091900318706E-7</c:v>
                </c:pt>
                <c:pt idx="12711">
                  <c:v>6.4104217286553201E-7</c:v>
                </c:pt>
                <c:pt idx="12712">
                  <c:v>1.590664438302473E-6</c:v>
                </c:pt>
                <c:pt idx="12713">
                  <c:v>2.4709848744391028E-6</c:v>
                </c:pt>
                <c:pt idx="12714">
                  <c:v>3.2851393125723749E-6</c:v>
                </c:pt>
                <c:pt idx="12715">
                  <c:v>4.0361724767819936E-6</c:v>
                </c:pt>
                <c:pt idx="12716">
                  <c:v>4.727038466296787E-6</c:v>
                </c:pt>
                <c:pt idx="12717">
                  <c:v>5.360601378999197E-6</c:v>
                </c:pt>
                <c:pt idx="12718">
                  <c:v>5.9396360650213864E-6</c:v>
                </c:pt>
                <c:pt idx="12719">
                  <c:v>6.4668289999059275E-6</c:v>
                </c:pt>
                <c:pt idx="12720">
                  <c:v>6.9447792673077112E-6</c:v>
                </c:pt>
                <c:pt idx="12721">
                  <c:v>7.3759996417015339E-6</c:v>
                </c:pt>
                <c:pt idx="12722">
                  <c:v>7.7629177620320353E-6</c:v>
                </c:pt>
                <c:pt idx="12723">
                  <c:v>8.1078773876994986E-6</c:v>
                </c:pt>
                <c:pt idx="12724">
                  <c:v>8.413139728716313E-6</c:v>
                </c:pt>
                <c:pt idx="12725">
                  <c:v>8.6808848422955578E-6</c:v>
                </c:pt>
                <c:pt idx="12726">
                  <c:v>8.9132130885447537E-6</c:v>
                </c:pt>
                <c:pt idx="12727">
                  <c:v>9.1121466383346656E-6</c:v>
                </c:pt>
                <c:pt idx="12728">
                  <c:v>9.2796310267960972E-6</c:v>
                </c:pt>
                <c:pt idx="12729">
                  <c:v>9.4175367462660752E-6</c:v>
                </c:pt>
                <c:pt idx="12730">
                  <c:v>9.5276608728595739E-6</c:v>
                </c:pt>
                <c:pt idx="12731">
                  <c:v>9.6117287211846457E-6</c:v>
                </c:pt>
                <c:pt idx="12732">
                  <c:v>9.6713955220464241E-6</c:v>
                </c:pt>
                <c:pt idx="12733">
                  <c:v>9.7082481183011032E-6</c:v>
                </c:pt>
                <c:pt idx="12734">
                  <c:v>9.7238066743231781E-6</c:v>
                </c:pt>
                <c:pt idx="12735">
                  <c:v>9.719526394839572E-6</c:v>
                </c:pt>
                <c:pt idx="12736">
                  <c:v>9.6967992491622976E-6</c:v>
                </c:pt>
                <c:pt idx="12737">
                  <c:v>9.6569556971176882E-6</c:v>
                </c:pt>
                <c:pt idx="12738">
                  <c:v>9.6012664132252734E-6</c:v>
                </c:pt>
                <c:pt idx="12739">
                  <c:v>9.5309440059229533E-6</c:v>
                </c:pt>
                <c:pt idx="12740">
                  <c:v>9.4471447288682683E-6</c:v>
                </c:pt>
                <c:pt idx="12741">
                  <c:v>9.3509701815680381E-6</c:v>
                </c:pt>
                <c:pt idx="12742">
                  <c:v>9.243468996800698E-6</c:v>
                </c:pt>
                <c:pt idx="12743">
                  <c:v>9.125638512498115E-6</c:v>
                </c:pt>
                <c:pt idx="12744">
                  <c:v>8.9984264259464108E-6</c:v>
                </c:pt>
                <c:pt idx="12745">
                  <c:v>8.8627324283486237E-6</c:v>
                </c:pt>
                <c:pt idx="12746">
                  <c:v>8.7194098179663607E-6</c:v>
                </c:pt>
                <c:pt idx="12747">
                  <c:v>8.5692670902235617E-6</c:v>
                </c:pt>
                <c:pt idx="12748">
                  <c:v>8.4130695033122536E-6</c:v>
                </c:pt>
                <c:pt idx="12749">
                  <c:v>8.2515406179896394E-6</c:v>
                </c:pt>
                <c:pt idx="12750">
                  <c:v>8.0853638103968624E-6</c:v>
                </c:pt>
                <c:pt idx="12751">
                  <c:v>7.9151837568635289E-6</c:v>
                </c:pt>
                <c:pt idx="12752">
                  <c:v>7.741607889788092E-6</c:v>
                </c:pt>
                <c:pt idx="12753">
                  <c:v>7.5652078238038522E-6</c:v>
                </c:pt>
                <c:pt idx="12754">
                  <c:v>7.3865207515523925E-6</c:v>
                </c:pt>
                <c:pt idx="12755">
                  <c:v>7.2060508084923521E-6</c:v>
                </c:pt>
                <c:pt idx="12756">
                  <c:v>7.0242704062710728E-6</c:v>
                </c:pt>
                <c:pt idx="12757">
                  <c:v>6.8416215342801725E-6</c:v>
                </c:pt>
                <c:pt idx="12758">
                  <c:v>6.6585170291038993E-6</c:v>
                </c:pt>
                <c:pt idx="12759">
                  <c:v>6.4753418116514749E-6</c:v>
                </c:pt>
                <c:pt idx="12760">
                  <c:v>6.2924540918412408E-6</c:v>
                </c:pt>
                <c:pt idx="12761">
                  <c:v>6.11018654077661E-6</c:v>
                </c:pt>
                <c:pt idx="12762">
                  <c:v>5.9288474304203428E-6</c:v>
                </c:pt>
                <c:pt idx="12763">
                  <c:v>5.7487217408360836E-6</c:v>
                </c:pt>
                <c:pt idx="12764">
                  <c:v>5.5700722351239103E-6</c:v>
                </c:pt>
                <c:pt idx="12765">
                  <c:v>5.3931405022298405E-6</c:v>
                </c:pt>
                <c:pt idx="12766">
                  <c:v>5.2181479678589635E-6</c:v>
                </c:pt>
                <c:pt idx="12767">
                  <c:v>5.0452968737671321E-6</c:v>
                </c:pt>
                <c:pt idx="12768">
                  <c:v>4.8747712257480508E-6</c:v>
                </c:pt>
                <c:pt idx="12769">
                  <c:v>4.7067377106709492E-6</c:v>
                </c:pt>
                <c:pt idx="12770">
                  <c:v>4.5413465829587056E-6</c:v>
                </c:pt>
                <c:pt idx="12771">
                  <c:v>4.3787325209283772E-6</c:v>
                </c:pt>
                <c:pt idx="12772">
                  <c:v>4.2190154534444312E-6</c:v>
                </c:pt>
                <c:pt idx="12773">
                  <c:v>4.0623013573610959E-6</c:v>
                </c:pt>
                <c:pt idx="12774">
                  <c:v>3.9086830262532158E-6</c:v>
                </c:pt>
                <c:pt idx="12775">
                  <c:v>3.758240810955556E-6</c:v>
                </c:pt>
                <c:pt idx="12776">
                  <c:v>3.6110433324486499E-6</c:v>
                </c:pt>
                <c:pt idx="12777">
                  <c:v>3.4671481676450691E-6</c:v>
                </c:pt>
                <c:pt idx="12778">
                  <c:v>3.3266025086435611E-6</c:v>
                </c:pt>
                <c:pt idx="12779">
                  <c:v>3.1894437960302458E-6</c:v>
                </c:pt>
                <c:pt idx="12780">
                  <c:v>3.0557003268155203E-6</c:v>
                </c:pt>
                <c:pt idx="12781">
                  <c:v>2.9253918376033817E-6</c:v>
                </c:pt>
                <c:pt idx="12782">
                  <c:v>2.7985300635958554E-6</c:v>
                </c:pt>
                <c:pt idx="12783">
                  <c:v>2.675119274039912E-6</c:v>
                </c:pt>
                <c:pt idx="12784">
                  <c:v>2.5551567847272541E-6</c:v>
                </c:pt>
                <c:pt idx="12785">
                  <c:v>2.4386334481590516E-6</c:v>
                </c:pt>
                <c:pt idx="12786">
                  <c:v>2.3255341219881211E-6</c:v>
                </c:pt>
                <c:pt idx="12787">
                  <c:v>2.2158381163501721E-6</c:v>
                </c:pt>
                <c:pt idx="12788">
                  <c:v>2.1095196206938393E-6</c:v>
                </c:pt>
                <c:pt idx="12789">
                  <c:v>2.006548110716199E-6</c:v>
                </c:pt>
                <c:pt idx="12790">
                  <c:v>1.9068887360065612E-6</c:v>
                </c:pt>
                <c:pt idx="12791">
                  <c:v>1.8105026889964329E-6</c:v>
                </c:pt>
                <c:pt idx="12792">
                  <c:v>1.7173475558079886E-6</c:v>
                </c:pt>
                <c:pt idx="12793">
                  <c:v>1.6273776495868687E-6</c:v>
                </c:pt>
                <c:pt idx="12794">
                  <c:v>1.5405443268981509E-6</c:v>
                </c:pt>
                <c:pt idx="12795">
                  <c:v>1.4567962877565755E-6</c:v>
                </c:pt>
                <c:pt idx="12796">
                  <c:v>1.3760798598538432E-6</c:v>
                </c:pt>
                <c:pt idx="12797">
                  <c:v>1.2983392675370364E-6</c:v>
                </c:pt>
                <c:pt idx="12798">
                  <c:v>1.2235168860829943E-6</c:v>
                </c:pt>
                <c:pt idx="12799">
                  <c:v>1.1515534818037886E-6</c:v>
                </c:pt>
                <c:pt idx="12800">
                  <c:v>1.0823884385084832E-6</c:v>
                </c:pt>
                <c:pt idx="12801">
                  <c:v>1.0159599708360509E-6</c:v>
                </c:pt>
                <c:pt idx="12802">
                  <c:v>9.5220532496368644E-7</c:v>
                </c:pt>
                <c:pt idx="12803">
                  <c:v>8.9106096718397683E-7</c:v>
                </c:pt>
                <c:pt idx="12804">
                  <c:v>8.3246276083335017E-7</c:v>
                </c:pt>
                <c:pt idx="12805">
                  <c:v>7.763461320430453E-7</c:v>
                </c:pt>
                <c:pt idx="12806">
                  <c:v>7.2264622477252882E-7</c:v>
                </c:pt>
                <c:pt idx="12807">
                  <c:v>6.7129804557388921E-7</c:v>
                </c:pt>
                <c:pt idx="12808">
                  <c:v>6.2223659852424472E-7</c:v>
                </c:pt>
                <c:pt idx="12809">
                  <c:v>5.7539701075169344E-7</c:v>
                </c:pt>
                <c:pt idx="12810">
                  <c:v>5.3071464896879324E-7</c:v>
                </c:pt>
                <c:pt idx="12811">
                  <c:v>4.8812522741601575E-7</c:v>
                </c:pt>
                <c:pt idx="12812">
                  <c:v>4.4756490760613856E-7</c:v>
                </c:pt>
                <c:pt idx="12813">
                  <c:v>4.0897039024906392E-7</c:v>
                </c:pt>
                <c:pt idx="12814">
                  <c:v>3.7227899972517251E-7</c:v>
                </c:pt>
                <c:pt idx="12815">
                  <c:v>3.3742876146402183E-7</c:v>
                </c:pt>
                <c:pt idx="12816">
                  <c:v>3.0435847257398364E-7</c:v>
                </c:pt>
                <c:pt idx="12817">
                  <c:v>2.7300776605733865E-7</c:v>
                </c:pt>
                <c:pt idx="12818">
                  <c:v>2.433171689343804E-7</c:v>
                </c:pt>
                <c:pt idx="12819">
                  <c:v>2.1522815458925851E-7</c:v>
                </c:pt>
                <c:pt idx="12820">
                  <c:v>1.8868318963962777E-7</c:v>
                </c:pt>
                <c:pt idx="12821">
                  <c:v>1.6362577562166285E-7</c:v>
                </c:pt>
                <c:pt idx="12822">
                  <c:v>1.4000048577165535E-7</c:v>
                </c:pt>
                <c:pt idx="12823">
                  <c:v>1.1775299717526251E-7</c:v>
                </c:pt>
                <c:pt idx="12824">
                  <c:v>9.6830118545495166E-8</c:v>
                </c:pt>
                <c:pt idx="12825">
                  <c:v>7.7179813880759897E-8</c:v>
                </c:pt>
                <c:pt idx="12826">
                  <c:v>5.8751222244683326E-8</c:v>
                </c:pt>
                <c:pt idx="12827">
                  <c:v>4.1494673900067116E-8</c:v>
                </c:pt>
                <c:pt idx="12828">
                  <c:v>2.5361703020149882E-8</c:v>
                </c:pt>
                <c:pt idx="12829">
                  <c:v>1.0305057191384211E-8</c:v>
                </c:pt>
                <c:pt idx="12830">
                  <c:v>-3.7212960868129431E-9</c:v>
                </c:pt>
                <c:pt idx="12831">
                  <c:v>-1.6762165708418233E-8</c:v>
                </c:pt>
                <c:pt idx="12832">
                  <c:v>-2.8861135884671974E-8</c:v>
                </c:pt>
                <c:pt idx="12833">
                  <c:v>-4.006056750497032E-8</c:v>
                </c:pt>
                <c:pt idx="12834">
                  <c:v>-5.0401601762177887E-8</c:v>
                </c:pt>
                <c:pt idx="12835">
                  <c:v>-5.9924165877430952E-8</c:v>
                </c:pt>
                <c:pt idx="12836">
                  <c:v>-6.8666980766954977E-8</c:v>
                </c:pt>
                <c:pt idx="12837">
                  <c:v>-7.6667570500659507E-8</c:v>
                </c:pt>
                <c:pt idx="12838">
                  <c:v>-8.396227340929506E-8</c:v>
                </c:pt>
                <c:pt idx="12839">
                  <c:v>-9.0586254703767578E-8</c:v>
                </c:pt>
                <c:pt idx="12840">
                  <c:v>-9.6573520476802331E-8</c:v>
                </c:pt>
                <c:pt idx="12841">
                  <c:v>-1.0195693296353743E-7</c:v>
                </c:pt>
                <c:pt idx="12842">
                  <c:v>-1.0676822694380803E-7</c:v>
                </c:pt>
                <c:pt idx="12843">
                  <c:v>-1.1103802717485564E-7</c:v>
                </c:pt>
                <c:pt idx="12844">
                  <c:v>-1.1479586674897253E-7</c:v>
                </c:pt>
                <c:pt idx="12845">
                  <c:v>-1.1807020627616371E-7</c:v>
                </c:pt>
                <c:pt idx="12846">
                  <c:v>-1.2088845379728569E-7</c:v>
                </c:pt>
                <c:pt idx="12847">
                  <c:v>-1.2327698533831041E-7</c:v>
                </c:pt>
                <c:pt idx="12848">
                  <c:v>-1.2526116602135295E-7</c:v>
                </c:pt>
                <c:pt idx="12849">
                  <c:v>-1.2686537165291569E-7</c:v>
                </c:pt>
                <c:pt idx="12850">
                  <c:v>-1.2811301071442961E-7</c:v>
                </c:pt>
                <c:pt idx="12851">
                  <c:v>-1.290265466846187E-7</c:v>
                </c:pt>
                <c:pt idx="12852">
                  <c:v>-1.2962752062749483E-7</c:v>
                </c:pt>
                <c:pt idx="12853">
                  <c:v>-1.2993657398389075E-7</c:v>
                </c:pt>
                <c:pt idx="12854">
                  <c:v>-1.2997347150837756E-7</c:v>
                </c:pt>
                <c:pt idx="12855">
                  <c:v>-1.2975712429719156E-7</c:v>
                </c:pt>
                <c:pt idx="12856">
                  <c:v>-1.2930561285640807E-7</c:v>
                </c:pt>
                <c:pt idx="12857">
                  <c:v>-1.2863621016306664E-7</c:v>
                </c:pt>
                <c:pt idx="12858">
                  <c:v>-1.2776540467526233E-7</c:v>
                </c:pt>
                <c:pt idx="12859">
                  <c:v>-1.2670892325038454E-7</c:v>
                </c:pt>
                <c:pt idx="12860">
                  <c:v>-1.2548175393370826E-7</c:v>
                </c:pt>
                <c:pt idx="12861">
                  <c:v>-1.2409816858243076E-7</c:v>
                </c:pt>
                <c:pt idx="12862">
                  <c:v>-1.2257174529299743E-7</c:v>
                </c:pt>
                <c:pt idx="12863">
                  <c:v>-1.2091539060218122E-7</c:v>
                </c:pt>
                <c:pt idx="12864">
                  <c:v>-1.1914136143487997E-7</c:v>
                </c:pt>
                <c:pt idx="12865">
                  <c:v>-1.172612867739678E-7</c:v>
                </c:pt>
                <c:pt idx="12866">
                  <c:v>-1.1528618902979241E-7</c:v>
                </c:pt>
                <c:pt idx="12867">
                  <c:v>-1.1322650508905501E-7</c:v>
                </c:pt>
                <c:pt idx="12868">
                  <c:v>-1.1109210702483745E-7</c:v>
                </c:pt>
                <c:pt idx="12869">
                  <c:v>-1.0889232245147203E-7</c:v>
                </c:pt>
                <c:pt idx="12870">
                  <c:v>-1.066359545097643E-7</c:v>
                </c:pt>
                <c:pt idx="12871">
                  <c:v>-1.0433130146981024E-7</c:v>
                </c:pt>
                <c:pt idx="12872">
                  <c:v>-1.0198617594027065E-7</c:v>
                </c:pt>
                <c:pt idx="12873">
                  <c:v>-9.9607923674505967E-8</c:v>
                </c:pt>
                <c:pt idx="12874">
                  <c:v>-9.7203441965416401E-8</c:v>
                </c:pt>
                <c:pt idx="12875">
                  <c:v>-9.4779197622201423E-8</c:v>
                </c:pt>
                <c:pt idx="12876">
                  <c:v>-9.2341244523524467E-8</c:v>
                </c:pt>
                <c:pt idx="12877">
                  <c:v>-8.989524074277629E-8</c:v>
                </c:pt>
                <c:pt idx="12878">
                  <c:v>-8.7446465242252356E-8</c:v>
                </c:pt>
                <c:pt idx="12879">
                  <c:v>-8.4999834134116431E-8</c:v>
                </c:pt>
                <c:pt idx="12880">
                  <c:v>-8.2559916507002455E-8</c:v>
                </c:pt>
                <c:pt idx="12881">
                  <c:v>-8.0130949818027831E-8</c:v>
                </c:pt>
                <c:pt idx="12882">
                  <c:v>-7.7716854850845026E-8</c:v>
                </c:pt>
                <c:pt idx="12883">
                  <c:v>-7.5321250241148318E-8</c:v>
                </c:pt>
                <c:pt idx="12884">
                  <c:v>-7.294746657179304E-8</c:v>
                </c:pt>
                <c:pt idx="12885">
                  <c:v>-7.0598560040359837E-8</c:v>
                </c:pt>
                <c:pt idx="12886">
                  <c:v>-6.8277325702625474E-8</c:v>
                </c:pt>
                <c:pt idx="12887">
                  <c:v>-6.5986310295978689E-8</c:v>
                </c:pt>
                <c:pt idx="12888">
                  <c:v>-6.3727824647346277E-8</c:v>
                </c:pt>
                <c:pt idx="12889">
                  <c:v>-6.1503955670679432E-8</c:v>
                </c:pt>
                <c:pt idx="12890">
                  <c:v>-5.9316577959488716E-8</c:v>
                </c:pt>
                <c:pt idx="12891">
                  <c:v>-5.7167364980312763E-8</c:v>
                </c:pt>
                <c:pt idx="12892">
                  <c:v>-5.5057799873370114E-8</c:v>
                </c:pt>
                <c:pt idx="12893">
                  <c:v>-5.2989185866957506E-8</c:v>
                </c:pt>
                <c:pt idx="12894">
                  <c:v>-5.0962656312452886E-8</c:v>
                </c:pt>
                <c:pt idx="12895">
                  <c:v>-4.8979184347028899E-8</c:v>
                </c:pt>
                <c:pt idx="12896">
                  <c:v>-4.7039592191409096E-8</c:v>
                </c:pt>
                <c:pt idx="12897">
                  <c:v>-4.5144560090188531E-8</c:v>
                </c:pt>
                <c:pt idx="12898">
                  <c:v>-4.3294634902407403E-8</c:v>
                </c:pt>
                <c:pt idx="12899">
                  <c:v>-4.1490238350202774E-8</c:v>
                </c:pt>
                <c:pt idx="12900">
                  <c:v>-3.9731674933479512E-8</c:v>
                </c:pt>
                <c:pt idx="12901">
                  <c:v>-3.8019139518628618E-8</c:v>
                </c:pt>
                <c:pt idx="12902">
                  <c:v>-3.6352724609392758E-8</c:v>
                </c:pt>
                <c:pt idx="12903">
                  <c:v>-3.4732427308025315E-8</c:v>
                </c:pt>
                <c:pt idx="12904">
                  <c:v>-3.3158155974918628E-8</c:v>
                </c:pt>
                <c:pt idx="12905">
                  <c:v>-3.1629736594888823E-8</c:v>
                </c:pt>
                <c:pt idx="12906">
                  <c:v>-3.0146918858298696E-8</c:v>
                </c:pt>
                <c:pt idx="12907">
                  <c:v>-2.8709381965180128E-8</c:v>
                </c:pt>
                <c:pt idx="12908">
                  <c:v>-2.7316740160481994E-8</c:v>
                </c:pt>
                <c:pt idx="12909">
                  <c:v>-2.5968548008521483E-8</c:v>
                </c:pt>
                <c:pt idx="12910">
                  <c:v>-2.4664305414656423E-8</c:v>
                </c:pt>
                <c:pt idx="12911">
                  <c:v>-2.3403462402124243E-8</c:v>
                </c:pt>
                <c:pt idx="12912">
                  <c:v>-2.2185423651911618E-8</c:v>
                </c:pt>
                <c:pt idx="12913">
                  <c:v>-2.1009552813426985E-8</c:v>
                </c:pt>
                <c:pt idx="12914">
                  <c:v>-1.9875176593647992E-8</c:v>
                </c:pt>
                <c:pt idx="12915">
                  <c:v>-1.8781588632308861E-8</c:v>
                </c:pt>
                <c:pt idx="12916">
                  <c:v>-1.7728053170576443E-8</c:v>
                </c:pt>
                <c:pt idx="12917">
                  <c:v>-1.6713808520543623E-8</c:v>
                </c:pt>
                <c:pt idx="12918">
                  <c:v>-1.5738070342740888E-8</c:v>
                </c:pt>
                <c:pt idx="12919">
                  <c:v>-1.4800034738735501E-8</c:v>
                </c:pt>
                <c:pt idx="12920">
                  <c:v>-1.3898881165750833E-8</c:v>
                </c:pt>
                <c:pt idx="12921">
                  <c:v>-1.303377518009844E-8</c:v>
                </c:pt>
                <c:pt idx="12922">
                  <c:v>-1.2203871016071651E-8</c:v>
                </c:pt>
                <c:pt idx="12923">
                  <c:v>-1.1408314006803105E-8</c:v>
                </c:pt>
                <c:pt idx="12924">
                  <c:v>-1.0646242853440097E-8</c:v>
                </c:pt>
                <c:pt idx="12925">
                  <c:v>-9.9167917488406247E-9</c:v>
                </c:pt>
                <c:pt idx="12926">
                  <c:v>-9.2190923618412247E-9</c:v>
                </c:pt>
                <c:pt idx="12927">
                  <c:v>-8.5522756879945881E-9</c:v>
                </c:pt>
                <c:pt idx="12928">
                  <c:v>-7.9154737725208654E-9</c:v>
                </c:pt>
                <c:pt idx="12929">
                  <c:v>-7.3078213110624787E-9</c:v>
                </c:pt>
                <c:pt idx="12930">
                  <c:v>-6.7284571336783344E-9</c:v>
                </c:pt>
                <c:pt idx="12931">
                  <c:v>-6.1765255773588712E-9</c:v>
                </c:pt>
                <c:pt idx="12932">
                  <c:v>-5.6511777521904909E-9</c:v>
                </c:pt>
                <c:pt idx="12933">
                  <c:v>-5.1515727061450005E-9</c:v>
                </c:pt>
                <c:pt idx="12934">
                  <c:v>-4.6768784933183572E-9</c:v>
                </c:pt>
                <c:pt idx="12935">
                  <c:v>-4.2262731502926188E-9</c:v>
                </c:pt>
                <c:pt idx="12936">
                  <c:v>-3.7989455851463192E-9</c:v>
                </c:pt>
                <c:pt idx="12937">
                  <c:v>-3.3940963834912056E-9</c:v>
                </c:pt>
                <c:pt idx="12938">
                  <c:v>-3.0109385357680452E-9</c:v>
                </c:pt>
                <c:pt idx="12939">
                  <c:v>-2.6486980898908065E-9</c:v>
                </c:pt>
                <c:pt idx="12940">
                  <c:v>-2.3066147331873092E-9</c:v>
                </c:pt>
                <c:pt idx="12941">
                  <c:v>-1.9839423074453679E-9</c:v>
                </c:pt>
                <c:pt idx="12942">
                  <c:v>-1.6799492607368703E-9</c:v>
                </c:pt>
                <c:pt idx="12943">
                  <c:v>-1.3939190395579579E-9</c:v>
                </c:pt>
                <c:pt idx="12944">
                  <c:v>-1.1251504246918551E-9</c:v>
                </c:pt>
                <c:pt idx="12945">
                  <c:v>-8.7295781407178014E-10</c:v>
                </c:pt>
                <c:pt idx="12946">
                  <c:v>-6.3667145579506864E-10</c:v>
                </c:pt>
                <c:pt idx="12947">
                  <c:v>-4.1563763431589406E-10</c:v>
                </c:pt>
                <c:pt idx="12948">
                  <c:v>-2.0921881272322739E-10</c:v>
                </c:pt>
                <c:pt idx="12949">
                  <c:v>-1.679373389256156E-11</c:v>
                </c:pt>
                <c:pt idx="12950">
                  <c:v>1.6224251681521537E-10</c:v>
                </c:pt>
                <c:pt idx="12951">
                  <c:v>3.2847848474671906E-10</c:v>
                </c:pt>
                <c:pt idx="12952">
                  <c:v>4.8248635258907142E-10</c:v>
                </c:pt>
                <c:pt idx="12953">
                  <c:v>6.2482197809784612E-10</c:v>
                </c:pt>
                <c:pt idx="12954">
                  <c:v>7.5602496067838045E-10</c:v>
                </c:pt>
                <c:pt idx="12955">
                  <c:v>8.7661873467960107E-10</c:v>
                </c:pt>
                <c:pt idx="12956">
                  <c:v>9.8711068735727963E-10</c:v>
                </c:pt>
                <c:pt idx="12957">
                  <c:v>1.0879922995585852E-9</c:v>
                </c:pt>
                <c:pt idx="12958">
                  <c:v>1.1797393072718423E-9</c:v>
                </c:pt>
                <c:pt idx="12959">
                  <c:v>1.2628118822746123E-9</c:v>
                </c:pt>
                <c:pt idx="12960">
                  <c:v>1.3376548301996519E-9</c:v>
                </c:pt>
                <c:pt idx="12961">
                  <c:v>1.4046978044218669E-9</c:v>
                </c:pt>
                <c:pt idx="12962">
                  <c:v>1.4643555342502949E-9</c:v>
                </c:pt>
                <c:pt idx="12963">
                  <c:v>1.5170280659872633E-9</c:v>
                </c:pt>
                <c:pt idx="12964">
                  <c:v>1.5631010154923561E-9</c:v>
                </c:pt>
                <c:pt idx="12965">
                  <c:v>1.6029458309616437E-9</c:v>
                </c:pt>
                <c:pt idx="12966">
                  <c:v>1.6369200647028883E-9</c:v>
                </c:pt>
                <c:pt idx="12967">
                  <c:v>1.6653676527551199E-9</c:v>
                </c:pt>
                <c:pt idx="12968">
                  <c:v>1.6886192012661685E-9</c:v>
                </c:pt>
                <c:pt idx="12969">
                  <c:v>1.7069922786044749E-9</c:v>
                </c:pt>
                <c:pt idx="12970">
                  <c:v>1.7207917122418778E-9</c:v>
                </c:pt>
                <c:pt idx="12971">
                  <c:v>1.7303098895019948E-9</c:v>
                </c:pt>
                <c:pt idx="12972">
                  <c:v>1.7358270613245824E-9</c:v>
                </c:pt>
                <c:pt idx="12973">
                  <c:v>1.7376116482496503E-9</c:v>
                </c:pt>
                <c:pt idx="12974">
                  <c:v>1.7359205478763771E-9</c:v>
                </c:pt>
                <c:pt idx="12975">
                  <c:v>1.730999443100983E-9</c:v>
                </c:pt>
                <c:pt idx="12976">
                  <c:v>1.7230831104847711E-9</c:v>
                </c:pt>
                <c:pt idx="12977">
                  <c:v>1.7123957281485008E-9</c:v>
                </c:pt>
                <c:pt idx="12978">
                  <c:v>1.6991511826323407E-9</c:v>
                </c:pt>
                <c:pt idx="12979">
                  <c:v>1.6835533742017123E-9</c:v>
                </c:pt>
                <c:pt idx="12980">
                  <c:v>1.6657965201185987E-9</c:v>
                </c:pt>
                <c:pt idx="12981">
                  <c:v>1.6460654554353427E-9</c:v>
                </c:pt>
                <c:pt idx="12982">
                  <c:v>1.6245359309035802E-9</c:v>
                </c:pt>
                <c:pt idx="12983">
                  <c:v>1.6013749076249928E-9</c:v>
                </c:pt>
                <c:pt idx="12984">
                  <c:v>1.57674084810285E-9</c:v>
                </c:pt>
                <c:pt idx="12985">
                  <c:v>1.5507840033840318E-9</c:v>
                </c:pt>
                <c:pt idx="12986">
                  <c:v>1.523646696010444E-9</c:v>
                </c:pt>
                <c:pt idx="12987">
                  <c:v>1.4954635985263836E-9</c:v>
                </c:pt>
                <c:pt idx="12988">
                  <c:v>1.466362007314682E-9</c:v>
                </c:pt>
                <c:pt idx="12989">
                  <c:v>1.436462111559311E-9</c:v>
                </c:pt>
                <c:pt idx="12990">
                  <c:v>1.4058772571556281E-9</c:v>
                </c:pt>
                <c:pt idx="12991">
                  <c:v>1.374714205411685E-9</c:v>
                </c:pt>
                <c:pt idx="12992">
                  <c:v>1.3430733864049324E-9</c:v>
                </c:pt>
                <c:pt idx="12993">
                  <c:v>1.3110491468785203E-9</c:v>
                </c:pt>
                <c:pt idx="12994">
                  <c:v>1.2787299925798832E-9</c:v>
                </c:pt>
                <c:pt idx="12995">
                  <c:v>1.2461988249619172E-9</c:v>
                </c:pt>
                <c:pt idx="12996">
                  <c:v>1.2135331721833901E-9</c:v>
                </c:pt>
                <c:pt idx="12997">
                  <c:v>1.1808054143607337E-9</c:v>
                </c:pt>
                <c:pt idx="12998">
                  <c:v>1.1480830030376907E-9</c:v>
                </c:pt>
                <c:pt idx="12999">
                  <c:v>1.1154286748528799E-9</c:v>
                </c:pt>
                <c:pt idx="13000">
                  <c:v>1.0829006593978414E-9</c:v>
                </c:pt>
                <c:pt idx="13001">
                  <c:v>1.0505528812698962E-9</c:v>
                </c:pt>
                <c:pt idx="13002">
                  <c:v>1.018435156335026E-9</c:v>
                </c:pt>
                <c:pt idx="13003">
                  <c:v>9.8659338222610657E-10</c:v>
                </c:pt>
                <c:pt idx="13004">
                  <c:v>9.5506972311113701E-10</c:v>
                </c:pt>
                <c:pt idx="13005">
                  <c:v>9.2390278877480097E-10</c:v>
                </c:pt>
                <c:pt idx="13006">
                  <c:v>8.9312780806458706E-10</c:v>
                </c:pt>
                <c:pt idx="13007">
                  <c:v>8.6277679676002288E-10</c:v>
                </c:pt>
                <c:pt idx="13008">
                  <c:v>8.3287871993023611E-10</c:v>
                </c:pt>
                <c:pt idx="13009">
                  <c:v>8.0345964885114583E-10</c:v>
                </c:pt>
                <c:pt idx="13010">
                  <c:v>7.745429125591035E-10</c:v>
                </c:pt>
                <c:pt idx="13011">
                  <c:v>7.4614924412276979E-10</c:v>
                </c:pt>
                <c:pt idx="13012">
                  <c:v>7.1829692171954349E-10</c:v>
                </c:pt>
                <c:pt idx="13013">
                  <c:v>6.9100190460680187E-10</c:v>
                </c:pt>
                <c:pt idx="13014">
                  <c:v>6.6427796408180206E-10</c:v>
                </c:pt>
                <c:pt idx="13015">
                  <c:v>6.3813680952719916E-10</c:v>
                </c:pt>
                <c:pt idx="13016">
                  <c:v>6.1258820964184676E-10</c:v>
                </c:pt>
                <c:pt idx="13017">
                  <c:v>5.8764010895889613E-10</c:v>
                </c:pt>
                <c:pt idx="13018">
                  <c:v>5.6329873975515721E-10</c:v>
                </c:pt>
                <c:pt idx="13019">
                  <c:v>5.3956872945735851E-10</c:v>
                </c:pt>
                <c:pt idx="13020">
                  <c:v>5.164532036522216E-10</c:v>
                </c:pt>
                <c:pt idx="13021">
                  <c:v>4.9395388480832041E-10</c:v>
                </c:pt>
                <c:pt idx="13022">
                  <c:v>4.7207118681840501E-10</c:v>
                </c:pt>
                <c:pt idx="13023">
                  <c:v>4.50804305471384E-10</c:v>
                </c:pt>
                <c:pt idx="13024">
                  <c:v>4.3015130496335531E-10</c:v>
                </c:pt>
                <c:pt idx="13025">
                  <c:v>4.1010920055712527E-10</c:v>
                </c:pt>
                <c:pt idx="13026">
                  <c:v>3.9067403749940965E-10</c:v>
                </c:pt>
                <c:pt idx="13027">
                  <c:v>3.718409663045517E-10</c:v>
                </c:pt>
                <c:pt idx="13028">
                  <c:v>3.536043145129745E-10</c:v>
                </c:pt>
                <c:pt idx="13029">
                  <c:v>3.3595765503186201E-10</c:v>
                </c:pt>
                <c:pt idx="13030">
                  <c:v>3.1889387116463902E-10</c:v>
                </c:pt>
                <c:pt idx="13031">
                  <c:v>3.0240521843478584E-10</c:v>
                </c:pt>
                <c:pt idx="13032">
                  <c:v>2.8648338330833904E-10</c:v>
                </c:pt>
                <c:pt idx="13033">
                  <c:v>2.7111953891813002E-10</c:v>
                </c:pt>
                <c:pt idx="13034">
                  <c:v>2.563043978914174E-10</c:v>
                </c:pt>
                <c:pt idx="13035">
                  <c:v>2.420282623810565E-10</c:v>
                </c:pt>
                <c:pt idx="13036">
                  <c:v>2.2828107139876218E-10</c:v>
                </c:pt>
                <c:pt idx="13037">
                  <c:v>2.1505244554734769E-10</c:v>
                </c:pt>
                <c:pt idx="13038">
                  <c:v>2.0233172924708678E-10</c:v>
                </c:pt>
                <c:pt idx="13039">
                  <c:v>1.9010803054953469E-10</c:v>
                </c:pt>
                <c:pt idx="13040">
                  <c:v>1.7837025863029499E-10</c:v>
                </c:pt>
                <c:pt idx="13041">
                  <c:v>1.6710715905030752E-10</c:v>
                </c:pt>
                <c:pt idx="13042">
                  <c:v>1.5630734687329413E-10</c:v>
                </c:pt>
                <c:pt idx="13043">
                  <c:v>1.4595933772501859E-10</c:v>
                </c:pt>
                <c:pt idx="13044">
                  <c:v>1.3605157687801189E-10</c:v>
                </c:pt>
                <c:pt idx="13045">
                  <c:v>1.2657246644338824E-10</c:v>
                </c:pt>
                <c:pt idx="13046">
                  <c:v>1.1751039074933725E-10</c:v>
                </c:pt>
                <c:pt idx="13047">
                  <c:v>1.0885373998381814E-10</c:v>
                </c:pt>
                <c:pt idx="13048">
                  <c:v>1.0059093217692913E-10</c:v>
                </c:pt>
                <c:pt idx="13049">
                  <c:v>9.2710433596358028E-11</c:v>
                </c:pt>
                <c:pt idx="13050">
                  <c:v>8.5200777627263133E-11</c:v>
                </c:pt>
                <c:pt idx="13051">
                  <c:v>7.8050582205880619E-11</c:v>
                </c:pt>
                <c:pt idx="13052">
                  <c:v>7.1248565874107969E-11</c:v>
                </c:pt>
                <c:pt idx="13053">
                  <c:v>6.4783562520285564E-11</c:v>
                </c:pt>
                <c:pt idx="13054">
                  <c:v>5.8644534869380185E-11</c:v>
                </c:pt>
                <c:pt idx="13055">
                  <c:v>5.2820586783780469E-11</c:v>
                </c:pt>
                <c:pt idx="13056">
                  <c:v>4.7300974433936721E-11</c:v>
                </c:pt>
                <c:pt idx="13057">
                  <c:v>4.207511639612704E-11</c:v>
                </c:pt>
                <c:pt idx="13058">
                  <c:v>3.71326027327065E-11</c:v>
                </c:pt>
                <c:pt idx="13059">
                  <c:v>3.246320310829427E-11</c:v>
                </c:pt>
                <c:pt idx="13060">
                  <c:v>2.8056873993488867E-11</c:v>
                </c:pt>
                <c:pt idx="13061">
                  <c:v>2.3903765005859836E-11</c:v>
                </c:pt>
                <c:pt idx="13062">
                  <c:v>1.9994224436159583E-11</c:v>
                </c:pt>
                <c:pt idx="13063">
                  <c:v>1.6318804005926855E-11</c:v>
                </c:pt>
                <c:pt idx="13064">
                  <c:v>1.2868262900914384E-11</c:v>
                </c:pt>
                <c:pt idx="13065">
                  <c:v>9.6335711230716133E-12</c:v>
                </c:pt>
                <c:pt idx="13066">
                  <c:v>6.6059122021469038E-12</c:v>
                </c:pt>
                <c:pt idx="13067">
                  <c:v>3.776685306344711E-12</c:v>
                </c:pt>
                <c:pt idx="13068">
                  <c:v>1.1375067898815441E-12</c:v>
                </c:pt>
                <c:pt idx="13069">
                  <c:v>-1.3197887862688805E-12</c:v>
                </c:pt>
                <c:pt idx="13070">
                  <c:v>-3.6031481256660692E-12</c:v>
                </c:pt>
                <c:pt idx="13071">
                  <c:v>-5.7202991264300875E-12</c:v>
                </c:pt>
                <c:pt idx="13072">
                  <c:v>-7.6787512381448532E-12</c:v>
                </c:pt>
                <c:pt idx="13073">
                  <c:v>-9.4857962151754725E-12</c:v>
                </c:pt>
                <c:pt idx="13074">
                  <c:v>-1.1148509237297649E-11</c:v>
                </c:pt>
                <c:pt idx="13075">
                  <c:v>-1.2673750369858837E-11</c:v>
                </c:pt>
                <c:pt idx="13076">
                  <c:v>-1.4068166336973344E-11</c:v>
                </c:pt>
                <c:pt idx="13077">
                  <c:v>-1.5338192582498085E-11</c:v>
                </c:pt>
                <c:pt idx="13078">
                  <c:v>-1.6490055594742239E-11</c:v>
                </c:pt>
                <c:pt idx="13079">
                  <c:v>-1.7529775472032199E-11</c:v>
                </c:pt>
                <c:pt idx="13080">
                  <c:v>-1.8463168707384966E-11</c:v>
                </c:pt>
                <c:pt idx="13081">
                  <c:v>-1.9295851171636759E-11</c:v>
                </c:pt>
                <c:pt idx="13082">
                  <c:v>-2.0033241275431858E-11</c:v>
                </c:pt>
                <c:pt idx="13083">
                  <c:v>-2.0680563291498162E-11</c:v>
                </c:pt>
                <c:pt idx="13084">
                  <c:v>-2.1242850819622566E-11</c:v>
                </c:pt>
                <c:pt idx="13085">
                  <c:v>-2.1724950377689981E-11</c:v>
                </c:pt>
                <c:pt idx="13086">
                  <c:v>-2.2131525103068453E-11</c:v>
                </c:pt>
                <c:pt idx="13087">
                  <c:v>-2.246705854950429E-11</c:v>
                </c:pt>
                <c:pt idx="13088">
                  <c:v>-2.273585856554366E-11</c:v>
                </c:pt>
                <c:pt idx="13089">
                  <c:v>-2.2942061241313776E-11</c:v>
                </c:pt>
                <c:pt idx="13090">
                  <c:v>-2.3089634911284166E-11</c:v>
                </c:pt>
                <c:pt idx="13091">
                  <c:v>-2.3182384201383435E-11</c:v>
                </c:pt>
                <c:pt idx="13092">
                  <c:v>-2.322395410957257E-11</c:v>
                </c:pt>
                <c:pt idx="13093">
                  <c:v>-2.3217834109671288E-11</c:v>
                </c:pt>
                <c:pt idx="13094">
                  <c:v>-2.3167362268900861E-11</c:v>
                </c:pt>
                <c:pt idx="13095">
                  <c:v>-2.3075729370245411E-11</c:v>
                </c:pt>
                <c:pt idx="13096">
                  <c:v>-2.2945983031345043E-11</c:v>
                </c:pt>
                <c:pt idx="13097">
                  <c:v>-2.2781031812219072E-11</c:v>
                </c:pt>
                <c:pt idx="13098">
                  <c:v>-2.258364930467583E-11</c:v>
                </c:pt>
                <c:pt idx="13099">
                  <c:v>-2.2356478196799748E-11</c:v>
                </c:pt>
                <c:pt idx="13100">
                  <c:v>-2.2102034306414761E-11</c:v>
                </c:pt>
                <c:pt idx="13101">
                  <c:v>-2.1822710577909062E-11</c:v>
                </c:pt>
                <c:pt idx="13102">
                  <c:v>-2.1520781037268001E-11</c:v>
                </c:pt>
                <c:pt idx="13103">
                  <c:v>-2.1198404700602709E-11</c:v>
                </c:pt>
                <c:pt idx="13104">
                  <c:v>-2.0857629431879099E-11</c:v>
                </c:pt>
                <c:pt idx="13105">
                  <c:v>-2.0500395745950955E-11</c:v>
                </c:pt>
                <c:pt idx="13106">
                  <c:v>-2.012854055337716E-11</c:v>
                </c:pt>
                <c:pt idx="13107">
                  <c:v>-1.9743800843860975E-11</c:v>
                </c:pt>
                <c:pt idx="13108">
                  <c:v>-1.9347817305488353E-11</c:v>
                </c:pt>
                <c:pt idx="13109">
                  <c:v>-1.8942137877263255E-11</c:v>
                </c:pt>
                <c:pt idx="13110">
                  <c:v>-1.8528221232740439E-11</c:v>
                </c:pt>
                <c:pt idx="13111">
                  <c:v>-1.8107440192843096E-11</c:v>
                </c:pt>
                <c:pt idx="13112">
                  <c:v>-1.7681085066222445E-11</c:v>
                </c:pt>
                <c:pt idx="13113">
                  <c:v>-1.7250366915770577E-11</c:v>
                </c:pt>
                <c:pt idx="13114">
                  <c:v>-1.68164207501376E-11</c:v>
                </c:pt>
                <c:pt idx="13115">
                  <c:v>-1.6380308639328134E-11</c:v>
                </c:pt>
                <c:pt idx="13116">
                  <c:v>-1.5943022753664133E-11</c:v>
                </c:pt>
                <c:pt idx="13117">
                  <c:v>-1.5505488325597656E-11</c:v>
                </c:pt>
                <c:pt idx="13118">
                  <c:v>-1.506856653404241E-11</c:v>
                </c:pt>
                <c:pt idx="13119">
                  <c:v>-1.4633057311065595E-11</c:v>
                </c:pt>
                <c:pt idx="13120">
                  <c:v>-1.4199702070941875E-11</c:v>
                </c:pt>
                <c:pt idx="13121">
                  <c:v>-1.3769186361721568E-11</c:v>
                </c:pt>
                <c:pt idx="13122">
                  <c:v>-1.3342142439603086E-11</c:v>
                </c:pt>
                <c:pt idx="13123">
                  <c:v>-1.2919151766529447E-11</c:v>
                </c:pt>
                <c:pt idx="13124">
                  <c:v>-1.2500747431546367E-11</c:v>
                </c:pt>
                <c:pt idx="13125">
                  <c:v>-1.2087416496569721E-11</c:v>
                </c:pt>
                <c:pt idx="13126">
                  <c:v>-1.1679602267310436E-11</c:v>
                </c:pt>
                <c:pt idx="13127">
                  <c:v>-1.1277706490197197E-11</c:v>
                </c:pt>
                <c:pt idx="13128">
                  <c:v>-1.088209147622137E-11</c:v>
                </c:pt>
                <c:pt idx="13129">
                  <c:v>-1.049308215270498E-11</c:v>
                </c:pt>
                <c:pt idx="13130">
                  <c:v>-1.0110968044061912E-11</c:v>
                </c:pt>
                <c:pt idx="13131">
                  <c:v>-9.7360051826846778E-12</c:v>
                </c:pt>
                <c:pt idx="13132">
                  <c:v>-9.3684179511450637E-12</c:v>
                </c:pt>
                <c:pt idx="13133">
                  <c:v>-9.0084008569461579E-12</c:v>
                </c:pt>
                <c:pt idx="13134">
                  <c:v>-8.6561202411076422E-12</c:v>
                </c:pt>
                <c:pt idx="13135">
                  <c:v>-8.3117159219038429E-12</c:v>
                </c:pt>
                <c:pt idx="13136">
                  <c:v>-7.9753027751074137E-12</c:v>
                </c:pt>
                <c:pt idx="13137">
                  <c:v>-7.6469722521194914E-12</c:v>
                </c:pt>
                <c:pt idx="13138">
                  <c:v>-7.3267938373908137E-12</c:v>
                </c:pt>
                <c:pt idx="13139">
                  <c:v>-7.0148164465570531E-12</c:v>
                </c:pt>
                <c:pt idx="13140">
                  <c:v>-6.7110697667271897E-12</c:v>
                </c:pt>
                <c:pt idx="13141">
                  <c:v>-6.4155655403744447E-12</c:v>
                </c:pt>
                <c:pt idx="13142">
                  <c:v>-6.1282987942874505E-12</c:v>
                </c:pt>
                <c:pt idx="13143">
                  <c:v>-5.8492490150431742E-12</c:v>
                </c:pt>
                <c:pt idx="13144">
                  <c:v>-5.5783812724646593E-12</c:v>
                </c:pt>
                <c:pt idx="13145">
                  <c:v>-5.3156472925247893E-12</c:v>
                </c:pt>
                <c:pt idx="13146">
                  <c:v>-5.0609864811527267E-12</c:v>
                </c:pt>
                <c:pt idx="13147">
                  <c:v>-4.8143269003931038E-12</c:v>
                </c:pt>
                <c:pt idx="13148">
                  <c:v>-4.5755861983584352E-12</c:v>
                </c:pt>
                <c:pt idx="13149">
                  <c:v>-4.3446724944041213E-12</c:v>
                </c:pt>
                <c:pt idx="13150">
                  <c:v>-4.1214852209419574E-12</c:v>
                </c:pt>
                <c:pt idx="13151">
                  <c:v>-3.9059159232930107E-12</c:v>
                </c:pt>
                <c:pt idx="13152">
                  <c:v>-3.6978490189637891E-12</c:v>
                </c:pt>
                <c:pt idx="13153">
                  <c:v>-3.4971625177116154E-12</c:v>
                </c:pt>
                <c:pt idx="13154">
                  <c:v>-3.3037287037452292E-12</c:v>
                </c:pt>
                <c:pt idx="13155">
                  <c:v>-3.1174147813859237E-12</c:v>
                </c:pt>
                <c:pt idx="13156">
                  <c:v>-2.9380834854924928E-12</c:v>
                </c:pt>
                <c:pt idx="13157">
                  <c:v>-2.7655936579303981E-12</c:v>
                </c:pt>
                <c:pt idx="13158">
                  <c:v>-2.599800791341623E-12</c:v>
                </c:pt>
                <c:pt idx="13159">
                  <c:v>-2.4405575414472708E-12</c:v>
                </c:pt>
                <c:pt idx="13160">
                  <c:v>-2.2877142090895442E-12</c:v>
                </c:pt>
                <c:pt idx="13161">
                  <c:v>-2.1411191931941102E-12</c:v>
                </c:pt>
                <c:pt idx="13162">
                  <c:v>-2.0006194158074543E-12</c:v>
                </c:pt>
                <c:pt idx="13163">
                  <c:v>-1.8660607203371601E-12</c:v>
                </c:pt>
                <c:pt idx="13164">
                  <c:v>-1.7372882440961767E-12</c:v>
                </c:pt>
                <c:pt idx="13165">
                  <c:v>-1.614146766224712E-12</c:v>
                </c:pt>
                <c:pt idx="13166">
                  <c:v>-1.4964810320361593E-12</c:v>
                </c:pt>
                <c:pt idx="13167">
                  <c:v>-1.384136054805869E-12</c:v>
                </c:pt>
                <c:pt idx="13168">
                  <c:v>-1.2769573959940115E-12</c:v>
                </c:pt>
                <c:pt idx="13169">
                  <c:v>-1.1747914248662996E-12</c:v>
                </c:pt>
                <c:pt idx="13170">
                  <c:v>-1.0774855584487654E-12</c:v>
                </c:pt>
                <c:pt idx="13171">
                  <c:v>-9.8488848272550522E-13</c:v>
                </c:pt>
                <c:pt idx="13172">
                  <c:v>-8.9685035596100808E-13</c:v>
                </c:pt>
                <c:pt idx="13173">
                  <c:v>-8.1322299500172607E-13</c:v>
                </c:pt>
                <c:pt idx="13174">
                  <c:v>-7.3386004538473062E-13</c:v>
                </c:pt>
                <c:pt idx="13175">
                  <c:v>-6.5861713605479464E-13</c:v>
                </c:pt>
                <c:pt idx="13176">
                  <c:v>-5.873520194650448E-13</c:v>
                </c:pt>
                <c:pt idx="13177">
                  <c:v>-5.1992469781042985E-13</c:v>
                </c:pt>
                <c:pt idx="13178">
                  <c:v>-4.5619753611776919E-13</c:v>
                </c:pt>
                <c:pt idx="13179">
                  <c:v>-3.9603536289098077E-13</c:v>
                </c:pt>
                <c:pt idx="13180">
                  <c:v>-3.3930555898538754E-13</c:v>
                </c:pt>
                <c:pt idx="13181">
                  <c:v>-2.8587813536069114E-13</c:v>
                </c:pt>
                <c:pt idx="13182">
                  <c:v>-2.3562580033833916E-13</c:v>
                </c:pt>
                <c:pt idx="13183">
                  <c:v>-1.8842401696562427E-13</c:v>
                </c:pt>
                <c:pt idx="13184">
                  <c:v>-1.4415105106590224E-13</c:v>
                </c:pt>
                <c:pt idx="13185">
                  <c:v>-1.0268801053189455E-13</c:v>
                </c:pt>
                <c:pt idx="13186">
                  <c:v>-6.3918876397054514E-14</c:v>
                </c:pt>
                <c:pt idx="13187">
                  <c:v>-2.7730526198542824E-14</c:v>
                </c:pt>
                <c:pt idx="13188">
                  <c:v>5.987249875608112E-15</c:v>
                </c:pt>
                <c:pt idx="13189">
                  <c:v>3.7341739582994321E-14</c:v>
                </c:pt>
                <c:pt idx="13190">
                  <c:v>6.6437305514785981E-14</c:v>
                </c:pt>
                <c:pt idx="13191">
                  <c:v>9.3375387842306717E-14</c:v>
                </c:pt>
                <c:pt idx="13192">
                  <c:v>1.1825451250832225E-13</c:v>
                </c:pt>
                <c:pt idx="13193">
                  <c:v>1.4117030446748416E-13</c:v>
                </c:pt>
                <c:pt idx="13194">
                  <c:v>1.6221550559822729E-13</c:v>
                </c:pt>
                <c:pt idx="13195">
                  <c:v>1.8147999692574801E-13</c:v>
                </c:pt>
                <c:pt idx="13196">
                  <c:v>1.9905082481252024E-13</c:v>
                </c:pt>
                <c:pt idx="13197">
                  <c:v>2.1501223078910582E-13</c:v>
                </c:pt>
                <c:pt idx="13198">
                  <c:v>2.2944568471382697E-13</c:v>
                </c:pt>
                <c:pt idx="13199">
                  <c:v>2.4242992096516717E-13</c:v>
                </c:pt>
                <c:pt idx="13200">
                  <c:v>2.5404097738557046E-13</c:v>
                </c:pt>
                <c:pt idx="13201">
                  <c:v>2.643522367096302E-13</c:v>
                </c:pt>
                <c:pt idx="13202">
                  <c:v>2.734344702234827E-13</c:v>
                </c:pt>
                <c:pt idx="13203">
                  <c:v>2.8135588341558699E-13</c:v>
                </c:pt>
                <c:pt idx="13204">
                  <c:v>2.8818216339194685E-13</c:v>
                </c:pt>
                <c:pt idx="13205">
                  <c:v>2.9397652784126422E-13</c:v>
                </c:pt>
                <c:pt idx="13206">
                  <c:v>2.9879977534748661E-13</c:v>
                </c:pt>
                <c:pt idx="13207">
                  <c:v>3.027103368587334E-13</c:v>
                </c:pt>
                <c:pt idx="13208">
                  <c:v>3.0576432813268118E-13</c:v>
                </c:pt>
                <c:pt idx="13209">
                  <c:v>3.0801560298915822E-13</c:v>
                </c:pt>
                <c:pt idx="13210">
                  <c:v>3.0951580721093641E-13</c:v>
                </c:pt>
                <c:pt idx="13211">
                  <c:v>3.1031443294356102E-13</c:v>
                </c:pt>
                <c:pt idx="13212">
                  <c:v>3.1045887345449091E-13</c:v>
                </c:pt>
                <c:pt idx="13213">
                  <c:v>3.0999447812087857E-13</c:v>
                </c:pt>
                <c:pt idx="13214">
                  <c:v>3.0896460752399285E-13</c:v>
                </c:pt>
                <c:pt idx="13215">
                  <c:v>3.0741068853658609E-13</c:v>
                </c:pt>
                <c:pt idx="13216">
                  <c:v>3.0537226929745845E-13</c:v>
                </c:pt>
                <c:pt idx="13217">
                  <c:v>3.0288707397505846E-13</c:v>
                </c:pt>
                <c:pt idx="13218">
                  <c:v>2.9999105722921687E-13</c:v>
                </c:pt>
                <c:pt idx="13219">
                  <c:v>2.9671845828702938E-13</c:v>
                </c:pt>
                <c:pt idx="13220">
                  <c:v>2.9310185455551066E-13</c:v>
                </c:pt>
                <c:pt idx="13221">
                  <c:v>2.8917221469992893E-13</c:v>
                </c:pt>
                <c:pt idx="13222">
                  <c:v>2.8495895112271702E-13</c:v>
                </c:pt>
                <c:pt idx="13223">
                  <c:v>2.8048997178356023E-13</c:v>
                </c:pt>
                <c:pt idx="13224">
                  <c:v>2.7579173130666815E-13</c:v>
                </c:pt>
                <c:pt idx="13225">
                  <c:v>2.7088928132638012E-13</c:v>
                </c:pt>
                <c:pt idx="13226">
                  <c:v>2.6580632002713238E-13</c:v>
                </c:pt>
                <c:pt idx="13227">
                  <c:v>2.6056524083843072E-13</c:v>
                </c:pt>
                <c:pt idx="13228">
                  <c:v>2.5518718024985567E-13</c:v>
                </c:pt>
                <c:pt idx="13229">
                  <c:v>2.4969206471525233E-13</c:v>
                </c:pt>
                <c:pt idx="13230">
                  <c:v>2.4409865661917506E-13</c:v>
                </c:pt>
                <c:pt idx="13231">
                  <c:v>2.3842459928233962E-13</c:v>
                </c:pt>
                <c:pt idx="13232">
                  <c:v>2.3268646098631014E-13</c:v>
                </c:pt>
                <c:pt idx="13233">
                  <c:v>2.2689977800091861E-13</c:v>
                </c:pt>
                <c:pt idx="13234">
                  <c:v>2.2107909660099192E-13</c:v>
                </c:pt>
                <c:pt idx="13235">
                  <c:v>2.1523801406184547E-13</c:v>
                </c:pt>
                <c:pt idx="13236">
                  <c:v>2.0938921862570347E-13</c:v>
                </c:pt>
                <c:pt idx="13237">
                  <c:v>2.0354452843374451E-13</c:v>
                </c:pt>
                <c:pt idx="13238">
                  <c:v>1.9771492942082982E-13</c:v>
                </c:pt>
                <c:pt idx="13239">
                  <c:v>1.919106121721808E-13</c:v>
                </c:pt>
                <c:pt idx="13240">
                  <c:v>1.861410077433241E-13</c:v>
                </c:pt>
                <c:pt idx="13241">
                  <c:v>1.804148224465309E-13</c:v>
                </c:pt>
                <c:pt idx="13242">
                  <c:v>1.747400716087436E-13</c:v>
                </c:pt>
                <c:pt idx="13243">
                  <c:v>1.6912411230762178E-13</c:v>
                </c:pt>
                <c:pt idx="13244">
                  <c:v>1.6357367509384219E-13</c:v>
                </c:pt>
                <c:pt idx="13245">
                  <c:v>1.5809489470918358E-13</c:v>
                </c:pt>
                <c:pt idx="13246">
                  <c:v>1.5269333981118798E-13</c:v>
                </c:pt>
                <c:pt idx="13247">
                  <c:v>1.4737404171636535E-13</c:v>
                </c:pt>
                <c:pt idx="13248">
                  <c:v>1.4214152217495681E-13</c:v>
                </c:pt>
                <c:pt idx="13249">
                  <c:v>1.3699982019123748E-13</c:v>
                </c:pt>
                <c:pt idx="13250">
                  <c:v>1.3195251790420398E-13</c:v>
                </c:pt>
                <c:pt idx="13251">
                  <c:v>1.2700276554426734E-13</c:v>
                </c:pt>
                <c:pt idx="13252">
                  <c:v>1.2215330548226664E-13</c:v>
                </c:pt>
                <c:pt idx="13253">
                  <c:v>1.1740649538772898E-13</c:v>
                </c:pt>
                <c:pt idx="13254">
                  <c:v>1.1276433051384118E-13</c:v>
                </c:pt>
                <c:pt idx="13255">
                  <c:v>1.0822846512706342E-13</c:v>
                </c:pt>
                <c:pt idx="13256">
                  <c:v>1.038002330997131E-13</c:v>
                </c:pt>
                <c:pt idx="13257">
                  <c:v>9.9480667684185799E-14</c:v>
                </c:pt>
                <c:pt idx="13258">
                  <c:v>9.5270520487754567E-14</c:v>
                </c:pt>
                <c:pt idx="13259">
                  <c:v>9.1170279667108982E-14</c:v>
                </c:pt>
                <c:pt idx="13260">
                  <c:v>8.7180187361966932E-14</c:v>
                </c:pt>
                <c:pt idx="13261">
                  <c:v>8.3300256387206481E-14</c:v>
                </c:pt>
                <c:pt idx="13262">
                  <c:v>7.9530286203043307E-14</c:v>
                </c:pt>
                <c:pt idx="13263">
                  <c:v>7.5869878182807262E-14</c:v>
                </c:pt>
                <c:pt idx="13264">
                  <c:v>7.2318450197862562E-14</c:v>
                </c:pt>
                <c:pt idx="13265">
                  <c:v>6.8875250539170351E-14</c:v>
                </c:pt>
                <c:pt idx="13266">
                  <c:v>6.5539371194912671E-14</c:v>
                </c:pt>
                <c:pt idx="13267">
                  <c:v>6.2309760503482326E-14</c:v>
                </c:pt>
                <c:pt idx="13268">
                  <c:v>5.9185235201003E-14</c:v>
                </c:pt>
                <c:pt idx="13269">
                  <c:v>5.616449188237472E-14</c:v>
                </c:pt>
                <c:pt idx="13270">
                  <c:v>5.3246117894645157E-14</c:v>
                </c:pt>
                <c:pt idx="13271">
                  <c:v>5.0428601681292267E-14</c:v>
                </c:pt>
                <c:pt idx="13272">
                  <c:v>4.7710342595764809E-14</c:v>
                </c:pt>
                <c:pt idx="13273">
                  <c:v>4.5089660202372785E-14</c:v>
                </c:pt>
                <c:pt idx="13274">
                  <c:v>4.2564803082345457E-14</c:v>
                </c:pt>
                <c:pt idx="13275">
                  <c:v>4.0133957162587132E-14</c:v>
                </c:pt>
                <c:pt idx="13276">
                  <c:v>3.7795253584358147E-14</c:v>
                </c:pt>
                <c:pt idx="13277">
                  <c:v>3.5546776128794257E-14</c:v>
                </c:pt>
                <c:pt idx="13278">
                  <c:v>3.3386568215853381E-14</c:v>
                </c:pt>
                <c:pt idx="13279">
                  <c:v>3.1312639492943263E-14</c:v>
                </c:pt>
                <c:pt idx="13280">
                  <c:v>2.9322972029142033E-14</c:v>
                </c:pt>
                <c:pt idx="13281">
                  <c:v>2.7415526130574326E-14</c:v>
                </c:pt>
                <c:pt idx="13282">
                  <c:v>2.5588245792150779E-14</c:v>
                </c:pt>
                <c:pt idx="13283">
                  <c:v>2.3839063800519213E-14</c:v>
                </c:pt>
                <c:pt idx="13284">
                  <c:v>2.2165906502713133E-14</c:v>
                </c:pt>
                <c:pt idx="13285">
                  <c:v>2.0566698254617352E-14</c:v>
                </c:pt>
                <c:pt idx="13286">
                  <c:v>1.9039365563003339E-14</c:v>
                </c:pt>
                <c:pt idx="13287">
                  <c:v>1.7581840934518495E-14</c:v>
                </c:pt>
                <c:pt idx="13288">
                  <c:v>1.6192066444645743E-14</c:v>
                </c:pt>
                <c:pt idx="13289">
                  <c:v>1.4867997039281236E-14</c:v>
                </c:pt>
                <c:pt idx="13290">
                  <c:v>1.3607603581212215E-14</c:v>
                </c:pt>
                <c:pt idx="13291">
                  <c:v>1.2408875653411968E-14</c:v>
                </c:pt>
                <c:pt idx="13292">
                  <c:v>1.1269824130706919E-14</c:v>
                </c:pt>
                <c:pt idx="13293">
                  <c:v>1.0188483531011546E-14</c:v>
                </c:pt>
                <c:pt idx="13294">
                  <c:v>9.1629141569710294E-15</c:v>
                </c:pt>
                <c:pt idx="13295">
                  <c:v>8.1912040384998567E-15</c:v>
                </c:pt>
                <c:pt idx="13296">
                  <c:v>7.2714706863570219E-15</c:v>
                </c:pt>
                <c:pt idx="13297">
                  <c:v>6.4018626665554797E-15</c:v>
                </c:pt>
                <c:pt idx="13298">
                  <c:v>5.5805610050659022E-15</c:v>
                </c:pt>
                <c:pt idx="13299">
                  <c:v>4.8057804319421263E-15</c:v>
                </c:pt>
                <c:pt idx="13300">
                  <c:v>4.075770473668818E-15</c:v>
                </c:pt>
                <c:pt idx="13301">
                  <c:v>3.388816402210761E-15</c:v>
                </c:pt>
                <c:pt idx="13302">
                  <c:v>2.7432400489281766E-15</c:v>
                </c:pt>
                <c:pt idx="13303">
                  <c:v>2.1374004912135563E-15</c:v>
                </c:pt>
                <c:pt idx="13304">
                  <c:v>1.5696946194032126E-15</c:v>
                </c:pt>
                <c:pt idx="13305">
                  <c:v>1.0385575912206622E-15</c:v>
                </c:pt>
                <c:pt idx="13306">
                  <c:v>5.4246318071985447E-16</c:v>
                </c:pt>
                <c:pt idx="13307">
                  <c:v>7.9924028413638833E-17</c:v>
                </c:pt>
                <c:pt idx="13308">
                  <c:v>-3.505082010028434E-16</c:v>
                </c:pt>
                <c:pt idx="13309">
                  <c:v>-7.502427471929593E-16</c:v>
                </c:pt>
                <c:pt idx="13310">
                  <c:v>-1.1206497631046802E-15</c:v>
                </c:pt>
                <c:pt idx="13311">
                  <c:v>-1.4630603986580583E-15</c:v>
                </c:pt>
                <c:pt idx="13312">
                  <c:v>-1.778766953818243E-15</c:v>
                </c:pt>
                <c:pt idx="13313">
                  <c:v>-2.0690230959193283E-15</c:v>
                </c:pt>
                <c:pt idx="13314">
                  <c:v>-2.3350441363385449E-15</c:v>
                </c:pt>
                <c:pt idx="13315">
                  <c:v>-2.5780073618476514E-15</c:v>
                </c:pt>
                <c:pt idx="13316">
                  <c:v>-2.7990524161888078E-15</c:v>
                </c:pt>
                <c:pt idx="13317">
                  <c:v>-2.9992817276360653E-15</c:v>
                </c:pt>
                <c:pt idx="13318">
                  <c:v>-3.1797609785103404E-15</c:v>
                </c:pt>
                <c:pt idx="13319">
                  <c:v>-3.341519612816308E-15</c:v>
                </c:pt>
                <c:pt idx="13320">
                  <c:v>-3.4855513783631812E-15</c:v>
                </c:pt>
                <c:pt idx="13321">
                  <c:v>-3.6128148999186577E-15</c:v>
                </c:pt>
                <c:pt idx="13322">
                  <c:v>-3.7242342801261753E-15</c:v>
                </c:pt>
                <c:pt idx="13323">
                  <c:v>-3.8206997250900303E-15</c:v>
                </c:pt>
                <c:pt idx="13324">
                  <c:v>-3.9030681917013924E-15</c:v>
                </c:pt>
                <c:pt idx="13325">
                  <c:v>-3.9721640539402998E-15</c:v>
                </c:pt>
                <c:pt idx="13326">
                  <c:v>-4.028779785545106E-15</c:v>
                </c:pt>
                <c:pt idx="13327">
                  <c:v>-4.0736766565911366E-15</c:v>
                </c:pt>
                <c:pt idx="13328">
                  <c:v>-4.1075854416649889E-15</c:v>
                </c:pt>
                <c:pt idx="13329">
                  <c:v>-4.1312071374599145E-15</c:v>
                </c:pt>
                <c:pt idx="13330">
                  <c:v>-4.1452136877511243E-15</c:v>
                </c:pt>
                <c:pt idx="13331">
                  <c:v>-4.1502487138381942E-15</c:v>
                </c:pt>
                <c:pt idx="13332">
                  <c:v>-4.1469282486643986E-15</c:v>
                </c:pt>
                <c:pt idx="13333">
                  <c:v>-4.1358414729407254E-15</c:v>
                </c:pt>
                <c:pt idx="13334">
                  <c:v>-4.1175514517149826E-15</c:v>
                </c:pt>
                <c:pt idx="13335">
                  <c:v>-4.0925958699344435E-15</c:v>
                </c:pt>
                <c:pt idx="13336">
                  <c:v>-4.0614877656535524E-15</c:v>
                </c:pt>
                <c:pt idx="13337">
                  <c:v>-4.0247162596368474E-15</c:v>
                </c:pt>
                <c:pt idx="13338">
                  <c:v>-3.9827472802014782E-15</c:v>
                </c:pt>
                <c:pt idx="13339">
                  <c:v>-3.9360242822332096E-15</c:v>
                </c:pt>
                <c:pt idx="13340">
                  <c:v>-3.884968959395809E-15</c:v>
                </c:pt>
                <c:pt idx="13341">
                  <c:v>-3.8299819486347756E-15</c:v>
                </c:pt>
                <c:pt idx="13342">
                  <c:v>-3.7714435261542279E-15</c:v>
                </c:pt>
                <c:pt idx="13343">
                  <c:v>-3.7097142941194199E-15</c:v>
                </c:pt>
                <c:pt idx="13344">
                  <c:v>-3.6451358574072413E-15</c:v>
                </c:pt>
                <c:pt idx="13345">
                  <c:v>-3.5780314897937681E-15</c:v>
                </c:pt>
                <c:pt idx="13346">
                  <c:v>-3.5087067890306777E-15</c:v>
                </c:pt>
                <c:pt idx="13347">
                  <c:v>-3.4374503203221107E-15</c:v>
                </c:pt>
                <c:pt idx="13348">
                  <c:v>-3.3645342477700617E-15</c:v>
                </c:pt>
                <c:pt idx="13349">
                  <c:v>-3.2902149534095327E-15</c:v>
                </c:pt>
                <c:pt idx="13350">
                  <c:v>-3.214733643505261E-15</c:v>
                </c:pt>
                <c:pt idx="13351">
                  <c:v>-3.1383169418290602E-15</c:v>
                </c:pt>
                <c:pt idx="13352">
                  <c:v>-3.0611774696817169E-15</c:v>
                </c:pt>
                <c:pt idx="13353">
                  <c:v>-2.9835144124652974E-15</c:v>
                </c:pt>
                <c:pt idx="13354">
                  <c:v>-2.9055140726512221E-15</c:v>
                </c:pt>
                <c:pt idx="13355">
                  <c:v>-2.8273504090265251E-15</c:v>
                </c:pt>
                <c:pt idx="13356">
                  <c:v>-2.7491855621353471E-15</c:v>
                </c:pt>
                <c:pt idx="13357">
                  <c:v>-2.6711703658650995E-15</c:v>
                </c:pt>
                <c:pt idx="13358">
                  <c:v>-2.5934448451570832E-15</c:v>
                </c:pt>
                <c:pt idx="13359">
                  <c:v>-2.5161386998493683E-15</c:v>
                </c:pt>
                <c:pt idx="13360">
                  <c:v>-2.4393717746860899E-15</c:v>
                </c:pt>
                <c:pt idx="13361">
                  <c:v>-2.3632545155514913E-15</c:v>
                </c:pt>
                <c:pt idx="13362">
                  <c:v>-2.2878884120096516E-15</c:v>
                </c:pt>
                <c:pt idx="13363">
                  <c:v>-2.2133664262515067E-15</c:v>
                </c:pt>
                <c:pt idx="13364">
                  <c:v>-2.1397734085699563E-15</c:v>
                </c:pt>
                <c:pt idx="13365">
                  <c:v>-2.0671864995014034E-15</c:v>
                </c:pt>
                <c:pt idx="13366">
                  <c:v>-1.9956755187881181E-15</c:v>
                </c:pt>
                <c:pt idx="13367">
                  <c:v>-1.9253033413304787E-15</c:v>
                </c:pt>
                <c:pt idx="13368">
                  <c:v>-1.8561262603114434E-15</c:v>
                </c:pt>
                <c:pt idx="13369">
                  <c:v>-1.7881943376876298E-15</c:v>
                </c:pt>
                <c:pt idx="13370">
                  <c:v>-1.7215517422521839E-15</c:v>
                </c:pt>
                <c:pt idx="13371">
                  <c:v>-1.6562370754842728E-15</c:v>
                </c:pt>
                <c:pt idx="13372">
                  <c:v>-1.5922836854086132E-15</c:v>
                </c:pt>
                <c:pt idx="13373">
                  <c:v>-1.5297199686960062E-15</c:v>
                </c:pt>
                <c:pt idx="13374">
                  <c:v>-1.4685696612423668E-15</c:v>
                </c:pt>
                <c:pt idx="13375">
                  <c:v>-1.4088521174694648E-15</c:v>
                </c:pt>
                <c:pt idx="13376">
                  <c:v>-1.3505825785953114E-15</c:v>
                </c:pt>
                <c:pt idx="13377">
                  <c:v>-1.2937724301261535E-15</c:v>
                </c:pt>
                <c:pt idx="13378">
                  <c:v>-1.2384294488252481E-15</c:v>
                </c:pt>
                <c:pt idx="13379">
                  <c:v>-1.1845580394160477E-15</c:v>
                </c:pt>
                <c:pt idx="13380">
                  <c:v>-1.1321594612793018E-15</c:v>
                </c:pt>
                <c:pt idx="13381">
                  <c:v>-1.0812320454047707E-15</c:v>
                </c:pt>
                <c:pt idx="13382">
                  <c:v>-1.031771401858825E-15</c:v>
                </c:pt>
                <c:pt idx="13383">
                  <c:v>-9.8377061802931354E-16</c:v>
                </c:pt>
                <c:pt idx="13384">
                  <c:v>-9.3722044790862619E-16</c:v>
                </c:pt>
                <c:pt idx="13385">
                  <c:v>-8.9210949267494007E-16</c:v>
                </c:pt>
                <c:pt idx="13386">
                  <c:v>-8.4842437283033766E-16</c:v>
                </c:pt>
                <c:pt idx="13387">
                  <c:v>-8.061498921526612E-16</c:v>
                </c:pt>
                <c:pt idx="13388">
                  <c:v>-7.6526919371589316E-16</c:v>
                </c:pt>
                <c:pt idx="13389">
                  <c:v>-7.2576390823135972E-16</c:v>
                </c:pt>
                <c:pt idx="13390">
                  <c:v>-6.8761429495925569E-16</c:v>
                </c:pt>
                <c:pt idx="13391">
                  <c:v>-6.5079937543693828E-16</c:v>
                </c:pt>
                <c:pt idx="13392">
                  <c:v>-6.1529706026708434E-16</c:v>
                </c:pt>
                <c:pt idx="13393">
                  <c:v>-5.810842692052458E-16</c:v>
                </c:pt>
                <c:pt idx="13394">
                  <c:v>-5.4813704478254774E-16</c:v>
                </c:pt>
                <c:pt idx="13395">
                  <c:v>-5.1643065969530353E-16</c:v>
                </c:pt>
                <c:pt idx="13396">
                  <c:v>-4.8593971818917701E-16</c:v>
                </c:pt>
                <c:pt idx="13397">
                  <c:v>-4.566382516612171E-16</c:v>
                </c:pt>
                <c:pt idx="13398">
                  <c:v>-4.2849980869868997E-16</c:v>
                </c:pt>
                <c:pt idx="13399">
                  <c:v>-4.0149753976905911E-16</c:v>
                </c:pt>
                <c:pt idx="13400">
                  <c:v>-3.7560427677086252E-16</c:v>
                </c:pt>
                <c:pt idx="13401">
                  <c:v>-3.5079260765049405E-16</c:v>
                </c:pt>
                <c:pt idx="13402">
                  <c:v>-3.2703494628512848E-16</c:v>
                </c:pt>
                <c:pt idx="13403">
                  <c:v>-3.0430359782718541E-16</c:v>
                </c:pt>
                <c:pt idx="13404">
                  <c:v>-2.825708197008511E-16</c:v>
                </c:pt>
                <c:pt idx="13405">
                  <c:v>-2.6180887843628393E-16</c:v>
                </c:pt>
                <c:pt idx="13406">
                  <c:v>-2.4199010252219539E-16</c:v>
                </c:pt>
                <c:pt idx="13407">
                  <c:v>-2.2308693145259107E-16</c:v>
                </c:pt>
                <c:pt idx="13408">
                  <c:v>-2.0507196113852021E-16</c:v>
                </c:pt>
                <c:pt idx="13409">
                  <c:v>-1.8791798585078772E-16</c:v>
                </c:pt>
                <c:pt idx="13410">
                  <c:v>-1.7159803685469243E-16</c:v>
                </c:pt>
                <c:pt idx="13411">
                  <c:v>-1.5608541789300395E-16</c:v>
                </c:pt>
                <c:pt idx="13412">
                  <c:v>-1.4135373766857207E-16</c:v>
                </c:pt>
                <c:pt idx="13413">
                  <c:v>-1.2737693947319106E-16</c:v>
                </c:pt>
                <c:pt idx="13414">
                  <c:v>-1.1412932810461767E-16</c:v>
                </c:pt>
                <c:pt idx="13415">
                  <c:v>-1.0158559420897447E-16</c:v>
                </c:pt>
                <c:pt idx="13416">
                  <c:v>-8.9720836181165949E-17</c:v>
                </c:pt>
                <c:pt idx="13417">
                  <c:v>-7.8510579751391163E-17</c:v>
                </c:pt>
                <c:pt idx="13418">
                  <c:v>-6.7930795381368019E-17</c:v>
                </c:pt>
                <c:pt idx="13419">
                  <c:v>-5.7957913589485803E-17</c:v>
                </c:pt>
                <c:pt idx="13420">
                  <c:v>-4.8568838319781762E-17</c:v>
                </c:pt>
                <c:pt idx="13421">
                  <c:v>-3.9740958465397363E-17</c:v>
                </c:pt>
                <c:pt idx="13422">
                  <c:v>-3.1452157653009715E-17</c:v>
                </c:pt>
                <c:pt idx="13423">
                  <c:v>-2.3680822390661355E-17</c:v>
                </c:pt>
                <c:pt idx="13424">
                  <c:v>-1.6405848677423268E-17</c:v>
                </c:pt>
                <c:pt idx="13425">
                  <c:v>-9.6066471694270566E-18</c:v>
                </c:pt>
                <c:pt idx="13426">
                  <c:v>-3.2631469929931512E-18</c:v>
                </c:pt>
                <c:pt idx="13427">
                  <c:v>2.644201708137238E-18</c:v>
                </c:pt>
                <c:pt idx="13428">
                  <c:v>8.1344264080856303E-18</c:v>
                </c:pt>
                <c:pt idx="13429">
                  <c:v>1.3226031936789469E-17</c:v>
                </c:pt>
                <c:pt idx="13430">
                  <c:v>1.7937001244221698E-17</c:v>
                </c:pt>
                <c:pt idx="13431">
                  <c:v>2.2284797117823002E-17</c:v>
                </c:pt>
                <c:pt idx="13432">
                  <c:v>2.628636478334994E-17</c:v>
                </c:pt>
                <c:pt idx="13433">
                  <c:v>2.9958135322506781E-17</c:v>
                </c:pt>
                <c:pt idx="13434">
                  <c:v>3.3316029843800695E-17</c:v>
                </c:pt>
                <c:pt idx="13435">
                  <c:v>3.6375464346040567E-17</c:v>
                </c:pt>
                <c:pt idx="13436">
                  <c:v>3.9151355216789338E-17</c:v>
                </c:pt>
                <c:pt idx="13437">
                  <c:v>4.1658125310878719E-17</c:v>
                </c:pt>
                <c:pt idx="13438">
                  <c:v>4.3909710556805154E-17</c:v>
                </c:pt>
                <c:pt idx="13439">
                  <c:v>4.5919567041446693E-17</c:v>
                </c:pt>
                <c:pt idx="13440">
                  <c:v>4.7700678526075748E-17</c:v>
                </c:pt>
                <c:pt idx="13441">
                  <c:v>4.9265564349089976E-17</c:v>
                </c:pt>
                <c:pt idx="13442">
                  <c:v>5.0626287673246876E-17</c:v>
                </c:pt>
                <c:pt idx="13443">
                  <c:v>5.1794464037467863E-17</c:v>
                </c:pt>
                <c:pt idx="13444">
                  <c:v>5.278127017547606E-17</c:v>
                </c:pt>
                <c:pt idx="13445">
                  <c:v>5.3597453065648035E-17</c:v>
                </c:pt>
                <c:pt idx="13446">
                  <c:v>5.4253339178499454E-17</c:v>
                </c:pt>
                <c:pt idx="13447">
                  <c:v>5.4758843890185014E-17</c:v>
                </c:pt>
                <c:pt idx="13448">
                  <c:v>5.5123481032278413E-17</c:v>
                </c:pt>
                <c:pt idx="13449">
                  <c:v>5.5356372549908704E-17</c:v>
                </c:pt>
                <c:pt idx="13450">
                  <c:v>5.5466258242069282E-17</c:v>
                </c:pt>
                <c:pt idx="13451">
                  <c:v>5.5461505559581601E-17</c:v>
                </c:pt>
                <c:pt idx="13452">
                  <c:v>5.5350119437796384E-17</c:v>
                </c:pt>
                <c:pt idx="13453">
                  <c:v>5.513975214264547E-17</c:v>
                </c:pt>
                <c:pt idx="13454">
                  <c:v>5.483771311012395E-17</c:v>
                </c:pt>
                <c:pt idx="13455">
                  <c:v>5.4450978760683597E-17</c:v>
                </c:pt>
                <c:pt idx="13456">
                  <c:v>5.39862022713598E-17</c:v>
                </c:pt>
                <c:pt idx="13457">
                  <c:v>5.3449723289732306E-17</c:v>
                </c:pt>
                <c:pt idx="13458">
                  <c:v>5.2847577575042714E-17</c:v>
                </c:pt>
                <c:pt idx="13459">
                  <c:v>5.2185506552954942E-17</c:v>
                </c:pt>
                <c:pt idx="13460">
                  <c:v>5.1468966771554416E-17</c:v>
                </c:pt>
                <c:pt idx="13461">
                  <c:v>5.0703139247236647E-17</c:v>
                </c:pt>
                <c:pt idx="13462">
                  <c:v>4.9892938690141071E-17</c:v>
                </c:pt>
                <c:pt idx="13463">
                  <c:v>4.9043022599738836E-17</c:v>
                </c:pt>
                <c:pt idx="13464">
                  <c:v>4.8157800222088884E-17</c:v>
                </c:pt>
                <c:pt idx="13465">
                  <c:v>4.7241441361135258E-17</c:v>
                </c:pt>
                <c:pt idx="13466">
                  <c:v>4.6297885037232565E-17</c:v>
                </c:pt>
                <c:pt idx="13467">
                  <c:v>4.5330847986855661E-17</c:v>
                </c:pt>
                <c:pt idx="13468">
                  <c:v>4.4343832998177787E-17</c:v>
                </c:pt>
                <c:pt idx="13469">
                  <c:v>4.3340137077888892E-17</c:v>
                </c:pt>
                <c:pt idx="13470">
                  <c:v>4.2322859445273713E-17</c:v>
                </c:pt>
                <c:pt idx="13471">
                  <c:v>4.1294909350180345E-17</c:v>
                </c:pt>
                <c:pt idx="13472">
                  <c:v>4.0259013712084509E-17</c:v>
                </c:pt>
                <c:pt idx="13473">
                  <c:v>3.921772457799491E-17</c:v>
                </c:pt>
                <c:pt idx="13474">
                  <c:v>3.8173426397450866E-17</c:v>
                </c:pt>
                <c:pt idx="13475">
                  <c:v>3.7128343113340076E-17</c:v>
                </c:pt>
                <c:pt idx="13476">
                  <c:v>3.6084545067705658E-17</c:v>
                </c:pt>
                <c:pt idx="13477">
                  <c:v>3.5043955722128747E-17</c:v>
                </c:pt>
                <c:pt idx="13478">
                  <c:v>3.4008358192658033E-17</c:v>
                </c:pt>
                <c:pt idx="13479">
                  <c:v>3.2979401599617802E-17</c:v>
                </c:pt>
                <c:pt idx="13480">
                  <c:v>3.1958607232959636E-17</c:v>
                </c:pt>
                <c:pt idx="13481">
                  <c:v>3.0947374534132899E-17</c:v>
                </c:pt>
                <c:pt idx="13482">
                  <c:v>2.9946986895734055E-17</c:v>
                </c:pt>
                <c:pt idx="13483">
                  <c:v>2.8958617280459458E-17</c:v>
                </c:pt>
                <c:pt idx="13484">
                  <c:v>2.7983333661127354E-17</c:v>
                </c:pt>
                <c:pt idx="13485">
                  <c:v>2.7022104283757793E-17</c:v>
                </c:pt>
                <c:pt idx="13486">
                  <c:v>2.6075802755901012E-17</c:v>
                </c:pt>
                <c:pt idx="13487">
                  <c:v>2.5145212962589013E-17</c:v>
                </c:pt>
                <c:pt idx="13488">
                  <c:v>2.4231033812452827E-17</c:v>
                </c:pt>
                <c:pt idx="13489">
                  <c:v>2.3333883816696752E-17</c:v>
                </c:pt>
                <c:pt idx="13490">
                  <c:v>2.2454305503756829E-17</c:v>
                </c:pt>
                <c:pt idx="13491">
                  <c:v>2.1592769672589596E-17</c:v>
                </c:pt>
                <c:pt idx="13492">
                  <c:v>2.0749679487643578E-17</c:v>
                </c:pt>
                <c:pt idx="13493">
                  <c:v>1.9925374418657614E-17</c:v>
                </c:pt>
                <c:pt idx="13494">
                  <c:v>1.9120134028511192E-17</c:v>
                </c:pt>
                <c:pt idx="13495">
                  <c:v>1.8334181612418859E-17</c:v>
                </c:pt>
                <c:pt idx="13496">
                  <c:v>1.7567687691818825E-17</c:v>
                </c:pt>
                <c:pt idx="13497">
                  <c:v>1.6820773366351979E-17</c:v>
                </c:pt>
                <c:pt idx="13498">
                  <c:v>1.6093513527364352E-17</c:v>
                </c:pt>
                <c:pt idx="13499">
                  <c:v>1.5385939936394009E-17</c:v>
                </c:pt>
                <c:pt idx="13500">
                  <c:v>1.4698044172121835E-17</c:v>
                </c:pt>
                <c:pt idx="13501">
                  <c:v>1.4029780449277295E-17</c:v>
                </c:pt>
                <c:pt idx="13502">
                  <c:v>1.3381068312993051E-17</c:v>
                </c:pt>
                <c:pt idx="13503">
                  <c:v>1.2751795212099544E-17</c:v>
                </c:pt>
                <c:pt idx="13504">
                  <c:v>1.214181895483991E-17</c:v>
                </c:pt>
                <c:pt idx="13505">
                  <c:v>1.1550970050470209E-17</c:v>
                </c:pt>
                <c:pt idx="13506">
                  <c:v>1.0979053940187983E-17</c:v>
                </c:pt>
                <c:pt idx="13507">
                  <c:v>1.0425853120805762E-17</c:v>
                </c:pt>
                <c:pt idx="13508">
                  <c:v>9.8911291645543196E-18</c:v>
                </c:pt>
                <c:pt idx="13509">
                  <c:v>9.3746246383650878E-18</c:v>
                </c:pt>
                <c:pt idx="13510">
                  <c:v>8.8760649259412115E-18</c:v>
                </c:pt>
                <c:pt idx="13511">
                  <c:v>8.3951599558833569E-18</c:v>
                </c:pt>
                <c:pt idx="13512">
                  <c:v>7.931605839089877E-18</c:v>
                </c:pt>
                <c:pt idx="13513">
                  <c:v>7.4850864186012781E-18</c:v>
                </c:pt>
                <c:pt idx="13514">
                  <c:v>7.0552747350067133E-18</c:v>
                </c:pt>
                <c:pt idx="13515">
                  <c:v>6.6418344104756445E-18</c:v>
                </c:pt>
                <c:pt idx="13516">
                  <c:v>6.2444209544210616E-18</c:v>
                </c:pt>
                <c:pt idx="13517">
                  <c:v>5.8626829937422039E-18</c:v>
                </c:pt>
                <c:pt idx="13518">
                  <c:v>5.4962634305344262E-18</c:v>
                </c:pt>
                <c:pt idx="13519">
                  <c:v>5.1448005300924446E-18</c:v>
                </c:pt>
                <c:pt idx="13520">
                  <c:v>4.8079289419705569E-18</c:v>
                </c:pt>
                <c:pt idx="13521">
                  <c:v>4.4852806567995408E-18</c:v>
                </c:pt>
                <c:pt idx="13522">
                  <c:v>4.1764859014958925E-18</c:v>
                </c:pt>
                <c:pt idx="13523">
                  <c:v>3.8811739754337646E-18</c:v>
                </c:pt>
                <c:pt idx="13524">
                  <c:v>3.598974030084673E-18</c:v>
                </c:pt>
                <c:pt idx="13525">
                  <c:v>3.3295157945643406E-18</c:v>
                </c:pt>
                <c:pt idx="13526">
                  <c:v>3.0724302494602132E-18</c:v>
                </c:pt>
                <c:pt idx="13527">
                  <c:v>2.8273502512473953E-18</c:v>
                </c:pt>
                <c:pt idx="13528">
                  <c:v>2.5939111095350578E-18</c:v>
                </c:pt>
                <c:pt idx="13529">
                  <c:v>2.3717511193200371E-18</c:v>
                </c:pt>
                <c:pt idx="13530">
                  <c:v>2.1605120503592001E-18</c:v>
                </c:pt>
                <c:pt idx="13531">
                  <c:v>1.9598395957076408E-18</c:v>
                </c:pt>
                <c:pt idx="13532">
                  <c:v>1.7693837814057712E-18</c:v>
                </c:pt>
                <c:pt idx="13533">
                  <c:v>1.5887993392348811E-18</c:v>
                </c:pt>
                <c:pt idx="13534">
                  <c:v>1.4177460443982086E-18</c:v>
                </c:pt>
                <c:pt idx="13535">
                  <c:v>1.255889019922586E-18</c:v>
                </c:pt>
                <c:pt idx="13536">
                  <c:v>1.1028990095147728E-18</c:v>
                </c:pt>
                <c:pt idx="13537">
                  <c:v>9.584526205464318E-19</c:v>
                </c:pt>
                <c:pt idx="13538">
                  <c:v>8.222325387825879E-19</c:v>
                </c:pt>
                <c:pt idx="13539">
                  <c:v>6.9392771641027565E-19</c:v>
                </c:pt>
                <c:pt idx="13540">
                  <c:v>5.7323353486695625E-19</c:v>
                </c:pt>
                <c:pt idx="13541">
                  <c:v>4.5985194391237558E-19</c:v>
                </c:pt>
                <c:pt idx="13542">
                  <c:v>3.5349157833256333E-19</c:v>
                </c:pt>
                <c:pt idx="13543">
                  <c:v>2.5386785361103514E-19</c:v>
                </c:pt>
                <c:pt idx="13544">
                  <c:v>1.6070304184965777E-19</c:v>
                </c:pt>
                <c:pt idx="13545">
                  <c:v>7.372632917029965E-20</c:v>
                </c:pt>
                <c:pt idx="13546">
                  <c:v>-7.3261442217663533E-21</c:v>
                </c:pt>
                <c:pt idx="13547">
                  <c:v>-8.271126018067236E-20</c:v>
                </c:pt>
                <c:pt idx="13548">
                  <c:v>-1.5267891388464152E-19</c:v>
                </c:pt>
                <c:pt idx="13549">
                  <c:v>-2.1747201918468135E-19</c:v>
                </c:pt>
                <c:pt idx="13550">
                  <c:v>-2.7732652704464059E-19</c:v>
                </c:pt>
                <c:pt idx="13551">
                  <c:v>-3.3247145612397164E-19</c:v>
                </c:pt>
                <c:pt idx="13552">
                  <c:v>-3.83128934597291E-19</c:v>
                </c:pt>
                <c:pt idx="13553">
                  <c:v>-4.2951425234633949E-19</c:v>
                </c:pt>
                <c:pt idx="13554">
                  <c:v>-4.718359227002327E-19</c:v>
                </c:pt>
                <c:pt idx="13555">
                  <c:v>-5.1029575293895585E-19</c:v>
                </c:pt>
                <c:pt idx="13556">
                  <c:v>-5.4508892281291073E-19</c:v>
                </c:pt>
                <c:pt idx="13557">
                  <c:v>-5.7640407036797513E-19</c:v>
                </c:pt>
                <c:pt idx="13558">
                  <c:v>-6.0442338440101168E-19</c:v>
                </c:pt>
                <c:pt idx="13559">
                  <c:v>-6.293227029050513E-19</c:v>
                </c:pt>
                <c:pt idx="13560">
                  <c:v>-6.5127161689651787E-19</c:v>
                </c:pt>
                <c:pt idx="13561">
                  <c:v>-6.7043357904887034E-19</c:v>
                </c:pt>
                <c:pt idx="13562">
                  <c:v>-6.8696601658790338E-19</c:v>
                </c:pt>
                <c:pt idx="13563">
                  <c:v>-7.0102044793373886E-19</c:v>
                </c:pt>
                <c:pt idx="13564">
                  <c:v>-7.1274260260322216E-19</c:v>
                </c:pt>
                <c:pt idx="13565">
                  <c:v>-7.2227254391406721E-19</c:v>
                </c:pt>
                <c:pt idx="13566">
                  <c:v>-7.2974479405868531E-19</c:v>
                </c:pt>
                <c:pt idx="13567">
                  <c:v>-7.352884611412003E-19</c:v>
                </c:pt>
                <c:pt idx="13568">
                  <c:v>-7.3902736779570727E-19</c:v>
                </c:pt>
                <c:pt idx="13569">
                  <c:v>-7.4108018102743007E-19</c:v>
                </c:pt>
                <c:pt idx="13570">
                  <c:v>-7.4156054294107493E-19</c:v>
                </c:pt>
                <c:pt idx="13571">
                  <c:v>-7.4057720204236238E-19</c:v>
                </c:pt>
                <c:pt idx="13572">
                  <c:v>-7.3823414481953373E-19</c:v>
                </c:pt>
                <c:pt idx="13573">
                  <c:v>-7.3463072733153265E-19</c:v>
                </c:pt>
                <c:pt idx="13574">
                  <c:v>-7.2986180654860446E-19</c:v>
                </c:pt>
                <c:pt idx="13575">
                  <c:v>-7.240178712092801E-19</c:v>
                </c:pt>
                <c:pt idx="13576">
                  <c:v>-7.171851719750982E-19</c:v>
                </c:pt>
                <c:pt idx="13577">
                  <c:v>-7.094458506810249E-19</c:v>
                </c:pt>
                <c:pt idx="13578">
                  <c:v>-7.0087806849537041E-19</c:v>
                </c:pt>
                <c:pt idx="13579">
                  <c:v>-6.9155613281808168E-19</c:v>
                </c:pt>
                <c:pt idx="13580">
                  <c:v>-6.8155062276068016E-19</c:v>
                </c:pt>
                <c:pt idx="13581">
                  <c:v>-6.7092851306475203E-19</c:v>
                </c:pt>
                <c:pt idx="13582">
                  <c:v>-6.5975329632891007E-19</c:v>
                </c:pt>
                <c:pt idx="13583">
                  <c:v>-6.4808510342648627E-19</c:v>
                </c:pt>
                <c:pt idx="13584">
                  <c:v>-6.3598082200788632E-19</c:v>
                </c:pt>
                <c:pt idx="13585">
                  <c:v>-6.2349421299267036E-19</c:v>
                </c:pt>
                <c:pt idx="13586">
                  <c:v>-6.1067602496688279E-19</c:v>
                </c:pt>
                <c:pt idx="13587">
                  <c:v>-5.975741064111192E-19</c:v>
                </c:pt>
                <c:pt idx="13588">
                  <c:v>-5.842335156941736E-19</c:v>
                </c:pt>
                <c:pt idx="13589">
                  <c:v>-5.7069662877598681E-19</c:v>
                </c:pt>
                <c:pt idx="13590">
                  <c:v>-5.5700324457192992E-19</c:v>
                </c:pt>
                <c:pt idx="13591">
                  <c:v>-5.4319068793834979E-19</c:v>
                </c:pt>
                <c:pt idx="13592">
                  <c:v>-5.2929391024665418E-19</c:v>
                </c:pt>
                <c:pt idx="13593">
                  <c:v>-5.1534558752016013E-19</c:v>
                </c:pt>
                <c:pt idx="13594">
                  <c:v>-5.0137621611443834E-19</c:v>
                </c:pt>
                <c:pt idx="13595">
                  <c:v>-4.8741420592793819E-19</c:v>
                </c:pt>
                <c:pt idx="13596">
                  <c:v>-4.7348597113540568E-19</c:v>
                </c:pt>
                <c:pt idx="13597">
                  <c:v>-4.5961601844185642E-19</c:v>
                </c:pt>
                <c:pt idx="13598">
                  <c:v>-4.4582703285985115E-19</c:v>
                </c:pt>
                <c:pt idx="13599">
                  <c:v>-4.3213996101737407E-19</c:v>
                </c:pt>
                <c:pt idx="13600">
                  <c:v>-4.1857409200787813E-19</c:v>
                </c:pt>
                <c:pt idx="13601">
                  <c:v>-4.0514713579800306E-19</c:v>
                </c:pt>
                <c:pt idx="13602">
                  <c:v>-3.9187529921208335E-19</c:v>
                </c:pt>
                <c:pt idx="13603">
                  <c:v>-3.7877335951592279E-19</c:v>
                </c:pt>
                <c:pt idx="13604">
                  <c:v>-3.6585473562535646E-19</c:v>
                </c:pt>
                <c:pt idx="13605">
                  <c:v>-3.5313155696793925E-19</c:v>
                </c:pt>
                <c:pt idx="13606">
                  <c:v>-3.4061473002863371E-19</c:v>
                </c:pt>
                <c:pt idx="13607">
                  <c:v>-3.2831400261269472E-19</c:v>
                </c:pt>
                <c:pt idx="13608">
                  <c:v>-3.1623802586103175E-19</c:v>
                </c:pt>
                <c:pt idx="13609">
                  <c:v>-3.0439441405520148E-19</c:v>
                </c:pt>
                <c:pt idx="13610">
                  <c:v>-2.9278980225086004E-19</c:v>
                </c:pt>
                <c:pt idx="13611">
                  <c:v>-2.814299017799775E-19</c:v>
                </c:pt>
                <c:pt idx="13612">
                  <c:v>-2.7031955366342401E-19</c:v>
                </c:pt>
                <c:pt idx="13613">
                  <c:v>-2.5946277997665694E-19</c:v>
                </c:pt>
                <c:pt idx="13614">
                  <c:v>-2.4886283321221592E-19</c:v>
                </c:pt>
                <c:pt idx="13615">
                  <c:v>-2.3852224368353468E-19</c:v>
                </c:pt>
                <c:pt idx="13616">
                  <c:v>-2.2844286501526521E-19</c:v>
                </c:pt>
                <c:pt idx="13617">
                  <c:v>-2.1862591776583608E-19</c:v>
                </c:pt>
                <c:pt idx="13618">
                  <c:v>-2.0907203122839129E-19</c:v>
                </c:pt>
                <c:pt idx="13619">
                  <c:v>-1.9978128345653888E-19</c:v>
                </c:pt>
                <c:pt idx="13620">
                  <c:v>-1.9075323956153397E-19</c:v>
                </c:pt>
                <c:pt idx="13621">
                  <c:v>-1.8198698832759727E-19</c:v>
                </c:pt>
                <c:pt idx="13622">
                  <c:v>-1.7348117719205717E-19</c:v>
                </c:pt>
                <c:pt idx="13623">
                  <c:v>-1.6523404563690196E-19</c:v>
                </c:pt>
                <c:pt idx="13624">
                  <c:v>-1.5724345703814331E-19</c:v>
                </c:pt>
                <c:pt idx="13625">
                  <c:v>-1.4950692901912838E-19</c:v>
                </c:pt>
                <c:pt idx="13626">
                  <c:v>-1.4202166235360695E-19</c:v>
                </c:pt>
                <c:pt idx="13627">
                  <c:v>-1.3478456846396091E-19</c:v>
                </c:pt>
                <c:pt idx="13628">
                  <c:v>-1.2779229555954761E-19</c:v>
                </c:pt>
                <c:pt idx="13629">
                  <c:v>-1.2104125345959361E-19</c:v>
                </c:pt>
                <c:pt idx="13630">
                  <c:v>-1.1452763714451363E-19</c:v>
                </c:pt>
                <c:pt idx="13631">
                  <c:v>-1.0824744907892549E-19</c:v>
                </c:pt>
                <c:pt idx="13632">
                  <c:v>-1.0219652034897488E-19</c:v>
                </c:pt>
                <c:pt idx="13633">
                  <c:v>-9.6370530655907235E-20</c:v>
                </c:pt>
                <c:pt idx="13634">
                  <c:v>-9.0765027207098004E-20</c:v>
                </c:pt>
                <c:pt idx="13635">
                  <c:v>-8.5375442545008273E-20</c:v>
                </c:pt>
                <c:pt idx="13636">
                  <c:v>-8.0197111353757895E-20</c:v>
                </c:pt>
                <c:pt idx="13637">
                  <c:v>-7.5225286282210304E-20</c:v>
                </c:pt>
                <c:pt idx="13638">
                  <c:v>-7.0455152821648449E-20</c:v>
                </c:pt>
                <c:pt idx="13639">
                  <c:v>-6.5881843275289121E-20</c:v>
                </c:pt>
                <c:pt idx="13640">
                  <c:v>-6.1500449856035378E-20</c:v>
                </c:pt>
                <c:pt idx="13641">
                  <c:v>-5.7306036948008997E-20</c:v>
                </c:pt>
                <c:pt idx="13642">
                  <c:v>-5.3293652566540727E-20</c:v>
                </c:pt>
                <c:pt idx="13643">
                  <c:v>-4.9458339050421451E-20</c:v>
                </c:pt>
                <c:pt idx="13644">
                  <c:v>-4.5795143019339957E-20</c:v>
                </c:pt>
                <c:pt idx="13645">
                  <c:v>-4.2299124628556673E-20</c:v>
                </c:pt>
                <c:pt idx="13646">
                  <c:v>-3.896536615197855E-20</c:v>
                </c:pt>
                <c:pt idx="13647">
                  <c:v>-3.578897992392551E-20</c:v>
                </c:pt>
                <c:pt idx="13648">
                  <c:v>-3.2765115669000839E-20</c:v>
                </c:pt>
                <c:pt idx="13649">
                  <c:v>-2.9888967248607456E-20</c:v>
                </c:pt>
                <c:pt idx="13650">
                  <c:v>-2.7155778851786105E-20</c:v>
                </c:pt>
                <c:pt idx="13651">
                  <c:v>-2.4560850657192852E-20</c:v>
                </c:pt>
                <c:pt idx="13652">
                  <c:v>-2.2099543992183027E-20</c:v>
                </c:pt>
                <c:pt idx="13653">
                  <c:v>-1.9767286014127001E-20</c:v>
                </c:pt>
                <c:pt idx="13654">
                  <c:v>-1.7559573938252969E-20</c:v>
                </c:pt>
                <c:pt idx="13655">
                  <c:v>-1.5471978835491094E-20</c:v>
                </c:pt>
                <c:pt idx="13656">
                  <c:v>-1.3500149022985956E-20</c:v>
                </c:pt>
                <c:pt idx="13657">
                  <c:v>-1.1639813069148788E-20</c:v>
                </c:pt>
                <c:pt idx="13658">
                  <c:v>-9.8867824343387362E-21</c:v>
                </c:pt>
                <c:pt idx="13659">
                  <c:v>-8.2369537674942922E-21</c:v>
                </c:pt>
                <c:pt idx="13660">
                  <c:v>-6.6863108782823856E-21</c:v>
                </c:pt>
                <c:pt idx="13661">
                  <c:v>-5.2309264035932405E-21</c:v>
                </c:pt>
                <c:pt idx="13662">
                  <c:v>-3.8669631864858979E-21</c:v>
                </c:pt>
                <c:pt idx="13663">
                  <c:v>-2.5906753849807051E-21</c:v>
                </c:pt>
                <c:pt idx="13664">
                  <c:v>-1.3984093274028658E-21</c:v>
                </c:pt>
                <c:pt idx="13665">
                  <c:v>-2.8660413030498263E-22</c:v>
                </c:pt>
                <c:pt idx="13666">
                  <c:v>7.4820790566362036E-22</c:v>
                </c:pt>
                <c:pt idx="13667">
                  <c:v>1.7094011072165644E-21</c:v>
                </c:pt>
                <c:pt idx="13668">
                  <c:v>2.60025643312196E-21</c:v>
                </c:pt>
                <c:pt idx="13669">
                  <c:v>3.4239616586392895E-21</c:v>
                </c:pt>
                <c:pt idx="13670">
                  <c:v>4.183611726809082E-21</c:v>
                </c:pt>
                <c:pt idx="13671">
                  <c:v>4.8822092542802873E-21</c:v>
                </c:pt>
                <c:pt idx="13672">
                  <c:v>5.5226651799210815E-21</c:v>
                </c:pt>
                <c:pt idx="13673">
                  <c:v>6.1077995450034139E-21</c:v>
                </c:pt>
                <c:pt idx="13674">
                  <c:v>6.6403423942795907E-21</c:v>
                </c:pt>
                <c:pt idx="13675">
                  <c:v>7.122934787781089E-21</c:v>
                </c:pt>
                <c:pt idx="13676">
                  <c:v>7.5581299136656687E-21</c:v>
                </c:pt>
                <c:pt idx="13677">
                  <c:v>7.9483942929184524E-21</c:v>
                </c:pt>
                <c:pt idx="13678">
                  <c:v>8.2961090671771492E-21</c:v>
                </c:pt>
                <c:pt idx="13679">
                  <c:v>8.6035713613997697E-21</c:v>
                </c:pt>
                <c:pt idx="13680">
                  <c:v>8.8729957135267745E-21</c:v>
                </c:pt>
                <c:pt idx="13681">
                  <c:v>9.1065155637075439E-21</c:v>
                </c:pt>
                <c:pt idx="13682">
                  <c:v>9.306184796064678E-21</c:v>
                </c:pt>
                <c:pt idx="13683">
                  <c:v>9.4739793263580092E-21</c:v>
                </c:pt>
                <c:pt idx="13684">
                  <c:v>9.6117987292851416E-21</c:v>
                </c:pt>
                <c:pt idx="13685">
                  <c:v>9.7214678995153089E-21</c:v>
                </c:pt>
                <c:pt idx="13686">
                  <c:v>9.8047387409002674E-21</c:v>
                </c:pt>
                <c:pt idx="13687">
                  <c:v>9.8632918786391146E-21</c:v>
                </c:pt>
                <c:pt idx="13688">
                  <c:v>9.8987383894938348E-21</c:v>
                </c:pt>
                <c:pt idx="13689">
                  <c:v>9.9126215454596982E-21</c:v>
                </c:pt>
                <c:pt idx="13690">
                  <c:v>9.9064185665890349E-21</c:v>
                </c:pt>
                <c:pt idx="13691">
                  <c:v>9.8815423789495891E-21</c:v>
                </c:pt>
                <c:pt idx="13692">
                  <c:v>9.8393433739687142E-21</c:v>
                </c:pt>
                <c:pt idx="13693">
                  <c:v>9.7811111656736891E-21</c:v>
                </c:pt>
                <c:pt idx="13694">
                  <c:v>9.7080763425858427E-21</c:v>
                </c:pt>
                <c:pt idx="13695">
                  <c:v>9.6214122112624936E-21</c:v>
                </c:pt>
                <c:pt idx="13696">
                  <c:v>9.5222365287067501E-21</c:v>
                </c:pt>
                <c:pt idx="13697">
                  <c:v>9.4116132210803681E-21</c:v>
                </c:pt>
                <c:pt idx="13698">
                  <c:v>9.2905540863601828E-21</c:v>
                </c:pt>
                <c:pt idx="13699">
                  <c:v>9.1600204787742682E-21</c:v>
                </c:pt>
                <c:pt idx="13700">
                  <c:v>9.0209249730399387E-21</c:v>
                </c:pt>
                <c:pt idx="13701">
                  <c:v>8.8741330066027733E-21</c:v>
                </c:pt>
                <c:pt idx="13702">
                  <c:v>8.7204644982435951E-21</c:v>
                </c:pt>
                <c:pt idx="13703">
                  <c:v>8.5606954415801664E-21</c:v>
                </c:pt>
                <c:pt idx="13704">
                  <c:v>8.3955594721411838E-21</c:v>
                </c:pt>
                <c:pt idx="13705">
                  <c:v>8.2257494068336792E-21</c:v>
                </c:pt>
                <c:pt idx="13706">
                  <c:v>8.0519187547601788E-21</c:v>
                </c:pt>
                <c:pt idx="13707">
                  <c:v>7.8746831984701317E-21</c:v>
                </c:pt>
                <c:pt idx="13708">
                  <c:v>7.6946220448508663E-21</c:v>
                </c:pt>
                <c:pt idx="13709">
                  <c:v>7.5122796449776191E-21</c:v>
                </c:pt>
                <c:pt idx="13710">
                  <c:v>7.3281667823490488E-21</c:v>
                </c:pt>
                <c:pt idx="13711">
                  <c:v>7.1427620290360637E-21</c:v>
                </c:pt>
                <c:pt idx="13712">
                  <c:v>6.9565130693663478E-21</c:v>
                </c:pt>
                <c:pt idx="13713">
                  <c:v>6.7698379908559996E-21</c:v>
                </c:pt>
                <c:pt idx="13714">
                  <c:v>6.5831265421829958E-21</c:v>
                </c:pt>
                <c:pt idx="13715">
                  <c:v>6.3967413580750796E-21</c:v>
                </c:pt>
                <c:pt idx="13716">
                  <c:v>6.2110191510573312E-21</c:v>
                </c:pt>
                <c:pt idx="13717">
                  <c:v>6.0262718700724751E-21</c:v>
                </c:pt>
                <c:pt idx="13718">
                  <c:v>5.8427878260498885E-21</c:v>
                </c:pt>
                <c:pt idx="13719">
                  <c:v>5.6608327845577737E-21</c:v>
                </c:pt>
                <c:pt idx="13720">
                  <c:v>5.4806510257270259E-21</c:v>
                </c:pt>
                <c:pt idx="13721">
                  <c:v>5.3024663716853533E-21</c:v>
                </c:pt>
                <c:pt idx="13722">
                  <c:v>5.1264831817861623E-21</c:v>
                </c:pt>
                <c:pt idx="13723">
                  <c:v>4.9528873159589925E-21</c:v>
                </c:pt>
                <c:pt idx="13724">
                  <c:v>4.781847066547094E-21</c:v>
                </c:pt>
                <c:pt idx="13725">
                  <c:v>4.6135140590328077E-21</c:v>
                </c:pt>
                <c:pt idx="13726">
                  <c:v>4.4480241220836944E-21</c:v>
                </c:pt>
                <c:pt idx="13727">
                  <c:v>4.2854981273811033E-21</c:v>
                </c:pt>
                <c:pt idx="13728">
                  <c:v>4.1260427997192156E-21</c:v>
                </c:pt>
                <c:pt idx="13729">
                  <c:v>3.9697514978855911E-21</c:v>
                </c:pt>
                <c:pt idx="13730">
                  <c:v>3.8167049668552179E-21</c:v>
                </c:pt>
                <c:pt idx="13731">
                  <c:v>3.6669720618481289E-21</c:v>
                </c:pt>
                <c:pt idx="13732">
                  <c:v>3.5206104448166065E-21</c:v>
                </c:pt>
                <c:pt idx="13733">
                  <c:v>3.3776672539416903E-21</c:v>
                </c:pt>
                <c:pt idx="13734">
                  <c:v>3.238179746730304E-21</c:v>
                </c:pt>
                <c:pt idx="13735">
                  <c:v>3.1021759173139901E-21</c:v>
                </c:pt>
                <c:pt idx="13736">
                  <c:v>2.9696750885581268E-21</c:v>
                </c:pt>
                <c:pt idx="13737">
                  <c:v>2.8406884795965308E-21</c:v>
                </c:pt>
                <c:pt idx="13738">
                  <c:v>2.7152197494109349E-21</c:v>
                </c:pt>
                <c:pt idx="13739">
                  <c:v>2.5932655170777803E-21</c:v>
                </c:pt>
                <c:pt idx="13740">
                  <c:v>2.4748158593063677E-21</c:v>
                </c:pt>
                <c:pt idx="13741">
                  <c:v>2.3598547858926625E-21</c:v>
                </c:pt>
                <c:pt idx="13742">
                  <c:v>2.2483606937121178E-21</c:v>
                </c:pt>
                <c:pt idx="13743">
                  <c:v>2.1403067998727899E-21</c:v>
                </c:pt>
                <c:pt idx="13744">
                  <c:v>2.0356615546468711E-21</c:v>
                </c:pt>
                <c:pt idx="13745">
                  <c:v>1.9343890347946519E-21</c:v>
                </c:pt>
                <c:pt idx="13746">
                  <c:v>1.8364493178899187E-21</c:v>
                </c:pt>
                <c:pt idx="13747">
                  <c:v>1.741798838249979E-21</c:v>
                </c:pt>
                <c:pt idx="13748">
                  <c:v>1.6503907250668521E-21</c:v>
                </c:pt>
                <c:pt idx="13749">
                  <c:v>1.5621751233289555E-21</c:v>
                </c:pt>
                <c:pt idx="13750">
                  <c:v>1.4770994981146601E-21</c:v>
                </c:pt>
                <c:pt idx="13751">
                  <c:v>1.3951089228306254E-21</c:v>
                </c:pt>
                <c:pt idx="13752">
                  <c:v>1.3161463519587912E-21</c:v>
                </c:pt>
                <c:pt idx="13753">
                  <c:v>1.2401528788665415E-21</c:v>
                </c:pt>
                <c:pt idx="13754">
                  <c:v>1.1670679792245728E-21</c:v>
                </c:pt>
                <c:pt idx="13755">
                  <c:v>1.0968297405668696E-21</c:v>
                </c:pt>
                <c:pt idx="13756">
                  <c:v>1.0293750785165901E-21</c:v>
                </c:pt>
                <c:pt idx="13757">
                  <c:v>9.6463994019086455E-22</c:v>
                </c:pt>
                <c:pt idx="13758">
                  <c:v>9.0255949528647019E-22</c:v>
                </c:pt>
                <c:pt idx="13759">
                  <c:v>8.4306831533705448E-22</c:v>
                </c:pt>
                <c:pt idx="13760">
                  <c:v>7.8610054162122368E-22</c:v>
                </c:pt>
                <c:pt idx="13761">
                  <c:v>7.3159004218920612E-22</c:v>
                </c:pt>
                <c:pt idx="13762">
                  <c:v>6.7947055846422919E-22</c:v>
                </c:pt>
                <c:pt idx="13763">
                  <c:v>6.2967584186298994E-22</c:v>
                </c:pt>
                <c:pt idx="13764">
                  <c:v>5.8213978086788395E-22</c:v>
                </c:pt>
                <c:pt idx="13765">
                  <c:v>5.3679651897187981E-22</c:v>
                </c:pt>
                <c:pt idx="13766">
                  <c:v>4.9358056390518451E-22</c:v>
                </c:pt>
                <c:pt idx="13767">
                  <c:v>4.524268885411094E-22</c:v>
                </c:pt>
                <c:pt idx="13768">
                  <c:v>4.1327102386689248E-22</c:v>
                </c:pt>
                <c:pt idx="13769">
                  <c:v>3.7604914439361736E-22</c:v>
                </c:pt>
                <c:pt idx="13770">
                  <c:v>3.4069814636785387E-22</c:v>
                </c:pt>
                <c:pt idx="13771">
                  <c:v>3.0715571913625847E-22</c:v>
                </c:pt>
                <c:pt idx="13772">
                  <c:v>2.7536041000304706E-22</c:v>
                </c:pt>
                <c:pt idx="13773">
                  <c:v>2.4525168290912265E-22</c:v>
                </c:pt>
                <c:pt idx="13774">
                  <c:v>2.167699712506088E-22</c:v>
                </c:pt>
                <c:pt idx="13775">
                  <c:v>1.8985672514368232E-22</c:v>
                </c:pt>
                <c:pt idx="13776">
                  <c:v>1.6445445343191418E-22</c:v>
                </c:pt>
                <c:pt idx="13777">
                  <c:v>1.4050676072179101E-22</c:v>
                </c:pt>
                <c:pt idx="13778">
                  <c:v>1.1795837972176972E-22</c:v>
                </c:pt>
                <c:pt idx="13779">
                  <c:v>9.6755199150058524E-23</c:v>
                </c:pt>
                <c:pt idx="13780">
                  <c:v>7.6844287466374193E-23</c:v>
                </c:pt>
                <c:pt idx="13781">
                  <c:v>5.8173912673174237E-23</c:v>
                </c:pt>
                <c:pt idx="13782">
                  <c:v>4.0693558422317261E-23</c:v>
                </c:pt>
                <c:pt idx="13783">
                  <c:v>2.4353936653778768E-23</c:v>
                </c:pt>
                <c:pt idx="13784">
                  <c:v>9.1069969839268565E-24</c:v>
                </c:pt>
                <c:pt idx="13785">
                  <c:v>-5.0940669480377535E-24</c:v>
                </c:pt>
                <c:pt idx="13786">
                  <c:v>-1.8294813975555948E-23</c:v>
                </c:pt>
                <c:pt idx="13787">
                  <c:v>-3.0539554550640539E-23</c:v>
                </c:pt>
                <c:pt idx="13788">
                  <c:v>-4.1871352357046457E-23</c:v>
                </c:pt>
                <c:pt idx="13789">
                  <c:v>-5.2332028215485284E-23</c:v>
                </c:pt>
                <c:pt idx="13790">
                  <c:v>-6.1962166113487274E-23</c:v>
                </c:pt>
                <c:pt idx="13791">
                  <c:v>-7.0801121200092479E-23</c:v>
                </c:pt>
                <c:pt idx="13792">
                  <c:v>-7.8887029592908885E-23</c:v>
                </c:pt>
                <c:pt idx="13793">
                  <c:v>-8.6256819852215959E-23</c:v>
                </c:pt>
                <c:pt idx="13794">
                  <c:v>-9.2946225983710732E-23</c:v>
                </c:pt>
                <c:pt idx="13795">
                  <c:v>-9.898980183819955E-23</c:v>
                </c:pt>
                <c:pt idx="13796">
                  <c:v>-1.044209367830305E-22</c:v>
                </c:pt>
                <c:pt idx="13797">
                  <c:v>-1.0927187252634063E-22</c:v>
                </c:pt>
                <c:pt idx="13798">
                  <c:v>-1.1357372098126342E-22</c:v>
                </c:pt>
                <c:pt idx="13799">
                  <c:v>-1.1735648306310953E-22</c:v>
                </c:pt>
                <c:pt idx="13800">
                  <c:v>-1.2064906831819316E-22</c:v>
                </c:pt>
                <c:pt idx="13801">
                  <c:v>-1.2347931528844392E-22</c:v>
                </c:pt>
                <c:pt idx="13802">
                  <c:v>-1.2587401252120723E-22</c:v>
                </c:pt>
                <c:pt idx="13803">
                  <c:v>-1.2785892013871297E-22</c:v>
                </c:pt>
                <c:pt idx="13804">
                  <c:v>-1.2945879188657896E-22</c:v>
                </c:pt>
                <c:pt idx="13805">
                  <c:v>-1.3069739758541031E-22</c:v>
                </c:pt>
                <c:pt idx="13806">
                  <c:v>-1.3159754591408376E-22</c:v>
                </c:pt>
                <c:pt idx="13807">
                  <c:v>-1.3218110745763715E-22</c:v>
                </c:pt>
                <c:pt idx="13808">
                  <c:v>-1.3246903795686087E-22</c:v>
                </c:pt>
                <c:pt idx="13809">
                  <c:v>-1.3248140170068195E-22</c:v>
                </c:pt>
                <c:pt idx="13810">
                  <c:v>-1.3223739500626569E-22</c:v>
                </c:pt>
                <c:pt idx="13811">
                  <c:v>-1.317553697354325E-22</c:v>
                </c:pt>
                <c:pt idx="13812">
                  <c:v>-1.3105285679950306E-22</c:v>
                </c:pt>
                <c:pt idx="13813">
                  <c:v>-1.3014658960804491E-22</c:v>
                </c:pt>
                <c:pt idx="13814">
                  <c:v>-1.2905252742021218E-22</c:v>
                </c:pt>
                <c:pt idx="13815">
                  <c:v>-1.2778587856043248E-22</c:v>
                </c:pt>
                <c:pt idx="13816">
                  <c:v>-1.2636112346313115E-22</c:v>
                </c:pt>
                <c:pt idx="13817">
                  <c:v>-1.2479203751397033E-22</c:v>
                </c:pt>
                <c:pt idx="13818">
                  <c:v>-1.2309171365774393E-22</c:v>
                </c:pt>
                <c:pt idx="13819">
                  <c:v>-1.2127258474560068E-22</c:v>
                </c:pt>
                <c:pt idx="13820">
                  <c:v>-1.1934644559667836E-22</c:v>
                </c:pt>
                <c:pt idx="13821">
                  <c:v>-1.1732447475151754E-22</c:v>
                </c:pt>
                <c:pt idx="13822">
                  <c:v>-1.1521725589680012E-22</c:v>
                </c:pt>
                <c:pt idx="13823">
                  <c:v>-1.1303479894301474E-22</c:v>
                </c:pt>
                <c:pt idx="13824">
                  <c:v>-1.1078656073860752E-22</c:v>
                </c:pt>
                <c:pt idx="13825">
                  <c:v>-1.0848146540602092E-22</c:v>
                </c:pt>
                <c:pt idx="13826">
                  <c:v>-1.0612792428677231E-22</c:v>
                </c:pt>
                <c:pt idx="13827">
                  <c:v>-1.037338554843757E-22</c:v>
                </c:pt>
                <c:pt idx="13828">
                  <c:v>-1.0130670299546306E-22</c:v>
                </c:pt>
                <c:pt idx="13829">
                  <c:v>-9.8853455420932481E-23</c:v>
                </c:pt>
                <c:pt idx="13830">
                  <c:v>-9.6380664250325905E-23</c:v>
                </c:pt>
                <c:pt idx="13831">
                  <c:v>-9.3894461713942082E-23</c:v>
                </c:pt>
                <c:pt idx="13832">
                  <c:v>-9.1400578198399843E-23</c:v>
                </c:pt>
                <c:pt idx="13833">
                  <c:v>-8.8904359222516879E-23</c:v>
                </c:pt>
                <c:pt idx="13834">
                  <c:v>-8.6410781971425905E-23</c:v>
                </c:pt>
                <c:pt idx="13835">
                  <c:v>-8.3924471387855973E-23</c:v>
                </c:pt>
                <c:pt idx="13836">
                  <c:v>-8.1449715820427145E-23</c:v>
                </c:pt>
                <c:pt idx="13837">
                  <c:v>-7.8990482229681848E-23</c:v>
                </c:pt>
                <c:pt idx="13838">
                  <c:v>-7.6550430953366158E-23</c:v>
                </c:pt>
                <c:pt idx="13839">
                  <c:v>-7.4132930033231523E-23</c:v>
                </c:pt>
                <c:pt idx="13840">
                  <c:v>-7.1741069106304492E-23</c:v>
                </c:pt>
                <c:pt idx="13841">
                  <c:v>-6.9377672864213588E-23</c:v>
                </c:pt>
                <c:pt idx="13842">
                  <c:v>-6.7045314084739564E-23</c:v>
                </c:pt>
                <c:pt idx="13843">
                  <c:v>-6.4746326240295396E-23</c:v>
                </c:pt>
                <c:pt idx="13844">
                  <c:v>-6.248281568852397E-23</c:v>
                </c:pt>
                <c:pt idx="13845">
                  <c:v>-6.0256673450651591E-23</c:v>
                </c:pt>
                <c:pt idx="13846">
                  <c:v>-5.8069586583631595E-23</c:v>
                </c:pt>
                <c:pt idx="13847">
                  <c:v>-5.5923049152479859E-23</c:v>
                </c:pt>
                <c:pt idx="13848">
                  <c:v>-5.3818372809524589E-23</c:v>
                </c:pt>
                <c:pt idx="13849">
                  <c:v>-5.1756696987584931E-23</c:v>
                </c:pt>
                <c:pt idx="13850">
                  <c:v>-4.9738998714346235E-23</c:v>
                </c:pt>
                <c:pt idx="13851">
                  <c:v>-4.7766102055425027E-23</c:v>
                </c:pt>
                <c:pt idx="13852">
                  <c:v>-4.5838687193809038E-23</c:v>
                </c:pt>
                <c:pt idx="13853">
                  <c:v>-4.3957299153523502E-23</c:v>
                </c:pt>
                <c:pt idx="13854">
                  <c:v>-4.212235617551362E-23</c:v>
                </c:pt>
                <c:pt idx="13855">
                  <c:v>-4.0334157753846136E-23</c:v>
                </c:pt>
                <c:pt idx="13856">
                  <c:v>-3.8592892340422862E-23</c:v>
                </c:pt>
                <c:pt idx="13857">
                  <c:v>-3.6898644726467874E-23</c:v>
                </c:pt>
                <c:pt idx="13858">
                  <c:v>-3.5251403109095494E-23</c:v>
                </c:pt>
                <c:pt idx="13859">
                  <c:v>-3.3651065851296177E-23</c:v>
                </c:pt>
                <c:pt idx="13860">
                  <c:v>-3.2097447943685303E-23</c:v>
                </c:pt>
                <c:pt idx="13861">
                  <c:v>-3.0590287176354516E-23</c:v>
                </c:pt>
                <c:pt idx="13862">
                  <c:v>-2.9129250029141667E-23</c:v>
                </c:pt>
                <c:pt idx="13863">
                  <c:v>-2.7713937288599172E-23</c:v>
                </c:pt>
                <c:pt idx="13864">
                  <c:v>-2.634388939988947E-23</c:v>
                </c:pt>
                <c:pt idx="13865">
                  <c:v>-2.5018591561774658E-23</c:v>
                </c:pt>
                <c:pt idx="13866">
                  <c:v>-2.3737478572791588E-23</c:v>
                </c:pt>
                <c:pt idx="13867">
                  <c:v>-2.2499939436621116E-23</c:v>
                </c:pt>
                <c:pt idx="13868">
                  <c:v>-2.1305321734564502E-23</c:v>
                </c:pt>
                <c:pt idx="13869">
                  <c:v>-2.015293577293807E-23</c:v>
                </c:pt>
                <c:pt idx="13870">
                  <c:v>-1.9042058513086141E-23</c:v>
                </c:pt>
                <c:pt idx="13871">
                  <c:v>-1.7971937291594613E-23</c:v>
                </c:pt>
                <c:pt idx="13872">
                  <c:v>-1.6941793338163465E-23</c:v>
                </c:pt>
                <c:pt idx="13873">
                  <c:v>-1.5950825098465912E-23</c:v>
                </c:pt>
                <c:pt idx="13874">
                  <c:v>-1.4998211369187889E-23</c:v>
                </c:pt>
                <c:pt idx="13875">
                  <c:v>-1.408311425230113E-23</c:v>
                </c:pt>
                <c:pt idx="13876">
                  <c:v>-1.3204681935480342E-23</c:v>
                </c:pt>
                <c:pt idx="13877">
                  <c:v>-1.2362051305428131E-23</c:v>
                </c:pt>
                <c:pt idx="13878">
                  <c:v>-1.1554350400721811E-23</c:v>
                </c:pt>
                <c:pt idx="13879">
                  <c:v>-1.0780700710644476E-23</c:v>
                </c:pt>
                <c:pt idx="13880">
                  <c:v>-1.0040219326308874E-23</c:v>
                </c:pt>
                <c:pt idx="13881">
                  <c:v>-9.3320209502277954E-24</c:v>
                </c:pt>
                <c:pt idx="13882">
                  <c:v>-8.6552197703280743E-24</c:v>
                </c:pt>
                <c:pt idx="13883">
                  <c:v>-8.0089312042488258E-24</c:v>
                </c:pt>
                <c:pt idx="13884">
                  <c:v>-7.3922735196071503E-24</c:v>
                </c:pt>
                <c:pt idx="13885">
                  <c:v>-6.804369335757293E-24</c:v>
                </c:pt>
                <c:pt idx="13886">
                  <c:v>-6.2443470124126786E-24</c:v>
                </c:pt>
                <c:pt idx="13887">
                  <c:v>-5.711341930343538E-24</c:v>
                </c:pt>
                <c:pt idx="13888">
                  <c:v>-5.2044976692077622E-24</c:v>
                </c:pt>
                <c:pt idx="13889">
                  <c:v>-4.7229670874180318E-24</c:v>
                </c:pt>
                <c:pt idx="13890">
                  <c:v>-4.2659133087946059E-24</c:v>
                </c:pt>
                <c:pt idx="13891">
                  <c:v>-3.8325106206058987E-24</c:v>
                </c:pt>
                <c:pt idx="13892">
                  <c:v>-3.4219452874383277E-24</c:v>
                </c:pt>
                <c:pt idx="13893">
                  <c:v>-3.0334162852035169E-24</c:v>
                </c:pt>
                <c:pt idx="13894">
                  <c:v>-2.6661359594339664E-24</c:v>
                </c:pt>
                <c:pt idx="13895">
                  <c:v>-2.3193306118789615E-24</c:v>
                </c:pt>
                <c:pt idx="13896">
                  <c:v>-1.9922410192703161E-24</c:v>
                </c:pt>
                <c:pt idx="13897">
                  <c:v>-1.6841228879884165E-24</c:v>
                </c:pt>
                <c:pt idx="13898">
                  <c:v>-1.394247248222522E-24</c:v>
                </c:pt>
                <c:pt idx="13899">
                  <c:v>-1.1219007910852442E-24</c:v>
                </c:pt>
                <c:pt idx="13900">
                  <c:v>-8.6638615200987352E-25</c:v>
                </c:pt>
                <c:pt idx="13901">
                  <c:v>-6.2702214363061592E-25</c:v>
                </c:pt>
                <c:pt idx="13902">
                  <c:v>-4.0314394122006656E-25</c:v>
                </c:pt>
                <c:pt idx="13903">
                  <c:v>-1.941032236352996E-25</c:v>
                </c:pt>
                <c:pt idx="13904">
                  <c:v>7.3172739608372905E-28</c:v>
                </c:pt>
                <c:pt idx="13905">
                  <c:v>1.8197596693574428E-25</c:v>
                </c:pt>
                <c:pt idx="13906">
                  <c:v>3.5022786284021493E-25</c:v>
                </c:pt>
                <c:pt idx="13907">
                  <c:v>5.0606910562357212E-25</c:v>
                </c:pt>
                <c:pt idx="13908">
                  <c:v>6.5006474979669456E-25</c:v>
                </c:pt>
                <c:pt idx="13909">
                  <c:v>7.8276328440795317E-25</c:v>
                </c:pt>
                <c:pt idx="13910">
                  <c:v>9.0469673061256312E-25</c:v>
                </c:pt>
                <c:pt idx="13911">
                  <c:v>1.0163807641972174E-24</c:v>
                </c:pt>
                <c:pt idx="13912">
                  <c:v>1.1183148610831371E-24</c:v>
                </c:pt>
                <c:pt idx="13913">
                  <c:v>1.2109824639242147E-24</c:v>
                </c:pt>
                <c:pt idx="13914">
                  <c:v>1.2948511680076117E-24</c:v>
                </c:pt>
                <c:pt idx="13915">
                  <c:v>1.3703729247519725E-24</c:v>
                </c:pt>
                <c:pt idx="13916">
                  <c:v>1.4379842611833794E-24</c:v>
                </c:pt>
                <c:pt idx="13917">
                  <c:v>1.4981065138513752E-24</c:v>
                </c:pt>
                <c:pt idx="13918">
                  <c:v>1.5511460757267067E-24</c:v>
                </c:pt>
                <c:pt idx="13919">
                  <c:v>1.5974946546992178E-24</c:v>
                </c:pt>
                <c:pt idx="13920">
                  <c:v>1.6375295423682264E-24</c:v>
                </c:pt>
                <c:pt idx="13921">
                  <c:v>1.6716138918891178E-24</c:v>
                </c:pt>
                <c:pt idx="13922">
                  <c:v>1.7000970037086466E-24</c:v>
                </c:pt>
                <c:pt idx="13923">
                  <c:v>1.7233146180876426E-24</c:v>
                </c:pt>
                <c:pt idx="13924">
                  <c:v>1.7415892133735476E-24</c:v>
                </c:pt>
                <c:pt idx="13925">
                  <c:v>1.755230309046477E-24</c:v>
                </c:pt>
                <c:pt idx="13926">
                  <c:v>1.7645347726214214E-24</c:v>
                </c:pt>
                <c:pt idx="13927">
                  <c:v>1.7697871295457049E-24</c:v>
                </c:pt>
                <c:pt idx="13928">
                  <c:v>1.7712598752851173E-24</c:v>
                </c:pt>
                <c:pt idx="13929">
                  <c:v>1.7692137888441833E-24</c:v>
                </c:pt>
                <c:pt idx="13930">
                  <c:v>1.7638982470158361E-24</c:v>
                </c:pt>
                <c:pt idx="13931">
                  <c:v>1.7555515387035908E-24</c:v>
                </c:pt>
                <c:pt idx="13932">
                  <c:v>1.7444011787049137E-24</c:v>
                </c:pt>
                <c:pt idx="13933">
                  <c:v>1.7306642203882283E-24</c:v>
                </c:pt>
                <c:pt idx="13934">
                  <c:v>1.7145475667376482E-24</c:v>
                </c:pt>
                <c:pt idx="13935">
                  <c:v>1.6962482792794208E-24</c:v>
                </c:pt>
                <c:pt idx="13936">
                  <c:v>1.6759538844420184E-24</c:v>
                </c:pt>
                <c:pt idx="13937">
                  <c:v>1.6538426769379973E-24</c:v>
                </c:pt>
                <c:pt idx="13938">
                  <c:v>1.6300840197902648E-24</c:v>
                </c:pt>
                <c:pt idx="13939">
                  <c:v>1.604838640658136E-24</c:v>
                </c:pt>
                <c:pt idx="13940">
                  <c:v>1.578258924149779E-24</c:v>
                </c:pt>
                <c:pt idx="13941">
                  <c:v>1.5504891998371949E-24</c:v>
                </c:pt>
                <c:pt idx="13942">
                  <c:v>1.5216660257180355E-24</c:v>
                </c:pt>
                <c:pt idx="13943">
                  <c:v>1.4919184668950966E-24</c:v>
                </c:pt>
                <c:pt idx="13944">
                  <c:v>1.4613683692696038E-24</c:v>
                </c:pt>
                <c:pt idx="13945">
                  <c:v>1.4301306280681979E-24</c:v>
                </c:pt>
                <c:pt idx="13946">
                  <c:v>1.3983134510460727E-24</c:v>
                </c:pt>
                <c:pt idx="13947">
                  <c:v>1.3660186162299624E-24</c:v>
                </c:pt>
                <c:pt idx="13948">
                  <c:v>1.3333417240847365E-24</c:v>
                </c:pt>
                <c:pt idx="13949">
                  <c:v>1.3003724440061822E-24</c:v>
                </c:pt>
                <c:pt idx="13950">
                  <c:v>1.2671947550603369E-24</c:v>
                </c:pt>
                <c:pt idx="13951">
                  <c:v>1.2338871809063563E-24</c:v>
                </c:pt>
                <c:pt idx="13952">
                  <c:v>1.200523018855507E-24</c:v>
                </c:pt>
                <c:pt idx="13953">
                  <c:v>1.1671705630335433E-24</c:v>
                </c:pt>
                <c:pt idx="13954">
                  <c:v>1.133893321627294E-24</c:v>
                </c:pt>
                <c:pt idx="13955">
                  <c:v>1.1007502282091401E-24</c:v>
                </c:pt>
                <c:pt idx="13956">
                  <c:v>1.0677958471448122E-24</c:v>
                </c:pt>
                <c:pt idx="13957">
                  <c:v>1.0350805731010762E-24</c:v>
                </c:pt>
                <c:pt idx="13958">
                  <c:v>1.0026508246800127E-24</c:v>
                </c:pt>
                <c:pt idx="13959">
                  <c:v>9.7054923221612318E-25</c:v>
                </c:pt>
                <c:pt idx="13960">
                  <c:v>9.3881481978118599E-25</c:v>
                </c:pt>
                <c:pt idx="13961">
                  <c:v>9.0748318144984303E-25</c:v>
                </c:pt>
                <c:pt idx="13962">
                  <c:v>8.7658665188626028E-25</c:v>
                </c:pt>
                <c:pt idx="13963">
                  <c:v>8.4615447131897125E-25</c:v>
                </c:pt>
                <c:pt idx="13964">
                  <c:v>8.1621294497711813E-25</c:v>
                </c:pt>
                <c:pt idx="13965">
                  <c:v>7.8678559706692256E-25</c:v>
                </c:pt>
                <c:pt idx="13966">
                  <c:v>7.5789331937220581E-25</c:v>
                </c:pt>
                <c:pt idx="13967">
                  <c:v>7.2955451456734105E-25</c:v>
                </c:pt>
                <c:pt idx="13968">
                  <c:v>7.0178523433503379E-25</c:v>
                </c:pt>
                <c:pt idx="13969">
                  <c:v>6.7459931238489187E-25</c:v>
                </c:pt>
                <c:pt idx="13970">
                  <c:v>6.4800849247190813E-25</c:v>
                </c:pt>
                <c:pt idx="13971">
                  <c:v>6.220225515167024E-25</c:v>
                </c:pt>
                <c:pt idx="13972">
                  <c:v>5.9664941793169989E-25</c:v>
                </c:pt>
                <c:pt idx="13973">
                  <c:v>5.7189528525942631E-25</c:v>
                </c:pt>
                <c:pt idx="13974">
                  <c:v>5.4776472123070945E-25</c:v>
                </c:pt>
                <c:pt idx="13975">
                  <c:v>5.2426077235191548E-25</c:v>
                </c:pt>
                <c:pt idx="13976">
                  <c:v>5.0138506413134323E-25</c:v>
                </c:pt>
                <c:pt idx="13977">
                  <c:v>4.7913789705563952E-25</c:v>
                </c:pt>
                <c:pt idx="13978">
                  <c:v>4.5751833842755281E-25</c:v>
                </c:pt>
                <c:pt idx="13979">
                  <c:v>4.3652431017657233E-25</c:v>
                </c:pt>
                <c:pt idx="13980">
                  <c:v>4.1615267275397847E-25</c:v>
                </c:pt>
                <c:pt idx="13981">
                  <c:v>3.9639930522360268E-25</c:v>
                </c:pt>
                <c:pt idx="13982">
                  <c:v>3.7725918165917296E-25</c:v>
                </c:pt>
                <c:pt idx="13983">
                  <c:v>3.5872644395851428E-25</c:v>
                </c:pt>
                <c:pt idx="13984">
                  <c:v>3.4079447118408072E-25</c:v>
                </c:pt>
                <c:pt idx="13985">
                  <c:v>3.2345594553837173E-25</c:v>
                </c:pt>
                <c:pt idx="13986">
                  <c:v>3.0670291508170197E-25</c:v>
                </c:pt>
                <c:pt idx="13987">
                  <c:v>2.9052685329857059E-25</c:v>
                </c:pt>
                <c:pt idx="13988">
                  <c:v>2.7491871561756179E-25</c:v>
                </c:pt>
                <c:pt idx="13989">
                  <c:v>2.5986899298824379E-25</c:v>
                </c:pt>
                <c:pt idx="13990">
                  <c:v>2.453677626170145E-25</c:v>
                </c:pt>
                <c:pt idx="13991">
                  <c:v>2.3140473596219089E-25</c:v>
                </c:pt>
                <c:pt idx="13992">
                  <c:v>2.1796930408694493E-25</c:v>
                </c:pt>
                <c:pt idx="13993">
                  <c:v>2.0505058046689826E-25</c:v>
                </c:pt>
                <c:pt idx="13994">
                  <c:v>1.9263744134734827E-25</c:v>
                </c:pt>
                <c:pt idx="13995">
                  <c:v>1.8071856374319843E-25</c:v>
                </c:pt>
                <c:pt idx="13996">
                  <c:v>1.6928246117272126E-25</c:v>
                </c:pt>
                <c:pt idx="13997">
                  <c:v>1.5831751721429692E-25</c:v>
                </c:pt>
                <c:pt idx="13998">
                  <c:v>1.4781201697325107E-25</c:v>
                </c:pt>
                <c:pt idx="13999">
                  <c:v>1.3775417654386945E-25</c:v>
                </c:pt>
                <c:pt idx="14000">
                  <c:v>1.2813217054960107E-25</c:v>
                </c:pt>
                <c:pt idx="14001">
                  <c:v>1.1893415784237523E-25</c:v>
                </c:pt>
                <c:pt idx="14002">
                  <c:v>1.1014830543986651E-25</c:v>
                </c:pt>
                <c:pt idx="14003">
                  <c:v>1.0176281077744121E-25</c:v>
                </c:pt>
                <c:pt idx="14004">
                  <c:v>9.3765922349415597E-26</c:v>
                </c:pt>
                <c:pt idx="14005">
                  <c:v>8.6145958812157529E-26</c:v>
                </c:pt>
                <c:pt idx="14006">
                  <c:v>7.889132661947529E-26</c:v>
                </c:pt>
                <c:pt idx="14007">
                  <c:v>7.1990536258646151E-26</c:v>
                </c:pt>
                <c:pt idx="14008">
                  <c:v>6.5432217153377083E-26</c:v>
                </c:pt>
                <c:pt idx="14009">
                  <c:v>5.9205131297932539E-26</c:v>
                </c:pt>
                <c:pt idx="14010">
                  <c:v>5.3298185684632327E-26</c:v>
                </c:pt>
                <c:pt idx="14011">
                  <c:v>4.7700443584911169E-26</c:v>
                </c:pt>
                <c:pt idx="14012">
                  <c:v>4.2401134742144581E-26</c:v>
                </c:pt>
                <c:pt idx="14013">
                  <c:v>3.7389664532484769E-26</c:v>
                </c:pt>
                <c:pt idx="14014">
                  <c:v>3.2655622148017377E-26</c:v>
                </c:pt>
                <c:pt idx="14015">
                  <c:v>2.818878785464781E-26</c:v>
                </c:pt>
                <c:pt idx="14016">
                  <c:v>2.3979139375255051E-26</c:v>
                </c:pt>
                <c:pt idx="14017">
                  <c:v>2.0016857446812407E-26</c:v>
                </c:pt>
                <c:pt idx="14018">
                  <c:v>1.6292330598371961E-26</c:v>
                </c:pt>
                <c:pt idx="14019">
                  <c:v>1.2796159195040478E-26</c:v>
                </c:pt>
                <c:pt idx="14020">
                  <c:v>9.5191587913428026E-27</c:v>
                </c:pt>
                <c:pt idx="14021">
                  <c:v>6.4523628356743139E-27</c:v>
                </c:pt>
                <c:pt idx="14022">
                  <c:v>3.5870247658862967E-27</c:v>
                </c:pt>
                <c:pt idx="14023">
                  <c:v>9.1461953442992662E-28</c:v>
                </c:pt>
                <c:pt idx="14024">
                  <c:v>-1.5731554000956462E-27</c:v>
                </c:pt>
                <c:pt idx="14025">
                  <c:v>-3.8843795796863291E-27</c:v>
                </c:pt>
                <c:pt idx="14026">
                  <c:v>-6.0269095181638329E-27</c:v>
                </c:pt>
                <c:pt idx="14027">
                  <c:v>-8.008379104552674E-27</c:v>
                </c:pt>
                <c:pt idx="14028">
                  <c:v>-9.8362004076842389E-27</c:v>
                </c:pt>
                <c:pt idx="14029">
                  <c:v>-1.1517564852491323E-26</c:v>
                </c:pt>
                <c:pt idx="14030">
                  <c:v>-1.3059444739800199E-26</c:v>
                </c:pt>
                <c:pt idx="14031">
                  <c:v>-1.4468595082730562E-26</c:v>
                </c:pt>
                <c:pt idx="14032">
                  <c:v>-1.5751555734079198E-26</c:v>
                </c:pt>
                <c:pt idx="14033">
                  <c:v>-1.6914653780288814E-26</c:v>
                </c:pt>
                <c:pt idx="14034">
                  <c:v>-1.796400617879134E-26</c:v>
                </c:pt>
                <c:pt idx="14035">
                  <c:v>-1.8905522616664298E-26</c:v>
                </c:pt>
                <c:pt idx="14036">
                  <c:v>-1.9744908569650858E-26</c:v>
                </c:pt>
                <c:pt idx="14037">
                  <c:v>-2.0487668541669113E-26</c:v>
                </c:pt>
                <c:pt idx="14038">
                  <c:v>-2.1139109465973736E-26</c:v>
                </c:pt>
                <c:pt idx="14039">
                  <c:v>-2.1704344250135766E-26</c:v>
                </c:pt>
                <c:pt idx="14040">
                  <c:v>-2.2188295447972563E-26</c:v>
                </c:pt>
                <c:pt idx="14041">
                  <c:v>-2.2595699042491305E-26</c:v>
                </c:pt>
                <c:pt idx="14042">
                  <c:v>-2.2931108324807788E-26</c:v>
                </c:pt>
                <c:pt idx="14043">
                  <c:v>-2.3198897854864681E-26</c:v>
                </c:pt>
                <c:pt idx="14044">
                  <c:v>-2.3403267490605966E-26</c:v>
                </c:pt>
                <c:pt idx="14045">
                  <c:v>-2.3548246473061251E-26</c:v>
                </c:pt>
                <c:pt idx="14046">
                  <c:v>-2.3637697555562517E-26</c:v>
                </c:pt>
                <c:pt idx="14047">
                  <c:v>-2.3675321166050789E-26</c:v>
                </c:pt>
                <c:pt idx="14048">
                  <c:v>-2.3664659592137635E-26</c:v>
                </c:pt>
                <c:pt idx="14049">
                  <c:v>-2.3609101179262834E-26</c:v>
                </c:pt>
                <c:pt idx="14050">
                  <c:v>-2.3511884532937687E-26</c:v>
                </c:pt>
                <c:pt idx="14051">
                  <c:v>-2.3376102716685362E-26</c:v>
                </c:pt>
                <c:pt idx="14052">
                  <c:v>-2.3204707437880875E-26</c:v>
                </c:pt>
                <c:pt idx="14053">
                  <c:v>-2.3000513214262887E-26</c:v>
                </c:pt>
                <c:pt idx="14054">
                  <c:v>-2.2766201514428846E-26</c:v>
                </c:pt>
                <c:pt idx="14055">
                  <c:v>-2.2504324866143162E-26</c:v>
                </c:pt>
                <c:pt idx="14056">
                  <c:v>-2.2217310926779672E-26</c:v>
                </c:pt>
                <c:pt idx="14057">
                  <c:v>-2.1907466510689042E-26</c:v>
                </c:pt>
                <c:pt idx="14058">
                  <c:v>-2.1576981568728576E-26</c:v>
                </c:pt>
                <c:pt idx="14059">
                  <c:v>-2.1227933115615181E-26</c:v>
                </c:pt>
                <c:pt idx="14060">
                  <c:v>-2.0862289101167021E-26</c:v>
                </c:pt>
                <c:pt idx="14061">
                  <c:v>-2.0481912221881057E-26</c:v>
                </c:pt>
                <c:pt idx="14062">
                  <c:v>-2.0088563669656369E-26</c:v>
                </c:pt>
                <c:pt idx="14063">
                  <c:v>-1.9683906814818089E-26</c:v>
                </c:pt>
                <c:pt idx="14064">
                  <c:v>-1.9269510820920268E-26</c:v>
                </c:pt>
                <c:pt idx="14065">
                  <c:v>-1.8846854189114965E-26</c:v>
                </c:pt>
                <c:pt idx="14066">
                  <c:v>-1.8417328230163997E-26</c:v>
                </c:pt>
                <c:pt idx="14067">
                  <c:v>-1.7982240462444054E-26</c:v>
                </c:pt>
                <c:pt idx="14068">
                  <c:v>-1.7542817934553366E-26</c:v>
                </c:pt>
                <c:pt idx="14069">
                  <c:v>-1.7100210471370745E-26</c:v>
                </c:pt>
                <c:pt idx="14070">
                  <c:v>-1.6655493842645623E-26</c:v>
                </c:pt>
                <c:pt idx="14071">
                  <c:v>-1.6209672853411137E-26</c:v>
                </c:pt>
                <c:pt idx="14072">
                  <c:v>-1.5763684355712984E-26</c:v>
                </c:pt>
                <c:pt idx="14073">
                  <c:v>-1.5318400181333143E-26</c:v>
                </c:pt>
                <c:pt idx="14074">
                  <c:v>-1.4874629995363218E-26</c:v>
                </c:pt>
                <c:pt idx="14075">
                  <c:v>-1.4433124070643965E-26</c:v>
                </c:pt>
                <c:pt idx="14076">
                  <c:v>-1.3994575983240055E-26</c:v>
                </c:pt>
                <c:pt idx="14077">
                  <c:v>-1.3559625229258577E-26</c:v>
                </c:pt>
                <c:pt idx="14078">
                  <c:v>-1.3128859763450978E-26</c:v>
                </c:pt>
                <c:pt idx="14079">
                  <c:v>-1.2702818460157479E-26</c:v>
                </c:pt>
                <c:pt idx="14080">
                  <c:v>-1.2281993497264333E-26</c:v>
                </c:pt>
                <c:pt idx="14081">
                  <c:v>-1.1866832663945768E-26</c:v>
                </c:pt>
                <c:pt idx="14082">
                  <c:v>-1.1457741593055625E-26</c:v>
                </c:pt>
                <c:pt idx="14083">
                  <c:v>-1.1055085919118914E-26</c:v>
                </c:pt>
                <c:pt idx="14084">
                  <c:v>-1.0659193362950282E-26</c:v>
                </c:pt>
                <c:pt idx="14085">
                  <c:v>-1.0270355743996807E-26</c:v>
                </c:pt>
                <c:pt idx="14086">
                  <c:v>-9.8888309215649057E-27</c:v>
                </c:pt>
                <c:pt idx="14087">
                  <c:v>-9.5148446661477481E-27</c:v>
                </c:pt>
                <c:pt idx="14088">
                  <c:v>-9.1485924621193208E-27</c:v>
                </c:pt>
                <c:pt idx="14089">
                  <c:v>-8.7902412431054848E-27</c:v>
                </c:pt>
                <c:pt idx="14090">
                  <c:v>-8.4399310613807126E-27</c:v>
                </c:pt>
                <c:pt idx="14091">
                  <c:v>-8.0977766926724238E-27</c:v>
                </c:pt>
                <c:pt idx="14092">
                  <c:v>-7.7638691777830729E-27</c:v>
                </c:pt>
                <c:pt idx="14093">
                  <c:v>-7.4382773024634775E-27</c:v>
                </c:pt>
                <c:pt idx="14094">
                  <c:v>-7.1210490169901637E-27</c:v>
                </c:pt>
                <c:pt idx="14095">
                  <c:v>-6.8122127969144226E-27</c:v>
                </c:pt>
                <c:pt idx="14096">
                  <c:v>-6.5117789464617059E-27</c:v>
                </c:pt>
                <c:pt idx="14097">
                  <c:v>-6.219740846067738E-27</c:v>
                </c:pt>
                <c:pt idx="14098">
                  <c:v>-5.9360761455415607E-27</c:v>
                </c:pt>
                <c:pt idx="14099">
                  <c:v>-5.660747904346722E-27</c:v>
                </c:pt>
                <c:pt idx="14100">
                  <c:v>-5.3937056804899062E-27</c:v>
                </c:pt>
                <c:pt idx="14101">
                  <c:v>-5.1348865695013139E-27</c:v>
                </c:pt>
                <c:pt idx="14102">
                  <c:v>-4.884216194984134E-27</c:v>
                </c:pt>
                <c:pt idx="14103">
                  <c:v>-4.6416096522004498E-27</c:v>
                </c:pt>
                <c:pt idx="14104">
                  <c:v>-4.4069724061495939E-27</c:v>
                </c:pt>
                <c:pt idx="14105">
                  <c:v>-4.1802011455806865E-27</c:v>
                </c:pt>
                <c:pt idx="14106">
                  <c:v>-3.9611845943659501E-27</c:v>
                </c:pt>
                <c:pt idx="14107">
                  <c:v>-3.7498042816438792E-27</c:v>
                </c:pt>
                <c:pt idx="14108">
                  <c:v>-3.5459352721226472E-27</c:v>
                </c:pt>
                <c:pt idx="14109">
                  <c:v>-3.3494468579140195E-27</c:v>
                </c:pt>
                <c:pt idx="14110">
                  <c:v>-3.1602032132466257E-27</c:v>
                </c:pt>
                <c:pt idx="14111">
                  <c:v>-2.9780640133849681E-27</c:v>
                </c:pt>
                <c:pt idx="14112">
                  <c:v>-2.8028850190570872E-27</c:v>
                </c:pt>
                <c:pt idx="14113">
                  <c:v>-2.6345186276694017E-27</c:v>
                </c:pt>
                <c:pt idx="14114">
                  <c:v>-2.4728143925621675E-27</c:v>
                </c:pt>
                <c:pt idx="14115">
                  <c:v>-2.3176195115332168E-27</c:v>
                </c:pt>
                <c:pt idx="14116">
                  <c:v>-2.1687792858312155E-27</c:v>
                </c:pt>
                <c:pt idx="14117">
                  <c:v>-2.0261375507929351E-27</c:v>
                </c:pt>
                <c:pt idx="14118">
                  <c:v>-1.8895370792717435E-27</c:v>
                </c:pt>
                <c:pt idx="14119">
                  <c:v>-1.7588199589770165E-27</c:v>
                </c:pt>
                <c:pt idx="14120">
                  <c:v>-1.6338279448163505E-27</c:v>
                </c:pt>
                <c:pt idx="14121">
                  <c:v>-1.5144027873045522E-27</c:v>
                </c:pt>
                <c:pt idx="14122">
                  <c:v>-1.4003865380753251E-27</c:v>
                </c:pt>
                <c:pt idx="14123">
                  <c:v>-1.2916218335034334E-27</c:v>
                </c:pt>
                <c:pt idx="14124">
                  <c:v>-1.1879521574171228E-27</c:v>
                </c:pt>
                <c:pt idx="14125">
                  <c:v>-1.0892220838525008E-27</c:v>
                </c:pt>
                <c:pt idx="14126">
                  <c:v>-9.9527750077374211E-28</c:v>
                </c:pt>
                <c:pt idx="14127">
                  <c:v>-9.0596581565521592E-28</c:v>
                </c:pt>
                <c:pt idx="14128">
                  <c:v>-8.2113614379415332E-28</c:v>
                </c:pt>
                <c:pt idx="14129">
                  <c:v>-7.406394801951596E-28</c:v>
                </c:pt>
                <c:pt idx="14130">
                  <c:v>-6.6432885584089483E-28</c:v>
                </c:pt>
                <c:pt idx="14131">
                  <c:v>-5.9205947913658403E-28</c:v>
                </c:pt>
                <c:pt idx="14132">
                  <c:v>-5.2368886328962506E-28</c:v>
                </c:pt>
                <c:pt idx="14133">
                  <c:v>-4.5907694035964561E-28</c:v>
                </c:pt>
                <c:pt idx="14134">
                  <c:v>-3.9808616268873977E-28</c:v>
                </c:pt>
                <c:pt idx="14135">
                  <c:v>-3.4058159239647515E-28</c:v>
                </c:pt>
                <c:pt idx="14136">
                  <c:v>-2.8643097959951729E-28</c:v>
                </c:pt>
                <c:pt idx="14137">
                  <c:v>-2.3550482999144846E-28</c:v>
                </c:pt>
                <c:pt idx="14138">
                  <c:v>-1.876764623945511E-28</c:v>
                </c:pt>
                <c:pt idx="14139">
                  <c:v>-1.4282205687198399E-28</c:v>
                </c:pt>
                <c:pt idx="14140">
                  <c:v>-1.0082069396596094E-28</c:v>
                </c:pt>
                <c:pt idx="14141">
                  <c:v>-6.1554385605190117E-29</c:v>
                </c:pt>
                <c:pt idx="14142">
                  <c:v>-2.4908098203019672E-29</c:v>
                </c:pt>
                <c:pt idx="14143">
                  <c:v>9.2302315535800109E-30</c:v>
                </c:pt>
                <c:pt idx="14144">
                  <c:v>4.0969687744849073E-29</c:v>
                </c:pt>
                <c:pt idx="14145">
                  <c:v>7.0416372629801949E-29</c:v>
                </c:pt>
                <c:pt idx="14146">
                  <c:v>9.7673409989169478E-29</c:v>
                </c:pt>
                <c:pt idx="14147">
                  <c:v>1.2284095397957207E-28</c:v>
                </c:pt>
                <c:pt idx="14148">
                  <c:v>1.4601620309745072E-28</c:v>
                </c:pt>
                <c:pt idx="14149">
                  <c:v>1.67293418869432E-28</c:v>
                </c:pt>
                <c:pt idx="14150">
                  <c:v>1.8676394890341995E-28</c:v>
                </c:pt>
                <c:pt idx="14151">
                  <c:v>2.0451625395180855E-28</c:v>
                </c:pt>
                <c:pt idx="14152">
                  <c:v>2.206359386547825E-28</c:v>
                </c:pt>
                <c:pt idx="14153">
                  <c:v>2.3520578564773606E-28</c:v>
                </c:pt>
                <c:pt idx="14154">
                  <c:v>2.4830579273238918E-28</c:v>
                </c:pt>
                <c:pt idx="14155">
                  <c:v>2.6001321282622764E-28</c:v>
                </c:pt>
                <c:pt idx="14156">
                  <c:v>2.7040259641943182E-28</c:v>
                </c:pt>
                <c:pt idx="14157">
                  <c:v>2.7954583628252679E-28</c:v>
                </c:pt>
                <c:pt idx="14158">
                  <c:v>2.8751221418153972E-28</c:v>
                </c:pt>
                <c:pt idx="14159">
                  <c:v>2.9436844937054992E-28</c:v>
                </c:pt>
                <c:pt idx="14160">
                  <c:v>3.0017874864414256E-28</c:v>
                </c:pt>
                <c:pt idx="14161">
                  <c:v>3.0500485774442713E-28</c:v>
                </c:pt>
                <c:pt idx="14162">
                  <c:v>3.0890611392900276E-28</c:v>
                </c:pt>
                <c:pt idx="14163">
                  <c:v>3.1193949951750871E-28</c:v>
                </c:pt>
                <c:pt idx="14164">
                  <c:v>3.1415969624523695E-28</c:v>
                </c:pt>
                <c:pt idx="14165">
                  <c:v>3.1561914026268631E-28</c:v>
                </c:pt>
                <c:pt idx="14166">
                  <c:v>3.163680776299327E-28</c:v>
                </c:pt>
                <c:pt idx="14167">
                  <c:v>3.1645462016427196E-28</c:v>
                </c:pt>
                <c:pt idx="14168">
                  <c:v>3.1592480150878929E-28</c:v>
                </c:pt>
                <c:pt idx="14169">
                  <c:v>3.1482263329830893E-28</c:v>
                </c:pt>
                <c:pt idx="14170">
                  <c:v>3.1319016130760511E-28</c:v>
                </c:pt>
                <c:pt idx="14171">
                  <c:v>3.1106752147482993E-28</c:v>
                </c:pt>
                <c:pt idx="14172">
                  <c:v>3.084929957008049E-28</c:v>
                </c:pt>
                <c:pt idx="14173">
                  <c:v>3.0550306733219673E-28</c:v>
                </c:pt>
                <c:pt idx="14174">
                  <c:v>3.0213247624361985E-28</c:v>
                </c:pt>
                <c:pt idx="14175">
                  <c:v>2.9841427344040189E-28</c:v>
                </c:pt>
                <c:pt idx="14176">
                  <c:v>2.9437987511014394E-28</c:v>
                </c:pt>
                <c:pt idx="14177">
                  <c:v>2.9005911605726418E-28</c:v>
                </c:pt>
                <c:pt idx="14178">
                  <c:v>2.8548030246051626E-28</c:v>
                </c:pt>
                <c:pt idx="14179">
                  <c:v>2.8067026389894672E-28</c:v>
                </c:pt>
                <c:pt idx="14180">
                  <c:v>2.7565440459697621E-28</c:v>
                </c:pt>
                <c:pt idx="14181">
                  <c:v>2.7045675384424185E-28</c:v>
                </c:pt>
                <c:pt idx="14182">
                  <c:v>2.6510001555051204E-28</c:v>
                </c:pt>
                <c:pt idx="14183">
                  <c:v>2.5960561690043145E-28</c:v>
                </c:pt>
                <c:pt idx="14184">
                  <c:v>2.5399375607704E-28</c:v>
                </c:pt>
                <c:pt idx="14185">
                  <c:v>2.4828344902697736E-28</c:v>
                </c:pt>
                <c:pt idx="14186">
                  <c:v>2.4249257524402368E-28</c:v>
                </c:pt>
                <c:pt idx="14187">
                  <c:v>2.3663792255113759E-28</c:v>
                </c:pt>
                <c:pt idx="14188">
                  <c:v>2.3073523086448488E-28</c:v>
                </c:pt>
                <c:pt idx="14189">
                  <c:v>2.2479923492605112E-28</c:v>
                </c:pt>
                <c:pt idx="14190">
                  <c:v>2.1884370599436201E-28</c:v>
                </c:pt>
                <c:pt idx="14191">
                  <c:v>2.1288149248557932E-28</c:v>
                </c:pt>
                <c:pt idx="14192">
                  <c:v>2.0692455955979436E-28</c:v>
                </c:pt>
                <c:pt idx="14193">
                  <c:v>2.0098402764974366E-28</c:v>
                </c:pt>
                <c:pt idx="14194">
                  <c:v>1.9507020993140423E-28</c:v>
                </c:pt>
                <c:pt idx="14195">
                  <c:v>1.8919264873800066E-28</c:v>
                </c:pt>
                <c:pt idx="14196">
                  <c:v>1.8336015092089092E-28</c:v>
                </c:pt>
                <c:pt idx="14197">
                  <c:v>1.7758082216258366E-28</c:v>
                </c:pt>
                <c:pt idx="14198">
                  <c:v>1.7186210024879885E-28</c:v>
                </c:pt>
                <c:pt idx="14199">
                  <c:v>1.6621078730800517E-28</c:v>
                </c:pt>
                <c:pt idx="14200">
                  <c:v>1.6063308102827003E-28</c:v>
                </c:pt>
                <c:pt idx="14201">
                  <c:v>1.551346048625518E-28</c:v>
                </c:pt>
                <c:pt idx="14202">
                  <c:v>1.4972043723472677E-28</c:v>
                </c:pt>
                <c:pt idx="14203">
                  <c:v>1.4439513975972506E-28</c:v>
                </c:pt>
                <c:pt idx="14204">
                  <c:v>1.3916278449210935E-28</c:v>
                </c:pt>
                <c:pt idx="14205">
                  <c:v>1.3402698021830881E-28</c:v>
                </c:pt>
                <c:pt idx="14206">
                  <c:v>1.2899089780850519E-28</c:v>
                </c:pt>
                <c:pt idx="14207">
                  <c:v>1.2405729464485931E-28</c:v>
                </c:pt>
                <c:pt idx="14208">
                  <c:v>1.1922853814339212E-28</c:v>
                </c:pt>
                <c:pt idx="14209">
                  <c:v>1.1450662838736909E-28</c:v>
                </c:pt>
                <c:pt idx="14210">
                  <c:v>1.0989321989050685E-28</c:v>
                </c:pt>
                <c:pt idx="14211">
                  <c:v>1.0538964250872171E-28</c:v>
                </c:pt>
                <c:pt idx="14212">
                  <c:v>1.0099692151947781E-28</c:v>
                </c:pt>
                <c:pt idx="14213">
                  <c:v>9.6715796888065469E-29</c:v>
                </c:pt>
                <c:pt idx="14214">
                  <c:v>9.2546741740361631E-29</c:v>
                </c:pt>
                <c:pt idx="14215">
                  <c:v>8.8489980061794297E-29</c:v>
                </c:pt>
                <c:pt idx="14216">
                  <c:v>8.4545503642342822E-29</c:v>
                </c:pt>
                <c:pt idx="14217">
                  <c:v>8.0713088287483077E-29</c:v>
                </c:pt>
                <c:pt idx="14218">
                  <c:v>7.6992309315010938E-29</c:v>
                </c:pt>
                <c:pt idx="14219">
                  <c:v>7.3382556357663874E-29</c:v>
                </c:pt>
                <c:pt idx="14220">
                  <c:v>6.9883047491411589E-29</c:v>
                </c:pt>
                <c:pt idx="14221">
                  <c:v>6.6492842709200354E-29</c:v>
                </c:pt>
                <c:pt idx="14222">
                  <c:v>6.321085675981828E-29</c:v>
                </c:pt>
                <c:pt idx="14223">
                  <c:v>6.0035871371400913E-29</c:v>
                </c:pt>
                <c:pt idx="14224">
                  <c:v>5.6966546878923426E-29</c:v>
                </c:pt>
                <c:pt idx="14225">
                  <c:v>5.4001433274823792E-29</c:v>
                </c:pt>
                <c:pt idx="14226">
                  <c:v>5.1138980701680574E-29</c:v>
                </c:pt>
                <c:pt idx="14227">
                  <c:v>4.8377549405623544E-29</c:v>
                </c:pt>
                <c:pt idx="14228">
                  <c:v>4.57154191688936E-29</c:v>
                </c:pt>
                <c:pt idx="14229">
                  <c:v>4.3150798239688243E-29</c:v>
                </c:pt>
                <c:pt idx="14230">
                  <c:v>4.0681831777133414E-29</c:v>
                </c:pt>
                <c:pt idx="14231">
                  <c:v>3.8306609828913031E-29</c:v>
                </c:pt>
                <c:pt idx="14232">
                  <c:v>3.6023174858766838E-29</c:v>
                </c:pt>
                <c:pt idx="14233">
                  <c:v>3.3829528840733827E-29</c:v>
                </c:pt>
                <c:pt idx="14234">
                  <c:v>3.1723639936678315E-29</c:v>
                </c:pt>
                <c:pt idx="14235">
                  <c:v>2.9703448773284561E-29</c:v>
                </c:pt>
                <c:pt idx="14236">
                  <c:v>2.7766874334350473E-29</c:v>
                </c:pt>
                <c:pt idx="14237">
                  <c:v>2.5911819483848419E-29</c:v>
                </c:pt>
                <c:pt idx="14238">
                  <c:v>2.4136176134853848E-29</c:v>
                </c:pt>
                <c:pt idx="14239">
                  <c:v>2.2437830079073487E-29</c:v>
                </c:pt>
                <c:pt idx="14240">
                  <c:v>2.0814665491330101E-29</c:v>
                </c:pt>
                <c:pt idx="14241">
                  <c:v>1.9264569122988552E-29</c:v>
                </c:pt>
                <c:pt idx="14242">
                  <c:v>1.7785434197930051E-29</c:v>
                </c:pt>
                <c:pt idx="14243">
                  <c:v>1.6375164024308212E-29</c:v>
                </c:pt>
                <c:pt idx="14244">
                  <c:v>1.5031675334944186E-29</c:v>
                </c:pt>
                <c:pt idx="14245">
                  <c:v>1.3752901368845533E-29</c:v>
                </c:pt>
                <c:pt idx="14246">
                  <c:v>1.2536794705961678E-29</c:v>
                </c:pt>
                <c:pt idx="14247">
                  <c:v>1.1381329866919954E-29</c:v>
                </c:pt>
                <c:pt idx="14248">
                  <c:v>1.0284505689120317E-29</c:v>
                </c:pt>
                <c:pt idx="14249">
                  <c:v>9.2443474902047146E-30</c:v>
                </c:pt>
                <c:pt idx="14250">
                  <c:v>8.2589090295586294E-30</c:v>
                </c:pt>
                <c:pt idx="14251">
                  <c:v>7.3262742781484899E-30</c:v>
                </c:pt>
                <c:pt idx="14252">
                  <c:v>6.4445590066499781E-30</c:v>
                </c:pt>
                <c:pt idx="14253">
                  <c:v>5.611912201477826E-30</c:v>
                </c:pt>
                <c:pt idx="14254">
                  <c:v>4.8265173179898254E-30</c:v>
                </c:pt>
                <c:pt idx="14255">
                  <c:v>4.0865933798046429E-30</c:v>
                </c:pt>
                <c:pt idx="14256">
                  <c:v>3.3903959328465409E-30</c:v>
                </c:pt>
                <c:pt idx="14257">
                  <c:v>2.7362178624095368E-30</c:v>
                </c:pt>
                <c:pt idx="14258">
                  <c:v>2.1223900812191205E-30</c:v>
                </c:pt>
                <c:pt idx="14259">
                  <c:v>1.547282096162284E-30</c:v>
                </c:pt>
                <c:pt idx="14260">
                  <c:v>1.009302461055387E-30</c:v>
                </c:pt>
                <c:pt idx="14261">
                  <c:v>5.0689912252525151E-31</c:v>
                </c:pt>
                <c:pt idx="14262">
                  <c:v>3.8559665791534775E-32</c:v>
                </c:pt>
                <c:pt idx="14263">
                  <c:v>-3.9718853314199672E-31</c:v>
                </c:pt>
                <c:pt idx="14264">
                  <c:v>-8.0177824265303873E-31</c:v>
                </c:pt>
                <c:pt idx="14265">
                  <c:v>-1.1766023920552661E-30</c:v>
                </c:pt>
                <c:pt idx="14266">
                  <c:v>-1.5230141638331667E-30</c:v>
                </c:pt>
                <c:pt idx="14267">
                  <c:v>-1.8423271561007831E-30</c:v>
                </c:pt>
                <c:pt idx="14268">
                  <c:v>-2.1358156100730628E-30</c:v>
                </c:pt>
                <c:pt idx="14269">
                  <c:v>-2.4047146975766536E-30</c:v>
                </c:pt>
                <c:pt idx="14270">
                  <c:v>-2.6502208638579728E-30</c:v>
                </c:pt>
                <c:pt idx="14271">
                  <c:v>-2.8734922211706038E-30</c:v>
                </c:pt>
                <c:pt idx="14272">
                  <c:v>-3.0756489888411413E-30</c:v>
                </c:pt>
                <c:pt idx="14273">
                  <c:v>-3.2577739757230095E-30</c:v>
                </c:pt>
                <c:pt idx="14274">
                  <c:v>-3.4209131011513022E-30</c:v>
                </c:pt>
                <c:pt idx="14275">
                  <c:v>-3.5660759507085792E-30</c:v>
                </c:pt>
                <c:pt idx="14276">
                  <c:v>-3.6942363633017312E-30</c:v>
                </c:pt>
                <c:pt idx="14277">
                  <c:v>-3.8063330462337932E-30</c:v>
                </c:pt>
                <c:pt idx="14278">
                  <c:v>-3.9032702151318867E-30</c:v>
                </c:pt>
                <c:pt idx="14279">
                  <c:v>-3.985918255763424E-30</c:v>
                </c:pt>
                <c:pt idx="14280">
                  <c:v>-4.0551144049375243E-30</c:v>
                </c:pt>
                <c:pt idx="14281">
                  <c:v>-4.1116634478473093E-30</c:v>
                </c:pt>
                <c:pt idx="14282">
                  <c:v>-4.1563384293613612E-30</c:v>
                </c:pt>
                <c:pt idx="14283">
                  <c:v>-4.1898813769197273E-30</c:v>
                </c:pt>
                <c:pt idx="14284">
                  <c:v>-4.2130040328307696E-30</c:v>
                </c:pt>
                <c:pt idx="14285">
                  <c:v>-4.2263885939008772E-30</c:v>
                </c:pt>
                <c:pt idx="14286">
                  <c:v>-4.2306884564591313E-30</c:v>
                </c:pt>
                <c:pt idx="14287">
                  <c:v>-4.2265289649637514E-30</c:v>
                </c:pt>
                <c:pt idx="14288">
                  <c:v>-4.2145081624966855E-30</c:v>
                </c:pt>
                <c:pt idx="14289">
                  <c:v>-4.1951975415672488E-30</c:v>
                </c:pt>
                <c:pt idx="14290">
                  <c:v>-4.1691427937552471E-30</c:v>
                </c:pt>
                <c:pt idx="14291">
                  <c:v>-4.1368645568286612E-30</c:v>
                </c:pt>
                <c:pt idx="14292">
                  <c:v>-4.0988591580712543E-30</c:v>
                </c:pt>
                <c:pt idx="14293">
                  <c:v>-4.0555993526506992E-30</c:v>
                </c:pt>
                <c:pt idx="14294">
                  <c:v>-4.0075350559491968E-30</c:v>
                </c:pt>
                <c:pt idx="14295">
                  <c:v>-3.9550940688652627E-30</c:v>
                </c:pt>
                <c:pt idx="14296">
                  <c:v>-3.8986827951780512E-30</c:v>
                </c:pt>
                <c:pt idx="14297">
                  <c:v>-3.8386869501443797E-30</c:v>
                </c:pt>
                <c:pt idx="14298">
                  <c:v>-3.7754722595732332E-30</c:v>
                </c:pt>
                <c:pt idx="14299">
                  <c:v>-3.709385148693758E-30</c:v>
                </c:pt>
                <c:pt idx="14300">
                  <c:v>-3.6407534201999776E-30</c:v>
                </c:pt>
                <c:pt idx="14301">
                  <c:v>-3.5698869209194833E-30</c:v>
                </c:pt>
                <c:pt idx="14302">
                  <c:v>-3.497078196613748E-30</c:v>
                </c:pt>
                <c:pt idx="14303">
                  <c:v>-3.4226031344750379E-30</c:v>
                </c:pt>
                <c:pt idx="14304">
                  <c:v>-3.346721592938847E-30</c:v>
                </c:pt>
                <c:pt idx="14305">
                  <c:v>-3.2696780184819598E-30</c:v>
                </c:pt>
                <c:pt idx="14306">
                  <c:v>-3.1917020491242479E-30</c:v>
                </c:pt>
                <c:pt idx="14307">
                  <c:v>-3.1130091043976587E-30</c:v>
                </c:pt>
                <c:pt idx="14308">
                  <c:v>-3.0338009615884436E-30</c:v>
                </c:pt>
                <c:pt idx="14309">
                  <c:v>-2.954266318098684E-30</c:v>
                </c:pt>
                <c:pt idx="14310">
                  <c:v>-2.8745813398106801E-30</c:v>
                </c:pt>
                <c:pt idx="14311">
                  <c:v>-2.7949101953728397E-30</c:v>
                </c:pt>
                <c:pt idx="14312">
                  <c:v>-2.71540557635862E-30</c:v>
                </c:pt>
                <c:pt idx="14313">
                  <c:v>-2.6362092032806164E-30</c:v>
                </c:pt>
                <c:pt idx="14314">
                  <c:v>-2.5574523174704593E-30</c:v>
                </c:pt>
                <c:pt idx="14315">
                  <c:v>-2.4792561588616989E-30</c:v>
                </c:pt>
                <c:pt idx="14316">
                  <c:v>-2.4017324297374395E-30</c:v>
                </c:pt>
                <c:pt idx="14317">
                  <c:v>-2.324983744527249E-30</c:v>
                </c:pt>
                <c:pt idx="14318">
                  <c:v>-2.2491040657588874E-30</c:v>
                </c:pt>
                <c:pt idx="14319">
                  <c:v>-2.1741791262897308E-30</c:v>
                </c:pt>
                <c:pt idx="14320">
                  <c:v>-2.1002868379605229E-30</c:v>
                </c:pt>
                <c:pt idx="14321">
                  <c:v>-2.0274976868303102E-30</c:v>
                </c:pt>
                <c:pt idx="14322">
                  <c:v>-1.9558751151662585E-30</c:v>
                </c:pt>
                <c:pt idx="14323">
                  <c:v>-1.8854758903754214E-30</c:v>
                </c:pt>
                <c:pt idx="14324">
                  <c:v>-1.8163504610777062E-30</c:v>
                </c:pt>
                <c:pt idx="14325">
                  <c:v>-1.7485433005301753E-30</c:v>
                </c:pt>
                <c:pt idx="14326">
                  <c:v>-1.6820932376225718E-30</c:v>
                </c:pt>
                <c:pt idx="14327">
                  <c:v>-1.6170337756725492E-30</c:v>
                </c:pt>
                <c:pt idx="14328">
                  <c:v>-1.5533933992567413E-30</c:v>
                </c:pt>
                <c:pt idx="14329">
                  <c:v>-1.491195869320362E-30</c:v>
                </c:pt>
                <c:pt idx="14330">
                  <c:v>-1.4304605068137276E-30</c:v>
                </c:pt>
                <c:pt idx="14331">
                  <c:v>-1.3712024651088946E-30</c:v>
                </c:pt>
                <c:pt idx="14332">
                  <c:v>-1.3134329914535798E-30</c:v>
                </c:pt>
                <c:pt idx="14333">
                  <c:v>-1.257159677722737E-30</c:v>
                </c:pt>
                <c:pt idx="14334">
                  <c:v>-1.2023867007306569E-30</c:v>
                </c:pt>
                <c:pt idx="14335">
                  <c:v>-1.1491150523682272E-30</c:v>
                </c:pt>
                <c:pt idx="14336">
                  <c:v>-1.0973427598311963E-30</c:v>
                </c:pt>
                <c:pt idx="14337">
                  <c:v>-1.0470650962058195E-30</c:v>
                </c:pt>
                <c:pt idx="14338">
                  <c:v>-9.9827478167829334E-31</c:v>
                </c:pt>
                <c:pt idx="14339">
                  <c:v>-9.509621756338919E-31</c:v>
                </c:pt>
                <c:pt idx="14340">
                  <c:v>-9.0511545991075391E-31</c:v>
                </c:pt>
                <c:pt idx="14341">
                  <c:v>-8.6072081347179673E-31</c:v>
                </c:pt>
                <c:pt idx="14342">
                  <c:v>-8.1776257875649462E-31</c:v>
                </c:pt>
                <c:pt idx="14343">
                  <c:v>-7.762234199719546E-31</c:v>
                </c:pt>
                <c:pt idx="14344">
                  <c:v>-7.3608447358025349E-31</c:v>
                </c:pt>
                <c:pt idx="14345">
                  <c:v>-6.9732549123607581E-31</c:v>
                </c:pt>
                <c:pt idx="14346">
                  <c:v>-6.5992497542556059E-31</c:v>
                </c:pt>
                <c:pt idx="14347">
                  <c:v>-6.2386030805383212E-31</c:v>
                </c:pt>
                <c:pt idx="14348">
                  <c:v>-5.8910787222502738E-31</c:v>
                </c:pt>
                <c:pt idx="14349">
                  <c:v>-5.5564316745476481E-31</c:v>
                </c:pt>
                <c:pt idx="14350">
                  <c:v>-5.2344091855091704E-31</c:v>
                </c:pt>
                <c:pt idx="14351">
                  <c:v>-4.924751783943231E-31</c:v>
                </c:pt>
                <c:pt idx="14352">
                  <c:v>-4.6271942484667968E-31</c:v>
                </c:pt>
                <c:pt idx="14353">
                  <c:v>-4.3414665200832508E-31</c:v>
                </c:pt>
                <c:pt idx="14354">
                  <c:v>-4.0672945604399071E-31</c:v>
                </c:pt>
                <c:pt idx="14355">
                  <c:v>-3.804401157898824E-31</c:v>
                </c:pt>
                <c:pt idx="14356">
                  <c:v>-3.5525066835059754E-31</c:v>
                </c:pt>
                <c:pt idx="14357">
                  <c:v>-3.3113297988954763E-31</c:v>
                </c:pt>
                <c:pt idx="14358">
                  <c:v>-3.0805881181158504E-31</c:v>
                </c:pt>
                <c:pt idx="14359">
                  <c:v>-2.8599988253158439E-31</c:v>
                </c:pt>
                <c:pt idx="14360">
                  <c:v>-2.6492792501771463E-31</c:v>
                </c:pt>
                <c:pt idx="14361">
                  <c:v>-2.4481474029312854E-31</c:v>
                </c:pt>
                <c:pt idx="14362">
                  <c:v>-2.2563224707477886E-31</c:v>
                </c:pt>
                <c:pt idx="14363">
                  <c:v>-2.0735252772304772E-31</c:v>
                </c:pt>
                <c:pt idx="14364">
                  <c:v>-1.8994787067088474E-31</c:v>
                </c:pt>
                <c:pt idx="14365">
                  <c:v>-1.7339080949617169E-31</c:v>
                </c:pt>
                <c:pt idx="14366">
                  <c:v>-1.5765415879607985E-31</c:v>
                </c:pt>
                <c:pt idx="14367">
                  <c:v>-1.4271104701728991E-31</c:v>
                </c:pt>
                <c:pt idx="14368">
                  <c:v>-1.2853494639107705E-31</c:v>
                </c:pt>
                <c:pt idx="14369">
                  <c:v>-1.1509970011745534E-31</c:v>
                </c:pt>
                <c:pt idx="14370">
                  <c:v>-1.0237954693782765E-31</c:v>
                </c:pt>
                <c:pt idx="14371">
                  <c:v>-9.0349143230893296E-32</c:v>
                </c:pt>
                <c:pt idx="14372">
                  <c:v>-7.8983582761946406E-32</c:v>
                </c:pt>
                <c:pt idx="14373">
                  <c:v>-6.8258414211146688E-32</c:v>
                </c:pt>
                <c:pt idx="14374">
                  <c:v>-5.8149656601868368E-32</c:v>
                </c:pt>
                <c:pt idx="14375">
                  <c:v>-4.8633812745837143E-32</c:v>
                </c:pt>
                <c:pt idx="14376">
                  <c:v>-3.9687880817447769E-32</c:v>
                </c:pt>
                <c:pt idx="14377">
                  <c:v>-3.128936416542649E-32</c:v>
                </c:pt>
                <c:pt idx="14378">
                  <c:v>-2.3416279465855496E-32</c:v>
                </c:pt>
                <c:pt idx="14379">
                  <c:v>-1.6047163316522005E-32</c:v>
                </c:pt>
                <c:pt idx="14380">
                  <c:v>-9.1610773685875186E-33</c:v>
                </c:pt>
                <c:pt idx="14381">
                  <c:v>-2.7376120876992974E-33</c:v>
                </c:pt>
                <c:pt idx="14382">
                  <c:v>3.2431107671168186E-33</c:v>
                </c:pt>
                <c:pt idx="14383">
                  <c:v>8.8004368621310383E-33</c:v>
                </c:pt>
                <c:pt idx="14384">
                  <c:v>1.3953179124095356E-32</c:v>
                </c:pt>
                <c:pt idx="14385">
                  <c:v>1.8719618614384137E-32</c:v>
                </c:pt>
                <c:pt idx="14386">
                  <c:v>2.3117506367938738E-32</c:v>
                </c:pt>
                <c:pt idx="14387">
                  <c:v>2.7164066126176889E-32</c:v>
                </c:pt>
                <c:pt idx="14388">
                  <c:v>3.08759978962436E-32</c:v>
                </c:pt>
                <c:pt idx="14389">
                  <c:v>3.4269482272104014E-32</c:v>
                </c:pt>
                <c:pt idx="14390">
                  <c:v>3.7360185456007635E-32</c:v>
                </c:pt>
                <c:pt idx="14391">
                  <c:v>4.0163264921789573E-32</c:v>
                </c:pt>
                <c:pt idx="14392">
                  <c:v>4.2693375664320199E-32</c:v>
                </c:pt>
                <c:pt idx="14393">
                  <c:v>4.4964676982167787E-32</c:v>
                </c:pt>
                <c:pt idx="14394">
                  <c:v>4.6990839743201597E-32</c:v>
                </c:pt>
                <c:pt idx="14395">
                  <c:v>4.8785054085440302E-32</c:v>
                </c:pt>
                <c:pt idx="14396">
                  <c:v>5.0360037507934476E-32</c:v>
                </c:pt>
                <c:pt idx="14397">
                  <c:v>5.1728043308875965E-32</c:v>
                </c:pt>
                <c:pt idx="14398">
                  <c:v>5.2900869330441939E-32</c:v>
                </c:pt>
                <c:pt idx="14399">
                  <c:v>5.3889866972112463E-32</c:v>
                </c:pt>
                <c:pt idx="14400">
                  <c:v>5.4705950436354995E-32</c:v>
                </c:pt>
                <c:pt idx="14401">
                  <c:v>5.5359606172635287E-32</c:v>
                </c:pt>
                <c:pt idx="14402">
                  <c:v>5.5860902487708833E-32</c:v>
                </c:pt>
                <c:pt idx="14403">
                  <c:v>5.6219499292060189E-32</c:v>
                </c:pt>
                <c:pt idx="14404">
                  <c:v>5.6444657954197005E-32</c:v>
                </c:pt>
                <c:pt idx="14405">
                  <c:v>5.6545251236270091E-32</c:v>
                </c:pt>
                <c:pt idx="14406">
                  <c:v>5.6529773286186564E-32</c:v>
                </c:pt>
                <c:pt idx="14407">
                  <c:v>5.6406349663002658E-32</c:v>
                </c:pt>
                <c:pt idx="14408">
                  <c:v>5.6182747373941771E-32</c:v>
                </c:pt>
                <c:pt idx="14409">
                  <c:v>5.5866384902867265E-32</c:v>
                </c:pt>
                <c:pt idx="14410">
                  <c:v>5.5464342211466504E-32</c:v>
                </c:pt>
                <c:pt idx="14411">
                  <c:v>5.4983370695759599E-32</c:v>
                </c:pt>
                <c:pt idx="14412">
                  <c:v>5.4429903081846985E-32</c:v>
                </c:pt>
                <c:pt idx="14413">
                  <c:v>5.3810063246048164E-32</c:v>
                </c:pt>
                <c:pt idx="14414">
                  <c:v>5.3129675945766196E-32</c:v>
                </c:pt>
                <c:pt idx="14415">
                  <c:v>5.2394276448537182E-32</c:v>
                </c:pt>
                <c:pt idx="14416">
                  <c:v>5.1609120047794387E-32</c:v>
                </c:pt>
                <c:pt idx="14417">
                  <c:v>5.0779191454897668E-32</c:v>
                </c:pt>
                <c:pt idx="14418">
                  <c:v>4.990921405794268E-32</c:v>
                </c:pt>
                <c:pt idx="14419">
                  <c:v>4.900365903878646E-32</c:v>
                </c:pt>
                <c:pt idx="14420">
                  <c:v>4.8066754340594131E-32</c:v>
                </c:pt>
                <c:pt idx="14421">
                  <c:v>4.7102493479037826E-32</c:v>
                </c:pt>
                <c:pt idx="14422">
                  <c:v>4.6114644191058746E-32</c:v>
                </c:pt>
                <c:pt idx="14423">
                  <c:v>4.5106756915842389E-32</c:v>
                </c:pt>
                <c:pt idx="14424">
                  <c:v>4.4082173103352155E-32</c:v>
                </c:pt>
                <c:pt idx="14425">
                  <c:v>4.3044033346425404E-32</c:v>
                </c:pt>
                <c:pt idx="14426">
                  <c:v>4.1995285333053621E-32</c:v>
                </c:pt>
                <c:pt idx="14427">
                  <c:v>4.0938691616051906E-32</c:v>
                </c:pt>
                <c:pt idx="14428">
                  <c:v>3.9876837197869122E-32</c:v>
                </c:pt>
                <c:pt idx="14429">
                  <c:v>3.8812136928804602E-32</c:v>
                </c:pt>
                <c:pt idx="14430">
                  <c:v>3.7746842717376621E-32</c:v>
                </c:pt>
                <c:pt idx="14431">
                  <c:v>3.6683050552039038E-32</c:v>
                </c:pt>
                <c:pt idx="14432">
                  <c:v>3.5622707333861794E-32</c:v>
                </c:pt>
                <c:pt idx="14433">
                  <c:v>3.4567617520181979E-32</c:v>
                </c:pt>
                <c:pt idx="14434">
                  <c:v>3.3519449579597095E-32</c:v>
                </c:pt>
                <c:pt idx="14435">
                  <c:v>3.2479742259009555E-32</c:v>
                </c:pt>
                <c:pt idx="14436">
                  <c:v>3.1449910663744301E-32</c:v>
                </c:pt>
                <c:pt idx="14437">
                  <c:v>3.0431252152051496E-32</c:v>
                </c:pt>
                <c:pt idx="14438">
                  <c:v>2.9424952045571648E-32</c:v>
                </c:pt>
                <c:pt idx="14439">
                  <c:v>2.8432089157586269E-32</c:v>
                </c:pt>
                <c:pt idx="14440">
                  <c:v>2.7453641141101067E-32</c:v>
                </c:pt>
                <c:pt idx="14441">
                  <c:v>2.6490489659013386E-32</c:v>
                </c:pt>
                <c:pt idx="14442">
                  <c:v>2.5543425378802083E-32</c:v>
                </c:pt>
                <c:pt idx="14443">
                  <c:v>2.4613152794345505E-32</c:v>
                </c:pt>
                <c:pt idx="14444">
                  <c:v>2.3700294877626031E-32</c:v>
                </c:pt>
                <c:pt idx="14445">
                  <c:v>2.2805397563214492E-32</c:v>
                </c:pt>
                <c:pt idx="14446">
                  <c:v>2.1928934068548659E-32</c:v>
                </c:pt>
                <c:pt idx="14447">
                  <c:v>2.1071309053127175E-32</c:v>
                </c:pt>
                <c:pt idx="14448">
                  <c:v>2.0232862619831509E-32</c:v>
                </c:pt>
                <c:pt idx="14449">
                  <c:v>1.9413874161671418E-32</c:v>
                </c:pt>
                <c:pt idx="14450">
                  <c:v>1.8614566057315286E-32</c:v>
                </c:pt>
                <c:pt idx="14451">
                  <c:v>1.7835107218825372E-32</c:v>
                </c:pt>
                <c:pt idx="14452">
                  <c:v>1.7075616495064056E-32</c:v>
                </c:pt>
                <c:pt idx="14453">
                  <c:v>1.633616593427367E-32</c:v>
                </c:pt>
                <c:pt idx="14454">
                  <c:v>1.561678390935993E-32</c:v>
                </c:pt>
                <c:pt idx="14455">
                  <c:v>1.4917458109427681E-32</c:v>
                </c:pt>
                <c:pt idx="14456">
                  <c:v>1.4238138401127811E-32</c:v>
                </c:pt>
                <c:pt idx="14457">
                  <c:v>1.3578739563377364E-32</c:v>
                </c:pt>
                <c:pt idx="14458">
                  <c:v>1.293914389901039E-32</c:v>
                </c:pt>
                <c:pt idx="14459">
                  <c:v>1.2319203726906551E-32</c:v>
                </c:pt>
                <c:pt idx="14460">
                  <c:v>1.1718743758127376E-32</c:v>
                </c:pt>
                <c:pt idx="14461">
                  <c:v>1.1137563359567684E-32</c:v>
                </c:pt>
                <c:pt idx="14462">
                  <c:v>1.0575438708602117E-32</c:v>
                </c:pt>
                <c:pt idx="14463">
                  <c:v>1.0032124842173906E-32</c:v>
                </c:pt>
                <c:pt idx="14464">
                  <c:v>9.5073576037365175E-33</c:v>
                </c:pt>
                <c:pt idx="14465">
                  <c:v>9.0008554914176512E-33</c:v>
                </c:pt>
                <c:pt idx="14466">
                  <c:v>8.512321410730751E-33</c:v>
                </c:pt>
                <c:pt idx="14467">
                  <c:v>8.0414443351113007E-33</c:v>
                </c:pt>
                <c:pt idx="14468">
                  <c:v>7.5879008775042128E-33</c:v>
                </c:pt>
                <c:pt idx="14469">
                  <c:v>7.1513567761755488E-33</c:v>
                </c:pt>
                <c:pt idx="14470">
                  <c:v>6.7314682978653136E-33</c:v>
                </c:pt>
                <c:pt idx="14471">
                  <c:v>6.3278835613406945E-33</c:v>
                </c:pt>
                <c:pt idx="14472">
                  <c:v>5.940243784348895E-33</c:v>
                </c:pt>
                <c:pt idx="14473">
                  <c:v>5.5681844569072546E-33</c:v>
                </c:pt>
                <c:pt idx="14474">
                  <c:v>5.2113364438058693E-33</c:v>
                </c:pt>
                <c:pt idx="14475">
                  <c:v>4.8693270191333159E-33</c:v>
                </c:pt>
                <c:pt idx="14476">
                  <c:v>4.5417808355718246E-33</c:v>
                </c:pt>
                <c:pt idx="14477">
                  <c:v>4.2283208311419505E-33</c:v>
                </c:pt>
                <c:pt idx="14478">
                  <c:v>3.9285690760108153E-33</c:v>
                </c:pt>
                <c:pt idx="14479">
                  <c:v>3.6421475619111399E-33</c:v>
                </c:pt>
                <c:pt idx="14480">
                  <c:v>3.3686789366513459E-33</c:v>
                </c:pt>
                <c:pt idx="14481">
                  <c:v>3.1077871861299127E-33</c:v>
                </c:pt>
                <c:pt idx="14482">
                  <c:v>2.8590982662000484E-33</c:v>
                </c:pt>
                <c:pt idx="14483">
                  <c:v>2.6222406866639287E-33</c:v>
                </c:pt>
                <c:pt idx="14484">
                  <c:v>2.3968460496090003E-33</c:v>
                </c:pt>
                <c:pt idx="14485">
                  <c:v>2.1825495442326508E-33</c:v>
                </c:pt>
                <c:pt idx="14486">
                  <c:v>1.9789904002357531E-33</c:v>
                </c:pt>
                <c:pt idx="14487">
                  <c:v>1.785812301800379E-33</c:v>
                </c:pt>
                <c:pt idx="14488">
                  <c:v>1.6026637641024294E-33</c:v>
                </c:pt>
                <c:pt idx="14489">
                  <c:v>1.4291984742461373E-33</c:v>
                </c:pt>
                <c:pt idx="14490">
                  <c:v>1.2650755984444021E-33</c:v>
                </c:pt>
                <c:pt idx="14491">
                  <c:v>1.1099600572067919E-33</c:v>
                </c:pt>
                <c:pt idx="14492">
                  <c:v>9.6352277023586461E-34</c:v>
                </c:pt>
                <c:pt idx="14493">
                  <c:v>8.2544087267228525E-34</c:v>
                </c:pt>
                <c:pt idx="14494">
                  <c:v>6.9539790427001891E-34</c:v>
                </c:pt>
                <c:pt idx="14495">
                  <c:v>5.7308397302483023E-34</c:v>
                </c:pt>
                <c:pt idx="14496">
                  <c:v>4.5819589472233167E-34</c:v>
                </c:pt>
                <c:pt idx="14497">
                  <c:v>3.5043730981599511E-34</c:v>
                </c:pt>
                <c:pt idx="14498">
                  <c:v>2.4951877899090283E-34</c:v>
                </c:pt>
                <c:pt idx="14499">
                  <c:v>1.5515785871555014E-34</c:v>
                </c:pt>
                <c:pt idx="14500">
                  <c:v>6.707915803177441E-35</c:v>
                </c:pt>
                <c:pt idx="14501">
                  <c:v>-1.4985622218116203E-35</c:v>
                </c:pt>
                <c:pt idx="14502">
                  <c:v>-9.1297666577702825E-35</c:v>
                </c:pt>
                <c:pt idx="14503">
                  <c:v>-1.6211103747550074E-34</c:v>
                </c:pt>
                <c:pt idx="14504">
                  <c:v>-2.276726819831308E-34</c:v>
                </c:pt>
                <c:pt idx="14505">
                  <c:v>-2.8822245182503966E-34</c:v>
                </c:pt>
                <c:pt idx="14506">
                  <c:v>-3.4399313567691315E-34</c:v>
                </c:pt>
                <c:pt idx="14507">
                  <c:v>-3.9521050283338166E-34</c:v>
                </c:pt>
                <c:pt idx="14508">
                  <c:v>-4.4209335736781569E-34</c:v>
                </c:pt>
                <c:pt idx="14509">
                  <c:v>-4.8485360194795793E-34</c:v>
                </c:pt>
                <c:pt idx="14510">
                  <c:v>-5.2369631051084147E-34</c:v>
                </c:pt>
                <c:pt idx="14511">
                  <c:v>-5.5881980903891515E-34</c:v>
                </c:pt>
                <c:pt idx="14512">
                  <c:v>-5.9041576371655055E-34</c:v>
                </c:pt>
                <c:pt idx="14513">
                  <c:v>-6.1866927578214023E-34</c:v>
                </c:pt>
                <c:pt idx="14514">
                  <c:v>-6.4375898242584762E-34</c:v>
                </c:pt>
                <c:pt idx="14515">
                  <c:v>-6.6585716311675369E-34</c:v>
                </c:pt>
                <c:pt idx="14516">
                  <c:v>-6.8512985077563364E-34</c:v>
                </c:pt>
                <c:pt idx="14517">
                  <c:v>-7.0173694724098627E-34</c:v>
                </c:pt>
                <c:pt idx="14518">
                  <c:v>-7.1583234250618187E-34</c:v>
                </c:pt>
                <c:pt idx="14519">
                  <c:v>-7.275640372347304E-34</c:v>
                </c:pt>
                <c:pt idx="14520">
                  <c:v>-7.3707426808874743E-34</c:v>
                </c:pt>
                <c:pt idx="14521">
                  <c:v>-7.4449963543268667E-34</c:v>
                </c:pt>
                <c:pt idx="14522">
                  <c:v>-7.4997123300037934E-34</c:v>
                </c:pt>
                <c:pt idx="14523">
                  <c:v>-7.5361477913835869E-34</c:v>
                </c:pt>
                <c:pt idx="14524">
                  <c:v>-7.5555074926241465E-34</c:v>
                </c:pt>
                <c:pt idx="14525">
                  <c:v>-7.5589450918729209E-34</c:v>
                </c:pt>
                <c:pt idx="14526">
                  <c:v>-7.5475644901149024E-34</c:v>
                </c:pt>
                <c:pt idx="14527">
                  <c:v>-7.5224211726023259E-34</c:v>
                </c:pt>
                <c:pt idx="14528">
                  <c:v>-7.4845235500988858E-34</c:v>
                </c:pt>
                <c:pt idx="14529">
                  <c:v>-7.4348342973646027E-34</c:v>
                </c:pt>
                <c:pt idx="14530">
                  <c:v>-7.3742716864923819E-34</c:v>
                </c:pt>
                <c:pt idx="14531">
                  <c:v>-7.3037109128838386E-34</c:v>
                </c:pt>
                <c:pt idx="14532">
                  <c:v>-7.2239854118204177E-34</c:v>
                </c:pt>
                <c:pt idx="14533">
                  <c:v>-7.1358881637466403E-34</c:v>
                </c:pt>
                <c:pt idx="14534">
                  <c:v>-7.0401729865352932E-34</c:v>
                </c:pt>
                <c:pt idx="14535">
                  <c:v>-6.9375558131503388E-34</c:v>
                </c:pt>
                <c:pt idx="14536">
                  <c:v>-6.8287159532617533E-34</c:v>
                </c:pt>
                <c:pt idx="14537">
                  <c:v>-6.714297337498542E-34</c:v>
                </c:pt>
                <c:pt idx="14538">
                  <c:v>-6.5949097431510592E-34</c:v>
                </c:pt>
                <c:pt idx="14539">
                  <c:v>-6.4711300002526642E-34</c:v>
                </c:pt>
                <c:pt idx="14540">
                  <c:v>-6.3435031770830494E-34</c:v>
                </c:pt>
                <c:pt idx="14541">
                  <c:v>-6.2125437442422019E-34</c:v>
                </c:pt>
                <c:pt idx="14542">
                  <c:v>-6.0787367165444797E-34</c:v>
                </c:pt>
                <c:pt idx="14543">
                  <c:v>-5.9425387720776175E-34</c:v>
                </c:pt>
                <c:pt idx="14544">
                  <c:v>-5.8043793478610111E-34</c:v>
                </c:pt>
                <c:pt idx="14545">
                  <c:v>-5.6646617116223537E-34</c:v>
                </c:pt>
                <c:pt idx="14546">
                  <c:v>-5.5237640092912168E-34</c:v>
                </c:pt>
                <c:pt idx="14547">
                  <c:v>-5.3820402878830976E-34</c:v>
                </c:pt>
                <c:pt idx="14548">
                  <c:v>-5.2398214935175225E-34</c:v>
                </c:pt>
                <c:pt idx="14549">
                  <c:v>-5.0974164443798319E-34</c:v>
                </c:pt>
                <c:pt idx="14550">
                  <c:v>-4.9551127784977491E-34</c:v>
                </c:pt>
                <c:pt idx="14551">
                  <c:v>-4.8131778762613946E-34</c:v>
                </c:pt>
                <c:pt idx="14552">
                  <c:v>-4.6718597576691967E-34</c:v>
                </c:pt>
                <c:pt idx="14553">
                  <c:v>-4.5313879543319897E-34</c:v>
                </c:pt>
                <c:pt idx="14554">
                  <c:v>-4.3919743563141501E-34</c:v>
                </c:pt>
                <c:pt idx="14555">
                  <c:v>-4.2538140339335132E-34</c:v>
                </c:pt>
                <c:pt idx="14556">
                  <c:v>-4.1170860346817211E-34</c:v>
                </c:pt>
                <c:pt idx="14557">
                  <c:v>-3.9819541554633662E-34</c:v>
                </c:pt>
                <c:pt idx="14558">
                  <c:v>-3.848567690385924E-34</c:v>
                </c:pt>
                <c:pt idx="14559">
                  <c:v>-3.7170621543636621E-34</c:v>
                </c:pt>
                <c:pt idx="14560">
                  <c:v>-3.5875599828267835E-34</c:v>
                </c:pt>
                <c:pt idx="14561">
                  <c:v>-3.4601712078529602E-34</c:v>
                </c:pt>
                <c:pt idx="14562">
                  <c:v>-3.3349941110617471E-34</c:v>
                </c:pt>
                <c:pt idx="14563">
                  <c:v>-3.2121158536334192E-34</c:v>
                </c:pt>
                <c:pt idx="14564">
                  <c:v>-3.0916130838326201E-34</c:v>
                </c:pt>
                <c:pt idx="14565">
                  <c:v>-2.9735525224342117E-34</c:v>
                </c:pt>
                <c:pt idx="14566">
                  <c:v>-2.8579915264634487E-34</c:v>
                </c:pt>
                <c:pt idx="14567">
                  <c:v>-2.7449786316757863E-34</c:v>
                </c:pt>
                <c:pt idx="14568">
                  <c:v>-2.634554074212959E-34</c:v>
                </c:pt>
                <c:pt idx="14569">
                  <c:v>-2.5267502918816024E-34</c:v>
                </c:pt>
                <c:pt idx="14570">
                  <c:v>-2.4215924055089781E-34</c:v>
                </c:pt>
                <c:pt idx="14571">
                  <c:v>-2.319098680836973E-34</c:v>
                </c:pt>
                <c:pt idx="14572">
                  <c:v>-2.2192809714209837E-34</c:v>
                </c:pt>
                <c:pt idx="14573">
                  <c:v>-2.1221451430043526E-34</c:v>
                </c:pt>
                <c:pt idx="14574">
                  <c:v>-2.0276914798419516E-34</c:v>
                </c:pt>
                <c:pt idx="14575">
                  <c:v>-1.9359150734482299E-34</c:v>
                </c:pt>
                <c:pt idx="14576">
                  <c:v>-1.8468061942458777E-34</c:v>
                </c:pt>
                <c:pt idx="14577">
                  <c:v>-1.7603506465909368E-34</c:v>
                </c:pt>
                <c:pt idx="14578">
                  <c:v>-1.6765301076491125E-34</c:v>
                </c:pt>
                <c:pt idx="14579">
                  <c:v>-1.5953224505960704E-34</c:v>
                </c:pt>
                <c:pt idx="14580">
                  <c:v>-1.5167020526117337E-34</c:v>
                </c:pt>
                <c:pt idx="14581">
                  <c:v>-1.4406400881351708E-34</c:v>
                </c:pt>
                <c:pt idx="14582">
                  <c:v>-1.3671048078425269E-34</c:v>
                </c:pt>
                <c:pt idx="14583">
                  <c:v>-1.2960618038057313E-34</c:v>
                </c:pt>
                <c:pt idx="14584">
                  <c:v>-1.2274742612844644E-34</c:v>
                </c:pt>
                <c:pt idx="14585">
                  <c:v>-1.161303197598057E-34</c:v>
                </c:pt>
                <c:pt idx="14586">
                  <c:v>-1.097507688517765E-34</c:v>
                </c:pt>
                <c:pt idx="14587">
                  <c:v>-1.0360450826132405E-34</c:v>
                </c:pt>
                <c:pt idx="14588">
                  <c:v>-9.7687120397994538E-35</c:v>
                </c:pt>
                <c:pt idx="14589">
                  <c:v>-9.1994054376694445E-35</c:v>
                </c:pt>
                <c:pt idx="14590">
                  <c:v>-8.6520644091682176E-35</c:v>
                </c:pt>
                <c:pt idx="14591">
                  <c:v>-8.1262125252158512E-35</c:v>
                </c:pt>
                <c:pt idx="14592">
                  <c:v>-7.6213651419025773E-35</c:v>
                </c:pt>
                <c:pt idx="14593">
                  <c:v>-7.1370309081552247E-35</c:v>
                </c:pt>
                <c:pt idx="14594">
                  <c:v>-6.6727131811831171E-35</c:v>
                </c:pt>
                <c:pt idx="14595">
                  <c:v>-6.2279113534054273E-35</c:v>
                </c:pt>
                <c:pt idx="14596">
                  <c:v>-5.8021220944751016E-35</c:v>
                </c:pt>
                <c:pt idx="14597">
                  <c:v>-5.3948405119254989E-35</c:v>
                </c:pt>
                <c:pt idx="14598">
                  <c:v>-5.0055612338773899E-35</c:v>
                </c:pt>
                <c:pt idx="14599">
                  <c:v>-4.6337794171540993E-35</c:v>
                </c:pt>
                <c:pt idx="14600">
                  <c:v>-4.2789916840632823E-35</c:v>
                </c:pt>
                <c:pt idx="14601">
                  <c:v>-3.9406969910138455E-35</c:v>
                </c:pt>
                <c:pt idx="14602">
                  <c:v>-3.6183974320471919E-35</c:v>
                </c:pt>
                <c:pt idx="14603">
                  <c:v>-3.3115989802725854E-35</c:v>
                </c:pt>
                <c:pt idx="14604">
                  <c:v>-3.0198121701078063E-35</c:v>
                </c:pt>
                <c:pt idx="14605">
                  <c:v>-2.742552723137932E-35</c:v>
                </c:pt>
                <c:pt idx="14606">
                  <c:v>-2.4793421203177264E-35</c:v>
                </c:pt>
                <c:pt idx="14607">
                  <c:v>-2.2297081231565111E-35</c:v>
                </c:pt>
                <c:pt idx="14608">
                  <c:v>-1.9931852464386367E-35</c:v>
                </c:pt>
                <c:pt idx="14609">
                  <c:v>-1.7693151849481935E-35</c:v>
                </c:pt>
                <c:pt idx="14610">
                  <c:v>-1.5576471965830382E-35</c:v>
                </c:pt>
                <c:pt idx="14611">
                  <c:v>-1.3577384441609946E-35</c:v>
                </c:pt>
                <c:pt idx="14612">
                  <c:v>-1.1691542981401506E-35</c:v>
                </c:pt>
                <c:pt idx="14613">
                  <c:v>-9.9146860239556431E-36</c:v>
                </c:pt>
                <c:pt idx="14614">
                  <c:v>-8.2426390511651373E-36</c:v>
                </c:pt>
                <c:pt idx="14615">
                  <c:v>-6.6713165681176279E-36</c:v>
                </c:pt>
                <c:pt idx="14616">
                  <c:v>-5.1967237733508406E-36</c:v>
                </c:pt>
                <c:pt idx="14617">
                  <c:v>-3.8149579376967643E-36</c:v>
                </c:pt>
                <c:pt idx="14618">
                  <c:v>-2.5222095093809422E-36</c:v>
                </c:pt>
                <c:pt idx="14619">
                  <c:v>-1.3147629623383967E-36</c:v>
                </c:pt>
                <c:pt idx="14620">
                  <c:v>-1.8899740402033491E-37</c:v>
                </c:pt>
                <c:pt idx="14621">
                  <c:v>8.5861304170570917E-37</c:v>
                </c:pt>
                <c:pt idx="14622">
                  <c:v>1.8314990616140149E-36</c:v>
                </c:pt>
                <c:pt idx="14623">
                  <c:v>2.7329961758265253E-36</c:v>
                </c:pt>
                <c:pt idx="14624">
                  <c:v>3.5663449424766256E-36</c:v>
                </c:pt>
                <c:pt idx="14625">
                  <c:v>4.3346913312449752E-36</c:v>
                </c:pt>
                <c:pt idx="14626">
                  <c:v>5.0410872532685298E-36</c:v>
                </c:pt>
                <c:pt idx="14627">
                  <c:v>5.6884912354940847E-36</c:v>
                </c:pt>
                <c:pt idx="14628">
                  <c:v>6.2797692281010442E-36</c:v>
                </c:pt>
                <c:pt idx="14629">
                  <c:v>6.8176955341549625E-36</c:v>
                </c:pt>
                <c:pt idx="14630">
                  <c:v>7.3049538511735566E-36</c:v>
                </c:pt>
                <c:pt idx="14631">
                  <c:v>7.744138414790706E-36</c:v>
                </c:pt>
                <c:pt idx="14632">
                  <c:v>8.1377552351916815E-36</c:v>
                </c:pt>
                <c:pt idx="14633">
                  <c:v>8.4882234174643877E-36</c:v>
                </c:pt>
                <c:pt idx="14634">
                  <c:v>8.7978765574671212E-36</c:v>
                </c:pt>
                <c:pt idx="14635">
                  <c:v>9.0689642052537184E-36</c:v>
                </c:pt>
                <c:pt idx="14636">
                  <c:v>9.303653388521616E-36</c:v>
                </c:pt>
                <c:pt idx="14637">
                  <c:v>9.5040301889582643E-36</c:v>
                </c:pt>
                <c:pt idx="14638">
                  <c:v>9.6721013647560714E-36</c:v>
                </c:pt>
                <c:pt idx="14639">
                  <c:v>9.809796012946632E-36</c:v>
                </c:pt>
                <c:pt idx="14640">
                  <c:v>9.9189672655706359E-36</c:v>
                </c:pt>
                <c:pt idx="14641">
                  <c:v>1.0001394014052631E-35</c:v>
                </c:pt>
                <c:pt idx="14642">
                  <c:v>1.0058782656487191E-35</c:v>
                </c:pt>
                <c:pt idx="14643">
                  <c:v>1.0092768862869099E-35</c:v>
                </c:pt>
                <c:pt idx="14644">
                  <c:v>1.0104919353611164E-35</c:v>
                </c:pt>
                <c:pt idx="14645">
                  <c:v>1.009673368699295E-35</c:v>
                </c:pt>
                <c:pt idx="14646">
                  <c:v>1.00696460514701E-35</c:v>
                </c:pt>
                <c:pt idx="14647">
                  <c:v>1.0025027059048592E-35</c:v>
                </c:pt>
                <c:pt idx="14648">
                  <c:v>9.9641855361907658E-36</c:v>
                </c:pt>
                <c:pt idx="14649">
                  <c:v>9.8883703089714687E-36</c:v>
                </c:pt>
                <c:pt idx="14650">
                  <c:v>9.7987719794423038E-36</c:v>
                </c:pt>
                <c:pt idx="14651">
                  <c:v>9.6965246903911802E-36</c:v>
                </c:pt>
                <c:pt idx="14652">
                  <c:v>9.582707875903228E-36</c:v>
                </c:pt>
                <c:pt idx="14653">
                  <c:v>9.4583479953369676E-36</c:v>
                </c:pt>
                <c:pt idx="14654">
                  <c:v>9.3244202485284443E-36</c:v>
                </c:pt>
                <c:pt idx="14655">
                  <c:v>9.1818502702245058E-36</c:v>
                </c:pt>
                <c:pt idx="14656">
                  <c:v>9.0315158019261188E-36</c:v>
                </c:pt>
                <c:pt idx="14657">
                  <c:v>8.874248339492872E-36</c:v>
                </c:pt>
                <c:pt idx="14658">
                  <c:v>8.7108347550216581E-36</c:v>
                </c:pt>
                <c:pt idx="14659">
                  <c:v>8.5420188916658648E-36</c:v>
                </c:pt>
                <c:pt idx="14660">
                  <c:v>8.3685031302066055E-36</c:v>
                </c:pt>
                <c:pt idx="14661">
                  <c:v>8.1909499263247966E-36</c:v>
                </c:pt>
                <c:pt idx="14662">
                  <c:v>8.0099833176529016E-36</c:v>
                </c:pt>
                <c:pt idx="14663">
                  <c:v>7.8261903998075065E-36</c:v>
                </c:pt>
                <c:pt idx="14664">
                  <c:v>7.6401227707196031E-36</c:v>
                </c:pt>
                <c:pt idx="14665">
                  <c:v>7.4522979426880502E-36</c:v>
                </c:pt>
                <c:pt idx="14666">
                  <c:v>7.2632007216842221E-36</c:v>
                </c:pt>
                <c:pt idx="14667">
                  <c:v>7.0732845535317646E-36</c:v>
                </c:pt>
                <c:pt idx="14668">
                  <c:v>6.8829728366755751E-36</c:v>
                </c:pt>
                <c:pt idx="14669">
                  <c:v>6.6926602013384905E-36</c:v>
                </c:pt>
                <c:pt idx="14670">
                  <c:v>6.5027137549429911E-36</c:v>
                </c:pt>
                <c:pt idx="14671">
                  <c:v>6.3134742937489994E-36</c:v>
                </c:pt>
                <c:pt idx="14672">
                  <c:v>6.1252574807272239E-36</c:v>
                </c:pt>
                <c:pt idx="14673">
                  <c:v>5.9383549897513875E-36</c:v>
                </c:pt>
                <c:pt idx="14674">
                  <c:v>5.7530356162517914E-36</c:v>
                </c:pt>
                <c:pt idx="14675">
                  <c:v>5.5695463545274779E-36</c:v>
                </c:pt>
                <c:pt idx="14676">
                  <c:v>5.3881134419646069E-36</c:v>
                </c:pt>
                <c:pt idx="14677">
                  <c:v>5.2089433704554791E-36</c:v>
                </c:pt>
                <c:pt idx="14678">
                  <c:v>5.0322238653551823E-36</c:v>
                </c:pt>
                <c:pt idx="14679">
                  <c:v>4.8581248323519385E-36</c:v>
                </c:pt>
                <c:pt idx="14680">
                  <c:v>4.6867992726630504E-36</c:v>
                </c:pt>
                <c:pt idx="14681">
                  <c:v>4.5183841670004366E-36</c:v>
                </c:pt>
                <c:pt idx="14682">
                  <c:v>4.3530013287793287E-36</c:v>
                </c:pt>
                <c:pt idx="14683">
                  <c:v>4.1907582270696586E-36</c:v>
                </c:pt>
                <c:pt idx="14684">
                  <c:v>4.0317487798134863E-36</c:v>
                </c:pt>
                <c:pt idx="14685">
                  <c:v>3.8760541178524004E-36</c:v>
                </c:pt>
                <c:pt idx="14686">
                  <c:v>3.7237433203274139E-36</c:v>
                </c:pt>
                <c:pt idx="14687">
                  <c:v>3.5748741220296236E-36</c:v>
                </c:pt>
                <c:pt idx="14688">
                  <c:v>3.4294935932938996E-36</c:v>
                </c:pt>
                <c:pt idx="14689">
                  <c:v>3.2876387930393066E-36</c:v>
                </c:pt>
                <c:pt idx="14690">
                  <c:v>3.1493373955697973E-36</c:v>
                </c:pt>
                <c:pt idx="14691">
                  <c:v>3.0146082917564461E-36</c:v>
                </c:pt>
                <c:pt idx="14692">
                  <c:v>2.8834621652285938E-36</c:v>
                </c:pt>
                <c:pt idx="14693">
                  <c:v>2.7559020442057197E-36</c:v>
                </c:pt>
                <c:pt idx="14694">
                  <c:v>2.6319238296047547E-36</c:v>
                </c:pt>
                <c:pt idx="14695">
                  <c:v>2.5115168000590678E-36</c:v>
                </c:pt>
                <c:pt idx="14696">
                  <c:v>2.3946640944854474E-36</c:v>
                </c:pt>
                <c:pt idx="14697">
                  <c:v>2.2813431728344085E-36</c:v>
                </c:pt>
                <c:pt idx="14698">
                  <c:v>2.1715262556568247E-36</c:v>
                </c:pt>
                <c:pt idx="14699">
                  <c:v>2.0651807431166771E-36</c:v>
                </c:pt>
                <c:pt idx="14700">
                  <c:v>1.9622696140753465E-36</c:v>
                </c:pt>
                <c:pt idx="14701">
                  <c:v>1.8627518058677668E-36</c:v>
                </c:pt>
                <c:pt idx="14702">
                  <c:v>1.7665825753846456E-36</c:v>
                </c:pt>
                <c:pt idx="14703">
                  <c:v>1.6737138420682593E-36</c:v>
                </c:pt>
                <c:pt idx="14704">
                  <c:v>1.5840945134217637E-36</c:v>
                </c:pt>
                <c:pt idx="14705">
                  <c:v>1.4976707936238977E-36</c:v>
                </c:pt>
                <c:pt idx="14706">
                  <c:v>1.4143864758322239E-36</c:v>
                </c:pt>
                <c:pt idx="14707">
                  <c:v>1.3341832187488468E-36</c:v>
                </c:pt>
                <c:pt idx="14708">
                  <c:v>1.2570008080128823E-36</c:v>
                </c:pt>
                <c:pt idx="14709">
                  <c:v>1.1827774029738433E-36</c:v>
                </c:pt>
                <c:pt idx="14710">
                  <c:v>1.1114497693896397E-36</c:v>
                </c:pt>
                <c:pt idx="14711">
                  <c:v>1.0429534985821635E-36</c:v>
                </c:pt>
                <c:pt idx="14712">
                  <c:v>9.7722321357230352E-37</c:v>
                </c:pt>
                <c:pt idx="14713">
                  <c:v>9.1419276270500841E-37</c:v>
                </c:pt>
                <c:pt idx="14714">
                  <c:v>8.5379540126351482E-37</c:v>
                </c:pt>
                <c:pt idx="14715">
                  <c:v>7.9596396156016565E-37</c:v>
                </c:pt>
                <c:pt idx="14716">
                  <c:v>7.4063101197955375E-37</c:v>
                </c:pt>
                <c:pt idx="14717">
                  <c:v>6.8772900543777466E-37</c:v>
                </c:pt>
                <c:pt idx="14718">
                  <c:v>6.3719041770967507E-37</c:v>
                </c:pt>
                <c:pt idx="14719">
                  <c:v>5.8894787606400163E-37</c:v>
                </c:pt>
                <c:pt idx="14720">
                  <c:v>5.4293427863436218E-37</c:v>
                </c:pt>
                <c:pt idx="14721">
                  <c:v>4.9908290494192888E-37</c:v>
                </c:pt>
                <c:pt idx="14722">
                  <c:v>4.5732751797387802E-37</c:v>
                </c:pt>
                <c:pt idx="14723">
                  <c:v>4.1760245820965454E-37</c:v>
                </c:pt>
                <c:pt idx="14724">
                  <c:v>3.7984272997534744E-37</c:v>
                </c:pt>
                <c:pt idx="14725">
                  <c:v>3.4398408049472343E-37</c:v>
                </c:pt>
                <c:pt idx="14726">
                  <c:v>3.0996307199385283E-37</c:v>
                </c:pt>
                <c:pt idx="14727">
                  <c:v>2.7771714720475542E-37</c:v>
                </c:pt>
                <c:pt idx="14728">
                  <c:v>2.4718468860214371E-37</c:v>
                </c:pt>
                <c:pt idx="14729">
                  <c:v>2.1830507169611678E-37</c:v>
                </c:pt>
                <c:pt idx="14730">
                  <c:v>1.9101871269260435E-37</c:v>
                </c:pt>
                <c:pt idx="14731">
                  <c:v>1.6526711082248362E-37</c:v>
                </c:pt>
                <c:pt idx="14732">
                  <c:v>1.4099288562957621E-37</c:v>
                </c:pt>
                <c:pt idx="14733">
                  <c:v>1.1813980949721668E-37</c:v>
                </c:pt>
                <c:pt idx="14734">
                  <c:v>9.6652835682761702E-38</c:v>
                </c:pt>
                <c:pt idx="14735">
                  <c:v>7.6478122119281787E-38</c:v>
                </c:pt>
                <c:pt idx="14736">
                  <c:v>5.7563051233760273E-38</c:v>
                </c:pt>
                <c:pt idx="14737">
                  <c:v>3.9856246021416754E-38</c:v>
                </c:pt>
                <c:pt idx="14738">
                  <c:v>2.330758260628136E-38</c:v>
                </c:pt>
                <c:pt idx="14739">
                  <c:v>7.8681995088706136E-39</c:v>
                </c:pt>
                <c:pt idx="14740">
                  <c:v>-6.5094961672368703E-39</c:v>
                </c:pt>
                <c:pt idx="14741">
                  <c:v>-1.9871825426956249E-38</c:v>
                </c:pt>
                <c:pt idx="14742">
                  <c:v>-3.2263836759021756E-38</c:v>
                </c:pt>
                <c:pt idx="14743">
                  <c:v>-4.3729308009099265E-38</c:v>
                </c:pt>
                <c:pt idx="14744">
                  <c:v>-5.4310750572858634E-38</c:v>
                </c:pt>
                <c:pt idx="14745">
                  <c:v>-6.4049415739106292E-38</c:v>
                </c:pt>
                <c:pt idx="14746">
                  <c:v>-7.2985303020783854E-38</c:v>
                </c:pt>
                <c:pt idx="14747">
                  <c:v>-8.1157170319114789E-38</c:v>
                </c:pt>
                <c:pt idx="14748">
                  <c:v>-8.860254577343928E-38</c:v>
                </c:pt>
                <c:pt idx="14749">
                  <c:v>-9.5357741156309444E-38</c:v>
                </c:pt>
                <c:pt idx="14750">
                  <c:v>-1.014578666802336E-37</c:v>
                </c:pt>
                <c:pt idx="14751">
                  <c:v>-1.0693684708905135E-37</c:v>
                </c:pt>
                <c:pt idx="14752">
                  <c:v>-1.1182743891330723E-37</c:v>
                </c:pt>
                <c:pt idx="14753">
                  <c:v>-1.1616124877515584E-37</c:v>
                </c:pt>
                <c:pt idx="14754">
                  <c:v>-1.1996875263429299E-37</c:v>
                </c:pt>
                <c:pt idx="14755">
                  <c:v>-1.2327931587216025E-37</c:v>
                </c:pt>
                <c:pt idx="14756">
                  <c:v>-1.2612121411722025E-37</c:v>
                </c:pt>
                <c:pt idx="14757">
                  <c:v>-1.2852165471944915E-37</c:v>
                </c:pt>
                <c:pt idx="14758">
                  <c:v>-1.3050679878735076E-37</c:v>
                </c:pt>
                <c:pt idx="14759">
                  <c:v>-1.3210178370575342E-37</c:v>
                </c:pt>
                <c:pt idx="14760">
                  <c:v>-1.3333074605743052E-37</c:v>
                </c:pt>
                <c:pt idx="14761">
                  <c:v>-1.3421684487616918E-37</c:v>
                </c:pt>
                <c:pt idx="14762">
                  <c:v>-1.3478228516332366E-37</c:v>
                </c:pt>
                <c:pt idx="14763">
                  <c:v>-1.3504834160412138E-37</c:v>
                </c:pt>
                <c:pt idx="14764">
                  <c:v>-1.3503538242404835E-37</c:v>
                </c:pt>
                <c:pt idx="14765">
                  <c:v>-1.3476289332953477E-37</c:v>
                </c:pt>
                <c:pt idx="14766">
                  <c:v>-1.34249501480887E-37</c:v>
                </c:pt>
                <c:pt idx="14767">
                  <c:v>-1.335129994489825E-37</c:v>
                </c:pt>
                <c:pt idx="14768">
                  <c:v>-1.325703691106567E-37</c:v>
                </c:pt>
                <c:pt idx="14769">
                  <c:v>-1.3143780544097161E-37</c:v>
                </c:pt>
                <c:pt idx="14770">
                  <c:v>-1.3013074016367279E-37</c:v>
                </c:pt>
                <c:pt idx="14771">
                  <c:v>-1.2866386522411193E-37</c:v>
                </c:pt>
                <c:pt idx="14772">
                  <c:v>-1.2705115605174844E-37</c:v>
                </c:pt>
                <c:pt idx="14773">
                  <c:v>-1.2530589458203823E-37</c:v>
                </c:pt>
                <c:pt idx="14774">
                  <c:v>-1.234406920100959E-37</c:v>
                </c:pt>
                <c:pt idx="14775">
                  <c:v>-1.2146751125095076E-37</c:v>
                </c:pt>
                <c:pt idx="14776">
                  <c:v>-1.1939768908354601E-37</c:v>
                </c:pt>
                <c:pt idx="14777">
                  <c:v>-1.1724195795783083E-37</c:v>
                </c:pt>
                <c:pt idx="14778">
                  <c:v>-1.1501046744638526E-37</c:v>
                </c:pt>
                <c:pt idx="14779">
                  <c:v>-1.1271280532400081E-37</c:v>
                </c:pt>
                <c:pt idx="14780">
                  <c:v>-1.1035801826050876E-37</c:v>
                </c:pt>
                <c:pt idx="14781">
                  <c:v>-1.0795463211392321E-37</c:v>
                </c:pt>
                <c:pt idx="14782">
                  <c:v>-1.0551067181263892E-37</c:v>
                </c:pt>
                <c:pt idx="14783">
                  <c:v>-1.0303368081700023E-37</c:v>
                </c:pt>
                <c:pt idx="14784">
                  <c:v>-1.0053074015204399E-37</c:v>
                </c:pt>
                <c:pt idx="14785">
                  <c:v>-9.8008487004620361E-38</c:v>
                </c:pt>
                <c:pt idx="14786">
                  <c:v>-9.5473132879407588E-38</c:v>
                </c:pt>
                <c:pt idx="14787">
                  <c:v>-9.2930481309570091E-38</c:v>
                </c:pt>
                <c:pt idx="14788">
                  <c:v>-9.0385945118965659E-38</c:v>
                </c:pt>
                <c:pt idx="14789">
                  <c:v>-8.7844563233887621E-38</c:v>
                </c:pt>
                <c:pt idx="14790">
                  <c:v>-8.5311017043337288E-38</c:v>
                </c:pt>
                <c:pt idx="14791">
                  <c:v>-8.2789646307762759E-38</c:v>
                </c:pt>
                <c:pt idx="14792">
                  <c:v>-8.0284464617074511E-38</c:v>
                </c:pt>
                <c:pt idx="14793">
                  <c:v>-7.7799174399563495E-38</c:v>
                </c:pt>
                <c:pt idx="14794">
                  <c:v>-7.5337181484097295E-38</c:v>
                </c:pt>
                <c:pt idx="14795">
                  <c:v>-7.2901609218667427E-38</c:v>
                </c:pt>
                <c:pt idx="14796">
                  <c:v>-7.0495312149001829E-38</c:v>
                </c:pt>
                <c:pt idx="14797">
                  <c:v>-6.8120889261545947E-38</c:v>
                </c:pt>
                <c:pt idx="14798">
                  <c:v>-6.5780696795656128E-38</c:v>
                </c:pt>
                <c:pt idx="14799">
                  <c:v>-6.3476860630340944E-38</c:v>
                </c:pt>
                <c:pt idx="14800">
                  <c:v>-6.1211288251336554E-38</c:v>
                </c:pt>
                <c:pt idx="14801">
                  <c:v>-5.8985680304705448E-38</c:v>
                </c:pt>
                <c:pt idx="14802">
                  <c:v>-5.6801541743516013E-38</c:v>
                </c:pt>
                <c:pt idx="14803">
                  <c:v>-5.4660192574486091E-38</c:v>
                </c:pt>
                <c:pt idx="14804">
                  <c:v>-5.256277821176621E-38</c:v>
                </c:pt>
                <c:pt idx="14805">
                  <c:v>-5.05102794452946E-38</c:v>
                </c:pt>
                <c:pt idx="14806">
                  <c:v>-4.8503522031381863E-38</c:v>
                </c:pt>
                <c:pt idx="14807">
                  <c:v>-4.6543185913376791E-38</c:v>
                </c:pt>
                <c:pt idx="14808">
                  <c:v>-4.4629814080431475E-38</c:v>
                </c:pt>
                <c:pt idx="14809">
                  <c:v>-4.2763821072521529E-38</c:v>
                </c:pt>
                <c:pt idx="14810">
                  <c:v>-4.0945501139992033E-38</c:v>
                </c:pt>
                <c:pt idx="14811">
                  <c:v>-3.9175036065988069E-38</c:v>
                </c:pt>
                <c:pt idx="14812">
                  <c:v>-3.7452502660196087E-38</c:v>
                </c:pt>
                <c:pt idx="14813">
                  <c:v>-3.5777879932369163E-38</c:v>
                </c:pt>
                <c:pt idx="14814">
                  <c:v>-3.4151055954135246E-38</c:v>
                </c:pt>
                <c:pt idx="14815">
                  <c:v>-3.2571834417596003E-38</c:v>
                </c:pt>
                <c:pt idx="14816">
                  <c:v>-3.1039940899215175E-38</c:v>
                </c:pt>
                <c:pt idx="14817">
                  <c:v>-2.9555028837471471E-38</c:v>
                </c:pt>
                <c:pt idx="14818">
                  <c:v>-2.8116685232711249E-38</c:v>
                </c:pt>
                <c:pt idx="14819">
                  <c:v>-2.6724436077584038E-38</c:v>
                </c:pt>
                <c:pt idx="14820">
                  <c:v>-2.5377751526378847E-38</c:v>
                </c:pt>
                <c:pt idx="14821">
                  <c:v>-2.4076050811502817E-38</c:v>
                </c:pt>
                <c:pt idx="14822">
                  <c:v>-2.2818706915256038E-38</c:v>
                </c:pt>
                <c:pt idx="14823">
                  <c:v>-2.1605051004960045E-38</c:v>
                </c:pt>
                <c:pt idx="14824">
                  <c:v>-2.0434376639391966E-38</c:v>
                </c:pt>
                <c:pt idx="14825">
                  <c:v>-1.9305943754362335E-38</c:v>
                </c:pt>
                <c:pt idx="14826">
                  <c:v>-1.8218982435154231E-38</c:v>
                </c:pt>
                <c:pt idx="14827">
                  <c:v>-1.7172696483414012E-38</c:v>
                </c:pt>
                <c:pt idx="14828">
                  <c:v>-1.6166266785950906E-38</c:v>
                </c:pt>
                <c:pt idx="14829">
                  <c:v>-1.5198854492764713E-38</c:v>
                </c:pt>
                <c:pt idx="14830">
                  <c:v>-1.426960401147833E-38</c:v>
                </c:pt>
                <c:pt idx="14831">
                  <c:v>-1.3377645825205227E-38</c:v>
                </c:pt>
                <c:pt idx="14832">
                  <c:v>-1.2522099140732271E-38</c:v>
                </c:pt>
                <c:pt idx="14833">
                  <c:v>-1.1702074373745615E-38</c:v>
                </c:pt>
                <c:pt idx="14834">
                  <c:v>-1.0916675477672547E-38</c:v>
                </c:pt>
                <c:pt idx="14835">
                  <c:v>-1.0165002122555139E-38</c:v>
                </c:pt>
                <c:pt idx="14836">
                  <c:v>-9.4461517302134116E-39</c:v>
                </c:pt>
                <c:pt idx="14837">
                  <c:v>-8.7592213717964724E-39</c:v>
                </c:pt>
                <c:pt idx="14838">
                  <c:v>-8.1033095336600487E-39</c:v>
                </c:pt>
                <c:pt idx="14839">
                  <c:v>-7.477517757348538E-39</c:v>
                </c:pt>
                <c:pt idx="14840">
                  <c:v>-6.8809521592997812E-39</c:v>
                </c:pt>
                <c:pt idx="14841">
                  <c:v>-6.3127248357304113E-39</c:v>
                </c:pt>
                <c:pt idx="14842">
                  <c:v>-5.7719551580009051E-39</c:v>
                </c:pt>
                <c:pt idx="14843">
                  <c:v>-5.2577709636006782E-39</c:v>
                </c:pt>
                <c:pt idx="14844">
                  <c:v>-4.7693096477366185E-39</c:v>
                </c:pt>
                <c:pt idx="14845">
                  <c:v>-4.3057191603524306E-39</c:v>
                </c:pt>
                <c:pt idx="14846">
                  <c:v>-3.8661589132518787E-39</c:v>
                </c:pt>
                <c:pt idx="14847">
                  <c:v>-3.4498006018465268E-39</c:v>
                </c:pt>
                <c:pt idx="14848">
                  <c:v>-3.0558289458977902E-39</c:v>
                </c:pt>
                <c:pt idx="14849">
                  <c:v>-2.6834423534747466E-39</c:v>
                </c:pt>
                <c:pt idx="14850">
                  <c:v>-2.3318535122026137E-39</c:v>
                </c:pt>
                <c:pt idx="14851">
                  <c:v>-2.0002899117329492E-39</c:v>
                </c:pt>
                <c:pt idx="14852">
                  <c:v>-1.687994301225044E-39</c:v>
                </c:pt>
                <c:pt idx="14853">
                  <c:v>-1.3942250854890178E-39</c:v>
                </c:pt>
                <c:pt idx="14854">
                  <c:v>-1.1182566633047983E-39</c:v>
                </c:pt>
                <c:pt idx="14855">
                  <c:v>-8.5937971129760837E-40</c:v>
                </c:pt>
                <c:pt idx="14856">
                  <c:v>-6.1690141661977622E-40</c:v>
                </c:pt>
                <c:pt idx="14857">
                  <c:v>-3.9014566156075124E-40</c:v>
                </c:pt>
                <c:pt idx="14858">
                  <c:v>-1.7845316308217669E-40</c:v>
                </c:pt>
                <c:pt idx="14859">
                  <c:v>1.8818429847201971E-41</c:v>
                </c:pt>
                <c:pt idx="14860">
                  <c:v>2.022944783611662E-40</c:v>
                </c:pt>
                <c:pt idx="14861">
                  <c:v>3.725833326106635E-40</c:v>
                </c:pt>
                <c:pt idx="14862">
                  <c:v>5.302763449570571E-40</c:v>
                </c:pt>
                <c:pt idx="14863">
                  <c:v>6.7594791502768712E-40</c:v>
                </c:pt>
                <c:pt idx="14864">
                  <c:v>8.1015556432452053E-40</c:v>
                </c:pt>
                <c:pt idx="14865">
                  <c:v>9.3344003818073798E-40</c:v>
                </c:pt>
                <c:pt idx="14866">
                  <c:v>1.0463254329611585E-39</c:v>
                </c:pt>
                <c:pt idx="14867">
                  <c:v>1.1493193465004863E-39</c:v>
                </c:pt>
                <c:pt idx="14868">
                  <c:v>1.242913049868447E-39</c:v>
                </c:pt>
                <c:pt idx="14869">
                  <c:v>1.3275816786430367E-39</c:v>
                </c:pt>
                <c:pt idx="14870">
                  <c:v>1.4037844419623508E-39</c:v>
                </c:pt>
                <c:pt idx="14871">
                  <c:v>1.4719648477117819E-39</c:v>
                </c:pt>
                <c:pt idx="14872">
                  <c:v>1.5325509422868831E-39</c:v>
                </c:pt>
                <c:pt idx="14873">
                  <c:v>1.5859555634528543E-39</c:v>
                </c:pt>
                <c:pt idx="14874">
                  <c:v>1.6325766048995373E-39</c:v>
                </c:pt>
                <c:pt idx="14875">
                  <c:v>1.6727972911659276E-39</c:v>
                </c:pt>
                <c:pt idx="14876">
                  <c:v>1.7069864616807462E-39</c:v>
                </c:pt>
                <c:pt idx="14877">
                  <c:v>1.7354988627354203E-39</c:v>
                </c:pt>
                <c:pt idx="14878">
                  <c:v>1.7586754462731167E-39</c:v>
                </c:pt>
                <c:pt idx="14879">
                  <c:v>1.7768436744421363E-39</c:v>
                </c:pt>
                <c:pt idx="14880">
                  <c:v>1.7903178289242899E-39</c:v>
                </c:pt>
                <c:pt idx="14881">
                  <c:v>1.7993993241085799E-39</c:v>
                </c:pt>
                <c:pt idx="14882">
                  <c:v>1.8043770232380438E-39</c:v>
                </c:pt>
                <c:pt idx="14883">
                  <c:v>1.8055275567126011E-39</c:v>
                </c:pt>
                <c:pt idx="14884">
                  <c:v>1.8031156417836882E-39</c:v>
                </c:pt>
                <c:pt idx="14885">
                  <c:v>1.7973944029269917E-39</c:v>
                </c:pt>
                <c:pt idx="14886">
                  <c:v>1.7886056922281345E-39</c:v>
                </c:pt>
                <c:pt idx="14887">
                  <c:v>1.7769804091624818E-39</c:v>
                </c:pt>
                <c:pt idx="14888">
                  <c:v>1.7627388191946011E-39</c:v>
                </c:pt>
                <c:pt idx="14889">
                  <c:v>1.7460908706652385E-39</c:v>
                </c:pt>
                <c:pt idx="14890">
                  <c:v>1.7272365094740877E-39</c:v>
                </c:pt>
                <c:pt idx="14891">
                  <c:v>1.7063659911051948E-39</c:v>
                </c:pt>
                <c:pt idx="14892">
                  <c:v>1.6836601895785451E-39</c:v>
                </c:pt>
                <c:pt idx="14893">
                  <c:v>1.6592909029463831E-39</c:v>
                </c:pt>
                <c:pt idx="14894">
                  <c:v>1.6334211549860705E-39</c:v>
                </c:pt>
                <c:pt idx="14895">
                  <c:v>1.606205492772901E-39</c:v>
                </c:pt>
                <c:pt idx="14896">
                  <c:v>1.5777902798463355E-39</c:v>
                </c:pt>
                <c:pt idx="14897">
                  <c:v>1.5483139847115951E-39</c:v>
                </c:pt>
                <c:pt idx="14898">
                  <c:v>1.5179074644455405E-39</c:v>
                </c:pt>
                <c:pt idx="14899">
                  <c:v>1.4866942432013417E-39</c:v>
                </c:pt>
                <c:pt idx="14900">
                  <c:v>1.4547907854305944E-39</c:v>
                </c:pt>
                <c:pt idx="14901">
                  <c:v>1.4223067636643789E-39</c:v>
                </c:pt>
                <c:pt idx="14902">
                  <c:v>1.3893453207163266E-39</c:v>
                </c:pt>
                <c:pt idx="14903">
                  <c:v>1.3560033261910414E-39</c:v>
                </c:pt>
                <c:pt idx="14904">
                  <c:v>1.3223716272003576E-39</c:v>
                </c:pt>
                <c:pt idx="14905">
                  <c:v>1.2885352932078864E-39</c:v>
                </c:pt>
                <c:pt idx="14906">
                  <c:v>1.2545738549391636E-39</c:v>
                </c:pt>
                <c:pt idx="14907">
                  <c:v>1.22056153731056E-39</c:v>
                </c:pt>
                <c:pt idx="14908">
                  <c:v>1.1865674863448773E-39</c:v>
                </c:pt>
                <c:pt idx="14909">
                  <c:v>1.152655990055419E-39</c:v>
                </c:pt>
                <c:pt idx="14910">
                  <c:v>1.1188866932932139E-39</c:v>
                </c:pt>
                <c:pt idx="14911">
                  <c:v>1.0853148065640889E-39</c:v>
                </c:pt>
                <c:pt idx="14912">
                  <c:v>1.0519913088334439E-39</c:v>
                </c:pt>
                <c:pt idx="14913">
                  <c:v>1.0189631443469458E-39</c:v>
                </c:pt>
                <c:pt idx="14914">
                  <c:v>9.8627341350490951E-40</c:v>
                </c:pt>
                <c:pt idx="14915">
                  <c:v>9.5396155783699822E-40</c:v>
                </c:pt>
                <c:pt idx="14916">
                  <c:v>9.2206353913197144E-40</c:v>
                </c:pt>
                <c:pt idx="14917">
                  <c:v>8.9061201278467928E-40</c:v>
                </c:pt>
                <c:pt idx="14918">
                  <c:v>8.5963649542931514E-40</c:v>
                </c:pt>
                <c:pt idx="14919">
                  <c:v>8.2916352693415052E-40</c:v>
                </c:pt>
                <c:pt idx="14920">
                  <c:v>7.9921682683858565E-40</c:v>
                </c:pt>
                <c:pt idx="14921">
                  <c:v>7.6981744531845336E-40</c:v>
                </c:pt>
                <c:pt idx="14922">
                  <c:v>7.4098390877005344E-40</c:v>
                </c:pt>
                <c:pt idx="14923">
                  <c:v>7.1273236010747427E-40</c:v>
                </c:pt>
                <c:pt idx="14924">
                  <c:v>6.8507669387135776E-40</c:v>
                </c:pt>
                <c:pt idx="14925">
                  <c:v>6.5802868625041711E-40</c:v>
                </c:pt>
                <c:pt idx="14926">
                  <c:v>6.3159812011977175E-40</c:v>
                </c:pt>
                <c:pt idx="14927">
                  <c:v>6.0579290520251354E-40</c:v>
                </c:pt>
                <c:pt idx="14928">
                  <c:v>5.8061919346289145E-40</c:v>
                </c:pt>
                <c:pt idx="14929">
                  <c:v>5.5608148984116072E-40</c:v>
                </c:pt>
                <c:pt idx="14930">
                  <c:v>5.3218275844142734E-40</c:v>
                </c:pt>
                <c:pt idx="14931">
                  <c:v>5.0892452428483612E-40</c:v>
                </c:pt>
                <c:pt idx="14932">
                  <c:v>4.8630697074117037E-40</c:v>
                </c:pt>
                <c:pt idx="14933">
                  <c:v>4.643290327523668E-40</c:v>
                </c:pt>
                <c:pt idx="14934">
                  <c:v>4.4298848596166018E-40</c:v>
                </c:pt>
                <c:pt idx="14935">
                  <c:v>4.2228203186203641E-40</c:v>
                </c:pt>
                <c:pt idx="14936">
                  <c:v>4.0220537907740769E-40</c:v>
                </c:pt>
                <c:pt idx="14937">
                  <c:v>3.8275332088949581E-40</c:v>
                </c:pt>
                <c:pt idx="14938">
                  <c:v>3.6391980912274573E-40</c:v>
                </c:pt>
                <c:pt idx="14939">
                  <c:v>3.4569802449879646E-40</c:v>
                </c:pt>
                <c:pt idx="14940">
                  <c:v>3.2808044357105869E-40</c:v>
                </c:pt>
                <c:pt idx="14941">
                  <c:v>3.110589023488413E-40</c:v>
                </c:pt>
                <c:pt idx="14942">
                  <c:v>2.9462465671921045E-40</c:v>
                </c:pt>
                <c:pt idx="14943">
                  <c:v>2.7876843977340414E-40</c:v>
                </c:pt>
                <c:pt idx="14944">
                  <c:v>2.6348051614313929E-40</c:v>
                </c:pt>
                <c:pt idx="14945">
                  <c:v>2.4875073345057154E-40</c:v>
                </c:pt>
                <c:pt idx="14946">
                  <c:v>2.3456857097399224E-40</c:v>
                </c:pt>
                <c:pt idx="14947">
                  <c:v>2.2092318562960492E-40</c:v>
                </c:pt>
                <c:pt idx="14948">
                  <c:v>2.0780345536789282E-40</c:v>
                </c:pt>
                <c:pt idx="14949">
                  <c:v>1.9519802008121221E-40</c:v>
                </c:pt>
                <c:pt idx="14950">
                  <c:v>1.8309532011729714E-40</c:v>
                </c:pt>
                <c:pt idx="14951">
                  <c:v>1.7148363249138401E-40</c:v>
                </c:pt>
                <c:pt idx="14952">
                  <c:v>1.6035110488762971E-40</c:v>
                </c:pt>
                <c:pt idx="14953">
                  <c:v>1.4968578753843973E-40</c:v>
                </c:pt>
                <c:pt idx="14954">
                  <c:v>1.3947566306823337E-40</c:v>
                </c:pt>
                <c:pt idx="14955">
                  <c:v>1.2970867438606427E-40</c:v>
                </c:pt>
                <c:pt idx="14956">
                  <c:v>1.203727507093898E-40</c:v>
                </c:pt>
                <c:pt idx="14957">
                  <c:v>1.1145583179914724E-40</c:v>
                </c:pt>
                <c:pt idx="14958">
                  <c:v>1.0294589048415282E-40</c:v>
                </c:pt>
                <c:pt idx="14959">
                  <c:v>9.4830953550698953E-41</c:v>
                </c:pt>
                <c:pt idx="14960">
                  <c:v>8.7099121071085404E-41</c:v>
                </c:pt>
                <c:pt idx="14961">
                  <c:v>7.9738584242685819E-41</c:v>
                </c:pt>
                <c:pt idx="14962">
                  <c:v>7.2737641807033082E-41</c:v>
                </c:pt>
                <c:pt idx="14963">
                  <c:v>6.6084715116297253E-41</c:v>
                </c:pt>
                <c:pt idx="14964">
                  <c:v>5.9768361912439455E-41</c:v>
                </c:pt>
                <c:pt idx="14965">
                  <c:v>5.3777288882254105E-41</c:v>
                </c:pt>
                <c:pt idx="14966">
                  <c:v>4.8100363049466226E-41</c:v>
                </c:pt>
                <c:pt idx="14967">
                  <c:v>4.2726622063023474E-41</c:v>
                </c:pt>
                <c:pt idx="14968">
                  <c:v>3.7645283438729484E-41</c:v>
                </c:pt>
                <c:pt idx="14969">
                  <c:v>3.284575280939736E-41</c:v>
                </c:pt>
                <c:pt idx="14970">
                  <c:v>2.831763123676395E-41</c:v>
                </c:pt>
                <c:pt idx="14971">
                  <c:v>2.4050721636504097E-41</c:v>
                </c:pt>
                <c:pt idx="14972">
                  <c:v>2.0035034365812196E-41</c:v>
                </c:pt>
                <c:pt idx="14973">
                  <c:v>1.6260792021183736E-41</c:v>
                </c:pt>
                <c:pt idx="14974">
                  <c:v>1.2718433492230631E-41</c:v>
                </c:pt>
                <c:pt idx="14975">
                  <c:v>9.3986173156016729E-42</c:v>
                </c:pt>
                <c:pt idx="14976">
                  <c:v>6.2922243713559461E-42</c:v>
                </c:pt>
                <c:pt idx="14977">
                  <c:v>3.3903599624513521E-42</c:v>
                </c:pt>
                <c:pt idx="14978">
                  <c:v>6.8435531636376194E-43</c:v>
                </c:pt>
                <c:pt idx="14979">
                  <c:v>-1.8342314537539054E-42</c:v>
                </c:pt>
                <c:pt idx="14980">
                  <c:v>-4.1736148925307191E-42</c:v>
                </c:pt>
                <c:pt idx="14981">
                  <c:v>-6.3417822161393245E-42</c:v>
                </c:pt>
                <c:pt idx="14982">
                  <c:v>-8.3464937635310044E-42</c:v>
                </c:pt>
                <c:pt idx="14983">
                  <c:v>-1.019528385376116E-41</c:v>
                </c:pt>
                <c:pt idx="14984">
                  <c:v>-1.1895462019427897E-41</c:v>
                </c:pt>
                <c:pt idx="14985">
                  <c:v>-1.3454114587611651E-41</c:v>
                </c:pt>
                <c:pt idx="14986">
                  <c:v>-1.4878106581029697E-41</c:v>
                </c:pt>
              </c:numCache>
            </c:numRef>
          </c:yVal>
        </c:ser>
        <c:ser>
          <c:idx val="2"/>
          <c:order val="2"/>
          <c:tx>
            <c:strRef>
              <c:f>Tabelle1!$O$5</c:f>
              <c:strCache>
                <c:ptCount val="1"/>
                <c:pt idx="0">
                  <c:v>Vertikal-Auslenkung Fahrzeug</c:v>
                </c:pt>
              </c:strCache>
            </c:strRef>
          </c:tx>
          <c:spPr>
            <a:ln w="25400" cap="rnd">
              <a:solidFill>
                <a:schemeClr val="tx1"/>
              </a:solidFill>
              <a:round/>
            </a:ln>
            <a:effectLst/>
          </c:spPr>
          <c:marker>
            <c:symbol val="none"/>
          </c:marker>
          <c:xVal>
            <c:numRef>
              <c:f>Tabelle1!$P$15:$P$15001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Tabelle1!$S$15:$S$15001</c:f>
              <c:numCache>
                <c:formatCode>General</c:formatCode>
                <c:ptCount val="1498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pt idx="8761">
                  <c:v>0</c:v>
                </c:pt>
                <c:pt idx="8762">
                  <c:v>0</c:v>
                </c:pt>
                <c:pt idx="8763">
                  <c:v>0</c:v>
                </c:pt>
                <c:pt idx="8764">
                  <c:v>0</c:v>
                </c:pt>
                <c:pt idx="8765">
                  <c:v>0</c:v>
                </c:pt>
                <c:pt idx="8766">
                  <c:v>0</c:v>
                </c:pt>
                <c:pt idx="8767">
                  <c:v>0</c:v>
                </c:pt>
                <c:pt idx="8768">
                  <c:v>0</c:v>
                </c:pt>
                <c:pt idx="8769">
                  <c:v>0</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c:v>
                </c:pt>
                <c:pt idx="8783">
                  <c:v>0</c:v>
                </c:pt>
                <c:pt idx="8784">
                  <c:v>0</c:v>
                </c:pt>
                <c:pt idx="8785">
                  <c:v>0</c:v>
                </c:pt>
                <c:pt idx="8786">
                  <c:v>0</c:v>
                </c:pt>
                <c:pt idx="8787">
                  <c:v>0</c:v>
                </c:pt>
                <c:pt idx="8788">
                  <c:v>0</c:v>
                </c:pt>
                <c:pt idx="8789">
                  <c:v>0</c:v>
                </c:pt>
                <c:pt idx="8790">
                  <c:v>0</c:v>
                </c:pt>
                <c:pt idx="8791">
                  <c:v>0</c:v>
                </c:pt>
                <c:pt idx="8792">
                  <c:v>0</c:v>
                </c:pt>
                <c:pt idx="8793">
                  <c:v>0</c:v>
                </c:pt>
                <c:pt idx="8794">
                  <c:v>0</c:v>
                </c:pt>
                <c:pt idx="8795">
                  <c:v>0</c:v>
                </c:pt>
                <c:pt idx="8796">
                  <c:v>0</c:v>
                </c:pt>
                <c:pt idx="8797">
                  <c:v>0</c:v>
                </c:pt>
                <c:pt idx="8798">
                  <c:v>0</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c:v>
                </c:pt>
                <c:pt idx="8870">
                  <c:v>0</c:v>
                </c:pt>
                <c:pt idx="8871">
                  <c:v>0</c:v>
                </c:pt>
                <c:pt idx="8872">
                  <c:v>0</c:v>
                </c:pt>
                <c:pt idx="8873">
                  <c:v>0</c:v>
                </c:pt>
                <c:pt idx="8874">
                  <c:v>0</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0</c:v>
                </c:pt>
                <c:pt idx="8889">
                  <c:v>0</c:v>
                </c:pt>
                <c:pt idx="8890">
                  <c:v>0</c:v>
                </c:pt>
                <c:pt idx="8891">
                  <c:v>0</c:v>
                </c:pt>
                <c:pt idx="8892">
                  <c:v>0</c:v>
                </c:pt>
                <c:pt idx="8893">
                  <c:v>0</c:v>
                </c:pt>
                <c:pt idx="8894">
                  <c:v>0</c:v>
                </c:pt>
                <c:pt idx="8895">
                  <c:v>0</c:v>
                </c:pt>
                <c:pt idx="8896">
                  <c:v>0</c:v>
                </c:pt>
                <c:pt idx="8897">
                  <c:v>0</c:v>
                </c:pt>
                <c:pt idx="8898">
                  <c:v>0</c:v>
                </c:pt>
                <c:pt idx="8899">
                  <c:v>0</c:v>
                </c:pt>
                <c:pt idx="8900">
                  <c:v>0</c:v>
                </c:pt>
                <c:pt idx="8901">
                  <c:v>0</c:v>
                </c:pt>
                <c:pt idx="8902">
                  <c:v>0</c:v>
                </c:pt>
                <c:pt idx="8903">
                  <c:v>0</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0</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0</c:v>
                </c:pt>
                <c:pt idx="9130">
                  <c:v>0</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c:v>
                </c:pt>
                <c:pt idx="9228">
                  <c:v>0</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0</c:v>
                </c:pt>
                <c:pt idx="9265">
                  <c:v>0</c:v>
                </c:pt>
                <c:pt idx="9266">
                  <c:v>0</c:v>
                </c:pt>
                <c:pt idx="9267">
                  <c:v>0</c:v>
                </c:pt>
                <c:pt idx="9268">
                  <c:v>0</c:v>
                </c:pt>
                <c:pt idx="9269">
                  <c:v>0</c:v>
                </c:pt>
                <c:pt idx="9270">
                  <c:v>0</c:v>
                </c:pt>
                <c:pt idx="9271">
                  <c:v>0</c:v>
                </c:pt>
                <c:pt idx="9272">
                  <c:v>0</c:v>
                </c:pt>
                <c:pt idx="9273">
                  <c:v>0</c:v>
                </c:pt>
                <c:pt idx="9274">
                  <c:v>0</c:v>
                </c:pt>
                <c:pt idx="9275">
                  <c:v>0</c:v>
                </c:pt>
                <c:pt idx="9276">
                  <c:v>0</c:v>
                </c:pt>
                <c:pt idx="9277">
                  <c:v>0</c:v>
                </c:pt>
                <c:pt idx="9278">
                  <c:v>0</c:v>
                </c:pt>
                <c:pt idx="9279">
                  <c:v>0</c:v>
                </c:pt>
                <c:pt idx="9280">
                  <c:v>0</c:v>
                </c:pt>
                <c:pt idx="9281">
                  <c:v>0</c:v>
                </c:pt>
                <c:pt idx="9282">
                  <c:v>0</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0</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0</c:v>
                </c:pt>
                <c:pt idx="9342">
                  <c:v>0</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0</c:v>
                </c:pt>
                <c:pt idx="9362">
                  <c:v>0</c:v>
                </c:pt>
                <c:pt idx="9363">
                  <c:v>0</c:v>
                </c:pt>
                <c:pt idx="9364">
                  <c:v>0</c:v>
                </c:pt>
                <c:pt idx="9365">
                  <c:v>0</c:v>
                </c:pt>
                <c:pt idx="9366">
                  <c:v>0</c:v>
                </c:pt>
                <c:pt idx="9367">
                  <c:v>0</c:v>
                </c:pt>
                <c:pt idx="9368">
                  <c:v>0</c:v>
                </c:pt>
                <c:pt idx="9369">
                  <c:v>0</c:v>
                </c:pt>
                <c:pt idx="9370">
                  <c:v>0</c:v>
                </c:pt>
                <c:pt idx="9371">
                  <c:v>0</c:v>
                </c:pt>
                <c:pt idx="9372">
                  <c:v>0</c:v>
                </c:pt>
                <c:pt idx="9373">
                  <c:v>0</c:v>
                </c:pt>
                <c:pt idx="9374">
                  <c:v>0</c:v>
                </c:pt>
                <c:pt idx="9375">
                  <c:v>0</c:v>
                </c:pt>
                <c:pt idx="9376">
                  <c:v>0</c:v>
                </c:pt>
                <c:pt idx="9377">
                  <c:v>0</c:v>
                </c:pt>
                <c:pt idx="9378">
                  <c:v>0</c:v>
                </c:pt>
                <c:pt idx="9379">
                  <c:v>0</c:v>
                </c:pt>
                <c:pt idx="9380">
                  <c:v>0</c:v>
                </c:pt>
                <c:pt idx="9381">
                  <c:v>0</c:v>
                </c:pt>
                <c:pt idx="9382">
                  <c:v>0</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0</c:v>
                </c:pt>
                <c:pt idx="9397">
                  <c:v>0</c:v>
                </c:pt>
                <c:pt idx="9398">
                  <c:v>0</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0</c:v>
                </c:pt>
                <c:pt idx="9412">
                  <c:v>0</c:v>
                </c:pt>
                <c:pt idx="9413">
                  <c:v>0</c:v>
                </c:pt>
                <c:pt idx="9414">
                  <c:v>0</c:v>
                </c:pt>
                <c:pt idx="9415">
                  <c:v>0</c:v>
                </c:pt>
                <c:pt idx="9416">
                  <c:v>0</c:v>
                </c:pt>
                <c:pt idx="9417">
                  <c:v>0</c:v>
                </c:pt>
                <c:pt idx="9418">
                  <c:v>0</c:v>
                </c:pt>
                <c:pt idx="9419">
                  <c:v>0</c:v>
                </c:pt>
                <c:pt idx="9420">
                  <c:v>0</c:v>
                </c:pt>
                <c:pt idx="9421">
                  <c:v>0</c:v>
                </c:pt>
                <c:pt idx="9422">
                  <c:v>0</c:v>
                </c:pt>
                <c:pt idx="9423">
                  <c:v>0</c:v>
                </c:pt>
                <c:pt idx="9424">
                  <c:v>0</c:v>
                </c:pt>
                <c:pt idx="9425">
                  <c:v>0</c:v>
                </c:pt>
                <c:pt idx="9426">
                  <c:v>0</c:v>
                </c:pt>
                <c:pt idx="9427">
                  <c:v>0</c:v>
                </c:pt>
                <c:pt idx="9428">
                  <c:v>0</c:v>
                </c:pt>
                <c:pt idx="9429">
                  <c:v>0</c:v>
                </c:pt>
                <c:pt idx="9430">
                  <c:v>0</c:v>
                </c:pt>
                <c:pt idx="9431">
                  <c:v>0</c:v>
                </c:pt>
                <c:pt idx="9432">
                  <c:v>0</c:v>
                </c:pt>
                <c:pt idx="9433">
                  <c:v>0</c:v>
                </c:pt>
                <c:pt idx="9434">
                  <c:v>0</c:v>
                </c:pt>
                <c:pt idx="9435">
                  <c:v>0</c:v>
                </c:pt>
                <c:pt idx="9436">
                  <c:v>0</c:v>
                </c:pt>
                <c:pt idx="9437">
                  <c:v>0</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0</c:v>
                </c:pt>
                <c:pt idx="9456">
                  <c:v>0</c:v>
                </c:pt>
                <c:pt idx="9457">
                  <c:v>0</c:v>
                </c:pt>
                <c:pt idx="9458">
                  <c:v>0</c:v>
                </c:pt>
                <c:pt idx="9459">
                  <c:v>0</c:v>
                </c:pt>
                <c:pt idx="9460">
                  <c:v>0</c:v>
                </c:pt>
                <c:pt idx="9461">
                  <c:v>0</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0</c:v>
                </c:pt>
                <c:pt idx="9515">
                  <c:v>0</c:v>
                </c:pt>
                <c:pt idx="9516">
                  <c:v>0</c:v>
                </c:pt>
                <c:pt idx="9517">
                  <c:v>0</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0</c:v>
                </c:pt>
                <c:pt idx="9545">
                  <c:v>0</c:v>
                </c:pt>
                <c:pt idx="9546">
                  <c:v>0</c:v>
                </c:pt>
                <c:pt idx="9547">
                  <c:v>0</c:v>
                </c:pt>
                <c:pt idx="9548">
                  <c:v>0</c:v>
                </c:pt>
                <c:pt idx="9549">
                  <c:v>0</c:v>
                </c:pt>
                <c:pt idx="9550">
                  <c:v>0</c:v>
                </c:pt>
                <c:pt idx="9551">
                  <c:v>0</c:v>
                </c:pt>
                <c:pt idx="9552">
                  <c:v>0</c:v>
                </c:pt>
                <c:pt idx="9553">
                  <c:v>0</c:v>
                </c:pt>
                <c:pt idx="9554">
                  <c:v>0</c:v>
                </c:pt>
                <c:pt idx="9555">
                  <c:v>0</c:v>
                </c:pt>
                <c:pt idx="9556">
                  <c:v>0</c:v>
                </c:pt>
                <c:pt idx="9557">
                  <c:v>0</c:v>
                </c:pt>
                <c:pt idx="9558">
                  <c:v>0</c:v>
                </c:pt>
                <c:pt idx="9559">
                  <c:v>0</c:v>
                </c:pt>
                <c:pt idx="9560">
                  <c:v>0</c:v>
                </c:pt>
                <c:pt idx="9561">
                  <c:v>0</c:v>
                </c:pt>
                <c:pt idx="9562">
                  <c:v>0</c:v>
                </c:pt>
                <c:pt idx="9563">
                  <c:v>0</c:v>
                </c:pt>
                <c:pt idx="9564">
                  <c:v>0</c:v>
                </c:pt>
                <c:pt idx="9565">
                  <c:v>0</c:v>
                </c:pt>
                <c:pt idx="9566">
                  <c:v>0</c:v>
                </c:pt>
                <c:pt idx="9567">
                  <c:v>0</c:v>
                </c:pt>
                <c:pt idx="9568">
                  <c:v>0</c:v>
                </c:pt>
                <c:pt idx="9569">
                  <c:v>0</c:v>
                </c:pt>
                <c:pt idx="9570">
                  <c:v>0</c:v>
                </c:pt>
                <c:pt idx="9571">
                  <c:v>0</c:v>
                </c:pt>
                <c:pt idx="9572">
                  <c:v>0</c:v>
                </c:pt>
                <c:pt idx="9573">
                  <c:v>0</c:v>
                </c:pt>
                <c:pt idx="9574">
                  <c:v>0</c:v>
                </c:pt>
                <c:pt idx="9575">
                  <c:v>0</c:v>
                </c:pt>
                <c:pt idx="9576">
                  <c:v>0</c:v>
                </c:pt>
                <c:pt idx="9577">
                  <c:v>0</c:v>
                </c:pt>
                <c:pt idx="9578">
                  <c:v>0</c:v>
                </c:pt>
                <c:pt idx="9579">
                  <c:v>0</c:v>
                </c:pt>
                <c:pt idx="9580">
                  <c:v>0</c:v>
                </c:pt>
                <c:pt idx="9581">
                  <c:v>0</c:v>
                </c:pt>
                <c:pt idx="9582">
                  <c:v>0</c:v>
                </c:pt>
                <c:pt idx="9583">
                  <c:v>0</c:v>
                </c:pt>
                <c:pt idx="9584">
                  <c:v>0</c:v>
                </c:pt>
                <c:pt idx="9585">
                  <c:v>0</c:v>
                </c:pt>
                <c:pt idx="9586">
                  <c:v>0</c:v>
                </c:pt>
                <c:pt idx="9587">
                  <c:v>0</c:v>
                </c:pt>
                <c:pt idx="9588">
                  <c:v>0</c:v>
                </c:pt>
                <c:pt idx="9589">
                  <c:v>0</c:v>
                </c:pt>
                <c:pt idx="9590">
                  <c:v>0</c:v>
                </c:pt>
                <c:pt idx="9591">
                  <c:v>0</c:v>
                </c:pt>
                <c:pt idx="9592">
                  <c:v>0</c:v>
                </c:pt>
                <c:pt idx="9593">
                  <c:v>0</c:v>
                </c:pt>
                <c:pt idx="9594">
                  <c:v>0</c:v>
                </c:pt>
                <c:pt idx="9595">
                  <c:v>0</c:v>
                </c:pt>
                <c:pt idx="9596">
                  <c:v>0</c:v>
                </c:pt>
                <c:pt idx="9597">
                  <c:v>0</c:v>
                </c:pt>
                <c:pt idx="9598">
                  <c:v>0</c:v>
                </c:pt>
                <c:pt idx="9599">
                  <c:v>0</c:v>
                </c:pt>
                <c:pt idx="9600">
                  <c:v>0</c:v>
                </c:pt>
                <c:pt idx="9601">
                  <c:v>0</c:v>
                </c:pt>
                <c:pt idx="9602">
                  <c:v>0</c:v>
                </c:pt>
                <c:pt idx="9603">
                  <c:v>0</c:v>
                </c:pt>
                <c:pt idx="9604">
                  <c:v>0</c:v>
                </c:pt>
                <c:pt idx="9605">
                  <c:v>0</c:v>
                </c:pt>
                <c:pt idx="9606">
                  <c:v>0</c:v>
                </c:pt>
                <c:pt idx="9607">
                  <c:v>0</c:v>
                </c:pt>
                <c:pt idx="9608">
                  <c:v>0</c:v>
                </c:pt>
                <c:pt idx="9609">
                  <c:v>0</c:v>
                </c:pt>
                <c:pt idx="9610">
                  <c:v>0</c:v>
                </c:pt>
                <c:pt idx="9611">
                  <c:v>0</c:v>
                </c:pt>
                <c:pt idx="9612">
                  <c:v>0</c:v>
                </c:pt>
                <c:pt idx="9613">
                  <c:v>0</c:v>
                </c:pt>
                <c:pt idx="9614">
                  <c:v>0</c:v>
                </c:pt>
                <c:pt idx="9615">
                  <c:v>0</c:v>
                </c:pt>
                <c:pt idx="9616">
                  <c:v>0</c:v>
                </c:pt>
                <c:pt idx="9617">
                  <c:v>0</c:v>
                </c:pt>
                <c:pt idx="9618">
                  <c:v>0</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0</c:v>
                </c:pt>
                <c:pt idx="9637">
                  <c:v>0</c:v>
                </c:pt>
                <c:pt idx="9638">
                  <c:v>0</c:v>
                </c:pt>
                <c:pt idx="9639">
                  <c:v>0</c:v>
                </c:pt>
                <c:pt idx="9640">
                  <c:v>0</c:v>
                </c:pt>
                <c:pt idx="9641">
                  <c:v>0</c:v>
                </c:pt>
                <c:pt idx="9642">
                  <c:v>0</c:v>
                </c:pt>
                <c:pt idx="9643">
                  <c:v>0</c:v>
                </c:pt>
                <c:pt idx="9644">
                  <c:v>0</c:v>
                </c:pt>
                <c:pt idx="9645">
                  <c:v>0</c:v>
                </c:pt>
                <c:pt idx="9646">
                  <c:v>0</c:v>
                </c:pt>
                <c:pt idx="9647">
                  <c:v>0</c:v>
                </c:pt>
                <c:pt idx="9648">
                  <c:v>0</c:v>
                </c:pt>
                <c:pt idx="9649">
                  <c:v>0</c:v>
                </c:pt>
                <c:pt idx="9650">
                  <c:v>0</c:v>
                </c:pt>
                <c:pt idx="9651">
                  <c:v>0</c:v>
                </c:pt>
                <c:pt idx="9652">
                  <c:v>0</c:v>
                </c:pt>
                <c:pt idx="9653">
                  <c:v>0</c:v>
                </c:pt>
                <c:pt idx="9654">
                  <c:v>0</c:v>
                </c:pt>
                <c:pt idx="9655">
                  <c:v>0</c:v>
                </c:pt>
                <c:pt idx="9656">
                  <c:v>0</c:v>
                </c:pt>
                <c:pt idx="9657">
                  <c:v>0</c:v>
                </c:pt>
                <c:pt idx="9658">
                  <c:v>0</c:v>
                </c:pt>
                <c:pt idx="9659">
                  <c:v>0</c:v>
                </c:pt>
                <c:pt idx="9660">
                  <c:v>0</c:v>
                </c:pt>
                <c:pt idx="9661">
                  <c:v>0</c:v>
                </c:pt>
                <c:pt idx="9662">
                  <c:v>0</c:v>
                </c:pt>
                <c:pt idx="9663">
                  <c:v>0</c:v>
                </c:pt>
                <c:pt idx="9664">
                  <c:v>0</c:v>
                </c:pt>
                <c:pt idx="9665">
                  <c:v>0</c:v>
                </c:pt>
                <c:pt idx="9666">
                  <c:v>0</c:v>
                </c:pt>
                <c:pt idx="9667">
                  <c:v>0</c:v>
                </c:pt>
                <c:pt idx="9668">
                  <c:v>0</c:v>
                </c:pt>
                <c:pt idx="9669">
                  <c:v>0</c:v>
                </c:pt>
                <c:pt idx="9670">
                  <c:v>0</c:v>
                </c:pt>
                <c:pt idx="9671">
                  <c:v>0</c:v>
                </c:pt>
                <c:pt idx="9672">
                  <c:v>0</c:v>
                </c:pt>
                <c:pt idx="9673">
                  <c:v>0</c:v>
                </c:pt>
                <c:pt idx="9674">
                  <c:v>0</c:v>
                </c:pt>
                <c:pt idx="9675">
                  <c:v>0</c:v>
                </c:pt>
                <c:pt idx="9676">
                  <c:v>0</c:v>
                </c:pt>
                <c:pt idx="9677">
                  <c:v>0</c:v>
                </c:pt>
                <c:pt idx="9678">
                  <c:v>0</c:v>
                </c:pt>
                <c:pt idx="9679">
                  <c:v>0</c:v>
                </c:pt>
                <c:pt idx="9680">
                  <c:v>0</c:v>
                </c:pt>
                <c:pt idx="9681">
                  <c:v>0</c:v>
                </c:pt>
                <c:pt idx="9682">
                  <c:v>0</c:v>
                </c:pt>
                <c:pt idx="9683">
                  <c:v>0</c:v>
                </c:pt>
                <c:pt idx="9684">
                  <c:v>0</c:v>
                </c:pt>
                <c:pt idx="9685">
                  <c:v>0</c:v>
                </c:pt>
                <c:pt idx="9686">
                  <c:v>0</c:v>
                </c:pt>
                <c:pt idx="9687">
                  <c:v>0</c:v>
                </c:pt>
                <c:pt idx="9688">
                  <c:v>0</c:v>
                </c:pt>
                <c:pt idx="9689">
                  <c:v>0</c:v>
                </c:pt>
                <c:pt idx="9690">
                  <c:v>0</c:v>
                </c:pt>
                <c:pt idx="9691">
                  <c:v>0</c:v>
                </c:pt>
                <c:pt idx="9692">
                  <c:v>0</c:v>
                </c:pt>
                <c:pt idx="9693">
                  <c:v>0</c:v>
                </c:pt>
                <c:pt idx="9694">
                  <c:v>0</c:v>
                </c:pt>
                <c:pt idx="9695">
                  <c:v>0</c:v>
                </c:pt>
                <c:pt idx="9696">
                  <c:v>0</c:v>
                </c:pt>
                <c:pt idx="9697">
                  <c:v>0</c:v>
                </c:pt>
                <c:pt idx="9698">
                  <c:v>0</c:v>
                </c:pt>
                <c:pt idx="9699">
                  <c:v>0</c:v>
                </c:pt>
                <c:pt idx="9700">
                  <c:v>0</c:v>
                </c:pt>
                <c:pt idx="9701">
                  <c:v>0</c:v>
                </c:pt>
                <c:pt idx="9702">
                  <c:v>0</c:v>
                </c:pt>
                <c:pt idx="9703">
                  <c:v>0</c:v>
                </c:pt>
                <c:pt idx="9704">
                  <c:v>0</c:v>
                </c:pt>
                <c:pt idx="9705">
                  <c:v>0</c:v>
                </c:pt>
                <c:pt idx="9706">
                  <c:v>0</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0</c:v>
                </c:pt>
                <c:pt idx="9726">
                  <c:v>0</c:v>
                </c:pt>
                <c:pt idx="9727">
                  <c:v>0</c:v>
                </c:pt>
                <c:pt idx="9728">
                  <c:v>0</c:v>
                </c:pt>
                <c:pt idx="9729">
                  <c:v>0</c:v>
                </c:pt>
                <c:pt idx="9730">
                  <c:v>0</c:v>
                </c:pt>
                <c:pt idx="9731">
                  <c:v>0</c:v>
                </c:pt>
                <c:pt idx="9732">
                  <c:v>0</c:v>
                </c:pt>
                <c:pt idx="9733">
                  <c:v>0</c:v>
                </c:pt>
                <c:pt idx="9734">
                  <c:v>0</c:v>
                </c:pt>
                <c:pt idx="9735">
                  <c:v>0</c:v>
                </c:pt>
                <c:pt idx="9736">
                  <c:v>0</c:v>
                </c:pt>
                <c:pt idx="9737">
                  <c:v>0</c:v>
                </c:pt>
                <c:pt idx="9738">
                  <c:v>0</c:v>
                </c:pt>
                <c:pt idx="9739">
                  <c:v>0</c:v>
                </c:pt>
                <c:pt idx="9740">
                  <c:v>0</c:v>
                </c:pt>
                <c:pt idx="9741">
                  <c:v>0</c:v>
                </c:pt>
                <c:pt idx="9742">
                  <c:v>0</c:v>
                </c:pt>
                <c:pt idx="9743">
                  <c:v>0</c:v>
                </c:pt>
                <c:pt idx="9744">
                  <c:v>0</c:v>
                </c:pt>
                <c:pt idx="9745">
                  <c:v>0</c:v>
                </c:pt>
                <c:pt idx="9746">
                  <c:v>0</c:v>
                </c:pt>
                <c:pt idx="9747">
                  <c:v>0</c:v>
                </c:pt>
                <c:pt idx="9748">
                  <c:v>0</c:v>
                </c:pt>
                <c:pt idx="9749">
                  <c:v>0</c:v>
                </c:pt>
                <c:pt idx="9750">
                  <c:v>0</c:v>
                </c:pt>
                <c:pt idx="9751">
                  <c:v>0</c:v>
                </c:pt>
                <c:pt idx="9752">
                  <c:v>0</c:v>
                </c:pt>
                <c:pt idx="9753">
                  <c:v>0</c:v>
                </c:pt>
                <c:pt idx="9754">
                  <c:v>0</c:v>
                </c:pt>
                <c:pt idx="9755">
                  <c:v>0</c:v>
                </c:pt>
                <c:pt idx="9756">
                  <c:v>0</c:v>
                </c:pt>
                <c:pt idx="9757">
                  <c:v>0</c:v>
                </c:pt>
                <c:pt idx="9758">
                  <c:v>0</c:v>
                </c:pt>
                <c:pt idx="9759">
                  <c:v>0</c:v>
                </c:pt>
                <c:pt idx="9760">
                  <c:v>0</c:v>
                </c:pt>
                <c:pt idx="9761">
                  <c:v>0</c:v>
                </c:pt>
                <c:pt idx="9762">
                  <c:v>0</c:v>
                </c:pt>
                <c:pt idx="9763">
                  <c:v>0</c:v>
                </c:pt>
                <c:pt idx="9764">
                  <c:v>0</c:v>
                </c:pt>
                <c:pt idx="9765">
                  <c:v>0</c:v>
                </c:pt>
                <c:pt idx="9766">
                  <c:v>0</c:v>
                </c:pt>
                <c:pt idx="9767">
                  <c:v>0</c:v>
                </c:pt>
                <c:pt idx="9768">
                  <c:v>0</c:v>
                </c:pt>
                <c:pt idx="9769">
                  <c:v>0</c:v>
                </c:pt>
                <c:pt idx="9770">
                  <c:v>0</c:v>
                </c:pt>
                <c:pt idx="9771">
                  <c:v>0</c:v>
                </c:pt>
                <c:pt idx="9772">
                  <c:v>0</c:v>
                </c:pt>
                <c:pt idx="9773">
                  <c:v>0</c:v>
                </c:pt>
                <c:pt idx="9774">
                  <c:v>0</c:v>
                </c:pt>
                <c:pt idx="9775">
                  <c:v>0</c:v>
                </c:pt>
                <c:pt idx="9776">
                  <c:v>0</c:v>
                </c:pt>
                <c:pt idx="9777">
                  <c:v>0</c:v>
                </c:pt>
                <c:pt idx="9778">
                  <c:v>0</c:v>
                </c:pt>
                <c:pt idx="9779">
                  <c:v>0</c:v>
                </c:pt>
                <c:pt idx="9780">
                  <c:v>0</c:v>
                </c:pt>
                <c:pt idx="9781">
                  <c:v>0</c:v>
                </c:pt>
                <c:pt idx="9782">
                  <c:v>0</c:v>
                </c:pt>
                <c:pt idx="9783">
                  <c:v>0</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c:v>
                </c:pt>
                <c:pt idx="9824">
                  <c:v>0</c:v>
                </c:pt>
                <c:pt idx="9825">
                  <c:v>0</c:v>
                </c:pt>
                <c:pt idx="9826">
                  <c:v>0</c:v>
                </c:pt>
                <c:pt idx="9827">
                  <c:v>0</c:v>
                </c:pt>
                <c:pt idx="9828">
                  <c:v>0</c:v>
                </c:pt>
                <c:pt idx="9829">
                  <c:v>0</c:v>
                </c:pt>
                <c:pt idx="9830">
                  <c:v>0</c:v>
                </c:pt>
                <c:pt idx="9831">
                  <c:v>0</c:v>
                </c:pt>
                <c:pt idx="9832">
                  <c:v>0</c:v>
                </c:pt>
                <c:pt idx="9833">
                  <c:v>0</c:v>
                </c:pt>
                <c:pt idx="9834">
                  <c:v>0</c:v>
                </c:pt>
                <c:pt idx="9835">
                  <c:v>0</c:v>
                </c:pt>
                <c:pt idx="9836">
                  <c:v>0</c:v>
                </c:pt>
                <c:pt idx="9837">
                  <c:v>0</c:v>
                </c:pt>
                <c:pt idx="9838">
                  <c:v>0</c:v>
                </c:pt>
                <c:pt idx="9839">
                  <c:v>0</c:v>
                </c:pt>
                <c:pt idx="9840">
                  <c:v>0</c:v>
                </c:pt>
                <c:pt idx="9841">
                  <c:v>0</c:v>
                </c:pt>
                <c:pt idx="9842">
                  <c:v>0</c:v>
                </c:pt>
                <c:pt idx="9843">
                  <c:v>0</c:v>
                </c:pt>
                <c:pt idx="9844">
                  <c:v>0</c:v>
                </c:pt>
                <c:pt idx="9845">
                  <c:v>0</c:v>
                </c:pt>
                <c:pt idx="9846">
                  <c:v>0</c:v>
                </c:pt>
                <c:pt idx="9847">
                  <c:v>0</c:v>
                </c:pt>
                <c:pt idx="9848">
                  <c:v>0</c:v>
                </c:pt>
                <c:pt idx="9849">
                  <c:v>0</c:v>
                </c:pt>
                <c:pt idx="9850">
                  <c:v>0</c:v>
                </c:pt>
                <c:pt idx="9851">
                  <c:v>0</c:v>
                </c:pt>
                <c:pt idx="9852">
                  <c:v>0</c:v>
                </c:pt>
                <c:pt idx="9853">
                  <c:v>0</c:v>
                </c:pt>
                <c:pt idx="9854">
                  <c:v>0</c:v>
                </c:pt>
                <c:pt idx="9855">
                  <c:v>0</c:v>
                </c:pt>
                <c:pt idx="9856">
                  <c:v>0</c:v>
                </c:pt>
                <c:pt idx="9857">
                  <c:v>0</c:v>
                </c:pt>
                <c:pt idx="9858">
                  <c:v>0</c:v>
                </c:pt>
                <c:pt idx="9859">
                  <c:v>0</c:v>
                </c:pt>
                <c:pt idx="9860">
                  <c:v>0</c:v>
                </c:pt>
                <c:pt idx="9861">
                  <c:v>0</c:v>
                </c:pt>
                <c:pt idx="9862">
                  <c:v>0</c:v>
                </c:pt>
                <c:pt idx="9863">
                  <c:v>0</c:v>
                </c:pt>
                <c:pt idx="9864">
                  <c:v>0</c:v>
                </c:pt>
                <c:pt idx="9865">
                  <c:v>0</c:v>
                </c:pt>
                <c:pt idx="9866">
                  <c:v>0</c:v>
                </c:pt>
                <c:pt idx="9867">
                  <c:v>0</c:v>
                </c:pt>
                <c:pt idx="9868">
                  <c:v>0</c:v>
                </c:pt>
                <c:pt idx="9869">
                  <c:v>0</c:v>
                </c:pt>
                <c:pt idx="9870">
                  <c:v>0</c:v>
                </c:pt>
                <c:pt idx="9871">
                  <c:v>0</c:v>
                </c:pt>
                <c:pt idx="9872">
                  <c:v>0</c:v>
                </c:pt>
                <c:pt idx="9873">
                  <c:v>0</c:v>
                </c:pt>
                <c:pt idx="9874">
                  <c:v>0</c:v>
                </c:pt>
                <c:pt idx="9875">
                  <c:v>0</c:v>
                </c:pt>
                <c:pt idx="9876">
                  <c:v>0</c:v>
                </c:pt>
                <c:pt idx="9877">
                  <c:v>0</c:v>
                </c:pt>
                <c:pt idx="9878">
                  <c:v>0</c:v>
                </c:pt>
                <c:pt idx="9879">
                  <c:v>0</c:v>
                </c:pt>
                <c:pt idx="9880">
                  <c:v>0</c:v>
                </c:pt>
                <c:pt idx="9881">
                  <c:v>0</c:v>
                </c:pt>
                <c:pt idx="9882">
                  <c:v>0</c:v>
                </c:pt>
                <c:pt idx="9883">
                  <c:v>0</c:v>
                </c:pt>
                <c:pt idx="9884">
                  <c:v>0</c:v>
                </c:pt>
                <c:pt idx="9885">
                  <c:v>0</c:v>
                </c:pt>
                <c:pt idx="9886">
                  <c:v>0</c:v>
                </c:pt>
                <c:pt idx="9887">
                  <c:v>0</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0</c:v>
                </c:pt>
                <c:pt idx="9920">
                  <c:v>0</c:v>
                </c:pt>
                <c:pt idx="9921">
                  <c:v>0</c:v>
                </c:pt>
                <c:pt idx="9922">
                  <c:v>0</c:v>
                </c:pt>
                <c:pt idx="9923">
                  <c:v>0</c:v>
                </c:pt>
                <c:pt idx="9924">
                  <c:v>0</c:v>
                </c:pt>
                <c:pt idx="9925">
                  <c:v>0</c:v>
                </c:pt>
                <c:pt idx="9926">
                  <c:v>0</c:v>
                </c:pt>
                <c:pt idx="9927">
                  <c:v>0</c:v>
                </c:pt>
                <c:pt idx="9928">
                  <c:v>0</c:v>
                </c:pt>
                <c:pt idx="9929">
                  <c:v>0</c:v>
                </c:pt>
                <c:pt idx="9930">
                  <c:v>0</c:v>
                </c:pt>
                <c:pt idx="9931">
                  <c:v>0</c:v>
                </c:pt>
                <c:pt idx="9932">
                  <c:v>0</c:v>
                </c:pt>
                <c:pt idx="9933">
                  <c:v>0</c:v>
                </c:pt>
                <c:pt idx="9934">
                  <c:v>0</c:v>
                </c:pt>
                <c:pt idx="9935">
                  <c:v>0</c:v>
                </c:pt>
                <c:pt idx="9936">
                  <c:v>0</c:v>
                </c:pt>
                <c:pt idx="9937">
                  <c:v>0</c:v>
                </c:pt>
                <c:pt idx="9938">
                  <c:v>0</c:v>
                </c:pt>
                <c:pt idx="9939">
                  <c:v>0</c:v>
                </c:pt>
                <c:pt idx="9940">
                  <c:v>0</c:v>
                </c:pt>
                <c:pt idx="9941">
                  <c:v>0</c:v>
                </c:pt>
                <c:pt idx="9942">
                  <c:v>0</c:v>
                </c:pt>
                <c:pt idx="9943">
                  <c:v>0</c:v>
                </c:pt>
                <c:pt idx="9944">
                  <c:v>0</c:v>
                </c:pt>
                <c:pt idx="9945">
                  <c:v>0</c:v>
                </c:pt>
                <c:pt idx="9946">
                  <c:v>0</c:v>
                </c:pt>
                <c:pt idx="9947">
                  <c:v>0</c:v>
                </c:pt>
                <c:pt idx="9948">
                  <c:v>0</c:v>
                </c:pt>
                <c:pt idx="9949">
                  <c:v>0</c:v>
                </c:pt>
                <c:pt idx="9950">
                  <c:v>0</c:v>
                </c:pt>
                <c:pt idx="9951">
                  <c:v>0</c:v>
                </c:pt>
                <c:pt idx="9952">
                  <c:v>0</c:v>
                </c:pt>
                <c:pt idx="9953">
                  <c:v>0</c:v>
                </c:pt>
                <c:pt idx="9954">
                  <c:v>0</c:v>
                </c:pt>
                <c:pt idx="9955">
                  <c:v>0</c:v>
                </c:pt>
                <c:pt idx="9956">
                  <c:v>0</c:v>
                </c:pt>
                <c:pt idx="9957">
                  <c:v>0</c:v>
                </c:pt>
                <c:pt idx="9958">
                  <c:v>0</c:v>
                </c:pt>
                <c:pt idx="9959">
                  <c:v>0</c:v>
                </c:pt>
                <c:pt idx="9960">
                  <c:v>0</c:v>
                </c:pt>
                <c:pt idx="9961">
                  <c:v>0</c:v>
                </c:pt>
                <c:pt idx="9962">
                  <c:v>0</c:v>
                </c:pt>
                <c:pt idx="9963">
                  <c:v>0</c:v>
                </c:pt>
                <c:pt idx="9964">
                  <c:v>0</c:v>
                </c:pt>
                <c:pt idx="9965">
                  <c:v>0</c:v>
                </c:pt>
                <c:pt idx="9966">
                  <c:v>0</c:v>
                </c:pt>
                <c:pt idx="9967">
                  <c:v>0</c:v>
                </c:pt>
                <c:pt idx="9968">
                  <c:v>0</c:v>
                </c:pt>
                <c:pt idx="9969">
                  <c:v>0</c:v>
                </c:pt>
                <c:pt idx="9970">
                  <c:v>0</c:v>
                </c:pt>
                <c:pt idx="9971">
                  <c:v>0</c:v>
                </c:pt>
                <c:pt idx="9972">
                  <c:v>0</c:v>
                </c:pt>
                <c:pt idx="9973">
                  <c:v>0</c:v>
                </c:pt>
                <c:pt idx="9974">
                  <c:v>0</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0</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0</c:v>
                </c:pt>
                <c:pt idx="10007">
                  <c:v>0</c:v>
                </c:pt>
                <c:pt idx="10008">
                  <c:v>0</c:v>
                </c:pt>
                <c:pt idx="10009">
                  <c:v>0</c:v>
                </c:pt>
                <c:pt idx="10010">
                  <c:v>0</c:v>
                </c:pt>
                <c:pt idx="10011">
                  <c:v>0</c:v>
                </c:pt>
                <c:pt idx="10012">
                  <c:v>0</c:v>
                </c:pt>
                <c:pt idx="10013">
                  <c:v>0</c:v>
                </c:pt>
                <c:pt idx="10014">
                  <c:v>0</c:v>
                </c:pt>
                <c:pt idx="10015">
                  <c:v>0</c:v>
                </c:pt>
                <c:pt idx="10016">
                  <c:v>0</c:v>
                </c:pt>
                <c:pt idx="10017">
                  <c:v>0</c:v>
                </c:pt>
                <c:pt idx="10018">
                  <c:v>0</c:v>
                </c:pt>
                <c:pt idx="10019">
                  <c:v>0</c:v>
                </c:pt>
                <c:pt idx="10020">
                  <c:v>0</c:v>
                </c:pt>
                <c:pt idx="10021">
                  <c:v>0</c:v>
                </c:pt>
                <c:pt idx="10022">
                  <c:v>0</c:v>
                </c:pt>
                <c:pt idx="10023">
                  <c:v>0</c:v>
                </c:pt>
                <c:pt idx="10024">
                  <c:v>0</c:v>
                </c:pt>
                <c:pt idx="10025">
                  <c:v>0</c:v>
                </c:pt>
                <c:pt idx="10026">
                  <c:v>0</c:v>
                </c:pt>
                <c:pt idx="10027">
                  <c:v>0</c:v>
                </c:pt>
                <c:pt idx="10028">
                  <c:v>0</c:v>
                </c:pt>
                <c:pt idx="10029">
                  <c:v>0</c:v>
                </c:pt>
                <c:pt idx="10030">
                  <c:v>0</c:v>
                </c:pt>
                <c:pt idx="10031">
                  <c:v>0</c:v>
                </c:pt>
                <c:pt idx="10032">
                  <c:v>0</c:v>
                </c:pt>
                <c:pt idx="10033">
                  <c:v>0</c:v>
                </c:pt>
                <c:pt idx="10034">
                  <c:v>0</c:v>
                </c:pt>
                <c:pt idx="10035">
                  <c:v>0</c:v>
                </c:pt>
                <c:pt idx="10036">
                  <c:v>0</c:v>
                </c:pt>
                <c:pt idx="10037">
                  <c:v>0</c:v>
                </c:pt>
                <c:pt idx="10038">
                  <c:v>0</c:v>
                </c:pt>
                <c:pt idx="10039">
                  <c:v>0</c:v>
                </c:pt>
                <c:pt idx="10040">
                  <c:v>0</c:v>
                </c:pt>
                <c:pt idx="10041">
                  <c:v>0</c:v>
                </c:pt>
                <c:pt idx="10042">
                  <c:v>0</c:v>
                </c:pt>
                <c:pt idx="10043">
                  <c:v>0</c:v>
                </c:pt>
                <c:pt idx="10044">
                  <c:v>0</c:v>
                </c:pt>
                <c:pt idx="10045">
                  <c:v>0</c:v>
                </c:pt>
                <c:pt idx="10046">
                  <c:v>0</c:v>
                </c:pt>
                <c:pt idx="10047">
                  <c:v>0</c:v>
                </c:pt>
                <c:pt idx="10048">
                  <c:v>0</c:v>
                </c:pt>
                <c:pt idx="10049">
                  <c:v>0</c:v>
                </c:pt>
                <c:pt idx="10050">
                  <c:v>0</c:v>
                </c:pt>
                <c:pt idx="10051">
                  <c:v>0</c:v>
                </c:pt>
                <c:pt idx="10052">
                  <c:v>0</c:v>
                </c:pt>
                <c:pt idx="10053">
                  <c:v>0</c:v>
                </c:pt>
                <c:pt idx="10054">
                  <c:v>0</c:v>
                </c:pt>
                <c:pt idx="10055">
                  <c:v>0</c:v>
                </c:pt>
                <c:pt idx="10056">
                  <c:v>0</c:v>
                </c:pt>
                <c:pt idx="10057">
                  <c:v>0</c:v>
                </c:pt>
                <c:pt idx="10058">
                  <c:v>0</c:v>
                </c:pt>
                <c:pt idx="10059">
                  <c:v>0</c:v>
                </c:pt>
                <c:pt idx="10060">
                  <c:v>0</c:v>
                </c:pt>
                <c:pt idx="10061">
                  <c:v>0</c:v>
                </c:pt>
                <c:pt idx="10062">
                  <c:v>0</c:v>
                </c:pt>
                <c:pt idx="10063">
                  <c:v>0</c:v>
                </c:pt>
                <c:pt idx="10064">
                  <c:v>0</c:v>
                </c:pt>
                <c:pt idx="10065">
                  <c:v>0</c:v>
                </c:pt>
                <c:pt idx="10066">
                  <c:v>0</c:v>
                </c:pt>
                <c:pt idx="10067">
                  <c:v>0</c:v>
                </c:pt>
                <c:pt idx="10068">
                  <c:v>0</c:v>
                </c:pt>
                <c:pt idx="10069">
                  <c:v>0</c:v>
                </c:pt>
                <c:pt idx="10070">
                  <c:v>0</c:v>
                </c:pt>
                <c:pt idx="10071">
                  <c:v>0</c:v>
                </c:pt>
                <c:pt idx="10072">
                  <c:v>0</c:v>
                </c:pt>
                <c:pt idx="10073">
                  <c:v>0</c:v>
                </c:pt>
                <c:pt idx="10074">
                  <c:v>0</c:v>
                </c:pt>
                <c:pt idx="10075">
                  <c:v>0</c:v>
                </c:pt>
                <c:pt idx="10076">
                  <c:v>0</c:v>
                </c:pt>
                <c:pt idx="10077">
                  <c:v>0</c:v>
                </c:pt>
                <c:pt idx="10078">
                  <c:v>0</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0</c:v>
                </c:pt>
                <c:pt idx="10103">
                  <c:v>0</c:v>
                </c:pt>
                <c:pt idx="10104">
                  <c:v>0</c:v>
                </c:pt>
                <c:pt idx="10105">
                  <c:v>0</c:v>
                </c:pt>
                <c:pt idx="10106">
                  <c:v>0</c:v>
                </c:pt>
                <c:pt idx="10107">
                  <c:v>0</c:v>
                </c:pt>
                <c:pt idx="10108">
                  <c:v>0</c:v>
                </c:pt>
                <c:pt idx="10109">
                  <c:v>0</c:v>
                </c:pt>
                <c:pt idx="10110">
                  <c:v>0</c:v>
                </c:pt>
                <c:pt idx="10111">
                  <c:v>0</c:v>
                </c:pt>
                <c:pt idx="10112">
                  <c:v>0</c:v>
                </c:pt>
                <c:pt idx="10113">
                  <c:v>0</c:v>
                </c:pt>
                <c:pt idx="10114">
                  <c:v>0</c:v>
                </c:pt>
                <c:pt idx="10115">
                  <c:v>0</c:v>
                </c:pt>
                <c:pt idx="10116">
                  <c:v>0</c:v>
                </c:pt>
                <c:pt idx="10117">
                  <c:v>0</c:v>
                </c:pt>
                <c:pt idx="10118">
                  <c:v>0</c:v>
                </c:pt>
                <c:pt idx="10119">
                  <c:v>0</c:v>
                </c:pt>
                <c:pt idx="10120">
                  <c:v>0</c:v>
                </c:pt>
                <c:pt idx="10121">
                  <c:v>0</c:v>
                </c:pt>
                <c:pt idx="10122">
                  <c:v>0</c:v>
                </c:pt>
                <c:pt idx="10123">
                  <c:v>0</c:v>
                </c:pt>
                <c:pt idx="10124">
                  <c:v>0</c:v>
                </c:pt>
                <c:pt idx="10125">
                  <c:v>0</c:v>
                </c:pt>
                <c:pt idx="10126">
                  <c:v>0</c:v>
                </c:pt>
                <c:pt idx="10127">
                  <c:v>0</c:v>
                </c:pt>
                <c:pt idx="10128">
                  <c:v>0</c:v>
                </c:pt>
                <c:pt idx="10129">
                  <c:v>0</c:v>
                </c:pt>
                <c:pt idx="10130">
                  <c:v>0</c:v>
                </c:pt>
                <c:pt idx="10131">
                  <c:v>0</c:v>
                </c:pt>
                <c:pt idx="10132">
                  <c:v>0</c:v>
                </c:pt>
                <c:pt idx="10133">
                  <c:v>0</c:v>
                </c:pt>
                <c:pt idx="10134">
                  <c:v>0</c:v>
                </c:pt>
                <c:pt idx="10135">
                  <c:v>0</c:v>
                </c:pt>
                <c:pt idx="10136">
                  <c:v>0</c:v>
                </c:pt>
                <c:pt idx="10137">
                  <c:v>0</c:v>
                </c:pt>
                <c:pt idx="10138">
                  <c:v>0</c:v>
                </c:pt>
                <c:pt idx="10139">
                  <c:v>0</c:v>
                </c:pt>
                <c:pt idx="10140">
                  <c:v>0</c:v>
                </c:pt>
                <c:pt idx="10141">
                  <c:v>0</c:v>
                </c:pt>
                <c:pt idx="10142">
                  <c:v>0</c:v>
                </c:pt>
                <c:pt idx="10143">
                  <c:v>0</c:v>
                </c:pt>
                <c:pt idx="10144">
                  <c:v>0</c:v>
                </c:pt>
                <c:pt idx="10145">
                  <c:v>0</c:v>
                </c:pt>
                <c:pt idx="10146">
                  <c:v>0</c:v>
                </c:pt>
                <c:pt idx="10147">
                  <c:v>0</c:v>
                </c:pt>
                <c:pt idx="10148">
                  <c:v>0</c:v>
                </c:pt>
                <c:pt idx="10149">
                  <c:v>0</c:v>
                </c:pt>
                <c:pt idx="10150">
                  <c:v>0</c:v>
                </c:pt>
                <c:pt idx="10151">
                  <c:v>0</c:v>
                </c:pt>
                <c:pt idx="10152">
                  <c:v>0</c:v>
                </c:pt>
                <c:pt idx="10153">
                  <c:v>0</c:v>
                </c:pt>
                <c:pt idx="10154">
                  <c:v>0</c:v>
                </c:pt>
                <c:pt idx="10155">
                  <c:v>0</c:v>
                </c:pt>
                <c:pt idx="10156">
                  <c:v>0</c:v>
                </c:pt>
                <c:pt idx="10157">
                  <c:v>0</c:v>
                </c:pt>
                <c:pt idx="10158">
                  <c:v>0</c:v>
                </c:pt>
                <c:pt idx="10159">
                  <c:v>0</c:v>
                </c:pt>
                <c:pt idx="10160">
                  <c:v>0</c:v>
                </c:pt>
                <c:pt idx="10161">
                  <c:v>0</c:v>
                </c:pt>
                <c:pt idx="10162">
                  <c:v>0</c:v>
                </c:pt>
                <c:pt idx="10163">
                  <c:v>0</c:v>
                </c:pt>
                <c:pt idx="10164">
                  <c:v>0</c:v>
                </c:pt>
                <c:pt idx="10165">
                  <c:v>0</c:v>
                </c:pt>
                <c:pt idx="10166">
                  <c:v>0</c:v>
                </c:pt>
                <c:pt idx="10167">
                  <c:v>0</c:v>
                </c:pt>
                <c:pt idx="10168">
                  <c:v>0</c:v>
                </c:pt>
                <c:pt idx="10169">
                  <c:v>0</c:v>
                </c:pt>
                <c:pt idx="10170">
                  <c:v>0</c:v>
                </c:pt>
                <c:pt idx="10171">
                  <c:v>0</c:v>
                </c:pt>
                <c:pt idx="10172">
                  <c:v>0</c:v>
                </c:pt>
                <c:pt idx="10173">
                  <c:v>0</c:v>
                </c:pt>
                <c:pt idx="10174">
                  <c:v>0</c:v>
                </c:pt>
                <c:pt idx="10175">
                  <c:v>0</c:v>
                </c:pt>
                <c:pt idx="10176">
                  <c:v>0</c:v>
                </c:pt>
                <c:pt idx="10177">
                  <c:v>0</c:v>
                </c:pt>
                <c:pt idx="10178">
                  <c:v>0</c:v>
                </c:pt>
                <c:pt idx="10179">
                  <c:v>0</c:v>
                </c:pt>
                <c:pt idx="10180">
                  <c:v>0</c:v>
                </c:pt>
                <c:pt idx="10181">
                  <c:v>0</c:v>
                </c:pt>
                <c:pt idx="10182">
                  <c:v>0</c:v>
                </c:pt>
                <c:pt idx="10183">
                  <c:v>0</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0</c:v>
                </c:pt>
                <c:pt idx="10218">
                  <c:v>0</c:v>
                </c:pt>
                <c:pt idx="10219">
                  <c:v>0</c:v>
                </c:pt>
                <c:pt idx="10220">
                  <c:v>0</c:v>
                </c:pt>
                <c:pt idx="10221">
                  <c:v>0</c:v>
                </c:pt>
                <c:pt idx="10222">
                  <c:v>0</c:v>
                </c:pt>
                <c:pt idx="10223">
                  <c:v>0</c:v>
                </c:pt>
                <c:pt idx="10224">
                  <c:v>0</c:v>
                </c:pt>
                <c:pt idx="10225">
                  <c:v>0</c:v>
                </c:pt>
                <c:pt idx="10226">
                  <c:v>0</c:v>
                </c:pt>
                <c:pt idx="10227">
                  <c:v>0</c:v>
                </c:pt>
                <c:pt idx="10228">
                  <c:v>0</c:v>
                </c:pt>
                <c:pt idx="10229">
                  <c:v>0</c:v>
                </c:pt>
                <c:pt idx="10230">
                  <c:v>0</c:v>
                </c:pt>
                <c:pt idx="10231">
                  <c:v>0</c:v>
                </c:pt>
                <c:pt idx="10232">
                  <c:v>0</c:v>
                </c:pt>
                <c:pt idx="10233">
                  <c:v>0</c:v>
                </c:pt>
                <c:pt idx="10234">
                  <c:v>0</c:v>
                </c:pt>
                <c:pt idx="10235">
                  <c:v>0</c:v>
                </c:pt>
                <c:pt idx="10236">
                  <c:v>0</c:v>
                </c:pt>
                <c:pt idx="10237">
                  <c:v>0</c:v>
                </c:pt>
                <c:pt idx="10238">
                  <c:v>0</c:v>
                </c:pt>
                <c:pt idx="10239">
                  <c:v>0</c:v>
                </c:pt>
                <c:pt idx="10240">
                  <c:v>0</c:v>
                </c:pt>
                <c:pt idx="10241">
                  <c:v>0</c:v>
                </c:pt>
                <c:pt idx="10242">
                  <c:v>0</c:v>
                </c:pt>
                <c:pt idx="10243">
                  <c:v>0</c:v>
                </c:pt>
                <c:pt idx="10244">
                  <c:v>0</c:v>
                </c:pt>
                <c:pt idx="10245">
                  <c:v>0</c:v>
                </c:pt>
                <c:pt idx="10246">
                  <c:v>0</c:v>
                </c:pt>
                <c:pt idx="10247">
                  <c:v>0</c:v>
                </c:pt>
                <c:pt idx="10248">
                  <c:v>0</c:v>
                </c:pt>
                <c:pt idx="10249">
                  <c:v>0</c:v>
                </c:pt>
                <c:pt idx="10250">
                  <c:v>0</c:v>
                </c:pt>
                <c:pt idx="10251">
                  <c:v>0</c:v>
                </c:pt>
                <c:pt idx="10252">
                  <c:v>0</c:v>
                </c:pt>
                <c:pt idx="10253">
                  <c:v>0</c:v>
                </c:pt>
                <c:pt idx="10254">
                  <c:v>0</c:v>
                </c:pt>
                <c:pt idx="10255">
                  <c:v>0</c:v>
                </c:pt>
                <c:pt idx="10256">
                  <c:v>0</c:v>
                </c:pt>
                <c:pt idx="10257">
                  <c:v>0</c:v>
                </c:pt>
                <c:pt idx="10258">
                  <c:v>0</c:v>
                </c:pt>
                <c:pt idx="10259">
                  <c:v>0</c:v>
                </c:pt>
                <c:pt idx="10260">
                  <c:v>0</c:v>
                </c:pt>
                <c:pt idx="10261">
                  <c:v>0</c:v>
                </c:pt>
                <c:pt idx="10262">
                  <c:v>0</c:v>
                </c:pt>
                <c:pt idx="10263">
                  <c:v>0</c:v>
                </c:pt>
                <c:pt idx="10264">
                  <c:v>0</c:v>
                </c:pt>
                <c:pt idx="10265">
                  <c:v>0</c:v>
                </c:pt>
                <c:pt idx="10266">
                  <c:v>0</c:v>
                </c:pt>
                <c:pt idx="10267">
                  <c:v>0</c:v>
                </c:pt>
                <c:pt idx="10268">
                  <c:v>0</c:v>
                </c:pt>
                <c:pt idx="10269">
                  <c:v>0</c:v>
                </c:pt>
                <c:pt idx="10270">
                  <c:v>0</c:v>
                </c:pt>
                <c:pt idx="10271">
                  <c:v>0</c:v>
                </c:pt>
                <c:pt idx="10272">
                  <c:v>0</c:v>
                </c:pt>
                <c:pt idx="10273">
                  <c:v>0</c:v>
                </c:pt>
                <c:pt idx="10274">
                  <c:v>0</c:v>
                </c:pt>
                <c:pt idx="10275">
                  <c:v>0</c:v>
                </c:pt>
                <c:pt idx="10276">
                  <c:v>0</c:v>
                </c:pt>
                <c:pt idx="10277">
                  <c:v>0</c:v>
                </c:pt>
                <c:pt idx="10278">
                  <c:v>0</c:v>
                </c:pt>
                <c:pt idx="10279">
                  <c:v>0</c:v>
                </c:pt>
                <c:pt idx="10280">
                  <c:v>0</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c:v>
                </c:pt>
                <c:pt idx="10325">
                  <c:v>0</c:v>
                </c:pt>
                <c:pt idx="10326">
                  <c:v>0</c:v>
                </c:pt>
                <c:pt idx="10327">
                  <c:v>0</c:v>
                </c:pt>
                <c:pt idx="10328">
                  <c:v>0</c:v>
                </c:pt>
                <c:pt idx="10329">
                  <c:v>0</c:v>
                </c:pt>
                <c:pt idx="10330">
                  <c:v>0</c:v>
                </c:pt>
                <c:pt idx="10331">
                  <c:v>0</c:v>
                </c:pt>
                <c:pt idx="10332">
                  <c:v>0</c:v>
                </c:pt>
                <c:pt idx="10333">
                  <c:v>0</c:v>
                </c:pt>
                <c:pt idx="10334">
                  <c:v>0</c:v>
                </c:pt>
                <c:pt idx="10335">
                  <c:v>0</c:v>
                </c:pt>
                <c:pt idx="10336">
                  <c:v>0</c:v>
                </c:pt>
                <c:pt idx="10337">
                  <c:v>0</c:v>
                </c:pt>
                <c:pt idx="10338">
                  <c:v>0</c:v>
                </c:pt>
                <c:pt idx="10339">
                  <c:v>0</c:v>
                </c:pt>
                <c:pt idx="10340">
                  <c:v>0</c:v>
                </c:pt>
                <c:pt idx="10341">
                  <c:v>0</c:v>
                </c:pt>
                <c:pt idx="10342">
                  <c:v>0</c:v>
                </c:pt>
                <c:pt idx="10343">
                  <c:v>0</c:v>
                </c:pt>
                <c:pt idx="10344">
                  <c:v>0</c:v>
                </c:pt>
                <c:pt idx="10345">
                  <c:v>0</c:v>
                </c:pt>
                <c:pt idx="10346">
                  <c:v>0</c:v>
                </c:pt>
                <c:pt idx="10347">
                  <c:v>0</c:v>
                </c:pt>
                <c:pt idx="10348">
                  <c:v>0</c:v>
                </c:pt>
                <c:pt idx="10349">
                  <c:v>0</c:v>
                </c:pt>
                <c:pt idx="10350">
                  <c:v>0</c:v>
                </c:pt>
                <c:pt idx="10351">
                  <c:v>0</c:v>
                </c:pt>
                <c:pt idx="10352">
                  <c:v>0</c:v>
                </c:pt>
                <c:pt idx="10353">
                  <c:v>0</c:v>
                </c:pt>
                <c:pt idx="10354">
                  <c:v>0</c:v>
                </c:pt>
                <c:pt idx="10355">
                  <c:v>0</c:v>
                </c:pt>
                <c:pt idx="10356">
                  <c:v>0</c:v>
                </c:pt>
                <c:pt idx="10357">
                  <c:v>0</c:v>
                </c:pt>
                <c:pt idx="10358">
                  <c:v>0</c:v>
                </c:pt>
                <c:pt idx="10359">
                  <c:v>0</c:v>
                </c:pt>
                <c:pt idx="10360">
                  <c:v>0</c:v>
                </c:pt>
                <c:pt idx="10361">
                  <c:v>0</c:v>
                </c:pt>
                <c:pt idx="10362">
                  <c:v>0</c:v>
                </c:pt>
                <c:pt idx="10363">
                  <c:v>0</c:v>
                </c:pt>
                <c:pt idx="10364">
                  <c:v>0</c:v>
                </c:pt>
                <c:pt idx="10365">
                  <c:v>0</c:v>
                </c:pt>
                <c:pt idx="10366">
                  <c:v>0</c:v>
                </c:pt>
                <c:pt idx="10367">
                  <c:v>0</c:v>
                </c:pt>
                <c:pt idx="10368">
                  <c:v>0</c:v>
                </c:pt>
                <c:pt idx="10369">
                  <c:v>0</c:v>
                </c:pt>
                <c:pt idx="10370">
                  <c:v>0</c:v>
                </c:pt>
                <c:pt idx="10371">
                  <c:v>0</c:v>
                </c:pt>
                <c:pt idx="10372">
                  <c:v>0</c:v>
                </c:pt>
                <c:pt idx="10373">
                  <c:v>0</c:v>
                </c:pt>
                <c:pt idx="10374">
                  <c:v>0</c:v>
                </c:pt>
                <c:pt idx="10375">
                  <c:v>0</c:v>
                </c:pt>
                <c:pt idx="10376">
                  <c:v>0</c:v>
                </c:pt>
                <c:pt idx="10377">
                  <c:v>0</c:v>
                </c:pt>
                <c:pt idx="10378">
                  <c:v>0</c:v>
                </c:pt>
                <c:pt idx="10379">
                  <c:v>0</c:v>
                </c:pt>
                <c:pt idx="10380">
                  <c:v>0</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0</c:v>
                </c:pt>
                <c:pt idx="10398">
                  <c:v>0</c:v>
                </c:pt>
                <c:pt idx="10399">
                  <c:v>0</c:v>
                </c:pt>
                <c:pt idx="10400">
                  <c:v>0</c:v>
                </c:pt>
                <c:pt idx="10401">
                  <c:v>0</c:v>
                </c:pt>
                <c:pt idx="10402">
                  <c:v>0</c:v>
                </c:pt>
                <c:pt idx="10403">
                  <c:v>0</c:v>
                </c:pt>
                <c:pt idx="10404">
                  <c:v>0</c:v>
                </c:pt>
                <c:pt idx="10405">
                  <c:v>0</c:v>
                </c:pt>
                <c:pt idx="10406">
                  <c:v>0</c:v>
                </c:pt>
                <c:pt idx="10407">
                  <c:v>0</c:v>
                </c:pt>
                <c:pt idx="10408">
                  <c:v>0</c:v>
                </c:pt>
                <c:pt idx="10409">
                  <c:v>0</c:v>
                </c:pt>
                <c:pt idx="10410">
                  <c:v>0</c:v>
                </c:pt>
                <c:pt idx="10411">
                  <c:v>0</c:v>
                </c:pt>
                <c:pt idx="10412">
                  <c:v>0</c:v>
                </c:pt>
                <c:pt idx="10413">
                  <c:v>0</c:v>
                </c:pt>
                <c:pt idx="10414">
                  <c:v>0</c:v>
                </c:pt>
                <c:pt idx="10415">
                  <c:v>0</c:v>
                </c:pt>
                <c:pt idx="10416">
                  <c:v>0</c:v>
                </c:pt>
                <c:pt idx="10417">
                  <c:v>0</c:v>
                </c:pt>
                <c:pt idx="10418">
                  <c:v>0</c:v>
                </c:pt>
                <c:pt idx="10419">
                  <c:v>0</c:v>
                </c:pt>
                <c:pt idx="10420">
                  <c:v>0</c:v>
                </c:pt>
                <c:pt idx="10421">
                  <c:v>0</c:v>
                </c:pt>
                <c:pt idx="10422">
                  <c:v>0</c:v>
                </c:pt>
                <c:pt idx="10423">
                  <c:v>0</c:v>
                </c:pt>
                <c:pt idx="10424">
                  <c:v>0</c:v>
                </c:pt>
                <c:pt idx="10425">
                  <c:v>0</c:v>
                </c:pt>
                <c:pt idx="10426">
                  <c:v>0</c:v>
                </c:pt>
                <c:pt idx="10427">
                  <c:v>0</c:v>
                </c:pt>
                <c:pt idx="10428">
                  <c:v>0</c:v>
                </c:pt>
                <c:pt idx="10429">
                  <c:v>0</c:v>
                </c:pt>
                <c:pt idx="10430">
                  <c:v>0</c:v>
                </c:pt>
                <c:pt idx="10431">
                  <c:v>0</c:v>
                </c:pt>
                <c:pt idx="10432">
                  <c:v>0</c:v>
                </c:pt>
                <c:pt idx="10433">
                  <c:v>0</c:v>
                </c:pt>
                <c:pt idx="10434">
                  <c:v>0</c:v>
                </c:pt>
                <c:pt idx="10435">
                  <c:v>0</c:v>
                </c:pt>
                <c:pt idx="10436">
                  <c:v>0</c:v>
                </c:pt>
                <c:pt idx="10437">
                  <c:v>0</c:v>
                </c:pt>
                <c:pt idx="10438">
                  <c:v>0</c:v>
                </c:pt>
                <c:pt idx="10439">
                  <c:v>0</c:v>
                </c:pt>
                <c:pt idx="10440">
                  <c:v>0</c:v>
                </c:pt>
                <c:pt idx="10441">
                  <c:v>0</c:v>
                </c:pt>
                <c:pt idx="10442">
                  <c:v>0</c:v>
                </c:pt>
                <c:pt idx="10443">
                  <c:v>0</c:v>
                </c:pt>
                <c:pt idx="10444">
                  <c:v>0</c:v>
                </c:pt>
                <c:pt idx="10445">
                  <c:v>0</c:v>
                </c:pt>
                <c:pt idx="10446">
                  <c:v>0</c:v>
                </c:pt>
                <c:pt idx="10447">
                  <c:v>0</c:v>
                </c:pt>
                <c:pt idx="10448">
                  <c:v>0</c:v>
                </c:pt>
                <c:pt idx="10449">
                  <c:v>0</c:v>
                </c:pt>
                <c:pt idx="10450">
                  <c:v>0</c:v>
                </c:pt>
                <c:pt idx="10451">
                  <c:v>0</c:v>
                </c:pt>
                <c:pt idx="10452">
                  <c:v>0</c:v>
                </c:pt>
                <c:pt idx="10453">
                  <c:v>0</c:v>
                </c:pt>
                <c:pt idx="10454">
                  <c:v>0</c:v>
                </c:pt>
                <c:pt idx="10455">
                  <c:v>0</c:v>
                </c:pt>
                <c:pt idx="10456">
                  <c:v>0</c:v>
                </c:pt>
                <c:pt idx="10457">
                  <c:v>0</c:v>
                </c:pt>
                <c:pt idx="10458">
                  <c:v>0</c:v>
                </c:pt>
                <c:pt idx="10459">
                  <c:v>0</c:v>
                </c:pt>
                <c:pt idx="10460">
                  <c:v>0</c:v>
                </c:pt>
                <c:pt idx="10461">
                  <c:v>0</c:v>
                </c:pt>
                <c:pt idx="10462">
                  <c:v>0</c:v>
                </c:pt>
                <c:pt idx="10463">
                  <c:v>0</c:v>
                </c:pt>
                <c:pt idx="10464">
                  <c:v>0</c:v>
                </c:pt>
                <c:pt idx="10465">
                  <c:v>0</c:v>
                </c:pt>
                <c:pt idx="10466">
                  <c:v>0</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0</c:v>
                </c:pt>
                <c:pt idx="10488">
                  <c:v>0</c:v>
                </c:pt>
                <c:pt idx="10489">
                  <c:v>0</c:v>
                </c:pt>
                <c:pt idx="10490">
                  <c:v>0</c:v>
                </c:pt>
                <c:pt idx="10491">
                  <c:v>0</c:v>
                </c:pt>
                <c:pt idx="10492">
                  <c:v>0</c:v>
                </c:pt>
                <c:pt idx="10493">
                  <c:v>0</c:v>
                </c:pt>
                <c:pt idx="10494">
                  <c:v>0</c:v>
                </c:pt>
                <c:pt idx="10495">
                  <c:v>0</c:v>
                </c:pt>
                <c:pt idx="10496">
                  <c:v>0</c:v>
                </c:pt>
                <c:pt idx="10497">
                  <c:v>0</c:v>
                </c:pt>
                <c:pt idx="10498">
                  <c:v>0</c:v>
                </c:pt>
                <c:pt idx="10499">
                  <c:v>0</c:v>
                </c:pt>
                <c:pt idx="10500">
                  <c:v>0</c:v>
                </c:pt>
                <c:pt idx="10501">
                  <c:v>0</c:v>
                </c:pt>
                <c:pt idx="10502">
                  <c:v>0</c:v>
                </c:pt>
                <c:pt idx="10503">
                  <c:v>0</c:v>
                </c:pt>
                <c:pt idx="10504">
                  <c:v>0</c:v>
                </c:pt>
                <c:pt idx="10505">
                  <c:v>0</c:v>
                </c:pt>
                <c:pt idx="10506">
                  <c:v>0</c:v>
                </c:pt>
                <c:pt idx="10507">
                  <c:v>0</c:v>
                </c:pt>
                <c:pt idx="10508">
                  <c:v>0</c:v>
                </c:pt>
                <c:pt idx="10509">
                  <c:v>0</c:v>
                </c:pt>
                <c:pt idx="10510">
                  <c:v>0</c:v>
                </c:pt>
                <c:pt idx="10511">
                  <c:v>0</c:v>
                </c:pt>
                <c:pt idx="10512">
                  <c:v>0</c:v>
                </c:pt>
                <c:pt idx="10513">
                  <c:v>0</c:v>
                </c:pt>
                <c:pt idx="10514">
                  <c:v>0</c:v>
                </c:pt>
                <c:pt idx="10515">
                  <c:v>0</c:v>
                </c:pt>
                <c:pt idx="10516">
                  <c:v>0</c:v>
                </c:pt>
                <c:pt idx="10517">
                  <c:v>0</c:v>
                </c:pt>
                <c:pt idx="10518">
                  <c:v>0</c:v>
                </c:pt>
                <c:pt idx="10519">
                  <c:v>0</c:v>
                </c:pt>
                <c:pt idx="10520">
                  <c:v>0</c:v>
                </c:pt>
                <c:pt idx="10521">
                  <c:v>0</c:v>
                </c:pt>
                <c:pt idx="10522">
                  <c:v>0</c:v>
                </c:pt>
                <c:pt idx="10523">
                  <c:v>0</c:v>
                </c:pt>
                <c:pt idx="10524">
                  <c:v>0</c:v>
                </c:pt>
                <c:pt idx="10525">
                  <c:v>0</c:v>
                </c:pt>
                <c:pt idx="10526">
                  <c:v>0</c:v>
                </c:pt>
                <c:pt idx="10527">
                  <c:v>0</c:v>
                </c:pt>
                <c:pt idx="10528">
                  <c:v>0</c:v>
                </c:pt>
                <c:pt idx="10529">
                  <c:v>0</c:v>
                </c:pt>
                <c:pt idx="10530">
                  <c:v>0</c:v>
                </c:pt>
                <c:pt idx="10531">
                  <c:v>0</c:v>
                </c:pt>
                <c:pt idx="10532">
                  <c:v>0</c:v>
                </c:pt>
                <c:pt idx="10533">
                  <c:v>0</c:v>
                </c:pt>
                <c:pt idx="10534">
                  <c:v>0</c:v>
                </c:pt>
                <c:pt idx="10535">
                  <c:v>0</c:v>
                </c:pt>
                <c:pt idx="10536">
                  <c:v>0</c:v>
                </c:pt>
                <c:pt idx="10537">
                  <c:v>0</c:v>
                </c:pt>
                <c:pt idx="10538">
                  <c:v>0</c:v>
                </c:pt>
                <c:pt idx="10539">
                  <c:v>0</c:v>
                </c:pt>
                <c:pt idx="10540">
                  <c:v>0</c:v>
                </c:pt>
                <c:pt idx="10541">
                  <c:v>0</c:v>
                </c:pt>
                <c:pt idx="10542">
                  <c:v>0</c:v>
                </c:pt>
                <c:pt idx="10543">
                  <c:v>0</c:v>
                </c:pt>
                <c:pt idx="10544">
                  <c:v>0</c:v>
                </c:pt>
                <c:pt idx="10545">
                  <c:v>0</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0</c:v>
                </c:pt>
                <c:pt idx="10564">
                  <c:v>0</c:v>
                </c:pt>
                <c:pt idx="10565">
                  <c:v>0</c:v>
                </c:pt>
                <c:pt idx="10566">
                  <c:v>0</c:v>
                </c:pt>
                <c:pt idx="10567">
                  <c:v>0</c:v>
                </c:pt>
                <c:pt idx="10568">
                  <c:v>0</c:v>
                </c:pt>
                <c:pt idx="10569">
                  <c:v>0</c:v>
                </c:pt>
                <c:pt idx="10570">
                  <c:v>0</c:v>
                </c:pt>
                <c:pt idx="10571">
                  <c:v>0</c:v>
                </c:pt>
                <c:pt idx="10572">
                  <c:v>0</c:v>
                </c:pt>
                <c:pt idx="10573">
                  <c:v>0</c:v>
                </c:pt>
                <c:pt idx="10574">
                  <c:v>0</c:v>
                </c:pt>
                <c:pt idx="10575">
                  <c:v>0</c:v>
                </c:pt>
                <c:pt idx="10576">
                  <c:v>0</c:v>
                </c:pt>
                <c:pt idx="10577">
                  <c:v>0</c:v>
                </c:pt>
                <c:pt idx="10578">
                  <c:v>0</c:v>
                </c:pt>
                <c:pt idx="10579">
                  <c:v>0</c:v>
                </c:pt>
                <c:pt idx="10580">
                  <c:v>0</c:v>
                </c:pt>
                <c:pt idx="10581">
                  <c:v>0</c:v>
                </c:pt>
                <c:pt idx="10582">
                  <c:v>0</c:v>
                </c:pt>
                <c:pt idx="10583">
                  <c:v>0</c:v>
                </c:pt>
                <c:pt idx="10584">
                  <c:v>0</c:v>
                </c:pt>
                <c:pt idx="10585">
                  <c:v>0</c:v>
                </c:pt>
                <c:pt idx="10586">
                  <c:v>0</c:v>
                </c:pt>
                <c:pt idx="10587">
                  <c:v>0</c:v>
                </c:pt>
                <c:pt idx="10588">
                  <c:v>0</c:v>
                </c:pt>
                <c:pt idx="10589">
                  <c:v>0</c:v>
                </c:pt>
                <c:pt idx="10590">
                  <c:v>0</c:v>
                </c:pt>
                <c:pt idx="10591">
                  <c:v>0</c:v>
                </c:pt>
                <c:pt idx="10592">
                  <c:v>0</c:v>
                </c:pt>
                <c:pt idx="10593">
                  <c:v>0</c:v>
                </c:pt>
                <c:pt idx="10594">
                  <c:v>0</c:v>
                </c:pt>
                <c:pt idx="10595">
                  <c:v>0</c:v>
                </c:pt>
                <c:pt idx="10596">
                  <c:v>0</c:v>
                </c:pt>
                <c:pt idx="10597">
                  <c:v>0</c:v>
                </c:pt>
                <c:pt idx="10598">
                  <c:v>0</c:v>
                </c:pt>
                <c:pt idx="10599">
                  <c:v>0</c:v>
                </c:pt>
                <c:pt idx="10600">
                  <c:v>0</c:v>
                </c:pt>
                <c:pt idx="10601">
                  <c:v>0</c:v>
                </c:pt>
                <c:pt idx="10602">
                  <c:v>0</c:v>
                </c:pt>
                <c:pt idx="10603">
                  <c:v>0</c:v>
                </c:pt>
                <c:pt idx="10604">
                  <c:v>0</c:v>
                </c:pt>
                <c:pt idx="10605">
                  <c:v>0</c:v>
                </c:pt>
                <c:pt idx="10606">
                  <c:v>0</c:v>
                </c:pt>
                <c:pt idx="10607">
                  <c:v>0</c:v>
                </c:pt>
                <c:pt idx="10608">
                  <c:v>0</c:v>
                </c:pt>
                <c:pt idx="10609">
                  <c:v>0</c:v>
                </c:pt>
                <c:pt idx="10610">
                  <c:v>0</c:v>
                </c:pt>
                <c:pt idx="10611">
                  <c:v>0</c:v>
                </c:pt>
                <c:pt idx="10612">
                  <c:v>0</c:v>
                </c:pt>
                <c:pt idx="10613">
                  <c:v>0</c:v>
                </c:pt>
                <c:pt idx="10614">
                  <c:v>0</c:v>
                </c:pt>
                <c:pt idx="10615">
                  <c:v>0</c:v>
                </c:pt>
                <c:pt idx="10616">
                  <c:v>0</c:v>
                </c:pt>
                <c:pt idx="10617">
                  <c:v>0</c:v>
                </c:pt>
                <c:pt idx="10618">
                  <c:v>0</c:v>
                </c:pt>
                <c:pt idx="10619">
                  <c:v>0</c:v>
                </c:pt>
                <c:pt idx="10620">
                  <c:v>0</c:v>
                </c:pt>
                <c:pt idx="10621">
                  <c:v>0</c:v>
                </c:pt>
                <c:pt idx="10622">
                  <c:v>0</c:v>
                </c:pt>
                <c:pt idx="10623">
                  <c:v>0</c:v>
                </c:pt>
                <c:pt idx="10624">
                  <c:v>0</c:v>
                </c:pt>
                <c:pt idx="10625">
                  <c:v>0</c:v>
                </c:pt>
                <c:pt idx="10626">
                  <c:v>0</c:v>
                </c:pt>
                <c:pt idx="10627">
                  <c:v>0</c:v>
                </c:pt>
                <c:pt idx="10628">
                  <c:v>0</c:v>
                </c:pt>
                <c:pt idx="10629">
                  <c:v>0</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0</c:v>
                </c:pt>
                <c:pt idx="10648">
                  <c:v>0</c:v>
                </c:pt>
                <c:pt idx="10649">
                  <c:v>0</c:v>
                </c:pt>
                <c:pt idx="10650">
                  <c:v>0</c:v>
                </c:pt>
                <c:pt idx="10651">
                  <c:v>0</c:v>
                </c:pt>
                <c:pt idx="10652">
                  <c:v>0</c:v>
                </c:pt>
                <c:pt idx="10653">
                  <c:v>0</c:v>
                </c:pt>
                <c:pt idx="10654">
                  <c:v>0</c:v>
                </c:pt>
                <c:pt idx="10655">
                  <c:v>0</c:v>
                </c:pt>
                <c:pt idx="10656">
                  <c:v>0</c:v>
                </c:pt>
                <c:pt idx="10657">
                  <c:v>0</c:v>
                </c:pt>
                <c:pt idx="10658">
                  <c:v>0</c:v>
                </c:pt>
                <c:pt idx="10659">
                  <c:v>0</c:v>
                </c:pt>
                <c:pt idx="10660">
                  <c:v>0</c:v>
                </c:pt>
                <c:pt idx="10661">
                  <c:v>0</c:v>
                </c:pt>
                <c:pt idx="10662">
                  <c:v>0</c:v>
                </c:pt>
                <c:pt idx="10663">
                  <c:v>0</c:v>
                </c:pt>
                <c:pt idx="10664">
                  <c:v>0</c:v>
                </c:pt>
                <c:pt idx="10665">
                  <c:v>0</c:v>
                </c:pt>
                <c:pt idx="10666">
                  <c:v>0</c:v>
                </c:pt>
                <c:pt idx="10667">
                  <c:v>0</c:v>
                </c:pt>
                <c:pt idx="10668">
                  <c:v>0</c:v>
                </c:pt>
                <c:pt idx="10669">
                  <c:v>0</c:v>
                </c:pt>
                <c:pt idx="10670">
                  <c:v>0</c:v>
                </c:pt>
                <c:pt idx="10671">
                  <c:v>0</c:v>
                </c:pt>
                <c:pt idx="10672">
                  <c:v>0</c:v>
                </c:pt>
                <c:pt idx="10673">
                  <c:v>0</c:v>
                </c:pt>
                <c:pt idx="10674">
                  <c:v>0</c:v>
                </c:pt>
                <c:pt idx="10675">
                  <c:v>0</c:v>
                </c:pt>
                <c:pt idx="10676">
                  <c:v>0</c:v>
                </c:pt>
                <c:pt idx="10677">
                  <c:v>0</c:v>
                </c:pt>
                <c:pt idx="10678">
                  <c:v>0</c:v>
                </c:pt>
                <c:pt idx="10679">
                  <c:v>0</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0</c:v>
                </c:pt>
                <c:pt idx="10739">
                  <c:v>0</c:v>
                </c:pt>
                <c:pt idx="10740">
                  <c:v>0</c:v>
                </c:pt>
                <c:pt idx="10741">
                  <c:v>0</c:v>
                </c:pt>
                <c:pt idx="10742">
                  <c:v>0</c:v>
                </c:pt>
                <c:pt idx="10743">
                  <c:v>0</c:v>
                </c:pt>
                <c:pt idx="10744">
                  <c:v>0</c:v>
                </c:pt>
                <c:pt idx="10745">
                  <c:v>0</c:v>
                </c:pt>
                <c:pt idx="10746">
                  <c:v>0</c:v>
                </c:pt>
                <c:pt idx="10747">
                  <c:v>0</c:v>
                </c:pt>
                <c:pt idx="10748">
                  <c:v>0</c:v>
                </c:pt>
                <c:pt idx="10749">
                  <c:v>0</c:v>
                </c:pt>
                <c:pt idx="10750">
                  <c:v>0</c:v>
                </c:pt>
                <c:pt idx="10751">
                  <c:v>0</c:v>
                </c:pt>
                <c:pt idx="10752">
                  <c:v>0</c:v>
                </c:pt>
                <c:pt idx="10753">
                  <c:v>0</c:v>
                </c:pt>
                <c:pt idx="10754">
                  <c:v>0</c:v>
                </c:pt>
                <c:pt idx="10755">
                  <c:v>0</c:v>
                </c:pt>
                <c:pt idx="10756">
                  <c:v>0</c:v>
                </c:pt>
                <c:pt idx="10757">
                  <c:v>0</c:v>
                </c:pt>
                <c:pt idx="10758">
                  <c:v>0</c:v>
                </c:pt>
                <c:pt idx="10759">
                  <c:v>0</c:v>
                </c:pt>
                <c:pt idx="10760">
                  <c:v>0</c:v>
                </c:pt>
                <c:pt idx="10761">
                  <c:v>0</c:v>
                </c:pt>
                <c:pt idx="10762">
                  <c:v>0</c:v>
                </c:pt>
                <c:pt idx="10763">
                  <c:v>0</c:v>
                </c:pt>
                <c:pt idx="10764">
                  <c:v>0</c:v>
                </c:pt>
                <c:pt idx="10765">
                  <c:v>0</c:v>
                </c:pt>
                <c:pt idx="10766">
                  <c:v>0</c:v>
                </c:pt>
                <c:pt idx="10767">
                  <c:v>0</c:v>
                </c:pt>
                <c:pt idx="10768">
                  <c:v>0</c:v>
                </c:pt>
                <c:pt idx="10769">
                  <c:v>0</c:v>
                </c:pt>
                <c:pt idx="10770">
                  <c:v>0</c:v>
                </c:pt>
                <c:pt idx="10771">
                  <c:v>0</c:v>
                </c:pt>
                <c:pt idx="10772">
                  <c:v>0</c:v>
                </c:pt>
                <c:pt idx="10773">
                  <c:v>0</c:v>
                </c:pt>
                <c:pt idx="10774">
                  <c:v>0</c:v>
                </c:pt>
                <c:pt idx="10775">
                  <c:v>0</c:v>
                </c:pt>
                <c:pt idx="10776">
                  <c:v>0</c:v>
                </c:pt>
                <c:pt idx="10777">
                  <c:v>0</c:v>
                </c:pt>
                <c:pt idx="10778">
                  <c:v>0</c:v>
                </c:pt>
                <c:pt idx="10779">
                  <c:v>0</c:v>
                </c:pt>
                <c:pt idx="10780">
                  <c:v>0</c:v>
                </c:pt>
                <c:pt idx="10781">
                  <c:v>0</c:v>
                </c:pt>
                <c:pt idx="10782">
                  <c:v>0</c:v>
                </c:pt>
                <c:pt idx="10783">
                  <c:v>0</c:v>
                </c:pt>
                <c:pt idx="10784">
                  <c:v>0</c:v>
                </c:pt>
                <c:pt idx="10785">
                  <c:v>0</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0</c:v>
                </c:pt>
                <c:pt idx="10805">
                  <c:v>0</c:v>
                </c:pt>
                <c:pt idx="10806">
                  <c:v>0</c:v>
                </c:pt>
                <c:pt idx="10807">
                  <c:v>0</c:v>
                </c:pt>
                <c:pt idx="10808">
                  <c:v>0</c:v>
                </c:pt>
                <c:pt idx="10809">
                  <c:v>0</c:v>
                </c:pt>
                <c:pt idx="10810">
                  <c:v>0</c:v>
                </c:pt>
                <c:pt idx="10811">
                  <c:v>0</c:v>
                </c:pt>
                <c:pt idx="10812">
                  <c:v>0</c:v>
                </c:pt>
                <c:pt idx="10813">
                  <c:v>0</c:v>
                </c:pt>
                <c:pt idx="10814">
                  <c:v>0</c:v>
                </c:pt>
                <c:pt idx="10815">
                  <c:v>0</c:v>
                </c:pt>
                <c:pt idx="10816">
                  <c:v>0</c:v>
                </c:pt>
                <c:pt idx="10817">
                  <c:v>0</c:v>
                </c:pt>
                <c:pt idx="10818">
                  <c:v>0</c:v>
                </c:pt>
                <c:pt idx="10819">
                  <c:v>0</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0</c:v>
                </c:pt>
                <c:pt idx="10849">
                  <c:v>0</c:v>
                </c:pt>
                <c:pt idx="10850">
                  <c:v>0</c:v>
                </c:pt>
                <c:pt idx="10851">
                  <c:v>0</c:v>
                </c:pt>
                <c:pt idx="10852">
                  <c:v>0</c:v>
                </c:pt>
                <c:pt idx="10853">
                  <c:v>0</c:v>
                </c:pt>
                <c:pt idx="10854">
                  <c:v>0</c:v>
                </c:pt>
                <c:pt idx="10855">
                  <c:v>0</c:v>
                </c:pt>
                <c:pt idx="10856">
                  <c:v>0</c:v>
                </c:pt>
                <c:pt idx="10857">
                  <c:v>0</c:v>
                </c:pt>
                <c:pt idx="10858">
                  <c:v>0</c:v>
                </c:pt>
                <c:pt idx="10859">
                  <c:v>0</c:v>
                </c:pt>
                <c:pt idx="10860">
                  <c:v>0</c:v>
                </c:pt>
                <c:pt idx="10861">
                  <c:v>0</c:v>
                </c:pt>
                <c:pt idx="10862">
                  <c:v>0</c:v>
                </c:pt>
                <c:pt idx="10863">
                  <c:v>0</c:v>
                </c:pt>
                <c:pt idx="10864">
                  <c:v>0</c:v>
                </c:pt>
                <c:pt idx="10865">
                  <c:v>0</c:v>
                </c:pt>
                <c:pt idx="10866">
                  <c:v>0</c:v>
                </c:pt>
                <c:pt idx="10867">
                  <c:v>0</c:v>
                </c:pt>
                <c:pt idx="10868">
                  <c:v>0</c:v>
                </c:pt>
                <c:pt idx="10869">
                  <c:v>0</c:v>
                </c:pt>
                <c:pt idx="10870">
                  <c:v>0</c:v>
                </c:pt>
                <c:pt idx="10871">
                  <c:v>0</c:v>
                </c:pt>
                <c:pt idx="10872">
                  <c:v>0</c:v>
                </c:pt>
                <c:pt idx="10873">
                  <c:v>0</c:v>
                </c:pt>
                <c:pt idx="10874">
                  <c:v>0</c:v>
                </c:pt>
                <c:pt idx="10875">
                  <c:v>0</c:v>
                </c:pt>
                <c:pt idx="10876">
                  <c:v>0</c:v>
                </c:pt>
                <c:pt idx="10877">
                  <c:v>0</c:v>
                </c:pt>
                <c:pt idx="10878">
                  <c:v>0</c:v>
                </c:pt>
                <c:pt idx="10879">
                  <c:v>0</c:v>
                </c:pt>
                <c:pt idx="10880">
                  <c:v>0</c:v>
                </c:pt>
                <c:pt idx="10881">
                  <c:v>0</c:v>
                </c:pt>
                <c:pt idx="10882">
                  <c:v>0</c:v>
                </c:pt>
                <c:pt idx="10883">
                  <c:v>0</c:v>
                </c:pt>
                <c:pt idx="10884">
                  <c:v>0</c:v>
                </c:pt>
                <c:pt idx="10885">
                  <c:v>0</c:v>
                </c:pt>
                <c:pt idx="10886">
                  <c:v>0</c:v>
                </c:pt>
                <c:pt idx="10887">
                  <c:v>0</c:v>
                </c:pt>
                <c:pt idx="10888">
                  <c:v>0</c:v>
                </c:pt>
                <c:pt idx="10889">
                  <c:v>0</c:v>
                </c:pt>
                <c:pt idx="10890">
                  <c:v>0</c:v>
                </c:pt>
                <c:pt idx="10891">
                  <c:v>0</c:v>
                </c:pt>
                <c:pt idx="10892">
                  <c:v>0</c:v>
                </c:pt>
                <c:pt idx="10893">
                  <c:v>0</c:v>
                </c:pt>
                <c:pt idx="10894">
                  <c:v>0</c:v>
                </c:pt>
                <c:pt idx="10895">
                  <c:v>0</c:v>
                </c:pt>
                <c:pt idx="10896">
                  <c:v>0</c:v>
                </c:pt>
                <c:pt idx="10897">
                  <c:v>0</c:v>
                </c:pt>
                <c:pt idx="10898">
                  <c:v>0</c:v>
                </c:pt>
                <c:pt idx="10899">
                  <c:v>0</c:v>
                </c:pt>
                <c:pt idx="10900">
                  <c:v>0</c:v>
                </c:pt>
                <c:pt idx="10901">
                  <c:v>0</c:v>
                </c:pt>
                <c:pt idx="10902">
                  <c:v>0</c:v>
                </c:pt>
                <c:pt idx="10903">
                  <c:v>0</c:v>
                </c:pt>
                <c:pt idx="10904">
                  <c:v>0</c:v>
                </c:pt>
                <c:pt idx="10905">
                  <c:v>0</c:v>
                </c:pt>
                <c:pt idx="10906">
                  <c:v>0</c:v>
                </c:pt>
                <c:pt idx="10907">
                  <c:v>0</c:v>
                </c:pt>
                <c:pt idx="10908">
                  <c:v>0</c:v>
                </c:pt>
                <c:pt idx="10909">
                  <c:v>0</c:v>
                </c:pt>
                <c:pt idx="10910">
                  <c:v>0</c:v>
                </c:pt>
                <c:pt idx="10911">
                  <c:v>0</c:v>
                </c:pt>
                <c:pt idx="10912">
                  <c:v>0</c:v>
                </c:pt>
                <c:pt idx="10913">
                  <c:v>0</c:v>
                </c:pt>
                <c:pt idx="10914">
                  <c:v>0</c:v>
                </c:pt>
                <c:pt idx="10915">
                  <c:v>0</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0</c:v>
                </c:pt>
                <c:pt idx="10941">
                  <c:v>0</c:v>
                </c:pt>
                <c:pt idx="10942">
                  <c:v>0</c:v>
                </c:pt>
                <c:pt idx="10943">
                  <c:v>0</c:v>
                </c:pt>
                <c:pt idx="10944">
                  <c:v>0</c:v>
                </c:pt>
                <c:pt idx="10945">
                  <c:v>0</c:v>
                </c:pt>
                <c:pt idx="10946">
                  <c:v>0</c:v>
                </c:pt>
                <c:pt idx="10947">
                  <c:v>0</c:v>
                </c:pt>
                <c:pt idx="10948">
                  <c:v>0</c:v>
                </c:pt>
                <c:pt idx="10949">
                  <c:v>0</c:v>
                </c:pt>
                <c:pt idx="10950">
                  <c:v>0</c:v>
                </c:pt>
                <c:pt idx="10951">
                  <c:v>0</c:v>
                </c:pt>
                <c:pt idx="10952">
                  <c:v>0</c:v>
                </c:pt>
                <c:pt idx="10953">
                  <c:v>0</c:v>
                </c:pt>
                <c:pt idx="10954">
                  <c:v>0</c:v>
                </c:pt>
                <c:pt idx="10955">
                  <c:v>0</c:v>
                </c:pt>
                <c:pt idx="10956">
                  <c:v>0</c:v>
                </c:pt>
                <c:pt idx="10957">
                  <c:v>0</c:v>
                </c:pt>
                <c:pt idx="10958">
                  <c:v>0</c:v>
                </c:pt>
                <c:pt idx="10959">
                  <c:v>0</c:v>
                </c:pt>
                <c:pt idx="10960">
                  <c:v>0</c:v>
                </c:pt>
                <c:pt idx="10961">
                  <c:v>0</c:v>
                </c:pt>
                <c:pt idx="10962">
                  <c:v>0</c:v>
                </c:pt>
                <c:pt idx="10963">
                  <c:v>0</c:v>
                </c:pt>
                <c:pt idx="10964">
                  <c:v>0</c:v>
                </c:pt>
                <c:pt idx="10965">
                  <c:v>0</c:v>
                </c:pt>
                <c:pt idx="10966">
                  <c:v>0</c:v>
                </c:pt>
                <c:pt idx="10967">
                  <c:v>0</c:v>
                </c:pt>
                <c:pt idx="10968">
                  <c:v>0</c:v>
                </c:pt>
                <c:pt idx="10969">
                  <c:v>0</c:v>
                </c:pt>
                <c:pt idx="10970">
                  <c:v>0</c:v>
                </c:pt>
                <c:pt idx="10971">
                  <c:v>0</c:v>
                </c:pt>
                <c:pt idx="10972">
                  <c:v>0</c:v>
                </c:pt>
                <c:pt idx="10973">
                  <c:v>0</c:v>
                </c:pt>
                <c:pt idx="10974">
                  <c:v>0</c:v>
                </c:pt>
                <c:pt idx="10975">
                  <c:v>0</c:v>
                </c:pt>
                <c:pt idx="10976">
                  <c:v>0</c:v>
                </c:pt>
                <c:pt idx="10977">
                  <c:v>0</c:v>
                </c:pt>
                <c:pt idx="10978">
                  <c:v>0</c:v>
                </c:pt>
                <c:pt idx="10979">
                  <c:v>0</c:v>
                </c:pt>
                <c:pt idx="10980">
                  <c:v>0</c:v>
                </c:pt>
                <c:pt idx="10981">
                  <c:v>0</c:v>
                </c:pt>
                <c:pt idx="10982">
                  <c:v>0</c:v>
                </c:pt>
                <c:pt idx="10983">
                  <c:v>0</c:v>
                </c:pt>
                <c:pt idx="10984">
                  <c:v>0</c:v>
                </c:pt>
                <c:pt idx="10985">
                  <c:v>0</c:v>
                </c:pt>
                <c:pt idx="10986">
                  <c:v>0</c:v>
                </c:pt>
                <c:pt idx="10987">
                  <c:v>0</c:v>
                </c:pt>
                <c:pt idx="10988">
                  <c:v>0</c:v>
                </c:pt>
                <c:pt idx="10989">
                  <c:v>0</c:v>
                </c:pt>
                <c:pt idx="10990">
                  <c:v>0</c:v>
                </c:pt>
                <c:pt idx="10991">
                  <c:v>0</c:v>
                </c:pt>
                <c:pt idx="10992">
                  <c:v>0</c:v>
                </c:pt>
                <c:pt idx="10993">
                  <c:v>0</c:v>
                </c:pt>
                <c:pt idx="10994">
                  <c:v>0</c:v>
                </c:pt>
                <c:pt idx="10995">
                  <c:v>0</c:v>
                </c:pt>
                <c:pt idx="10996">
                  <c:v>0</c:v>
                </c:pt>
                <c:pt idx="10997">
                  <c:v>0</c:v>
                </c:pt>
                <c:pt idx="10998">
                  <c:v>0</c:v>
                </c:pt>
                <c:pt idx="10999">
                  <c:v>0</c:v>
                </c:pt>
                <c:pt idx="11000">
                  <c:v>0</c:v>
                </c:pt>
                <c:pt idx="11001">
                  <c:v>0</c:v>
                </c:pt>
                <c:pt idx="11002">
                  <c:v>0</c:v>
                </c:pt>
                <c:pt idx="11003">
                  <c:v>0</c:v>
                </c:pt>
                <c:pt idx="11004">
                  <c:v>0</c:v>
                </c:pt>
                <c:pt idx="11005">
                  <c:v>0</c:v>
                </c:pt>
                <c:pt idx="11006">
                  <c:v>0</c:v>
                </c:pt>
                <c:pt idx="11007">
                  <c:v>0</c:v>
                </c:pt>
                <c:pt idx="11008">
                  <c:v>0</c:v>
                </c:pt>
                <c:pt idx="11009">
                  <c:v>0</c:v>
                </c:pt>
                <c:pt idx="11010">
                  <c:v>0</c:v>
                </c:pt>
                <c:pt idx="11011">
                  <c:v>0</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0</c:v>
                </c:pt>
                <c:pt idx="11037">
                  <c:v>0</c:v>
                </c:pt>
                <c:pt idx="11038">
                  <c:v>0</c:v>
                </c:pt>
                <c:pt idx="11039">
                  <c:v>0</c:v>
                </c:pt>
                <c:pt idx="11040">
                  <c:v>0</c:v>
                </c:pt>
                <c:pt idx="11041">
                  <c:v>0</c:v>
                </c:pt>
                <c:pt idx="11042">
                  <c:v>0</c:v>
                </c:pt>
                <c:pt idx="11043">
                  <c:v>0</c:v>
                </c:pt>
                <c:pt idx="11044">
                  <c:v>0</c:v>
                </c:pt>
                <c:pt idx="11045">
                  <c:v>0</c:v>
                </c:pt>
                <c:pt idx="11046">
                  <c:v>0</c:v>
                </c:pt>
                <c:pt idx="11047">
                  <c:v>0</c:v>
                </c:pt>
                <c:pt idx="11048">
                  <c:v>0</c:v>
                </c:pt>
                <c:pt idx="11049">
                  <c:v>0</c:v>
                </c:pt>
                <c:pt idx="11050">
                  <c:v>0</c:v>
                </c:pt>
                <c:pt idx="11051">
                  <c:v>0</c:v>
                </c:pt>
                <c:pt idx="11052">
                  <c:v>0</c:v>
                </c:pt>
                <c:pt idx="11053">
                  <c:v>0</c:v>
                </c:pt>
                <c:pt idx="11054">
                  <c:v>0</c:v>
                </c:pt>
                <c:pt idx="11055">
                  <c:v>0</c:v>
                </c:pt>
                <c:pt idx="11056">
                  <c:v>0</c:v>
                </c:pt>
                <c:pt idx="11057">
                  <c:v>0</c:v>
                </c:pt>
                <c:pt idx="11058">
                  <c:v>0</c:v>
                </c:pt>
                <c:pt idx="11059">
                  <c:v>0</c:v>
                </c:pt>
                <c:pt idx="11060">
                  <c:v>0</c:v>
                </c:pt>
                <c:pt idx="11061">
                  <c:v>0</c:v>
                </c:pt>
                <c:pt idx="11062">
                  <c:v>0</c:v>
                </c:pt>
                <c:pt idx="11063">
                  <c:v>0</c:v>
                </c:pt>
                <c:pt idx="11064">
                  <c:v>0</c:v>
                </c:pt>
                <c:pt idx="11065">
                  <c:v>0</c:v>
                </c:pt>
                <c:pt idx="11066">
                  <c:v>0</c:v>
                </c:pt>
                <c:pt idx="11067">
                  <c:v>0</c:v>
                </c:pt>
                <c:pt idx="11068">
                  <c:v>0</c:v>
                </c:pt>
                <c:pt idx="11069">
                  <c:v>0</c:v>
                </c:pt>
                <c:pt idx="11070">
                  <c:v>0</c:v>
                </c:pt>
                <c:pt idx="11071">
                  <c:v>0</c:v>
                </c:pt>
                <c:pt idx="11072">
                  <c:v>0</c:v>
                </c:pt>
                <c:pt idx="11073">
                  <c:v>0</c:v>
                </c:pt>
                <c:pt idx="11074">
                  <c:v>0</c:v>
                </c:pt>
                <c:pt idx="11075">
                  <c:v>0</c:v>
                </c:pt>
                <c:pt idx="11076">
                  <c:v>0</c:v>
                </c:pt>
                <c:pt idx="11077">
                  <c:v>0</c:v>
                </c:pt>
                <c:pt idx="11078">
                  <c:v>0</c:v>
                </c:pt>
                <c:pt idx="11079">
                  <c:v>0</c:v>
                </c:pt>
                <c:pt idx="11080">
                  <c:v>0</c:v>
                </c:pt>
                <c:pt idx="11081">
                  <c:v>0</c:v>
                </c:pt>
                <c:pt idx="11082">
                  <c:v>0</c:v>
                </c:pt>
                <c:pt idx="11083">
                  <c:v>0</c:v>
                </c:pt>
                <c:pt idx="11084">
                  <c:v>0</c:v>
                </c:pt>
                <c:pt idx="11085">
                  <c:v>0</c:v>
                </c:pt>
                <c:pt idx="11086">
                  <c:v>0</c:v>
                </c:pt>
                <c:pt idx="11087">
                  <c:v>0</c:v>
                </c:pt>
                <c:pt idx="11088">
                  <c:v>0</c:v>
                </c:pt>
                <c:pt idx="11089">
                  <c:v>0</c:v>
                </c:pt>
                <c:pt idx="11090">
                  <c:v>0</c:v>
                </c:pt>
                <c:pt idx="11091">
                  <c:v>0</c:v>
                </c:pt>
                <c:pt idx="11092">
                  <c:v>0</c:v>
                </c:pt>
                <c:pt idx="11093">
                  <c:v>0</c:v>
                </c:pt>
                <c:pt idx="11094">
                  <c:v>0</c:v>
                </c:pt>
                <c:pt idx="11095">
                  <c:v>0</c:v>
                </c:pt>
                <c:pt idx="11096">
                  <c:v>0</c:v>
                </c:pt>
                <c:pt idx="11097">
                  <c:v>0</c:v>
                </c:pt>
                <c:pt idx="11098">
                  <c:v>0</c:v>
                </c:pt>
                <c:pt idx="11099">
                  <c:v>0</c:v>
                </c:pt>
                <c:pt idx="11100">
                  <c:v>0</c:v>
                </c:pt>
                <c:pt idx="11101">
                  <c:v>0</c:v>
                </c:pt>
                <c:pt idx="11102">
                  <c:v>0</c:v>
                </c:pt>
                <c:pt idx="11103">
                  <c:v>0</c:v>
                </c:pt>
                <c:pt idx="11104">
                  <c:v>0</c:v>
                </c:pt>
                <c:pt idx="11105">
                  <c:v>0</c:v>
                </c:pt>
                <c:pt idx="11106">
                  <c:v>0</c:v>
                </c:pt>
                <c:pt idx="11107">
                  <c:v>0</c:v>
                </c:pt>
                <c:pt idx="11108">
                  <c:v>0</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0</c:v>
                </c:pt>
                <c:pt idx="11132">
                  <c:v>0</c:v>
                </c:pt>
                <c:pt idx="11133">
                  <c:v>0</c:v>
                </c:pt>
                <c:pt idx="11134">
                  <c:v>0</c:v>
                </c:pt>
                <c:pt idx="11135">
                  <c:v>0</c:v>
                </c:pt>
                <c:pt idx="11136">
                  <c:v>0</c:v>
                </c:pt>
                <c:pt idx="11137">
                  <c:v>0</c:v>
                </c:pt>
                <c:pt idx="11138">
                  <c:v>0</c:v>
                </c:pt>
                <c:pt idx="11139">
                  <c:v>0</c:v>
                </c:pt>
                <c:pt idx="11140">
                  <c:v>0</c:v>
                </c:pt>
                <c:pt idx="11141">
                  <c:v>0</c:v>
                </c:pt>
                <c:pt idx="11142">
                  <c:v>0</c:v>
                </c:pt>
                <c:pt idx="11143">
                  <c:v>0</c:v>
                </c:pt>
                <c:pt idx="11144">
                  <c:v>0</c:v>
                </c:pt>
                <c:pt idx="11145">
                  <c:v>0</c:v>
                </c:pt>
                <c:pt idx="11146">
                  <c:v>0</c:v>
                </c:pt>
                <c:pt idx="11147">
                  <c:v>0</c:v>
                </c:pt>
                <c:pt idx="11148">
                  <c:v>0</c:v>
                </c:pt>
                <c:pt idx="11149">
                  <c:v>0</c:v>
                </c:pt>
                <c:pt idx="11150">
                  <c:v>0</c:v>
                </c:pt>
                <c:pt idx="11151">
                  <c:v>0</c:v>
                </c:pt>
                <c:pt idx="11152">
                  <c:v>0</c:v>
                </c:pt>
                <c:pt idx="11153">
                  <c:v>0</c:v>
                </c:pt>
                <c:pt idx="11154">
                  <c:v>0</c:v>
                </c:pt>
                <c:pt idx="11155">
                  <c:v>0</c:v>
                </c:pt>
                <c:pt idx="11156">
                  <c:v>0</c:v>
                </c:pt>
                <c:pt idx="11157">
                  <c:v>0</c:v>
                </c:pt>
                <c:pt idx="11158">
                  <c:v>0</c:v>
                </c:pt>
                <c:pt idx="11159">
                  <c:v>0</c:v>
                </c:pt>
                <c:pt idx="11160">
                  <c:v>0</c:v>
                </c:pt>
                <c:pt idx="11161">
                  <c:v>0</c:v>
                </c:pt>
                <c:pt idx="11162">
                  <c:v>0</c:v>
                </c:pt>
                <c:pt idx="11163">
                  <c:v>0</c:v>
                </c:pt>
                <c:pt idx="11164">
                  <c:v>0</c:v>
                </c:pt>
                <c:pt idx="11165">
                  <c:v>0</c:v>
                </c:pt>
                <c:pt idx="11166">
                  <c:v>0</c:v>
                </c:pt>
                <c:pt idx="11167">
                  <c:v>0</c:v>
                </c:pt>
                <c:pt idx="11168">
                  <c:v>0</c:v>
                </c:pt>
                <c:pt idx="11169">
                  <c:v>0</c:v>
                </c:pt>
                <c:pt idx="11170">
                  <c:v>0</c:v>
                </c:pt>
                <c:pt idx="11171">
                  <c:v>0</c:v>
                </c:pt>
                <c:pt idx="11172">
                  <c:v>0</c:v>
                </c:pt>
                <c:pt idx="11173">
                  <c:v>0</c:v>
                </c:pt>
                <c:pt idx="11174">
                  <c:v>0</c:v>
                </c:pt>
                <c:pt idx="11175">
                  <c:v>0</c:v>
                </c:pt>
                <c:pt idx="11176">
                  <c:v>0</c:v>
                </c:pt>
                <c:pt idx="11177">
                  <c:v>0</c:v>
                </c:pt>
                <c:pt idx="11178">
                  <c:v>0</c:v>
                </c:pt>
                <c:pt idx="11179">
                  <c:v>0</c:v>
                </c:pt>
                <c:pt idx="11180">
                  <c:v>0</c:v>
                </c:pt>
                <c:pt idx="11181">
                  <c:v>0</c:v>
                </c:pt>
                <c:pt idx="11182">
                  <c:v>0</c:v>
                </c:pt>
                <c:pt idx="11183">
                  <c:v>0</c:v>
                </c:pt>
                <c:pt idx="11184">
                  <c:v>0</c:v>
                </c:pt>
                <c:pt idx="11185">
                  <c:v>0</c:v>
                </c:pt>
                <c:pt idx="11186">
                  <c:v>0</c:v>
                </c:pt>
                <c:pt idx="11187">
                  <c:v>0</c:v>
                </c:pt>
                <c:pt idx="11188">
                  <c:v>0</c:v>
                </c:pt>
                <c:pt idx="11189">
                  <c:v>0</c:v>
                </c:pt>
                <c:pt idx="11190">
                  <c:v>0</c:v>
                </c:pt>
                <c:pt idx="11191">
                  <c:v>0</c:v>
                </c:pt>
                <c:pt idx="11192">
                  <c:v>0</c:v>
                </c:pt>
                <c:pt idx="11193">
                  <c:v>0</c:v>
                </c:pt>
                <c:pt idx="11194">
                  <c:v>0</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0</c:v>
                </c:pt>
                <c:pt idx="11214">
                  <c:v>0</c:v>
                </c:pt>
                <c:pt idx="11215">
                  <c:v>0</c:v>
                </c:pt>
                <c:pt idx="11216">
                  <c:v>0</c:v>
                </c:pt>
                <c:pt idx="11217">
                  <c:v>0</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c:v>
                </c:pt>
                <c:pt idx="11245">
                  <c:v>0</c:v>
                </c:pt>
                <c:pt idx="11246">
                  <c:v>0</c:v>
                </c:pt>
                <c:pt idx="11247">
                  <c:v>0</c:v>
                </c:pt>
                <c:pt idx="11248">
                  <c:v>0</c:v>
                </c:pt>
                <c:pt idx="11249">
                  <c:v>0</c:v>
                </c:pt>
                <c:pt idx="11250">
                  <c:v>0</c:v>
                </c:pt>
                <c:pt idx="11251">
                  <c:v>0</c:v>
                </c:pt>
                <c:pt idx="11252">
                  <c:v>0</c:v>
                </c:pt>
                <c:pt idx="11253">
                  <c:v>0</c:v>
                </c:pt>
                <c:pt idx="11254">
                  <c:v>0</c:v>
                </c:pt>
                <c:pt idx="11255">
                  <c:v>0</c:v>
                </c:pt>
                <c:pt idx="11256">
                  <c:v>0</c:v>
                </c:pt>
                <c:pt idx="11257">
                  <c:v>0</c:v>
                </c:pt>
                <c:pt idx="11258">
                  <c:v>0</c:v>
                </c:pt>
                <c:pt idx="11259">
                  <c:v>0</c:v>
                </c:pt>
                <c:pt idx="11260">
                  <c:v>0</c:v>
                </c:pt>
                <c:pt idx="11261">
                  <c:v>0</c:v>
                </c:pt>
                <c:pt idx="11262">
                  <c:v>0</c:v>
                </c:pt>
                <c:pt idx="11263">
                  <c:v>0</c:v>
                </c:pt>
                <c:pt idx="11264">
                  <c:v>0</c:v>
                </c:pt>
                <c:pt idx="11265">
                  <c:v>0</c:v>
                </c:pt>
                <c:pt idx="11266">
                  <c:v>0</c:v>
                </c:pt>
                <c:pt idx="11267">
                  <c:v>0</c:v>
                </c:pt>
                <c:pt idx="11268">
                  <c:v>0</c:v>
                </c:pt>
                <c:pt idx="11269">
                  <c:v>0</c:v>
                </c:pt>
                <c:pt idx="11270">
                  <c:v>0</c:v>
                </c:pt>
                <c:pt idx="11271">
                  <c:v>0</c:v>
                </c:pt>
                <c:pt idx="11272">
                  <c:v>0</c:v>
                </c:pt>
                <c:pt idx="11273">
                  <c:v>0</c:v>
                </c:pt>
                <c:pt idx="11274">
                  <c:v>0</c:v>
                </c:pt>
                <c:pt idx="11275">
                  <c:v>0</c:v>
                </c:pt>
                <c:pt idx="11276">
                  <c:v>0</c:v>
                </c:pt>
                <c:pt idx="11277">
                  <c:v>0</c:v>
                </c:pt>
                <c:pt idx="11278">
                  <c:v>0</c:v>
                </c:pt>
                <c:pt idx="11279">
                  <c:v>0</c:v>
                </c:pt>
                <c:pt idx="11280">
                  <c:v>0</c:v>
                </c:pt>
                <c:pt idx="11281">
                  <c:v>0</c:v>
                </c:pt>
                <c:pt idx="11282">
                  <c:v>0</c:v>
                </c:pt>
                <c:pt idx="11283">
                  <c:v>0</c:v>
                </c:pt>
                <c:pt idx="11284">
                  <c:v>0</c:v>
                </c:pt>
                <c:pt idx="11285">
                  <c:v>0</c:v>
                </c:pt>
                <c:pt idx="11286">
                  <c:v>0</c:v>
                </c:pt>
                <c:pt idx="11287">
                  <c:v>0</c:v>
                </c:pt>
                <c:pt idx="11288">
                  <c:v>0</c:v>
                </c:pt>
                <c:pt idx="11289">
                  <c:v>0</c:v>
                </c:pt>
                <c:pt idx="11290">
                  <c:v>0</c:v>
                </c:pt>
                <c:pt idx="11291">
                  <c:v>0</c:v>
                </c:pt>
                <c:pt idx="11292">
                  <c:v>0</c:v>
                </c:pt>
                <c:pt idx="11293">
                  <c:v>0</c:v>
                </c:pt>
                <c:pt idx="11294">
                  <c:v>0</c:v>
                </c:pt>
                <c:pt idx="11295">
                  <c:v>0</c:v>
                </c:pt>
                <c:pt idx="11296">
                  <c:v>0</c:v>
                </c:pt>
                <c:pt idx="11297">
                  <c:v>0</c:v>
                </c:pt>
                <c:pt idx="11298">
                  <c:v>0</c:v>
                </c:pt>
                <c:pt idx="11299">
                  <c:v>0</c:v>
                </c:pt>
                <c:pt idx="11300">
                  <c:v>0</c:v>
                </c:pt>
                <c:pt idx="11301">
                  <c:v>0</c:v>
                </c:pt>
                <c:pt idx="11302">
                  <c:v>0</c:v>
                </c:pt>
                <c:pt idx="11303">
                  <c:v>0</c:v>
                </c:pt>
                <c:pt idx="11304">
                  <c:v>0</c:v>
                </c:pt>
                <c:pt idx="11305">
                  <c:v>0</c:v>
                </c:pt>
                <c:pt idx="11306">
                  <c:v>0</c:v>
                </c:pt>
                <c:pt idx="11307">
                  <c:v>0</c:v>
                </c:pt>
                <c:pt idx="11308">
                  <c:v>0</c:v>
                </c:pt>
                <c:pt idx="11309">
                  <c:v>0</c:v>
                </c:pt>
                <c:pt idx="11310">
                  <c:v>0</c:v>
                </c:pt>
                <c:pt idx="11311">
                  <c:v>0</c:v>
                </c:pt>
                <c:pt idx="11312">
                  <c:v>0</c:v>
                </c:pt>
                <c:pt idx="11313">
                  <c:v>0</c:v>
                </c:pt>
                <c:pt idx="11314">
                  <c:v>0</c:v>
                </c:pt>
                <c:pt idx="11315">
                  <c:v>0</c:v>
                </c:pt>
                <c:pt idx="11316">
                  <c:v>0</c:v>
                </c:pt>
                <c:pt idx="11317">
                  <c:v>0</c:v>
                </c:pt>
                <c:pt idx="11318">
                  <c:v>0</c:v>
                </c:pt>
                <c:pt idx="11319">
                  <c:v>0</c:v>
                </c:pt>
                <c:pt idx="11320">
                  <c:v>0</c:v>
                </c:pt>
                <c:pt idx="11321">
                  <c:v>0</c:v>
                </c:pt>
                <c:pt idx="11322">
                  <c:v>0</c:v>
                </c:pt>
                <c:pt idx="11323">
                  <c:v>0</c:v>
                </c:pt>
                <c:pt idx="11324">
                  <c:v>0</c:v>
                </c:pt>
                <c:pt idx="11325">
                  <c:v>0</c:v>
                </c:pt>
                <c:pt idx="11326">
                  <c:v>0</c:v>
                </c:pt>
                <c:pt idx="11327">
                  <c:v>0</c:v>
                </c:pt>
                <c:pt idx="11328">
                  <c:v>0</c:v>
                </c:pt>
                <c:pt idx="11329">
                  <c:v>0</c:v>
                </c:pt>
                <c:pt idx="11330">
                  <c:v>0</c:v>
                </c:pt>
                <c:pt idx="11331">
                  <c:v>0</c:v>
                </c:pt>
                <c:pt idx="11332">
                  <c:v>0</c:v>
                </c:pt>
                <c:pt idx="11333">
                  <c:v>0</c:v>
                </c:pt>
                <c:pt idx="11334">
                  <c:v>0</c:v>
                </c:pt>
                <c:pt idx="11335">
                  <c:v>0</c:v>
                </c:pt>
                <c:pt idx="11336">
                  <c:v>0</c:v>
                </c:pt>
                <c:pt idx="11337">
                  <c:v>0</c:v>
                </c:pt>
                <c:pt idx="11338">
                  <c:v>0</c:v>
                </c:pt>
                <c:pt idx="11339">
                  <c:v>0</c:v>
                </c:pt>
                <c:pt idx="11340">
                  <c:v>0</c:v>
                </c:pt>
                <c:pt idx="11341">
                  <c:v>0</c:v>
                </c:pt>
                <c:pt idx="11342">
                  <c:v>0</c:v>
                </c:pt>
                <c:pt idx="11343">
                  <c:v>0</c:v>
                </c:pt>
                <c:pt idx="11344">
                  <c:v>0</c:v>
                </c:pt>
                <c:pt idx="11345">
                  <c:v>0</c:v>
                </c:pt>
                <c:pt idx="11346">
                  <c:v>0</c:v>
                </c:pt>
                <c:pt idx="11347">
                  <c:v>0</c:v>
                </c:pt>
                <c:pt idx="11348">
                  <c:v>0</c:v>
                </c:pt>
                <c:pt idx="11349">
                  <c:v>0</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0</c:v>
                </c:pt>
                <c:pt idx="11371">
                  <c:v>0</c:v>
                </c:pt>
                <c:pt idx="11372">
                  <c:v>0</c:v>
                </c:pt>
                <c:pt idx="11373">
                  <c:v>0</c:v>
                </c:pt>
                <c:pt idx="11374">
                  <c:v>0</c:v>
                </c:pt>
                <c:pt idx="11375">
                  <c:v>0</c:v>
                </c:pt>
                <c:pt idx="11376">
                  <c:v>0</c:v>
                </c:pt>
                <c:pt idx="11377">
                  <c:v>0</c:v>
                </c:pt>
                <c:pt idx="11378">
                  <c:v>0</c:v>
                </c:pt>
                <c:pt idx="11379">
                  <c:v>0</c:v>
                </c:pt>
                <c:pt idx="11380">
                  <c:v>0</c:v>
                </c:pt>
                <c:pt idx="11381">
                  <c:v>0</c:v>
                </c:pt>
                <c:pt idx="11382">
                  <c:v>0</c:v>
                </c:pt>
                <c:pt idx="11383">
                  <c:v>0</c:v>
                </c:pt>
                <c:pt idx="11384">
                  <c:v>0</c:v>
                </c:pt>
                <c:pt idx="11385">
                  <c:v>0</c:v>
                </c:pt>
                <c:pt idx="11386">
                  <c:v>0</c:v>
                </c:pt>
                <c:pt idx="11387">
                  <c:v>0</c:v>
                </c:pt>
                <c:pt idx="11388">
                  <c:v>0</c:v>
                </c:pt>
                <c:pt idx="11389">
                  <c:v>0</c:v>
                </c:pt>
                <c:pt idx="11390">
                  <c:v>0</c:v>
                </c:pt>
                <c:pt idx="11391">
                  <c:v>0</c:v>
                </c:pt>
                <c:pt idx="11392">
                  <c:v>0</c:v>
                </c:pt>
                <c:pt idx="11393">
                  <c:v>0</c:v>
                </c:pt>
                <c:pt idx="11394">
                  <c:v>0</c:v>
                </c:pt>
                <c:pt idx="11395">
                  <c:v>0</c:v>
                </c:pt>
                <c:pt idx="11396">
                  <c:v>0</c:v>
                </c:pt>
                <c:pt idx="11397">
                  <c:v>0</c:v>
                </c:pt>
                <c:pt idx="11398">
                  <c:v>0</c:v>
                </c:pt>
                <c:pt idx="11399">
                  <c:v>0</c:v>
                </c:pt>
                <c:pt idx="11400">
                  <c:v>0</c:v>
                </c:pt>
                <c:pt idx="11401">
                  <c:v>0</c:v>
                </c:pt>
                <c:pt idx="11402">
                  <c:v>0</c:v>
                </c:pt>
                <c:pt idx="11403">
                  <c:v>0</c:v>
                </c:pt>
                <c:pt idx="11404">
                  <c:v>0</c:v>
                </c:pt>
                <c:pt idx="11405">
                  <c:v>0</c:v>
                </c:pt>
                <c:pt idx="11406">
                  <c:v>0</c:v>
                </c:pt>
                <c:pt idx="11407">
                  <c:v>0</c:v>
                </c:pt>
                <c:pt idx="11408">
                  <c:v>0</c:v>
                </c:pt>
                <c:pt idx="11409">
                  <c:v>0</c:v>
                </c:pt>
                <c:pt idx="11410">
                  <c:v>0</c:v>
                </c:pt>
                <c:pt idx="11411">
                  <c:v>0</c:v>
                </c:pt>
                <c:pt idx="11412">
                  <c:v>0</c:v>
                </c:pt>
                <c:pt idx="11413">
                  <c:v>0</c:v>
                </c:pt>
                <c:pt idx="11414">
                  <c:v>0</c:v>
                </c:pt>
                <c:pt idx="11415">
                  <c:v>0</c:v>
                </c:pt>
                <c:pt idx="11416">
                  <c:v>0</c:v>
                </c:pt>
                <c:pt idx="11417">
                  <c:v>0</c:v>
                </c:pt>
                <c:pt idx="11418">
                  <c:v>0</c:v>
                </c:pt>
                <c:pt idx="11419">
                  <c:v>0</c:v>
                </c:pt>
                <c:pt idx="11420">
                  <c:v>0</c:v>
                </c:pt>
                <c:pt idx="11421">
                  <c:v>0</c:v>
                </c:pt>
                <c:pt idx="11422">
                  <c:v>0</c:v>
                </c:pt>
                <c:pt idx="11423">
                  <c:v>0</c:v>
                </c:pt>
                <c:pt idx="11424">
                  <c:v>0</c:v>
                </c:pt>
                <c:pt idx="11425">
                  <c:v>0</c:v>
                </c:pt>
                <c:pt idx="11426">
                  <c:v>0</c:v>
                </c:pt>
                <c:pt idx="11427">
                  <c:v>0</c:v>
                </c:pt>
                <c:pt idx="11428">
                  <c:v>0</c:v>
                </c:pt>
                <c:pt idx="11429">
                  <c:v>0</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0</c:v>
                </c:pt>
                <c:pt idx="11451">
                  <c:v>0</c:v>
                </c:pt>
                <c:pt idx="11452">
                  <c:v>0</c:v>
                </c:pt>
                <c:pt idx="11453">
                  <c:v>0</c:v>
                </c:pt>
                <c:pt idx="11454">
                  <c:v>0</c:v>
                </c:pt>
                <c:pt idx="11455">
                  <c:v>0</c:v>
                </c:pt>
                <c:pt idx="11456">
                  <c:v>0</c:v>
                </c:pt>
                <c:pt idx="11457">
                  <c:v>0</c:v>
                </c:pt>
                <c:pt idx="11458">
                  <c:v>0</c:v>
                </c:pt>
                <c:pt idx="11459">
                  <c:v>0</c:v>
                </c:pt>
                <c:pt idx="11460">
                  <c:v>0</c:v>
                </c:pt>
                <c:pt idx="11461">
                  <c:v>0</c:v>
                </c:pt>
                <c:pt idx="11462">
                  <c:v>0</c:v>
                </c:pt>
                <c:pt idx="11463">
                  <c:v>0</c:v>
                </c:pt>
                <c:pt idx="11464">
                  <c:v>0</c:v>
                </c:pt>
                <c:pt idx="11465">
                  <c:v>0</c:v>
                </c:pt>
                <c:pt idx="11466">
                  <c:v>0</c:v>
                </c:pt>
                <c:pt idx="11467">
                  <c:v>0</c:v>
                </c:pt>
                <c:pt idx="11468">
                  <c:v>0</c:v>
                </c:pt>
                <c:pt idx="11469">
                  <c:v>0</c:v>
                </c:pt>
                <c:pt idx="11470">
                  <c:v>0</c:v>
                </c:pt>
                <c:pt idx="11471">
                  <c:v>0</c:v>
                </c:pt>
                <c:pt idx="11472">
                  <c:v>0</c:v>
                </c:pt>
                <c:pt idx="11473">
                  <c:v>0</c:v>
                </c:pt>
                <c:pt idx="11474">
                  <c:v>0</c:v>
                </c:pt>
                <c:pt idx="11475">
                  <c:v>0</c:v>
                </c:pt>
                <c:pt idx="11476">
                  <c:v>0</c:v>
                </c:pt>
                <c:pt idx="11477">
                  <c:v>0</c:v>
                </c:pt>
                <c:pt idx="11478">
                  <c:v>0</c:v>
                </c:pt>
                <c:pt idx="11479">
                  <c:v>0</c:v>
                </c:pt>
                <c:pt idx="11480">
                  <c:v>0</c:v>
                </c:pt>
                <c:pt idx="11481">
                  <c:v>0</c:v>
                </c:pt>
                <c:pt idx="11482">
                  <c:v>0</c:v>
                </c:pt>
                <c:pt idx="11483">
                  <c:v>0</c:v>
                </c:pt>
                <c:pt idx="11484">
                  <c:v>0</c:v>
                </c:pt>
                <c:pt idx="11485">
                  <c:v>0</c:v>
                </c:pt>
                <c:pt idx="11486">
                  <c:v>0</c:v>
                </c:pt>
                <c:pt idx="11487">
                  <c:v>0</c:v>
                </c:pt>
                <c:pt idx="11488">
                  <c:v>0</c:v>
                </c:pt>
                <c:pt idx="11489">
                  <c:v>0</c:v>
                </c:pt>
                <c:pt idx="11490">
                  <c:v>0</c:v>
                </c:pt>
                <c:pt idx="11491">
                  <c:v>0</c:v>
                </c:pt>
                <c:pt idx="11492">
                  <c:v>0</c:v>
                </c:pt>
                <c:pt idx="11493">
                  <c:v>0</c:v>
                </c:pt>
                <c:pt idx="11494">
                  <c:v>0</c:v>
                </c:pt>
                <c:pt idx="11495">
                  <c:v>0</c:v>
                </c:pt>
                <c:pt idx="11496">
                  <c:v>0</c:v>
                </c:pt>
                <c:pt idx="11497">
                  <c:v>0</c:v>
                </c:pt>
                <c:pt idx="11498">
                  <c:v>0</c:v>
                </c:pt>
                <c:pt idx="11499">
                  <c:v>0</c:v>
                </c:pt>
                <c:pt idx="11500">
                  <c:v>0</c:v>
                </c:pt>
                <c:pt idx="11501">
                  <c:v>0</c:v>
                </c:pt>
                <c:pt idx="11502">
                  <c:v>0</c:v>
                </c:pt>
                <c:pt idx="11503">
                  <c:v>0</c:v>
                </c:pt>
                <c:pt idx="11504">
                  <c:v>0</c:v>
                </c:pt>
                <c:pt idx="11505">
                  <c:v>0</c:v>
                </c:pt>
                <c:pt idx="11506">
                  <c:v>0</c:v>
                </c:pt>
                <c:pt idx="11507">
                  <c:v>0</c:v>
                </c:pt>
                <c:pt idx="11508">
                  <c:v>0</c:v>
                </c:pt>
                <c:pt idx="11509">
                  <c:v>0</c:v>
                </c:pt>
                <c:pt idx="11510">
                  <c:v>0</c:v>
                </c:pt>
                <c:pt idx="11511">
                  <c:v>0</c:v>
                </c:pt>
                <c:pt idx="11512">
                  <c:v>0</c:v>
                </c:pt>
                <c:pt idx="11513">
                  <c:v>0</c:v>
                </c:pt>
                <c:pt idx="11514">
                  <c:v>0</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0</c:v>
                </c:pt>
                <c:pt idx="11533">
                  <c:v>0</c:v>
                </c:pt>
                <c:pt idx="11534">
                  <c:v>0</c:v>
                </c:pt>
                <c:pt idx="11535">
                  <c:v>0</c:v>
                </c:pt>
                <c:pt idx="11536">
                  <c:v>0</c:v>
                </c:pt>
                <c:pt idx="11537">
                  <c:v>0</c:v>
                </c:pt>
                <c:pt idx="11538">
                  <c:v>0</c:v>
                </c:pt>
                <c:pt idx="11539">
                  <c:v>0</c:v>
                </c:pt>
                <c:pt idx="11540">
                  <c:v>0</c:v>
                </c:pt>
                <c:pt idx="11541">
                  <c:v>0</c:v>
                </c:pt>
                <c:pt idx="11542">
                  <c:v>0</c:v>
                </c:pt>
                <c:pt idx="11543">
                  <c:v>0</c:v>
                </c:pt>
                <c:pt idx="11544">
                  <c:v>0</c:v>
                </c:pt>
                <c:pt idx="11545">
                  <c:v>0</c:v>
                </c:pt>
                <c:pt idx="11546">
                  <c:v>0</c:v>
                </c:pt>
                <c:pt idx="11547">
                  <c:v>0</c:v>
                </c:pt>
                <c:pt idx="11548">
                  <c:v>0</c:v>
                </c:pt>
                <c:pt idx="11549">
                  <c:v>0</c:v>
                </c:pt>
                <c:pt idx="11550">
                  <c:v>0</c:v>
                </c:pt>
                <c:pt idx="11551">
                  <c:v>0</c:v>
                </c:pt>
                <c:pt idx="11552">
                  <c:v>0</c:v>
                </c:pt>
                <c:pt idx="11553">
                  <c:v>0</c:v>
                </c:pt>
                <c:pt idx="11554">
                  <c:v>0</c:v>
                </c:pt>
                <c:pt idx="11555">
                  <c:v>0</c:v>
                </c:pt>
                <c:pt idx="11556">
                  <c:v>0</c:v>
                </c:pt>
                <c:pt idx="11557">
                  <c:v>0</c:v>
                </c:pt>
                <c:pt idx="11558">
                  <c:v>0</c:v>
                </c:pt>
                <c:pt idx="11559">
                  <c:v>0</c:v>
                </c:pt>
                <c:pt idx="11560">
                  <c:v>0</c:v>
                </c:pt>
                <c:pt idx="11561">
                  <c:v>0</c:v>
                </c:pt>
                <c:pt idx="11562">
                  <c:v>0</c:v>
                </c:pt>
                <c:pt idx="11563">
                  <c:v>0</c:v>
                </c:pt>
                <c:pt idx="11564">
                  <c:v>0</c:v>
                </c:pt>
                <c:pt idx="11565">
                  <c:v>0</c:v>
                </c:pt>
                <c:pt idx="11566">
                  <c:v>0</c:v>
                </c:pt>
                <c:pt idx="11567">
                  <c:v>0</c:v>
                </c:pt>
                <c:pt idx="11568">
                  <c:v>0</c:v>
                </c:pt>
                <c:pt idx="11569">
                  <c:v>0</c:v>
                </c:pt>
                <c:pt idx="11570">
                  <c:v>0</c:v>
                </c:pt>
                <c:pt idx="11571">
                  <c:v>0</c:v>
                </c:pt>
                <c:pt idx="11572">
                  <c:v>0</c:v>
                </c:pt>
                <c:pt idx="11573">
                  <c:v>0</c:v>
                </c:pt>
                <c:pt idx="11574">
                  <c:v>0</c:v>
                </c:pt>
                <c:pt idx="11575">
                  <c:v>0</c:v>
                </c:pt>
                <c:pt idx="11576">
                  <c:v>0</c:v>
                </c:pt>
                <c:pt idx="11577">
                  <c:v>0</c:v>
                </c:pt>
                <c:pt idx="11578">
                  <c:v>0</c:v>
                </c:pt>
                <c:pt idx="11579">
                  <c:v>0</c:v>
                </c:pt>
                <c:pt idx="11580">
                  <c:v>0</c:v>
                </c:pt>
                <c:pt idx="11581">
                  <c:v>0</c:v>
                </c:pt>
                <c:pt idx="11582">
                  <c:v>0</c:v>
                </c:pt>
                <c:pt idx="11583">
                  <c:v>0</c:v>
                </c:pt>
                <c:pt idx="11584">
                  <c:v>0</c:v>
                </c:pt>
                <c:pt idx="11585">
                  <c:v>0</c:v>
                </c:pt>
                <c:pt idx="11586">
                  <c:v>0</c:v>
                </c:pt>
                <c:pt idx="11587">
                  <c:v>0</c:v>
                </c:pt>
                <c:pt idx="11588">
                  <c:v>0</c:v>
                </c:pt>
                <c:pt idx="11589">
                  <c:v>0</c:v>
                </c:pt>
                <c:pt idx="11590">
                  <c:v>0</c:v>
                </c:pt>
                <c:pt idx="11591">
                  <c:v>0</c:v>
                </c:pt>
                <c:pt idx="11592">
                  <c:v>0</c:v>
                </c:pt>
                <c:pt idx="11593">
                  <c:v>0</c:v>
                </c:pt>
                <c:pt idx="11594">
                  <c:v>0</c:v>
                </c:pt>
                <c:pt idx="11595">
                  <c:v>0</c:v>
                </c:pt>
                <c:pt idx="11596">
                  <c:v>0</c:v>
                </c:pt>
                <c:pt idx="11597">
                  <c:v>0</c:v>
                </c:pt>
                <c:pt idx="11598">
                  <c:v>0</c:v>
                </c:pt>
                <c:pt idx="11599">
                  <c:v>0</c:v>
                </c:pt>
                <c:pt idx="11600">
                  <c:v>0</c:v>
                </c:pt>
                <c:pt idx="11601">
                  <c:v>0</c:v>
                </c:pt>
                <c:pt idx="11602">
                  <c:v>0</c:v>
                </c:pt>
                <c:pt idx="11603">
                  <c:v>0</c:v>
                </c:pt>
                <c:pt idx="11604">
                  <c:v>0</c:v>
                </c:pt>
                <c:pt idx="11605">
                  <c:v>0</c:v>
                </c:pt>
                <c:pt idx="11606">
                  <c:v>0</c:v>
                </c:pt>
                <c:pt idx="11607">
                  <c:v>0</c:v>
                </c:pt>
                <c:pt idx="11608">
                  <c:v>0</c:v>
                </c:pt>
                <c:pt idx="11609">
                  <c:v>0</c:v>
                </c:pt>
                <c:pt idx="11610">
                  <c:v>0</c:v>
                </c:pt>
                <c:pt idx="11611">
                  <c:v>0</c:v>
                </c:pt>
                <c:pt idx="11612">
                  <c:v>0</c:v>
                </c:pt>
                <c:pt idx="11613">
                  <c:v>0</c:v>
                </c:pt>
                <c:pt idx="11614">
                  <c:v>0</c:v>
                </c:pt>
                <c:pt idx="11615">
                  <c:v>0</c:v>
                </c:pt>
                <c:pt idx="11616">
                  <c:v>0</c:v>
                </c:pt>
                <c:pt idx="11617">
                  <c:v>0</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0</c:v>
                </c:pt>
                <c:pt idx="11691">
                  <c:v>0</c:v>
                </c:pt>
                <c:pt idx="11692">
                  <c:v>0</c:v>
                </c:pt>
                <c:pt idx="11693">
                  <c:v>0</c:v>
                </c:pt>
                <c:pt idx="11694">
                  <c:v>0</c:v>
                </c:pt>
                <c:pt idx="11695">
                  <c:v>0</c:v>
                </c:pt>
                <c:pt idx="11696">
                  <c:v>0</c:v>
                </c:pt>
                <c:pt idx="11697">
                  <c:v>0</c:v>
                </c:pt>
                <c:pt idx="11698">
                  <c:v>0</c:v>
                </c:pt>
                <c:pt idx="11699">
                  <c:v>0</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0</c:v>
                </c:pt>
                <c:pt idx="11729">
                  <c:v>0</c:v>
                </c:pt>
                <c:pt idx="11730">
                  <c:v>0</c:v>
                </c:pt>
                <c:pt idx="11731">
                  <c:v>0</c:v>
                </c:pt>
                <c:pt idx="11732">
                  <c:v>0</c:v>
                </c:pt>
                <c:pt idx="11733">
                  <c:v>0</c:v>
                </c:pt>
                <c:pt idx="11734">
                  <c:v>0</c:v>
                </c:pt>
                <c:pt idx="11735">
                  <c:v>0</c:v>
                </c:pt>
                <c:pt idx="11736">
                  <c:v>0</c:v>
                </c:pt>
                <c:pt idx="11737">
                  <c:v>0</c:v>
                </c:pt>
                <c:pt idx="11738">
                  <c:v>0</c:v>
                </c:pt>
                <c:pt idx="11739">
                  <c:v>0</c:v>
                </c:pt>
                <c:pt idx="11740">
                  <c:v>0</c:v>
                </c:pt>
                <c:pt idx="11741">
                  <c:v>0</c:v>
                </c:pt>
                <c:pt idx="11742">
                  <c:v>0</c:v>
                </c:pt>
                <c:pt idx="11743">
                  <c:v>0</c:v>
                </c:pt>
                <c:pt idx="11744">
                  <c:v>0</c:v>
                </c:pt>
                <c:pt idx="11745">
                  <c:v>0</c:v>
                </c:pt>
                <c:pt idx="11746">
                  <c:v>0</c:v>
                </c:pt>
                <c:pt idx="11747">
                  <c:v>0</c:v>
                </c:pt>
                <c:pt idx="11748">
                  <c:v>0</c:v>
                </c:pt>
                <c:pt idx="11749">
                  <c:v>0</c:v>
                </c:pt>
                <c:pt idx="11750">
                  <c:v>0</c:v>
                </c:pt>
                <c:pt idx="11751">
                  <c:v>0</c:v>
                </c:pt>
                <c:pt idx="11752">
                  <c:v>0</c:v>
                </c:pt>
                <c:pt idx="11753">
                  <c:v>0</c:v>
                </c:pt>
                <c:pt idx="11754">
                  <c:v>0</c:v>
                </c:pt>
                <c:pt idx="11755">
                  <c:v>0</c:v>
                </c:pt>
                <c:pt idx="11756">
                  <c:v>0</c:v>
                </c:pt>
                <c:pt idx="11757">
                  <c:v>0</c:v>
                </c:pt>
                <c:pt idx="11758">
                  <c:v>0</c:v>
                </c:pt>
                <c:pt idx="11759">
                  <c:v>0</c:v>
                </c:pt>
                <c:pt idx="11760">
                  <c:v>0</c:v>
                </c:pt>
                <c:pt idx="11761">
                  <c:v>0</c:v>
                </c:pt>
                <c:pt idx="11762">
                  <c:v>0</c:v>
                </c:pt>
                <c:pt idx="11763">
                  <c:v>0</c:v>
                </c:pt>
                <c:pt idx="11764">
                  <c:v>0</c:v>
                </c:pt>
                <c:pt idx="11765">
                  <c:v>0</c:v>
                </c:pt>
                <c:pt idx="11766">
                  <c:v>0</c:v>
                </c:pt>
                <c:pt idx="11767">
                  <c:v>0</c:v>
                </c:pt>
                <c:pt idx="11768">
                  <c:v>0</c:v>
                </c:pt>
                <c:pt idx="11769">
                  <c:v>0</c:v>
                </c:pt>
                <c:pt idx="11770">
                  <c:v>0</c:v>
                </c:pt>
                <c:pt idx="11771">
                  <c:v>0</c:v>
                </c:pt>
                <c:pt idx="11772">
                  <c:v>0</c:v>
                </c:pt>
                <c:pt idx="11773">
                  <c:v>0</c:v>
                </c:pt>
                <c:pt idx="11774">
                  <c:v>0</c:v>
                </c:pt>
                <c:pt idx="11775">
                  <c:v>0</c:v>
                </c:pt>
                <c:pt idx="11776">
                  <c:v>0</c:v>
                </c:pt>
                <c:pt idx="11777">
                  <c:v>0</c:v>
                </c:pt>
                <c:pt idx="11778">
                  <c:v>0</c:v>
                </c:pt>
                <c:pt idx="11779">
                  <c:v>0</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0</c:v>
                </c:pt>
                <c:pt idx="11848">
                  <c:v>0</c:v>
                </c:pt>
                <c:pt idx="11849">
                  <c:v>0</c:v>
                </c:pt>
                <c:pt idx="11850">
                  <c:v>0</c:v>
                </c:pt>
                <c:pt idx="11851">
                  <c:v>0</c:v>
                </c:pt>
                <c:pt idx="11852">
                  <c:v>0</c:v>
                </c:pt>
                <c:pt idx="11853">
                  <c:v>0</c:v>
                </c:pt>
                <c:pt idx="11854">
                  <c:v>0</c:v>
                </c:pt>
                <c:pt idx="11855">
                  <c:v>0</c:v>
                </c:pt>
                <c:pt idx="11856">
                  <c:v>0</c:v>
                </c:pt>
                <c:pt idx="11857">
                  <c:v>0</c:v>
                </c:pt>
                <c:pt idx="11858">
                  <c:v>0</c:v>
                </c:pt>
                <c:pt idx="11859">
                  <c:v>0</c:v>
                </c:pt>
                <c:pt idx="11860">
                  <c:v>0</c:v>
                </c:pt>
                <c:pt idx="11861">
                  <c:v>0</c:v>
                </c:pt>
                <c:pt idx="11862">
                  <c:v>0</c:v>
                </c:pt>
                <c:pt idx="11863">
                  <c:v>0</c:v>
                </c:pt>
                <c:pt idx="11864">
                  <c:v>0</c:v>
                </c:pt>
                <c:pt idx="11865">
                  <c:v>0</c:v>
                </c:pt>
                <c:pt idx="11866">
                  <c:v>0</c:v>
                </c:pt>
                <c:pt idx="11867">
                  <c:v>0</c:v>
                </c:pt>
                <c:pt idx="11868">
                  <c:v>0</c:v>
                </c:pt>
                <c:pt idx="11869">
                  <c:v>0</c:v>
                </c:pt>
                <c:pt idx="11870">
                  <c:v>0</c:v>
                </c:pt>
                <c:pt idx="11871">
                  <c:v>0</c:v>
                </c:pt>
                <c:pt idx="11872">
                  <c:v>0</c:v>
                </c:pt>
                <c:pt idx="11873">
                  <c:v>0</c:v>
                </c:pt>
                <c:pt idx="11874">
                  <c:v>0</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0</c:v>
                </c:pt>
                <c:pt idx="11894">
                  <c:v>0</c:v>
                </c:pt>
                <c:pt idx="11895">
                  <c:v>0</c:v>
                </c:pt>
                <c:pt idx="11896">
                  <c:v>0</c:v>
                </c:pt>
                <c:pt idx="11897">
                  <c:v>0</c:v>
                </c:pt>
                <c:pt idx="11898">
                  <c:v>0</c:v>
                </c:pt>
                <c:pt idx="11899">
                  <c:v>0</c:v>
                </c:pt>
                <c:pt idx="11900">
                  <c:v>0</c:v>
                </c:pt>
                <c:pt idx="11901">
                  <c:v>0</c:v>
                </c:pt>
                <c:pt idx="11902">
                  <c:v>0</c:v>
                </c:pt>
                <c:pt idx="11903">
                  <c:v>0</c:v>
                </c:pt>
                <c:pt idx="11904">
                  <c:v>0</c:v>
                </c:pt>
                <c:pt idx="11905">
                  <c:v>0</c:v>
                </c:pt>
                <c:pt idx="11906">
                  <c:v>0</c:v>
                </c:pt>
                <c:pt idx="11907">
                  <c:v>0</c:v>
                </c:pt>
                <c:pt idx="11908">
                  <c:v>0</c:v>
                </c:pt>
                <c:pt idx="11909">
                  <c:v>0</c:v>
                </c:pt>
                <c:pt idx="11910">
                  <c:v>0</c:v>
                </c:pt>
                <c:pt idx="11911">
                  <c:v>0</c:v>
                </c:pt>
                <c:pt idx="11912">
                  <c:v>0</c:v>
                </c:pt>
                <c:pt idx="11913">
                  <c:v>0</c:v>
                </c:pt>
                <c:pt idx="11914">
                  <c:v>0</c:v>
                </c:pt>
                <c:pt idx="11915">
                  <c:v>0</c:v>
                </c:pt>
                <c:pt idx="11916">
                  <c:v>0</c:v>
                </c:pt>
                <c:pt idx="11917">
                  <c:v>0</c:v>
                </c:pt>
                <c:pt idx="11918">
                  <c:v>0</c:v>
                </c:pt>
                <c:pt idx="11919">
                  <c:v>0</c:v>
                </c:pt>
                <c:pt idx="11920">
                  <c:v>0</c:v>
                </c:pt>
                <c:pt idx="11921">
                  <c:v>0</c:v>
                </c:pt>
                <c:pt idx="11922">
                  <c:v>0</c:v>
                </c:pt>
                <c:pt idx="11923">
                  <c:v>0</c:v>
                </c:pt>
                <c:pt idx="11924">
                  <c:v>0</c:v>
                </c:pt>
                <c:pt idx="11925">
                  <c:v>0</c:v>
                </c:pt>
                <c:pt idx="11926">
                  <c:v>0</c:v>
                </c:pt>
                <c:pt idx="11927">
                  <c:v>0</c:v>
                </c:pt>
                <c:pt idx="11928">
                  <c:v>0</c:v>
                </c:pt>
                <c:pt idx="11929">
                  <c:v>0</c:v>
                </c:pt>
                <c:pt idx="11930">
                  <c:v>0</c:v>
                </c:pt>
                <c:pt idx="11931">
                  <c:v>0</c:v>
                </c:pt>
                <c:pt idx="11932">
                  <c:v>0</c:v>
                </c:pt>
                <c:pt idx="11933">
                  <c:v>0</c:v>
                </c:pt>
                <c:pt idx="11934">
                  <c:v>0</c:v>
                </c:pt>
                <c:pt idx="11935">
                  <c:v>0</c:v>
                </c:pt>
                <c:pt idx="11936">
                  <c:v>0</c:v>
                </c:pt>
                <c:pt idx="11937">
                  <c:v>0</c:v>
                </c:pt>
                <c:pt idx="11938">
                  <c:v>0</c:v>
                </c:pt>
                <c:pt idx="11939">
                  <c:v>0</c:v>
                </c:pt>
                <c:pt idx="11940">
                  <c:v>0</c:v>
                </c:pt>
                <c:pt idx="11941">
                  <c:v>0</c:v>
                </c:pt>
                <c:pt idx="11942">
                  <c:v>0</c:v>
                </c:pt>
                <c:pt idx="11943">
                  <c:v>0</c:v>
                </c:pt>
                <c:pt idx="11944">
                  <c:v>0</c:v>
                </c:pt>
                <c:pt idx="11945">
                  <c:v>0</c:v>
                </c:pt>
                <c:pt idx="11946">
                  <c:v>0</c:v>
                </c:pt>
                <c:pt idx="11947">
                  <c:v>0</c:v>
                </c:pt>
                <c:pt idx="11948">
                  <c:v>0</c:v>
                </c:pt>
                <c:pt idx="11949">
                  <c:v>0</c:v>
                </c:pt>
                <c:pt idx="11950">
                  <c:v>0</c:v>
                </c:pt>
                <c:pt idx="11951">
                  <c:v>0</c:v>
                </c:pt>
                <c:pt idx="11952">
                  <c:v>0</c:v>
                </c:pt>
                <c:pt idx="11953">
                  <c:v>0</c:v>
                </c:pt>
                <c:pt idx="11954">
                  <c:v>0</c:v>
                </c:pt>
                <c:pt idx="11955">
                  <c:v>0</c:v>
                </c:pt>
                <c:pt idx="11956">
                  <c:v>0</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c:v>
                </c:pt>
                <c:pt idx="12084">
                  <c:v>0</c:v>
                </c:pt>
                <c:pt idx="12085">
                  <c:v>0</c:v>
                </c:pt>
                <c:pt idx="12086">
                  <c:v>0</c:v>
                </c:pt>
                <c:pt idx="12087">
                  <c:v>0</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c:v>
                </c:pt>
                <c:pt idx="12194">
                  <c:v>0</c:v>
                </c:pt>
                <c:pt idx="12195">
                  <c:v>0</c:v>
                </c:pt>
                <c:pt idx="12196">
                  <c:v>0</c:v>
                </c:pt>
                <c:pt idx="12197">
                  <c:v>0</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0</c:v>
                </c:pt>
                <c:pt idx="12262">
                  <c:v>0</c:v>
                </c:pt>
                <c:pt idx="12263">
                  <c:v>0</c:v>
                </c:pt>
                <c:pt idx="12264">
                  <c:v>0</c:v>
                </c:pt>
                <c:pt idx="12265">
                  <c:v>0</c:v>
                </c:pt>
                <c:pt idx="12266">
                  <c:v>0</c:v>
                </c:pt>
                <c:pt idx="12267">
                  <c:v>0</c:v>
                </c:pt>
                <c:pt idx="12268">
                  <c:v>0</c:v>
                </c:pt>
                <c:pt idx="12269">
                  <c:v>0</c:v>
                </c:pt>
                <c:pt idx="12270">
                  <c:v>0</c:v>
                </c:pt>
                <c:pt idx="12271">
                  <c:v>0</c:v>
                </c:pt>
                <c:pt idx="12272">
                  <c:v>0</c:v>
                </c:pt>
                <c:pt idx="12273">
                  <c:v>0</c:v>
                </c:pt>
                <c:pt idx="12274">
                  <c:v>0</c:v>
                </c:pt>
                <c:pt idx="12275">
                  <c:v>0</c:v>
                </c:pt>
                <c:pt idx="12276">
                  <c:v>0</c:v>
                </c:pt>
                <c:pt idx="12277">
                  <c:v>0</c:v>
                </c:pt>
                <c:pt idx="12278">
                  <c:v>0</c:v>
                </c:pt>
                <c:pt idx="12279">
                  <c:v>0</c:v>
                </c:pt>
                <c:pt idx="12280">
                  <c:v>0</c:v>
                </c:pt>
                <c:pt idx="12281">
                  <c:v>0</c:v>
                </c:pt>
                <c:pt idx="12282">
                  <c:v>0</c:v>
                </c:pt>
                <c:pt idx="12283">
                  <c:v>0</c:v>
                </c:pt>
                <c:pt idx="12284">
                  <c:v>0</c:v>
                </c:pt>
                <c:pt idx="12285">
                  <c:v>0</c:v>
                </c:pt>
                <c:pt idx="12286">
                  <c:v>0</c:v>
                </c:pt>
                <c:pt idx="12287">
                  <c:v>0</c:v>
                </c:pt>
                <c:pt idx="12288">
                  <c:v>0</c:v>
                </c:pt>
                <c:pt idx="12289">
                  <c:v>0</c:v>
                </c:pt>
                <c:pt idx="12290">
                  <c:v>0</c:v>
                </c:pt>
                <c:pt idx="12291">
                  <c:v>0</c:v>
                </c:pt>
                <c:pt idx="12292">
                  <c:v>0</c:v>
                </c:pt>
                <c:pt idx="12293">
                  <c:v>0</c:v>
                </c:pt>
                <c:pt idx="12294">
                  <c:v>0</c:v>
                </c:pt>
                <c:pt idx="12295">
                  <c:v>0</c:v>
                </c:pt>
                <c:pt idx="12296">
                  <c:v>0</c:v>
                </c:pt>
                <c:pt idx="12297">
                  <c:v>0</c:v>
                </c:pt>
                <c:pt idx="12298">
                  <c:v>0</c:v>
                </c:pt>
                <c:pt idx="12299">
                  <c:v>0</c:v>
                </c:pt>
                <c:pt idx="12300">
                  <c:v>0</c:v>
                </c:pt>
                <c:pt idx="12301">
                  <c:v>0</c:v>
                </c:pt>
                <c:pt idx="12302">
                  <c:v>0</c:v>
                </c:pt>
                <c:pt idx="12303">
                  <c:v>0</c:v>
                </c:pt>
                <c:pt idx="12304">
                  <c:v>0</c:v>
                </c:pt>
                <c:pt idx="12305">
                  <c:v>0</c:v>
                </c:pt>
                <c:pt idx="12306">
                  <c:v>0</c:v>
                </c:pt>
                <c:pt idx="12307">
                  <c:v>0</c:v>
                </c:pt>
                <c:pt idx="12308">
                  <c:v>0</c:v>
                </c:pt>
                <c:pt idx="12309">
                  <c:v>0</c:v>
                </c:pt>
                <c:pt idx="12310">
                  <c:v>0</c:v>
                </c:pt>
                <c:pt idx="12311">
                  <c:v>0</c:v>
                </c:pt>
                <c:pt idx="12312">
                  <c:v>0</c:v>
                </c:pt>
                <c:pt idx="12313">
                  <c:v>0</c:v>
                </c:pt>
                <c:pt idx="12314">
                  <c:v>0</c:v>
                </c:pt>
                <c:pt idx="12315">
                  <c:v>0</c:v>
                </c:pt>
                <c:pt idx="12316">
                  <c:v>0</c:v>
                </c:pt>
                <c:pt idx="12317">
                  <c:v>0</c:v>
                </c:pt>
                <c:pt idx="12318">
                  <c:v>0</c:v>
                </c:pt>
                <c:pt idx="12319">
                  <c:v>0</c:v>
                </c:pt>
                <c:pt idx="12320">
                  <c:v>0</c:v>
                </c:pt>
                <c:pt idx="12321">
                  <c:v>0</c:v>
                </c:pt>
                <c:pt idx="12322">
                  <c:v>0</c:v>
                </c:pt>
                <c:pt idx="12323">
                  <c:v>0</c:v>
                </c:pt>
                <c:pt idx="12324">
                  <c:v>0</c:v>
                </c:pt>
                <c:pt idx="12325">
                  <c:v>0</c:v>
                </c:pt>
                <c:pt idx="12326">
                  <c:v>0</c:v>
                </c:pt>
                <c:pt idx="12327">
                  <c:v>0</c:v>
                </c:pt>
                <c:pt idx="12328">
                  <c:v>0</c:v>
                </c:pt>
                <c:pt idx="12329">
                  <c:v>0</c:v>
                </c:pt>
                <c:pt idx="12330">
                  <c:v>0</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0</c:v>
                </c:pt>
                <c:pt idx="12355">
                  <c:v>0</c:v>
                </c:pt>
                <c:pt idx="12356">
                  <c:v>0</c:v>
                </c:pt>
                <c:pt idx="12357">
                  <c:v>0</c:v>
                </c:pt>
                <c:pt idx="12358">
                  <c:v>0</c:v>
                </c:pt>
                <c:pt idx="12359">
                  <c:v>0</c:v>
                </c:pt>
                <c:pt idx="12360">
                  <c:v>0</c:v>
                </c:pt>
                <c:pt idx="12361">
                  <c:v>0</c:v>
                </c:pt>
                <c:pt idx="12362">
                  <c:v>0</c:v>
                </c:pt>
                <c:pt idx="12363">
                  <c:v>0</c:v>
                </c:pt>
                <c:pt idx="12364">
                  <c:v>0</c:v>
                </c:pt>
                <c:pt idx="12365">
                  <c:v>0</c:v>
                </c:pt>
                <c:pt idx="12366">
                  <c:v>0</c:v>
                </c:pt>
                <c:pt idx="12367">
                  <c:v>0</c:v>
                </c:pt>
                <c:pt idx="12368">
                  <c:v>0</c:v>
                </c:pt>
                <c:pt idx="12369">
                  <c:v>0</c:v>
                </c:pt>
                <c:pt idx="12370">
                  <c:v>0</c:v>
                </c:pt>
                <c:pt idx="12371">
                  <c:v>0</c:v>
                </c:pt>
                <c:pt idx="12372">
                  <c:v>0</c:v>
                </c:pt>
                <c:pt idx="12373">
                  <c:v>0</c:v>
                </c:pt>
                <c:pt idx="12374">
                  <c:v>0</c:v>
                </c:pt>
                <c:pt idx="12375">
                  <c:v>0</c:v>
                </c:pt>
                <c:pt idx="12376">
                  <c:v>0</c:v>
                </c:pt>
                <c:pt idx="12377">
                  <c:v>0</c:v>
                </c:pt>
                <c:pt idx="12378">
                  <c:v>0</c:v>
                </c:pt>
                <c:pt idx="12379">
                  <c:v>0</c:v>
                </c:pt>
                <c:pt idx="12380">
                  <c:v>0</c:v>
                </c:pt>
                <c:pt idx="12381">
                  <c:v>0</c:v>
                </c:pt>
                <c:pt idx="12382">
                  <c:v>0</c:v>
                </c:pt>
                <c:pt idx="12383">
                  <c:v>0</c:v>
                </c:pt>
                <c:pt idx="12384">
                  <c:v>0</c:v>
                </c:pt>
                <c:pt idx="12385">
                  <c:v>0</c:v>
                </c:pt>
                <c:pt idx="12386">
                  <c:v>0</c:v>
                </c:pt>
                <c:pt idx="12387">
                  <c:v>0</c:v>
                </c:pt>
                <c:pt idx="12388">
                  <c:v>0</c:v>
                </c:pt>
                <c:pt idx="12389">
                  <c:v>0</c:v>
                </c:pt>
                <c:pt idx="12390">
                  <c:v>0</c:v>
                </c:pt>
                <c:pt idx="12391">
                  <c:v>0</c:v>
                </c:pt>
                <c:pt idx="12392">
                  <c:v>0</c:v>
                </c:pt>
                <c:pt idx="12393">
                  <c:v>0</c:v>
                </c:pt>
                <c:pt idx="12394">
                  <c:v>0</c:v>
                </c:pt>
                <c:pt idx="12395">
                  <c:v>0</c:v>
                </c:pt>
                <c:pt idx="12396">
                  <c:v>0</c:v>
                </c:pt>
                <c:pt idx="12397">
                  <c:v>0</c:v>
                </c:pt>
                <c:pt idx="12398">
                  <c:v>0</c:v>
                </c:pt>
                <c:pt idx="12399">
                  <c:v>0</c:v>
                </c:pt>
                <c:pt idx="12400">
                  <c:v>0</c:v>
                </c:pt>
                <c:pt idx="12401">
                  <c:v>0</c:v>
                </c:pt>
                <c:pt idx="12402">
                  <c:v>0</c:v>
                </c:pt>
                <c:pt idx="12403">
                  <c:v>0</c:v>
                </c:pt>
                <c:pt idx="12404">
                  <c:v>0</c:v>
                </c:pt>
                <c:pt idx="12405">
                  <c:v>0</c:v>
                </c:pt>
                <c:pt idx="12406">
                  <c:v>0</c:v>
                </c:pt>
                <c:pt idx="12407">
                  <c:v>0</c:v>
                </c:pt>
                <c:pt idx="12408">
                  <c:v>0</c:v>
                </c:pt>
                <c:pt idx="12409">
                  <c:v>0</c:v>
                </c:pt>
                <c:pt idx="12410">
                  <c:v>0</c:v>
                </c:pt>
                <c:pt idx="12411">
                  <c:v>0</c:v>
                </c:pt>
                <c:pt idx="12412">
                  <c:v>0</c:v>
                </c:pt>
                <c:pt idx="12413">
                  <c:v>0</c:v>
                </c:pt>
                <c:pt idx="12414">
                  <c:v>0</c:v>
                </c:pt>
                <c:pt idx="12415">
                  <c:v>0</c:v>
                </c:pt>
                <c:pt idx="12416">
                  <c:v>0</c:v>
                </c:pt>
                <c:pt idx="12417">
                  <c:v>0</c:v>
                </c:pt>
                <c:pt idx="12418">
                  <c:v>0</c:v>
                </c:pt>
                <c:pt idx="12419">
                  <c:v>0</c:v>
                </c:pt>
                <c:pt idx="12420">
                  <c:v>0</c:v>
                </c:pt>
                <c:pt idx="12421">
                  <c:v>0</c:v>
                </c:pt>
                <c:pt idx="12422">
                  <c:v>0</c:v>
                </c:pt>
                <c:pt idx="12423">
                  <c:v>0</c:v>
                </c:pt>
                <c:pt idx="12424">
                  <c:v>0</c:v>
                </c:pt>
                <c:pt idx="12425">
                  <c:v>0</c:v>
                </c:pt>
                <c:pt idx="12426">
                  <c:v>0</c:v>
                </c:pt>
                <c:pt idx="12427">
                  <c:v>0</c:v>
                </c:pt>
                <c:pt idx="12428">
                  <c:v>0</c:v>
                </c:pt>
                <c:pt idx="12429">
                  <c:v>0</c:v>
                </c:pt>
                <c:pt idx="12430">
                  <c:v>0</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0</c:v>
                </c:pt>
                <c:pt idx="12451">
                  <c:v>0</c:v>
                </c:pt>
                <c:pt idx="12452">
                  <c:v>0</c:v>
                </c:pt>
                <c:pt idx="12453">
                  <c:v>0</c:v>
                </c:pt>
                <c:pt idx="12454">
                  <c:v>0</c:v>
                </c:pt>
                <c:pt idx="12455">
                  <c:v>0</c:v>
                </c:pt>
                <c:pt idx="12456">
                  <c:v>0</c:v>
                </c:pt>
                <c:pt idx="12457">
                  <c:v>0</c:v>
                </c:pt>
                <c:pt idx="12458">
                  <c:v>0</c:v>
                </c:pt>
                <c:pt idx="12459">
                  <c:v>0</c:v>
                </c:pt>
                <c:pt idx="12460">
                  <c:v>0</c:v>
                </c:pt>
                <c:pt idx="12461">
                  <c:v>0</c:v>
                </c:pt>
                <c:pt idx="12462">
                  <c:v>0</c:v>
                </c:pt>
                <c:pt idx="12463">
                  <c:v>0</c:v>
                </c:pt>
                <c:pt idx="12464">
                  <c:v>0</c:v>
                </c:pt>
                <c:pt idx="12465">
                  <c:v>0</c:v>
                </c:pt>
                <c:pt idx="12466">
                  <c:v>0</c:v>
                </c:pt>
                <c:pt idx="12467">
                  <c:v>0</c:v>
                </c:pt>
                <c:pt idx="12468">
                  <c:v>0</c:v>
                </c:pt>
                <c:pt idx="12469">
                  <c:v>0</c:v>
                </c:pt>
                <c:pt idx="12470">
                  <c:v>0</c:v>
                </c:pt>
                <c:pt idx="12471">
                  <c:v>0</c:v>
                </c:pt>
                <c:pt idx="12472">
                  <c:v>0</c:v>
                </c:pt>
                <c:pt idx="12473">
                  <c:v>0</c:v>
                </c:pt>
                <c:pt idx="12474">
                  <c:v>0</c:v>
                </c:pt>
                <c:pt idx="12475">
                  <c:v>0</c:v>
                </c:pt>
                <c:pt idx="12476">
                  <c:v>0</c:v>
                </c:pt>
                <c:pt idx="12477">
                  <c:v>0</c:v>
                </c:pt>
                <c:pt idx="12478">
                  <c:v>0</c:v>
                </c:pt>
                <c:pt idx="12479">
                  <c:v>0</c:v>
                </c:pt>
                <c:pt idx="12480">
                  <c:v>0</c:v>
                </c:pt>
                <c:pt idx="12481">
                  <c:v>0</c:v>
                </c:pt>
                <c:pt idx="12482">
                  <c:v>0</c:v>
                </c:pt>
                <c:pt idx="12483">
                  <c:v>0</c:v>
                </c:pt>
                <c:pt idx="12484">
                  <c:v>0</c:v>
                </c:pt>
                <c:pt idx="12485">
                  <c:v>0</c:v>
                </c:pt>
                <c:pt idx="12486">
                  <c:v>0</c:v>
                </c:pt>
                <c:pt idx="12487">
                  <c:v>0</c:v>
                </c:pt>
                <c:pt idx="12488">
                  <c:v>0</c:v>
                </c:pt>
                <c:pt idx="12489">
                  <c:v>0</c:v>
                </c:pt>
                <c:pt idx="12490">
                  <c:v>0</c:v>
                </c:pt>
                <c:pt idx="12491">
                  <c:v>0</c:v>
                </c:pt>
                <c:pt idx="12492">
                  <c:v>0</c:v>
                </c:pt>
                <c:pt idx="12493">
                  <c:v>0</c:v>
                </c:pt>
                <c:pt idx="12494">
                  <c:v>0</c:v>
                </c:pt>
                <c:pt idx="12495">
                  <c:v>0</c:v>
                </c:pt>
                <c:pt idx="12496">
                  <c:v>0</c:v>
                </c:pt>
                <c:pt idx="12497">
                  <c:v>0</c:v>
                </c:pt>
                <c:pt idx="12498">
                  <c:v>0</c:v>
                </c:pt>
                <c:pt idx="12499">
                  <c:v>0</c:v>
                </c:pt>
                <c:pt idx="12500">
                  <c:v>0</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ser>
          <c:idx val="3"/>
          <c:order val="3"/>
          <c:tx>
            <c:strRef>
              <c:f>Tabelle1!$O$6</c:f>
              <c:strCache>
                <c:ptCount val="1"/>
                <c:pt idx="0">
                  <c:v>Vertikal-Auslenkung Fahrer</c:v>
                </c:pt>
              </c:strCache>
            </c:strRef>
          </c:tx>
          <c:spPr>
            <a:ln w="12700" cap="rnd">
              <a:solidFill>
                <a:schemeClr val="bg1">
                  <a:lumMod val="65000"/>
                </a:schemeClr>
              </a:solidFill>
              <a:round/>
            </a:ln>
            <a:effectLst/>
          </c:spPr>
          <c:marker>
            <c:symbol val="none"/>
          </c:marker>
          <c:xVal>
            <c:numRef>
              <c:f>Tabelle1!$P$15:$P$15001</c:f>
              <c:numCache>
                <c:formatCode>General</c:formatCode>
                <c:ptCount val="14987"/>
                <c:pt idx="0">
                  <c:v>0</c:v>
                </c:pt>
                <c:pt idx="1">
                  <c:v>8.0000000000000106E-3</c:v>
                </c:pt>
                <c:pt idx="2">
                  <c:v>1.6000000000000021E-2</c:v>
                </c:pt>
                <c:pt idx="3">
                  <c:v>2.4000000000000028E-2</c:v>
                </c:pt>
                <c:pt idx="4">
                  <c:v>3.2000000000000042E-2</c:v>
                </c:pt>
                <c:pt idx="5">
                  <c:v>4.0000000000000049E-2</c:v>
                </c:pt>
                <c:pt idx="6">
                  <c:v>4.8000000000000036E-2</c:v>
                </c:pt>
                <c:pt idx="7">
                  <c:v>5.6000000000000064E-2</c:v>
                </c:pt>
                <c:pt idx="8">
                  <c:v>6.4000000000000085E-2</c:v>
                </c:pt>
                <c:pt idx="9">
                  <c:v>7.2000000000000092E-2</c:v>
                </c:pt>
                <c:pt idx="10">
                  <c:v>8.0000000000000099E-2</c:v>
                </c:pt>
                <c:pt idx="11">
                  <c:v>8.8000000000000106E-2</c:v>
                </c:pt>
                <c:pt idx="12">
                  <c:v>9.6000000000000113E-2</c:v>
                </c:pt>
                <c:pt idx="13">
                  <c:v>0.10400000000000009</c:v>
                </c:pt>
                <c:pt idx="14">
                  <c:v>0.1120000000000001</c:v>
                </c:pt>
                <c:pt idx="15">
                  <c:v>0.12000000000000012</c:v>
                </c:pt>
                <c:pt idx="16">
                  <c:v>0.12800000000000011</c:v>
                </c:pt>
                <c:pt idx="17">
                  <c:v>0.13600000000000018</c:v>
                </c:pt>
                <c:pt idx="18">
                  <c:v>0.14400000000000018</c:v>
                </c:pt>
                <c:pt idx="19">
                  <c:v>0.15200000000000022</c:v>
                </c:pt>
                <c:pt idx="20">
                  <c:v>0.1600000000000002</c:v>
                </c:pt>
                <c:pt idx="21">
                  <c:v>0.1680000000000002</c:v>
                </c:pt>
                <c:pt idx="22">
                  <c:v>0.17600000000000021</c:v>
                </c:pt>
                <c:pt idx="23">
                  <c:v>0.18400000000000025</c:v>
                </c:pt>
                <c:pt idx="24">
                  <c:v>0.1920000000000002</c:v>
                </c:pt>
                <c:pt idx="25">
                  <c:v>0.20000000000000023</c:v>
                </c:pt>
                <c:pt idx="26">
                  <c:v>0.20800000000000024</c:v>
                </c:pt>
                <c:pt idx="27">
                  <c:v>0.2160000000000003</c:v>
                </c:pt>
                <c:pt idx="28">
                  <c:v>0.22400000000000028</c:v>
                </c:pt>
                <c:pt idx="29">
                  <c:v>0.23200000000000029</c:v>
                </c:pt>
                <c:pt idx="30">
                  <c:v>0.24000000000000035</c:v>
                </c:pt>
                <c:pt idx="31">
                  <c:v>0.24800000000000036</c:v>
                </c:pt>
                <c:pt idx="32">
                  <c:v>0.25600000000000028</c:v>
                </c:pt>
                <c:pt idx="33">
                  <c:v>0.26400000000000035</c:v>
                </c:pt>
                <c:pt idx="34">
                  <c:v>0.2720000000000003</c:v>
                </c:pt>
                <c:pt idx="35">
                  <c:v>0.2800000000000003</c:v>
                </c:pt>
                <c:pt idx="36">
                  <c:v>0.28800000000000031</c:v>
                </c:pt>
                <c:pt idx="37">
                  <c:v>0.29600000000000032</c:v>
                </c:pt>
                <c:pt idx="38">
                  <c:v>0.30400000000000038</c:v>
                </c:pt>
                <c:pt idx="39">
                  <c:v>0.3120000000000005</c:v>
                </c:pt>
                <c:pt idx="40">
                  <c:v>0.32000000000000051</c:v>
                </c:pt>
                <c:pt idx="41">
                  <c:v>0.32800000000000051</c:v>
                </c:pt>
                <c:pt idx="42">
                  <c:v>0.33600000000000052</c:v>
                </c:pt>
                <c:pt idx="43">
                  <c:v>0.34400000000000042</c:v>
                </c:pt>
                <c:pt idx="44">
                  <c:v>0.35200000000000042</c:v>
                </c:pt>
                <c:pt idx="45">
                  <c:v>0.36000000000000054</c:v>
                </c:pt>
                <c:pt idx="46">
                  <c:v>0.36800000000000055</c:v>
                </c:pt>
                <c:pt idx="47">
                  <c:v>0.37600000000000056</c:v>
                </c:pt>
                <c:pt idx="48">
                  <c:v>0.38400000000000056</c:v>
                </c:pt>
                <c:pt idx="49">
                  <c:v>0.39200000000000063</c:v>
                </c:pt>
                <c:pt idx="50">
                  <c:v>0.40000000000000052</c:v>
                </c:pt>
                <c:pt idx="51">
                  <c:v>0.40800000000000058</c:v>
                </c:pt>
                <c:pt idx="52">
                  <c:v>0.41600000000000065</c:v>
                </c:pt>
                <c:pt idx="53">
                  <c:v>0.42400000000000065</c:v>
                </c:pt>
                <c:pt idx="54">
                  <c:v>0.43200000000000066</c:v>
                </c:pt>
                <c:pt idx="55">
                  <c:v>0.44000000000000061</c:v>
                </c:pt>
                <c:pt idx="56">
                  <c:v>0.44800000000000062</c:v>
                </c:pt>
                <c:pt idx="57">
                  <c:v>0.45600000000000068</c:v>
                </c:pt>
                <c:pt idx="58">
                  <c:v>0.46400000000000075</c:v>
                </c:pt>
                <c:pt idx="59">
                  <c:v>0.47200000000000075</c:v>
                </c:pt>
                <c:pt idx="60">
                  <c:v>0.48000000000000076</c:v>
                </c:pt>
                <c:pt idx="61">
                  <c:v>0.48800000000000077</c:v>
                </c:pt>
                <c:pt idx="62">
                  <c:v>0.49600000000000077</c:v>
                </c:pt>
                <c:pt idx="63">
                  <c:v>0.50400000000000067</c:v>
                </c:pt>
                <c:pt idx="64">
                  <c:v>0.51200000000000068</c:v>
                </c:pt>
                <c:pt idx="65">
                  <c:v>0.52000000000000068</c:v>
                </c:pt>
                <c:pt idx="66">
                  <c:v>0.52800000000000069</c:v>
                </c:pt>
                <c:pt idx="67">
                  <c:v>0.5360000000000007</c:v>
                </c:pt>
                <c:pt idx="68">
                  <c:v>0.54400000000000071</c:v>
                </c:pt>
                <c:pt idx="69">
                  <c:v>0.55200000000000071</c:v>
                </c:pt>
                <c:pt idx="70">
                  <c:v>0.56000000000000072</c:v>
                </c:pt>
                <c:pt idx="71">
                  <c:v>0.56800000000000073</c:v>
                </c:pt>
                <c:pt idx="72">
                  <c:v>0.57600000000000073</c:v>
                </c:pt>
                <c:pt idx="73">
                  <c:v>0.58400000000000052</c:v>
                </c:pt>
                <c:pt idx="74">
                  <c:v>0.59200000000000053</c:v>
                </c:pt>
                <c:pt idx="75">
                  <c:v>0.60000000000000075</c:v>
                </c:pt>
                <c:pt idx="76">
                  <c:v>0.6080000000000011</c:v>
                </c:pt>
                <c:pt idx="77">
                  <c:v>0.61600000000000099</c:v>
                </c:pt>
                <c:pt idx="78">
                  <c:v>0.62400000000000111</c:v>
                </c:pt>
                <c:pt idx="79">
                  <c:v>0.63200000000000101</c:v>
                </c:pt>
                <c:pt idx="80">
                  <c:v>0.64000000000000112</c:v>
                </c:pt>
                <c:pt idx="81">
                  <c:v>0.64800000000000102</c:v>
                </c:pt>
                <c:pt idx="82">
                  <c:v>0.65600000000000114</c:v>
                </c:pt>
                <c:pt idx="83">
                  <c:v>0.66400000000000114</c:v>
                </c:pt>
                <c:pt idx="84">
                  <c:v>0.67200000000000115</c:v>
                </c:pt>
                <c:pt idx="85">
                  <c:v>0.68000000000000094</c:v>
                </c:pt>
                <c:pt idx="86">
                  <c:v>0.68800000000000094</c:v>
                </c:pt>
                <c:pt idx="87">
                  <c:v>0.69600000000000095</c:v>
                </c:pt>
                <c:pt idx="88">
                  <c:v>0.70400000000000118</c:v>
                </c:pt>
                <c:pt idx="89">
                  <c:v>0.71200000000000119</c:v>
                </c:pt>
                <c:pt idx="90">
                  <c:v>0.72000000000000119</c:v>
                </c:pt>
                <c:pt idx="91">
                  <c:v>0.7280000000000012</c:v>
                </c:pt>
                <c:pt idx="92">
                  <c:v>0.73600000000000121</c:v>
                </c:pt>
                <c:pt idx="93">
                  <c:v>0.74400000000000122</c:v>
                </c:pt>
                <c:pt idx="94">
                  <c:v>0.75200000000000122</c:v>
                </c:pt>
                <c:pt idx="95">
                  <c:v>0.76000000000000123</c:v>
                </c:pt>
                <c:pt idx="96">
                  <c:v>0.76800000000000124</c:v>
                </c:pt>
                <c:pt idx="97">
                  <c:v>0.77600000000000124</c:v>
                </c:pt>
                <c:pt idx="98">
                  <c:v>0.78400000000000103</c:v>
                </c:pt>
                <c:pt idx="99">
                  <c:v>0.79200000000000104</c:v>
                </c:pt>
                <c:pt idx="100">
                  <c:v>0.80000000000000104</c:v>
                </c:pt>
                <c:pt idx="101">
                  <c:v>0.80800000000000105</c:v>
                </c:pt>
                <c:pt idx="102">
                  <c:v>0.81600000000000128</c:v>
                </c:pt>
                <c:pt idx="103">
                  <c:v>0.82400000000000129</c:v>
                </c:pt>
                <c:pt idx="104">
                  <c:v>0.83200000000000129</c:v>
                </c:pt>
                <c:pt idx="105">
                  <c:v>0.8400000000000013</c:v>
                </c:pt>
                <c:pt idx="106">
                  <c:v>0.84800000000000131</c:v>
                </c:pt>
                <c:pt idx="107">
                  <c:v>0.85600000000000132</c:v>
                </c:pt>
                <c:pt idx="108">
                  <c:v>0.86400000000000132</c:v>
                </c:pt>
                <c:pt idx="109">
                  <c:v>0.87200000000000144</c:v>
                </c:pt>
                <c:pt idx="110">
                  <c:v>0.88000000000000111</c:v>
                </c:pt>
                <c:pt idx="111">
                  <c:v>0.88800000000000123</c:v>
                </c:pt>
                <c:pt idx="112">
                  <c:v>0.89600000000000113</c:v>
                </c:pt>
                <c:pt idx="113">
                  <c:v>0.90400000000000125</c:v>
                </c:pt>
                <c:pt idx="114">
                  <c:v>0.91200000000000114</c:v>
                </c:pt>
                <c:pt idx="115">
                  <c:v>0.92000000000000148</c:v>
                </c:pt>
                <c:pt idx="116">
                  <c:v>0.92800000000000138</c:v>
                </c:pt>
                <c:pt idx="117">
                  <c:v>0.9360000000000015</c:v>
                </c:pt>
                <c:pt idx="118">
                  <c:v>0.94400000000000139</c:v>
                </c:pt>
                <c:pt idx="119">
                  <c:v>0.95200000000000151</c:v>
                </c:pt>
                <c:pt idx="120">
                  <c:v>0.96000000000000141</c:v>
                </c:pt>
                <c:pt idx="121">
                  <c:v>0.96800000000000153</c:v>
                </c:pt>
                <c:pt idx="122">
                  <c:v>0.97600000000000142</c:v>
                </c:pt>
                <c:pt idx="123">
                  <c:v>0.98400000000000132</c:v>
                </c:pt>
                <c:pt idx="124">
                  <c:v>0.99200000000000121</c:v>
                </c:pt>
                <c:pt idx="125">
                  <c:v>1.0000000000000013</c:v>
                </c:pt>
                <c:pt idx="126">
                  <c:v>1.0080000000000013</c:v>
                </c:pt>
                <c:pt idx="127">
                  <c:v>1.0160000000000013</c:v>
                </c:pt>
                <c:pt idx="128">
                  <c:v>1.0240000000000018</c:v>
                </c:pt>
                <c:pt idx="129">
                  <c:v>1.0320000000000018</c:v>
                </c:pt>
                <c:pt idx="130">
                  <c:v>1.0400000000000018</c:v>
                </c:pt>
                <c:pt idx="131">
                  <c:v>1.0480000000000018</c:v>
                </c:pt>
                <c:pt idx="132">
                  <c:v>1.0560000000000018</c:v>
                </c:pt>
                <c:pt idx="133">
                  <c:v>1.0640000000000018</c:v>
                </c:pt>
                <c:pt idx="134">
                  <c:v>1.0720000000000018</c:v>
                </c:pt>
                <c:pt idx="135">
                  <c:v>1.0800000000000018</c:v>
                </c:pt>
                <c:pt idx="136">
                  <c:v>1.0880000000000019</c:v>
                </c:pt>
                <c:pt idx="137">
                  <c:v>1.0960000000000019</c:v>
                </c:pt>
                <c:pt idx="138">
                  <c:v>1.1040000000000019</c:v>
                </c:pt>
                <c:pt idx="139">
                  <c:v>1.1120000000000019</c:v>
                </c:pt>
                <c:pt idx="140">
                  <c:v>1.1200000000000019</c:v>
                </c:pt>
                <c:pt idx="141">
                  <c:v>1.1280000000000019</c:v>
                </c:pt>
                <c:pt idx="142">
                  <c:v>1.1360000000000019</c:v>
                </c:pt>
                <c:pt idx="143">
                  <c:v>1.1440000000000019</c:v>
                </c:pt>
                <c:pt idx="144">
                  <c:v>1.1520000000000019</c:v>
                </c:pt>
                <c:pt idx="145">
                  <c:v>1.1600000000000019</c:v>
                </c:pt>
                <c:pt idx="146">
                  <c:v>1.1680000000000019</c:v>
                </c:pt>
                <c:pt idx="147">
                  <c:v>1.1760000000000019</c:v>
                </c:pt>
                <c:pt idx="148">
                  <c:v>1.1840000000000019</c:v>
                </c:pt>
                <c:pt idx="149">
                  <c:v>1.1920000000000019</c:v>
                </c:pt>
                <c:pt idx="150">
                  <c:v>1.2000000000000015</c:v>
                </c:pt>
                <c:pt idx="151">
                  <c:v>1.2080000000000015</c:v>
                </c:pt>
                <c:pt idx="152">
                  <c:v>1.2160000000000015</c:v>
                </c:pt>
                <c:pt idx="153">
                  <c:v>1.2240000000000015</c:v>
                </c:pt>
                <c:pt idx="154">
                  <c:v>1.2320000000000015</c:v>
                </c:pt>
                <c:pt idx="155">
                  <c:v>1.2400000000000015</c:v>
                </c:pt>
                <c:pt idx="156">
                  <c:v>1.248000000000002</c:v>
                </c:pt>
                <c:pt idx="157">
                  <c:v>1.256000000000002</c:v>
                </c:pt>
                <c:pt idx="158">
                  <c:v>1.264000000000002</c:v>
                </c:pt>
                <c:pt idx="159">
                  <c:v>1.272000000000002</c:v>
                </c:pt>
                <c:pt idx="160">
                  <c:v>1.280000000000002</c:v>
                </c:pt>
                <c:pt idx="161">
                  <c:v>1.288000000000002</c:v>
                </c:pt>
                <c:pt idx="162">
                  <c:v>1.296000000000002</c:v>
                </c:pt>
                <c:pt idx="163">
                  <c:v>1.304000000000002</c:v>
                </c:pt>
                <c:pt idx="164">
                  <c:v>1.3120000000000021</c:v>
                </c:pt>
                <c:pt idx="165">
                  <c:v>1.3200000000000021</c:v>
                </c:pt>
                <c:pt idx="166">
                  <c:v>1.3280000000000021</c:v>
                </c:pt>
                <c:pt idx="167">
                  <c:v>1.3360000000000021</c:v>
                </c:pt>
                <c:pt idx="168">
                  <c:v>1.3440000000000021</c:v>
                </c:pt>
                <c:pt idx="169">
                  <c:v>1.3520000000000021</c:v>
                </c:pt>
                <c:pt idx="170">
                  <c:v>1.3600000000000021</c:v>
                </c:pt>
                <c:pt idx="171">
                  <c:v>1.3680000000000021</c:v>
                </c:pt>
                <c:pt idx="172">
                  <c:v>1.3760000000000021</c:v>
                </c:pt>
                <c:pt idx="173">
                  <c:v>1.3840000000000021</c:v>
                </c:pt>
                <c:pt idx="174">
                  <c:v>1.3920000000000021</c:v>
                </c:pt>
                <c:pt idx="175">
                  <c:v>1.4000000000000017</c:v>
                </c:pt>
                <c:pt idx="176">
                  <c:v>1.4080000000000017</c:v>
                </c:pt>
                <c:pt idx="177">
                  <c:v>1.4160000000000017</c:v>
                </c:pt>
                <c:pt idx="178">
                  <c:v>1.4240000000000017</c:v>
                </c:pt>
                <c:pt idx="179">
                  <c:v>1.4320000000000017</c:v>
                </c:pt>
                <c:pt idx="180">
                  <c:v>1.4400000000000017</c:v>
                </c:pt>
                <c:pt idx="181">
                  <c:v>1.4480000000000017</c:v>
                </c:pt>
                <c:pt idx="182">
                  <c:v>1.4560000000000017</c:v>
                </c:pt>
                <c:pt idx="183">
                  <c:v>1.4640000000000017</c:v>
                </c:pt>
                <c:pt idx="184">
                  <c:v>1.472000000000002</c:v>
                </c:pt>
                <c:pt idx="185">
                  <c:v>1.480000000000002</c:v>
                </c:pt>
                <c:pt idx="186">
                  <c:v>1.488000000000002</c:v>
                </c:pt>
                <c:pt idx="187">
                  <c:v>1.496000000000002</c:v>
                </c:pt>
                <c:pt idx="188">
                  <c:v>1.504000000000002</c:v>
                </c:pt>
                <c:pt idx="189">
                  <c:v>1.512000000000002</c:v>
                </c:pt>
                <c:pt idx="190">
                  <c:v>1.520000000000002</c:v>
                </c:pt>
                <c:pt idx="191">
                  <c:v>1.528000000000002</c:v>
                </c:pt>
                <c:pt idx="192">
                  <c:v>1.536000000000002</c:v>
                </c:pt>
                <c:pt idx="193">
                  <c:v>1.544000000000002</c:v>
                </c:pt>
                <c:pt idx="194">
                  <c:v>1.552000000000002</c:v>
                </c:pt>
                <c:pt idx="195">
                  <c:v>1.5600000000000021</c:v>
                </c:pt>
                <c:pt idx="196">
                  <c:v>1.5680000000000021</c:v>
                </c:pt>
                <c:pt idx="197">
                  <c:v>1.5760000000000021</c:v>
                </c:pt>
                <c:pt idx="198">
                  <c:v>1.5840000000000021</c:v>
                </c:pt>
                <c:pt idx="199">
                  <c:v>1.5920000000000021</c:v>
                </c:pt>
                <c:pt idx="200">
                  <c:v>1.6000000000000021</c:v>
                </c:pt>
                <c:pt idx="201">
                  <c:v>1.6080000000000021</c:v>
                </c:pt>
                <c:pt idx="202">
                  <c:v>1.6160000000000021</c:v>
                </c:pt>
                <c:pt idx="203">
                  <c:v>1.6240000000000021</c:v>
                </c:pt>
                <c:pt idx="204">
                  <c:v>1.6320000000000021</c:v>
                </c:pt>
                <c:pt idx="205">
                  <c:v>1.6400000000000021</c:v>
                </c:pt>
                <c:pt idx="206">
                  <c:v>1.6480000000000021</c:v>
                </c:pt>
                <c:pt idx="207">
                  <c:v>1.6560000000000021</c:v>
                </c:pt>
                <c:pt idx="208">
                  <c:v>1.6640000000000021</c:v>
                </c:pt>
                <c:pt idx="209">
                  <c:v>1.6720000000000024</c:v>
                </c:pt>
                <c:pt idx="210">
                  <c:v>1.6800000000000024</c:v>
                </c:pt>
                <c:pt idx="211">
                  <c:v>1.6880000000000024</c:v>
                </c:pt>
                <c:pt idx="212">
                  <c:v>1.6960000000000024</c:v>
                </c:pt>
                <c:pt idx="213">
                  <c:v>1.704000000000002</c:v>
                </c:pt>
                <c:pt idx="214">
                  <c:v>1.712000000000002</c:v>
                </c:pt>
                <c:pt idx="215">
                  <c:v>1.720000000000002</c:v>
                </c:pt>
                <c:pt idx="216">
                  <c:v>1.728000000000002</c:v>
                </c:pt>
                <c:pt idx="217">
                  <c:v>1.736000000000002</c:v>
                </c:pt>
                <c:pt idx="218">
                  <c:v>1.744000000000002</c:v>
                </c:pt>
                <c:pt idx="219">
                  <c:v>1.752000000000002</c:v>
                </c:pt>
                <c:pt idx="220">
                  <c:v>1.7600000000000022</c:v>
                </c:pt>
                <c:pt idx="221">
                  <c:v>1.7680000000000022</c:v>
                </c:pt>
                <c:pt idx="222">
                  <c:v>1.7760000000000022</c:v>
                </c:pt>
                <c:pt idx="223">
                  <c:v>1.7840000000000025</c:v>
                </c:pt>
                <c:pt idx="224">
                  <c:v>1.7920000000000025</c:v>
                </c:pt>
                <c:pt idx="225">
                  <c:v>1.8000000000000025</c:v>
                </c:pt>
                <c:pt idx="226">
                  <c:v>1.8080000000000025</c:v>
                </c:pt>
                <c:pt idx="227">
                  <c:v>1.8160000000000025</c:v>
                </c:pt>
                <c:pt idx="228">
                  <c:v>1.8240000000000027</c:v>
                </c:pt>
                <c:pt idx="229">
                  <c:v>1.8320000000000027</c:v>
                </c:pt>
                <c:pt idx="230">
                  <c:v>1.8400000000000027</c:v>
                </c:pt>
                <c:pt idx="231">
                  <c:v>1.8480000000000032</c:v>
                </c:pt>
                <c:pt idx="232">
                  <c:v>1.8560000000000034</c:v>
                </c:pt>
                <c:pt idx="233">
                  <c:v>1.8640000000000034</c:v>
                </c:pt>
                <c:pt idx="234">
                  <c:v>1.8720000000000034</c:v>
                </c:pt>
                <c:pt idx="235">
                  <c:v>1.8800000000000034</c:v>
                </c:pt>
                <c:pt idx="236">
                  <c:v>1.8880000000000037</c:v>
                </c:pt>
                <c:pt idx="237">
                  <c:v>1.8960000000000037</c:v>
                </c:pt>
                <c:pt idx="238">
                  <c:v>1.9040000000000037</c:v>
                </c:pt>
                <c:pt idx="239">
                  <c:v>1.9120000000000037</c:v>
                </c:pt>
                <c:pt idx="240">
                  <c:v>1.9200000000000039</c:v>
                </c:pt>
                <c:pt idx="241">
                  <c:v>1.9280000000000039</c:v>
                </c:pt>
                <c:pt idx="242">
                  <c:v>1.9360000000000039</c:v>
                </c:pt>
                <c:pt idx="243">
                  <c:v>1.9440000000000039</c:v>
                </c:pt>
                <c:pt idx="244">
                  <c:v>1.9520000000000042</c:v>
                </c:pt>
                <c:pt idx="245">
                  <c:v>1.9600000000000042</c:v>
                </c:pt>
                <c:pt idx="246">
                  <c:v>1.9680000000000042</c:v>
                </c:pt>
                <c:pt idx="247">
                  <c:v>1.9760000000000044</c:v>
                </c:pt>
                <c:pt idx="248">
                  <c:v>1.9840000000000044</c:v>
                </c:pt>
                <c:pt idx="249">
                  <c:v>1.9920000000000044</c:v>
                </c:pt>
                <c:pt idx="250">
                  <c:v>2.000000000000004</c:v>
                </c:pt>
                <c:pt idx="251">
                  <c:v>2.008000000000004</c:v>
                </c:pt>
                <c:pt idx="252">
                  <c:v>2.0160000000000036</c:v>
                </c:pt>
                <c:pt idx="253">
                  <c:v>2.0240000000000045</c:v>
                </c:pt>
                <c:pt idx="254">
                  <c:v>2.0320000000000036</c:v>
                </c:pt>
                <c:pt idx="255">
                  <c:v>2.0400000000000045</c:v>
                </c:pt>
                <c:pt idx="256">
                  <c:v>2.0480000000000045</c:v>
                </c:pt>
                <c:pt idx="257">
                  <c:v>2.056000000000004</c:v>
                </c:pt>
                <c:pt idx="258">
                  <c:v>2.0640000000000049</c:v>
                </c:pt>
                <c:pt idx="259">
                  <c:v>2.0720000000000041</c:v>
                </c:pt>
                <c:pt idx="260">
                  <c:v>2.0800000000000054</c:v>
                </c:pt>
                <c:pt idx="261">
                  <c:v>2.0880000000000054</c:v>
                </c:pt>
                <c:pt idx="262">
                  <c:v>2.0960000000000045</c:v>
                </c:pt>
                <c:pt idx="263">
                  <c:v>2.1040000000000054</c:v>
                </c:pt>
                <c:pt idx="264">
                  <c:v>2.112000000000005</c:v>
                </c:pt>
                <c:pt idx="265">
                  <c:v>2.1200000000000059</c:v>
                </c:pt>
                <c:pt idx="266">
                  <c:v>2.1280000000000059</c:v>
                </c:pt>
                <c:pt idx="267">
                  <c:v>2.136000000000005</c:v>
                </c:pt>
                <c:pt idx="268">
                  <c:v>2.1440000000000072</c:v>
                </c:pt>
                <c:pt idx="269">
                  <c:v>2.1520000000000064</c:v>
                </c:pt>
                <c:pt idx="270">
                  <c:v>2.1600000000000072</c:v>
                </c:pt>
                <c:pt idx="271">
                  <c:v>2.1680000000000073</c:v>
                </c:pt>
                <c:pt idx="272">
                  <c:v>2.1760000000000068</c:v>
                </c:pt>
                <c:pt idx="273">
                  <c:v>2.1840000000000077</c:v>
                </c:pt>
                <c:pt idx="274">
                  <c:v>2.1920000000000068</c:v>
                </c:pt>
                <c:pt idx="275">
                  <c:v>2.2000000000000077</c:v>
                </c:pt>
                <c:pt idx="276">
                  <c:v>2.2080000000000082</c:v>
                </c:pt>
                <c:pt idx="277">
                  <c:v>2.2160000000000073</c:v>
                </c:pt>
                <c:pt idx="278">
                  <c:v>2.2240000000000082</c:v>
                </c:pt>
                <c:pt idx="279">
                  <c:v>2.2320000000000073</c:v>
                </c:pt>
                <c:pt idx="280">
                  <c:v>2.2400000000000082</c:v>
                </c:pt>
                <c:pt idx="281">
                  <c:v>2.2480000000000082</c:v>
                </c:pt>
                <c:pt idx="282">
                  <c:v>2.2560000000000078</c:v>
                </c:pt>
                <c:pt idx="283">
                  <c:v>2.2640000000000082</c:v>
                </c:pt>
                <c:pt idx="284">
                  <c:v>2.2720000000000078</c:v>
                </c:pt>
                <c:pt idx="285">
                  <c:v>2.2800000000000082</c:v>
                </c:pt>
                <c:pt idx="286">
                  <c:v>2.2880000000000082</c:v>
                </c:pt>
                <c:pt idx="287">
                  <c:v>2.2960000000000083</c:v>
                </c:pt>
                <c:pt idx="288">
                  <c:v>2.3040000000000087</c:v>
                </c:pt>
                <c:pt idx="289">
                  <c:v>2.3120000000000078</c:v>
                </c:pt>
                <c:pt idx="290">
                  <c:v>2.3200000000000087</c:v>
                </c:pt>
                <c:pt idx="291">
                  <c:v>2.3280000000000087</c:v>
                </c:pt>
                <c:pt idx="292">
                  <c:v>2.3360000000000078</c:v>
                </c:pt>
                <c:pt idx="293">
                  <c:v>2.3440000000000087</c:v>
                </c:pt>
                <c:pt idx="294">
                  <c:v>2.3520000000000079</c:v>
                </c:pt>
                <c:pt idx="295">
                  <c:v>2.3600000000000088</c:v>
                </c:pt>
                <c:pt idx="296">
                  <c:v>2.3680000000000097</c:v>
                </c:pt>
                <c:pt idx="297">
                  <c:v>2.3760000000000083</c:v>
                </c:pt>
                <c:pt idx="298">
                  <c:v>2.3840000000000097</c:v>
                </c:pt>
                <c:pt idx="299">
                  <c:v>2.3920000000000083</c:v>
                </c:pt>
                <c:pt idx="300">
                  <c:v>2.4000000000000101</c:v>
                </c:pt>
                <c:pt idx="301">
                  <c:v>2.4080000000000101</c:v>
                </c:pt>
                <c:pt idx="302">
                  <c:v>2.4160000000000093</c:v>
                </c:pt>
                <c:pt idx="303">
                  <c:v>2.4240000000000101</c:v>
                </c:pt>
                <c:pt idx="304">
                  <c:v>2.4320000000000097</c:v>
                </c:pt>
                <c:pt idx="305">
                  <c:v>2.4400000000000106</c:v>
                </c:pt>
                <c:pt idx="306">
                  <c:v>2.4480000000000106</c:v>
                </c:pt>
                <c:pt idx="307">
                  <c:v>2.4560000000000097</c:v>
                </c:pt>
                <c:pt idx="308">
                  <c:v>2.4640000000000111</c:v>
                </c:pt>
                <c:pt idx="309">
                  <c:v>2.4720000000000102</c:v>
                </c:pt>
                <c:pt idx="310">
                  <c:v>2.4800000000000111</c:v>
                </c:pt>
                <c:pt idx="311">
                  <c:v>2.4880000000000115</c:v>
                </c:pt>
                <c:pt idx="312">
                  <c:v>2.4960000000000107</c:v>
                </c:pt>
                <c:pt idx="313">
                  <c:v>2.5040000000000115</c:v>
                </c:pt>
                <c:pt idx="314">
                  <c:v>2.5120000000000107</c:v>
                </c:pt>
                <c:pt idx="315">
                  <c:v>2.5200000000000116</c:v>
                </c:pt>
                <c:pt idx="316">
                  <c:v>2.5280000000000129</c:v>
                </c:pt>
                <c:pt idx="317">
                  <c:v>2.536000000000012</c:v>
                </c:pt>
                <c:pt idx="318">
                  <c:v>2.5440000000000129</c:v>
                </c:pt>
                <c:pt idx="319">
                  <c:v>2.5520000000000125</c:v>
                </c:pt>
                <c:pt idx="320">
                  <c:v>2.5600000000000134</c:v>
                </c:pt>
                <c:pt idx="321">
                  <c:v>2.5680000000000134</c:v>
                </c:pt>
                <c:pt idx="322">
                  <c:v>2.5760000000000125</c:v>
                </c:pt>
                <c:pt idx="323">
                  <c:v>2.5840000000000134</c:v>
                </c:pt>
                <c:pt idx="324">
                  <c:v>2.592000000000013</c:v>
                </c:pt>
                <c:pt idx="325">
                  <c:v>2.6000000000000139</c:v>
                </c:pt>
                <c:pt idx="326">
                  <c:v>2.6080000000000139</c:v>
                </c:pt>
                <c:pt idx="327">
                  <c:v>2.6160000000000134</c:v>
                </c:pt>
                <c:pt idx="328">
                  <c:v>2.6240000000000143</c:v>
                </c:pt>
                <c:pt idx="329">
                  <c:v>2.6320000000000134</c:v>
                </c:pt>
                <c:pt idx="330">
                  <c:v>2.6400000000000143</c:v>
                </c:pt>
                <c:pt idx="331">
                  <c:v>2.6480000000000148</c:v>
                </c:pt>
                <c:pt idx="332">
                  <c:v>2.6560000000000139</c:v>
                </c:pt>
                <c:pt idx="333">
                  <c:v>2.6640000000000148</c:v>
                </c:pt>
                <c:pt idx="334">
                  <c:v>2.6720000000000144</c:v>
                </c:pt>
                <c:pt idx="335">
                  <c:v>2.6800000000000153</c:v>
                </c:pt>
                <c:pt idx="336">
                  <c:v>2.6880000000000153</c:v>
                </c:pt>
                <c:pt idx="337">
                  <c:v>2.6960000000000144</c:v>
                </c:pt>
                <c:pt idx="338">
                  <c:v>2.7040000000000157</c:v>
                </c:pt>
                <c:pt idx="339">
                  <c:v>2.7120000000000148</c:v>
                </c:pt>
                <c:pt idx="340">
                  <c:v>2.7200000000000157</c:v>
                </c:pt>
                <c:pt idx="341">
                  <c:v>2.7280000000000162</c:v>
                </c:pt>
                <c:pt idx="342">
                  <c:v>2.7360000000000153</c:v>
                </c:pt>
                <c:pt idx="343">
                  <c:v>2.7440000000000162</c:v>
                </c:pt>
                <c:pt idx="344">
                  <c:v>2.7520000000000153</c:v>
                </c:pt>
                <c:pt idx="345">
                  <c:v>2.7600000000000167</c:v>
                </c:pt>
                <c:pt idx="346">
                  <c:v>2.7680000000000167</c:v>
                </c:pt>
                <c:pt idx="347">
                  <c:v>2.7760000000000158</c:v>
                </c:pt>
                <c:pt idx="348">
                  <c:v>2.7840000000000167</c:v>
                </c:pt>
                <c:pt idx="349">
                  <c:v>2.7920000000000162</c:v>
                </c:pt>
                <c:pt idx="350">
                  <c:v>2.8000000000000171</c:v>
                </c:pt>
                <c:pt idx="351">
                  <c:v>2.8080000000000171</c:v>
                </c:pt>
                <c:pt idx="352">
                  <c:v>2.8160000000000167</c:v>
                </c:pt>
                <c:pt idx="353">
                  <c:v>2.8240000000000172</c:v>
                </c:pt>
                <c:pt idx="354">
                  <c:v>2.8320000000000167</c:v>
                </c:pt>
                <c:pt idx="355">
                  <c:v>2.8400000000000172</c:v>
                </c:pt>
                <c:pt idx="356">
                  <c:v>2.8480000000000172</c:v>
                </c:pt>
                <c:pt idx="357">
                  <c:v>2.8560000000000167</c:v>
                </c:pt>
                <c:pt idx="358">
                  <c:v>2.8640000000000172</c:v>
                </c:pt>
                <c:pt idx="359">
                  <c:v>2.8720000000000168</c:v>
                </c:pt>
                <c:pt idx="360">
                  <c:v>2.8800000000000181</c:v>
                </c:pt>
                <c:pt idx="361">
                  <c:v>2.8880000000000181</c:v>
                </c:pt>
                <c:pt idx="362">
                  <c:v>2.8960000000000177</c:v>
                </c:pt>
                <c:pt idx="363">
                  <c:v>2.9040000000000181</c:v>
                </c:pt>
                <c:pt idx="364">
                  <c:v>2.9120000000000177</c:v>
                </c:pt>
                <c:pt idx="365">
                  <c:v>2.9200000000000181</c:v>
                </c:pt>
                <c:pt idx="366">
                  <c:v>2.9280000000000186</c:v>
                </c:pt>
                <c:pt idx="367">
                  <c:v>2.9360000000000177</c:v>
                </c:pt>
                <c:pt idx="368">
                  <c:v>2.9440000000000186</c:v>
                </c:pt>
                <c:pt idx="369">
                  <c:v>2.9520000000000177</c:v>
                </c:pt>
                <c:pt idx="370">
                  <c:v>2.9600000000000191</c:v>
                </c:pt>
                <c:pt idx="371">
                  <c:v>2.9680000000000191</c:v>
                </c:pt>
                <c:pt idx="372">
                  <c:v>2.9760000000000182</c:v>
                </c:pt>
                <c:pt idx="373">
                  <c:v>2.9840000000000191</c:v>
                </c:pt>
                <c:pt idx="374">
                  <c:v>2.9920000000000186</c:v>
                </c:pt>
                <c:pt idx="375">
                  <c:v>3.0000000000000195</c:v>
                </c:pt>
                <c:pt idx="376">
                  <c:v>3.0080000000000195</c:v>
                </c:pt>
                <c:pt idx="377">
                  <c:v>3.0160000000000187</c:v>
                </c:pt>
                <c:pt idx="378">
                  <c:v>3.02400000000002</c:v>
                </c:pt>
                <c:pt idx="379">
                  <c:v>3.0320000000000191</c:v>
                </c:pt>
                <c:pt idx="380">
                  <c:v>3.04000000000002</c:v>
                </c:pt>
                <c:pt idx="381">
                  <c:v>3.04800000000002</c:v>
                </c:pt>
                <c:pt idx="382">
                  <c:v>3.0560000000000196</c:v>
                </c:pt>
                <c:pt idx="383">
                  <c:v>3.0640000000000205</c:v>
                </c:pt>
                <c:pt idx="384">
                  <c:v>3.0720000000000196</c:v>
                </c:pt>
                <c:pt idx="385">
                  <c:v>3.0800000000000205</c:v>
                </c:pt>
                <c:pt idx="386">
                  <c:v>3.088000000000021</c:v>
                </c:pt>
                <c:pt idx="387">
                  <c:v>3.0960000000000201</c:v>
                </c:pt>
                <c:pt idx="388">
                  <c:v>3.104000000000021</c:v>
                </c:pt>
                <c:pt idx="389">
                  <c:v>3.1120000000000201</c:v>
                </c:pt>
                <c:pt idx="390">
                  <c:v>3.1200000000000214</c:v>
                </c:pt>
                <c:pt idx="391">
                  <c:v>3.1280000000000214</c:v>
                </c:pt>
                <c:pt idx="392">
                  <c:v>3.1360000000000205</c:v>
                </c:pt>
                <c:pt idx="393">
                  <c:v>3.1440000000000214</c:v>
                </c:pt>
                <c:pt idx="394">
                  <c:v>3.1520000000000206</c:v>
                </c:pt>
                <c:pt idx="395">
                  <c:v>3.1600000000000219</c:v>
                </c:pt>
                <c:pt idx="396">
                  <c:v>3.1680000000000219</c:v>
                </c:pt>
                <c:pt idx="397">
                  <c:v>3.176000000000021</c:v>
                </c:pt>
                <c:pt idx="398">
                  <c:v>3.1840000000000233</c:v>
                </c:pt>
                <c:pt idx="399">
                  <c:v>3.1920000000000224</c:v>
                </c:pt>
                <c:pt idx="400">
                  <c:v>3.2000000000000233</c:v>
                </c:pt>
                <c:pt idx="401">
                  <c:v>3.2080000000000233</c:v>
                </c:pt>
                <c:pt idx="402">
                  <c:v>3.2160000000000228</c:v>
                </c:pt>
                <c:pt idx="403">
                  <c:v>3.2240000000000237</c:v>
                </c:pt>
                <c:pt idx="404">
                  <c:v>3.2320000000000229</c:v>
                </c:pt>
                <c:pt idx="405">
                  <c:v>3.2400000000000237</c:v>
                </c:pt>
                <c:pt idx="406">
                  <c:v>3.2480000000000242</c:v>
                </c:pt>
                <c:pt idx="407">
                  <c:v>3.2560000000000233</c:v>
                </c:pt>
                <c:pt idx="408">
                  <c:v>3.2640000000000242</c:v>
                </c:pt>
                <c:pt idx="409">
                  <c:v>3.2720000000000233</c:v>
                </c:pt>
                <c:pt idx="410">
                  <c:v>3.2800000000000242</c:v>
                </c:pt>
                <c:pt idx="411">
                  <c:v>3.2880000000000242</c:v>
                </c:pt>
                <c:pt idx="412">
                  <c:v>3.2960000000000238</c:v>
                </c:pt>
                <c:pt idx="413">
                  <c:v>3.3040000000000238</c:v>
                </c:pt>
                <c:pt idx="414">
                  <c:v>3.3120000000000234</c:v>
                </c:pt>
                <c:pt idx="415">
                  <c:v>3.3200000000000243</c:v>
                </c:pt>
                <c:pt idx="416">
                  <c:v>3.3280000000000243</c:v>
                </c:pt>
                <c:pt idx="417">
                  <c:v>3.3360000000000234</c:v>
                </c:pt>
                <c:pt idx="418">
                  <c:v>3.3440000000000247</c:v>
                </c:pt>
                <c:pt idx="419">
                  <c:v>3.3520000000000238</c:v>
                </c:pt>
                <c:pt idx="420">
                  <c:v>3.3600000000000247</c:v>
                </c:pt>
                <c:pt idx="421">
                  <c:v>3.3680000000000248</c:v>
                </c:pt>
                <c:pt idx="422">
                  <c:v>3.3760000000000239</c:v>
                </c:pt>
                <c:pt idx="423">
                  <c:v>3.3840000000000248</c:v>
                </c:pt>
                <c:pt idx="424">
                  <c:v>3.3920000000000239</c:v>
                </c:pt>
                <c:pt idx="425">
                  <c:v>3.4000000000000248</c:v>
                </c:pt>
                <c:pt idx="426">
                  <c:v>3.4080000000000257</c:v>
                </c:pt>
                <c:pt idx="427">
                  <c:v>3.4160000000000244</c:v>
                </c:pt>
                <c:pt idx="428">
                  <c:v>3.4240000000000257</c:v>
                </c:pt>
                <c:pt idx="429">
                  <c:v>3.4320000000000248</c:v>
                </c:pt>
                <c:pt idx="430">
                  <c:v>3.4400000000000261</c:v>
                </c:pt>
                <c:pt idx="431">
                  <c:v>3.4480000000000262</c:v>
                </c:pt>
                <c:pt idx="432">
                  <c:v>3.4560000000000253</c:v>
                </c:pt>
                <c:pt idx="433">
                  <c:v>3.4640000000000266</c:v>
                </c:pt>
                <c:pt idx="434">
                  <c:v>3.4720000000000257</c:v>
                </c:pt>
                <c:pt idx="435">
                  <c:v>3.4800000000000266</c:v>
                </c:pt>
                <c:pt idx="436">
                  <c:v>3.4880000000000271</c:v>
                </c:pt>
                <c:pt idx="437">
                  <c:v>3.4960000000000258</c:v>
                </c:pt>
                <c:pt idx="438">
                  <c:v>3.5040000000000271</c:v>
                </c:pt>
                <c:pt idx="439">
                  <c:v>3.5120000000000267</c:v>
                </c:pt>
                <c:pt idx="440">
                  <c:v>3.5200000000000271</c:v>
                </c:pt>
                <c:pt idx="441">
                  <c:v>3.5280000000000276</c:v>
                </c:pt>
                <c:pt idx="442">
                  <c:v>3.5360000000000267</c:v>
                </c:pt>
                <c:pt idx="443">
                  <c:v>3.5440000000000276</c:v>
                </c:pt>
                <c:pt idx="444">
                  <c:v>3.5520000000000271</c:v>
                </c:pt>
                <c:pt idx="445">
                  <c:v>3.5600000000000276</c:v>
                </c:pt>
                <c:pt idx="446">
                  <c:v>3.568000000000028</c:v>
                </c:pt>
                <c:pt idx="447">
                  <c:v>3.5760000000000276</c:v>
                </c:pt>
                <c:pt idx="448">
                  <c:v>3.5840000000000281</c:v>
                </c:pt>
                <c:pt idx="449">
                  <c:v>3.5920000000000276</c:v>
                </c:pt>
                <c:pt idx="450">
                  <c:v>3.6000000000000281</c:v>
                </c:pt>
                <c:pt idx="451">
                  <c:v>3.6080000000000285</c:v>
                </c:pt>
                <c:pt idx="452">
                  <c:v>3.6160000000000281</c:v>
                </c:pt>
                <c:pt idx="453">
                  <c:v>3.6240000000000285</c:v>
                </c:pt>
                <c:pt idx="454">
                  <c:v>3.6320000000000281</c:v>
                </c:pt>
                <c:pt idx="455">
                  <c:v>3.6400000000000294</c:v>
                </c:pt>
                <c:pt idx="456">
                  <c:v>3.648000000000029</c:v>
                </c:pt>
                <c:pt idx="457">
                  <c:v>3.6560000000000286</c:v>
                </c:pt>
                <c:pt idx="458">
                  <c:v>3.664000000000029</c:v>
                </c:pt>
                <c:pt idx="459">
                  <c:v>3.6720000000000286</c:v>
                </c:pt>
                <c:pt idx="460">
                  <c:v>3.6800000000000299</c:v>
                </c:pt>
                <c:pt idx="461">
                  <c:v>3.6880000000000295</c:v>
                </c:pt>
                <c:pt idx="462">
                  <c:v>3.696000000000029</c:v>
                </c:pt>
                <c:pt idx="463">
                  <c:v>3.7040000000000313</c:v>
                </c:pt>
                <c:pt idx="464">
                  <c:v>3.7120000000000291</c:v>
                </c:pt>
                <c:pt idx="465">
                  <c:v>3.7200000000000313</c:v>
                </c:pt>
                <c:pt idx="466">
                  <c:v>3.7280000000000317</c:v>
                </c:pt>
                <c:pt idx="467">
                  <c:v>3.7360000000000304</c:v>
                </c:pt>
                <c:pt idx="468">
                  <c:v>3.7440000000000317</c:v>
                </c:pt>
                <c:pt idx="469">
                  <c:v>3.7520000000000304</c:v>
                </c:pt>
                <c:pt idx="470">
                  <c:v>3.7600000000000318</c:v>
                </c:pt>
                <c:pt idx="471">
                  <c:v>3.7680000000000322</c:v>
                </c:pt>
                <c:pt idx="472">
                  <c:v>3.7760000000000309</c:v>
                </c:pt>
                <c:pt idx="473">
                  <c:v>3.7840000000000322</c:v>
                </c:pt>
                <c:pt idx="474">
                  <c:v>3.7920000000000318</c:v>
                </c:pt>
                <c:pt idx="475">
                  <c:v>3.8000000000000314</c:v>
                </c:pt>
                <c:pt idx="476">
                  <c:v>3.8080000000000318</c:v>
                </c:pt>
                <c:pt idx="477">
                  <c:v>3.8160000000000323</c:v>
                </c:pt>
                <c:pt idx="478">
                  <c:v>3.8240000000000318</c:v>
                </c:pt>
                <c:pt idx="479">
                  <c:v>3.8320000000000323</c:v>
                </c:pt>
                <c:pt idx="480">
                  <c:v>3.8400000000000332</c:v>
                </c:pt>
                <c:pt idx="481">
                  <c:v>3.8480000000000332</c:v>
                </c:pt>
                <c:pt idx="482">
                  <c:v>3.8560000000000327</c:v>
                </c:pt>
                <c:pt idx="483">
                  <c:v>3.8640000000000332</c:v>
                </c:pt>
                <c:pt idx="484">
                  <c:v>3.8720000000000327</c:v>
                </c:pt>
                <c:pt idx="485">
                  <c:v>3.8800000000000332</c:v>
                </c:pt>
                <c:pt idx="486">
                  <c:v>3.8880000000000332</c:v>
                </c:pt>
                <c:pt idx="487">
                  <c:v>3.8960000000000328</c:v>
                </c:pt>
                <c:pt idx="488">
                  <c:v>3.9040000000000341</c:v>
                </c:pt>
                <c:pt idx="489">
                  <c:v>3.9120000000000328</c:v>
                </c:pt>
                <c:pt idx="490">
                  <c:v>3.9200000000000341</c:v>
                </c:pt>
                <c:pt idx="491">
                  <c:v>3.9280000000000332</c:v>
                </c:pt>
                <c:pt idx="492">
                  <c:v>3.9360000000000337</c:v>
                </c:pt>
                <c:pt idx="493">
                  <c:v>3.9440000000000341</c:v>
                </c:pt>
                <c:pt idx="494">
                  <c:v>3.9520000000000337</c:v>
                </c:pt>
                <c:pt idx="495">
                  <c:v>3.9600000000000342</c:v>
                </c:pt>
                <c:pt idx="496">
                  <c:v>3.9680000000000346</c:v>
                </c:pt>
                <c:pt idx="497">
                  <c:v>3.9760000000000337</c:v>
                </c:pt>
                <c:pt idx="498">
                  <c:v>3.9840000000000346</c:v>
                </c:pt>
                <c:pt idx="499">
                  <c:v>3.9920000000000337</c:v>
                </c:pt>
                <c:pt idx="500">
                  <c:v>4.0000000000000364</c:v>
                </c:pt>
                <c:pt idx="501">
                  <c:v>4.0080000000000364</c:v>
                </c:pt>
                <c:pt idx="502">
                  <c:v>4.0160000000000338</c:v>
                </c:pt>
                <c:pt idx="503">
                  <c:v>4.024000000000032</c:v>
                </c:pt>
                <c:pt idx="504">
                  <c:v>4.0320000000000338</c:v>
                </c:pt>
                <c:pt idx="505">
                  <c:v>4.0400000000000329</c:v>
                </c:pt>
                <c:pt idx="506">
                  <c:v>4.0480000000000329</c:v>
                </c:pt>
                <c:pt idx="507">
                  <c:v>4.056000000000032</c:v>
                </c:pt>
                <c:pt idx="508">
                  <c:v>4.0640000000000303</c:v>
                </c:pt>
                <c:pt idx="509">
                  <c:v>4.072000000000032</c:v>
                </c:pt>
                <c:pt idx="510">
                  <c:v>4.0800000000000312</c:v>
                </c:pt>
                <c:pt idx="511">
                  <c:v>4.0880000000000312</c:v>
                </c:pt>
                <c:pt idx="512">
                  <c:v>4.0960000000000303</c:v>
                </c:pt>
                <c:pt idx="513">
                  <c:v>4.1040000000000285</c:v>
                </c:pt>
                <c:pt idx="514">
                  <c:v>4.1120000000000285</c:v>
                </c:pt>
                <c:pt idx="515">
                  <c:v>4.1200000000000285</c:v>
                </c:pt>
                <c:pt idx="516">
                  <c:v>4.1280000000000285</c:v>
                </c:pt>
                <c:pt idx="517">
                  <c:v>4.1360000000000294</c:v>
                </c:pt>
                <c:pt idx="518">
                  <c:v>4.1440000000000285</c:v>
                </c:pt>
                <c:pt idx="519">
                  <c:v>4.1520000000000286</c:v>
                </c:pt>
                <c:pt idx="520">
                  <c:v>4.1600000000000277</c:v>
                </c:pt>
                <c:pt idx="521">
                  <c:v>4.1680000000000277</c:v>
                </c:pt>
                <c:pt idx="522">
                  <c:v>4.1760000000000295</c:v>
                </c:pt>
                <c:pt idx="523">
                  <c:v>4.1840000000000268</c:v>
                </c:pt>
                <c:pt idx="524">
                  <c:v>4.1920000000000268</c:v>
                </c:pt>
                <c:pt idx="525">
                  <c:v>4.2000000000000286</c:v>
                </c:pt>
                <c:pt idx="526">
                  <c:v>4.2080000000000277</c:v>
                </c:pt>
                <c:pt idx="527">
                  <c:v>4.2160000000000277</c:v>
                </c:pt>
                <c:pt idx="528">
                  <c:v>4.2240000000000251</c:v>
                </c:pt>
                <c:pt idx="529">
                  <c:v>4.2320000000000269</c:v>
                </c:pt>
                <c:pt idx="530">
                  <c:v>4.2400000000000269</c:v>
                </c:pt>
                <c:pt idx="531">
                  <c:v>4.248000000000026</c:v>
                </c:pt>
                <c:pt idx="532">
                  <c:v>4.256000000000026</c:v>
                </c:pt>
                <c:pt idx="533">
                  <c:v>4.2640000000000216</c:v>
                </c:pt>
                <c:pt idx="534">
                  <c:v>4.2720000000000233</c:v>
                </c:pt>
                <c:pt idx="535">
                  <c:v>4.2800000000000233</c:v>
                </c:pt>
                <c:pt idx="536">
                  <c:v>4.2880000000000233</c:v>
                </c:pt>
                <c:pt idx="537">
                  <c:v>4.2960000000000234</c:v>
                </c:pt>
                <c:pt idx="538">
                  <c:v>4.3040000000000225</c:v>
                </c:pt>
                <c:pt idx="539">
                  <c:v>4.3120000000000216</c:v>
                </c:pt>
                <c:pt idx="540">
                  <c:v>4.3200000000000216</c:v>
                </c:pt>
                <c:pt idx="541">
                  <c:v>4.3280000000000207</c:v>
                </c:pt>
                <c:pt idx="542">
                  <c:v>4.3360000000000225</c:v>
                </c:pt>
                <c:pt idx="543">
                  <c:v>4.3440000000000207</c:v>
                </c:pt>
                <c:pt idx="544">
                  <c:v>4.3520000000000181</c:v>
                </c:pt>
                <c:pt idx="545">
                  <c:v>4.3600000000000181</c:v>
                </c:pt>
                <c:pt idx="546">
                  <c:v>4.3680000000000181</c:v>
                </c:pt>
                <c:pt idx="547">
                  <c:v>4.376000000000019</c:v>
                </c:pt>
                <c:pt idx="548">
                  <c:v>4.3840000000000172</c:v>
                </c:pt>
                <c:pt idx="549">
                  <c:v>4.3920000000000163</c:v>
                </c:pt>
                <c:pt idx="550">
                  <c:v>4.4000000000000181</c:v>
                </c:pt>
                <c:pt idx="551">
                  <c:v>4.4080000000000181</c:v>
                </c:pt>
                <c:pt idx="552">
                  <c:v>4.4160000000000172</c:v>
                </c:pt>
                <c:pt idx="553">
                  <c:v>4.4240000000000155</c:v>
                </c:pt>
                <c:pt idx="554">
                  <c:v>4.4320000000000173</c:v>
                </c:pt>
                <c:pt idx="555">
                  <c:v>4.4400000000000164</c:v>
                </c:pt>
                <c:pt idx="556">
                  <c:v>4.4480000000000164</c:v>
                </c:pt>
                <c:pt idx="557">
                  <c:v>4.4560000000000164</c:v>
                </c:pt>
                <c:pt idx="558">
                  <c:v>4.4640000000000155</c:v>
                </c:pt>
                <c:pt idx="559">
                  <c:v>4.4720000000000164</c:v>
                </c:pt>
                <c:pt idx="560">
                  <c:v>4.4800000000000164</c:v>
                </c:pt>
                <c:pt idx="561">
                  <c:v>4.4880000000000164</c:v>
                </c:pt>
                <c:pt idx="562">
                  <c:v>4.4960000000000164</c:v>
                </c:pt>
                <c:pt idx="563">
                  <c:v>4.504000000000012</c:v>
                </c:pt>
                <c:pt idx="564">
                  <c:v>4.512000000000012</c:v>
                </c:pt>
                <c:pt idx="565">
                  <c:v>4.520000000000012</c:v>
                </c:pt>
                <c:pt idx="566">
                  <c:v>4.5280000000000111</c:v>
                </c:pt>
                <c:pt idx="567">
                  <c:v>4.5360000000000129</c:v>
                </c:pt>
                <c:pt idx="568">
                  <c:v>4.5440000000000111</c:v>
                </c:pt>
                <c:pt idx="569">
                  <c:v>4.5520000000000103</c:v>
                </c:pt>
                <c:pt idx="570">
                  <c:v>4.5600000000000103</c:v>
                </c:pt>
                <c:pt idx="571">
                  <c:v>4.5680000000000094</c:v>
                </c:pt>
                <c:pt idx="572">
                  <c:v>4.5760000000000112</c:v>
                </c:pt>
                <c:pt idx="573">
                  <c:v>4.5840000000000094</c:v>
                </c:pt>
                <c:pt idx="574">
                  <c:v>4.5920000000000085</c:v>
                </c:pt>
                <c:pt idx="575">
                  <c:v>4.6000000000000085</c:v>
                </c:pt>
                <c:pt idx="576">
                  <c:v>4.6080000000000085</c:v>
                </c:pt>
                <c:pt idx="577">
                  <c:v>4.6160000000000085</c:v>
                </c:pt>
                <c:pt idx="578">
                  <c:v>4.6240000000000068</c:v>
                </c:pt>
                <c:pt idx="579">
                  <c:v>4.6320000000000086</c:v>
                </c:pt>
                <c:pt idx="580">
                  <c:v>4.6400000000000086</c:v>
                </c:pt>
                <c:pt idx="581">
                  <c:v>4.6480000000000086</c:v>
                </c:pt>
                <c:pt idx="582">
                  <c:v>4.6560000000000077</c:v>
                </c:pt>
                <c:pt idx="583">
                  <c:v>4.6640000000000059</c:v>
                </c:pt>
                <c:pt idx="584">
                  <c:v>4.6720000000000077</c:v>
                </c:pt>
                <c:pt idx="585">
                  <c:v>4.6800000000000068</c:v>
                </c:pt>
                <c:pt idx="586">
                  <c:v>4.6880000000000068</c:v>
                </c:pt>
                <c:pt idx="587">
                  <c:v>4.6960000000000068</c:v>
                </c:pt>
                <c:pt idx="588">
                  <c:v>4.704000000000006</c:v>
                </c:pt>
                <c:pt idx="589">
                  <c:v>4.712000000000006</c:v>
                </c:pt>
                <c:pt idx="590">
                  <c:v>4.7200000000000051</c:v>
                </c:pt>
                <c:pt idx="591">
                  <c:v>4.7280000000000051</c:v>
                </c:pt>
                <c:pt idx="592">
                  <c:v>4.7360000000000069</c:v>
                </c:pt>
                <c:pt idx="593">
                  <c:v>4.7440000000000042</c:v>
                </c:pt>
                <c:pt idx="594">
                  <c:v>4.7520000000000042</c:v>
                </c:pt>
                <c:pt idx="595">
                  <c:v>4.7600000000000042</c:v>
                </c:pt>
                <c:pt idx="596">
                  <c:v>4.7680000000000025</c:v>
                </c:pt>
                <c:pt idx="597">
                  <c:v>4.7760000000000034</c:v>
                </c:pt>
                <c:pt idx="598">
                  <c:v>4.7840000000000025</c:v>
                </c:pt>
                <c:pt idx="599">
                  <c:v>4.7920000000000025</c:v>
                </c:pt>
                <c:pt idx="600">
                  <c:v>4.8000000000000025</c:v>
                </c:pt>
                <c:pt idx="601">
                  <c:v>4.8080000000000016</c:v>
                </c:pt>
                <c:pt idx="602">
                  <c:v>4.8160000000000016</c:v>
                </c:pt>
                <c:pt idx="603">
                  <c:v>4.8239999999999998</c:v>
                </c:pt>
                <c:pt idx="604">
                  <c:v>4.8320000000000007</c:v>
                </c:pt>
                <c:pt idx="605">
                  <c:v>4.8400000000000007</c:v>
                </c:pt>
                <c:pt idx="606">
                  <c:v>4.8480000000000008</c:v>
                </c:pt>
                <c:pt idx="607">
                  <c:v>4.8559999999999981</c:v>
                </c:pt>
                <c:pt idx="608">
                  <c:v>4.8639999999999981</c:v>
                </c:pt>
                <c:pt idx="609">
                  <c:v>4.871999999999999</c:v>
                </c:pt>
                <c:pt idx="610">
                  <c:v>4.879999999999999</c:v>
                </c:pt>
                <c:pt idx="611">
                  <c:v>4.8879999999999972</c:v>
                </c:pt>
                <c:pt idx="612">
                  <c:v>4.8959999999999964</c:v>
                </c:pt>
                <c:pt idx="613">
                  <c:v>4.9039999999999981</c:v>
                </c:pt>
                <c:pt idx="614">
                  <c:v>4.9119999999999973</c:v>
                </c:pt>
                <c:pt idx="615">
                  <c:v>4.9199999999999973</c:v>
                </c:pt>
                <c:pt idx="616">
                  <c:v>4.9279999999999955</c:v>
                </c:pt>
                <c:pt idx="617">
                  <c:v>4.9359999999999964</c:v>
                </c:pt>
                <c:pt idx="618">
                  <c:v>4.9439999999999964</c:v>
                </c:pt>
                <c:pt idx="619">
                  <c:v>4.9519999999999964</c:v>
                </c:pt>
                <c:pt idx="620">
                  <c:v>4.9599999999999964</c:v>
                </c:pt>
                <c:pt idx="621">
                  <c:v>4.9679999999999955</c:v>
                </c:pt>
                <c:pt idx="622">
                  <c:v>4.9759999999999964</c:v>
                </c:pt>
                <c:pt idx="623">
                  <c:v>4.9839999999999964</c:v>
                </c:pt>
                <c:pt idx="624">
                  <c:v>4.9919999999999964</c:v>
                </c:pt>
                <c:pt idx="625">
                  <c:v>4.9999999999999938</c:v>
                </c:pt>
                <c:pt idx="626">
                  <c:v>5.007999999999992</c:v>
                </c:pt>
                <c:pt idx="627">
                  <c:v>5.015999999999992</c:v>
                </c:pt>
                <c:pt idx="628">
                  <c:v>5.0239999999999911</c:v>
                </c:pt>
                <c:pt idx="629">
                  <c:v>5.0319999999999929</c:v>
                </c:pt>
                <c:pt idx="630">
                  <c:v>5.0399999999999929</c:v>
                </c:pt>
                <c:pt idx="631">
                  <c:v>5.0479999999999903</c:v>
                </c:pt>
                <c:pt idx="632">
                  <c:v>5.0559999999999903</c:v>
                </c:pt>
                <c:pt idx="633">
                  <c:v>5.0639999999999903</c:v>
                </c:pt>
                <c:pt idx="634">
                  <c:v>5.0719999999999912</c:v>
                </c:pt>
                <c:pt idx="635">
                  <c:v>5.0799999999999912</c:v>
                </c:pt>
                <c:pt idx="636">
                  <c:v>5.0879999999999885</c:v>
                </c:pt>
                <c:pt idx="637">
                  <c:v>5.0959999999999885</c:v>
                </c:pt>
                <c:pt idx="638">
                  <c:v>5.1039999999999885</c:v>
                </c:pt>
                <c:pt idx="639">
                  <c:v>5.1119999999999886</c:v>
                </c:pt>
                <c:pt idx="640">
                  <c:v>5.1199999999999886</c:v>
                </c:pt>
                <c:pt idx="641">
                  <c:v>5.1279999999999877</c:v>
                </c:pt>
                <c:pt idx="642">
                  <c:v>5.1359999999999886</c:v>
                </c:pt>
                <c:pt idx="643">
                  <c:v>5.1439999999999886</c:v>
                </c:pt>
                <c:pt idx="644">
                  <c:v>5.1519999999999877</c:v>
                </c:pt>
                <c:pt idx="645">
                  <c:v>5.1599999999999877</c:v>
                </c:pt>
                <c:pt idx="646">
                  <c:v>5.1679999999999859</c:v>
                </c:pt>
                <c:pt idx="647">
                  <c:v>5.1759999999999868</c:v>
                </c:pt>
                <c:pt idx="648">
                  <c:v>5.1839999999999868</c:v>
                </c:pt>
                <c:pt idx="649">
                  <c:v>5.1919999999999868</c:v>
                </c:pt>
                <c:pt idx="650">
                  <c:v>5.199999999999986</c:v>
                </c:pt>
                <c:pt idx="651">
                  <c:v>5.207999999999986</c:v>
                </c:pt>
                <c:pt idx="652">
                  <c:v>5.2159999999999851</c:v>
                </c:pt>
                <c:pt idx="653">
                  <c:v>5.2239999999999851</c:v>
                </c:pt>
                <c:pt idx="654">
                  <c:v>5.2319999999999869</c:v>
                </c:pt>
                <c:pt idx="655">
                  <c:v>5.239999999999986</c:v>
                </c:pt>
                <c:pt idx="656">
                  <c:v>5.2479999999999842</c:v>
                </c:pt>
                <c:pt idx="657">
                  <c:v>5.2559999999999842</c:v>
                </c:pt>
                <c:pt idx="658">
                  <c:v>5.2639999999999825</c:v>
                </c:pt>
                <c:pt idx="659">
                  <c:v>5.2719999999999834</c:v>
                </c:pt>
                <c:pt idx="660">
                  <c:v>5.2799999999999834</c:v>
                </c:pt>
                <c:pt idx="661">
                  <c:v>5.2879999999999825</c:v>
                </c:pt>
                <c:pt idx="662">
                  <c:v>5.2959999999999825</c:v>
                </c:pt>
                <c:pt idx="663">
                  <c:v>5.3039999999999816</c:v>
                </c:pt>
                <c:pt idx="664">
                  <c:v>5.3119999999999816</c:v>
                </c:pt>
                <c:pt idx="665">
                  <c:v>5.3199999999999816</c:v>
                </c:pt>
                <c:pt idx="666">
                  <c:v>5.327999999999979</c:v>
                </c:pt>
                <c:pt idx="667">
                  <c:v>5.3359999999999808</c:v>
                </c:pt>
                <c:pt idx="668">
                  <c:v>5.3439999999999808</c:v>
                </c:pt>
                <c:pt idx="669">
                  <c:v>5.3519999999999799</c:v>
                </c:pt>
                <c:pt idx="670">
                  <c:v>5.3599999999999799</c:v>
                </c:pt>
                <c:pt idx="671">
                  <c:v>5.3679999999999772</c:v>
                </c:pt>
                <c:pt idx="672">
                  <c:v>5.375999999999979</c:v>
                </c:pt>
                <c:pt idx="673">
                  <c:v>5.383999999999979</c:v>
                </c:pt>
                <c:pt idx="674">
                  <c:v>5.3919999999999781</c:v>
                </c:pt>
                <c:pt idx="675">
                  <c:v>5.3999999999999782</c:v>
                </c:pt>
                <c:pt idx="676">
                  <c:v>5.4079999999999782</c:v>
                </c:pt>
                <c:pt idx="677">
                  <c:v>5.4159999999999773</c:v>
                </c:pt>
                <c:pt idx="678">
                  <c:v>5.4239999999999773</c:v>
                </c:pt>
                <c:pt idx="679">
                  <c:v>5.4319999999999791</c:v>
                </c:pt>
                <c:pt idx="680">
                  <c:v>5.4399999999999782</c:v>
                </c:pt>
                <c:pt idx="681">
                  <c:v>5.4479999999999764</c:v>
                </c:pt>
                <c:pt idx="682">
                  <c:v>5.4559999999999764</c:v>
                </c:pt>
                <c:pt idx="683">
                  <c:v>5.4639999999999764</c:v>
                </c:pt>
                <c:pt idx="684">
                  <c:v>5.4719999999999782</c:v>
                </c:pt>
                <c:pt idx="685">
                  <c:v>5.4799999999999773</c:v>
                </c:pt>
                <c:pt idx="686">
                  <c:v>5.4879999999999765</c:v>
                </c:pt>
                <c:pt idx="687">
                  <c:v>5.4959999999999765</c:v>
                </c:pt>
                <c:pt idx="688">
                  <c:v>5.5039999999999738</c:v>
                </c:pt>
                <c:pt idx="689">
                  <c:v>5.5119999999999738</c:v>
                </c:pt>
                <c:pt idx="690">
                  <c:v>5.5199999999999729</c:v>
                </c:pt>
                <c:pt idx="691">
                  <c:v>5.5279999999999712</c:v>
                </c:pt>
                <c:pt idx="692">
                  <c:v>5.5359999999999729</c:v>
                </c:pt>
                <c:pt idx="693">
                  <c:v>5.5439999999999721</c:v>
                </c:pt>
                <c:pt idx="694">
                  <c:v>5.5519999999999721</c:v>
                </c:pt>
                <c:pt idx="695">
                  <c:v>5.5599999999999721</c:v>
                </c:pt>
                <c:pt idx="696">
                  <c:v>5.5679999999999694</c:v>
                </c:pt>
                <c:pt idx="697">
                  <c:v>5.5759999999999712</c:v>
                </c:pt>
                <c:pt idx="698">
                  <c:v>5.5839999999999703</c:v>
                </c:pt>
                <c:pt idx="699">
                  <c:v>5.5919999999999703</c:v>
                </c:pt>
                <c:pt idx="700">
                  <c:v>5.5999999999999703</c:v>
                </c:pt>
                <c:pt idx="701">
                  <c:v>5.6079999999999695</c:v>
                </c:pt>
                <c:pt idx="702">
                  <c:v>5.6159999999999695</c:v>
                </c:pt>
                <c:pt idx="703">
                  <c:v>5.6239999999999695</c:v>
                </c:pt>
                <c:pt idx="704">
                  <c:v>5.6319999999999704</c:v>
                </c:pt>
                <c:pt idx="705">
                  <c:v>5.6399999999999704</c:v>
                </c:pt>
                <c:pt idx="706">
                  <c:v>5.6479999999999677</c:v>
                </c:pt>
                <c:pt idx="707">
                  <c:v>5.6559999999999677</c:v>
                </c:pt>
                <c:pt idx="708">
                  <c:v>5.6639999999999677</c:v>
                </c:pt>
                <c:pt idx="709">
                  <c:v>5.6719999999999686</c:v>
                </c:pt>
                <c:pt idx="710">
                  <c:v>5.6799999999999686</c:v>
                </c:pt>
                <c:pt idx="711">
                  <c:v>5.6879999999999669</c:v>
                </c:pt>
                <c:pt idx="712">
                  <c:v>5.695999999999966</c:v>
                </c:pt>
                <c:pt idx="713">
                  <c:v>5.7039999999999678</c:v>
                </c:pt>
                <c:pt idx="714">
                  <c:v>5.7119999999999678</c:v>
                </c:pt>
                <c:pt idx="715">
                  <c:v>5.7199999999999669</c:v>
                </c:pt>
                <c:pt idx="716">
                  <c:v>5.7279999999999651</c:v>
                </c:pt>
                <c:pt idx="717">
                  <c:v>5.735999999999966</c:v>
                </c:pt>
                <c:pt idx="718">
                  <c:v>5.743999999999966</c:v>
                </c:pt>
                <c:pt idx="719">
                  <c:v>5.751999999999966</c:v>
                </c:pt>
                <c:pt idx="720">
                  <c:v>5.7599999999999634</c:v>
                </c:pt>
                <c:pt idx="721">
                  <c:v>5.7679999999999625</c:v>
                </c:pt>
                <c:pt idx="722">
                  <c:v>5.7759999999999634</c:v>
                </c:pt>
                <c:pt idx="723">
                  <c:v>5.7839999999999634</c:v>
                </c:pt>
                <c:pt idx="724">
                  <c:v>5.7919999999999634</c:v>
                </c:pt>
                <c:pt idx="725">
                  <c:v>5.7999999999999634</c:v>
                </c:pt>
                <c:pt idx="726">
                  <c:v>5.8079999999999616</c:v>
                </c:pt>
                <c:pt idx="727">
                  <c:v>5.8159999999999616</c:v>
                </c:pt>
                <c:pt idx="728">
                  <c:v>5.8239999999999608</c:v>
                </c:pt>
                <c:pt idx="729">
                  <c:v>5.8319999999999625</c:v>
                </c:pt>
                <c:pt idx="730">
                  <c:v>5.8399999999999626</c:v>
                </c:pt>
                <c:pt idx="731">
                  <c:v>5.8479999999999581</c:v>
                </c:pt>
                <c:pt idx="732">
                  <c:v>5.8559999999999581</c:v>
                </c:pt>
                <c:pt idx="733">
                  <c:v>5.8639999999999572</c:v>
                </c:pt>
                <c:pt idx="734">
                  <c:v>5.871999999999959</c:v>
                </c:pt>
                <c:pt idx="735">
                  <c:v>5.879999999999959</c:v>
                </c:pt>
                <c:pt idx="736">
                  <c:v>5.8879999999999564</c:v>
                </c:pt>
                <c:pt idx="737">
                  <c:v>5.8959999999999564</c:v>
                </c:pt>
                <c:pt idx="738">
                  <c:v>5.9039999999999582</c:v>
                </c:pt>
                <c:pt idx="739">
                  <c:v>5.9119999999999573</c:v>
                </c:pt>
                <c:pt idx="740">
                  <c:v>5.9199999999999573</c:v>
                </c:pt>
                <c:pt idx="741">
                  <c:v>5.9279999999999555</c:v>
                </c:pt>
                <c:pt idx="742">
                  <c:v>5.9359999999999564</c:v>
                </c:pt>
                <c:pt idx="743">
                  <c:v>5.9439999999999564</c:v>
                </c:pt>
                <c:pt idx="744">
                  <c:v>5.9519999999999564</c:v>
                </c:pt>
                <c:pt idx="745">
                  <c:v>5.9599999999999564</c:v>
                </c:pt>
                <c:pt idx="746">
                  <c:v>5.9679999999999556</c:v>
                </c:pt>
                <c:pt idx="747">
                  <c:v>5.9759999999999565</c:v>
                </c:pt>
                <c:pt idx="748">
                  <c:v>5.9839999999999565</c:v>
                </c:pt>
                <c:pt idx="749">
                  <c:v>5.9919999999999565</c:v>
                </c:pt>
                <c:pt idx="750">
                  <c:v>5.9999999999999538</c:v>
                </c:pt>
                <c:pt idx="751">
                  <c:v>6.007999999999952</c:v>
                </c:pt>
                <c:pt idx="752">
                  <c:v>6.0159999999999521</c:v>
                </c:pt>
                <c:pt idx="753">
                  <c:v>6.0239999999999512</c:v>
                </c:pt>
                <c:pt idx="754">
                  <c:v>6.031999999999953</c:v>
                </c:pt>
                <c:pt idx="755">
                  <c:v>6.0399999999999521</c:v>
                </c:pt>
                <c:pt idx="756">
                  <c:v>6.0479999999999503</c:v>
                </c:pt>
                <c:pt idx="757">
                  <c:v>6.0559999999999503</c:v>
                </c:pt>
                <c:pt idx="758">
                  <c:v>6.0639999999999494</c:v>
                </c:pt>
                <c:pt idx="759">
                  <c:v>6.0719999999999512</c:v>
                </c:pt>
                <c:pt idx="760">
                  <c:v>6.0799999999999512</c:v>
                </c:pt>
                <c:pt idx="761">
                  <c:v>6.0879999999999495</c:v>
                </c:pt>
                <c:pt idx="762">
                  <c:v>6.0959999999999495</c:v>
                </c:pt>
                <c:pt idx="763">
                  <c:v>6.1039999999999495</c:v>
                </c:pt>
                <c:pt idx="764">
                  <c:v>6.1119999999999495</c:v>
                </c:pt>
                <c:pt idx="765">
                  <c:v>6.1199999999999495</c:v>
                </c:pt>
                <c:pt idx="766">
                  <c:v>6.1279999999999468</c:v>
                </c:pt>
                <c:pt idx="767">
                  <c:v>6.1359999999999486</c:v>
                </c:pt>
                <c:pt idx="768">
                  <c:v>6.1439999999999486</c:v>
                </c:pt>
                <c:pt idx="769">
                  <c:v>6.1519999999999477</c:v>
                </c:pt>
                <c:pt idx="770">
                  <c:v>6.1599999999999477</c:v>
                </c:pt>
                <c:pt idx="771">
                  <c:v>6.167999999999946</c:v>
                </c:pt>
                <c:pt idx="772">
                  <c:v>6.1759999999999469</c:v>
                </c:pt>
                <c:pt idx="773">
                  <c:v>6.1839999999999469</c:v>
                </c:pt>
                <c:pt idx="774">
                  <c:v>6.1919999999999469</c:v>
                </c:pt>
                <c:pt idx="775">
                  <c:v>6.199999999999946</c:v>
                </c:pt>
                <c:pt idx="776">
                  <c:v>6.207999999999946</c:v>
                </c:pt>
                <c:pt idx="777">
                  <c:v>6.2159999999999451</c:v>
                </c:pt>
                <c:pt idx="778">
                  <c:v>6.2239999999999451</c:v>
                </c:pt>
                <c:pt idx="779">
                  <c:v>6.2319999999999469</c:v>
                </c:pt>
                <c:pt idx="780">
                  <c:v>6.239999999999946</c:v>
                </c:pt>
                <c:pt idx="781">
                  <c:v>6.2479999999999443</c:v>
                </c:pt>
                <c:pt idx="782">
                  <c:v>6.2559999999999443</c:v>
                </c:pt>
                <c:pt idx="783">
                  <c:v>6.2639999999999425</c:v>
                </c:pt>
                <c:pt idx="784">
                  <c:v>6.2719999999999434</c:v>
                </c:pt>
                <c:pt idx="785">
                  <c:v>6.2799999999999434</c:v>
                </c:pt>
                <c:pt idx="786">
                  <c:v>6.2879999999999425</c:v>
                </c:pt>
                <c:pt idx="787">
                  <c:v>6.2959999999999425</c:v>
                </c:pt>
                <c:pt idx="788">
                  <c:v>6.3039999999999417</c:v>
                </c:pt>
                <c:pt idx="789">
                  <c:v>6.3119999999999417</c:v>
                </c:pt>
                <c:pt idx="790">
                  <c:v>6.3199999999999417</c:v>
                </c:pt>
                <c:pt idx="791">
                  <c:v>6.327999999999939</c:v>
                </c:pt>
                <c:pt idx="792">
                  <c:v>6.3359999999999408</c:v>
                </c:pt>
                <c:pt idx="793">
                  <c:v>6.3439999999999399</c:v>
                </c:pt>
                <c:pt idx="794">
                  <c:v>6.3519999999999399</c:v>
                </c:pt>
                <c:pt idx="795">
                  <c:v>6.3599999999999399</c:v>
                </c:pt>
                <c:pt idx="796">
                  <c:v>6.3679999999999382</c:v>
                </c:pt>
                <c:pt idx="797">
                  <c:v>6.375999999999939</c:v>
                </c:pt>
                <c:pt idx="798">
                  <c:v>6.3839999999999391</c:v>
                </c:pt>
                <c:pt idx="799">
                  <c:v>6.3919999999999382</c:v>
                </c:pt>
                <c:pt idx="800">
                  <c:v>6.3999999999999382</c:v>
                </c:pt>
                <c:pt idx="801">
                  <c:v>6.4079999999999382</c:v>
                </c:pt>
                <c:pt idx="802">
                  <c:v>6.4159999999999373</c:v>
                </c:pt>
                <c:pt idx="803">
                  <c:v>6.4239999999999373</c:v>
                </c:pt>
                <c:pt idx="804">
                  <c:v>6.4319999999999391</c:v>
                </c:pt>
                <c:pt idx="805">
                  <c:v>6.4399999999999382</c:v>
                </c:pt>
                <c:pt idx="806">
                  <c:v>6.4479999999999364</c:v>
                </c:pt>
                <c:pt idx="807">
                  <c:v>6.4559999999999373</c:v>
                </c:pt>
                <c:pt idx="808">
                  <c:v>6.4639999999999374</c:v>
                </c:pt>
                <c:pt idx="809">
                  <c:v>6.4719999999999382</c:v>
                </c:pt>
                <c:pt idx="810">
                  <c:v>6.4799999999999383</c:v>
                </c:pt>
                <c:pt idx="811">
                  <c:v>6.4879999999999365</c:v>
                </c:pt>
                <c:pt idx="812">
                  <c:v>6.4959999999999365</c:v>
                </c:pt>
                <c:pt idx="813">
                  <c:v>6.5039999999999338</c:v>
                </c:pt>
                <c:pt idx="814">
                  <c:v>6.5119999999999338</c:v>
                </c:pt>
                <c:pt idx="815">
                  <c:v>6.519999999999933</c:v>
                </c:pt>
                <c:pt idx="816">
                  <c:v>6.5279999999999312</c:v>
                </c:pt>
                <c:pt idx="817">
                  <c:v>6.535999999999933</c:v>
                </c:pt>
                <c:pt idx="818">
                  <c:v>6.5439999999999321</c:v>
                </c:pt>
                <c:pt idx="819">
                  <c:v>6.5519999999999321</c:v>
                </c:pt>
                <c:pt idx="820">
                  <c:v>6.5599999999999321</c:v>
                </c:pt>
                <c:pt idx="821">
                  <c:v>6.5679999999999295</c:v>
                </c:pt>
                <c:pt idx="822">
                  <c:v>6.5759999999999312</c:v>
                </c:pt>
                <c:pt idx="823">
                  <c:v>6.5839999999999304</c:v>
                </c:pt>
                <c:pt idx="824">
                  <c:v>6.5919999999999304</c:v>
                </c:pt>
                <c:pt idx="825">
                  <c:v>6.5999999999999304</c:v>
                </c:pt>
                <c:pt idx="826">
                  <c:v>6.6079999999999295</c:v>
                </c:pt>
                <c:pt idx="827">
                  <c:v>6.6159999999999295</c:v>
                </c:pt>
                <c:pt idx="828">
                  <c:v>6.6239999999999295</c:v>
                </c:pt>
                <c:pt idx="829">
                  <c:v>6.6319999999999304</c:v>
                </c:pt>
                <c:pt idx="830">
                  <c:v>6.6399999999999304</c:v>
                </c:pt>
                <c:pt idx="831">
                  <c:v>6.6479999999999277</c:v>
                </c:pt>
                <c:pt idx="832">
                  <c:v>6.6559999999999278</c:v>
                </c:pt>
                <c:pt idx="833">
                  <c:v>6.6639999999999278</c:v>
                </c:pt>
                <c:pt idx="834">
                  <c:v>6.6719999999999287</c:v>
                </c:pt>
                <c:pt idx="835">
                  <c:v>6.6799999999999287</c:v>
                </c:pt>
                <c:pt idx="836">
                  <c:v>6.6879999999999269</c:v>
                </c:pt>
                <c:pt idx="837">
                  <c:v>6.695999999999926</c:v>
                </c:pt>
                <c:pt idx="838">
                  <c:v>6.7039999999999278</c:v>
                </c:pt>
                <c:pt idx="839">
                  <c:v>6.7119999999999278</c:v>
                </c:pt>
                <c:pt idx="840">
                  <c:v>6.7199999999999269</c:v>
                </c:pt>
                <c:pt idx="841">
                  <c:v>6.7279999999999252</c:v>
                </c:pt>
                <c:pt idx="842">
                  <c:v>6.735999999999926</c:v>
                </c:pt>
                <c:pt idx="843">
                  <c:v>6.7439999999999261</c:v>
                </c:pt>
                <c:pt idx="844">
                  <c:v>6.7519999999999261</c:v>
                </c:pt>
                <c:pt idx="845">
                  <c:v>6.7599999999999234</c:v>
                </c:pt>
                <c:pt idx="846">
                  <c:v>6.7679999999999225</c:v>
                </c:pt>
                <c:pt idx="847">
                  <c:v>6.7759999999999234</c:v>
                </c:pt>
                <c:pt idx="848">
                  <c:v>6.7839999999999234</c:v>
                </c:pt>
                <c:pt idx="849">
                  <c:v>6.7919999999999234</c:v>
                </c:pt>
                <c:pt idx="850">
                  <c:v>6.7999999999999234</c:v>
                </c:pt>
                <c:pt idx="851">
                  <c:v>6.8079999999999217</c:v>
                </c:pt>
                <c:pt idx="852">
                  <c:v>6.8159999999999217</c:v>
                </c:pt>
                <c:pt idx="853">
                  <c:v>6.8239999999999208</c:v>
                </c:pt>
                <c:pt idx="854">
                  <c:v>6.8319999999999226</c:v>
                </c:pt>
                <c:pt idx="855">
                  <c:v>6.8399999999999226</c:v>
                </c:pt>
                <c:pt idx="856">
                  <c:v>6.8479999999999182</c:v>
                </c:pt>
                <c:pt idx="857">
                  <c:v>6.8559999999999182</c:v>
                </c:pt>
                <c:pt idx="858">
                  <c:v>6.8639999999999173</c:v>
                </c:pt>
                <c:pt idx="859">
                  <c:v>6.8719999999999191</c:v>
                </c:pt>
                <c:pt idx="860">
                  <c:v>6.8799999999999191</c:v>
                </c:pt>
                <c:pt idx="861">
                  <c:v>6.8879999999999164</c:v>
                </c:pt>
                <c:pt idx="862">
                  <c:v>6.8959999999999164</c:v>
                </c:pt>
                <c:pt idx="863">
                  <c:v>6.9039999999999182</c:v>
                </c:pt>
                <c:pt idx="864">
                  <c:v>6.9119999999999173</c:v>
                </c:pt>
                <c:pt idx="865">
                  <c:v>6.9199999999999173</c:v>
                </c:pt>
                <c:pt idx="866">
                  <c:v>6.9279999999999156</c:v>
                </c:pt>
                <c:pt idx="867">
                  <c:v>6.9359999999999173</c:v>
                </c:pt>
                <c:pt idx="868">
                  <c:v>6.9439999999999173</c:v>
                </c:pt>
                <c:pt idx="869">
                  <c:v>6.9519999999999174</c:v>
                </c:pt>
                <c:pt idx="870">
                  <c:v>6.9599999999999174</c:v>
                </c:pt>
                <c:pt idx="871">
                  <c:v>6.9679999999999156</c:v>
                </c:pt>
                <c:pt idx="872">
                  <c:v>6.9759999999999174</c:v>
                </c:pt>
                <c:pt idx="873">
                  <c:v>6.9839999999999165</c:v>
                </c:pt>
                <c:pt idx="874">
                  <c:v>6.9919999999999165</c:v>
                </c:pt>
                <c:pt idx="875">
                  <c:v>6.9999999999999165</c:v>
                </c:pt>
                <c:pt idx="876">
                  <c:v>7.0079999999999147</c:v>
                </c:pt>
                <c:pt idx="877">
                  <c:v>7.0159999999999147</c:v>
                </c:pt>
                <c:pt idx="878">
                  <c:v>7.0239999999999148</c:v>
                </c:pt>
                <c:pt idx="879">
                  <c:v>7.0319999999999139</c:v>
                </c:pt>
                <c:pt idx="880">
                  <c:v>7.0399999999999139</c:v>
                </c:pt>
                <c:pt idx="881">
                  <c:v>7.0479999999999121</c:v>
                </c:pt>
                <c:pt idx="882">
                  <c:v>7.0559999999999121</c:v>
                </c:pt>
                <c:pt idx="883">
                  <c:v>7.0639999999999121</c:v>
                </c:pt>
                <c:pt idx="884">
                  <c:v>7.071999999999913</c:v>
                </c:pt>
                <c:pt idx="885">
                  <c:v>7.079999999999913</c:v>
                </c:pt>
                <c:pt idx="886">
                  <c:v>7.0879999999999113</c:v>
                </c:pt>
                <c:pt idx="887">
                  <c:v>7.0959999999999113</c:v>
                </c:pt>
                <c:pt idx="888">
                  <c:v>7.1039999999999113</c:v>
                </c:pt>
                <c:pt idx="889">
                  <c:v>7.1119999999999113</c:v>
                </c:pt>
                <c:pt idx="890">
                  <c:v>7.1199999999999104</c:v>
                </c:pt>
                <c:pt idx="891">
                  <c:v>7.1279999999999086</c:v>
                </c:pt>
                <c:pt idx="892">
                  <c:v>7.1359999999999104</c:v>
                </c:pt>
                <c:pt idx="893">
                  <c:v>7.1439999999999104</c:v>
                </c:pt>
                <c:pt idx="894">
                  <c:v>7.1519999999999104</c:v>
                </c:pt>
                <c:pt idx="895">
                  <c:v>7.1599999999999095</c:v>
                </c:pt>
                <c:pt idx="896">
                  <c:v>7.1679999999999087</c:v>
                </c:pt>
                <c:pt idx="897">
                  <c:v>7.1759999999999105</c:v>
                </c:pt>
                <c:pt idx="898">
                  <c:v>7.1839999999999105</c:v>
                </c:pt>
                <c:pt idx="899">
                  <c:v>7.1919999999999105</c:v>
                </c:pt>
                <c:pt idx="900">
                  <c:v>7.1999999999999105</c:v>
                </c:pt>
                <c:pt idx="901">
                  <c:v>7.2079999999999105</c:v>
                </c:pt>
                <c:pt idx="902">
                  <c:v>7.2159999999999105</c:v>
                </c:pt>
                <c:pt idx="903">
                  <c:v>7.2239999999999105</c:v>
                </c:pt>
                <c:pt idx="904">
                  <c:v>7.2319999999999114</c:v>
                </c:pt>
                <c:pt idx="905">
                  <c:v>7.2399999999999114</c:v>
                </c:pt>
                <c:pt idx="906">
                  <c:v>7.2479999999999096</c:v>
                </c:pt>
                <c:pt idx="907">
                  <c:v>7.2559999999999096</c:v>
                </c:pt>
                <c:pt idx="908">
                  <c:v>7.2639999999999096</c:v>
                </c:pt>
                <c:pt idx="909">
                  <c:v>7.2719999999999114</c:v>
                </c:pt>
                <c:pt idx="910">
                  <c:v>7.2799999999999114</c:v>
                </c:pt>
                <c:pt idx="911">
                  <c:v>7.2879999999999097</c:v>
                </c:pt>
                <c:pt idx="912">
                  <c:v>7.2959999999999088</c:v>
                </c:pt>
                <c:pt idx="913">
                  <c:v>7.3039999999999088</c:v>
                </c:pt>
                <c:pt idx="914">
                  <c:v>7.3119999999999088</c:v>
                </c:pt>
                <c:pt idx="915">
                  <c:v>7.3199999999999088</c:v>
                </c:pt>
                <c:pt idx="916">
                  <c:v>7.327999999999907</c:v>
                </c:pt>
                <c:pt idx="917">
                  <c:v>7.3359999999999079</c:v>
                </c:pt>
                <c:pt idx="918">
                  <c:v>7.3439999999999079</c:v>
                </c:pt>
                <c:pt idx="919">
                  <c:v>7.3519999999999079</c:v>
                </c:pt>
                <c:pt idx="920">
                  <c:v>7.3599999999999079</c:v>
                </c:pt>
                <c:pt idx="921">
                  <c:v>7.3679999999999062</c:v>
                </c:pt>
                <c:pt idx="922">
                  <c:v>7.375999999999908</c:v>
                </c:pt>
                <c:pt idx="923">
                  <c:v>7.3839999999999071</c:v>
                </c:pt>
                <c:pt idx="924">
                  <c:v>7.3919999999999071</c:v>
                </c:pt>
                <c:pt idx="925">
                  <c:v>7.3999999999999071</c:v>
                </c:pt>
                <c:pt idx="926">
                  <c:v>7.4079999999999071</c:v>
                </c:pt>
                <c:pt idx="927">
                  <c:v>7.4159999999999071</c:v>
                </c:pt>
                <c:pt idx="928">
                  <c:v>7.4239999999999062</c:v>
                </c:pt>
                <c:pt idx="929">
                  <c:v>7.431999999999908</c:v>
                </c:pt>
                <c:pt idx="930">
                  <c:v>7.439999999999908</c:v>
                </c:pt>
                <c:pt idx="931">
                  <c:v>7.4479999999999063</c:v>
                </c:pt>
                <c:pt idx="932">
                  <c:v>7.4559999999999063</c:v>
                </c:pt>
                <c:pt idx="933">
                  <c:v>7.4639999999999054</c:v>
                </c:pt>
                <c:pt idx="934">
                  <c:v>7.4719999999999072</c:v>
                </c:pt>
                <c:pt idx="935">
                  <c:v>7.4799999999999072</c:v>
                </c:pt>
                <c:pt idx="936">
                  <c:v>7.4879999999999054</c:v>
                </c:pt>
                <c:pt idx="937">
                  <c:v>7.4959999999999054</c:v>
                </c:pt>
                <c:pt idx="938">
                  <c:v>7.5039999999999054</c:v>
                </c:pt>
                <c:pt idx="939">
                  <c:v>7.5119999999999054</c:v>
                </c:pt>
                <c:pt idx="940">
                  <c:v>7.5199999999999054</c:v>
                </c:pt>
                <c:pt idx="941">
                  <c:v>7.5279999999999045</c:v>
                </c:pt>
                <c:pt idx="942">
                  <c:v>7.5359999999999054</c:v>
                </c:pt>
                <c:pt idx="943">
                  <c:v>7.5439999999999037</c:v>
                </c:pt>
                <c:pt idx="944">
                  <c:v>7.5519999999999037</c:v>
                </c:pt>
                <c:pt idx="945">
                  <c:v>7.5599999999999037</c:v>
                </c:pt>
                <c:pt idx="946">
                  <c:v>7.5679999999999019</c:v>
                </c:pt>
                <c:pt idx="947">
                  <c:v>7.5759999999999037</c:v>
                </c:pt>
                <c:pt idx="948">
                  <c:v>7.5839999999999028</c:v>
                </c:pt>
                <c:pt idx="949">
                  <c:v>7.5919999999999028</c:v>
                </c:pt>
                <c:pt idx="950">
                  <c:v>7.5999999999999028</c:v>
                </c:pt>
                <c:pt idx="951">
                  <c:v>7.6079999999999011</c:v>
                </c:pt>
                <c:pt idx="952">
                  <c:v>7.6159999999999011</c:v>
                </c:pt>
                <c:pt idx="953">
                  <c:v>7.6239999999999011</c:v>
                </c:pt>
                <c:pt idx="954">
                  <c:v>7.631999999999902</c:v>
                </c:pt>
                <c:pt idx="955">
                  <c:v>7.639999999999902</c:v>
                </c:pt>
                <c:pt idx="956">
                  <c:v>7.6479999999999002</c:v>
                </c:pt>
                <c:pt idx="957">
                  <c:v>7.6559999999999002</c:v>
                </c:pt>
                <c:pt idx="958">
                  <c:v>7.6639999999999002</c:v>
                </c:pt>
                <c:pt idx="959">
                  <c:v>7.671999999999902</c:v>
                </c:pt>
                <c:pt idx="960">
                  <c:v>7.6799999999999011</c:v>
                </c:pt>
                <c:pt idx="961">
                  <c:v>7.6879999999998994</c:v>
                </c:pt>
                <c:pt idx="962">
                  <c:v>7.6959999999998994</c:v>
                </c:pt>
                <c:pt idx="963">
                  <c:v>7.7039999999999011</c:v>
                </c:pt>
                <c:pt idx="964">
                  <c:v>7.7119999999999012</c:v>
                </c:pt>
                <c:pt idx="965">
                  <c:v>7.7199999999999012</c:v>
                </c:pt>
                <c:pt idx="966">
                  <c:v>7.7279999999998985</c:v>
                </c:pt>
                <c:pt idx="967">
                  <c:v>7.7359999999999003</c:v>
                </c:pt>
                <c:pt idx="968">
                  <c:v>7.7439999999999003</c:v>
                </c:pt>
                <c:pt idx="969">
                  <c:v>7.7519999999999003</c:v>
                </c:pt>
                <c:pt idx="970">
                  <c:v>7.7599999999999003</c:v>
                </c:pt>
                <c:pt idx="971">
                  <c:v>7.7679999999998985</c:v>
                </c:pt>
                <c:pt idx="972">
                  <c:v>7.7759999999998994</c:v>
                </c:pt>
                <c:pt idx="973">
                  <c:v>7.7839999999998994</c:v>
                </c:pt>
                <c:pt idx="974">
                  <c:v>7.7919999999999003</c:v>
                </c:pt>
                <c:pt idx="975">
                  <c:v>7.7999999999999003</c:v>
                </c:pt>
                <c:pt idx="976">
                  <c:v>7.8079999999998995</c:v>
                </c:pt>
                <c:pt idx="977">
                  <c:v>7.8159999999998995</c:v>
                </c:pt>
                <c:pt idx="978">
                  <c:v>7.8239999999998986</c:v>
                </c:pt>
                <c:pt idx="979">
                  <c:v>7.8319999999999004</c:v>
                </c:pt>
                <c:pt idx="980">
                  <c:v>7.8399999999999004</c:v>
                </c:pt>
                <c:pt idx="981">
                  <c:v>7.8479999999998986</c:v>
                </c:pt>
                <c:pt idx="982">
                  <c:v>7.8559999999998986</c:v>
                </c:pt>
                <c:pt idx="983">
                  <c:v>7.8639999999998986</c:v>
                </c:pt>
                <c:pt idx="984">
                  <c:v>7.8719999999998995</c:v>
                </c:pt>
                <c:pt idx="985">
                  <c:v>7.8799999999998995</c:v>
                </c:pt>
                <c:pt idx="986">
                  <c:v>7.8879999999998978</c:v>
                </c:pt>
                <c:pt idx="987">
                  <c:v>7.8959999999998978</c:v>
                </c:pt>
                <c:pt idx="988">
                  <c:v>7.9039999999998987</c:v>
                </c:pt>
                <c:pt idx="989">
                  <c:v>7.9119999999998987</c:v>
                </c:pt>
                <c:pt idx="990">
                  <c:v>7.9199999999998978</c:v>
                </c:pt>
                <c:pt idx="991">
                  <c:v>7.9279999999998951</c:v>
                </c:pt>
                <c:pt idx="992">
                  <c:v>7.9359999999998969</c:v>
                </c:pt>
                <c:pt idx="993">
                  <c:v>7.943999999999896</c:v>
                </c:pt>
                <c:pt idx="994">
                  <c:v>7.9519999999998934</c:v>
                </c:pt>
                <c:pt idx="995">
                  <c:v>7.9599999999998934</c:v>
                </c:pt>
                <c:pt idx="996">
                  <c:v>7.9679999999998925</c:v>
                </c:pt>
                <c:pt idx="997">
                  <c:v>7.9759999999998934</c:v>
                </c:pt>
                <c:pt idx="998">
                  <c:v>7.9839999999998934</c:v>
                </c:pt>
                <c:pt idx="999">
                  <c:v>7.9919999999998925</c:v>
                </c:pt>
                <c:pt idx="1000">
                  <c:v>7.9999999999998925</c:v>
                </c:pt>
                <c:pt idx="1001">
                  <c:v>8.007999999999889</c:v>
                </c:pt>
                <c:pt idx="1002">
                  <c:v>8.0159999999998917</c:v>
                </c:pt>
                <c:pt idx="1003">
                  <c:v>8.023999999999889</c:v>
                </c:pt>
                <c:pt idx="1004">
                  <c:v>8.0319999999998881</c:v>
                </c:pt>
                <c:pt idx="1005">
                  <c:v>8.0399999999998872</c:v>
                </c:pt>
                <c:pt idx="1006">
                  <c:v>8.0479999999998881</c:v>
                </c:pt>
                <c:pt idx="1007">
                  <c:v>8.0559999999998908</c:v>
                </c:pt>
                <c:pt idx="1008">
                  <c:v>8.0639999999998864</c:v>
                </c:pt>
                <c:pt idx="1009">
                  <c:v>8.0719999999998873</c:v>
                </c:pt>
                <c:pt idx="1010">
                  <c:v>8.0799999999998864</c:v>
                </c:pt>
                <c:pt idx="1011">
                  <c:v>8.0879999999998855</c:v>
                </c:pt>
                <c:pt idx="1012">
                  <c:v>8.0959999999998864</c:v>
                </c:pt>
                <c:pt idx="1013">
                  <c:v>8.1039999999998855</c:v>
                </c:pt>
                <c:pt idx="1014">
                  <c:v>8.1119999999998829</c:v>
                </c:pt>
                <c:pt idx="1015">
                  <c:v>8.1199999999998855</c:v>
                </c:pt>
                <c:pt idx="1016">
                  <c:v>8.1279999999998829</c:v>
                </c:pt>
                <c:pt idx="1017">
                  <c:v>8.1359999999998855</c:v>
                </c:pt>
                <c:pt idx="1018">
                  <c:v>8.1439999999998829</c:v>
                </c:pt>
                <c:pt idx="1019">
                  <c:v>8.1519999999998838</c:v>
                </c:pt>
                <c:pt idx="1020">
                  <c:v>8.1599999999998847</c:v>
                </c:pt>
                <c:pt idx="1021">
                  <c:v>8.1679999999998838</c:v>
                </c:pt>
                <c:pt idx="1022">
                  <c:v>8.1759999999998847</c:v>
                </c:pt>
                <c:pt idx="1023">
                  <c:v>8.1839999999998838</c:v>
                </c:pt>
                <c:pt idx="1024">
                  <c:v>8.1919999999998829</c:v>
                </c:pt>
                <c:pt idx="1025">
                  <c:v>8.199999999999882</c:v>
                </c:pt>
                <c:pt idx="1026">
                  <c:v>8.2079999999998829</c:v>
                </c:pt>
                <c:pt idx="1027">
                  <c:v>8.2159999999998821</c:v>
                </c:pt>
                <c:pt idx="1028">
                  <c:v>8.2239999999998812</c:v>
                </c:pt>
                <c:pt idx="1029">
                  <c:v>8.2319999999998785</c:v>
                </c:pt>
                <c:pt idx="1030">
                  <c:v>8.2399999999998812</c:v>
                </c:pt>
                <c:pt idx="1031">
                  <c:v>8.2479999999998768</c:v>
                </c:pt>
                <c:pt idx="1032">
                  <c:v>8.2559999999998848</c:v>
                </c:pt>
                <c:pt idx="1033">
                  <c:v>8.2639999999998803</c:v>
                </c:pt>
                <c:pt idx="1034">
                  <c:v>8.2719999999998759</c:v>
                </c:pt>
                <c:pt idx="1035">
                  <c:v>8.2799999999998803</c:v>
                </c:pt>
                <c:pt idx="1036">
                  <c:v>8.2879999999998759</c:v>
                </c:pt>
                <c:pt idx="1037">
                  <c:v>8.2959999999998786</c:v>
                </c:pt>
                <c:pt idx="1038">
                  <c:v>8.3039999999998795</c:v>
                </c:pt>
                <c:pt idx="1039">
                  <c:v>8.3119999999998786</c:v>
                </c:pt>
                <c:pt idx="1040">
                  <c:v>8.3199999999998795</c:v>
                </c:pt>
                <c:pt idx="1041">
                  <c:v>8.3279999999998786</c:v>
                </c:pt>
                <c:pt idx="1042">
                  <c:v>8.3359999999998777</c:v>
                </c:pt>
                <c:pt idx="1043">
                  <c:v>8.3439999999998786</c:v>
                </c:pt>
                <c:pt idx="1044">
                  <c:v>8.3519999999998777</c:v>
                </c:pt>
                <c:pt idx="1045">
                  <c:v>8.3599999999998804</c:v>
                </c:pt>
                <c:pt idx="1046">
                  <c:v>8.3679999999998778</c:v>
                </c:pt>
                <c:pt idx="1047">
                  <c:v>8.3759999999998804</c:v>
                </c:pt>
                <c:pt idx="1048">
                  <c:v>8.383999999999876</c:v>
                </c:pt>
                <c:pt idx="1049">
                  <c:v>8.3919999999998769</c:v>
                </c:pt>
                <c:pt idx="1050">
                  <c:v>8.399999999999876</c:v>
                </c:pt>
                <c:pt idx="1051">
                  <c:v>8.4079999999998751</c:v>
                </c:pt>
                <c:pt idx="1052">
                  <c:v>8.4159999999998742</c:v>
                </c:pt>
                <c:pt idx="1053">
                  <c:v>8.4239999999998751</c:v>
                </c:pt>
                <c:pt idx="1054">
                  <c:v>8.4319999999998707</c:v>
                </c:pt>
                <c:pt idx="1055">
                  <c:v>8.4399999999998734</c:v>
                </c:pt>
                <c:pt idx="1056">
                  <c:v>8.4479999999998689</c:v>
                </c:pt>
                <c:pt idx="1057">
                  <c:v>8.4559999999998769</c:v>
                </c:pt>
                <c:pt idx="1058">
                  <c:v>8.4639999999998725</c:v>
                </c:pt>
                <c:pt idx="1059">
                  <c:v>8.4719999999998716</c:v>
                </c:pt>
                <c:pt idx="1060">
                  <c:v>8.4799999999998708</c:v>
                </c:pt>
                <c:pt idx="1061">
                  <c:v>8.4879999999998716</c:v>
                </c:pt>
                <c:pt idx="1062">
                  <c:v>8.4959999999998708</c:v>
                </c:pt>
                <c:pt idx="1063">
                  <c:v>8.5039999999998717</c:v>
                </c:pt>
                <c:pt idx="1064">
                  <c:v>8.511999999999869</c:v>
                </c:pt>
                <c:pt idx="1065">
                  <c:v>8.5199999999998717</c:v>
                </c:pt>
                <c:pt idx="1066">
                  <c:v>8.527999999999869</c:v>
                </c:pt>
                <c:pt idx="1067">
                  <c:v>8.5359999999998717</c:v>
                </c:pt>
                <c:pt idx="1068">
                  <c:v>8.5439999999998673</c:v>
                </c:pt>
                <c:pt idx="1069">
                  <c:v>8.5519999999998717</c:v>
                </c:pt>
                <c:pt idx="1070">
                  <c:v>8.5599999999998708</c:v>
                </c:pt>
                <c:pt idx="1071">
                  <c:v>8.5679999999998664</c:v>
                </c:pt>
                <c:pt idx="1072">
                  <c:v>8.5759999999998691</c:v>
                </c:pt>
                <c:pt idx="1073">
                  <c:v>8.5839999999998664</c:v>
                </c:pt>
                <c:pt idx="1074">
                  <c:v>8.5919999999998655</c:v>
                </c:pt>
                <c:pt idx="1075">
                  <c:v>8.5999999999998646</c:v>
                </c:pt>
                <c:pt idx="1076">
                  <c:v>8.6079999999998638</c:v>
                </c:pt>
                <c:pt idx="1077">
                  <c:v>8.6159999999998647</c:v>
                </c:pt>
                <c:pt idx="1078">
                  <c:v>8.6239999999998638</c:v>
                </c:pt>
                <c:pt idx="1079">
                  <c:v>8.6319999999998629</c:v>
                </c:pt>
                <c:pt idx="1080">
                  <c:v>8.639999999999862</c:v>
                </c:pt>
                <c:pt idx="1081">
                  <c:v>8.6479999999998611</c:v>
                </c:pt>
                <c:pt idx="1082">
                  <c:v>8.6559999999998656</c:v>
                </c:pt>
                <c:pt idx="1083">
                  <c:v>8.6639999999998647</c:v>
                </c:pt>
                <c:pt idx="1084">
                  <c:v>8.6719999999998603</c:v>
                </c:pt>
                <c:pt idx="1085">
                  <c:v>8.6799999999998594</c:v>
                </c:pt>
                <c:pt idx="1086">
                  <c:v>8.6879999999998603</c:v>
                </c:pt>
                <c:pt idx="1087">
                  <c:v>8.6959999999998594</c:v>
                </c:pt>
                <c:pt idx="1088">
                  <c:v>8.7039999999998585</c:v>
                </c:pt>
                <c:pt idx="1089">
                  <c:v>8.7119999999998559</c:v>
                </c:pt>
                <c:pt idx="1090">
                  <c:v>8.7199999999998585</c:v>
                </c:pt>
                <c:pt idx="1091">
                  <c:v>8.7279999999998559</c:v>
                </c:pt>
                <c:pt idx="1092">
                  <c:v>8.735999999999855</c:v>
                </c:pt>
                <c:pt idx="1093">
                  <c:v>8.7439999999998559</c:v>
                </c:pt>
                <c:pt idx="1094">
                  <c:v>8.751999999999855</c:v>
                </c:pt>
                <c:pt idx="1095">
                  <c:v>8.7599999999998577</c:v>
                </c:pt>
                <c:pt idx="1096">
                  <c:v>8.767999999999855</c:v>
                </c:pt>
                <c:pt idx="1097">
                  <c:v>8.7759999999998541</c:v>
                </c:pt>
                <c:pt idx="1098">
                  <c:v>8.783999999999855</c:v>
                </c:pt>
                <c:pt idx="1099">
                  <c:v>8.7919999999998506</c:v>
                </c:pt>
                <c:pt idx="1100">
                  <c:v>8.7999999999998533</c:v>
                </c:pt>
                <c:pt idx="1101">
                  <c:v>8.8079999999998524</c:v>
                </c:pt>
                <c:pt idx="1102">
                  <c:v>8.8159999999998551</c:v>
                </c:pt>
                <c:pt idx="1103">
                  <c:v>8.8239999999998524</c:v>
                </c:pt>
                <c:pt idx="1104">
                  <c:v>8.8319999999998515</c:v>
                </c:pt>
                <c:pt idx="1105">
                  <c:v>8.8399999999998506</c:v>
                </c:pt>
                <c:pt idx="1106">
                  <c:v>8.8479999999998498</c:v>
                </c:pt>
                <c:pt idx="1107">
                  <c:v>8.8559999999998542</c:v>
                </c:pt>
                <c:pt idx="1108">
                  <c:v>8.8639999999998533</c:v>
                </c:pt>
                <c:pt idx="1109">
                  <c:v>8.8719999999998524</c:v>
                </c:pt>
                <c:pt idx="1110">
                  <c:v>8.8799999999998533</c:v>
                </c:pt>
                <c:pt idx="1111">
                  <c:v>8.8879999999998525</c:v>
                </c:pt>
                <c:pt idx="1112">
                  <c:v>8.8959999999998534</c:v>
                </c:pt>
                <c:pt idx="1113">
                  <c:v>8.9039999999998525</c:v>
                </c:pt>
                <c:pt idx="1114">
                  <c:v>8.9119999999998463</c:v>
                </c:pt>
                <c:pt idx="1115">
                  <c:v>8.9199999999998525</c:v>
                </c:pt>
                <c:pt idx="1116">
                  <c:v>8.9279999999998463</c:v>
                </c:pt>
                <c:pt idx="1117">
                  <c:v>8.935999999999849</c:v>
                </c:pt>
                <c:pt idx="1118">
                  <c:v>8.9439999999998445</c:v>
                </c:pt>
                <c:pt idx="1119">
                  <c:v>8.951999999999849</c:v>
                </c:pt>
                <c:pt idx="1120">
                  <c:v>8.9599999999998481</c:v>
                </c:pt>
                <c:pt idx="1121">
                  <c:v>8.9679999999998472</c:v>
                </c:pt>
                <c:pt idx="1122">
                  <c:v>8.9759999999998463</c:v>
                </c:pt>
                <c:pt idx="1123">
                  <c:v>8.9839999999998472</c:v>
                </c:pt>
                <c:pt idx="1124">
                  <c:v>8.9919999999998428</c:v>
                </c:pt>
                <c:pt idx="1125">
                  <c:v>8.9999999999998472</c:v>
                </c:pt>
                <c:pt idx="1126">
                  <c:v>9.0079999999998428</c:v>
                </c:pt>
                <c:pt idx="1127">
                  <c:v>9.0159999999998472</c:v>
                </c:pt>
                <c:pt idx="1128">
                  <c:v>9.0239999999998428</c:v>
                </c:pt>
                <c:pt idx="1129">
                  <c:v>9.0319999999998402</c:v>
                </c:pt>
                <c:pt idx="1130">
                  <c:v>9.0399999999998393</c:v>
                </c:pt>
                <c:pt idx="1131">
                  <c:v>9.0479999999998384</c:v>
                </c:pt>
                <c:pt idx="1132">
                  <c:v>9.0559999999998446</c:v>
                </c:pt>
                <c:pt idx="1133">
                  <c:v>9.063999999999842</c:v>
                </c:pt>
                <c:pt idx="1134">
                  <c:v>9.0719999999998375</c:v>
                </c:pt>
                <c:pt idx="1135">
                  <c:v>9.0799999999998366</c:v>
                </c:pt>
                <c:pt idx="1136">
                  <c:v>9.0879999999998375</c:v>
                </c:pt>
                <c:pt idx="1137">
                  <c:v>9.0959999999998367</c:v>
                </c:pt>
                <c:pt idx="1138">
                  <c:v>9.1039999999998358</c:v>
                </c:pt>
                <c:pt idx="1139">
                  <c:v>9.1119999999998349</c:v>
                </c:pt>
                <c:pt idx="1140">
                  <c:v>9.1199999999998358</c:v>
                </c:pt>
                <c:pt idx="1141">
                  <c:v>9.1279999999998349</c:v>
                </c:pt>
                <c:pt idx="1142">
                  <c:v>9.135999999999834</c:v>
                </c:pt>
                <c:pt idx="1143">
                  <c:v>9.1439999999998332</c:v>
                </c:pt>
                <c:pt idx="1144">
                  <c:v>9.151999999999834</c:v>
                </c:pt>
                <c:pt idx="1145">
                  <c:v>9.1599999999998367</c:v>
                </c:pt>
                <c:pt idx="1146">
                  <c:v>9.1679999999998323</c:v>
                </c:pt>
                <c:pt idx="1147">
                  <c:v>9.175999999999835</c:v>
                </c:pt>
                <c:pt idx="1148">
                  <c:v>9.1839999999998323</c:v>
                </c:pt>
                <c:pt idx="1149">
                  <c:v>9.1919999999998314</c:v>
                </c:pt>
                <c:pt idx="1150">
                  <c:v>9.1999999999998305</c:v>
                </c:pt>
                <c:pt idx="1151">
                  <c:v>9.2079999999998279</c:v>
                </c:pt>
                <c:pt idx="1152">
                  <c:v>9.2159999999998305</c:v>
                </c:pt>
                <c:pt idx="1153">
                  <c:v>9.2239999999998279</c:v>
                </c:pt>
                <c:pt idx="1154">
                  <c:v>9.2319999999998252</c:v>
                </c:pt>
                <c:pt idx="1155">
                  <c:v>9.2399999999998279</c:v>
                </c:pt>
                <c:pt idx="1156">
                  <c:v>9.2479999999998252</c:v>
                </c:pt>
                <c:pt idx="1157">
                  <c:v>9.2559999999998297</c:v>
                </c:pt>
                <c:pt idx="1158">
                  <c:v>9.263999999999827</c:v>
                </c:pt>
                <c:pt idx="1159">
                  <c:v>9.2719999999998226</c:v>
                </c:pt>
                <c:pt idx="1160">
                  <c:v>9.2799999999998271</c:v>
                </c:pt>
                <c:pt idx="1161">
                  <c:v>9.2879999999998226</c:v>
                </c:pt>
                <c:pt idx="1162">
                  <c:v>9.2959999999998253</c:v>
                </c:pt>
                <c:pt idx="1163">
                  <c:v>9.3039999999998244</c:v>
                </c:pt>
                <c:pt idx="1164">
                  <c:v>9.3119999999998235</c:v>
                </c:pt>
                <c:pt idx="1165">
                  <c:v>9.3199999999998244</c:v>
                </c:pt>
                <c:pt idx="1166">
                  <c:v>9.3279999999998235</c:v>
                </c:pt>
                <c:pt idx="1167">
                  <c:v>9.3359999999998227</c:v>
                </c:pt>
                <c:pt idx="1168">
                  <c:v>9.3439999999998218</c:v>
                </c:pt>
                <c:pt idx="1169">
                  <c:v>9.3519999999998227</c:v>
                </c:pt>
                <c:pt idx="1170">
                  <c:v>9.3599999999998253</c:v>
                </c:pt>
                <c:pt idx="1171">
                  <c:v>9.3679999999998227</c:v>
                </c:pt>
                <c:pt idx="1172">
                  <c:v>9.3759999999998236</c:v>
                </c:pt>
                <c:pt idx="1173">
                  <c:v>9.3839999999998227</c:v>
                </c:pt>
                <c:pt idx="1174">
                  <c:v>9.39199999999982</c:v>
                </c:pt>
                <c:pt idx="1175">
                  <c:v>9.3999999999998227</c:v>
                </c:pt>
                <c:pt idx="1176">
                  <c:v>9.4079999999998201</c:v>
                </c:pt>
                <c:pt idx="1177">
                  <c:v>9.4159999999998227</c:v>
                </c:pt>
                <c:pt idx="1178">
                  <c:v>9.4239999999998201</c:v>
                </c:pt>
                <c:pt idx="1179">
                  <c:v>9.4319999999998174</c:v>
                </c:pt>
                <c:pt idx="1180">
                  <c:v>9.4399999999998165</c:v>
                </c:pt>
                <c:pt idx="1181">
                  <c:v>9.4479999999998174</c:v>
                </c:pt>
                <c:pt idx="1182">
                  <c:v>9.4559999999998219</c:v>
                </c:pt>
                <c:pt idx="1183">
                  <c:v>9.4639999999998192</c:v>
                </c:pt>
                <c:pt idx="1184">
                  <c:v>9.4719999999998148</c:v>
                </c:pt>
                <c:pt idx="1185">
                  <c:v>9.4799999999998192</c:v>
                </c:pt>
                <c:pt idx="1186">
                  <c:v>9.4879999999998148</c:v>
                </c:pt>
                <c:pt idx="1187">
                  <c:v>9.4959999999998193</c:v>
                </c:pt>
                <c:pt idx="1188">
                  <c:v>9.5039999999998148</c:v>
                </c:pt>
                <c:pt idx="1189">
                  <c:v>9.5119999999998122</c:v>
                </c:pt>
                <c:pt idx="1190">
                  <c:v>9.5199999999998148</c:v>
                </c:pt>
                <c:pt idx="1191">
                  <c:v>9.5279999999998122</c:v>
                </c:pt>
                <c:pt idx="1192">
                  <c:v>9.5359999999998148</c:v>
                </c:pt>
                <c:pt idx="1193">
                  <c:v>9.5439999999998104</c:v>
                </c:pt>
                <c:pt idx="1194">
                  <c:v>9.5519999999998149</c:v>
                </c:pt>
                <c:pt idx="1195">
                  <c:v>9.559999999999814</c:v>
                </c:pt>
                <c:pt idx="1196">
                  <c:v>9.5679999999998095</c:v>
                </c:pt>
                <c:pt idx="1197">
                  <c:v>9.5759999999998122</c:v>
                </c:pt>
                <c:pt idx="1198">
                  <c:v>9.5839999999998096</c:v>
                </c:pt>
                <c:pt idx="1199">
                  <c:v>9.5919999999998087</c:v>
                </c:pt>
                <c:pt idx="1200">
                  <c:v>9.5999999999998078</c:v>
                </c:pt>
                <c:pt idx="1201">
                  <c:v>9.6079999999998069</c:v>
                </c:pt>
                <c:pt idx="1202">
                  <c:v>9.615999999999806</c:v>
                </c:pt>
                <c:pt idx="1203">
                  <c:v>9.6239999999998069</c:v>
                </c:pt>
                <c:pt idx="1204">
                  <c:v>9.6319999999998025</c:v>
                </c:pt>
                <c:pt idx="1205">
                  <c:v>9.6399999999998052</c:v>
                </c:pt>
                <c:pt idx="1206">
                  <c:v>9.6479999999998007</c:v>
                </c:pt>
                <c:pt idx="1207">
                  <c:v>9.6559999999998087</c:v>
                </c:pt>
                <c:pt idx="1208">
                  <c:v>9.6639999999998043</c:v>
                </c:pt>
                <c:pt idx="1209">
                  <c:v>9.6719999999998034</c:v>
                </c:pt>
                <c:pt idx="1210">
                  <c:v>9.6799999999998025</c:v>
                </c:pt>
                <c:pt idx="1211">
                  <c:v>9.6879999999998034</c:v>
                </c:pt>
                <c:pt idx="1212">
                  <c:v>9.6959999999998026</c:v>
                </c:pt>
                <c:pt idx="1213">
                  <c:v>9.7039999999998017</c:v>
                </c:pt>
                <c:pt idx="1214">
                  <c:v>9.711999999999799</c:v>
                </c:pt>
                <c:pt idx="1215">
                  <c:v>9.7199999999998017</c:v>
                </c:pt>
                <c:pt idx="1216">
                  <c:v>9.727999999999799</c:v>
                </c:pt>
                <c:pt idx="1217">
                  <c:v>9.7359999999998017</c:v>
                </c:pt>
                <c:pt idx="1218">
                  <c:v>9.743999999999799</c:v>
                </c:pt>
                <c:pt idx="1219">
                  <c:v>9.7519999999998017</c:v>
                </c:pt>
                <c:pt idx="1220">
                  <c:v>9.7599999999998008</c:v>
                </c:pt>
                <c:pt idx="1221">
                  <c:v>9.7679999999998</c:v>
                </c:pt>
                <c:pt idx="1222">
                  <c:v>9.7759999999998008</c:v>
                </c:pt>
                <c:pt idx="1223">
                  <c:v>9.7839999999998</c:v>
                </c:pt>
                <c:pt idx="1224">
                  <c:v>9.7919999999997973</c:v>
                </c:pt>
                <c:pt idx="1225">
                  <c:v>9.7999999999997964</c:v>
                </c:pt>
                <c:pt idx="1226">
                  <c:v>9.8079999999997991</c:v>
                </c:pt>
                <c:pt idx="1227">
                  <c:v>9.8159999999998018</c:v>
                </c:pt>
                <c:pt idx="1228">
                  <c:v>9.8239999999997991</c:v>
                </c:pt>
                <c:pt idx="1229">
                  <c:v>9.8319999999997947</c:v>
                </c:pt>
                <c:pt idx="1230">
                  <c:v>9.8399999999997974</c:v>
                </c:pt>
                <c:pt idx="1231">
                  <c:v>9.8479999999997947</c:v>
                </c:pt>
                <c:pt idx="1232">
                  <c:v>9.8559999999998009</c:v>
                </c:pt>
                <c:pt idx="1233">
                  <c:v>9.8639999999997983</c:v>
                </c:pt>
                <c:pt idx="1234">
                  <c:v>9.8719999999997956</c:v>
                </c:pt>
                <c:pt idx="1235">
                  <c:v>9.8799999999997965</c:v>
                </c:pt>
                <c:pt idx="1236">
                  <c:v>9.8879999999997956</c:v>
                </c:pt>
                <c:pt idx="1237">
                  <c:v>9.8959999999997965</c:v>
                </c:pt>
                <c:pt idx="1238">
                  <c:v>9.9039999999997939</c:v>
                </c:pt>
                <c:pt idx="1239">
                  <c:v>9.9119999999997894</c:v>
                </c:pt>
                <c:pt idx="1240">
                  <c:v>9.9199999999997939</c:v>
                </c:pt>
                <c:pt idx="1241">
                  <c:v>9.9279999999997894</c:v>
                </c:pt>
                <c:pt idx="1242">
                  <c:v>9.9359999999997921</c:v>
                </c:pt>
                <c:pt idx="1243">
                  <c:v>9.9439999999997877</c:v>
                </c:pt>
                <c:pt idx="1244">
                  <c:v>9.9519999999997921</c:v>
                </c:pt>
                <c:pt idx="1245">
                  <c:v>9.9599999999997912</c:v>
                </c:pt>
                <c:pt idx="1246">
                  <c:v>9.9679999999997868</c:v>
                </c:pt>
                <c:pt idx="1247">
                  <c:v>9.9759999999997913</c:v>
                </c:pt>
                <c:pt idx="1248">
                  <c:v>9.9839999999997868</c:v>
                </c:pt>
                <c:pt idx="1249">
                  <c:v>9.9919999999997877</c:v>
                </c:pt>
                <c:pt idx="1250">
                  <c:v>9.9999999999997868</c:v>
                </c:pt>
                <c:pt idx="1251">
                  <c:v>10.007999999999784</c:v>
                </c:pt>
                <c:pt idx="1252">
                  <c:v>10.015999999999789</c:v>
                </c:pt>
                <c:pt idx="1253">
                  <c:v>10.023999999999784</c:v>
                </c:pt>
                <c:pt idx="1254">
                  <c:v>10.031999999999783</c:v>
                </c:pt>
                <c:pt idx="1255">
                  <c:v>10.039999999999782</c:v>
                </c:pt>
                <c:pt idx="1256">
                  <c:v>10.047999999999783</c:v>
                </c:pt>
                <c:pt idx="1257">
                  <c:v>10.055999999999786</c:v>
                </c:pt>
                <c:pt idx="1258">
                  <c:v>10.063999999999785</c:v>
                </c:pt>
                <c:pt idx="1259">
                  <c:v>10.071999999999782</c:v>
                </c:pt>
                <c:pt idx="1260">
                  <c:v>10.079999999999785</c:v>
                </c:pt>
                <c:pt idx="1261">
                  <c:v>10.087999999999782</c:v>
                </c:pt>
                <c:pt idx="1262">
                  <c:v>10.095999999999783</c:v>
                </c:pt>
                <c:pt idx="1263">
                  <c:v>10.103999999999779</c:v>
                </c:pt>
                <c:pt idx="1264">
                  <c:v>10.111999999999778</c:v>
                </c:pt>
                <c:pt idx="1265">
                  <c:v>10.119999999999779</c:v>
                </c:pt>
                <c:pt idx="1266">
                  <c:v>10.127999999999778</c:v>
                </c:pt>
                <c:pt idx="1267">
                  <c:v>10.135999999999777</c:v>
                </c:pt>
                <c:pt idx="1268">
                  <c:v>10.143999999999775</c:v>
                </c:pt>
                <c:pt idx="1269">
                  <c:v>10.151999999999777</c:v>
                </c:pt>
                <c:pt idx="1270">
                  <c:v>10.159999999999776</c:v>
                </c:pt>
                <c:pt idx="1271">
                  <c:v>10.167999999999775</c:v>
                </c:pt>
                <c:pt idx="1272">
                  <c:v>10.175999999999776</c:v>
                </c:pt>
                <c:pt idx="1273">
                  <c:v>10.183999999999775</c:v>
                </c:pt>
                <c:pt idx="1274">
                  <c:v>10.191999999999775</c:v>
                </c:pt>
                <c:pt idx="1275">
                  <c:v>10.199999999999774</c:v>
                </c:pt>
                <c:pt idx="1276">
                  <c:v>10.207999999999773</c:v>
                </c:pt>
                <c:pt idx="1277">
                  <c:v>10.215999999999774</c:v>
                </c:pt>
                <c:pt idx="1278">
                  <c:v>10.223999999999773</c:v>
                </c:pt>
                <c:pt idx="1279">
                  <c:v>10.231999999999768</c:v>
                </c:pt>
                <c:pt idx="1280">
                  <c:v>10.239999999999771</c:v>
                </c:pt>
                <c:pt idx="1281">
                  <c:v>10.247999999999768</c:v>
                </c:pt>
                <c:pt idx="1282">
                  <c:v>10.255999999999775</c:v>
                </c:pt>
                <c:pt idx="1283">
                  <c:v>10.26399999999977</c:v>
                </c:pt>
                <c:pt idx="1284">
                  <c:v>10.271999999999769</c:v>
                </c:pt>
                <c:pt idx="1285">
                  <c:v>10.27999999999977</c:v>
                </c:pt>
                <c:pt idx="1286">
                  <c:v>10.287999999999769</c:v>
                </c:pt>
                <c:pt idx="1287">
                  <c:v>10.29599999999977</c:v>
                </c:pt>
                <c:pt idx="1288">
                  <c:v>10.303999999999773</c:v>
                </c:pt>
                <c:pt idx="1289">
                  <c:v>10.31199999999977</c:v>
                </c:pt>
                <c:pt idx="1290">
                  <c:v>10.319999999999773</c:v>
                </c:pt>
                <c:pt idx="1291">
                  <c:v>10.32799999999977</c:v>
                </c:pt>
                <c:pt idx="1292">
                  <c:v>10.335999999999771</c:v>
                </c:pt>
                <c:pt idx="1293">
                  <c:v>10.343999999999768</c:v>
                </c:pt>
                <c:pt idx="1294">
                  <c:v>10.351999999999771</c:v>
                </c:pt>
                <c:pt idx="1295">
                  <c:v>10.359999999999772</c:v>
                </c:pt>
                <c:pt idx="1296">
                  <c:v>10.367999999999768</c:v>
                </c:pt>
                <c:pt idx="1297">
                  <c:v>10.37599999999977</c:v>
                </c:pt>
                <c:pt idx="1298">
                  <c:v>10.383999999999768</c:v>
                </c:pt>
                <c:pt idx="1299">
                  <c:v>10.391999999999767</c:v>
                </c:pt>
                <c:pt idx="1300">
                  <c:v>10.399999999999766</c:v>
                </c:pt>
                <c:pt idx="1301">
                  <c:v>10.407999999999765</c:v>
                </c:pt>
                <c:pt idx="1302">
                  <c:v>10.415999999999766</c:v>
                </c:pt>
                <c:pt idx="1303">
                  <c:v>10.423999999999765</c:v>
                </c:pt>
                <c:pt idx="1304">
                  <c:v>10.431999999999762</c:v>
                </c:pt>
                <c:pt idx="1305">
                  <c:v>10.439999999999763</c:v>
                </c:pt>
                <c:pt idx="1306">
                  <c:v>10.447999999999762</c:v>
                </c:pt>
                <c:pt idx="1307">
                  <c:v>10.455999999999767</c:v>
                </c:pt>
                <c:pt idx="1308">
                  <c:v>10.463999999999764</c:v>
                </c:pt>
                <c:pt idx="1309">
                  <c:v>10.471999999999761</c:v>
                </c:pt>
                <c:pt idx="1310">
                  <c:v>10.479999999999761</c:v>
                </c:pt>
                <c:pt idx="1311">
                  <c:v>10.487999999999762</c:v>
                </c:pt>
                <c:pt idx="1312">
                  <c:v>10.495999999999761</c:v>
                </c:pt>
                <c:pt idx="1313">
                  <c:v>10.503999999999756</c:v>
                </c:pt>
                <c:pt idx="1314">
                  <c:v>10.511999999999755</c:v>
                </c:pt>
                <c:pt idx="1315">
                  <c:v>10.519999999999756</c:v>
                </c:pt>
                <c:pt idx="1316">
                  <c:v>10.527999999999755</c:v>
                </c:pt>
                <c:pt idx="1317">
                  <c:v>10.535999999999754</c:v>
                </c:pt>
                <c:pt idx="1318">
                  <c:v>10.543999999999754</c:v>
                </c:pt>
                <c:pt idx="1319">
                  <c:v>10.551999999999754</c:v>
                </c:pt>
                <c:pt idx="1320">
                  <c:v>10.559999999999757</c:v>
                </c:pt>
                <c:pt idx="1321">
                  <c:v>10.567999999999754</c:v>
                </c:pt>
                <c:pt idx="1322">
                  <c:v>10.575999999999755</c:v>
                </c:pt>
                <c:pt idx="1323">
                  <c:v>10.583999999999754</c:v>
                </c:pt>
                <c:pt idx="1324">
                  <c:v>10.591999999999752</c:v>
                </c:pt>
                <c:pt idx="1325">
                  <c:v>10.599999999999755</c:v>
                </c:pt>
                <c:pt idx="1326">
                  <c:v>10.60799999999975</c:v>
                </c:pt>
                <c:pt idx="1327">
                  <c:v>10.615999999999755</c:v>
                </c:pt>
                <c:pt idx="1328">
                  <c:v>10.62399999999975</c:v>
                </c:pt>
                <c:pt idx="1329">
                  <c:v>10.631999999999749</c:v>
                </c:pt>
                <c:pt idx="1330">
                  <c:v>10.63999999999975</c:v>
                </c:pt>
                <c:pt idx="1331">
                  <c:v>10.647999999999747</c:v>
                </c:pt>
                <c:pt idx="1332">
                  <c:v>10.655999999999754</c:v>
                </c:pt>
                <c:pt idx="1333">
                  <c:v>10.663999999999751</c:v>
                </c:pt>
                <c:pt idx="1334">
                  <c:v>10.67199999999975</c:v>
                </c:pt>
                <c:pt idx="1335">
                  <c:v>10.679999999999749</c:v>
                </c:pt>
                <c:pt idx="1336">
                  <c:v>10.68799999999975</c:v>
                </c:pt>
                <c:pt idx="1337">
                  <c:v>10.695999999999749</c:v>
                </c:pt>
                <c:pt idx="1338">
                  <c:v>10.703999999999748</c:v>
                </c:pt>
                <c:pt idx="1339">
                  <c:v>10.711999999999744</c:v>
                </c:pt>
                <c:pt idx="1340">
                  <c:v>10.719999999999748</c:v>
                </c:pt>
                <c:pt idx="1341">
                  <c:v>10.727999999999744</c:v>
                </c:pt>
                <c:pt idx="1342">
                  <c:v>10.735999999999747</c:v>
                </c:pt>
                <c:pt idx="1343">
                  <c:v>10.743999999999742</c:v>
                </c:pt>
                <c:pt idx="1344">
                  <c:v>10.751999999999747</c:v>
                </c:pt>
                <c:pt idx="1345">
                  <c:v>10.759999999999746</c:v>
                </c:pt>
                <c:pt idx="1346">
                  <c:v>10.767999999999745</c:v>
                </c:pt>
                <c:pt idx="1347">
                  <c:v>10.775999999999744</c:v>
                </c:pt>
                <c:pt idx="1348">
                  <c:v>10.783999999999745</c:v>
                </c:pt>
                <c:pt idx="1349">
                  <c:v>10.79199999999974</c:v>
                </c:pt>
                <c:pt idx="1350">
                  <c:v>10.799999999999743</c:v>
                </c:pt>
                <c:pt idx="1351">
                  <c:v>10.807999999999742</c:v>
                </c:pt>
                <c:pt idx="1352">
                  <c:v>10.815999999999745</c:v>
                </c:pt>
                <c:pt idx="1353">
                  <c:v>10.823999999999742</c:v>
                </c:pt>
                <c:pt idx="1354">
                  <c:v>10.831999999999741</c:v>
                </c:pt>
                <c:pt idx="1355">
                  <c:v>10.839999999999741</c:v>
                </c:pt>
                <c:pt idx="1356">
                  <c:v>10.847999999999736</c:v>
                </c:pt>
                <c:pt idx="1357">
                  <c:v>10.855999999999746</c:v>
                </c:pt>
                <c:pt idx="1358">
                  <c:v>10.863999999999741</c:v>
                </c:pt>
                <c:pt idx="1359">
                  <c:v>10.871999999999739</c:v>
                </c:pt>
                <c:pt idx="1360">
                  <c:v>10.879999999999738</c:v>
                </c:pt>
                <c:pt idx="1361">
                  <c:v>10.887999999999739</c:v>
                </c:pt>
                <c:pt idx="1362">
                  <c:v>10.895999999999738</c:v>
                </c:pt>
                <c:pt idx="1363">
                  <c:v>10.903999999999737</c:v>
                </c:pt>
                <c:pt idx="1364">
                  <c:v>10.911999999999734</c:v>
                </c:pt>
                <c:pt idx="1365">
                  <c:v>10.919999999999737</c:v>
                </c:pt>
                <c:pt idx="1366">
                  <c:v>10.927999999999734</c:v>
                </c:pt>
                <c:pt idx="1367">
                  <c:v>10.935999999999735</c:v>
                </c:pt>
                <c:pt idx="1368">
                  <c:v>10.943999999999734</c:v>
                </c:pt>
                <c:pt idx="1369">
                  <c:v>10.951999999999735</c:v>
                </c:pt>
                <c:pt idx="1370">
                  <c:v>10.959999999999736</c:v>
                </c:pt>
                <c:pt idx="1371">
                  <c:v>10.967999999999734</c:v>
                </c:pt>
                <c:pt idx="1372">
                  <c:v>10.975999999999734</c:v>
                </c:pt>
                <c:pt idx="1373">
                  <c:v>10.983999999999734</c:v>
                </c:pt>
                <c:pt idx="1374">
                  <c:v>10.991999999999729</c:v>
                </c:pt>
                <c:pt idx="1375">
                  <c:v>10.999999999999732</c:v>
                </c:pt>
                <c:pt idx="1376">
                  <c:v>11.007999999999727</c:v>
                </c:pt>
                <c:pt idx="1377">
                  <c:v>11.015999999999732</c:v>
                </c:pt>
                <c:pt idx="1378">
                  <c:v>11.023999999999727</c:v>
                </c:pt>
                <c:pt idx="1379">
                  <c:v>11.031999999999725</c:v>
                </c:pt>
                <c:pt idx="1380">
                  <c:v>11.039999999999726</c:v>
                </c:pt>
                <c:pt idx="1381">
                  <c:v>11.047999999999725</c:v>
                </c:pt>
                <c:pt idx="1382">
                  <c:v>11.055999999999729</c:v>
                </c:pt>
                <c:pt idx="1383">
                  <c:v>11.063999999999726</c:v>
                </c:pt>
                <c:pt idx="1384">
                  <c:v>11.071999999999724</c:v>
                </c:pt>
                <c:pt idx="1385">
                  <c:v>11.079999999999727</c:v>
                </c:pt>
                <c:pt idx="1386">
                  <c:v>11.087999999999724</c:v>
                </c:pt>
                <c:pt idx="1387">
                  <c:v>11.095999999999727</c:v>
                </c:pt>
                <c:pt idx="1388">
                  <c:v>11.103999999999722</c:v>
                </c:pt>
                <c:pt idx="1389">
                  <c:v>11.111999999999721</c:v>
                </c:pt>
                <c:pt idx="1390">
                  <c:v>11.119999999999722</c:v>
                </c:pt>
                <c:pt idx="1391">
                  <c:v>11.127999999999721</c:v>
                </c:pt>
                <c:pt idx="1392">
                  <c:v>11.13599999999972</c:v>
                </c:pt>
                <c:pt idx="1393">
                  <c:v>11.143999999999719</c:v>
                </c:pt>
                <c:pt idx="1394">
                  <c:v>11.15199999999972</c:v>
                </c:pt>
                <c:pt idx="1395">
                  <c:v>11.159999999999723</c:v>
                </c:pt>
                <c:pt idx="1396">
                  <c:v>11.16799999999972</c:v>
                </c:pt>
                <c:pt idx="1397">
                  <c:v>11.175999999999723</c:v>
                </c:pt>
                <c:pt idx="1398">
                  <c:v>11.18399999999972</c:v>
                </c:pt>
                <c:pt idx="1399">
                  <c:v>11.19199999999972</c:v>
                </c:pt>
                <c:pt idx="1400">
                  <c:v>11.19999999999972</c:v>
                </c:pt>
                <c:pt idx="1401">
                  <c:v>11.207999999999716</c:v>
                </c:pt>
                <c:pt idx="1402">
                  <c:v>11.21599999999972</c:v>
                </c:pt>
                <c:pt idx="1403">
                  <c:v>11.223999999999716</c:v>
                </c:pt>
                <c:pt idx="1404">
                  <c:v>11.231999999999715</c:v>
                </c:pt>
                <c:pt idx="1405">
                  <c:v>11.239999999999714</c:v>
                </c:pt>
                <c:pt idx="1406">
                  <c:v>11.247999999999715</c:v>
                </c:pt>
                <c:pt idx="1407">
                  <c:v>11.255999999999718</c:v>
                </c:pt>
                <c:pt idx="1408">
                  <c:v>11.263999999999717</c:v>
                </c:pt>
                <c:pt idx="1409">
                  <c:v>11.271999999999712</c:v>
                </c:pt>
                <c:pt idx="1410">
                  <c:v>11.279999999999717</c:v>
                </c:pt>
                <c:pt idx="1411">
                  <c:v>11.287999999999712</c:v>
                </c:pt>
                <c:pt idx="1412">
                  <c:v>11.295999999999715</c:v>
                </c:pt>
                <c:pt idx="1413">
                  <c:v>11.303999999999716</c:v>
                </c:pt>
                <c:pt idx="1414">
                  <c:v>11.311999999999713</c:v>
                </c:pt>
                <c:pt idx="1415">
                  <c:v>11.319999999999716</c:v>
                </c:pt>
                <c:pt idx="1416">
                  <c:v>11.327999999999713</c:v>
                </c:pt>
                <c:pt idx="1417">
                  <c:v>11.335999999999714</c:v>
                </c:pt>
                <c:pt idx="1418">
                  <c:v>11.343999999999712</c:v>
                </c:pt>
                <c:pt idx="1419">
                  <c:v>11.351999999999714</c:v>
                </c:pt>
                <c:pt idx="1420">
                  <c:v>11.359999999999715</c:v>
                </c:pt>
                <c:pt idx="1421">
                  <c:v>11.367999999999711</c:v>
                </c:pt>
                <c:pt idx="1422">
                  <c:v>11.375999999999712</c:v>
                </c:pt>
                <c:pt idx="1423">
                  <c:v>11.383999999999711</c:v>
                </c:pt>
                <c:pt idx="1424">
                  <c:v>11.391999999999706</c:v>
                </c:pt>
                <c:pt idx="1425">
                  <c:v>11.399999999999709</c:v>
                </c:pt>
                <c:pt idx="1426">
                  <c:v>11.407999999999706</c:v>
                </c:pt>
                <c:pt idx="1427">
                  <c:v>11.415999999999709</c:v>
                </c:pt>
                <c:pt idx="1428">
                  <c:v>11.423999999999706</c:v>
                </c:pt>
                <c:pt idx="1429">
                  <c:v>11.431999999999704</c:v>
                </c:pt>
                <c:pt idx="1430">
                  <c:v>11.439999999999706</c:v>
                </c:pt>
                <c:pt idx="1431">
                  <c:v>11.447999999999704</c:v>
                </c:pt>
                <c:pt idx="1432">
                  <c:v>11.455999999999708</c:v>
                </c:pt>
                <c:pt idx="1433">
                  <c:v>11.463999999999706</c:v>
                </c:pt>
                <c:pt idx="1434">
                  <c:v>11.471999999999705</c:v>
                </c:pt>
                <c:pt idx="1435">
                  <c:v>11.479999999999704</c:v>
                </c:pt>
                <c:pt idx="1436">
                  <c:v>11.487999999999705</c:v>
                </c:pt>
                <c:pt idx="1437">
                  <c:v>11.495999999999704</c:v>
                </c:pt>
                <c:pt idx="1438">
                  <c:v>11.503999999999703</c:v>
                </c:pt>
                <c:pt idx="1439">
                  <c:v>11.5119999999997</c:v>
                </c:pt>
                <c:pt idx="1440">
                  <c:v>11.519999999999703</c:v>
                </c:pt>
                <c:pt idx="1441">
                  <c:v>11.5279999999997</c:v>
                </c:pt>
                <c:pt idx="1442">
                  <c:v>11.535999999999703</c:v>
                </c:pt>
                <c:pt idx="1443">
                  <c:v>11.5439999999997</c:v>
                </c:pt>
                <c:pt idx="1444">
                  <c:v>11.551999999999703</c:v>
                </c:pt>
                <c:pt idx="1445">
                  <c:v>11.559999999999702</c:v>
                </c:pt>
                <c:pt idx="1446">
                  <c:v>11.567999999999701</c:v>
                </c:pt>
                <c:pt idx="1447">
                  <c:v>11.575999999999702</c:v>
                </c:pt>
                <c:pt idx="1448">
                  <c:v>11.583999999999701</c:v>
                </c:pt>
                <c:pt idx="1449">
                  <c:v>11.591999999999699</c:v>
                </c:pt>
                <c:pt idx="1450">
                  <c:v>11.599999999999698</c:v>
                </c:pt>
                <c:pt idx="1451">
                  <c:v>11.607999999999697</c:v>
                </c:pt>
                <c:pt idx="1452">
                  <c:v>11.615999999999698</c:v>
                </c:pt>
                <c:pt idx="1453">
                  <c:v>11.623999999999697</c:v>
                </c:pt>
                <c:pt idx="1454">
                  <c:v>11.631999999999692</c:v>
                </c:pt>
                <c:pt idx="1455">
                  <c:v>11.639999999999695</c:v>
                </c:pt>
                <c:pt idx="1456">
                  <c:v>11.647999999999692</c:v>
                </c:pt>
                <c:pt idx="1457">
                  <c:v>11.655999999999699</c:v>
                </c:pt>
                <c:pt idx="1458">
                  <c:v>11.663999999999696</c:v>
                </c:pt>
                <c:pt idx="1459">
                  <c:v>11.671999999999693</c:v>
                </c:pt>
                <c:pt idx="1460">
                  <c:v>11.679999999999694</c:v>
                </c:pt>
                <c:pt idx="1461">
                  <c:v>11.687999999999693</c:v>
                </c:pt>
                <c:pt idx="1462">
                  <c:v>11.695999999999694</c:v>
                </c:pt>
                <c:pt idx="1463">
                  <c:v>11.703999999999692</c:v>
                </c:pt>
                <c:pt idx="1464">
                  <c:v>11.711999999999687</c:v>
                </c:pt>
                <c:pt idx="1465">
                  <c:v>11.719999999999692</c:v>
                </c:pt>
                <c:pt idx="1466">
                  <c:v>11.727999999999687</c:v>
                </c:pt>
                <c:pt idx="1467">
                  <c:v>11.735999999999686</c:v>
                </c:pt>
                <c:pt idx="1468">
                  <c:v>11.743999999999685</c:v>
                </c:pt>
                <c:pt idx="1469">
                  <c:v>11.751999999999686</c:v>
                </c:pt>
                <c:pt idx="1470">
                  <c:v>11.759999999999689</c:v>
                </c:pt>
                <c:pt idx="1471">
                  <c:v>11.767999999999684</c:v>
                </c:pt>
                <c:pt idx="1472">
                  <c:v>11.775999999999687</c:v>
                </c:pt>
                <c:pt idx="1473">
                  <c:v>11.783999999999686</c:v>
                </c:pt>
                <c:pt idx="1474">
                  <c:v>11.791999999999684</c:v>
                </c:pt>
                <c:pt idx="1475">
                  <c:v>11.799999999999686</c:v>
                </c:pt>
                <c:pt idx="1476">
                  <c:v>11.807999999999685</c:v>
                </c:pt>
                <c:pt idx="1477">
                  <c:v>11.815999999999688</c:v>
                </c:pt>
                <c:pt idx="1478">
                  <c:v>11.823999999999685</c:v>
                </c:pt>
                <c:pt idx="1479">
                  <c:v>11.831999999999685</c:v>
                </c:pt>
                <c:pt idx="1480">
                  <c:v>11.839999999999684</c:v>
                </c:pt>
                <c:pt idx="1481">
                  <c:v>11.847999999999679</c:v>
                </c:pt>
                <c:pt idx="1482">
                  <c:v>11.855999999999687</c:v>
                </c:pt>
                <c:pt idx="1483">
                  <c:v>11.863999999999685</c:v>
                </c:pt>
                <c:pt idx="1484">
                  <c:v>11.871999999999682</c:v>
                </c:pt>
                <c:pt idx="1485">
                  <c:v>11.879999999999681</c:v>
                </c:pt>
                <c:pt idx="1486">
                  <c:v>11.887999999999682</c:v>
                </c:pt>
                <c:pt idx="1487">
                  <c:v>11.895999999999681</c:v>
                </c:pt>
                <c:pt idx="1488">
                  <c:v>11.90399999999968</c:v>
                </c:pt>
                <c:pt idx="1489">
                  <c:v>11.911999999999676</c:v>
                </c:pt>
                <c:pt idx="1490">
                  <c:v>11.91999999999968</c:v>
                </c:pt>
                <c:pt idx="1491">
                  <c:v>11.927999999999676</c:v>
                </c:pt>
                <c:pt idx="1492">
                  <c:v>11.935999999999678</c:v>
                </c:pt>
                <c:pt idx="1493">
                  <c:v>11.943999999999674</c:v>
                </c:pt>
                <c:pt idx="1494">
                  <c:v>11.951999999999678</c:v>
                </c:pt>
                <c:pt idx="1495">
                  <c:v>11.959999999999678</c:v>
                </c:pt>
                <c:pt idx="1496">
                  <c:v>11.967999999999677</c:v>
                </c:pt>
                <c:pt idx="1497">
                  <c:v>11.975999999999676</c:v>
                </c:pt>
                <c:pt idx="1498">
                  <c:v>11.983999999999677</c:v>
                </c:pt>
                <c:pt idx="1499">
                  <c:v>11.991999999999672</c:v>
                </c:pt>
                <c:pt idx="1500">
                  <c:v>11.999999999999675</c:v>
                </c:pt>
                <c:pt idx="1501">
                  <c:v>12.00799999999967</c:v>
                </c:pt>
                <c:pt idx="1502">
                  <c:v>12.015999999999673</c:v>
                </c:pt>
                <c:pt idx="1503">
                  <c:v>12.023999999999672</c:v>
                </c:pt>
                <c:pt idx="1504">
                  <c:v>12.03199999999967</c:v>
                </c:pt>
                <c:pt idx="1505">
                  <c:v>12.039999999999672</c:v>
                </c:pt>
                <c:pt idx="1506">
                  <c:v>12.04799999999967</c:v>
                </c:pt>
                <c:pt idx="1507">
                  <c:v>12.055999999999674</c:v>
                </c:pt>
                <c:pt idx="1508">
                  <c:v>12.063999999999673</c:v>
                </c:pt>
                <c:pt idx="1509">
                  <c:v>12.071999999999671</c:v>
                </c:pt>
                <c:pt idx="1510">
                  <c:v>12.079999999999671</c:v>
                </c:pt>
                <c:pt idx="1511">
                  <c:v>12.087999999999671</c:v>
                </c:pt>
                <c:pt idx="1512">
                  <c:v>12.095999999999671</c:v>
                </c:pt>
                <c:pt idx="1513">
                  <c:v>12.103999999999669</c:v>
                </c:pt>
                <c:pt idx="1514">
                  <c:v>12.111999999999664</c:v>
                </c:pt>
                <c:pt idx="1515">
                  <c:v>12.119999999999669</c:v>
                </c:pt>
                <c:pt idx="1516">
                  <c:v>12.127999999999664</c:v>
                </c:pt>
                <c:pt idx="1517">
                  <c:v>12.135999999999667</c:v>
                </c:pt>
                <c:pt idx="1518">
                  <c:v>12.143999999999664</c:v>
                </c:pt>
                <c:pt idx="1519">
                  <c:v>12.151999999999667</c:v>
                </c:pt>
                <c:pt idx="1520">
                  <c:v>12.159999999999668</c:v>
                </c:pt>
                <c:pt idx="1521">
                  <c:v>12.167999999999665</c:v>
                </c:pt>
                <c:pt idx="1522">
                  <c:v>12.175999999999666</c:v>
                </c:pt>
                <c:pt idx="1523">
                  <c:v>12.183999999999665</c:v>
                </c:pt>
                <c:pt idx="1524">
                  <c:v>12.191999999999664</c:v>
                </c:pt>
                <c:pt idx="1525">
                  <c:v>12.199999999999664</c:v>
                </c:pt>
                <c:pt idx="1526">
                  <c:v>12.207999999999659</c:v>
                </c:pt>
                <c:pt idx="1527">
                  <c:v>12.215999999999664</c:v>
                </c:pt>
                <c:pt idx="1528">
                  <c:v>12.223999999999659</c:v>
                </c:pt>
                <c:pt idx="1529">
                  <c:v>12.231999999999658</c:v>
                </c:pt>
                <c:pt idx="1530">
                  <c:v>12.239999999999657</c:v>
                </c:pt>
                <c:pt idx="1531">
                  <c:v>12.247999999999658</c:v>
                </c:pt>
                <c:pt idx="1532">
                  <c:v>12.255999999999661</c:v>
                </c:pt>
                <c:pt idx="1533">
                  <c:v>12.26399999999966</c:v>
                </c:pt>
                <c:pt idx="1534">
                  <c:v>12.271999999999656</c:v>
                </c:pt>
                <c:pt idx="1535">
                  <c:v>12.27999999999966</c:v>
                </c:pt>
                <c:pt idx="1536">
                  <c:v>12.287999999999656</c:v>
                </c:pt>
                <c:pt idx="1537">
                  <c:v>12.295999999999658</c:v>
                </c:pt>
                <c:pt idx="1538">
                  <c:v>12.303999999999657</c:v>
                </c:pt>
                <c:pt idx="1539">
                  <c:v>12.311999999999657</c:v>
                </c:pt>
                <c:pt idx="1540">
                  <c:v>12.319999999999657</c:v>
                </c:pt>
                <c:pt idx="1541">
                  <c:v>12.327999999999657</c:v>
                </c:pt>
                <c:pt idx="1542">
                  <c:v>12.335999999999656</c:v>
                </c:pt>
                <c:pt idx="1543">
                  <c:v>12.343999999999655</c:v>
                </c:pt>
                <c:pt idx="1544">
                  <c:v>12.351999999999656</c:v>
                </c:pt>
                <c:pt idx="1545">
                  <c:v>12.359999999999658</c:v>
                </c:pt>
                <c:pt idx="1546">
                  <c:v>12.367999999999654</c:v>
                </c:pt>
                <c:pt idx="1547">
                  <c:v>12.375999999999657</c:v>
                </c:pt>
                <c:pt idx="1548">
                  <c:v>12.383999999999654</c:v>
                </c:pt>
                <c:pt idx="1549">
                  <c:v>12.391999999999653</c:v>
                </c:pt>
                <c:pt idx="1550">
                  <c:v>12.399999999999654</c:v>
                </c:pt>
                <c:pt idx="1551">
                  <c:v>12.407999999999653</c:v>
                </c:pt>
                <c:pt idx="1552">
                  <c:v>12.415999999999654</c:v>
                </c:pt>
                <c:pt idx="1553">
                  <c:v>12.423999999999653</c:v>
                </c:pt>
                <c:pt idx="1554">
                  <c:v>12.43199999999965</c:v>
                </c:pt>
                <c:pt idx="1555">
                  <c:v>12.439999999999651</c:v>
                </c:pt>
                <c:pt idx="1556">
                  <c:v>12.44799999999965</c:v>
                </c:pt>
                <c:pt idx="1557">
                  <c:v>12.455999999999653</c:v>
                </c:pt>
                <c:pt idx="1558">
                  <c:v>12.463999999999652</c:v>
                </c:pt>
                <c:pt idx="1559">
                  <c:v>12.471999999999648</c:v>
                </c:pt>
                <c:pt idx="1560">
                  <c:v>12.47999999999965</c:v>
                </c:pt>
                <c:pt idx="1561">
                  <c:v>12.487999999999648</c:v>
                </c:pt>
                <c:pt idx="1562">
                  <c:v>12.49599999999965</c:v>
                </c:pt>
                <c:pt idx="1563">
                  <c:v>12.503999999999648</c:v>
                </c:pt>
                <c:pt idx="1564">
                  <c:v>12.511999999999645</c:v>
                </c:pt>
                <c:pt idx="1565">
                  <c:v>12.519999999999648</c:v>
                </c:pt>
                <c:pt idx="1566">
                  <c:v>12.527999999999645</c:v>
                </c:pt>
                <c:pt idx="1567">
                  <c:v>12.535999999999646</c:v>
                </c:pt>
                <c:pt idx="1568">
                  <c:v>12.543999999999643</c:v>
                </c:pt>
                <c:pt idx="1569">
                  <c:v>12.551999999999646</c:v>
                </c:pt>
                <c:pt idx="1570">
                  <c:v>12.559999999999647</c:v>
                </c:pt>
                <c:pt idx="1571">
                  <c:v>12.567999999999644</c:v>
                </c:pt>
                <c:pt idx="1572">
                  <c:v>12.575999999999645</c:v>
                </c:pt>
                <c:pt idx="1573">
                  <c:v>12.583999999999644</c:v>
                </c:pt>
                <c:pt idx="1574">
                  <c:v>12.591999999999642</c:v>
                </c:pt>
                <c:pt idx="1575">
                  <c:v>12.599999999999641</c:v>
                </c:pt>
                <c:pt idx="1576">
                  <c:v>12.607999999999636</c:v>
                </c:pt>
                <c:pt idx="1577">
                  <c:v>12.615999999999639</c:v>
                </c:pt>
                <c:pt idx="1578">
                  <c:v>12.623999999999636</c:v>
                </c:pt>
                <c:pt idx="1579">
                  <c:v>12.631999999999636</c:v>
                </c:pt>
                <c:pt idx="1580">
                  <c:v>12.639999999999636</c:v>
                </c:pt>
                <c:pt idx="1581">
                  <c:v>12.647999999999634</c:v>
                </c:pt>
                <c:pt idx="1582">
                  <c:v>12.655999999999642</c:v>
                </c:pt>
                <c:pt idx="1583">
                  <c:v>12.663999999999637</c:v>
                </c:pt>
                <c:pt idx="1584">
                  <c:v>12.671999999999636</c:v>
                </c:pt>
                <c:pt idx="1585">
                  <c:v>12.679999999999636</c:v>
                </c:pt>
                <c:pt idx="1586">
                  <c:v>12.687999999999636</c:v>
                </c:pt>
                <c:pt idx="1587">
                  <c:v>12.695999999999636</c:v>
                </c:pt>
                <c:pt idx="1588">
                  <c:v>12.703999999999635</c:v>
                </c:pt>
                <c:pt idx="1589">
                  <c:v>12.71199999999963</c:v>
                </c:pt>
                <c:pt idx="1590">
                  <c:v>12.719999999999635</c:v>
                </c:pt>
                <c:pt idx="1591">
                  <c:v>12.72799999999963</c:v>
                </c:pt>
                <c:pt idx="1592">
                  <c:v>12.735999999999629</c:v>
                </c:pt>
                <c:pt idx="1593">
                  <c:v>12.743999999999629</c:v>
                </c:pt>
                <c:pt idx="1594">
                  <c:v>12.751999999999629</c:v>
                </c:pt>
                <c:pt idx="1595">
                  <c:v>12.759999999999632</c:v>
                </c:pt>
                <c:pt idx="1596">
                  <c:v>12.767999999999629</c:v>
                </c:pt>
                <c:pt idx="1597">
                  <c:v>12.77599999999963</c:v>
                </c:pt>
                <c:pt idx="1598">
                  <c:v>12.783999999999629</c:v>
                </c:pt>
                <c:pt idx="1599">
                  <c:v>12.791999999999627</c:v>
                </c:pt>
                <c:pt idx="1600">
                  <c:v>12.799999999999626</c:v>
                </c:pt>
                <c:pt idx="1601">
                  <c:v>12.807999999999629</c:v>
                </c:pt>
                <c:pt idx="1602">
                  <c:v>12.815999999999628</c:v>
                </c:pt>
                <c:pt idx="1603">
                  <c:v>12.823999999999629</c:v>
                </c:pt>
                <c:pt idx="1604">
                  <c:v>12.831999999999624</c:v>
                </c:pt>
                <c:pt idx="1605">
                  <c:v>12.839999999999627</c:v>
                </c:pt>
                <c:pt idx="1606">
                  <c:v>12.847999999999622</c:v>
                </c:pt>
                <c:pt idx="1607">
                  <c:v>12.85599999999963</c:v>
                </c:pt>
                <c:pt idx="1608">
                  <c:v>12.863999999999626</c:v>
                </c:pt>
                <c:pt idx="1609">
                  <c:v>12.871999999999625</c:v>
                </c:pt>
                <c:pt idx="1610">
                  <c:v>12.879999999999626</c:v>
                </c:pt>
                <c:pt idx="1611">
                  <c:v>12.887999999999625</c:v>
                </c:pt>
                <c:pt idx="1612">
                  <c:v>12.895999999999626</c:v>
                </c:pt>
                <c:pt idx="1613">
                  <c:v>12.903999999999623</c:v>
                </c:pt>
                <c:pt idx="1614">
                  <c:v>12.911999999999622</c:v>
                </c:pt>
                <c:pt idx="1615">
                  <c:v>12.919999999999623</c:v>
                </c:pt>
                <c:pt idx="1616">
                  <c:v>12.927999999999622</c:v>
                </c:pt>
                <c:pt idx="1617">
                  <c:v>12.935999999999623</c:v>
                </c:pt>
                <c:pt idx="1618">
                  <c:v>12.943999999999621</c:v>
                </c:pt>
                <c:pt idx="1619">
                  <c:v>12.951999999999623</c:v>
                </c:pt>
                <c:pt idx="1620">
                  <c:v>12.959999999999624</c:v>
                </c:pt>
                <c:pt idx="1621">
                  <c:v>12.967999999999622</c:v>
                </c:pt>
                <c:pt idx="1622">
                  <c:v>12.975999999999623</c:v>
                </c:pt>
                <c:pt idx="1623">
                  <c:v>12.983999999999622</c:v>
                </c:pt>
                <c:pt idx="1624">
                  <c:v>12.991999999999619</c:v>
                </c:pt>
                <c:pt idx="1625">
                  <c:v>12.999999999999622</c:v>
                </c:pt>
                <c:pt idx="1626">
                  <c:v>13.007999999999617</c:v>
                </c:pt>
                <c:pt idx="1627">
                  <c:v>13.015999999999622</c:v>
                </c:pt>
                <c:pt idx="1628">
                  <c:v>13.023999999999617</c:v>
                </c:pt>
                <c:pt idx="1629">
                  <c:v>13.031999999999616</c:v>
                </c:pt>
                <c:pt idx="1630">
                  <c:v>13.039999999999615</c:v>
                </c:pt>
                <c:pt idx="1631">
                  <c:v>13.047999999999615</c:v>
                </c:pt>
                <c:pt idx="1632">
                  <c:v>13.055999999999619</c:v>
                </c:pt>
                <c:pt idx="1633">
                  <c:v>13.063999999999618</c:v>
                </c:pt>
                <c:pt idx="1634">
                  <c:v>13.071999999999614</c:v>
                </c:pt>
                <c:pt idx="1635">
                  <c:v>13.079999999999615</c:v>
                </c:pt>
                <c:pt idx="1636">
                  <c:v>13.087999999999614</c:v>
                </c:pt>
                <c:pt idx="1637">
                  <c:v>13.095999999999615</c:v>
                </c:pt>
                <c:pt idx="1638">
                  <c:v>13.103999999999612</c:v>
                </c:pt>
                <c:pt idx="1639">
                  <c:v>13.111999999999609</c:v>
                </c:pt>
                <c:pt idx="1640">
                  <c:v>13.119999999999612</c:v>
                </c:pt>
                <c:pt idx="1641">
                  <c:v>13.127999999999609</c:v>
                </c:pt>
                <c:pt idx="1642">
                  <c:v>13.13599999999961</c:v>
                </c:pt>
                <c:pt idx="1643">
                  <c:v>13.143999999999606</c:v>
                </c:pt>
                <c:pt idx="1644">
                  <c:v>13.15199999999961</c:v>
                </c:pt>
                <c:pt idx="1645">
                  <c:v>13.159999999999611</c:v>
                </c:pt>
                <c:pt idx="1646">
                  <c:v>13.167999999999608</c:v>
                </c:pt>
                <c:pt idx="1647">
                  <c:v>13.175999999999608</c:v>
                </c:pt>
                <c:pt idx="1648">
                  <c:v>13.183999999999608</c:v>
                </c:pt>
                <c:pt idx="1649">
                  <c:v>13.191999999999604</c:v>
                </c:pt>
                <c:pt idx="1650">
                  <c:v>13.199999999999607</c:v>
                </c:pt>
                <c:pt idx="1651">
                  <c:v>13.207999999999602</c:v>
                </c:pt>
                <c:pt idx="1652">
                  <c:v>13.215999999999607</c:v>
                </c:pt>
                <c:pt idx="1653">
                  <c:v>13.223999999999602</c:v>
                </c:pt>
                <c:pt idx="1654">
                  <c:v>13.231999999999601</c:v>
                </c:pt>
                <c:pt idx="1655">
                  <c:v>13.239999999999602</c:v>
                </c:pt>
                <c:pt idx="1656">
                  <c:v>13.2479999999996</c:v>
                </c:pt>
                <c:pt idx="1657">
                  <c:v>13.255999999999606</c:v>
                </c:pt>
                <c:pt idx="1658">
                  <c:v>13.263999999999603</c:v>
                </c:pt>
                <c:pt idx="1659">
                  <c:v>13.271999999999599</c:v>
                </c:pt>
                <c:pt idx="1660">
                  <c:v>13.279999999999601</c:v>
                </c:pt>
                <c:pt idx="1661">
                  <c:v>13.287999999999599</c:v>
                </c:pt>
                <c:pt idx="1662">
                  <c:v>13.295999999999601</c:v>
                </c:pt>
                <c:pt idx="1663">
                  <c:v>13.303999999999601</c:v>
                </c:pt>
                <c:pt idx="1664">
                  <c:v>13.311999999999596</c:v>
                </c:pt>
                <c:pt idx="1665">
                  <c:v>13.319999999999601</c:v>
                </c:pt>
                <c:pt idx="1666">
                  <c:v>13.327999999999596</c:v>
                </c:pt>
                <c:pt idx="1667">
                  <c:v>13.335999999999599</c:v>
                </c:pt>
                <c:pt idx="1668">
                  <c:v>13.343999999999594</c:v>
                </c:pt>
                <c:pt idx="1669">
                  <c:v>13.351999999999599</c:v>
                </c:pt>
                <c:pt idx="1670">
                  <c:v>13.359999999999598</c:v>
                </c:pt>
                <c:pt idx="1671">
                  <c:v>13.367999999999597</c:v>
                </c:pt>
                <c:pt idx="1672">
                  <c:v>13.375999999999598</c:v>
                </c:pt>
                <c:pt idx="1673">
                  <c:v>13.383999999999597</c:v>
                </c:pt>
                <c:pt idx="1674">
                  <c:v>13.391999999999594</c:v>
                </c:pt>
                <c:pt idx="1675">
                  <c:v>13.399999999999595</c:v>
                </c:pt>
                <c:pt idx="1676">
                  <c:v>13.407999999999594</c:v>
                </c:pt>
                <c:pt idx="1677">
                  <c:v>13.415999999999594</c:v>
                </c:pt>
                <c:pt idx="1678">
                  <c:v>13.423999999999594</c:v>
                </c:pt>
                <c:pt idx="1679">
                  <c:v>13.43199999999959</c:v>
                </c:pt>
                <c:pt idx="1680">
                  <c:v>13.439999999999589</c:v>
                </c:pt>
                <c:pt idx="1681">
                  <c:v>13.447999999999588</c:v>
                </c:pt>
                <c:pt idx="1682">
                  <c:v>13.455999999999595</c:v>
                </c:pt>
                <c:pt idx="1683">
                  <c:v>13.463999999999592</c:v>
                </c:pt>
                <c:pt idx="1684">
                  <c:v>13.471999999999587</c:v>
                </c:pt>
                <c:pt idx="1685">
                  <c:v>13.47999999999959</c:v>
                </c:pt>
                <c:pt idx="1686">
                  <c:v>13.487999999999587</c:v>
                </c:pt>
                <c:pt idx="1687">
                  <c:v>13.49599999999959</c:v>
                </c:pt>
                <c:pt idx="1688">
                  <c:v>13.503999999999586</c:v>
                </c:pt>
                <c:pt idx="1689">
                  <c:v>13.511999999999585</c:v>
                </c:pt>
                <c:pt idx="1690">
                  <c:v>13.519999999999586</c:v>
                </c:pt>
                <c:pt idx="1691">
                  <c:v>13.527999999999585</c:v>
                </c:pt>
                <c:pt idx="1692">
                  <c:v>13.535999999999584</c:v>
                </c:pt>
                <c:pt idx="1693">
                  <c:v>13.543999999999583</c:v>
                </c:pt>
                <c:pt idx="1694">
                  <c:v>13.551999999999584</c:v>
                </c:pt>
                <c:pt idx="1695">
                  <c:v>13.559999999999587</c:v>
                </c:pt>
                <c:pt idx="1696">
                  <c:v>13.567999999999582</c:v>
                </c:pt>
                <c:pt idx="1697">
                  <c:v>13.575999999999585</c:v>
                </c:pt>
                <c:pt idx="1698">
                  <c:v>13.583999999999582</c:v>
                </c:pt>
                <c:pt idx="1699">
                  <c:v>13.591999999999581</c:v>
                </c:pt>
                <c:pt idx="1700">
                  <c:v>13.59999999999958</c:v>
                </c:pt>
                <c:pt idx="1701">
                  <c:v>13.60799999999958</c:v>
                </c:pt>
                <c:pt idx="1702">
                  <c:v>13.61599999999958</c:v>
                </c:pt>
                <c:pt idx="1703">
                  <c:v>13.62399999999958</c:v>
                </c:pt>
                <c:pt idx="1704">
                  <c:v>13.631999999999575</c:v>
                </c:pt>
                <c:pt idx="1705">
                  <c:v>13.639999999999578</c:v>
                </c:pt>
                <c:pt idx="1706">
                  <c:v>13.647999999999573</c:v>
                </c:pt>
                <c:pt idx="1707">
                  <c:v>13.655999999999581</c:v>
                </c:pt>
                <c:pt idx="1708">
                  <c:v>13.663999999999577</c:v>
                </c:pt>
                <c:pt idx="1709">
                  <c:v>13.671999999999572</c:v>
                </c:pt>
                <c:pt idx="1710">
                  <c:v>13.679999999999575</c:v>
                </c:pt>
                <c:pt idx="1711">
                  <c:v>13.687999999999573</c:v>
                </c:pt>
                <c:pt idx="1712">
                  <c:v>13.695999999999575</c:v>
                </c:pt>
                <c:pt idx="1713">
                  <c:v>13.703999999999573</c:v>
                </c:pt>
                <c:pt idx="1714">
                  <c:v>13.71199999999957</c:v>
                </c:pt>
                <c:pt idx="1715">
                  <c:v>13.719999999999573</c:v>
                </c:pt>
                <c:pt idx="1716">
                  <c:v>13.72799999999957</c:v>
                </c:pt>
                <c:pt idx="1717">
                  <c:v>13.735999999999573</c:v>
                </c:pt>
                <c:pt idx="1718">
                  <c:v>13.743999999999568</c:v>
                </c:pt>
                <c:pt idx="1719">
                  <c:v>13.751999999999573</c:v>
                </c:pt>
                <c:pt idx="1720">
                  <c:v>13.759999999999572</c:v>
                </c:pt>
                <c:pt idx="1721">
                  <c:v>13.767999999999571</c:v>
                </c:pt>
                <c:pt idx="1722">
                  <c:v>13.77599999999957</c:v>
                </c:pt>
                <c:pt idx="1723">
                  <c:v>13.783999999999571</c:v>
                </c:pt>
                <c:pt idx="1724">
                  <c:v>13.791999999999568</c:v>
                </c:pt>
                <c:pt idx="1725">
                  <c:v>13.799999999999569</c:v>
                </c:pt>
                <c:pt idx="1726">
                  <c:v>13.80799999999957</c:v>
                </c:pt>
                <c:pt idx="1727">
                  <c:v>13.815999999999573</c:v>
                </c:pt>
                <c:pt idx="1728">
                  <c:v>13.82399999999957</c:v>
                </c:pt>
                <c:pt idx="1729">
                  <c:v>13.831999999999567</c:v>
                </c:pt>
                <c:pt idx="1730">
                  <c:v>13.839999999999566</c:v>
                </c:pt>
                <c:pt idx="1731">
                  <c:v>13.847999999999567</c:v>
                </c:pt>
                <c:pt idx="1732">
                  <c:v>13.855999999999572</c:v>
                </c:pt>
                <c:pt idx="1733">
                  <c:v>13.863999999999569</c:v>
                </c:pt>
                <c:pt idx="1734">
                  <c:v>13.871999999999566</c:v>
                </c:pt>
                <c:pt idx="1735">
                  <c:v>13.879999999999569</c:v>
                </c:pt>
                <c:pt idx="1736">
                  <c:v>13.887999999999566</c:v>
                </c:pt>
                <c:pt idx="1737">
                  <c:v>13.895999999999567</c:v>
                </c:pt>
                <c:pt idx="1738">
                  <c:v>13.903999999999566</c:v>
                </c:pt>
                <c:pt idx="1739">
                  <c:v>13.911999999999562</c:v>
                </c:pt>
                <c:pt idx="1740">
                  <c:v>13.919999999999565</c:v>
                </c:pt>
                <c:pt idx="1741">
                  <c:v>13.92799999999956</c:v>
                </c:pt>
                <c:pt idx="1742">
                  <c:v>13.935999999999567</c:v>
                </c:pt>
                <c:pt idx="1743">
                  <c:v>13.943999999999562</c:v>
                </c:pt>
                <c:pt idx="1744">
                  <c:v>13.951999999999565</c:v>
                </c:pt>
                <c:pt idx="1745">
                  <c:v>13.959999999999564</c:v>
                </c:pt>
                <c:pt idx="1746">
                  <c:v>13.967999999999559</c:v>
                </c:pt>
                <c:pt idx="1747">
                  <c:v>13.975999999999562</c:v>
                </c:pt>
                <c:pt idx="1748">
                  <c:v>13.983999999999559</c:v>
                </c:pt>
                <c:pt idx="1749">
                  <c:v>13.991999999999557</c:v>
                </c:pt>
                <c:pt idx="1750">
                  <c:v>13.999999999999556</c:v>
                </c:pt>
                <c:pt idx="1751">
                  <c:v>14.007999999999559</c:v>
                </c:pt>
                <c:pt idx="1752">
                  <c:v>14.015999999999559</c:v>
                </c:pt>
                <c:pt idx="1753">
                  <c:v>14.023999999999557</c:v>
                </c:pt>
                <c:pt idx="1754">
                  <c:v>14.031999999999552</c:v>
                </c:pt>
                <c:pt idx="1755">
                  <c:v>14.039999999999555</c:v>
                </c:pt>
                <c:pt idx="1756">
                  <c:v>14.047999999999551</c:v>
                </c:pt>
                <c:pt idx="1757">
                  <c:v>14.055999999999557</c:v>
                </c:pt>
                <c:pt idx="1758">
                  <c:v>14.063999999999552</c:v>
                </c:pt>
                <c:pt idx="1759">
                  <c:v>14.071999999999552</c:v>
                </c:pt>
                <c:pt idx="1760">
                  <c:v>14.079999999999554</c:v>
                </c:pt>
                <c:pt idx="1761">
                  <c:v>14.087999999999553</c:v>
                </c:pt>
                <c:pt idx="1762">
                  <c:v>14.095999999999552</c:v>
                </c:pt>
                <c:pt idx="1763">
                  <c:v>14.103999999999552</c:v>
                </c:pt>
                <c:pt idx="1764">
                  <c:v>14.111999999999551</c:v>
                </c:pt>
                <c:pt idx="1765">
                  <c:v>14.11999999999955</c:v>
                </c:pt>
                <c:pt idx="1766">
                  <c:v>14.127999999999549</c:v>
                </c:pt>
                <c:pt idx="1767">
                  <c:v>14.13599999999955</c:v>
                </c:pt>
                <c:pt idx="1768">
                  <c:v>14.143999999999547</c:v>
                </c:pt>
                <c:pt idx="1769">
                  <c:v>14.15199999999955</c:v>
                </c:pt>
                <c:pt idx="1770">
                  <c:v>14.159999999999553</c:v>
                </c:pt>
                <c:pt idx="1771">
                  <c:v>14.16799999999955</c:v>
                </c:pt>
                <c:pt idx="1772">
                  <c:v>14.175999999999551</c:v>
                </c:pt>
                <c:pt idx="1773">
                  <c:v>14.183999999999546</c:v>
                </c:pt>
                <c:pt idx="1774">
                  <c:v>14.191999999999545</c:v>
                </c:pt>
                <c:pt idx="1775">
                  <c:v>14.199999999999546</c:v>
                </c:pt>
                <c:pt idx="1776">
                  <c:v>14.207999999999544</c:v>
                </c:pt>
                <c:pt idx="1777">
                  <c:v>14.215999999999546</c:v>
                </c:pt>
                <c:pt idx="1778">
                  <c:v>14.223999999999545</c:v>
                </c:pt>
                <c:pt idx="1779">
                  <c:v>14.231999999999545</c:v>
                </c:pt>
                <c:pt idx="1780">
                  <c:v>14.239999999999544</c:v>
                </c:pt>
                <c:pt idx="1781">
                  <c:v>14.247999999999543</c:v>
                </c:pt>
                <c:pt idx="1782">
                  <c:v>14.255999999999545</c:v>
                </c:pt>
                <c:pt idx="1783">
                  <c:v>14.263999999999545</c:v>
                </c:pt>
                <c:pt idx="1784">
                  <c:v>14.27199999999954</c:v>
                </c:pt>
                <c:pt idx="1785">
                  <c:v>14.279999999999539</c:v>
                </c:pt>
                <c:pt idx="1786">
                  <c:v>14.287999999999538</c:v>
                </c:pt>
                <c:pt idx="1787">
                  <c:v>14.295999999999545</c:v>
                </c:pt>
                <c:pt idx="1788">
                  <c:v>14.303999999999544</c:v>
                </c:pt>
                <c:pt idx="1789">
                  <c:v>14.311999999999539</c:v>
                </c:pt>
                <c:pt idx="1790">
                  <c:v>14.319999999999542</c:v>
                </c:pt>
                <c:pt idx="1791">
                  <c:v>14.327999999999539</c:v>
                </c:pt>
                <c:pt idx="1792">
                  <c:v>14.33599999999954</c:v>
                </c:pt>
                <c:pt idx="1793">
                  <c:v>14.343999999999536</c:v>
                </c:pt>
                <c:pt idx="1794">
                  <c:v>14.351999999999538</c:v>
                </c:pt>
                <c:pt idx="1795">
                  <c:v>14.359999999999538</c:v>
                </c:pt>
                <c:pt idx="1796">
                  <c:v>14.36799999999954</c:v>
                </c:pt>
                <c:pt idx="1797">
                  <c:v>14.375999999999541</c:v>
                </c:pt>
                <c:pt idx="1798">
                  <c:v>14.383999999999538</c:v>
                </c:pt>
                <c:pt idx="1799">
                  <c:v>14.391999999999534</c:v>
                </c:pt>
                <c:pt idx="1800">
                  <c:v>14.399999999999537</c:v>
                </c:pt>
                <c:pt idx="1801">
                  <c:v>14.407999999999532</c:v>
                </c:pt>
                <c:pt idx="1802">
                  <c:v>14.415999999999535</c:v>
                </c:pt>
                <c:pt idx="1803">
                  <c:v>14.423999999999532</c:v>
                </c:pt>
                <c:pt idx="1804">
                  <c:v>14.43199999999953</c:v>
                </c:pt>
                <c:pt idx="1805">
                  <c:v>14.439999999999532</c:v>
                </c:pt>
                <c:pt idx="1806">
                  <c:v>14.447999999999531</c:v>
                </c:pt>
                <c:pt idx="1807">
                  <c:v>14.455999999999536</c:v>
                </c:pt>
                <c:pt idx="1808">
                  <c:v>14.463999999999533</c:v>
                </c:pt>
                <c:pt idx="1809">
                  <c:v>14.471999999999529</c:v>
                </c:pt>
                <c:pt idx="1810">
                  <c:v>14.479999999999531</c:v>
                </c:pt>
                <c:pt idx="1811">
                  <c:v>14.487999999999527</c:v>
                </c:pt>
                <c:pt idx="1812">
                  <c:v>14.495999999999526</c:v>
                </c:pt>
                <c:pt idx="1813">
                  <c:v>14.503999999999529</c:v>
                </c:pt>
                <c:pt idx="1814">
                  <c:v>14.511999999999528</c:v>
                </c:pt>
                <c:pt idx="1815">
                  <c:v>14.519999999999527</c:v>
                </c:pt>
                <c:pt idx="1816">
                  <c:v>14.527999999999523</c:v>
                </c:pt>
                <c:pt idx="1817">
                  <c:v>14.535999999999525</c:v>
                </c:pt>
                <c:pt idx="1818">
                  <c:v>14.543999999999523</c:v>
                </c:pt>
                <c:pt idx="1819">
                  <c:v>14.551999999999524</c:v>
                </c:pt>
                <c:pt idx="1820">
                  <c:v>14.559999999999524</c:v>
                </c:pt>
                <c:pt idx="1821">
                  <c:v>14.567999999999525</c:v>
                </c:pt>
                <c:pt idx="1822">
                  <c:v>14.575999999999524</c:v>
                </c:pt>
                <c:pt idx="1823">
                  <c:v>14.583999999999524</c:v>
                </c:pt>
                <c:pt idx="1824">
                  <c:v>14.591999999999523</c:v>
                </c:pt>
                <c:pt idx="1825">
                  <c:v>14.599999999999522</c:v>
                </c:pt>
                <c:pt idx="1826">
                  <c:v>14.607999999999521</c:v>
                </c:pt>
                <c:pt idx="1827">
                  <c:v>14.61599999999952</c:v>
                </c:pt>
                <c:pt idx="1828">
                  <c:v>14.623999999999519</c:v>
                </c:pt>
                <c:pt idx="1829">
                  <c:v>14.631999999999518</c:v>
                </c:pt>
                <c:pt idx="1830">
                  <c:v>14.639999999999521</c:v>
                </c:pt>
                <c:pt idx="1831">
                  <c:v>14.647999999999518</c:v>
                </c:pt>
                <c:pt idx="1832">
                  <c:v>14.655999999999523</c:v>
                </c:pt>
                <c:pt idx="1833">
                  <c:v>14.66399999999952</c:v>
                </c:pt>
                <c:pt idx="1834">
                  <c:v>14.671999999999517</c:v>
                </c:pt>
                <c:pt idx="1835">
                  <c:v>14.67999999999952</c:v>
                </c:pt>
                <c:pt idx="1836">
                  <c:v>14.687999999999516</c:v>
                </c:pt>
                <c:pt idx="1837">
                  <c:v>14.695999999999518</c:v>
                </c:pt>
                <c:pt idx="1838">
                  <c:v>14.703999999999517</c:v>
                </c:pt>
                <c:pt idx="1839">
                  <c:v>14.711999999999517</c:v>
                </c:pt>
                <c:pt idx="1840">
                  <c:v>14.719999999999516</c:v>
                </c:pt>
                <c:pt idx="1841">
                  <c:v>14.727999999999515</c:v>
                </c:pt>
                <c:pt idx="1842">
                  <c:v>14.735999999999514</c:v>
                </c:pt>
                <c:pt idx="1843">
                  <c:v>14.743999999999513</c:v>
                </c:pt>
                <c:pt idx="1844">
                  <c:v>14.751999999999512</c:v>
                </c:pt>
                <c:pt idx="1845">
                  <c:v>14.759999999999515</c:v>
                </c:pt>
                <c:pt idx="1846">
                  <c:v>14.767999999999514</c:v>
                </c:pt>
                <c:pt idx="1847">
                  <c:v>14.775999999999517</c:v>
                </c:pt>
                <c:pt idx="1848">
                  <c:v>14.783999999999512</c:v>
                </c:pt>
                <c:pt idx="1849">
                  <c:v>14.791999999999511</c:v>
                </c:pt>
                <c:pt idx="1850">
                  <c:v>14.79999999999951</c:v>
                </c:pt>
                <c:pt idx="1851">
                  <c:v>14.807999999999513</c:v>
                </c:pt>
                <c:pt idx="1852">
                  <c:v>14.815999999999512</c:v>
                </c:pt>
                <c:pt idx="1853">
                  <c:v>14.823999999999511</c:v>
                </c:pt>
                <c:pt idx="1854">
                  <c:v>14.831999999999507</c:v>
                </c:pt>
                <c:pt idx="1855">
                  <c:v>14.839999999999513</c:v>
                </c:pt>
                <c:pt idx="1856">
                  <c:v>14.847999999999509</c:v>
                </c:pt>
                <c:pt idx="1857">
                  <c:v>14.855999999999515</c:v>
                </c:pt>
                <c:pt idx="1858">
                  <c:v>14.86399999999951</c:v>
                </c:pt>
                <c:pt idx="1859">
                  <c:v>14.871999999999506</c:v>
                </c:pt>
                <c:pt idx="1860">
                  <c:v>14.879999999999509</c:v>
                </c:pt>
                <c:pt idx="1861">
                  <c:v>14.887999999999504</c:v>
                </c:pt>
                <c:pt idx="1862">
                  <c:v>14.895999999999507</c:v>
                </c:pt>
                <c:pt idx="1863">
                  <c:v>14.903999999999506</c:v>
                </c:pt>
                <c:pt idx="1864">
                  <c:v>14.911999999999505</c:v>
                </c:pt>
                <c:pt idx="1865">
                  <c:v>14.919999999999504</c:v>
                </c:pt>
                <c:pt idx="1866">
                  <c:v>14.927999999999503</c:v>
                </c:pt>
                <c:pt idx="1867">
                  <c:v>14.935999999999504</c:v>
                </c:pt>
                <c:pt idx="1868">
                  <c:v>14.943999999999502</c:v>
                </c:pt>
                <c:pt idx="1869">
                  <c:v>14.951999999999504</c:v>
                </c:pt>
                <c:pt idx="1870">
                  <c:v>14.959999999999503</c:v>
                </c:pt>
                <c:pt idx="1871">
                  <c:v>14.967999999999504</c:v>
                </c:pt>
                <c:pt idx="1872">
                  <c:v>14.975999999999505</c:v>
                </c:pt>
                <c:pt idx="1873">
                  <c:v>14.983999999999504</c:v>
                </c:pt>
                <c:pt idx="1874">
                  <c:v>14.9919999999995</c:v>
                </c:pt>
                <c:pt idx="1875">
                  <c:v>14.999999999999503</c:v>
                </c:pt>
                <c:pt idx="1876">
                  <c:v>15.0079999999995</c:v>
                </c:pt>
                <c:pt idx="1877">
                  <c:v>15.015999999999501</c:v>
                </c:pt>
                <c:pt idx="1878">
                  <c:v>15.023999999999496</c:v>
                </c:pt>
                <c:pt idx="1879">
                  <c:v>15.031999999999499</c:v>
                </c:pt>
                <c:pt idx="1880">
                  <c:v>15.0399999999995</c:v>
                </c:pt>
                <c:pt idx="1881">
                  <c:v>15.047999999999497</c:v>
                </c:pt>
                <c:pt idx="1882">
                  <c:v>15.055999999999502</c:v>
                </c:pt>
                <c:pt idx="1883">
                  <c:v>15.063999999999499</c:v>
                </c:pt>
                <c:pt idx="1884">
                  <c:v>15.071999999999496</c:v>
                </c:pt>
                <c:pt idx="1885">
                  <c:v>15.079999999999497</c:v>
                </c:pt>
                <c:pt idx="1886">
                  <c:v>15.087999999999496</c:v>
                </c:pt>
                <c:pt idx="1887">
                  <c:v>15.095999999999496</c:v>
                </c:pt>
                <c:pt idx="1888">
                  <c:v>15.103999999999496</c:v>
                </c:pt>
                <c:pt idx="1889">
                  <c:v>15.111999999999494</c:v>
                </c:pt>
                <c:pt idx="1890">
                  <c:v>15.119999999999497</c:v>
                </c:pt>
                <c:pt idx="1891">
                  <c:v>15.127999999999492</c:v>
                </c:pt>
                <c:pt idx="1892">
                  <c:v>15.135999999999495</c:v>
                </c:pt>
                <c:pt idx="1893">
                  <c:v>15.14399999999949</c:v>
                </c:pt>
                <c:pt idx="1894">
                  <c:v>15.151999999999489</c:v>
                </c:pt>
                <c:pt idx="1895">
                  <c:v>15.159999999999492</c:v>
                </c:pt>
                <c:pt idx="1896">
                  <c:v>15.167999999999495</c:v>
                </c:pt>
                <c:pt idx="1897">
                  <c:v>15.175999999999494</c:v>
                </c:pt>
                <c:pt idx="1898">
                  <c:v>15.183999999999489</c:v>
                </c:pt>
                <c:pt idx="1899">
                  <c:v>15.191999999999489</c:v>
                </c:pt>
                <c:pt idx="1900">
                  <c:v>15.199999999999489</c:v>
                </c:pt>
                <c:pt idx="1901">
                  <c:v>15.207999999999487</c:v>
                </c:pt>
                <c:pt idx="1902">
                  <c:v>15.215999999999486</c:v>
                </c:pt>
                <c:pt idx="1903">
                  <c:v>15.223999999999485</c:v>
                </c:pt>
                <c:pt idx="1904">
                  <c:v>15.231999999999488</c:v>
                </c:pt>
                <c:pt idx="1905">
                  <c:v>15.239999999999487</c:v>
                </c:pt>
                <c:pt idx="1906">
                  <c:v>15.247999999999482</c:v>
                </c:pt>
                <c:pt idx="1907">
                  <c:v>15.255999999999489</c:v>
                </c:pt>
                <c:pt idx="1908">
                  <c:v>15.263999999999484</c:v>
                </c:pt>
                <c:pt idx="1909">
                  <c:v>15.271999999999483</c:v>
                </c:pt>
                <c:pt idx="1910">
                  <c:v>15.279999999999482</c:v>
                </c:pt>
                <c:pt idx="1911">
                  <c:v>15.287999999999482</c:v>
                </c:pt>
                <c:pt idx="1912">
                  <c:v>15.295999999999484</c:v>
                </c:pt>
                <c:pt idx="1913">
                  <c:v>15.303999999999487</c:v>
                </c:pt>
                <c:pt idx="1914">
                  <c:v>15.311999999999482</c:v>
                </c:pt>
                <c:pt idx="1915">
                  <c:v>15.319999999999485</c:v>
                </c:pt>
                <c:pt idx="1916">
                  <c:v>15.327999999999482</c:v>
                </c:pt>
                <c:pt idx="1917">
                  <c:v>15.335999999999483</c:v>
                </c:pt>
                <c:pt idx="1918">
                  <c:v>15.343999999999479</c:v>
                </c:pt>
                <c:pt idx="1919">
                  <c:v>15.351999999999485</c:v>
                </c:pt>
                <c:pt idx="1920">
                  <c:v>15.359999999999486</c:v>
                </c:pt>
                <c:pt idx="1921">
                  <c:v>15.367999999999483</c:v>
                </c:pt>
                <c:pt idx="1922">
                  <c:v>15.375999999999484</c:v>
                </c:pt>
                <c:pt idx="1923">
                  <c:v>15.383999999999482</c:v>
                </c:pt>
                <c:pt idx="1924">
                  <c:v>15.391999999999477</c:v>
                </c:pt>
                <c:pt idx="1925">
                  <c:v>15.399999999999476</c:v>
                </c:pt>
                <c:pt idx="1926">
                  <c:v>15.407999999999479</c:v>
                </c:pt>
                <c:pt idx="1927">
                  <c:v>15.415999999999482</c:v>
                </c:pt>
                <c:pt idx="1928">
                  <c:v>15.423999999999477</c:v>
                </c:pt>
                <c:pt idx="1929">
                  <c:v>15.431999999999475</c:v>
                </c:pt>
                <c:pt idx="1930">
                  <c:v>15.439999999999475</c:v>
                </c:pt>
                <c:pt idx="1931">
                  <c:v>15.447999999999475</c:v>
                </c:pt>
                <c:pt idx="1932">
                  <c:v>15.455999999999477</c:v>
                </c:pt>
                <c:pt idx="1933">
                  <c:v>15.463999999999476</c:v>
                </c:pt>
                <c:pt idx="1934">
                  <c:v>15.471999999999476</c:v>
                </c:pt>
                <c:pt idx="1935">
                  <c:v>15.479999999999476</c:v>
                </c:pt>
                <c:pt idx="1936">
                  <c:v>15.487999999999474</c:v>
                </c:pt>
                <c:pt idx="1937">
                  <c:v>15.495999999999476</c:v>
                </c:pt>
                <c:pt idx="1938">
                  <c:v>15.503999999999472</c:v>
                </c:pt>
                <c:pt idx="1939">
                  <c:v>15.511999999999471</c:v>
                </c:pt>
                <c:pt idx="1940">
                  <c:v>15.51999999999947</c:v>
                </c:pt>
                <c:pt idx="1941">
                  <c:v>15.527999999999469</c:v>
                </c:pt>
                <c:pt idx="1942">
                  <c:v>15.535999999999472</c:v>
                </c:pt>
                <c:pt idx="1943">
                  <c:v>15.543999999999471</c:v>
                </c:pt>
                <c:pt idx="1944">
                  <c:v>15.55199999999947</c:v>
                </c:pt>
                <c:pt idx="1945">
                  <c:v>15.559999999999473</c:v>
                </c:pt>
                <c:pt idx="1946">
                  <c:v>15.56799999999947</c:v>
                </c:pt>
                <c:pt idx="1947">
                  <c:v>15.575999999999473</c:v>
                </c:pt>
                <c:pt idx="1948">
                  <c:v>15.58399999999947</c:v>
                </c:pt>
                <c:pt idx="1949">
                  <c:v>15.591999999999466</c:v>
                </c:pt>
                <c:pt idx="1950">
                  <c:v>15.599999999999469</c:v>
                </c:pt>
                <c:pt idx="1951">
                  <c:v>15.607999999999469</c:v>
                </c:pt>
                <c:pt idx="1952">
                  <c:v>15.61599999999947</c:v>
                </c:pt>
                <c:pt idx="1953">
                  <c:v>15.623999999999466</c:v>
                </c:pt>
                <c:pt idx="1954">
                  <c:v>15.631999999999465</c:v>
                </c:pt>
                <c:pt idx="1955">
                  <c:v>15.639999999999464</c:v>
                </c:pt>
                <c:pt idx="1956">
                  <c:v>15.647999999999463</c:v>
                </c:pt>
                <c:pt idx="1957">
                  <c:v>15.655999999999466</c:v>
                </c:pt>
                <c:pt idx="1958">
                  <c:v>15.663999999999465</c:v>
                </c:pt>
                <c:pt idx="1959">
                  <c:v>15.671999999999462</c:v>
                </c:pt>
                <c:pt idx="1960">
                  <c:v>15.679999999999467</c:v>
                </c:pt>
                <c:pt idx="1961">
                  <c:v>15.687999999999462</c:v>
                </c:pt>
                <c:pt idx="1962">
                  <c:v>15.695999999999465</c:v>
                </c:pt>
                <c:pt idx="1963">
                  <c:v>15.703999999999462</c:v>
                </c:pt>
                <c:pt idx="1964">
                  <c:v>15.71199999999946</c:v>
                </c:pt>
                <c:pt idx="1965">
                  <c:v>15.719999999999459</c:v>
                </c:pt>
                <c:pt idx="1966">
                  <c:v>15.727999999999458</c:v>
                </c:pt>
                <c:pt idx="1967">
                  <c:v>15.735999999999457</c:v>
                </c:pt>
                <c:pt idx="1968">
                  <c:v>15.743999999999453</c:v>
                </c:pt>
                <c:pt idx="1969">
                  <c:v>15.751999999999459</c:v>
                </c:pt>
                <c:pt idx="1970">
                  <c:v>15.759999999999462</c:v>
                </c:pt>
                <c:pt idx="1971">
                  <c:v>15.767999999999457</c:v>
                </c:pt>
                <c:pt idx="1972">
                  <c:v>15.775999999999456</c:v>
                </c:pt>
                <c:pt idx="1973">
                  <c:v>15.783999999999455</c:v>
                </c:pt>
                <c:pt idx="1974">
                  <c:v>15.791999999999453</c:v>
                </c:pt>
                <c:pt idx="1975">
                  <c:v>15.799999999999454</c:v>
                </c:pt>
                <c:pt idx="1976">
                  <c:v>15.807999999999454</c:v>
                </c:pt>
                <c:pt idx="1977">
                  <c:v>15.815999999999455</c:v>
                </c:pt>
                <c:pt idx="1978">
                  <c:v>15.823999999999456</c:v>
                </c:pt>
                <c:pt idx="1979">
                  <c:v>15.831999999999454</c:v>
                </c:pt>
                <c:pt idx="1980">
                  <c:v>15.839999999999456</c:v>
                </c:pt>
                <c:pt idx="1981">
                  <c:v>15.847999999999452</c:v>
                </c:pt>
                <c:pt idx="1982">
                  <c:v>15.855999999999458</c:v>
                </c:pt>
                <c:pt idx="1983">
                  <c:v>15.863999999999454</c:v>
                </c:pt>
                <c:pt idx="1984">
                  <c:v>15.871999999999453</c:v>
                </c:pt>
                <c:pt idx="1985">
                  <c:v>15.879999999999454</c:v>
                </c:pt>
                <c:pt idx="1986">
                  <c:v>15.887999999999451</c:v>
                </c:pt>
                <c:pt idx="1987">
                  <c:v>15.895999999999454</c:v>
                </c:pt>
                <c:pt idx="1988">
                  <c:v>15.903999999999453</c:v>
                </c:pt>
                <c:pt idx="1989">
                  <c:v>15.91199999999945</c:v>
                </c:pt>
                <c:pt idx="1990">
                  <c:v>15.919999999999451</c:v>
                </c:pt>
                <c:pt idx="1991">
                  <c:v>15.92799999999945</c:v>
                </c:pt>
                <c:pt idx="1992">
                  <c:v>15.935999999999449</c:v>
                </c:pt>
                <c:pt idx="1993">
                  <c:v>15.943999999999448</c:v>
                </c:pt>
                <c:pt idx="1994">
                  <c:v>15.951999999999448</c:v>
                </c:pt>
                <c:pt idx="1995">
                  <c:v>15.95999999999945</c:v>
                </c:pt>
                <c:pt idx="1996">
                  <c:v>15.967999999999451</c:v>
                </c:pt>
                <c:pt idx="1997">
                  <c:v>15.975999999999452</c:v>
                </c:pt>
                <c:pt idx="1998">
                  <c:v>15.983999999999448</c:v>
                </c:pt>
                <c:pt idx="1999">
                  <c:v>15.991999999999447</c:v>
                </c:pt>
                <c:pt idx="2000">
                  <c:v>15.999999999999446</c:v>
                </c:pt>
                <c:pt idx="2001">
                  <c:v>16.007999999999441</c:v>
                </c:pt>
                <c:pt idx="2002">
                  <c:v>16.01599999999944</c:v>
                </c:pt>
                <c:pt idx="2003">
                  <c:v>16.02399999999944</c:v>
                </c:pt>
                <c:pt idx="2004">
                  <c:v>16.031999999999449</c:v>
                </c:pt>
                <c:pt idx="2005">
                  <c:v>16.039999999999441</c:v>
                </c:pt>
                <c:pt idx="2006">
                  <c:v>16.04799999999944</c:v>
                </c:pt>
                <c:pt idx="2007">
                  <c:v>16.05599999999944</c:v>
                </c:pt>
                <c:pt idx="2008">
                  <c:v>16.063999999999439</c:v>
                </c:pt>
                <c:pt idx="2009">
                  <c:v>16.071999999999438</c:v>
                </c:pt>
                <c:pt idx="2010">
                  <c:v>16.079999999999437</c:v>
                </c:pt>
                <c:pt idx="2011">
                  <c:v>16.087999999999436</c:v>
                </c:pt>
                <c:pt idx="2012">
                  <c:v>16.095999999999439</c:v>
                </c:pt>
                <c:pt idx="2013">
                  <c:v>16.103999999999438</c:v>
                </c:pt>
                <c:pt idx="2014">
                  <c:v>16.111999999999444</c:v>
                </c:pt>
                <c:pt idx="2015">
                  <c:v>16.119999999999443</c:v>
                </c:pt>
                <c:pt idx="2016">
                  <c:v>16.127999999999435</c:v>
                </c:pt>
                <c:pt idx="2017">
                  <c:v>16.135999999999434</c:v>
                </c:pt>
                <c:pt idx="2018">
                  <c:v>16.143999999999433</c:v>
                </c:pt>
                <c:pt idx="2019">
                  <c:v>16.15199999999944</c:v>
                </c:pt>
                <c:pt idx="2020">
                  <c:v>16.159999999999435</c:v>
                </c:pt>
                <c:pt idx="2021">
                  <c:v>16.167999999999434</c:v>
                </c:pt>
                <c:pt idx="2022">
                  <c:v>16.175999999999433</c:v>
                </c:pt>
                <c:pt idx="2023">
                  <c:v>16.183999999999433</c:v>
                </c:pt>
                <c:pt idx="2024">
                  <c:v>16.191999999999435</c:v>
                </c:pt>
                <c:pt idx="2025">
                  <c:v>16.199999999999431</c:v>
                </c:pt>
                <c:pt idx="2026">
                  <c:v>16.20799999999943</c:v>
                </c:pt>
                <c:pt idx="2027">
                  <c:v>16.215999999999433</c:v>
                </c:pt>
                <c:pt idx="2028">
                  <c:v>16.223999999999432</c:v>
                </c:pt>
                <c:pt idx="2029">
                  <c:v>16.231999999999431</c:v>
                </c:pt>
                <c:pt idx="2030">
                  <c:v>16.23999999999943</c:v>
                </c:pt>
                <c:pt idx="2031">
                  <c:v>16.247999999999433</c:v>
                </c:pt>
                <c:pt idx="2032">
                  <c:v>16.255999999999428</c:v>
                </c:pt>
                <c:pt idx="2033">
                  <c:v>16.263999999999427</c:v>
                </c:pt>
                <c:pt idx="2034">
                  <c:v>16.27199999999943</c:v>
                </c:pt>
                <c:pt idx="2035">
                  <c:v>16.279999999999433</c:v>
                </c:pt>
                <c:pt idx="2036">
                  <c:v>16.287999999999428</c:v>
                </c:pt>
                <c:pt idx="2037">
                  <c:v>16.295999999999427</c:v>
                </c:pt>
                <c:pt idx="2038">
                  <c:v>16.30399999999943</c:v>
                </c:pt>
                <c:pt idx="2039">
                  <c:v>16.311999999999436</c:v>
                </c:pt>
                <c:pt idx="2040">
                  <c:v>16.319999999999432</c:v>
                </c:pt>
                <c:pt idx="2041">
                  <c:v>16.327999999999431</c:v>
                </c:pt>
                <c:pt idx="2042">
                  <c:v>16.33599999999943</c:v>
                </c:pt>
                <c:pt idx="2043">
                  <c:v>16.343999999999433</c:v>
                </c:pt>
                <c:pt idx="2044">
                  <c:v>16.351999999999432</c:v>
                </c:pt>
                <c:pt idx="2045">
                  <c:v>16.359999999999431</c:v>
                </c:pt>
                <c:pt idx="2046">
                  <c:v>16.36799999999943</c:v>
                </c:pt>
                <c:pt idx="2047">
                  <c:v>16.375999999999429</c:v>
                </c:pt>
                <c:pt idx="2048">
                  <c:v>16.383999999999421</c:v>
                </c:pt>
                <c:pt idx="2049">
                  <c:v>16.391999999999427</c:v>
                </c:pt>
                <c:pt idx="2050">
                  <c:v>16.399999999999427</c:v>
                </c:pt>
                <c:pt idx="2051">
                  <c:v>16.407999999999429</c:v>
                </c:pt>
                <c:pt idx="2052">
                  <c:v>16.415999999999421</c:v>
                </c:pt>
                <c:pt idx="2053">
                  <c:v>16.42399999999942</c:v>
                </c:pt>
                <c:pt idx="2054">
                  <c:v>16.431999999999427</c:v>
                </c:pt>
                <c:pt idx="2055">
                  <c:v>16.439999999999426</c:v>
                </c:pt>
                <c:pt idx="2056">
                  <c:v>16.447999999999418</c:v>
                </c:pt>
                <c:pt idx="2057">
                  <c:v>16.455999999999417</c:v>
                </c:pt>
                <c:pt idx="2058">
                  <c:v>16.463999999999416</c:v>
                </c:pt>
                <c:pt idx="2059">
                  <c:v>16.471999999999426</c:v>
                </c:pt>
                <c:pt idx="2060">
                  <c:v>16.479999999999418</c:v>
                </c:pt>
                <c:pt idx="2061">
                  <c:v>16.487999999999417</c:v>
                </c:pt>
                <c:pt idx="2062">
                  <c:v>16.495999999999416</c:v>
                </c:pt>
                <c:pt idx="2063">
                  <c:v>16.503999999999415</c:v>
                </c:pt>
                <c:pt idx="2064">
                  <c:v>16.511999999999421</c:v>
                </c:pt>
                <c:pt idx="2065">
                  <c:v>16.51999999999942</c:v>
                </c:pt>
                <c:pt idx="2066">
                  <c:v>16.527999999999423</c:v>
                </c:pt>
                <c:pt idx="2067">
                  <c:v>16.535999999999415</c:v>
                </c:pt>
                <c:pt idx="2068">
                  <c:v>16.543999999999414</c:v>
                </c:pt>
                <c:pt idx="2069">
                  <c:v>16.551999999999421</c:v>
                </c:pt>
                <c:pt idx="2070">
                  <c:v>16.55999999999942</c:v>
                </c:pt>
                <c:pt idx="2071">
                  <c:v>16.567999999999415</c:v>
                </c:pt>
                <c:pt idx="2072">
                  <c:v>16.575999999999411</c:v>
                </c:pt>
                <c:pt idx="2073">
                  <c:v>16.58399999999941</c:v>
                </c:pt>
                <c:pt idx="2074">
                  <c:v>16.59199999999942</c:v>
                </c:pt>
                <c:pt idx="2075">
                  <c:v>16.599999999999415</c:v>
                </c:pt>
                <c:pt idx="2076">
                  <c:v>16.607999999999418</c:v>
                </c:pt>
                <c:pt idx="2077">
                  <c:v>16.615999999999417</c:v>
                </c:pt>
                <c:pt idx="2078">
                  <c:v>16.623999999999416</c:v>
                </c:pt>
                <c:pt idx="2079">
                  <c:v>16.631999999999419</c:v>
                </c:pt>
                <c:pt idx="2080">
                  <c:v>16.639999999999414</c:v>
                </c:pt>
                <c:pt idx="2081">
                  <c:v>16.647999999999413</c:v>
                </c:pt>
                <c:pt idx="2082">
                  <c:v>16.655999999999416</c:v>
                </c:pt>
                <c:pt idx="2083">
                  <c:v>16.663999999999408</c:v>
                </c:pt>
                <c:pt idx="2084">
                  <c:v>16.671999999999414</c:v>
                </c:pt>
                <c:pt idx="2085">
                  <c:v>16.679999999999414</c:v>
                </c:pt>
                <c:pt idx="2086">
                  <c:v>16.687999999999413</c:v>
                </c:pt>
                <c:pt idx="2087">
                  <c:v>16.695999999999405</c:v>
                </c:pt>
                <c:pt idx="2088">
                  <c:v>16.703999999999404</c:v>
                </c:pt>
                <c:pt idx="2089">
                  <c:v>16.71199999999941</c:v>
                </c:pt>
                <c:pt idx="2090">
                  <c:v>16.719999999999413</c:v>
                </c:pt>
                <c:pt idx="2091">
                  <c:v>16.727999999999405</c:v>
                </c:pt>
                <c:pt idx="2092">
                  <c:v>16.735999999999404</c:v>
                </c:pt>
                <c:pt idx="2093">
                  <c:v>16.743999999999403</c:v>
                </c:pt>
                <c:pt idx="2094">
                  <c:v>16.751999999999409</c:v>
                </c:pt>
                <c:pt idx="2095">
                  <c:v>16.759999999999401</c:v>
                </c:pt>
                <c:pt idx="2096">
                  <c:v>16.7679999999994</c:v>
                </c:pt>
                <c:pt idx="2097">
                  <c:v>16.775999999999392</c:v>
                </c:pt>
                <c:pt idx="2098">
                  <c:v>16.783999999999402</c:v>
                </c:pt>
                <c:pt idx="2099">
                  <c:v>16.791999999999401</c:v>
                </c:pt>
                <c:pt idx="2100">
                  <c:v>16.7999999999994</c:v>
                </c:pt>
                <c:pt idx="2101">
                  <c:v>16.807999999999399</c:v>
                </c:pt>
                <c:pt idx="2102">
                  <c:v>16.815999999999399</c:v>
                </c:pt>
                <c:pt idx="2103">
                  <c:v>16.823999999999391</c:v>
                </c:pt>
                <c:pt idx="2104">
                  <c:v>16.831999999999397</c:v>
                </c:pt>
                <c:pt idx="2105">
                  <c:v>16.839999999999396</c:v>
                </c:pt>
                <c:pt idx="2106">
                  <c:v>16.847999999999399</c:v>
                </c:pt>
                <c:pt idx="2107">
                  <c:v>16.855999999999391</c:v>
                </c:pt>
                <c:pt idx="2108">
                  <c:v>16.86399999999939</c:v>
                </c:pt>
                <c:pt idx="2109">
                  <c:v>16.871999999999396</c:v>
                </c:pt>
                <c:pt idx="2110">
                  <c:v>16.879999999999388</c:v>
                </c:pt>
                <c:pt idx="2111">
                  <c:v>16.887999999999387</c:v>
                </c:pt>
                <c:pt idx="2112">
                  <c:v>16.895999999999386</c:v>
                </c:pt>
                <c:pt idx="2113">
                  <c:v>16.903999999999389</c:v>
                </c:pt>
                <c:pt idx="2114">
                  <c:v>16.911999999999392</c:v>
                </c:pt>
                <c:pt idx="2115">
                  <c:v>16.919999999999387</c:v>
                </c:pt>
                <c:pt idx="2116">
                  <c:v>16.927999999999386</c:v>
                </c:pt>
                <c:pt idx="2117">
                  <c:v>16.935999999999389</c:v>
                </c:pt>
                <c:pt idx="2118">
                  <c:v>16.943999999999384</c:v>
                </c:pt>
                <c:pt idx="2119">
                  <c:v>16.951999999999387</c:v>
                </c:pt>
                <c:pt idx="2120">
                  <c:v>16.959999999999386</c:v>
                </c:pt>
                <c:pt idx="2121">
                  <c:v>16.967999999999389</c:v>
                </c:pt>
                <c:pt idx="2122">
                  <c:v>16.975999999999384</c:v>
                </c:pt>
                <c:pt idx="2123">
                  <c:v>16.98399999999938</c:v>
                </c:pt>
                <c:pt idx="2124">
                  <c:v>16.991999999999386</c:v>
                </c:pt>
                <c:pt idx="2125">
                  <c:v>16.999999999999389</c:v>
                </c:pt>
                <c:pt idx="2126">
                  <c:v>17.007999999999388</c:v>
                </c:pt>
                <c:pt idx="2127">
                  <c:v>17.015999999999387</c:v>
                </c:pt>
                <c:pt idx="2128">
                  <c:v>17.023999999999386</c:v>
                </c:pt>
                <c:pt idx="2129">
                  <c:v>17.031999999999385</c:v>
                </c:pt>
                <c:pt idx="2130">
                  <c:v>17.039999999999388</c:v>
                </c:pt>
                <c:pt idx="2131">
                  <c:v>17.047999999999387</c:v>
                </c:pt>
                <c:pt idx="2132">
                  <c:v>17.055999999999386</c:v>
                </c:pt>
                <c:pt idx="2133">
                  <c:v>17.063999999999382</c:v>
                </c:pt>
                <c:pt idx="2134">
                  <c:v>17.071999999999385</c:v>
                </c:pt>
                <c:pt idx="2135">
                  <c:v>17.079999999999384</c:v>
                </c:pt>
                <c:pt idx="2136">
                  <c:v>17.087999999999383</c:v>
                </c:pt>
                <c:pt idx="2137">
                  <c:v>17.095999999999382</c:v>
                </c:pt>
                <c:pt idx="2138">
                  <c:v>17.103999999999381</c:v>
                </c:pt>
                <c:pt idx="2139">
                  <c:v>17.111999999999391</c:v>
                </c:pt>
                <c:pt idx="2140">
                  <c:v>17.11999999999939</c:v>
                </c:pt>
                <c:pt idx="2141">
                  <c:v>17.127999999999385</c:v>
                </c:pt>
                <c:pt idx="2142">
                  <c:v>17.135999999999381</c:v>
                </c:pt>
                <c:pt idx="2143">
                  <c:v>17.14399999999938</c:v>
                </c:pt>
                <c:pt idx="2144">
                  <c:v>17.151999999999386</c:v>
                </c:pt>
                <c:pt idx="2145">
                  <c:v>17.159999999999378</c:v>
                </c:pt>
                <c:pt idx="2146">
                  <c:v>17.167999999999378</c:v>
                </c:pt>
                <c:pt idx="2147">
                  <c:v>17.175999999999377</c:v>
                </c:pt>
                <c:pt idx="2148">
                  <c:v>17.183999999999376</c:v>
                </c:pt>
                <c:pt idx="2149">
                  <c:v>17.191999999999378</c:v>
                </c:pt>
                <c:pt idx="2150">
                  <c:v>17.199999999999378</c:v>
                </c:pt>
                <c:pt idx="2151">
                  <c:v>17.207999999999377</c:v>
                </c:pt>
                <c:pt idx="2152">
                  <c:v>17.215999999999376</c:v>
                </c:pt>
                <c:pt idx="2153">
                  <c:v>17.223999999999368</c:v>
                </c:pt>
                <c:pt idx="2154">
                  <c:v>17.231999999999374</c:v>
                </c:pt>
                <c:pt idx="2155">
                  <c:v>17.239999999999373</c:v>
                </c:pt>
                <c:pt idx="2156">
                  <c:v>17.247999999999372</c:v>
                </c:pt>
                <c:pt idx="2157">
                  <c:v>17.255999999999364</c:v>
                </c:pt>
                <c:pt idx="2158">
                  <c:v>17.263999999999367</c:v>
                </c:pt>
                <c:pt idx="2159">
                  <c:v>17.271999999999373</c:v>
                </c:pt>
                <c:pt idx="2160">
                  <c:v>17.279999999999372</c:v>
                </c:pt>
                <c:pt idx="2161">
                  <c:v>17.287999999999364</c:v>
                </c:pt>
                <c:pt idx="2162">
                  <c:v>17.295999999999363</c:v>
                </c:pt>
                <c:pt idx="2163">
                  <c:v>17.30399999999937</c:v>
                </c:pt>
                <c:pt idx="2164">
                  <c:v>17.311999999999376</c:v>
                </c:pt>
                <c:pt idx="2165">
                  <c:v>17.319999999999368</c:v>
                </c:pt>
                <c:pt idx="2166">
                  <c:v>17.327999999999371</c:v>
                </c:pt>
                <c:pt idx="2167">
                  <c:v>17.33599999999937</c:v>
                </c:pt>
                <c:pt idx="2168">
                  <c:v>17.343999999999369</c:v>
                </c:pt>
                <c:pt idx="2169">
                  <c:v>17.351999999999368</c:v>
                </c:pt>
                <c:pt idx="2170">
                  <c:v>17.359999999999367</c:v>
                </c:pt>
                <c:pt idx="2171">
                  <c:v>17.367999999999366</c:v>
                </c:pt>
                <c:pt idx="2172">
                  <c:v>17.375999999999362</c:v>
                </c:pt>
                <c:pt idx="2173">
                  <c:v>17.383999999999357</c:v>
                </c:pt>
                <c:pt idx="2174">
                  <c:v>17.391999999999367</c:v>
                </c:pt>
                <c:pt idx="2175">
                  <c:v>17.399999999999366</c:v>
                </c:pt>
                <c:pt idx="2176">
                  <c:v>17.407999999999362</c:v>
                </c:pt>
                <c:pt idx="2177">
                  <c:v>17.415999999999357</c:v>
                </c:pt>
                <c:pt idx="2178">
                  <c:v>17.423999999999356</c:v>
                </c:pt>
                <c:pt idx="2179">
                  <c:v>17.431999999999363</c:v>
                </c:pt>
                <c:pt idx="2180">
                  <c:v>17.439999999999362</c:v>
                </c:pt>
                <c:pt idx="2181">
                  <c:v>17.447999999999354</c:v>
                </c:pt>
                <c:pt idx="2182">
                  <c:v>17.455999999999356</c:v>
                </c:pt>
                <c:pt idx="2183">
                  <c:v>17.463999999999356</c:v>
                </c:pt>
                <c:pt idx="2184">
                  <c:v>17.471999999999362</c:v>
                </c:pt>
                <c:pt idx="2185">
                  <c:v>17.479999999999354</c:v>
                </c:pt>
                <c:pt idx="2186">
                  <c:v>17.487999999999353</c:v>
                </c:pt>
                <c:pt idx="2187">
                  <c:v>17.495999999999352</c:v>
                </c:pt>
                <c:pt idx="2188">
                  <c:v>17.503999999999351</c:v>
                </c:pt>
                <c:pt idx="2189">
                  <c:v>17.511999999999357</c:v>
                </c:pt>
                <c:pt idx="2190">
                  <c:v>17.51999999999936</c:v>
                </c:pt>
                <c:pt idx="2191">
                  <c:v>17.527999999999359</c:v>
                </c:pt>
                <c:pt idx="2192">
                  <c:v>17.535999999999351</c:v>
                </c:pt>
                <c:pt idx="2193">
                  <c:v>17.54399999999935</c:v>
                </c:pt>
                <c:pt idx="2194">
                  <c:v>17.551999999999357</c:v>
                </c:pt>
                <c:pt idx="2195">
                  <c:v>17.559999999999356</c:v>
                </c:pt>
                <c:pt idx="2196">
                  <c:v>17.567999999999348</c:v>
                </c:pt>
                <c:pt idx="2197">
                  <c:v>17.575999999999347</c:v>
                </c:pt>
                <c:pt idx="2198">
                  <c:v>17.583999999999349</c:v>
                </c:pt>
                <c:pt idx="2199">
                  <c:v>17.591999999999356</c:v>
                </c:pt>
                <c:pt idx="2200">
                  <c:v>17.599999999999348</c:v>
                </c:pt>
                <c:pt idx="2201">
                  <c:v>17.607999999999354</c:v>
                </c:pt>
                <c:pt idx="2202">
                  <c:v>17.615999999999353</c:v>
                </c:pt>
                <c:pt idx="2203">
                  <c:v>17.623999999999352</c:v>
                </c:pt>
                <c:pt idx="2204">
                  <c:v>17.631999999999351</c:v>
                </c:pt>
                <c:pt idx="2205">
                  <c:v>17.63999999999935</c:v>
                </c:pt>
                <c:pt idx="2206">
                  <c:v>17.647999999999353</c:v>
                </c:pt>
                <c:pt idx="2207">
                  <c:v>17.655999999999352</c:v>
                </c:pt>
                <c:pt idx="2208">
                  <c:v>17.663999999999344</c:v>
                </c:pt>
                <c:pt idx="2209">
                  <c:v>17.67199999999935</c:v>
                </c:pt>
                <c:pt idx="2210">
                  <c:v>17.67999999999935</c:v>
                </c:pt>
                <c:pt idx="2211">
                  <c:v>17.687999999999349</c:v>
                </c:pt>
                <c:pt idx="2212">
                  <c:v>17.695999999999341</c:v>
                </c:pt>
                <c:pt idx="2213">
                  <c:v>17.70399999999934</c:v>
                </c:pt>
                <c:pt idx="2214">
                  <c:v>17.71199999999935</c:v>
                </c:pt>
                <c:pt idx="2215">
                  <c:v>17.719999999999349</c:v>
                </c:pt>
                <c:pt idx="2216">
                  <c:v>17.727999999999341</c:v>
                </c:pt>
                <c:pt idx="2217">
                  <c:v>17.73599999999934</c:v>
                </c:pt>
                <c:pt idx="2218">
                  <c:v>17.743999999999339</c:v>
                </c:pt>
                <c:pt idx="2219">
                  <c:v>17.751999999999342</c:v>
                </c:pt>
                <c:pt idx="2220">
                  <c:v>17.759999999999337</c:v>
                </c:pt>
                <c:pt idx="2221">
                  <c:v>17.76799999999934</c:v>
                </c:pt>
                <c:pt idx="2222">
                  <c:v>17.775999999999339</c:v>
                </c:pt>
                <c:pt idx="2223">
                  <c:v>17.783999999999331</c:v>
                </c:pt>
                <c:pt idx="2224">
                  <c:v>17.791999999999337</c:v>
                </c:pt>
                <c:pt idx="2225">
                  <c:v>17.799999999999336</c:v>
                </c:pt>
                <c:pt idx="2226">
                  <c:v>17.807999999999343</c:v>
                </c:pt>
                <c:pt idx="2227">
                  <c:v>17.815999999999342</c:v>
                </c:pt>
                <c:pt idx="2228">
                  <c:v>17.823999999999334</c:v>
                </c:pt>
                <c:pt idx="2229">
                  <c:v>17.83199999999934</c:v>
                </c:pt>
                <c:pt idx="2230">
                  <c:v>17.839999999999343</c:v>
                </c:pt>
                <c:pt idx="2231">
                  <c:v>17.847999999999342</c:v>
                </c:pt>
                <c:pt idx="2232">
                  <c:v>17.855999999999334</c:v>
                </c:pt>
                <c:pt idx="2233">
                  <c:v>17.863999999999333</c:v>
                </c:pt>
                <c:pt idx="2234">
                  <c:v>17.871999999999339</c:v>
                </c:pt>
                <c:pt idx="2235">
                  <c:v>17.879999999999331</c:v>
                </c:pt>
                <c:pt idx="2236">
                  <c:v>17.88799999999933</c:v>
                </c:pt>
                <c:pt idx="2237">
                  <c:v>17.895999999999329</c:v>
                </c:pt>
                <c:pt idx="2238">
                  <c:v>17.903999999999328</c:v>
                </c:pt>
                <c:pt idx="2239">
                  <c:v>17.911999999999331</c:v>
                </c:pt>
                <c:pt idx="2240">
                  <c:v>17.91999999999933</c:v>
                </c:pt>
                <c:pt idx="2241">
                  <c:v>17.927999999999329</c:v>
                </c:pt>
                <c:pt idx="2242">
                  <c:v>17.935999999999328</c:v>
                </c:pt>
                <c:pt idx="2243">
                  <c:v>17.943999999999324</c:v>
                </c:pt>
                <c:pt idx="2244">
                  <c:v>17.951999999999327</c:v>
                </c:pt>
                <c:pt idx="2245">
                  <c:v>17.959999999999329</c:v>
                </c:pt>
                <c:pt idx="2246">
                  <c:v>17.967999999999329</c:v>
                </c:pt>
                <c:pt idx="2247">
                  <c:v>17.975999999999321</c:v>
                </c:pt>
                <c:pt idx="2248">
                  <c:v>17.983999999999323</c:v>
                </c:pt>
                <c:pt idx="2249">
                  <c:v>17.991999999999329</c:v>
                </c:pt>
                <c:pt idx="2250">
                  <c:v>17.999999999999329</c:v>
                </c:pt>
                <c:pt idx="2251">
                  <c:v>18.007999999999328</c:v>
                </c:pt>
                <c:pt idx="2252">
                  <c:v>18.015999999999327</c:v>
                </c:pt>
                <c:pt idx="2253">
                  <c:v>18.023999999999329</c:v>
                </c:pt>
                <c:pt idx="2254">
                  <c:v>18.031999999999332</c:v>
                </c:pt>
                <c:pt idx="2255">
                  <c:v>18.039999999999328</c:v>
                </c:pt>
                <c:pt idx="2256">
                  <c:v>18.047999999999327</c:v>
                </c:pt>
                <c:pt idx="2257">
                  <c:v>18.055999999999329</c:v>
                </c:pt>
                <c:pt idx="2258">
                  <c:v>18.063999999999329</c:v>
                </c:pt>
                <c:pt idx="2259">
                  <c:v>18.071999999999328</c:v>
                </c:pt>
                <c:pt idx="2260">
                  <c:v>18.079999999999327</c:v>
                </c:pt>
                <c:pt idx="2261">
                  <c:v>18.087999999999326</c:v>
                </c:pt>
                <c:pt idx="2262">
                  <c:v>18.095999999999322</c:v>
                </c:pt>
                <c:pt idx="2263">
                  <c:v>18.103999999999324</c:v>
                </c:pt>
                <c:pt idx="2264">
                  <c:v>18.11199999999933</c:v>
                </c:pt>
                <c:pt idx="2265">
                  <c:v>18.11999999999933</c:v>
                </c:pt>
                <c:pt idx="2266">
                  <c:v>18.127999999999325</c:v>
                </c:pt>
                <c:pt idx="2267">
                  <c:v>18.135999999999324</c:v>
                </c:pt>
                <c:pt idx="2268">
                  <c:v>18.143999999999323</c:v>
                </c:pt>
                <c:pt idx="2269">
                  <c:v>18.15199999999933</c:v>
                </c:pt>
                <c:pt idx="2270">
                  <c:v>18.159999999999325</c:v>
                </c:pt>
                <c:pt idx="2271">
                  <c:v>18.167999999999321</c:v>
                </c:pt>
                <c:pt idx="2272">
                  <c:v>18.17599999999932</c:v>
                </c:pt>
                <c:pt idx="2273">
                  <c:v>18.183999999999319</c:v>
                </c:pt>
                <c:pt idx="2274">
                  <c:v>18.191999999999325</c:v>
                </c:pt>
                <c:pt idx="2275">
                  <c:v>18.199999999999321</c:v>
                </c:pt>
                <c:pt idx="2276">
                  <c:v>18.20799999999932</c:v>
                </c:pt>
                <c:pt idx="2277">
                  <c:v>18.215999999999319</c:v>
                </c:pt>
                <c:pt idx="2278">
                  <c:v>18.223999999999311</c:v>
                </c:pt>
                <c:pt idx="2279">
                  <c:v>18.231999999999317</c:v>
                </c:pt>
                <c:pt idx="2280">
                  <c:v>18.239999999999316</c:v>
                </c:pt>
                <c:pt idx="2281">
                  <c:v>18.247999999999312</c:v>
                </c:pt>
                <c:pt idx="2282">
                  <c:v>18.255999999999307</c:v>
                </c:pt>
                <c:pt idx="2283">
                  <c:v>18.26399999999931</c:v>
                </c:pt>
                <c:pt idx="2284">
                  <c:v>18.271999999999316</c:v>
                </c:pt>
                <c:pt idx="2285">
                  <c:v>18.279999999999312</c:v>
                </c:pt>
                <c:pt idx="2286">
                  <c:v>18.287999999999307</c:v>
                </c:pt>
                <c:pt idx="2287">
                  <c:v>18.295999999999307</c:v>
                </c:pt>
                <c:pt idx="2288">
                  <c:v>18.303999999999313</c:v>
                </c:pt>
                <c:pt idx="2289">
                  <c:v>18.311999999999315</c:v>
                </c:pt>
                <c:pt idx="2290">
                  <c:v>18.319999999999311</c:v>
                </c:pt>
                <c:pt idx="2291">
                  <c:v>18.32799999999931</c:v>
                </c:pt>
                <c:pt idx="2292">
                  <c:v>18.335999999999313</c:v>
                </c:pt>
                <c:pt idx="2293">
                  <c:v>18.343999999999312</c:v>
                </c:pt>
                <c:pt idx="2294">
                  <c:v>18.351999999999311</c:v>
                </c:pt>
                <c:pt idx="2295">
                  <c:v>18.35999999999931</c:v>
                </c:pt>
                <c:pt idx="2296">
                  <c:v>18.367999999999309</c:v>
                </c:pt>
                <c:pt idx="2297">
                  <c:v>18.375999999999301</c:v>
                </c:pt>
                <c:pt idx="2298">
                  <c:v>18.3839999999993</c:v>
                </c:pt>
                <c:pt idx="2299">
                  <c:v>18.391999999999307</c:v>
                </c:pt>
                <c:pt idx="2300">
                  <c:v>18.399999999999309</c:v>
                </c:pt>
                <c:pt idx="2301">
                  <c:v>18.407999999999301</c:v>
                </c:pt>
                <c:pt idx="2302">
                  <c:v>18.4159999999993</c:v>
                </c:pt>
                <c:pt idx="2303">
                  <c:v>18.4239999999993</c:v>
                </c:pt>
                <c:pt idx="2304">
                  <c:v>18.431999999999306</c:v>
                </c:pt>
                <c:pt idx="2305">
                  <c:v>18.439999999999298</c:v>
                </c:pt>
                <c:pt idx="2306">
                  <c:v>18.447999999999297</c:v>
                </c:pt>
                <c:pt idx="2307">
                  <c:v>18.455999999999296</c:v>
                </c:pt>
                <c:pt idx="2308">
                  <c:v>18.463999999999299</c:v>
                </c:pt>
                <c:pt idx="2309">
                  <c:v>18.471999999999298</c:v>
                </c:pt>
                <c:pt idx="2310">
                  <c:v>18.479999999999297</c:v>
                </c:pt>
                <c:pt idx="2311">
                  <c:v>18.487999999999296</c:v>
                </c:pt>
                <c:pt idx="2312">
                  <c:v>18.495999999999295</c:v>
                </c:pt>
                <c:pt idx="2313">
                  <c:v>18.503999999999294</c:v>
                </c:pt>
                <c:pt idx="2314">
                  <c:v>18.511999999999301</c:v>
                </c:pt>
                <c:pt idx="2315">
                  <c:v>18.5199999999993</c:v>
                </c:pt>
                <c:pt idx="2316">
                  <c:v>18.527999999999302</c:v>
                </c:pt>
                <c:pt idx="2317">
                  <c:v>18.535999999999294</c:v>
                </c:pt>
                <c:pt idx="2318">
                  <c:v>18.543999999999293</c:v>
                </c:pt>
                <c:pt idx="2319">
                  <c:v>18.5519999999993</c:v>
                </c:pt>
                <c:pt idx="2320">
                  <c:v>18.559999999999299</c:v>
                </c:pt>
                <c:pt idx="2321">
                  <c:v>18.567999999999291</c:v>
                </c:pt>
                <c:pt idx="2322">
                  <c:v>18.57599999999929</c:v>
                </c:pt>
                <c:pt idx="2323">
                  <c:v>18.583999999999289</c:v>
                </c:pt>
                <c:pt idx="2324">
                  <c:v>18.591999999999299</c:v>
                </c:pt>
                <c:pt idx="2325">
                  <c:v>18.599999999999291</c:v>
                </c:pt>
                <c:pt idx="2326">
                  <c:v>18.607999999999297</c:v>
                </c:pt>
                <c:pt idx="2327">
                  <c:v>18.615999999999296</c:v>
                </c:pt>
                <c:pt idx="2328">
                  <c:v>18.623999999999292</c:v>
                </c:pt>
                <c:pt idx="2329">
                  <c:v>18.631999999999294</c:v>
                </c:pt>
                <c:pt idx="2330">
                  <c:v>18.639999999999294</c:v>
                </c:pt>
                <c:pt idx="2331">
                  <c:v>18.647999999999293</c:v>
                </c:pt>
                <c:pt idx="2332">
                  <c:v>18.655999999999292</c:v>
                </c:pt>
                <c:pt idx="2333">
                  <c:v>18.663999999999287</c:v>
                </c:pt>
                <c:pt idx="2334">
                  <c:v>18.671999999999294</c:v>
                </c:pt>
                <c:pt idx="2335">
                  <c:v>18.679999999999293</c:v>
                </c:pt>
                <c:pt idx="2336">
                  <c:v>18.687999999999292</c:v>
                </c:pt>
                <c:pt idx="2337">
                  <c:v>18.695999999999287</c:v>
                </c:pt>
                <c:pt idx="2338">
                  <c:v>18.703999999999287</c:v>
                </c:pt>
                <c:pt idx="2339">
                  <c:v>18.711999999999293</c:v>
                </c:pt>
                <c:pt idx="2340">
                  <c:v>18.719999999999292</c:v>
                </c:pt>
                <c:pt idx="2341">
                  <c:v>18.727999999999287</c:v>
                </c:pt>
                <c:pt idx="2342">
                  <c:v>18.735999999999287</c:v>
                </c:pt>
                <c:pt idx="2343">
                  <c:v>18.743999999999289</c:v>
                </c:pt>
                <c:pt idx="2344">
                  <c:v>18.751999999999288</c:v>
                </c:pt>
                <c:pt idx="2345">
                  <c:v>18.759999999999287</c:v>
                </c:pt>
                <c:pt idx="2346">
                  <c:v>18.767999999999287</c:v>
                </c:pt>
                <c:pt idx="2347">
                  <c:v>18.775999999999289</c:v>
                </c:pt>
                <c:pt idx="2348">
                  <c:v>18.783999999999281</c:v>
                </c:pt>
                <c:pt idx="2349">
                  <c:v>18.791999999999287</c:v>
                </c:pt>
                <c:pt idx="2350">
                  <c:v>18.799999999999287</c:v>
                </c:pt>
                <c:pt idx="2351">
                  <c:v>18.807999999999293</c:v>
                </c:pt>
                <c:pt idx="2352">
                  <c:v>18.815999999999285</c:v>
                </c:pt>
                <c:pt idx="2353">
                  <c:v>18.823999999999284</c:v>
                </c:pt>
                <c:pt idx="2354">
                  <c:v>18.83199999999929</c:v>
                </c:pt>
                <c:pt idx="2355">
                  <c:v>18.839999999999293</c:v>
                </c:pt>
                <c:pt idx="2356">
                  <c:v>18.847999999999285</c:v>
                </c:pt>
                <c:pt idx="2357">
                  <c:v>18.855999999999284</c:v>
                </c:pt>
                <c:pt idx="2358">
                  <c:v>18.863999999999283</c:v>
                </c:pt>
                <c:pt idx="2359">
                  <c:v>18.871999999999289</c:v>
                </c:pt>
                <c:pt idx="2360">
                  <c:v>18.879999999999281</c:v>
                </c:pt>
                <c:pt idx="2361">
                  <c:v>18.88799999999928</c:v>
                </c:pt>
                <c:pt idx="2362">
                  <c:v>18.89599999999928</c:v>
                </c:pt>
                <c:pt idx="2363">
                  <c:v>18.903999999999279</c:v>
                </c:pt>
                <c:pt idx="2364">
                  <c:v>18.911999999999281</c:v>
                </c:pt>
                <c:pt idx="2365">
                  <c:v>18.919999999999281</c:v>
                </c:pt>
                <c:pt idx="2366">
                  <c:v>18.92799999999928</c:v>
                </c:pt>
                <c:pt idx="2367">
                  <c:v>18.935999999999279</c:v>
                </c:pt>
                <c:pt idx="2368">
                  <c:v>18.943999999999271</c:v>
                </c:pt>
                <c:pt idx="2369">
                  <c:v>18.951999999999277</c:v>
                </c:pt>
                <c:pt idx="2370">
                  <c:v>18.959999999999276</c:v>
                </c:pt>
                <c:pt idx="2371">
                  <c:v>18.967999999999272</c:v>
                </c:pt>
                <c:pt idx="2372">
                  <c:v>18.975999999999267</c:v>
                </c:pt>
                <c:pt idx="2373">
                  <c:v>18.98399999999927</c:v>
                </c:pt>
                <c:pt idx="2374">
                  <c:v>18.991999999999276</c:v>
                </c:pt>
                <c:pt idx="2375">
                  <c:v>18.999999999999272</c:v>
                </c:pt>
                <c:pt idx="2376">
                  <c:v>19.007999999999274</c:v>
                </c:pt>
                <c:pt idx="2377">
                  <c:v>19.015999999999273</c:v>
                </c:pt>
                <c:pt idx="2378">
                  <c:v>19.023999999999273</c:v>
                </c:pt>
                <c:pt idx="2379">
                  <c:v>19.031999999999275</c:v>
                </c:pt>
                <c:pt idx="2380">
                  <c:v>19.039999999999271</c:v>
                </c:pt>
                <c:pt idx="2381">
                  <c:v>19.04799999999927</c:v>
                </c:pt>
                <c:pt idx="2382">
                  <c:v>19.055999999999273</c:v>
                </c:pt>
                <c:pt idx="2383">
                  <c:v>19.063999999999272</c:v>
                </c:pt>
                <c:pt idx="2384">
                  <c:v>19.071999999999271</c:v>
                </c:pt>
                <c:pt idx="2385">
                  <c:v>19.07999999999927</c:v>
                </c:pt>
                <c:pt idx="2386">
                  <c:v>19.087999999999269</c:v>
                </c:pt>
                <c:pt idx="2387">
                  <c:v>19.095999999999261</c:v>
                </c:pt>
                <c:pt idx="2388">
                  <c:v>19.103999999999267</c:v>
                </c:pt>
                <c:pt idx="2389">
                  <c:v>19.111999999999274</c:v>
                </c:pt>
                <c:pt idx="2390">
                  <c:v>19.119999999999276</c:v>
                </c:pt>
                <c:pt idx="2391">
                  <c:v>19.127999999999268</c:v>
                </c:pt>
                <c:pt idx="2392">
                  <c:v>19.135999999999267</c:v>
                </c:pt>
                <c:pt idx="2393">
                  <c:v>19.143999999999266</c:v>
                </c:pt>
                <c:pt idx="2394">
                  <c:v>19.151999999999273</c:v>
                </c:pt>
                <c:pt idx="2395">
                  <c:v>19.159999999999265</c:v>
                </c:pt>
                <c:pt idx="2396">
                  <c:v>19.167999999999264</c:v>
                </c:pt>
                <c:pt idx="2397">
                  <c:v>19.175999999999263</c:v>
                </c:pt>
                <c:pt idx="2398">
                  <c:v>19.183999999999262</c:v>
                </c:pt>
                <c:pt idx="2399">
                  <c:v>19.191999999999265</c:v>
                </c:pt>
                <c:pt idx="2400">
                  <c:v>19.199999999999264</c:v>
                </c:pt>
                <c:pt idx="2401">
                  <c:v>19.207999999999263</c:v>
                </c:pt>
                <c:pt idx="2402">
                  <c:v>19.215999999999262</c:v>
                </c:pt>
                <c:pt idx="2403">
                  <c:v>19.223999999999254</c:v>
                </c:pt>
                <c:pt idx="2404">
                  <c:v>19.23199999999926</c:v>
                </c:pt>
                <c:pt idx="2405">
                  <c:v>19.239999999999259</c:v>
                </c:pt>
                <c:pt idx="2406">
                  <c:v>19.247999999999259</c:v>
                </c:pt>
                <c:pt idx="2407">
                  <c:v>19.255999999999251</c:v>
                </c:pt>
                <c:pt idx="2408">
                  <c:v>19.263999999999253</c:v>
                </c:pt>
                <c:pt idx="2409">
                  <c:v>19.27199999999926</c:v>
                </c:pt>
                <c:pt idx="2410">
                  <c:v>19.279999999999259</c:v>
                </c:pt>
                <c:pt idx="2411">
                  <c:v>19.287999999999251</c:v>
                </c:pt>
                <c:pt idx="2412">
                  <c:v>19.29599999999925</c:v>
                </c:pt>
                <c:pt idx="2413">
                  <c:v>19.303999999999256</c:v>
                </c:pt>
                <c:pt idx="2414">
                  <c:v>19.311999999999255</c:v>
                </c:pt>
                <c:pt idx="2415">
                  <c:v>19.319999999999254</c:v>
                </c:pt>
                <c:pt idx="2416">
                  <c:v>19.327999999999253</c:v>
                </c:pt>
                <c:pt idx="2417">
                  <c:v>19.335999999999256</c:v>
                </c:pt>
                <c:pt idx="2418">
                  <c:v>19.343999999999252</c:v>
                </c:pt>
                <c:pt idx="2419">
                  <c:v>19.351999999999254</c:v>
                </c:pt>
                <c:pt idx="2420">
                  <c:v>19.359999999999253</c:v>
                </c:pt>
                <c:pt idx="2421">
                  <c:v>19.367999999999252</c:v>
                </c:pt>
                <c:pt idx="2422">
                  <c:v>19.375999999999252</c:v>
                </c:pt>
                <c:pt idx="2423">
                  <c:v>19.383999999999244</c:v>
                </c:pt>
                <c:pt idx="2424">
                  <c:v>19.39199999999925</c:v>
                </c:pt>
                <c:pt idx="2425">
                  <c:v>19.399999999999253</c:v>
                </c:pt>
                <c:pt idx="2426">
                  <c:v>19.407999999999252</c:v>
                </c:pt>
                <c:pt idx="2427">
                  <c:v>19.415999999999244</c:v>
                </c:pt>
                <c:pt idx="2428">
                  <c:v>19.423999999999243</c:v>
                </c:pt>
                <c:pt idx="2429">
                  <c:v>19.431999999999249</c:v>
                </c:pt>
                <c:pt idx="2430">
                  <c:v>19.439999999999241</c:v>
                </c:pt>
                <c:pt idx="2431">
                  <c:v>19.44799999999924</c:v>
                </c:pt>
                <c:pt idx="2432">
                  <c:v>19.455999999999239</c:v>
                </c:pt>
                <c:pt idx="2433">
                  <c:v>19.463999999999238</c:v>
                </c:pt>
                <c:pt idx="2434">
                  <c:v>19.471999999999241</c:v>
                </c:pt>
                <c:pt idx="2435">
                  <c:v>19.47999999999924</c:v>
                </c:pt>
                <c:pt idx="2436">
                  <c:v>19.487999999999239</c:v>
                </c:pt>
                <c:pt idx="2437">
                  <c:v>19.495999999999231</c:v>
                </c:pt>
                <c:pt idx="2438">
                  <c:v>19.503999999999238</c:v>
                </c:pt>
                <c:pt idx="2439">
                  <c:v>19.511999999999244</c:v>
                </c:pt>
                <c:pt idx="2440">
                  <c:v>19.519999999999243</c:v>
                </c:pt>
                <c:pt idx="2441">
                  <c:v>19.527999999999242</c:v>
                </c:pt>
                <c:pt idx="2442">
                  <c:v>19.535999999999238</c:v>
                </c:pt>
                <c:pt idx="2443">
                  <c:v>19.543999999999237</c:v>
                </c:pt>
                <c:pt idx="2444">
                  <c:v>19.551999999999243</c:v>
                </c:pt>
                <c:pt idx="2445">
                  <c:v>19.559999999999242</c:v>
                </c:pt>
                <c:pt idx="2446">
                  <c:v>19.567999999999234</c:v>
                </c:pt>
                <c:pt idx="2447">
                  <c:v>19.575999999999233</c:v>
                </c:pt>
                <c:pt idx="2448">
                  <c:v>19.583999999999232</c:v>
                </c:pt>
                <c:pt idx="2449">
                  <c:v>19.591999999999231</c:v>
                </c:pt>
                <c:pt idx="2450">
                  <c:v>19.599999999999234</c:v>
                </c:pt>
                <c:pt idx="2451">
                  <c:v>19.60799999999924</c:v>
                </c:pt>
                <c:pt idx="2452">
                  <c:v>19.615999999999239</c:v>
                </c:pt>
                <c:pt idx="2453">
                  <c:v>19.623999999999231</c:v>
                </c:pt>
                <c:pt idx="2454">
                  <c:v>19.631999999999238</c:v>
                </c:pt>
                <c:pt idx="2455">
                  <c:v>19.639999999999237</c:v>
                </c:pt>
                <c:pt idx="2456">
                  <c:v>19.647999999999236</c:v>
                </c:pt>
                <c:pt idx="2457">
                  <c:v>19.655999999999228</c:v>
                </c:pt>
                <c:pt idx="2458">
                  <c:v>19.663999999999231</c:v>
                </c:pt>
                <c:pt idx="2459">
                  <c:v>19.671999999999237</c:v>
                </c:pt>
                <c:pt idx="2460">
                  <c:v>19.679999999999236</c:v>
                </c:pt>
                <c:pt idx="2461">
                  <c:v>19.687999999999228</c:v>
                </c:pt>
                <c:pt idx="2462">
                  <c:v>19.695999999999227</c:v>
                </c:pt>
                <c:pt idx="2463">
                  <c:v>19.703999999999226</c:v>
                </c:pt>
                <c:pt idx="2464">
                  <c:v>19.711999999999232</c:v>
                </c:pt>
                <c:pt idx="2465">
                  <c:v>19.719999999999228</c:v>
                </c:pt>
                <c:pt idx="2466">
                  <c:v>19.727999999999227</c:v>
                </c:pt>
                <c:pt idx="2467">
                  <c:v>19.735999999999226</c:v>
                </c:pt>
                <c:pt idx="2468">
                  <c:v>19.743999999999229</c:v>
                </c:pt>
                <c:pt idx="2469">
                  <c:v>19.751999999999232</c:v>
                </c:pt>
                <c:pt idx="2470">
                  <c:v>19.759999999999227</c:v>
                </c:pt>
                <c:pt idx="2471">
                  <c:v>19.767999999999226</c:v>
                </c:pt>
                <c:pt idx="2472">
                  <c:v>19.775999999999229</c:v>
                </c:pt>
                <c:pt idx="2473">
                  <c:v>19.783999999999221</c:v>
                </c:pt>
                <c:pt idx="2474">
                  <c:v>19.791999999999227</c:v>
                </c:pt>
                <c:pt idx="2475">
                  <c:v>19.799999999999226</c:v>
                </c:pt>
                <c:pt idx="2476">
                  <c:v>19.807999999999232</c:v>
                </c:pt>
                <c:pt idx="2477">
                  <c:v>19.815999999999228</c:v>
                </c:pt>
                <c:pt idx="2478">
                  <c:v>19.823999999999227</c:v>
                </c:pt>
                <c:pt idx="2479">
                  <c:v>19.83199999999923</c:v>
                </c:pt>
                <c:pt idx="2480">
                  <c:v>19.839999999999225</c:v>
                </c:pt>
                <c:pt idx="2481">
                  <c:v>19.847999999999224</c:v>
                </c:pt>
                <c:pt idx="2482">
                  <c:v>19.855999999999227</c:v>
                </c:pt>
                <c:pt idx="2483">
                  <c:v>19.863999999999226</c:v>
                </c:pt>
                <c:pt idx="2484">
                  <c:v>19.871999999999225</c:v>
                </c:pt>
                <c:pt idx="2485">
                  <c:v>19.879999999999225</c:v>
                </c:pt>
                <c:pt idx="2486">
                  <c:v>19.887999999999224</c:v>
                </c:pt>
                <c:pt idx="2487">
                  <c:v>19.895999999999223</c:v>
                </c:pt>
                <c:pt idx="2488">
                  <c:v>19.903999999999222</c:v>
                </c:pt>
                <c:pt idx="2489">
                  <c:v>19.911999999999225</c:v>
                </c:pt>
                <c:pt idx="2490">
                  <c:v>19.919999999999224</c:v>
                </c:pt>
                <c:pt idx="2491">
                  <c:v>19.927999999999223</c:v>
                </c:pt>
                <c:pt idx="2492">
                  <c:v>19.935999999999222</c:v>
                </c:pt>
                <c:pt idx="2493">
                  <c:v>19.943999999999214</c:v>
                </c:pt>
                <c:pt idx="2494">
                  <c:v>19.95199999999922</c:v>
                </c:pt>
                <c:pt idx="2495">
                  <c:v>19.959999999999219</c:v>
                </c:pt>
                <c:pt idx="2496">
                  <c:v>19.967999999999211</c:v>
                </c:pt>
                <c:pt idx="2497">
                  <c:v>19.975999999999214</c:v>
                </c:pt>
                <c:pt idx="2498">
                  <c:v>19.983999999999213</c:v>
                </c:pt>
                <c:pt idx="2499">
                  <c:v>19.991999999999219</c:v>
                </c:pt>
                <c:pt idx="2500">
                  <c:v>19.999999999999211</c:v>
                </c:pt>
                <c:pt idx="2501">
                  <c:v>20.007999999999218</c:v>
                </c:pt>
                <c:pt idx="2502">
                  <c:v>20.015999999999217</c:v>
                </c:pt>
                <c:pt idx="2503">
                  <c:v>20.023999999999216</c:v>
                </c:pt>
                <c:pt idx="2504">
                  <c:v>20.031999999999215</c:v>
                </c:pt>
                <c:pt idx="2505">
                  <c:v>20.039999999999218</c:v>
                </c:pt>
                <c:pt idx="2506">
                  <c:v>20.047999999999217</c:v>
                </c:pt>
                <c:pt idx="2507">
                  <c:v>20.055999999999216</c:v>
                </c:pt>
                <c:pt idx="2508">
                  <c:v>20.063999999999208</c:v>
                </c:pt>
                <c:pt idx="2509">
                  <c:v>20.071999999999214</c:v>
                </c:pt>
                <c:pt idx="2510">
                  <c:v>20.079999999999213</c:v>
                </c:pt>
                <c:pt idx="2511">
                  <c:v>20.087999999999212</c:v>
                </c:pt>
                <c:pt idx="2512">
                  <c:v>20.095999999999204</c:v>
                </c:pt>
                <c:pt idx="2513">
                  <c:v>20.103999999999214</c:v>
                </c:pt>
                <c:pt idx="2514">
                  <c:v>20.11199999999922</c:v>
                </c:pt>
                <c:pt idx="2515">
                  <c:v>20.119999999999219</c:v>
                </c:pt>
                <c:pt idx="2516">
                  <c:v>20.127999999999211</c:v>
                </c:pt>
                <c:pt idx="2517">
                  <c:v>20.135999999999211</c:v>
                </c:pt>
                <c:pt idx="2518">
                  <c:v>20.14399999999921</c:v>
                </c:pt>
                <c:pt idx="2519">
                  <c:v>20.151999999999216</c:v>
                </c:pt>
                <c:pt idx="2520">
                  <c:v>20.159999999999208</c:v>
                </c:pt>
                <c:pt idx="2521">
                  <c:v>20.167999999999211</c:v>
                </c:pt>
                <c:pt idx="2522">
                  <c:v>20.17599999999921</c:v>
                </c:pt>
                <c:pt idx="2523">
                  <c:v>20.183999999999209</c:v>
                </c:pt>
                <c:pt idx="2524">
                  <c:v>20.191999999999208</c:v>
                </c:pt>
                <c:pt idx="2525">
                  <c:v>20.199999999999207</c:v>
                </c:pt>
                <c:pt idx="2526">
                  <c:v>20.207999999999206</c:v>
                </c:pt>
                <c:pt idx="2527">
                  <c:v>20.215999999999202</c:v>
                </c:pt>
                <c:pt idx="2528">
                  <c:v>20.223999999999197</c:v>
                </c:pt>
                <c:pt idx="2529">
                  <c:v>20.231999999999204</c:v>
                </c:pt>
                <c:pt idx="2530">
                  <c:v>20.239999999999206</c:v>
                </c:pt>
                <c:pt idx="2531">
                  <c:v>20.247999999999202</c:v>
                </c:pt>
                <c:pt idx="2532">
                  <c:v>20.255999999999197</c:v>
                </c:pt>
                <c:pt idx="2533">
                  <c:v>20.263999999999196</c:v>
                </c:pt>
                <c:pt idx="2534">
                  <c:v>20.271999999999203</c:v>
                </c:pt>
                <c:pt idx="2535">
                  <c:v>20.279999999999202</c:v>
                </c:pt>
                <c:pt idx="2536">
                  <c:v>20.287999999999194</c:v>
                </c:pt>
                <c:pt idx="2537">
                  <c:v>20.295999999999193</c:v>
                </c:pt>
                <c:pt idx="2538">
                  <c:v>20.303999999999199</c:v>
                </c:pt>
                <c:pt idx="2539">
                  <c:v>20.311999999999205</c:v>
                </c:pt>
                <c:pt idx="2540">
                  <c:v>20.319999999999201</c:v>
                </c:pt>
                <c:pt idx="2541">
                  <c:v>20.3279999999992</c:v>
                </c:pt>
                <c:pt idx="2542">
                  <c:v>20.335999999999199</c:v>
                </c:pt>
                <c:pt idx="2543">
                  <c:v>20.343999999999191</c:v>
                </c:pt>
                <c:pt idx="2544">
                  <c:v>20.351999999999197</c:v>
                </c:pt>
                <c:pt idx="2545">
                  <c:v>20.359999999999197</c:v>
                </c:pt>
                <c:pt idx="2546">
                  <c:v>20.367999999999196</c:v>
                </c:pt>
                <c:pt idx="2547">
                  <c:v>20.375999999999188</c:v>
                </c:pt>
                <c:pt idx="2548">
                  <c:v>20.38399999999919</c:v>
                </c:pt>
                <c:pt idx="2549">
                  <c:v>20.391999999999197</c:v>
                </c:pt>
                <c:pt idx="2550">
                  <c:v>20.399999999999196</c:v>
                </c:pt>
                <c:pt idx="2551">
                  <c:v>20.407999999999188</c:v>
                </c:pt>
                <c:pt idx="2552">
                  <c:v>20.415999999999187</c:v>
                </c:pt>
                <c:pt idx="2553">
                  <c:v>20.423999999999189</c:v>
                </c:pt>
                <c:pt idx="2554">
                  <c:v>20.431999999999192</c:v>
                </c:pt>
                <c:pt idx="2555">
                  <c:v>20.439999999999188</c:v>
                </c:pt>
                <c:pt idx="2556">
                  <c:v>20.447999999999187</c:v>
                </c:pt>
                <c:pt idx="2557">
                  <c:v>20.455999999999189</c:v>
                </c:pt>
                <c:pt idx="2558">
                  <c:v>20.463999999999189</c:v>
                </c:pt>
                <c:pt idx="2559">
                  <c:v>20.471999999999188</c:v>
                </c:pt>
                <c:pt idx="2560">
                  <c:v>20.479999999999187</c:v>
                </c:pt>
                <c:pt idx="2561">
                  <c:v>20.487999999999186</c:v>
                </c:pt>
                <c:pt idx="2562">
                  <c:v>20.495999999999189</c:v>
                </c:pt>
                <c:pt idx="2563">
                  <c:v>20.503999999999188</c:v>
                </c:pt>
                <c:pt idx="2564">
                  <c:v>20.51199999999919</c:v>
                </c:pt>
                <c:pt idx="2565">
                  <c:v>20.51999999999919</c:v>
                </c:pt>
                <c:pt idx="2566">
                  <c:v>20.527999999999192</c:v>
                </c:pt>
                <c:pt idx="2567">
                  <c:v>20.535999999999188</c:v>
                </c:pt>
                <c:pt idx="2568">
                  <c:v>20.543999999999187</c:v>
                </c:pt>
                <c:pt idx="2569">
                  <c:v>20.55199999999919</c:v>
                </c:pt>
                <c:pt idx="2570">
                  <c:v>20.559999999999185</c:v>
                </c:pt>
                <c:pt idx="2571">
                  <c:v>20.567999999999184</c:v>
                </c:pt>
                <c:pt idx="2572">
                  <c:v>20.575999999999183</c:v>
                </c:pt>
                <c:pt idx="2573">
                  <c:v>20.583999999999183</c:v>
                </c:pt>
                <c:pt idx="2574">
                  <c:v>20.591999999999185</c:v>
                </c:pt>
                <c:pt idx="2575">
                  <c:v>20.599999999999184</c:v>
                </c:pt>
                <c:pt idx="2576">
                  <c:v>20.607999999999191</c:v>
                </c:pt>
                <c:pt idx="2577">
                  <c:v>20.61599999999919</c:v>
                </c:pt>
                <c:pt idx="2578">
                  <c:v>20.623999999999185</c:v>
                </c:pt>
                <c:pt idx="2579">
                  <c:v>20.631999999999188</c:v>
                </c:pt>
                <c:pt idx="2580">
                  <c:v>20.639999999999187</c:v>
                </c:pt>
                <c:pt idx="2581">
                  <c:v>20.647999999999186</c:v>
                </c:pt>
                <c:pt idx="2582">
                  <c:v>20.655999999999178</c:v>
                </c:pt>
                <c:pt idx="2583">
                  <c:v>20.663999999999181</c:v>
                </c:pt>
                <c:pt idx="2584">
                  <c:v>20.671999999999187</c:v>
                </c:pt>
                <c:pt idx="2585">
                  <c:v>20.679999999999186</c:v>
                </c:pt>
                <c:pt idx="2586">
                  <c:v>20.687999999999178</c:v>
                </c:pt>
                <c:pt idx="2587">
                  <c:v>20.695999999999177</c:v>
                </c:pt>
                <c:pt idx="2588">
                  <c:v>20.703999999999176</c:v>
                </c:pt>
                <c:pt idx="2589">
                  <c:v>20.711999999999183</c:v>
                </c:pt>
                <c:pt idx="2590">
                  <c:v>20.719999999999175</c:v>
                </c:pt>
                <c:pt idx="2591">
                  <c:v>20.727999999999177</c:v>
                </c:pt>
                <c:pt idx="2592">
                  <c:v>20.735999999999176</c:v>
                </c:pt>
                <c:pt idx="2593">
                  <c:v>20.743999999999176</c:v>
                </c:pt>
                <c:pt idx="2594">
                  <c:v>20.751999999999175</c:v>
                </c:pt>
                <c:pt idx="2595">
                  <c:v>20.759999999999174</c:v>
                </c:pt>
                <c:pt idx="2596">
                  <c:v>20.767999999999173</c:v>
                </c:pt>
                <c:pt idx="2597">
                  <c:v>20.775999999999172</c:v>
                </c:pt>
                <c:pt idx="2598">
                  <c:v>20.783999999999164</c:v>
                </c:pt>
                <c:pt idx="2599">
                  <c:v>20.791999999999174</c:v>
                </c:pt>
                <c:pt idx="2600">
                  <c:v>20.799999999999173</c:v>
                </c:pt>
                <c:pt idx="2601">
                  <c:v>20.807999999999179</c:v>
                </c:pt>
                <c:pt idx="2602">
                  <c:v>20.815999999999171</c:v>
                </c:pt>
                <c:pt idx="2603">
                  <c:v>20.82399999999917</c:v>
                </c:pt>
                <c:pt idx="2604">
                  <c:v>20.831999999999177</c:v>
                </c:pt>
                <c:pt idx="2605">
                  <c:v>20.839999999999176</c:v>
                </c:pt>
                <c:pt idx="2606">
                  <c:v>20.847999999999168</c:v>
                </c:pt>
                <c:pt idx="2607">
                  <c:v>20.85599999999917</c:v>
                </c:pt>
                <c:pt idx="2608">
                  <c:v>20.863999999999169</c:v>
                </c:pt>
                <c:pt idx="2609">
                  <c:v>20.871999999999176</c:v>
                </c:pt>
                <c:pt idx="2610">
                  <c:v>20.879999999999168</c:v>
                </c:pt>
                <c:pt idx="2611">
                  <c:v>20.887999999999167</c:v>
                </c:pt>
                <c:pt idx="2612">
                  <c:v>20.895999999999166</c:v>
                </c:pt>
                <c:pt idx="2613">
                  <c:v>20.903999999999158</c:v>
                </c:pt>
                <c:pt idx="2614">
                  <c:v>20.911999999999164</c:v>
                </c:pt>
                <c:pt idx="2615">
                  <c:v>20.919999999999167</c:v>
                </c:pt>
                <c:pt idx="2616">
                  <c:v>20.927999999999166</c:v>
                </c:pt>
                <c:pt idx="2617">
                  <c:v>20.935999999999162</c:v>
                </c:pt>
                <c:pt idx="2618">
                  <c:v>20.943999999999157</c:v>
                </c:pt>
                <c:pt idx="2619">
                  <c:v>20.951999999999163</c:v>
                </c:pt>
                <c:pt idx="2620">
                  <c:v>20.959999999999162</c:v>
                </c:pt>
                <c:pt idx="2621">
                  <c:v>20.967999999999162</c:v>
                </c:pt>
                <c:pt idx="2622">
                  <c:v>20.975999999999154</c:v>
                </c:pt>
                <c:pt idx="2623">
                  <c:v>20.983999999999156</c:v>
                </c:pt>
                <c:pt idx="2624">
                  <c:v>20.991999999999162</c:v>
                </c:pt>
                <c:pt idx="2625">
                  <c:v>20.999999999999162</c:v>
                </c:pt>
                <c:pt idx="2626">
                  <c:v>21.007999999999161</c:v>
                </c:pt>
                <c:pt idx="2627">
                  <c:v>21.01599999999916</c:v>
                </c:pt>
                <c:pt idx="2628">
                  <c:v>21.023999999999159</c:v>
                </c:pt>
                <c:pt idx="2629">
                  <c:v>21.031999999999158</c:v>
                </c:pt>
                <c:pt idx="2630">
                  <c:v>21.039999999999157</c:v>
                </c:pt>
                <c:pt idx="2631">
                  <c:v>21.04799999999916</c:v>
                </c:pt>
                <c:pt idx="2632">
                  <c:v>21.055999999999159</c:v>
                </c:pt>
                <c:pt idx="2633">
                  <c:v>21.063999999999151</c:v>
                </c:pt>
                <c:pt idx="2634">
                  <c:v>21.071999999999157</c:v>
                </c:pt>
                <c:pt idx="2635">
                  <c:v>21.079999999999156</c:v>
                </c:pt>
                <c:pt idx="2636">
                  <c:v>21.087999999999152</c:v>
                </c:pt>
                <c:pt idx="2637">
                  <c:v>21.095999999999147</c:v>
                </c:pt>
                <c:pt idx="2638">
                  <c:v>21.103999999999154</c:v>
                </c:pt>
                <c:pt idx="2639">
                  <c:v>21.111999999999163</c:v>
                </c:pt>
                <c:pt idx="2640">
                  <c:v>21.119999999999155</c:v>
                </c:pt>
                <c:pt idx="2641">
                  <c:v>21.127999999999155</c:v>
                </c:pt>
                <c:pt idx="2642">
                  <c:v>21.135999999999154</c:v>
                </c:pt>
                <c:pt idx="2643">
                  <c:v>21.143999999999153</c:v>
                </c:pt>
                <c:pt idx="2644">
                  <c:v>21.151999999999155</c:v>
                </c:pt>
                <c:pt idx="2645">
                  <c:v>21.159999999999151</c:v>
                </c:pt>
                <c:pt idx="2646">
                  <c:v>21.167999999999154</c:v>
                </c:pt>
                <c:pt idx="2647">
                  <c:v>21.175999999999153</c:v>
                </c:pt>
                <c:pt idx="2648">
                  <c:v>21.183999999999152</c:v>
                </c:pt>
                <c:pt idx="2649">
                  <c:v>21.191999999999151</c:v>
                </c:pt>
                <c:pt idx="2650">
                  <c:v>21.19999999999915</c:v>
                </c:pt>
                <c:pt idx="2651">
                  <c:v>21.207999999999149</c:v>
                </c:pt>
                <c:pt idx="2652">
                  <c:v>21.215999999999141</c:v>
                </c:pt>
                <c:pt idx="2653">
                  <c:v>21.22399999999914</c:v>
                </c:pt>
                <c:pt idx="2654">
                  <c:v>21.231999999999147</c:v>
                </c:pt>
                <c:pt idx="2655">
                  <c:v>21.239999999999149</c:v>
                </c:pt>
                <c:pt idx="2656">
                  <c:v>21.247999999999141</c:v>
                </c:pt>
                <c:pt idx="2657">
                  <c:v>21.25599999999914</c:v>
                </c:pt>
                <c:pt idx="2658">
                  <c:v>21.26399999999914</c:v>
                </c:pt>
                <c:pt idx="2659">
                  <c:v>21.271999999999146</c:v>
                </c:pt>
                <c:pt idx="2660">
                  <c:v>21.279999999999138</c:v>
                </c:pt>
                <c:pt idx="2661">
                  <c:v>21.287999999999137</c:v>
                </c:pt>
                <c:pt idx="2662">
                  <c:v>21.295999999999136</c:v>
                </c:pt>
                <c:pt idx="2663">
                  <c:v>21.303999999999146</c:v>
                </c:pt>
                <c:pt idx="2664">
                  <c:v>21.311999999999145</c:v>
                </c:pt>
                <c:pt idx="2665">
                  <c:v>21.319999999999144</c:v>
                </c:pt>
                <c:pt idx="2666">
                  <c:v>21.327999999999143</c:v>
                </c:pt>
                <c:pt idx="2667">
                  <c:v>21.335999999999142</c:v>
                </c:pt>
                <c:pt idx="2668">
                  <c:v>21.343999999999134</c:v>
                </c:pt>
                <c:pt idx="2669">
                  <c:v>21.351999999999141</c:v>
                </c:pt>
                <c:pt idx="2670">
                  <c:v>21.35999999999914</c:v>
                </c:pt>
                <c:pt idx="2671">
                  <c:v>21.367999999999142</c:v>
                </c:pt>
                <c:pt idx="2672">
                  <c:v>21.375999999999134</c:v>
                </c:pt>
                <c:pt idx="2673">
                  <c:v>21.383999999999133</c:v>
                </c:pt>
                <c:pt idx="2674">
                  <c:v>21.39199999999914</c:v>
                </c:pt>
                <c:pt idx="2675">
                  <c:v>21.399999999999139</c:v>
                </c:pt>
                <c:pt idx="2676">
                  <c:v>21.407999999999131</c:v>
                </c:pt>
                <c:pt idx="2677">
                  <c:v>21.41599999999913</c:v>
                </c:pt>
                <c:pt idx="2678">
                  <c:v>21.423999999999129</c:v>
                </c:pt>
                <c:pt idx="2679">
                  <c:v>21.431999999999132</c:v>
                </c:pt>
                <c:pt idx="2680">
                  <c:v>21.439999999999131</c:v>
                </c:pt>
                <c:pt idx="2681">
                  <c:v>21.44799999999913</c:v>
                </c:pt>
                <c:pt idx="2682">
                  <c:v>21.455999999999129</c:v>
                </c:pt>
                <c:pt idx="2683">
                  <c:v>21.463999999999125</c:v>
                </c:pt>
                <c:pt idx="2684">
                  <c:v>21.471999999999127</c:v>
                </c:pt>
                <c:pt idx="2685">
                  <c:v>21.479999999999126</c:v>
                </c:pt>
                <c:pt idx="2686">
                  <c:v>21.487999999999129</c:v>
                </c:pt>
                <c:pt idx="2687">
                  <c:v>21.495999999999125</c:v>
                </c:pt>
                <c:pt idx="2688">
                  <c:v>21.503999999999127</c:v>
                </c:pt>
                <c:pt idx="2689">
                  <c:v>21.511999999999134</c:v>
                </c:pt>
                <c:pt idx="2690">
                  <c:v>21.519999999999133</c:v>
                </c:pt>
                <c:pt idx="2691">
                  <c:v>21.527999999999132</c:v>
                </c:pt>
                <c:pt idx="2692">
                  <c:v>21.535999999999127</c:v>
                </c:pt>
                <c:pt idx="2693">
                  <c:v>21.543999999999127</c:v>
                </c:pt>
                <c:pt idx="2694">
                  <c:v>21.551999999999133</c:v>
                </c:pt>
                <c:pt idx="2695">
                  <c:v>21.559999999999128</c:v>
                </c:pt>
                <c:pt idx="2696">
                  <c:v>21.567999999999127</c:v>
                </c:pt>
                <c:pt idx="2697">
                  <c:v>21.575999999999127</c:v>
                </c:pt>
                <c:pt idx="2698">
                  <c:v>21.583999999999129</c:v>
                </c:pt>
                <c:pt idx="2699">
                  <c:v>21.591999999999128</c:v>
                </c:pt>
                <c:pt idx="2700">
                  <c:v>21.599999999999127</c:v>
                </c:pt>
                <c:pt idx="2701">
                  <c:v>21.60799999999913</c:v>
                </c:pt>
                <c:pt idx="2702">
                  <c:v>21.615999999999133</c:v>
                </c:pt>
                <c:pt idx="2703">
                  <c:v>21.623999999999125</c:v>
                </c:pt>
                <c:pt idx="2704">
                  <c:v>21.631999999999131</c:v>
                </c:pt>
                <c:pt idx="2705">
                  <c:v>21.63999999999913</c:v>
                </c:pt>
                <c:pt idx="2706">
                  <c:v>21.647999999999133</c:v>
                </c:pt>
                <c:pt idx="2707">
                  <c:v>21.655999999999125</c:v>
                </c:pt>
                <c:pt idx="2708">
                  <c:v>21.663999999999124</c:v>
                </c:pt>
                <c:pt idx="2709">
                  <c:v>21.67199999999913</c:v>
                </c:pt>
                <c:pt idx="2710">
                  <c:v>21.679999999999129</c:v>
                </c:pt>
                <c:pt idx="2711">
                  <c:v>21.687999999999121</c:v>
                </c:pt>
                <c:pt idx="2712">
                  <c:v>21.69599999999912</c:v>
                </c:pt>
                <c:pt idx="2713">
                  <c:v>21.70399999999912</c:v>
                </c:pt>
                <c:pt idx="2714">
                  <c:v>21.711999999999129</c:v>
                </c:pt>
                <c:pt idx="2715">
                  <c:v>21.719999999999121</c:v>
                </c:pt>
                <c:pt idx="2716">
                  <c:v>21.72799999999912</c:v>
                </c:pt>
                <c:pt idx="2717">
                  <c:v>21.73599999999912</c:v>
                </c:pt>
                <c:pt idx="2718">
                  <c:v>21.743999999999119</c:v>
                </c:pt>
                <c:pt idx="2719">
                  <c:v>21.751999999999118</c:v>
                </c:pt>
                <c:pt idx="2720">
                  <c:v>21.759999999999117</c:v>
                </c:pt>
                <c:pt idx="2721">
                  <c:v>21.767999999999116</c:v>
                </c:pt>
                <c:pt idx="2722">
                  <c:v>21.775999999999112</c:v>
                </c:pt>
                <c:pt idx="2723">
                  <c:v>21.783999999999111</c:v>
                </c:pt>
                <c:pt idx="2724">
                  <c:v>21.791999999999117</c:v>
                </c:pt>
                <c:pt idx="2725">
                  <c:v>21.799999999999116</c:v>
                </c:pt>
                <c:pt idx="2726">
                  <c:v>21.807999999999115</c:v>
                </c:pt>
                <c:pt idx="2727">
                  <c:v>21.815999999999114</c:v>
                </c:pt>
                <c:pt idx="2728">
                  <c:v>21.823999999999113</c:v>
                </c:pt>
                <c:pt idx="2729">
                  <c:v>21.83199999999912</c:v>
                </c:pt>
                <c:pt idx="2730">
                  <c:v>21.839999999999115</c:v>
                </c:pt>
                <c:pt idx="2731">
                  <c:v>21.847999999999111</c:v>
                </c:pt>
                <c:pt idx="2732">
                  <c:v>21.855999999999113</c:v>
                </c:pt>
                <c:pt idx="2733">
                  <c:v>21.863999999999113</c:v>
                </c:pt>
                <c:pt idx="2734">
                  <c:v>21.871999999999115</c:v>
                </c:pt>
                <c:pt idx="2735">
                  <c:v>21.879999999999111</c:v>
                </c:pt>
                <c:pt idx="2736">
                  <c:v>21.88799999999911</c:v>
                </c:pt>
                <c:pt idx="2737">
                  <c:v>21.895999999999109</c:v>
                </c:pt>
                <c:pt idx="2738">
                  <c:v>21.903999999999101</c:v>
                </c:pt>
                <c:pt idx="2739">
                  <c:v>21.911999999999107</c:v>
                </c:pt>
                <c:pt idx="2740">
                  <c:v>21.91999999999911</c:v>
                </c:pt>
                <c:pt idx="2741">
                  <c:v>21.927999999999109</c:v>
                </c:pt>
                <c:pt idx="2742">
                  <c:v>21.935999999999101</c:v>
                </c:pt>
                <c:pt idx="2743">
                  <c:v>21.9439999999991</c:v>
                </c:pt>
                <c:pt idx="2744">
                  <c:v>21.951999999999106</c:v>
                </c:pt>
                <c:pt idx="2745">
                  <c:v>21.959999999999106</c:v>
                </c:pt>
                <c:pt idx="2746">
                  <c:v>21.967999999999098</c:v>
                </c:pt>
                <c:pt idx="2747">
                  <c:v>21.975999999999097</c:v>
                </c:pt>
                <c:pt idx="2748">
                  <c:v>21.983999999999096</c:v>
                </c:pt>
                <c:pt idx="2749">
                  <c:v>21.991999999999106</c:v>
                </c:pt>
                <c:pt idx="2750">
                  <c:v>21.999999999999098</c:v>
                </c:pt>
                <c:pt idx="2751">
                  <c:v>22.007999999999104</c:v>
                </c:pt>
                <c:pt idx="2752">
                  <c:v>22.015999999999103</c:v>
                </c:pt>
                <c:pt idx="2753">
                  <c:v>22.023999999999102</c:v>
                </c:pt>
                <c:pt idx="2754">
                  <c:v>22.031999999999101</c:v>
                </c:pt>
                <c:pt idx="2755">
                  <c:v>22.0399999999991</c:v>
                </c:pt>
                <c:pt idx="2756">
                  <c:v>22.047999999999099</c:v>
                </c:pt>
                <c:pt idx="2757">
                  <c:v>22.055999999999099</c:v>
                </c:pt>
                <c:pt idx="2758">
                  <c:v>22.063999999999094</c:v>
                </c:pt>
                <c:pt idx="2759">
                  <c:v>22.0719999999991</c:v>
                </c:pt>
                <c:pt idx="2760">
                  <c:v>22.079999999999099</c:v>
                </c:pt>
                <c:pt idx="2761">
                  <c:v>22.087999999999099</c:v>
                </c:pt>
                <c:pt idx="2762">
                  <c:v>22.095999999999091</c:v>
                </c:pt>
                <c:pt idx="2763">
                  <c:v>22.103999999999097</c:v>
                </c:pt>
                <c:pt idx="2764">
                  <c:v>22.111999999999103</c:v>
                </c:pt>
                <c:pt idx="2765">
                  <c:v>22.119999999999095</c:v>
                </c:pt>
                <c:pt idx="2766">
                  <c:v>22.127999999999098</c:v>
                </c:pt>
                <c:pt idx="2767">
                  <c:v>22.135999999999097</c:v>
                </c:pt>
                <c:pt idx="2768">
                  <c:v>22.143999999999096</c:v>
                </c:pt>
                <c:pt idx="2769">
                  <c:v>22.151999999999095</c:v>
                </c:pt>
                <c:pt idx="2770">
                  <c:v>22.159999999999094</c:v>
                </c:pt>
                <c:pt idx="2771">
                  <c:v>22.167999999999093</c:v>
                </c:pt>
                <c:pt idx="2772">
                  <c:v>22.175999999999092</c:v>
                </c:pt>
                <c:pt idx="2773">
                  <c:v>22.183999999999092</c:v>
                </c:pt>
                <c:pt idx="2774">
                  <c:v>22.191999999999094</c:v>
                </c:pt>
                <c:pt idx="2775">
                  <c:v>22.199999999999093</c:v>
                </c:pt>
                <c:pt idx="2776">
                  <c:v>22.207999999999092</c:v>
                </c:pt>
                <c:pt idx="2777">
                  <c:v>22.215999999999092</c:v>
                </c:pt>
                <c:pt idx="2778">
                  <c:v>22.223999999999087</c:v>
                </c:pt>
                <c:pt idx="2779">
                  <c:v>22.23199999999909</c:v>
                </c:pt>
                <c:pt idx="2780">
                  <c:v>22.239999999999092</c:v>
                </c:pt>
                <c:pt idx="2781">
                  <c:v>22.247999999999088</c:v>
                </c:pt>
                <c:pt idx="2782">
                  <c:v>22.255999999999087</c:v>
                </c:pt>
                <c:pt idx="2783">
                  <c:v>22.263999999999086</c:v>
                </c:pt>
                <c:pt idx="2784">
                  <c:v>22.271999999999093</c:v>
                </c:pt>
                <c:pt idx="2785">
                  <c:v>22.279999999999088</c:v>
                </c:pt>
                <c:pt idx="2786">
                  <c:v>22.287999999999087</c:v>
                </c:pt>
                <c:pt idx="2787">
                  <c:v>22.295999999999086</c:v>
                </c:pt>
                <c:pt idx="2788">
                  <c:v>22.303999999999085</c:v>
                </c:pt>
                <c:pt idx="2789">
                  <c:v>22.311999999999092</c:v>
                </c:pt>
                <c:pt idx="2790">
                  <c:v>22.319999999999091</c:v>
                </c:pt>
                <c:pt idx="2791">
                  <c:v>22.32799999999909</c:v>
                </c:pt>
                <c:pt idx="2792">
                  <c:v>22.335999999999085</c:v>
                </c:pt>
                <c:pt idx="2793">
                  <c:v>22.343999999999085</c:v>
                </c:pt>
                <c:pt idx="2794">
                  <c:v>22.351999999999091</c:v>
                </c:pt>
                <c:pt idx="2795">
                  <c:v>22.35999999999909</c:v>
                </c:pt>
                <c:pt idx="2796">
                  <c:v>22.367999999999089</c:v>
                </c:pt>
                <c:pt idx="2797">
                  <c:v>22.375999999999081</c:v>
                </c:pt>
                <c:pt idx="2798">
                  <c:v>22.383999999999084</c:v>
                </c:pt>
                <c:pt idx="2799">
                  <c:v>22.39199999999909</c:v>
                </c:pt>
                <c:pt idx="2800">
                  <c:v>22.399999999999089</c:v>
                </c:pt>
                <c:pt idx="2801">
                  <c:v>22.407999999999081</c:v>
                </c:pt>
                <c:pt idx="2802">
                  <c:v>22.41599999999908</c:v>
                </c:pt>
                <c:pt idx="2803">
                  <c:v>22.423999999999079</c:v>
                </c:pt>
                <c:pt idx="2804">
                  <c:v>22.431999999999078</c:v>
                </c:pt>
                <c:pt idx="2805">
                  <c:v>22.439999999999078</c:v>
                </c:pt>
                <c:pt idx="2806">
                  <c:v>22.44799999999908</c:v>
                </c:pt>
                <c:pt idx="2807">
                  <c:v>22.455999999999079</c:v>
                </c:pt>
                <c:pt idx="2808">
                  <c:v>22.463999999999071</c:v>
                </c:pt>
                <c:pt idx="2809">
                  <c:v>22.471999999999078</c:v>
                </c:pt>
                <c:pt idx="2810">
                  <c:v>22.479999999999077</c:v>
                </c:pt>
                <c:pt idx="2811">
                  <c:v>22.487999999999076</c:v>
                </c:pt>
                <c:pt idx="2812">
                  <c:v>22.495999999999068</c:v>
                </c:pt>
                <c:pt idx="2813">
                  <c:v>22.503999999999074</c:v>
                </c:pt>
                <c:pt idx="2814">
                  <c:v>22.511999999999084</c:v>
                </c:pt>
                <c:pt idx="2815">
                  <c:v>22.519999999999083</c:v>
                </c:pt>
                <c:pt idx="2816">
                  <c:v>22.527999999999075</c:v>
                </c:pt>
                <c:pt idx="2817">
                  <c:v>22.535999999999074</c:v>
                </c:pt>
                <c:pt idx="2818">
                  <c:v>22.543999999999073</c:v>
                </c:pt>
                <c:pt idx="2819">
                  <c:v>22.551999999999079</c:v>
                </c:pt>
                <c:pt idx="2820">
                  <c:v>22.559999999999071</c:v>
                </c:pt>
                <c:pt idx="2821">
                  <c:v>22.567999999999074</c:v>
                </c:pt>
                <c:pt idx="2822">
                  <c:v>22.575999999999073</c:v>
                </c:pt>
                <c:pt idx="2823">
                  <c:v>22.583999999999072</c:v>
                </c:pt>
                <c:pt idx="2824">
                  <c:v>22.591999999999071</c:v>
                </c:pt>
                <c:pt idx="2825">
                  <c:v>22.599999999999071</c:v>
                </c:pt>
                <c:pt idx="2826">
                  <c:v>22.607999999999077</c:v>
                </c:pt>
                <c:pt idx="2827">
                  <c:v>22.615999999999076</c:v>
                </c:pt>
                <c:pt idx="2828">
                  <c:v>22.623999999999068</c:v>
                </c:pt>
                <c:pt idx="2829">
                  <c:v>22.631999999999074</c:v>
                </c:pt>
                <c:pt idx="2830">
                  <c:v>22.639999999999077</c:v>
                </c:pt>
                <c:pt idx="2831">
                  <c:v>22.647999999999076</c:v>
                </c:pt>
                <c:pt idx="2832">
                  <c:v>22.655999999999068</c:v>
                </c:pt>
                <c:pt idx="2833">
                  <c:v>22.663999999999067</c:v>
                </c:pt>
                <c:pt idx="2834">
                  <c:v>22.671999999999073</c:v>
                </c:pt>
                <c:pt idx="2835">
                  <c:v>22.679999999999065</c:v>
                </c:pt>
                <c:pt idx="2836">
                  <c:v>22.687999999999064</c:v>
                </c:pt>
                <c:pt idx="2837">
                  <c:v>22.695999999999064</c:v>
                </c:pt>
                <c:pt idx="2838">
                  <c:v>22.703999999999066</c:v>
                </c:pt>
                <c:pt idx="2839">
                  <c:v>22.711999999999065</c:v>
                </c:pt>
                <c:pt idx="2840">
                  <c:v>22.719999999999064</c:v>
                </c:pt>
                <c:pt idx="2841">
                  <c:v>22.727999999999064</c:v>
                </c:pt>
                <c:pt idx="2842">
                  <c:v>22.735999999999063</c:v>
                </c:pt>
                <c:pt idx="2843">
                  <c:v>22.743999999999062</c:v>
                </c:pt>
                <c:pt idx="2844">
                  <c:v>22.751999999999061</c:v>
                </c:pt>
                <c:pt idx="2845">
                  <c:v>22.75999999999906</c:v>
                </c:pt>
                <c:pt idx="2846">
                  <c:v>22.767999999999063</c:v>
                </c:pt>
                <c:pt idx="2847">
                  <c:v>22.775999999999062</c:v>
                </c:pt>
                <c:pt idx="2848">
                  <c:v>22.783999999999054</c:v>
                </c:pt>
                <c:pt idx="2849">
                  <c:v>22.79199999999906</c:v>
                </c:pt>
                <c:pt idx="2850">
                  <c:v>22.799999999999059</c:v>
                </c:pt>
                <c:pt idx="2851">
                  <c:v>22.807999999999058</c:v>
                </c:pt>
                <c:pt idx="2852">
                  <c:v>22.815999999999057</c:v>
                </c:pt>
                <c:pt idx="2853">
                  <c:v>22.823999999999057</c:v>
                </c:pt>
                <c:pt idx="2854">
                  <c:v>22.831999999999063</c:v>
                </c:pt>
                <c:pt idx="2855">
                  <c:v>22.839999999999058</c:v>
                </c:pt>
                <c:pt idx="2856">
                  <c:v>22.847999999999058</c:v>
                </c:pt>
                <c:pt idx="2857">
                  <c:v>22.855999999999057</c:v>
                </c:pt>
                <c:pt idx="2858">
                  <c:v>22.863999999999056</c:v>
                </c:pt>
                <c:pt idx="2859">
                  <c:v>22.871999999999055</c:v>
                </c:pt>
                <c:pt idx="2860">
                  <c:v>22.879999999999054</c:v>
                </c:pt>
                <c:pt idx="2861">
                  <c:v>22.887999999999053</c:v>
                </c:pt>
                <c:pt idx="2862">
                  <c:v>22.895999999999052</c:v>
                </c:pt>
                <c:pt idx="2863">
                  <c:v>22.903999999999044</c:v>
                </c:pt>
                <c:pt idx="2864">
                  <c:v>22.911999999999054</c:v>
                </c:pt>
                <c:pt idx="2865">
                  <c:v>22.919999999999053</c:v>
                </c:pt>
                <c:pt idx="2866">
                  <c:v>22.927999999999052</c:v>
                </c:pt>
                <c:pt idx="2867">
                  <c:v>22.935999999999044</c:v>
                </c:pt>
                <c:pt idx="2868">
                  <c:v>22.943999999999043</c:v>
                </c:pt>
                <c:pt idx="2869">
                  <c:v>22.95199999999905</c:v>
                </c:pt>
                <c:pt idx="2870">
                  <c:v>22.959999999999049</c:v>
                </c:pt>
                <c:pt idx="2871">
                  <c:v>22.967999999999041</c:v>
                </c:pt>
                <c:pt idx="2872">
                  <c:v>22.97599999999904</c:v>
                </c:pt>
                <c:pt idx="2873">
                  <c:v>22.983999999999043</c:v>
                </c:pt>
                <c:pt idx="2874">
                  <c:v>22.991999999999049</c:v>
                </c:pt>
                <c:pt idx="2875">
                  <c:v>22.999999999999041</c:v>
                </c:pt>
                <c:pt idx="2876">
                  <c:v>23.007999999999047</c:v>
                </c:pt>
                <c:pt idx="2877">
                  <c:v>23.015999999999046</c:v>
                </c:pt>
                <c:pt idx="2878">
                  <c:v>23.023999999999042</c:v>
                </c:pt>
                <c:pt idx="2879">
                  <c:v>23.031999999999044</c:v>
                </c:pt>
                <c:pt idx="2880">
                  <c:v>23.039999999999043</c:v>
                </c:pt>
                <c:pt idx="2881">
                  <c:v>23.047999999999043</c:v>
                </c:pt>
                <c:pt idx="2882">
                  <c:v>23.055999999999042</c:v>
                </c:pt>
                <c:pt idx="2883">
                  <c:v>23.063999999999037</c:v>
                </c:pt>
                <c:pt idx="2884">
                  <c:v>23.071999999999043</c:v>
                </c:pt>
                <c:pt idx="2885">
                  <c:v>23.079999999999043</c:v>
                </c:pt>
                <c:pt idx="2886">
                  <c:v>23.087999999999042</c:v>
                </c:pt>
                <c:pt idx="2887">
                  <c:v>23.095999999999034</c:v>
                </c:pt>
                <c:pt idx="2888">
                  <c:v>23.10399999999904</c:v>
                </c:pt>
                <c:pt idx="2889">
                  <c:v>23.111999999999046</c:v>
                </c:pt>
                <c:pt idx="2890">
                  <c:v>23.119999999999045</c:v>
                </c:pt>
                <c:pt idx="2891">
                  <c:v>23.127999999999041</c:v>
                </c:pt>
                <c:pt idx="2892">
                  <c:v>23.13599999999904</c:v>
                </c:pt>
                <c:pt idx="2893">
                  <c:v>23.143999999999039</c:v>
                </c:pt>
                <c:pt idx="2894">
                  <c:v>23.151999999999038</c:v>
                </c:pt>
                <c:pt idx="2895">
                  <c:v>23.159999999999037</c:v>
                </c:pt>
                <c:pt idx="2896">
                  <c:v>23.167999999999036</c:v>
                </c:pt>
                <c:pt idx="2897">
                  <c:v>23.175999999999036</c:v>
                </c:pt>
                <c:pt idx="2898">
                  <c:v>23.183999999999028</c:v>
                </c:pt>
                <c:pt idx="2899">
                  <c:v>23.191999999999037</c:v>
                </c:pt>
                <c:pt idx="2900">
                  <c:v>23.199999999999037</c:v>
                </c:pt>
                <c:pt idx="2901">
                  <c:v>23.207999999999036</c:v>
                </c:pt>
                <c:pt idx="2902">
                  <c:v>23.215999999999028</c:v>
                </c:pt>
                <c:pt idx="2903">
                  <c:v>23.223999999999027</c:v>
                </c:pt>
                <c:pt idx="2904">
                  <c:v>23.231999999999033</c:v>
                </c:pt>
                <c:pt idx="2905">
                  <c:v>23.239999999999032</c:v>
                </c:pt>
                <c:pt idx="2906">
                  <c:v>23.247999999999028</c:v>
                </c:pt>
                <c:pt idx="2907">
                  <c:v>23.255999999999027</c:v>
                </c:pt>
                <c:pt idx="2908">
                  <c:v>23.263999999999029</c:v>
                </c:pt>
                <c:pt idx="2909">
                  <c:v>23.271999999999032</c:v>
                </c:pt>
                <c:pt idx="2910">
                  <c:v>23.279999999999028</c:v>
                </c:pt>
                <c:pt idx="2911">
                  <c:v>23.287999999999027</c:v>
                </c:pt>
                <c:pt idx="2912">
                  <c:v>23.295999999999029</c:v>
                </c:pt>
                <c:pt idx="2913">
                  <c:v>23.303999999999032</c:v>
                </c:pt>
                <c:pt idx="2914">
                  <c:v>23.311999999999031</c:v>
                </c:pt>
                <c:pt idx="2915">
                  <c:v>23.31999999999903</c:v>
                </c:pt>
                <c:pt idx="2916">
                  <c:v>23.32799999999903</c:v>
                </c:pt>
                <c:pt idx="2917">
                  <c:v>23.335999999999032</c:v>
                </c:pt>
                <c:pt idx="2918">
                  <c:v>23.343999999999028</c:v>
                </c:pt>
                <c:pt idx="2919">
                  <c:v>23.35199999999903</c:v>
                </c:pt>
                <c:pt idx="2920">
                  <c:v>23.35999999999903</c:v>
                </c:pt>
                <c:pt idx="2921">
                  <c:v>23.367999999999025</c:v>
                </c:pt>
                <c:pt idx="2922">
                  <c:v>23.375999999999024</c:v>
                </c:pt>
                <c:pt idx="2923">
                  <c:v>23.383999999999023</c:v>
                </c:pt>
                <c:pt idx="2924">
                  <c:v>23.39199999999903</c:v>
                </c:pt>
                <c:pt idx="2925">
                  <c:v>23.399999999999025</c:v>
                </c:pt>
                <c:pt idx="2926">
                  <c:v>23.407999999999024</c:v>
                </c:pt>
                <c:pt idx="2927">
                  <c:v>23.415999999999023</c:v>
                </c:pt>
                <c:pt idx="2928">
                  <c:v>23.423999999999022</c:v>
                </c:pt>
                <c:pt idx="2929">
                  <c:v>23.431999999999025</c:v>
                </c:pt>
                <c:pt idx="2930">
                  <c:v>23.439999999999021</c:v>
                </c:pt>
                <c:pt idx="2931">
                  <c:v>23.44799999999902</c:v>
                </c:pt>
                <c:pt idx="2932">
                  <c:v>23.455999999999023</c:v>
                </c:pt>
                <c:pt idx="2933">
                  <c:v>23.463999999999022</c:v>
                </c:pt>
                <c:pt idx="2934">
                  <c:v>23.471999999999021</c:v>
                </c:pt>
                <c:pt idx="2935">
                  <c:v>23.47999999999902</c:v>
                </c:pt>
                <c:pt idx="2936">
                  <c:v>23.487999999999019</c:v>
                </c:pt>
                <c:pt idx="2937">
                  <c:v>23.495999999999011</c:v>
                </c:pt>
                <c:pt idx="2938">
                  <c:v>23.503999999999017</c:v>
                </c:pt>
                <c:pt idx="2939">
                  <c:v>23.511999999999027</c:v>
                </c:pt>
                <c:pt idx="2940">
                  <c:v>23.519999999999026</c:v>
                </c:pt>
                <c:pt idx="2941">
                  <c:v>23.527999999999018</c:v>
                </c:pt>
                <c:pt idx="2942">
                  <c:v>23.535999999999017</c:v>
                </c:pt>
                <c:pt idx="2943">
                  <c:v>23.543999999999016</c:v>
                </c:pt>
                <c:pt idx="2944">
                  <c:v>23.551999999999023</c:v>
                </c:pt>
                <c:pt idx="2945">
                  <c:v>23.559999999999015</c:v>
                </c:pt>
                <c:pt idx="2946">
                  <c:v>23.567999999999014</c:v>
                </c:pt>
                <c:pt idx="2947">
                  <c:v>23.575999999999016</c:v>
                </c:pt>
                <c:pt idx="2948">
                  <c:v>23.583999999999016</c:v>
                </c:pt>
                <c:pt idx="2949">
                  <c:v>23.591999999999015</c:v>
                </c:pt>
                <c:pt idx="2950">
                  <c:v>23.599999999999014</c:v>
                </c:pt>
                <c:pt idx="2951">
                  <c:v>23.60799999999902</c:v>
                </c:pt>
                <c:pt idx="2952">
                  <c:v>23.615999999999019</c:v>
                </c:pt>
                <c:pt idx="2953">
                  <c:v>23.623999999999011</c:v>
                </c:pt>
                <c:pt idx="2954">
                  <c:v>23.631999999999017</c:v>
                </c:pt>
                <c:pt idx="2955">
                  <c:v>23.63999999999902</c:v>
                </c:pt>
                <c:pt idx="2956">
                  <c:v>23.647999999999019</c:v>
                </c:pt>
                <c:pt idx="2957">
                  <c:v>23.655999999999011</c:v>
                </c:pt>
                <c:pt idx="2958">
                  <c:v>23.66399999999901</c:v>
                </c:pt>
                <c:pt idx="2959">
                  <c:v>23.671999999999016</c:v>
                </c:pt>
                <c:pt idx="2960">
                  <c:v>23.679999999999016</c:v>
                </c:pt>
                <c:pt idx="2961">
                  <c:v>23.687999999999008</c:v>
                </c:pt>
                <c:pt idx="2962">
                  <c:v>23.695999999999007</c:v>
                </c:pt>
                <c:pt idx="2963">
                  <c:v>23.703999999999009</c:v>
                </c:pt>
                <c:pt idx="2964">
                  <c:v>23.711999999999016</c:v>
                </c:pt>
                <c:pt idx="2965">
                  <c:v>23.719999999999008</c:v>
                </c:pt>
                <c:pt idx="2966">
                  <c:v>23.727999999999007</c:v>
                </c:pt>
                <c:pt idx="2967">
                  <c:v>23.735999999999006</c:v>
                </c:pt>
                <c:pt idx="2968">
                  <c:v>23.743999999998998</c:v>
                </c:pt>
                <c:pt idx="2969">
                  <c:v>23.751999999999004</c:v>
                </c:pt>
                <c:pt idx="2970">
                  <c:v>23.759999999999003</c:v>
                </c:pt>
                <c:pt idx="2971">
                  <c:v>23.767999999999006</c:v>
                </c:pt>
                <c:pt idx="2972">
                  <c:v>23.775999999998998</c:v>
                </c:pt>
                <c:pt idx="2973">
                  <c:v>23.783999999998997</c:v>
                </c:pt>
                <c:pt idx="2974">
                  <c:v>23.791999999999003</c:v>
                </c:pt>
                <c:pt idx="2975">
                  <c:v>23.799999999999002</c:v>
                </c:pt>
                <c:pt idx="2976">
                  <c:v>23.807999999999005</c:v>
                </c:pt>
                <c:pt idx="2977">
                  <c:v>23.815999999999001</c:v>
                </c:pt>
                <c:pt idx="2978">
                  <c:v>23.823999999999</c:v>
                </c:pt>
                <c:pt idx="2979">
                  <c:v>23.831999999999006</c:v>
                </c:pt>
                <c:pt idx="2980">
                  <c:v>23.839999999999005</c:v>
                </c:pt>
                <c:pt idx="2981">
                  <c:v>23.847999999999001</c:v>
                </c:pt>
                <c:pt idx="2982">
                  <c:v>23.855999999999</c:v>
                </c:pt>
                <c:pt idx="2983">
                  <c:v>23.863999999998999</c:v>
                </c:pt>
                <c:pt idx="2984">
                  <c:v>23.871999999998998</c:v>
                </c:pt>
                <c:pt idx="2985">
                  <c:v>23.879999999998997</c:v>
                </c:pt>
                <c:pt idx="2986">
                  <c:v>23.887999999998996</c:v>
                </c:pt>
                <c:pt idx="2987">
                  <c:v>23.895999999998992</c:v>
                </c:pt>
                <c:pt idx="2988">
                  <c:v>23.903999999998987</c:v>
                </c:pt>
                <c:pt idx="2989">
                  <c:v>23.911999999998997</c:v>
                </c:pt>
                <c:pt idx="2990">
                  <c:v>23.919999999998996</c:v>
                </c:pt>
                <c:pt idx="2991">
                  <c:v>23.927999999998992</c:v>
                </c:pt>
                <c:pt idx="2992">
                  <c:v>23.935999999998987</c:v>
                </c:pt>
                <c:pt idx="2993">
                  <c:v>23.943999999998987</c:v>
                </c:pt>
                <c:pt idx="2994">
                  <c:v>23.951999999998993</c:v>
                </c:pt>
                <c:pt idx="2995">
                  <c:v>23.959999999998992</c:v>
                </c:pt>
                <c:pt idx="2996">
                  <c:v>23.967999999998987</c:v>
                </c:pt>
                <c:pt idx="2997">
                  <c:v>23.975999999998987</c:v>
                </c:pt>
                <c:pt idx="2998">
                  <c:v>23.983999999998989</c:v>
                </c:pt>
                <c:pt idx="2999">
                  <c:v>23.991999999998992</c:v>
                </c:pt>
                <c:pt idx="3000">
                  <c:v>23.999999999998987</c:v>
                </c:pt>
                <c:pt idx="3001">
                  <c:v>24.00799999999899</c:v>
                </c:pt>
                <c:pt idx="3002">
                  <c:v>24.015999999998993</c:v>
                </c:pt>
                <c:pt idx="3003">
                  <c:v>24.023999999998988</c:v>
                </c:pt>
                <c:pt idx="3004">
                  <c:v>24.031999999998991</c:v>
                </c:pt>
                <c:pt idx="3005">
                  <c:v>24.03999999999899</c:v>
                </c:pt>
                <c:pt idx="3006">
                  <c:v>24.047999999998993</c:v>
                </c:pt>
                <c:pt idx="3007">
                  <c:v>24.055999999998988</c:v>
                </c:pt>
                <c:pt idx="3008">
                  <c:v>24.063999999998988</c:v>
                </c:pt>
                <c:pt idx="3009">
                  <c:v>24.07199999999899</c:v>
                </c:pt>
                <c:pt idx="3010">
                  <c:v>24.079999999998993</c:v>
                </c:pt>
                <c:pt idx="3011">
                  <c:v>24.087999999998985</c:v>
                </c:pt>
                <c:pt idx="3012">
                  <c:v>24.095999999998984</c:v>
                </c:pt>
                <c:pt idx="3013">
                  <c:v>24.10399999999899</c:v>
                </c:pt>
                <c:pt idx="3014">
                  <c:v>24.111999999998996</c:v>
                </c:pt>
                <c:pt idx="3015">
                  <c:v>24.119999999998992</c:v>
                </c:pt>
                <c:pt idx="3016">
                  <c:v>24.127999999998991</c:v>
                </c:pt>
                <c:pt idx="3017">
                  <c:v>24.13599999999899</c:v>
                </c:pt>
                <c:pt idx="3018">
                  <c:v>24.143999999998989</c:v>
                </c:pt>
                <c:pt idx="3019">
                  <c:v>24.151999999998988</c:v>
                </c:pt>
                <c:pt idx="3020">
                  <c:v>24.159999999998988</c:v>
                </c:pt>
                <c:pt idx="3021">
                  <c:v>24.167999999998987</c:v>
                </c:pt>
                <c:pt idx="3022">
                  <c:v>24.175999999998986</c:v>
                </c:pt>
                <c:pt idx="3023">
                  <c:v>24.183999999998978</c:v>
                </c:pt>
                <c:pt idx="3024">
                  <c:v>24.191999999998988</c:v>
                </c:pt>
                <c:pt idx="3025">
                  <c:v>24.199999999998987</c:v>
                </c:pt>
                <c:pt idx="3026">
                  <c:v>24.207999999998986</c:v>
                </c:pt>
                <c:pt idx="3027">
                  <c:v>24.215999999998978</c:v>
                </c:pt>
                <c:pt idx="3028">
                  <c:v>24.223999999998977</c:v>
                </c:pt>
                <c:pt idx="3029">
                  <c:v>24.231999999998983</c:v>
                </c:pt>
                <c:pt idx="3030">
                  <c:v>24.239999999998975</c:v>
                </c:pt>
                <c:pt idx="3031">
                  <c:v>24.247999999998974</c:v>
                </c:pt>
                <c:pt idx="3032">
                  <c:v>24.255999999998973</c:v>
                </c:pt>
                <c:pt idx="3033">
                  <c:v>24.263999999998976</c:v>
                </c:pt>
                <c:pt idx="3034">
                  <c:v>24.271999999998975</c:v>
                </c:pt>
                <c:pt idx="3035">
                  <c:v>24.279999999998974</c:v>
                </c:pt>
                <c:pt idx="3036">
                  <c:v>24.287999999998974</c:v>
                </c:pt>
                <c:pt idx="3037">
                  <c:v>24.295999999998973</c:v>
                </c:pt>
                <c:pt idx="3038">
                  <c:v>24.303999999998975</c:v>
                </c:pt>
                <c:pt idx="3039">
                  <c:v>24.311999999998978</c:v>
                </c:pt>
                <c:pt idx="3040">
                  <c:v>24.319999999998977</c:v>
                </c:pt>
                <c:pt idx="3041">
                  <c:v>24.32799999999898</c:v>
                </c:pt>
                <c:pt idx="3042">
                  <c:v>24.335999999998975</c:v>
                </c:pt>
                <c:pt idx="3043">
                  <c:v>24.343999999998971</c:v>
                </c:pt>
                <c:pt idx="3044">
                  <c:v>24.351999999998977</c:v>
                </c:pt>
                <c:pt idx="3045">
                  <c:v>24.359999999998976</c:v>
                </c:pt>
                <c:pt idx="3046">
                  <c:v>24.367999999998968</c:v>
                </c:pt>
                <c:pt idx="3047">
                  <c:v>24.375999999998967</c:v>
                </c:pt>
                <c:pt idx="3048">
                  <c:v>24.383999999998967</c:v>
                </c:pt>
                <c:pt idx="3049">
                  <c:v>24.391999999998976</c:v>
                </c:pt>
                <c:pt idx="3050">
                  <c:v>24.399999999998968</c:v>
                </c:pt>
                <c:pt idx="3051">
                  <c:v>24.407999999998967</c:v>
                </c:pt>
                <c:pt idx="3052">
                  <c:v>24.415999999998967</c:v>
                </c:pt>
                <c:pt idx="3053">
                  <c:v>24.423999999998966</c:v>
                </c:pt>
                <c:pt idx="3054">
                  <c:v>24.431999999998965</c:v>
                </c:pt>
                <c:pt idx="3055">
                  <c:v>24.439999999998964</c:v>
                </c:pt>
                <c:pt idx="3056">
                  <c:v>24.447999999998963</c:v>
                </c:pt>
                <c:pt idx="3057">
                  <c:v>24.455999999998966</c:v>
                </c:pt>
                <c:pt idx="3058">
                  <c:v>24.463999999998958</c:v>
                </c:pt>
                <c:pt idx="3059">
                  <c:v>24.471999999998964</c:v>
                </c:pt>
                <c:pt idx="3060">
                  <c:v>24.479999999998963</c:v>
                </c:pt>
                <c:pt idx="3061">
                  <c:v>24.487999999998962</c:v>
                </c:pt>
                <c:pt idx="3062">
                  <c:v>24.495999999998954</c:v>
                </c:pt>
                <c:pt idx="3063">
                  <c:v>24.50399999999896</c:v>
                </c:pt>
                <c:pt idx="3064">
                  <c:v>24.51199999999897</c:v>
                </c:pt>
                <c:pt idx="3065">
                  <c:v>24.519999999998969</c:v>
                </c:pt>
                <c:pt idx="3066">
                  <c:v>24.527999999998961</c:v>
                </c:pt>
                <c:pt idx="3067">
                  <c:v>24.53599999999896</c:v>
                </c:pt>
                <c:pt idx="3068">
                  <c:v>24.54399999999896</c:v>
                </c:pt>
                <c:pt idx="3069">
                  <c:v>24.551999999998966</c:v>
                </c:pt>
                <c:pt idx="3070">
                  <c:v>24.559999999998958</c:v>
                </c:pt>
                <c:pt idx="3071">
                  <c:v>24.567999999998957</c:v>
                </c:pt>
                <c:pt idx="3072">
                  <c:v>24.57599999999896</c:v>
                </c:pt>
                <c:pt idx="3073">
                  <c:v>24.583999999998959</c:v>
                </c:pt>
                <c:pt idx="3074">
                  <c:v>24.591999999998958</c:v>
                </c:pt>
                <c:pt idx="3075">
                  <c:v>24.599999999998957</c:v>
                </c:pt>
                <c:pt idx="3076">
                  <c:v>24.607999999998963</c:v>
                </c:pt>
                <c:pt idx="3077">
                  <c:v>24.615999999998955</c:v>
                </c:pt>
                <c:pt idx="3078">
                  <c:v>24.623999999998954</c:v>
                </c:pt>
                <c:pt idx="3079">
                  <c:v>24.631999999998961</c:v>
                </c:pt>
                <c:pt idx="3080">
                  <c:v>24.639999999998963</c:v>
                </c:pt>
                <c:pt idx="3081">
                  <c:v>24.647999999998955</c:v>
                </c:pt>
                <c:pt idx="3082">
                  <c:v>24.655999999998954</c:v>
                </c:pt>
                <c:pt idx="3083">
                  <c:v>24.663999999998953</c:v>
                </c:pt>
                <c:pt idx="3084">
                  <c:v>24.67199999999896</c:v>
                </c:pt>
                <c:pt idx="3085">
                  <c:v>24.679999999998955</c:v>
                </c:pt>
                <c:pt idx="3086">
                  <c:v>24.687999999998951</c:v>
                </c:pt>
                <c:pt idx="3087">
                  <c:v>24.69599999999895</c:v>
                </c:pt>
                <c:pt idx="3088">
                  <c:v>24.703999999998949</c:v>
                </c:pt>
                <c:pt idx="3089">
                  <c:v>24.711999999998955</c:v>
                </c:pt>
                <c:pt idx="3090">
                  <c:v>24.719999999998951</c:v>
                </c:pt>
                <c:pt idx="3091">
                  <c:v>24.72799999999895</c:v>
                </c:pt>
                <c:pt idx="3092">
                  <c:v>24.735999999998949</c:v>
                </c:pt>
                <c:pt idx="3093">
                  <c:v>24.743999999998941</c:v>
                </c:pt>
                <c:pt idx="3094">
                  <c:v>24.751999999998947</c:v>
                </c:pt>
                <c:pt idx="3095">
                  <c:v>24.759999999998946</c:v>
                </c:pt>
                <c:pt idx="3096">
                  <c:v>24.767999999998946</c:v>
                </c:pt>
                <c:pt idx="3097">
                  <c:v>24.775999999998938</c:v>
                </c:pt>
                <c:pt idx="3098">
                  <c:v>24.78399999999894</c:v>
                </c:pt>
                <c:pt idx="3099">
                  <c:v>24.791999999998946</c:v>
                </c:pt>
                <c:pt idx="3100">
                  <c:v>24.799999999998946</c:v>
                </c:pt>
                <c:pt idx="3101">
                  <c:v>24.807999999998945</c:v>
                </c:pt>
                <c:pt idx="3102">
                  <c:v>24.815999999998944</c:v>
                </c:pt>
                <c:pt idx="3103">
                  <c:v>24.823999999998943</c:v>
                </c:pt>
                <c:pt idx="3104">
                  <c:v>24.831999999998949</c:v>
                </c:pt>
                <c:pt idx="3105">
                  <c:v>24.839999999998941</c:v>
                </c:pt>
                <c:pt idx="3106">
                  <c:v>24.84799999999894</c:v>
                </c:pt>
                <c:pt idx="3107">
                  <c:v>24.855999999998943</c:v>
                </c:pt>
                <c:pt idx="3108">
                  <c:v>24.863999999998942</c:v>
                </c:pt>
                <c:pt idx="3109">
                  <c:v>24.871999999998941</c:v>
                </c:pt>
                <c:pt idx="3110">
                  <c:v>24.87999999999894</c:v>
                </c:pt>
                <c:pt idx="3111">
                  <c:v>24.887999999998939</c:v>
                </c:pt>
                <c:pt idx="3112">
                  <c:v>24.895999999998939</c:v>
                </c:pt>
                <c:pt idx="3113">
                  <c:v>24.903999999998931</c:v>
                </c:pt>
                <c:pt idx="3114">
                  <c:v>24.911999999998937</c:v>
                </c:pt>
                <c:pt idx="3115">
                  <c:v>24.919999999998939</c:v>
                </c:pt>
                <c:pt idx="3116">
                  <c:v>24.927999999998939</c:v>
                </c:pt>
                <c:pt idx="3117">
                  <c:v>24.935999999998931</c:v>
                </c:pt>
                <c:pt idx="3118">
                  <c:v>24.94399999999893</c:v>
                </c:pt>
                <c:pt idx="3119">
                  <c:v>24.951999999998936</c:v>
                </c:pt>
                <c:pt idx="3120">
                  <c:v>24.959999999998928</c:v>
                </c:pt>
                <c:pt idx="3121">
                  <c:v>24.967999999998927</c:v>
                </c:pt>
                <c:pt idx="3122">
                  <c:v>24.975999999998926</c:v>
                </c:pt>
                <c:pt idx="3123">
                  <c:v>24.983999999998929</c:v>
                </c:pt>
                <c:pt idx="3124">
                  <c:v>24.991999999998932</c:v>
                </c:pt>
                <c:pt idx="3125">
                  <c:v>24.999999999998927</c:v>
                </c:pt>
                <c:pt idx="3126">
                  <c:v>25.007999999998933</c:v>
                </c:pt>
                <c:pt idx="3127">
                  <c:v>25.015999999998932</c:v>
                </c:pt>
                <c:pt idx="3128">
                  <c:v>25.023999999998932</c:v>
                </c:pt>
                <c:pt idx="3129">
                  <c:v>25.031999999998931</c:v>
                </c:pt>
                <c:pt idx="3130">
                  <c:v>25.03999999999893</c:v>
                </c:pt>
                <c:pt idx="3131">
                  <c:v>25.047999999998932</c:v>
                </c:pt>
                <c:pt idx="3132">
                  <c:v>25.055999999998928</c:v>
                </c:pt>
                <c:pt idx="3133">
                  <c:v>25.063999999998927</c:v>
                </c:pt>
                <c:pt idx="3134">
                  <c:v>25.07199999999893</c:v>
                </c:pt>
                <c:pt idx="3135">
                  <c:v>25.079999999998932</c:v>
                </c:pt>
                <c:pt idx="3136">
                  <c:v>25.087999999998928</c:v>
                </c:pt>
                <c:pt idx="3137">
                  <c:v>25.095999999998927</c:v>
                </c:pt>
                <c:pt idx="3138">
                  <c:v>25.10399999999893</c:v>
                </c:pt>
                <c:pt idx="3139">
                  <c:v>25.111999999998936</c:v>
                </c:pt>
                <c:pt idx="3140">
                  <c:v>25.119999999998932</c:v>
                </c:pt>
                <c:pt idx="3141">
                  <c:v>25.127999999998931</c:v>
                </c:pt>
                <c:pt idx="3142">
                  <c:v>25.13599999999893</c:v>
                </c:pt>
                <c:pt idx="3143">
                  <c:v>25.143999999998925</c:v>
                </c:pt>
                <c:pt idx="3144">
                  <c:v>25.151999999998932</c:v>
                </c:pt>
                <c:pt idx="3145">
                  <c:v>25.159999999998931</c:v>
                </c:pt>
                <c:pt idx="3146">
                  <c:v>25.16799999999893</c:v>
                </c:pt>
                <c:pt idx="3147">
                  <c:v>25.175999999998925</c:v>
                </c:pt>
                <c:pt idx="3148">
                  <c:v>25.183999999998921</c:v>
                </c:pt>
                <c:pt idx="3149">
                  <c:v>25.191999999998931</c:v>
                </c:pt>
                <c:pt idx="3150">
                  <c:v>25.19999999999893</c:v>
                </c:pt>
                <c:pt idx="3151">
                  <c:v>25.207999999998925</c:v>
                </c:pt>
                <c:pt idx="3152">
                  <c:v>25.215999999998921</c:v>
                </c:pt>
                <c:pt idx="3153">
                  <c:v>25.22399999999892</c:v>
                </c:pt>
                <c:pt idx="3154">
                  <c:v>25.231999999998926</c:v>
                </c:pt>
                <c:pt idx="3155">
                  <c:v>25.239999999998918</c:v>
                </c:pt>
                <c:pt idx="3156">
                  <c:v>25.247999999998918</c:v>
                </c:pt>
                <c:pt idx="3157">
                  <c:v>25.25599999999892</c:v>
                </c:pt>
                <c:pt idx="3158">
                  <c:v>25.263999999998919</c:v>
                </c:pt>
                <c:pt idx="3159">
                  <c:v>25.271999999998918</c:v>
                </c:pt>
                <c:pt idx="3160">
                  <c:v>25.279999999998918</c:v>
                </c:pt>
                <c:pt idx="3161">
                  <c:v>25.287999999998917</c:v>
                </c:pt>
                <c:pt idx="3162">
                  <c:v>25.295999999998916</c:v>
                </c:pt>
                <c:pt idx="3163">
                  <c:v>25.303999999998915</c:v>
                </c:pt>
                <c:pt idx="3164">
                  <c:v>25.311999999998925</c:v>
                </c:pt>
                <c:pt idx="3165">
                  <c:v>25.319999999998924</c:v>
                </c:pt>
                <c:pt idx="3166">
                  <c:v>25.327999999998923</c:v>
                </c:pt>
                <c:pt idx="3167">
                  <c:v>25.335999999998915</c:v>
                </c:pt>
                <c:pt idx="3168">
                  <c:v>25.343999999998914</c:v>
                </c:pt>
                <c:pt idx="3169">
                  <c:v>25.35199999999892</c:v>
                </c:pt>
                <c:pt idx="3170">
                  <c:v>25.359999999998919</c:v>
                </c:pt>
                <c:pt idx="3171">
                  <c:v>25.367999999998911</c:v>
                </c:pt>
                <c:pt idx="3172">
                  <c:v>25.375999999998914</c:v>
                </c:pt>
                <c:pt idx="3173">
                  <c:v>25.383999999998913</c:v>
                </c:pt>
                <c:pt idx="3174">
                  <c:v>25.391999999998919</c:v>
                </c:pt>
                <c:pt idx="3175">
                  <c:v>25.399999999998911</c:v>
                </c:pt>
                <c:pt idx="3176">
                  <c:v>25.407999999998911</c:v>
                </c:pt>
                <c:pt idx="3177">
                  <c:v>25.41599999999891</c:v>
                </c:pt>
                <c:pt idx="3178">
                  <c:v>25.423999999998909</c:v>
                </c:pt>
                <c:pt idx="3179">
                  <c:v>25.431999999998908</c:v>
                </c:pt>
                <c:pt idx="3180">
                  <c:v>25.439999999998911</c:v>
                </c:pt>
                <c:pt idx="3181">
                  <c:v>25.44799999999891</c:v>
                </c:pt>
                <c:pt idx="3182">
                  <c:v>25.455999999998909</c:v>
                </c:pt>
                <c:pt idx="3183">
                  <c:v>25.463999999998901</c:v>
                </c:pt>
                <c:pt idx="3184">
                  <c:v>25.471999999998907</c:v>
                </c:pt>
                <c:pt idx="3185">
                  <c:v>25.479999999998906</c:v>
                </c:pt>
                <c:pt idx="3186">
                  <c:v>25.487999999998902</c:v>
                </c:pt>
                <c:pt idx="3187">
                  <c:v>25.495999999998897</c:v>
                </c:pt>
                <c:pt idx="3188">
                  <c:v>25.503999999998907</c:v>
                </c:pt>
                <c:pt idx="3189">
                  <c:v>25.511999999998913</c:v>
                </c:pt>
                <c:pt idx="3190">
                  <c:v>25.519999999998905</c:v>
                </c:pt>
                <c:pt idx="3191">
                  <c:v>25.527999999998904</c:v>
                </c:pt>
                <c:pt idx="3192">
                  <c:v>25.535999999998904</c:v>
                </c:pt>
                <c:pt idx="3193">
                  <c:v>25.543999999998903</c:v>
                </c:pt>
                <c:pt idx="3194">
                  <c:v>25.551999999998905</c:v>
                </c:pt>
                <c:pt idx="3195">
                  <c:v>25.559999999998901</c:v>
                </c:pt>
                <c:pt idx="3196">
                  <c:v>25.567999999998904</c:v>
                </c:pt>
                <c:pt idx="3197">
                  <c:v>25.575999999998903</c:v>
                </c:pt>
                <c:pt idx="3198">
                  <c:v>25.583999999998902</c:v>
                </c:pt>
                <c:pt idx="3199">
                  <c:v>25.591999999998901</c:v>
                </c:pt>
                <c:pt idx="3200">
                  <c:v>25.5999999999989</c:v>
                </c:pt>
                <c:pt idx="3201">
                  <c:v>25.607999999998906</c:v>
                </c:pt>
                <c:pt idx="3202">
                  <c:v>25.615999999998898</c:v>
                </c:pt>
                <c:pt idx="3203">
                  <c:v>25.623999999998897</c:v>
                </c:pt>
                <c:pt idx="3204">
                  <c:v>25.631999999998904</c:v>
                </c:pt>
                <c:pt idx="3205">
                  <c:v>25.639999999998906</c:v>
                </c:pt>
                <c:pt idx="3206">
                  <c:v>25.647999999998898</c:v>
                </c:pt>
                <c:pt idx="3207">
                  <c:v>25.655999999998897</c:v>
                </c:pt>
                <c:pt idx="3208">
                  <c:v>25.663999999998897</c:v>
                </c:pt>
                <c:pt idx="3209">
                  <c:v>25.671999999998903</c:v>
                </c:pt>
                <c:pt idx="3210">
                  <c:v>25.679999999998895</c:v>
                </c:pt>
                <c:pt idx="3211">
                  <c:v>25.687999999998894</c:v>
                </c:pt>
                <c:pt idx="3212">
                  <c:v>25.695999999998893</c:v>
                </c:pt>
                <c:pt idx="3213">
                  <c:v>25.703999999998896</c:v>
                </c:pt>
                <c:pt idx="3214">
                  <c:v>25.711999999998895</c:v>
                </c:pt>
                <c:pt idx="3215">
                  <c:v>25.719999999998894</c:v>
                </c:pt>
                <c:pt idx="3216">
                  <c:v>25.727999999998893</c:v>
                </c:pt>
                <c:pt idx="3217">
                  <c:v>25.735999999998892</c:v>
                </c:pt>
                <c:pt idx="3218">
                  <c:v>25.743999999998888</c:v>
                </c:pt>
                <c:pt idx="3219">
                  <c:v>25.75199999999889</c:v>
                </c:pt>
                <c:pt idx="3220">
                  <c:v>25.75999999999889</c:v>
                </c:pt>
                <c:pt idx="3221">
                  <c:v>25.767999999998892</c:v>
                </c:pt>
                <c:pt idx="3222">
                  <c:v>25.775999999998888</c:v>
                </c:pt>
                <c:pt idx="3223">
                  <c:v>25.783999999998887</c:v>
                </c:pt>
                <c:pt idx="3224">
                  <c:v>25.79199999999889</c:v>
                </c:pt>
                <c:pt idx="3225">
                  <c:v>25.799999999998892</c:v>
                </c:pt>
                <c:pt idx="3226">
                  <c:v>25.807999999998891</c:v>
                </c:pt>
                <c:pt idx="3227">
                  <c:v>25.815999999998891</c:v>
                </c:pt>
                <c:pt idx="3228">
                  <c:v>25.82399999999889</c:v>
                </c:pt>
                <c:pt idx="3229">
                  <c:v>25.831999999998896</c:v>
                </c:pt>
                <c:pt idx="3230">
                  <c:v>25.839999999998891</c:v>
                </c:pt>
                <c:pt idx="3231">
                  <c:v>25.847999999998891</c:v>
                </c:pt>
                <c:pt idx="3232">
                  <c:v>25.85599999999889</c:v>
                </c:pt>
                <c:pt idx="3233">
                  <c:v>25.863999999998885</c:v>
                </c:pt>
                <c:pt idx="3234">
                  <c:v>25.871999999998891</c:v>
                </c:pt>
                <c:pt idx="3235">
                  <c:v>25.879999999998891</c:v>
                </c:pt>
                <c:pt idx="3236">
                  <c:v>25.88799999999889</c:v>
                </c:pt>
                <c:pt idx="3237">
                  <c:v>25.895999999998885</c:v>
                </c:pt>
                <c:pt idx="3238">
                  <c:v>25.903999999998881</c:v>
                </c:pt>
                <c:pt idx="3239">
                  <c:v>25.911999999998891</c:v>
                </c:pt>
                <c:pt idx="3240">
                  <c:v>25.91999999999889</c:v>
                </c:pt>
                <c:pt idx="3241">
                  <c:v>25.927999999998885</c:v>
                </c:pt>
                <c:pt idx="3242">
                  <c:v>25.935999999998881</c:v>
                </c:pt>
                <c:pt idx="3243">
                  <c:v>25.94399999999888</c:v>
                </c:pt>
                <c:pt idx="3244">
                  <c:v>25.951999999998886</c:v>
                </c:pt>
                <c:pt idx="3245">
                  <c:v>25.959999999998878</c:v>
                </c:pt>
                <c:pt idx="3246">
                  <c:v>25.967999999998877</c:v>
                </c:pt>
                <c:pt idx="3247">
                  <c:v>25.975999999998876</c:v>
                </c:pt>
                <c:pt idx="3248">
                  <c:v>25.983999999998876</c:v>
                </c:pt>
                <c:pt idx="3249">
                  <c:v>25.991999999998878</c:v>
                </c:pt>
                <c:pt idx="3250">
                  <c:v>25.999999999998877</c:v>
                </c:pt>
                <c:pt idx="3251">
                  <c:v>26.007999999998884</c:v>
                </c:pt>
                <c:pt idx="3252">
                  <c:v>26.015999999998883</c:v>
                </c:pt>
                <c:pt idx="3253">
                  <c:v>26.023999999998875</c:v>
                </c:pt>
                <c:pt idx="3254">
                  <c:v>26.031999999998881</c:v>
                </c:pt>
                <c:pt idx="3255">
                  <c:v>26.03999999999888</c:v>
                </c:pt>
                <c:pt idx="3256">
                  <c:v>26.047999999998879</c:v>
                </c:pt>
                <c:pt idx="3257">
                  <c:v>26.055999999998871</c:v>
                </c:pt>
                <c:pt idx="3258">
                  <c:v>26.063999999998874</c:v>
                </c:pt>
                <c:pt idx="3259">
                  <c:v>26.07199999999888</c:v>
                </c:pt>
                <c:pt idx="3260">
                  <c:v>26.079999999998879</c:v>
                </c:pt>
                <c:pt idx="3261">
                  <c:v>26.087999999998871</c:v>
                </c:pt>
                <c:pt idx="3262">
                  <c:v>26.09599999999887</c:v>
                </c:pt>
                <c:pt idx="3263">
                  <c:v>26.103999999998877</c:v>
                </c:pt>
                <c:pt idx="3264">
                  <c:v>26.111999999998883</c:v>
                </c:pt>
                <c:pt idx="3265">
                  <c:v>26.119999999998875</c:v>
                </c:pt>
                <c:pt idx="3266">
                  <c:v>26.127999999998877</c:v>
                </c:pt>
                <c:pt idx="3267">
                  <c:v>26.135999999998877</c:v>
                </c:pt>
                <c:pt idx="3268">
                  <c:v>26.143999999998876</c:v>
                </c:pt>
                <c:pt idx="3269">
                  <c:v>26.151999999998875</c:v>
                </c:pt>
                <c:pt idx="3270">
                  <c:v>26.159999999998874</c:v>
                </c:pt>
                <c:pt idx="3271">
                  <c:v>26.167999999998873</c:v>
                </c:pt>
                <c:pt idx="3272">
                  <c:v>26.175999999998876</c:v>
                </c:pt>
                <c:pt idx="3273">
                  <c:v>26.183999999998868</c:v>
                </c:pt>
                <c:pt idx="3274">
                  <c:v>26.191999999998874</c:v>
                </c:pt>
                <c:pt idx="3275">
                  <c:v>26.199999999998873</c:v>
                </c:pt>
                <c:pt idx="3276">
                  <c:v>26.207999999998865</c:v>
                </c:pt>
                <c:pt idx="3277">
                  <c:v>26.215999999998864</c:v>
                </c:pt>
                <c:pt idx="3278">
                  <c:v>26.223999999998863</c:v>
                </c:pt>
                <c:pt idx="3279">
                  <c:v>26.23199999999887</c:v>
                </c:pt>
                <c:pt idx="3280">
                  <c:v>26.239999999998865</c:v>
                </c:pt>
                <c:pt idx="3281">
                  <c:v>26.247999999998864</c:v>
                </c:pt>
                <c:pt idx="3282">
                  <c:v>26.255999999998863</c:v>
                </c:pt>
                <c:pt idx="3283">
                  <c:v>26.263999999998862</c:v>
                </c:pt>
                <c:pt idx="3284">
                  <c:v>26.271999999998865</c:v>
                </c:pt>
                <c:pt idx="3285">
                  <c:v>26.279999999998861</c:v>
                </c:pt>
                <c:pt idx="3286">
                  <c:v>26.28799999999886</c:v>
                </c:pt>
                <c:pt idx="3287">
                  <c:v>26.295999999998859</c:v>
                </c:pt>
                <c:pt idx="3288">
                  <c:v>26.303999999998858</c:v>
                </c:pt>
                <c:pt idx="3289">
                  <c:v>26.311999999998868</c:v>
                </c:pt>
                <c:pt idx="3290">
                  <c:v>26.319999999998867</c:v>
                </c:pt>
                <c:pt idx="3291">
                  <c:v>26.327999999998866</c:v>
                </c:pt>
                <c:pt idx="3292">
                  <c:v>26.335999999998858</c:v>
                </c:pt>
                <c:pt idx="3293">
                  <c:v>26.343999999998857</c:v>
                </c:pt>
                <c:pt idx="3294">
                  <c:v>26.351999999998863</c:v>
                </c:pt>
                <c:pt idx="3295">
                  <c:v>26.359999999998855</c:v>
                </c:pt>
                <c:pt idx="3296">
                  <c:v>26.367999999998855</c:v>
                </c:pt>
                <c:pt idx="3297">
                  <c:v>26.375999999998854</c:v>
                </c:pt>
                <c:pt idx="3298">
                  <c:v>26.383999999998856</c:v>
                </c:pt>
                <c:pt idx="3299">
                  <c:v>26.391999999998855</c:v>
                </c:pt>
                <c:pt idx="3300">
                  <c:v>26.399999999998855</c:v>
                </c:pt>
                <c:pt idx="3301">
                  <c:v>26.407999999998854</c:v>
                </c:pt>
                <c:pt idx="3302">
                  <c:v>26.415999999998853</c:v>
                </c:pt>
                <c:pt idx="3303">
                  <c:v>26.423999999998852</c:v>
                </c:pt>
                <c:pt idx="3304">
                  <c:v>26.431999999998851</c:v>
                </c:pt>
                <c:pt idx="3305">
                  <c:v>26.43999999999885</c:v>
                </c:pt>
                <c:pt idx="3306">
                  <c:v>26.447999999998849</c:v>
                </c:pt>
                <c:pt idx="3307">
                  <c:v>26.455999999998852</c:v>
                </c:pt>
                <c:pt idx="3308">
                  <c:v>26.463999999998844</c:v>
                </c:pt>
                <c:pt idx="3309">
                  <c:v>26.47199999999885</c:v>
                </c:pt>
                <c:pt idx="3310">
                  <c:v>26.479999999998849</c:v>
                </c:pt>
                <c:pt idx="3311">
                  <c:v>26.487999999998841</c:v>
                </c:pt>
                <c:pt idx="3312">
                  <c:v>26.49599999999884</c:v>
                </c:pt>
                <c:pt idx="3313">
                  <c:v>26.503999999998847</c:v>
                </c:pt>
                <c:pt idx="3314">
                  <c:v>26.511999999998853</c:v>
                </c:pt>
                <c:pt idx="3315">
                  <c:v>26.519999999998848</c:v>
                </c:pt>
                <c:pt idx="3316">
                  <c:v>26.527999999998848</c:v>
                </c:pt>
                <c:pt idx="3317">
                  <c:v>26.535999999998847</c:v>
                </c:pt>
                <c:pt idx="3318">
                  <c:v>26.543999999998846</c:v>
                </c:pt>
                <c:pt idx="3319">
                  <c:v>26.551999999998845</c:v>
                </c:pt>
                <c:pt idx="3320">
                  <c:v>26.559999999998844</c:v>
                </c:pt>
                <c:pt idx="3321">
                  <c:v>26.567999999998843</c:v>
                </c:pt>
                <c:pt idx="3322">
                  <c:v>26.575999999998842</c:v>
                </c:pt>
                <c:pt idx="3323">
                  <c:v>26.583999999998834</c:v>
                </c:pt>
                <c:pt idx="3324">
                  <c:v>26.591999999998844</c:v>
                </c:pt>
                <c:pt idx="3325">
                  <c:v>26.599999999998843</c:v>
                </c:pt>
                <c:pt idx="3326">
                  <c:v>26.607999999998849</c:v>
                </c:pt>
                <c:pt idx="3327">
                  <c:v>26.615999999998841</c:v>
                </c:pt>
                <c:pt idx="3328">
                  <c:v>26.623999999998841</c:v>
                </c:pt>
                <c:pt idx="3329">
                  <c:v>26.631999999998847</c:v>
                </c:pt>
                <c:pt idx="3330">
                  <c:v>26.639999999998846</c:v>
                </c:pt>
                <c:pt idx="3331">
                  <c:v>26.647999999998838</c:v>
                </c:pt>
                <c:pt idx="3332">
                  <c:v>26.655999999998837</c:v>
                </c:pt>
                <c:pt idx="3333">
                  <c:v>26.66399999999884</c:v>
                </c:pt>
                <c:pt idx="3334">
                  <c:v>26.671999999998846</c:v>
                </c:pt>
                <c:pt idx="3335">
                  <c:v>26.679999999998838</c:v>
                </c:pt>
                <c:pt idx="3336">
                  <c:v>26.687999999998837</c:v>
                </c:pt>
                <c:pt idx="3337">
                  <c:v>26.695999999998836</c:v>
                </c:pt>
                <c:pt idx="3338">
                  <c:v>26.703999999998832</c:v>
                </c:pt>
                <c:pt idx="3339">
                  <c:v>26.711999999998834</c:v>
                </c:pt>
                <c:pt idx="3340">
                  <c:v>26.719999999998834</c:v>
                </c:pt>
                <c:pt idx="3341">
                  <c:v>26.727999999998836</c:v>
                </c:pt>
                <c:pt idx="3342">
                  <c:v>26.735999999998832</c:v>
                </c:pt>
                <c:pt idx="3343">
                  <c:v>26.743999999998827</c:v>
                </c:pt>
                <c:pt idx="3344">
                  <c:v>26.751999999998834</c:v>
                </c:pt>
                <c:pt idx="3345">
                  <c:v>26.759999999998833</c:v>
                </c:pt>
                <c:pt idx="3346">
                  <c:v>26.767999999998832</c:v>
                </c:pt>
                <c:pt idx="3347">
                  <c:v>26.775999999998827</c:v>
                </c:pt>
                <c:pt idx="3348">
                  <c:v>26.783999999998827</c:v>
                </c:pt>
                <c:pt idx="3349">
                  <c:v>26.791999999998833</c:v>
                </c:pt>
                <c:pt idx="3350">
                  <c:v>26.799999999998832</c:v>
                </c:pt>
                <c:pt idx="3351">
                  <c:v>26.807999999998831</c:v>
                </c:pt>
                <c:pt idx="3352">
                  <c:v>26.81599999999883</c:v>
                </c:pt>
                <c:pt idx="3353">
                  <c:v>26.823999999998833</c:v>
                </c:pt>
                <c:pt idx="3354">
                  <c:v>26.831999999998835</c:v>
                </c:pt>
                <c:pt idx="3355">
                  <c:v>26.839999999998831</c:v>
                </c:pt>
                <c:pt idx="3356">
                  <c:v>26.84799999999883</c:v>
                </c:pt>
                <c:pt idx="3357">
                  <c:v>26.855999999998833</c:v>
                </c:pt>
                <c:pt idx="3358">
                  <c:v>26.863999999998828</c:v>
                </c:pt>
                <c:pt idx="3359">
                  <c:v>26.871999999998831</c:v>
                </c:pt>
                <c:pt idx="3360">
                  <c:v>26.87999999999883</c:v>
                </c:pt>
                <c:pt idx="3361">
                  <c:v>26.887999999998833</c:v>
                </c:pt>
                <c:pt idx="3362">
                  <c:v>26.895999999998825</c:v>
                </c:pt>
                <c:pt idx="3363">
                  <c:v>26.903999999998824</c:v>
                </c:pt>
                <c:pt idx="3364">
                  <c:v>26.91199999999883</c:v>
                </c:pt>
                <c:pt idx="3365">
                  <c:v>26.919999999998833</c:v>
                </c:pt>
                <c:pt idx="3366">
                  <c:v>26.927999999998825</c:v>
                </c:pt>
                <c:pt idx="3367">
                  <c:v>26.935999999998824</c:v>
                </c:pt>
                <c:pt idx="3368">
                  <c:v>26.943999999998823</c:v>
                </c:pt>
                <c:pt idx="3369">
                  <c:v>26.951999999998829</c:v>
                </c:pt>
                <c:pt idx="3370">
                  <c:v>26.959999999998821</c:v>
                </c:pt>
                <c:pt idx="3371">
                  <c:v>26.96799999999882</c:v>
                </c:pt>
                <c:pt idx="3372">
                  <c:v>26.97599999999882</c:v>
                </c:pt>
                <c:pt idx="3373">
                  <c:v>26.983999999998822</c:v>
                </c:pt>
                <c:pt idx="3374">
                  <c:v>26.991999999998821</c:v>
                </c:pt>
                <c:pt idx="3375">
                  <c:v>26.99999999999882</c:v>
                </c:pt>
                <c:pt idx="3376">
                  <c:v>27.007999999998827</c:v>
                </c:pt>
                <c:pt idx="3377">
                  <c:v>27.015999999998826</c:v>
                </c:pt>
                <c:pt idx="3378">
                  <c:v>27.023999999998818</c:v>
                </c:pt>
                <c:pt idx="3379">
                  <c:v>27.031999999998824</c:v>
                </c:pt>
                <c:pt idx="3380">
                  <c:v>27.039999999998823</c:v>
                </c:pt>
                <c:pt idx="3381">
                  <c:v>27.047999999998826</c:v>
                </c:pt>
                <c:pt idx="3382">
                  <c:v>27.055999999998818</c:v>
                </c:pt>
                <c:pt idx="3383">
                  <c:v>27.063999999998817</c:v>
                </c:pt>
                <c:pt idx="3384">
                  <c:v>27.071999999998823</c:v>
                </c:pt>
                <c:pt idx="3385">
                  <c:v>27.079999999998815</c:v>
                </c:pt>
                <c:pt idx="3386">
                  <c:v>27.087999999998814</c:v>
                </c:pt>
                <c:pt idx="3387">
                  <c:v>27.095999999998813</c:v>
                </c:pt>
                <c:pt idx="3388">
                  <c:v>27.10399999999882</c:v>
                </c:pt>
                <c:pt idx="3389">
                  <c:v>27.111999999998826</c:v>
                </c:pt>
                <c:pt idx="3390">
                  <c:v>27.119999999998821</c:v>
                </c:pt>
                <c:pt idx="3391">
                  <c:v>27.127999999998821</c:v>
                </c:pt>
                <c:pt idx="3392">
                  <c:v>27.13599999999882</c:v>
                </c:pt>
                <c:pt idx="3393">
                  <c:v>27.143999999998815</c:v>
                </c:pt>
                <c:pt idx="3394">
                  <c:v>27.151999999998818</c:v>
                </c:pt>
                <c:pt idx="3395">
                  <c:v>27.159999999998817</c:v>
                </c:pt>
                <c:pt idx="3396">
                  <c:v>27.16799999999882</c:v>
                </c:pt>
                <c:pt idx="3397">
                  <c:v>27.175999999998815</c:v>
                </c:pt>
                <c:pt idx="3398">
                  <c:v>27.183999999998811</c:v>
                </c:pt>
                <c:pt idx="3399">
                  <c:v>27.191999999998817</c:v>
                </c:pt>
                <c:pt idx="3400">
                  <c:v>27.199999999998816</c:v>
                </c:pt>
                <c:pt idx="3401">
                  <c:v>27.207999999998808</c:v>
                </c:pt>
                <c:pt idx="3402">
                  <c:v>27.215999999998807</c:v>
                </c:pt>
                <c:pt idx="3403">
                  <c:v>27.223999999998806</c:v>
                </c:pt>
                <c:pt idx="3404">
                  <c:v>27.231999999998813</c:v>
                </c:pt>
                <c:pt idx="3405">
                  <c:v>27.239999999998808</c:v>
                </c:pt>
                <c:pt idx="3406">
                  <c:v>27.247999999998807</c:v>
                </c:pt>
                <c:pt idx="3407">
                  <c:v>27.255999999998807</c:v>
                </c:pt>
                <c:pt idx="3408">
                  <c:v>27.263999999998806</c:v>
                </c:pt>
                <c:pt idx="3409">
                  <c:v>27.271999999998805</c:v>
                </c:pt>
                <c:pt idx="3410">
                  <c:v>27.279999999998804</c:v>
                </c:pt>
                <c:pt idx="3411">
                  <c:v>27.287999999998803</c:v>
                </c:pt>
                <c:pt idx="3412">
                  <c:v>27.295999999998802</c:v>
                </c:pt>
                <c:pt idx="3413">
                  <c:v>27.303999999998805</c:v>
                </c:pt>
                <c:pt idx="3414">
                  <c:v>27.311999999998811</c:v>
                </c:pt>
                <c:pt idx="3415">
                  <c:v>27.31999999999881</c:v>
                </c:pt>
                <c:pt idx="3416">
                  <c:v>27.327999999998809</c:v>
                </c:pt>
                <c:pt idx="3417">
                  <c:v>27.335999999998801</c:v>
                </c:pt>
                <c:pt idx="3418">
                  <c:v>27.3439999999988</c:v>
                </c:pt>
                <c:pt idx="3419">
                  <c:v>27.351999999998807</c:v>
                </c:pt>
                <c:pt idx="3420">
                  <c:v>27.359999999998806</c:v>
                </c:pt>
                <c:pt idx="3421">
                  <c:v>27.367999999998801</c:v>
                </c:pt>
                <c:pt idx="3422">
                  <c:v>27.3759999999988</c:v>
                </c:pt>
                <c:pt idx="3423">
                  <c:v>27.3839999999988</c:v>
                </c:pt>
                <c:pt idx="3424">
                  <c:v>27.391999999998806</c:v>
                </c:pt>
                <c:pt idx="3425">
                  <c:v>27.399999999998798</c:v>
                </c:pt>
                <c:pt idx="3426">
                  <c:v>27.407999999998797</c:v>
                </c:pt>
                <c:pt idx="3427">
                  <c:v>27.415999999998796</c:v>
                </c:pt>
                <c:pt idx="3428">
                  <c:v>27.423999999998792</c:v>
                </c:pt>
                <c:pt idx="3429">
                  <c:v>27.431999999998798</c:v>
                </c:pt>
                <c:pt idx="3430">
                  <c:v>27.439999999998797</c:v>
                </c:pt>
                <c:pt idx="3431">
                  <c:v>27.447999999998796</c:v>
                </c:pt>
                <c:pt idx="3432">
                  <c:v>27.455999999998792</c:v>
                </c:pt>
                <c:pt idx="3433">
                  <c:v>27.463999999998787</c:v>
                </c:pt>
                <c:pt idx="3434">
                  <c:v>27.471999999998793</c:v>
                </c:pt>
                <c:pt idx="3435">
                  <c:v>27.479999999998793</c:v>
                </c:pt>
                <c:pt idx="3436">
                  <c:v>27.487999999998792</c:v>
                </c:pt>
                <c:pt idx="3437">
                  <c:v>27.495999999998787</c:v>
                </c:pt>
                <c:pt idx="3438">
                  <c:v>27.503999999998793</c:v>
                </c:pt>
                <c:pt idx="3439">
                  <c:v>27.5119999999988</c:v>
                </c:pt>
                <c:pt idx="3440">
                  <c:v>27.519999999998795</c:v>
                </c:pt>
                <c:pt idx="3441">
                  <c:v>27.527999999998791</c:v>
                </c:pt>
                <c:pt idx="3442">
                  <c:v>27.53599999999879</c:v>
                </c:pt>
                <c:pt idx="3443">
                  <c:v>27.543999999998793</c:v>
                </c:pt>
                <c:pt idx="3444">
                  <c:v>27.551999999998795</c:v>
                </c:pt>
                <c:pt idx="3445">
                  <c:v>27.559999999998791</c:v>
                </c:pt>
                <c:pt idx="3446">
                  <c:v>27.56799999999879</c:v>
                </c:pt>
                <c:pt idx="3447">
                  <c:v>27.575999999998793</c:v>
                </c:pt>
                <c:pt idx="3448">
                  <c:v>27.583999999998788</c:v>
                </c:pt>
                <c:pt idx="3449">
                  <c:v>27.591999999998791</c:v>
                </c:pt>
                <c:pt idx="3450">
                  <c:v>27.59999999999879</c:v>
                </c:pt>
                <c:pt idx="3451">
                  <c:v>27.607999999998796</c:v>
                </c:pt>
                <c:pt idx="3452">
                  <c:v>27.615999999998792</c:v>
                </c:pt>
                <c:pt idx="3453">
                  <c:v>27.623999999998791</c:v>
                </c:pt>
                <c:pt idx="3454">
                  <c:v>27.631999999998797</c:v>
                </c:pt>
                <c:pt idx="3455">
                  <c:v>27.639999999998796</c:v>
                </c:pt>
                <c:pt idx="3456">
                  <c:v>27.647999999998792</c:v>
                </c:pt>
                <c:pt idx="3457">
                  <c:v>27.655999999998791</c:v>
                </c:pt>
                <c:pt idx="3458">
                  <c:v>27.66399999999879</c:v>
                </c:pt>
                <c:pt idx="3459">
                  <c:v>27.671999999998796</c:v>
                </c:pt>
                <c:pt idx="3460">
                  <c:v>27.679999999998792</c:v>
                </c:pt>
                <c:pt idx="3461">
                  <c:v>27.687999999998791</c:v>
                </c:pt>
                <c:pt idx="3462">
                  <c:v>27.69599999999879</c:v>
                </c:pt>
                <c:pt idx="3463">
                  <c:v>27.703999999998789</c:v>
                </c:pt>
                <c:pt idx="3464">
                  <c:v>27.711999999998788</c:v>
                </c:pt>
                <c:pt idx="3465">
                  <c:v>27.719999999998787</c:v>
                </c:pt>
                <c:pt idx="3466">
                  <c:v>27.727999999998787</c:v>
                </c:pt>
                <c:pt idx="3467">
                  <c:v>27.735999999998786</c:v>
                </c:pt>
                <c:pt idx="3468">
                  <c:v>27.743999999998781</c:v>
                </c:pt>
                <c:pt idx="3469">
                  <c:v>27.751999999998787</c:v>
                </c:pt>
                <c:pt idx="3470">
                  <c:v>27.759999999998787</c:v>
                </c:pt>
                <c:pt idx="3471">
                  <c:v>27.767999999998786</c:v>
                </c:pt>
                <c:pt idx="3472">
                  <c:v>27.775999999998778</c:v>
                </c:pt>
                <c:pt idx="3473">
                  <c:v>27.783999999998777</c:v>
                </c:pt>
                <c:pt idx="3474">
                  <c:v>27.791999999998787</c:v>
                </c:pt>
                <c:pt idx="3475">
                  <c:v>27.799999999998775</c:v>
                </c:pt>
                <c:pt idx="3476">
                  <c:v>27.807999999998785</c:v>
                </c:pt>
                <c:pt idx="3477">
                  <c:v>27.81599999999878</c:v>
                </c:pt>
                <c:pt idx="3478">
                  <c:v>27.823999999998783</c:v>
                </c:pt>
                <c:pt idx="3479">
                  <c:v>27.831999999998786</c:v>
                </c:pt>
                <c:pt idx="3480">
                  <c:v>27.839999999998781</c:v>
                </c:pt>
                <c:pt idx="3481">
                  <c:v>27.847999999998784</c:v>
                </c:pt>
                <c:pt idx="3482">
                  <c:v>27.85599999999878</c:v>
                </c:pt>
                <c:pt idx="3483">
                  <c:v>27.863999999998775</c:v>
                </c:pt>
                <c:pt idx="3484">
                  <c:v>27.871999999998778</c:v>
                </c:pt>
                <c:pt idx="3485">
                  <c:v>27.87999999999878</c:v>
                </c:pt>
                <c:pt idx="3486">
                  <c:v>27.887999999998776</c:v>
                </c:pt>
                <c:pt idx="3487">
                  <c:v>27.895999999998775</c:v>
                </c:pt>
                <c:pt idx="3488">
                  <c:v>27.903999999998774</c:v>
                </c:pt>
                <c:pt idx="3489">
                  <c:v>27.911999999998777</c:v>
                </c:pt>
                <c:pt idx="3490">
                  <c:v>27.91999999999878</c:v>
                </c:pt>
                <c:pt idx="3491">
                  <c:v>27.927999999998768</c:v>
                </c:pt>
                <c:pt idx="3492">
                  <c:v>27.935999999998771</c:v>
                </c:pt>
                <c:pt idx="3493">
                  <c:v>27.943999999998766</c:v>
                </c:pt>
                <c:pt idx="3494">
                  <c:v>27.951999999998776</c:v>
                </c:pt>
                <c:pt idx="3495">
                  <c:v>27.959999999998765</c:v>
                </c:pt>
                <c:pt idx="3496">
                  <c:v>27.967999999998767</c:v>
                </c:pt>
                <c:pt idx="3497">
                  <c:v>27.97599999999877</c:v>
                </c:pt>
                <c:pt idx="3498">
                  <c:v>27.983999999998762</c:v>
                </c:pt>
                <c:pt idx="3499">
                  <c:v>27.991999999998768</c:v>
                </c:pt>
                <c:pt idx="3500">
                  <c:v>27.999999999998764</c:v>
                </c:pt>
                <c:pt idx="3501">
                  <c:v>28.007999999998773</c:v>
                </c:pt>
                <c:pt idx="3502">
                  <c:v>28.015999999998765</c:v>
                </c:pt>
                <c:pt idx="3503">
                  <c:v>28.023999999998765</c:v>
                </c:pt>
                <c:pt idx="3504">
                  <c:v>28.031999999998774</c:v>
                </c:pt>
                <c:pt idx="3505">
                  <c:v>28.03999999999877</c:v>
                </c:pt>
                <c:pt idx="3506">
                  <c:v>28.047999999998765</c:v>
                </c:pt>
                <c:pt idx="3507">
                  <c:v>28.055999999998761</c:v>
                </c:pt>
                <c:pt idx="3508">
                  <c:v>28.063999999998764</c:v>
                </c:pt>
                <c:pt idx="3509">
                  <c:v>28.071999999998766</c:v>
                </c:pt>
                <c:pt idx="3510">
                  <c:v>28.079999999998769</c:v>
                </c:pt>
                <c:pt idx="3511">
                  <c:v>28.087999999998758</c:v>
                </c:pt>
                <c:pt idx="3512">
                  <c:v>28.09599999999876</c:v>
                </c:pt>
                <c:pt idx="3513">
                  <c:v>28.10399999999877</c:v>
                </c:pt>
                <c:pt idx="3514">
                  <c:v>28.111999999998769</c:v>
                </c:pt>
                <c:pt idx="3515">
                  <c:v>28.119999999998768</c:v>
                </c:pt>
                <c:pt idx="3516">
                  <c:v>28.127999999998764</c:v>
                </c:pt>
                <c:pt idx="3517">
                  <c:v>28.135999999998766</c:v>
                </c:pt>
                <c:pt idx="3518">
                  <c:v>28.143999999998755</c:v>
                </c:pt>
                <c:pt idx="3519">
                  <c:v>28.151999999998765</c:v>
                </c:pt>
                <c:pt idx="3520">
                  <c:v>28.15999999999876</c:v>
                </c:pt>
                <c:pt idx="3521">
                  <c:v>28.167999999998763</c:v>
                </c:pt>
                <c:pt idx="3522">
                  <c:v>28.175999999998758</c:v>
                </c:pt>
                <c:pt idx="3523">
                  <c:v>28.183999999998754</c:v>
                </c:pt>
                <c:pt idx="3524">
                  <c:v>28.191999999998764</c:v>
                </c:pt>
                <c:pt idx="3525">
                  <c:v>28.199999999998759</c:v>
                </c:pt>
                <c:pt idx="3526">
                  <c:v>28.207999999998755</c:v>
                </c:pt>
                <c:pt idx="3527">
                  <c:v>28.215999999998751</c:v>
                </c:pt>
                <c:pt idx="3528">
                  <c:v>28.223999999998753</c:v>
                </c:pt>
                <c:pt idx="3529">
                  <c:v>28.231999999998763</c:v>
                </c:pt>
                <c:pt idx="3530">
                  <c:v>28.239999999998751</c:v>
                </c:pt>
                <c:pt idx="3531">
                  <c:v>28.247999999998754</c:v>
                </c:pt>
                <c:pt idx="3532">
                  <c:v>28.25599999999875</c:v>
                </c:pt>
                <c:pt idx="3533">
                  <c:v>28.263999999998752</c:v>
                </c:pt>
                <c:pt idx="3534">
                  <c:v>28.271999999998748</c:v>
                </c:pt>
                <c:pt idx="3535">
                  <c:v>28.279999999998751</c:v>
                </c:pt>
                <c:pt idx="3536">
                  <c:v>28.287999999998746</c:v>
                </c:pt>
                <c:pt idx="3537">
                  <c:v>28.295999999998749</c:v>
                </c:pt>
                <c:pt idx="3538">
                  <c:v>28.303999999998751</c:v>
                </c:pt>
                <c:pt idx="3539">
                  <c:v>28.311999999998754</c:v>
                </c:pt>
                <c:pt idx="3540">
                  <c:v>28.319999999998757</c:v>
                </c:pt>
                <c:pt idx="3541">
                  <c:v>28.327999999998745</c:v>
                </c:pt>
                <c:pt idx="3542">
                  <c:v>28.335999999998748</c:v>
                </c:pt>
                <c:pt idx="3543">
                  <c:v>28.343999999998744</c:v>
                </c:pt>
                <c:pt idx="3544">
                  <c:v>28.351999999998753</c:v>
                </c:pt>
                <c:pt idx="3545">
                  <c:v>28.359999999998745</c:v>
                </c:pt>
                <c:pt idx="3546">
                  <c:v>28.367999999998744</c:v>
                </c:pt>
                <c:pt idx="3547">
                  <c:v>28.375999999998747</c:v>
                </c:pt>
                <c:pt idx="3548">
                  <c:v>28.383999999998743</c:v>
                </c:pt>
                <c:pt idx="3549">
                  <c:v>28.391999999998745</c:v>
                </c:pt>
                <c:pt idx="3550">
                  <c:v>28.399999999998741</c:v>
                </c:pt>
                <c:pt idx="3551">
                  <c:v>28.407999999998744</c:v>
                </c:pt>
                <c:pt idx="3552">
                  <c:v>28.415999999998739</c:v>
                </c:pt>
                <c:pt idx="3553">
                  <c:v>28.423999999998742</c:v>
                </c:pt>
                <c:pt idx="3554">
                  <c:v>28.431999999998737</c:v>
                </c:pt>
                <c:pt idx="3555">
                  <c:v>28.43999999999874</c:v>
                </c:pt>
                <c:pt idx="3556">
                  <c:v>28.447999999998743</c:v>
                </c:pt>
                <c:pt idx="3557">
                  <c:v>28.455999999998731</c:v>
                </c:pt>
                <c:pt idx="3558">
                  <c:v>28.463999999998734</c:v>
                </c:pt>
                <c:pt idx="3559">
                  <c:v>28.471999999998737</c:v>
                </c:pt>
                <c:pt idx="3560">
                  <c:v>28.479999999998739</c:v>
                </c:pt>
                <c:pt idx="3561">
                  <c:v>28.487999999998728</c:v>
                </c:pt>
                <c:pt idx="3562">
                  <c:v>28.49599999999873</c:v>
                </c:pt>
                <c:pt idx="3563">
                  <c:v>28.503999999998733</c:v>
                </c:pt>
                <c:pt idx="3564">
                  <c:v>28.511999999998743</c:v>
                </c:pt>
                <c:pt idx="3565">
                  <c:v>28.519999999998738</c:v>
                </c:pt>
                <c:pt idx="3566">
                  <c:v>28.527999999998734</c:v>
                </c:pt>
                <c:pt idx="3567">
                  <c:v>28.535999999998737</c:v>
                </c:pt>
                <c:pt idx="3568">
                  <c:v>28.543999999998732</c:v>
                </c:pt>
                <c:pt idx="3569">
                  <c:v>28.551999999998735</c:v>
                </c:pt>
                <c:pt idx="3570">
                  <c:v>28.55999999999873</c:v>
                </c:pt>
                <c:pt idx="3571">
                  <c:v>28.567999999998733</c:v>
                </c:pt>
                <c:pt idx="3572">
                  <c:v>28.575999999998732</c:v>
                </c:pt>
                <c:pt idx="3573">
                  <c:v>28.583999999998728</c:v>
                </c:pt>
                <c:pt idx="3574">
                  <c:v>28.591999999998734</c:v>
                </c:pt>
                <c:pt idx="3575">
                  <c:v>28.59999999999873</c:v>
                </c:pt>
                <c:pt idx="3576">
                  <c:v>28.607999999998739</c:v>
                </c:pt>
                <c:pt idx="3577">
                  <c:v>28.615999999998731</c:v>
                </c:pt>
                <c:pt idx="3578">
                  <c:v>28.62399999999873</c:v>
                </c:pt>
                <c:pt idx="3579">
                  <c:v>28.631999999998737</c:v>
                </c:pt>
                <c:pt idx="3580">
                  <c:v>28.639999999998739</c:v>
                </c:pt>
                <c:pt idx="3581">
                  <c:v>28.647999999998731</c:v>
                </c:pt>
                <c:pt idx="3582">
                  <c:v>28.65599999999873</c:v>
                </c:pt>
                <c:pt idx="3583">
                  <c:v>28.66399999999873</c:v>
                </c:pt>
                <c:pt idx="3584">
                  <c:v>28.671999999998736</c:v>
                </c:pt>
                <c:pt idx="3585">
                  <c:v>28.679999999998731</c:v>
                </c:pt>
                <c:pt idx="3586">
                  <c:v>28.687999999998731</c:v>
                </c:pt>
                <c:pt idx="3587">
                  <c:v>28.69599999999873</c:v>
                </c:pt>
                <c:pt idx="3588">
                  <c:v>28.703999999998725</c:v>
                </c:pt>
                <c:pt idx="3589">
                  <c:v>28.711999999998731</c:v>
                </c:pt>
                <c:pt idx="3590">
                  <c:v>28.719999999998727</c:v>
                </c:pt>
                <c:pt idx="3591">
                  <c:v>28.72799999999873</c:v>
                </c:pt>
                <c:pt idx="3592">
                  <c:v>28.735999999998725</c:v>
                </c:pt>
                <c:pt idx="3593">
                  <c:v>28.743999999998721</c:v>
                </c:pt>
                <c:pt idx="3594">
                  <c:v>28.751999999998731</c:v>
                </c:pt>
                <c:pt idx="3595">
                  <c:v>28.759999999998726</c:v>
                </c:pt>
                <c:pt idx="3596">
                  <c:v>28.767999999998725</c:v>
                </c:pt>
                <c:pt idx="3597">
                  <c:v>28.775999999998717</c:v>
                </c:pt>
                <c:pt idx="3598">
                  <c:v>28.78399999999872</c:v>
                </c:pt>
                <c:pt idx="3599">
                  <c:v>28.791999999998723</c:v>
                </c:pt>
                <c:pt idx="3600">
                  <c:v>28.799999999998718</c:v>
                </c:pt>
                <c:pt idx="3601">
                  <c:v>28.807999999998728</c:v>
                </c:pt>
                <c:pt idx="3602">
                  <c:v>28.815999999998724</c:v>
                </c:pt>
                <c:pt idx="3603">
                  <c:v>28.823999999998726</c:v>
                </c:pt>
                <c:pt idx="3604">
                  <c:v>28.831999999998722</c:v>
                </c:pt>
                <c:pt idx="3605">
                  <c:v>28.839999999998724</c:v>
                </c:pt>
                <c:pt idx="3606">
                  <c:v>28.84799999999872</c:v>
                </c:pt>
                <c:pt idx="3607">
                  <c:v>28.855999999998723</c:v>
                </c:pt>
                <c:pt idx="3608">
                  <c:v>28.863999999998711</c:v>
                </c:pt>
                <c:pt idx="3609">
                  <c:v>28.871999999998721</c:v>
                </c:pt>
                <c:pt idx="3610">
                  <c:v>28.879999999998724</c:v>
                </c:pt>
                <c:pt idx="3611">
                  <c:v>28.887999999998719</c:v>
                </c:pt>
                <c:pt idx="3612">
                  <c:v>28.895999999998715</c:v>
                </c:pt>
                <c:pt idx="3613">
                  <c:v>28.90399999999871</c:v>
                </c:pt>
                <c:pt idx="3614">
                  <c:v>28.91199999999872</c:v>
                </c:pt>
                <c:pt idx="3615">
                  <c:v>28.919999999998716</c:v>
                </c:pt>
                <c:pt idx="3616">
                  <c:v>28.927999999998711</c:v>
                </c:pt>
                <c:pt idx="3617">
                  <c:v>28.935999999998714</c:v>
                </c:pt>
                <c:pt idx="3618">
                  <c:v>28.943999999998709</c:v>
                </c:pt>
                <c:pt idx="3619">
                  <c:v>28.951999999998719</c:v>
                </c:pt>
                <c:pt idx="3620">
                  <c:v>28.959999999998708</c:v>
                </c:pt>
                <c:pt idx="3621">
                  <c:v>28.96799999999871</c:v>
                </c:pt>
                <c:pt idx="3622">
                  <c:v>28.975999999998706</c:v>
                </c:pt>
                <c:pt idx="3623">
                  <c:v>28.983999999998709</c:v>
                </c:pt>
                <c:pt idx="3624">
                  <c:v>28.991999999998704</c:v>
                </c:pt>
                <c:pt idx="3625">
                  <c:v>28.999999999998707</c:v>
                </c:pt>
                <c:pt idx="3626">
                  <c:v>29.007999999998717</c:v>
                </c:pt>
                <c:pt idx="3627">
                  <c:v>29.015999999998705</c:v>
                </c:pt>
                <c:pt idx="3628">
                  <c:v>29.023999999998708</c:v>
                </c:pt>
                <c:pt idx="3629">
                  <c:v>29.03199999999871</c:v>
                </c:pt>
                <c:pt idx="3630">
                  <c:v>29.039999999998713</c:v>
                </c:pt>
                <c:pt idx="3631">
                  <c:v>29.047999999998705</c:v>
                </c:pt>
                <c:pt idx="3632">
                  <c:v>29.055999999998704</c:v>
                </c:pt>
                <c:pt idx="3633">
                  <c:v>29.063999999998707</c:v>
                </c:pt>
                <c:pt idx="3634">
                  <c:v>29.07199999999871</c:v>
                </c:pt>
                <c:pt idx="3635">
                  <c:v>29.079999999998705</c:v>
                </c:pt>
                <c:pt idx="3636">
                  <c:v>29.087999999998701</c:v>
                </c:pt>
                <c:pt idx="3637">
                  <c:v>29.095999999998703</c:v>
                </c:pt>
                <c:pt idx="3638">
                  <c:v>29.103999999998706</c:v>
                </c:pt>
                <c:pt idx="3639">
                  <c:v>29.111999999998716</c:v>
                </c:pt>
                <c:pt idx="3640">
                  <c:v>29.119999999998704</c:v>
                </c:pt>
                <c:pt idx="3641">
                  <c:v>29.127999999998707</c:v>
                </c:pt>
                <c:pt idx="3642">
                  <c:v>29.13599999999871</c:v>
                </c:pt>
                <c:pt idx="3643">
                  <c:v>29.143999999998698</c:v>
                </c:pt>
                <c:pt idx="3644">
                  <c:v>29.151999999998708</c:v>
                </c:pt>
                <c:pt idx="3645">
                  <c:v>29.159999999998703</c:v>
                </c:pt>
                <c:pt idx="3646">
                  <c:v>29.167999999998706</c:v>
                </c:pt>
                <c:pt idx="3647">
                  <c:v>29.175999999998695</c:v>
                </c:pt>
                <c:pt idx="3648">
                  <c:v>29.183999999998697</c:v>
                </c:pt>
                <c:pt idx="3649">
                  <c:v>29.191999999998707</c:v>
                </c:pt>
                <c:pt idx="3650">
                  <c:v>29.199999999998695</c:v>
                </c:pt>
                <c:pt idx="3651">
                  <c:v>29.207999999998698</c:v>
                </c:pt>
                <c:pt idx="3652">
                  <c:v>29.215999999998694</c:v>
                </c:pt>
                <c:pt idx="3653">
                  <c:v>29.223999999998696</c:v>
                </c:pt>
                <c:pt idx="3654">
                  <c:v>29.231999999998695</c:v>
                </c:pt>
                <c:pt idx="3655">
                  <c:v>29.239999999998695</c:v>
                </c:pt>
                <c:pt idx="3656">
                  <c:v>29.247999999998697</c:v>
                </c:pt>
                <c:pt idx="3657">
                  <c:v>29.255999999998693</c:v>
                </c:pt>
                <c:pt idx="3658">
                  <c:v>29.263999999998696</c:v>
                </c:pt>
                <c:pt idx="3659">
                  <c:v>29.271999999998691</c:v>
                </c:pt>
                <c:pt idx="3660">
                  <c:v>29.279999999998694</c:v>
                </c:pt>
                <c:pt idx="3661">
                  <c:v>29.287999999998693</c:v>
                </c:pt>
                <c:pt idx="3662">
                  <c:v>29.295999999998692</c:v>
                </c:pt>
                <c:pt idx="3663">
                  <c:v>29.303999999998691</c:v>
                </c:pt>
                <c:pt idx="3664">
                  <c:v>29.311999999998697</c:v>
                </c:pt>
                <c:pt idx="3665">
                  <c:v>29.3199999999987</c:v>
                </c:pt>
                <c:pt idx="3666">
                  <c:v>29.327999999998696</c:v>
                </c:pt>
                <c:pt idx="3667">
                  <c:v>29.335999999998691</c:v>
                </c:pt>
                <c:pt idx="3668">
                  <c:v>29.34399999999869</c:v>
                </c:pt>
                <c:pt idx="3669">
                  <c:v>29.3519999999987</c:v>
                </c:pt>
                <c:pt idx="3670">
                  <c:v>29.359999999998692</c:v>
                </c:pt>
                <c:pt idx="3671">
                  <c:v>29.367999999998691</c:v>
                </c:pt>
                <c:pt idx="3672">
                  <c:v>29.37599999999869</c:v>
                </c:pt>
                <c:pt idx="3673">
                  <c:v>29.383999999998693</c:v>
                </c:pt>
                <c:pt idx="3674">
                  <c:v>29.391999999998699</c:v>
                </c:pt>
                <c:pt idx="3675">
                  <c:v>29.399999999998691</c:v>
                </c:pt>
                <c:pt idx="3676">
                  <c:v>29.40799999999869</c:v>
                </c:pt>
                <c:pt idx="3677">
                  <c:v>29.415999999998689</c:v>
                </c:pt>
                <c:pt idx="3678">
                  <c:v>29.423999999998685</c:v>
                </c:pt>
                <c:pt idx="3679">
                  <c:v>29.431999999998688</c:v>
                </c:pt>
                <c:pt idx="3680">
                  <c:v>29.43999999999869</c:v>
                </c:pt>
                <c:pt idx="3681">
                  <c:v>29.447999999998693</c:v>
                </c:pt>
                <c:pt idx="3682">
                  <c:v>29.455999999998681</c:v>
                </c:pt>
                <c:pt idx="3683">
                  <c:v>29.463999999998684</c:v>
                </c:pt>
                <c:pt idx="3684">
                  <c:v>29.471999999998687</c:v>
                </c:pt>
                <c:pt idx="3685">
                  <c:v>29.479999999998689</c:v>
                </c:pt>
                <c:pt idx="3686">
                  <c:v>29.487999999998678</c:v>
                </c:pt>
                <c:pt idx="3687">
                  <c:v>29.495999999998681</c:v>
                </c:pt>
                <c:pt idx="3688">
                  <c:v>29.50399999999869</c:v>
                </c:pt>
                <c:pt idx="3689">
                  <c:v>29.511999999998693</c:v>
                </c:pt>
                <c:pt idx="3690">
                  <c:v>29.519999999998696</c:v>
                </c:pt>
                <c:pt idx="3691">
                  <c:v>29.527999999998684</c:v>
                </c:pt>
                <c:pt idx="3692">
                  <c:v>29.535999999998687</c:v>
                </c:pt>
                <c:pt idx="3693">
                  <c:v>29.543999999998675</c:v>
                </c:pt>
                <c:pt idx="3694">
                  <c:v>29.551999999998689</c:v>
                </c:pt>
                <c:pt idx="3695">
                  <c:v>29.559999999998681</c:v>
                </c:pt>
                <c:pt idx="3696">
                  <c:v>29.567999999998683</c:v>
                </c:pt>
                <c:pt idx="3697">
                  <c:v>29.575999999998686</c:v>
                </c:pt>
                <c:pt idx="3698">
                  <c:v>29.583999999998674</c:v>
                </c:pt>
                <c:pt idx="3699">
                  <c:v>29.591999999998684</c:v>
                </c:pt>
                <c:pt idx="3700">
                  <c:v>29.59999999999868</c:v>
                </c:pt>
                <c:pt idx="3701">
                  <c:v>29.607999999998686</c:v>
                </c:pt>
                <c:pt idx="3702">
                  <c:v>29.615999999998678</c:v>
                </c:pt>
                <c:pt idx="3703">
                  <c:v>29.623999999998681</c:v>
                </c:pt>
                <c:pt idx="3704">
                  <c:v>29.631999999998683</c:v>
                </c:pt>
                <c:pt idx="3705">
                  <c:v>29.639999999998686</c:v>
                </c:pt>
                <c:pt idx="3706">
                  <c:v>29.647999999998682</c:v>
                </c:pt>
                <c:pt idx="3707">
                  <c:v>29.655999999998677</c:v>
                </c:pt>
                <c:pt idx="3708">
                  <c:v>29.66399999999868</c:v>
                </c:pt>
                <c:pt idx="3709">
                  <c:v>29.671999999998679</c:v>
                </c:pt>
                <c:pt idx="3710">
                  <c:v>29.679999999998678</c:v>
                </c:pt>
                <c:pt idx="3711">
                  <c:v>29.687999999998674</c:v>
                </c:pt>
                <c:pt idx="3712">
                  <c:v>29.695999999998676</c:v>
                </c:pt>
                <c:pt idx="3713">
                  <c:v>29.703999999998665</c:v>
                </c:pt>
                <c:pt idx="3714">
                  <c:v>29.711999999998675</c:v>
                </c:pt>
                <c:pt idx="3715">
                  <c:v>29.719999999998677</c:v>
                </c:pt>
                <c:pt idx="3716">
                  <c:v>29.727999999998673</c:v>
                </c:pt>
                <c:pt idx="3717">
                  <c:v>29.735999999998668</c:v>
                </c:pt>
                <c:pt idx="3718">
                  <c:v>29.743999999998664</c:v>
                </c:pt>
                <c:pt idx="3719">
                  <c:v>29.751999999998674</c:v>
                </c:pt>
                <c:pt idx="3720">
                  <c:v>29.759999999998669</c:v>
                </c:pt>
                <c:pt idx="3721">
                  <c:v>29.767999999998665</c:v>
                </c:pt>
                <c:pt idx="3722">
                  <c:v>29.77599999999866</c:v>
                </c:pt>
                <c:pt idx="3723">
                  <c:v>29.783999999998663</c:v>
                </c:pt>
                <c:pt idx="3724">
                  <c:v>29.791999999998673</c:v>
                </c:pt>
                <c:pt idx="3725">
                  <c:v>29.799999999998661</c:v>
                </c:pt>
                <c:pt idx="3726">
                  <c:v>29.807999999998671</c:v>
                </c:pt>
                <c:pt idx="3727">
                  <c:v>29.815999999998667</c:v>
                </c:pt>
                <c:pt idx="3728">
                  <c:v>29.823999999998669</c:v>
                </c:pt>
                <c:pt idx="3729">
                  <c:v>29.831999999998665</c:v>
                </c:pt>
                <c:pt idx="3730">
                  <c:v>29.839999999998668</c:v>
                </c:pt>
                <c:pt idx="3731">
                  <c:v>29.847999999998663</c:v>
                </c:pt>
                <c:pt idx="3732">
                  <c:v>29.855999999998666</c:v>
                </c:pt>
                <c:pt idx="3733">
                  <c:v>29.863999999998661</c:v>
                </c:pt>
                <c:pt idx="3734">
                  <c:v>29.871999999998664</c:v>
                </c:pt>
                <c:pt idx="3735">
                  <c:v>29.879999999998667</c:v>
                </c:pt>
                <c:pt idx="3736">
                  <c:v>29.887999999998655</c:v>
                </c:pt>
                <c:pt idx="3737">
                  <c:v>29.895999999998658</c:v>
                </c:pt>
                <c:pt idx="3738">
                  <c:v>29.903999999998653</c:v>
                </c:pt>
                <c:pt idx="3739">
                  <c:v>29.911999999998663</c:v>
                </c:pt>
                <c:pt idx="3740">
                  <c:v>29.919999999998655</c:v>
                </c:pt>
                <c:pt idx="3741">
                  <c:v>29.927999999998654</c:v>
                </c:pt>
                <c:pt idx="3742">
                  <c:v>29.935999999998657</c:v>
                </c:pt>
                <c:pt idx="3743">
                  <c:v>29.943999999998653</c:v>
                </c:pt>
                <c:pt idx="3744">
                  <c:v>29.951999999998655</c:v>
                </c:pt>
                <c:pt idx="3745">
                  <c:v>29.959999999998651</c:v>
                </c:pt>
                <c:pt idx="3746">
                  <c:v>29.967999999998653</c:v>
                </c:pt>
                <c:pt idx="3747">
                  <c:v>29.975999999998649</c:v>
                </c:pt>
                <c:pt idx="3748">
                  <c:v>29.983999999998652</c:v>
                </c:pt>
                <c:pt idx="3749">
                  <c:v>29.991999999998647</c:v>
                </c:pt>
                <c:pt idx="3750">
                  <c:v>29.99999999999865</c:v>
                </c:pt>
                <c:pt idx="3751">
                  <c:v>30.00799999999866</c:v>
                </c:pt>
                <c:pt idx="3752">
                  <c:v>30.015999999998648</c:v>
                </c:pt>
                <c:pt idx="3753">
                  <c:v>30.023999999998651</c:v>
                </c:pt>
                <c:pt idx="3754">
                  <c:v>30.031999999998654</c:v>
                </c:pt>
                <c:pt idx="3755">
                  <c:v>30.039999999998656</c:v>
                </c:pt>
                <c:pt idx="3756">
                  <c:v>30.047999999998645</c:v>
                </c:pt>
                <c:pt idx="3757">
                  <c:v>30.055999999998647</c:v>
                </c:pt>
                <c:pt idx="3758">
                  <c:v>30.063999999998643</c:v>
                </c:pt>
                <c:pt idx="3759">
                  <c:v>30.071999999998653</c:v>
                </c:pt>
                <c:pt idx="3760">
                  <c:v>30.079999999998648</c:v>
                </c:pt>
                <c:pt idx="3761">
                  <c:v>30.087999999998644</c:v>
                </c:pt>
                <c:pt idx="3762">
                  <c:v>30.095999999998647</c:v>
                </c:pt>
                <c:pt idx="3763">
                  <c:v>30.103999999998649</c:v>
                </c:pt>
                <c:pt idx="3764">
                  <c:v>30.111999999998652</c:v>
                </c:pt>
                <c:pt idx="3765">
                  <c:v>30.119999999998647</c:v>
                </c:pt>
                <c:pt idx="3766">
                  <c:v>30.12799999999865</c:v>
                </c:pt>
                <c:pt idx="3767">
                  <c:v>30.135999999998653</c:v>
                </c:pt>
                <c:pt idx="3768">
                  <c:v>30.143999999998641</c:v>
                </c:pt>
                <c:pt idx="3769">
                  <c:v>30.151999999998651</c:v>
                </c:pt>
                <c:pt idx="3770">
                  <c:v>30.159999999998647</c:v>
                </c:pt>
                <c:pt idx="3771">
                  <c:v>30.167999999998649</c:v>
                </c:pt>
                <c:pt idx="3772">
                  <c:v>30.175999999998638</c:v>
                </c:pt>
                <c:pt idx="3773">
                  <c:v>30.18399999999864</c:v>
                </c:pt>
                <c:pt idx="3774">
                  <c:v>30.191999999998643</c:v>
                </c:pt>
                <c:pt idx="3775">
                  <c:v>30.199999999998646</c:v>
                </c:pt>
                <c:pt idx="3776">
                  <c:v>30.207999999998641</c:v>
                </c:pt>
                <c:pt idx="3777">
                  <c:v>30.215999999998637</c:v>
                </c:pt>
                <c:pt idx="3778">
                  <c:v>30.22399999999864</c:v>
                </c:pt>
                <c:pt idx="3779">
                  <c:v>30.231999999998635</c:v>
                </c:pt>
                <c:pt idx="3780">
                  <c:v>30.239999999998638</c:v>
                </c:pt>
                <c:pt idx="3781">
                  <c:v>30.247999999998633</c:v>
                </c:pt>
                <c:pt idx="3782">
                  <c:v>30.255999999998636</c:v>
                </c:pt>
                <c:pt idx="3783">
                  <c:v>30.263999999998632</c:v>
                </c:pt>
                <c:pt idx="3784">
                  <c:v>30.271999999998634</c:v>
                </c:pt>
                <c:pt idx="3785">
                  <c:v>30.279999999998637</c:v>
                </c:pt>
                <c:pt idx="3786">
                  <c:v>30.287999999998632</c:v>
                </c:pt>
                <c:pt idx="3787">
                  <c:v>30.295999999998632</c:v>
                </c:pt>
                <c:pt idx="3788">
                  <c:v>30.303999999998631</c:v>
                </c:pt>
                <c:pt idx="3789">
                  <c:v>30.31199999999864</c:v>
                </c:pt>
                <c:pt idx="3790">
                  <c:v>30.31999999999864</c:v>
                </c:pt>
                <c:pt idx="3791">
                  <c:v>30.327999999998635</c:v>
                </c:pt>
                <c:pt idx="3792">
                  <c:v>30.335999999998634</c:v>
                </c:pt>
                <c:pt idx="3793">
                  <c:v>30.34399999999863</c:v>
                </c:pt>
                <c:pt idx="3794">
                  <c:v>30.35199999999864</c:v>
                </c:pt>
                <c:pt idx="3795">
                  <c:v>30.359999999998635</c:v>
                </c:pt>
                <c:pt idx="3796">
                  <c:v>30.367999999998631</c:v>
                </c:pt>
                <c:pt idx="3797">
                  <c:v>30.37599999999863</c:v>
                </c:pt>
                <c:pt idx="3798">
                  <c:v>30.383999999998633</c:v>
                </c:pt>
                <c:pt idx="3799">
                  <c:v>30.391999999998632</c:v>
                </c:pt>
                <c:pt idx="3800">
                  <c:v>30.399999999998631</c:v>
                </c:pt>
                <c:pt idx="3801">
                  <c:v>30.40799999999863</c:v>
                </c:pt>
                <c:pt idx="3802">
                  <c:v>30.415999999998625</c:v>
                </c:pt>
                <c:pt idx="3803">
                  <c:v>30.423999999998628</c:v>
                </c:pt>
                <c:pt idx="3804">
                  <c:v>30.431999999998631</c:v>
                </c:pt>
                <c:pt idx="3805">
                  <c:v>30.43999999999863</c:v>
                </c:pt>
                <c:pt idx="3806">
                  <c:v>30.447999999998625</c:v>
                </c:pt>
                <c:pt idx="3807">
                  <c:v>30.455999999998625</c:v>
                </c:pt>
                <c:pt idx="3808">
                  <c:v>30.463999999998627</c:v>
                </c:pt>
                <c:pt idx="3809">
                  <c:v>30.47199999999863</c:v>
                </c:pt>
                <c:pt idx="3810">
                  <c:v>30.479999999998633</c:v>
                </c:pt>
                <c:pt idx="3811">
                  <c:v>30.487999999998621</c:v>
                </c:pt>
                <c:pt idx="3812">
                  <c:v>30.495999999998624</c:v>
                </c:pt>
                <c:pt idx="3813">
                  <c:v>30.503999999998626</c:v>
                </c:pt>
                <c:pt idx="3814">
                  <c:v>30.511999999998636</c:v>
                </c:pt>
                <c:pt idx="3815">
                  <c:v>30.519999999998632</c:v>
                </c:pt>
                <c:pt idx="3816">
                  <c:v>30.527999999998627</c:v>
                </c:pt>
                <c:pt idx="3817">
                  <c:v>30.53599999999863</c:v>
                </c:pt>
                <c:pt idx="3818">
                  <c:v>30.543999999998618</c:v>
                </c:pt>
                <c:pt idx="3819">
                  <c:v>30.551999999998628</c:v>
                </c:pt>
                <c:pt idx="3820">
                  <c:v>30.559999999998624</c:v>
                </c:pt>
                <c:pt idx="3821">
                  <c:v>30.567999999998626</c:v>
                </c:pt>
                <c:pt idx="3822">
                  <c:v>30.575999999998615</c:v>
                </c:pt>
                <c:pt idx="3823">
                  <c:v>30.583999999998618</c:v>
                </c:pt>
                <c:pt idx="3824">
                  <c:v>30.591999999998627</c:v>
                </c:pt>
                <c:pt idx="3825">
                  <c:v>30.599999999998623</c:v>
                </c:pt>
                <c:pt idx="3826">
                  <c:v>30.607999999998633</c:v>
                </c:pt>
                <c:pt idx="3827">
                  <c:v>30.615999999998621</c:v>
                </c:pt>
                <c:pt idx="3828">
                  <c:v>30.623999999998624</c:v>
                </c:pt>
                <c:pt idx="3829">
                  <c:v>30.631999999998627</c:v>
                </c:pt>
                <c:pt idx="3830">
                  <c:v>30.639999999998626</c:v>
                </c:pt>
                <c:pt idx="3831">
                  <c:v>30.647999999998625</c:v>
                </c:pt>
                <c:pt idx="3832">
                  <c:v>30.65599999999862</c:v>
                </c:pt>
                <c:pt idx="3833">
                  <c:v>30.663999999998623</c:v>
                </c:pt>
                <c:pt idx="3834">
                  <c:v>30.671999999998619</c:v>
                </c:pt>
                <c:pt idx="3835">
                  <c:v>30.679999999998621</c:v>
                </c:pt>
                <c:pt idx="3836">
                  <c:v>30.687999999998617</c:v>
                </c:pt>
                <c:pt idx="3837">
                  <c:v>30.69599999999862</c:v>
                </c:pt>
                <c:pt idx="3838">
                  <c:v>30.703999999998615</c:v>
                </c:pt>
                <c:pt idx="3839">
                  <c:v>30.711999999998618</c:v>
                </c:pt>
                <c:pt idx="3840">
                  <c:v>30.71999999999862</c:v>
                </c:pt>
                <c:pt idx="3841">
                  <c:v>30.727999999998616</c:v>
                </c:pt>
                <c:pt idx="3842">
                  <c:v>30.735999999998615</c:v>
                </c:pt>
                <c:pt idx="3843">
                  <c:v>30.743999999998607</c:v>
                </c:pt>
                <c:pt idx="3844">
                  <c:v>30.751999999998617</c:v>
                </c:pt>
                <c:pt idx="3845">
                  <c:v>30.759999999998605</c:v>
                </c:pt>
                <c:pt idx="3846">
                  <c:v>30.767999999998608</c:v>
                </c:pt>
                <c:pt idx="3847">
                  <c:v>30.775999999998611</c:v>
                </c:pt>
                <c:pt idx="3848">
                  <c:v>30.783999999998606</c:v>
                </c:pt>
                <c:pt idx="3849">
                  <c:v>30.791999999998616</c:v>
                </c:pt>
                <c:pt idx="3850">
                  <c:v>30.799999999998604</c:v>
                </c:pt>
                <c:pt idx="3851">
                  <c:v>30.807999999998614</c:v>
                </c:pt>
                <c:pt idx="3852">
                  <c:v>30.81599999999861</c:v>
                </c:pt>
                <c:pt idx="3853">
                  <c:v>30.823999999998605</c:v>
                </c:pt>
                <c:pt idx="3854">
                  <c:v>30.831999999998608</c:v>
                </c:pt>
                <c:pt idx="3855">
                  <c:v>30.839999999998611</c:v>
                </c:pt>
                <c:pt idx="3856">
                  <c:v>30.847999999998613</c:v>
                </c:pt>
                <c:pt idx="3857">
                  <c:v>30.855999999998605</c:v>
                </c:pt>
                <c:pt idx="3858">
                  <c:v>30.863999999998605</c:v>
                </c:pt>
                <c:pt idx="3859">
                  <c:v>30.871999999998607</c:v>
                </c:pt>
                <c:pt idx="3860">
                  <c:v>30.87999999999861</c:v>
                </c:pt>
                <c:pt idx="3861">
                  <c:v>30.887999999998598</c:v>
                </c:pt>
                <c:pt idx="3862">
                  <c:v>30.895999999998601</c:v>
                </c:pt>
                <c:pt idx="3863">
                  <c:v>30.903999999998597</c:v>
                </c:pt>
                <c:pt idx="3864">
                  <c:v>30.911999999998606</c:v>
                </c:pt>
                <c:pt idx="3865">
                  <c:v>30.919999999998605</c:v>
                </c:pt>
                <c:pt idx="3866">
                  <c:v>30.927999999998598</c:v>
                </c:pt>
                <c:pt idx="3867">
                  <c:v>30.9359999999986</c:v>
                </c:pt>
                <c:pt idx="3868">
                  <c:v>30.943999999998596</c:v>
                </c:pt>
                <c:pt idx="3869">
                  <c:v>30.951999999998598</c:v>
                </c:pt>
                <c:pt idx="3870">
                  <c:v>30.959999999998594</c:v>
                </c:pt>
                <c:pt idx="3871">
                  <c:v>30.967999999998597</c:v>
                </c:pt>
                <c:pt idx="3872">
                  <c:v>30.975999999998592</c:v>
                </c:pt>
                <c:pt idx="3873">
                  <c:v>30.983999999998588</c:v>
                </c:pt>
                <c:pt idx="3874">
                  <c:v>30.991999999998598</c:v>
                </c:pt>
                <c:pt idx="3875">
                  <c:v>30.999999999998593</c:v>
                </c:pt>
                <c:pt idx="3876">
                  <c:v>31.007999999998603</c:v>
                </c:pt>
                <c:pt idx="3877">
                  <c:v>31.015999999998591</c:v>
                </c:pt>
                <c:pt idx="3878">
                  <c:v>31.023999999998594</c:v>
                </c:pt>
                <c:pt idx="3879">
                  <c:v>31.031999999998597</c:v>
                </c:pt>
                <c:pt idx="3880">
                  <c:v>31.039999999998599</c:v>
                </c:pt>
                <c:pt idx="3881">
                  <c:v>31.047999999998591</c:v>
                </c:pt>
                <c:pt idx="3882">
                  <c:v>31.055999999998591</c:v>
                </c:pt>
                <c:pt idx="3883">
                  <c:v>31.063999999998593</c:v>
                </c:pt>
                <c:pt idx="3884">
                  <c:v>31.071999999998599</c:v>
                </c:pt>
                <c:pt idx="3885">
                  <c:v>31.079999999998591</c:v>
                </c:pt>
                <c:pt idx="3886">
                  <c:v>31.087999999998591</c:v>
                </c:pt>
                <c:pt idx="3887">
                  <c:v>31.09599999999859</c:v>
                </c:pt>
                <c:pt idx="3888">
                  <c:v>31.103999999998596</c:v>
                </c:pt>
                <c:pt idx="3889">
                  <c:v>31.111999999998599</c:v>
                </c:pt>
                <c:pt idx="3890">
                  <c:v>31.119999999998594</c:v>
                </c:pt>
                <c:pt idx="3891">
                  <c:v>31.127999999998597</c:v>
                </c:pt>
                <c:pt idx="3892">
                  <c:v>31.135999999998599</c:v>
                </c:pt>
                <c:pt idx="3893">
                  <c:v>31.143999999998591</c:v>
                </c:pt>
                <c:pt idx="3894">
                  <c:v>31.151999999998598</c:v>
                </c:pt>
                <c:pt idx="3895">
                  <c:v>31.159999999998593</c:v>
                </c:pt>
                <c:pt idx="3896">
                  <c:v>31.167999999998596</c:v>
                </c:pt>
                <c:pt idx="3897">
                  <c:v>31.175999999998588</c:v>
                </c:pt>
                <c:pt idx="3898">
                  <c:v>31.183999999998591</c:v>
                </c:pt>
                <c:pt idx="3899">
                  <c:v>31.191999999998593</c:v>
                </c:pt>
                <c:pt idx="3900">
                  <c:v>31.199999999998596</c:v>
                </c:pt>
                <c:pt idx="3901">
                  <c:v>31.207999999998592</c:v>
                </c:pt>
                <c:pt idx="3902">
                  <c:v>31.215999999998587</c:v>
                </c:pt>
                <c:pt idx="3903">
                  <c:v>31.22399999999859</c:v>
                </c:pt>
                <c:pt idx="3904">
                  <c:v>31.231999999998589</c:v>
                </c:pt>
                <c:pt idx="3905">
                  <c:v>31.239999999998588</c:v>
                </c:pt>
                <c:pt idx="3906">
                  <c:v>31.247999999998584</c:v>
                </c:pt>
                <c:pt idx="3907">
                  <c:v>31.255999999998586</c:v>
                </c:pt>
                <c:pt idx="3908">
                  <c:v>31.263999999998575</c:v>
                </c:pt>
                <c:pt idx="3909">
                  <c:v>31.271999999998584</c:v>
                </c:pt>
                <c:pt idx="3910">
                  <c:v>31.279999999998587</c:v>
                </c:pt>
                <c:pt idx="3911">
                  <c:v>31.287999999998583</c:v>
                </c:pt>
                <c:pt idx="3912">
                  <c:v>31.295999999998578</c:v>
                </c:pt>
                <c:pt idx="3913">
                  <c:v>31.303999999998581</c:v>
                </c:pt>
                <c:pt idx="3914">
                  <c:v>31.311999999998591</c:v>
                </c:pt>
                <c:pt idx="3915">
                  <c:v>31.319999999998586</c:v>
                </c:pt>
                <c:pt idx="3916">
                  <c:v>31.327999999998582</c:v>
                </c:pt>
                <c:pt idx="3917">
                  <c:v>31.335999999998585</c:v>
                </c:pt>
                <c:pt idx="3918">
                  <c:v>31.34399999999858</c:v>
                </c:pt>
                <c:pt idx="3919">
                  <c:v>31.35199999999859</c:v>
                </c:pt>
                <c:pt idx="3920">
                  <c:v>31.359999999998578</c:v>
                </c:pt>
                <c:pt idx="3921">
                  <c:v>31.367999999998581</c:v>
                </c:pt>
                <c:pt idx="3922">
                  <c:v>31.375999999998577</c:v>
                </c:pt>
                <c:pt idx="3923">
                  <c:v>31.383999999998579</c:v>
                </c:pt>
                <c:pt idx="3924">
                  <c:v>31.391999999998575</c:v>
                </c:pt>
                <c:pt idx="3925">
                  <c:v>31.399999999998577</c:v>
                </c:pt>
                <c:pt idx="3926">
                  <c:v>31.40799999999858</c:v>
                </c:pt>
                <c:pt idx="3927">
                  <c:v>31.415999999998576</c:v>
                </c:pt>
                <c:pt idx="3928">
                  <c:v>31.423999999998571</c:v>
                </c:pt>
                <c:pt idx="3929">
                  <c:v>31.431999999998574</c:v>
                </c:pt>
                <c:pt idx="3930">
                  <c:v>31.439999999998577</c:v>
                </c:pt>
                <c:pt idx="3931">
                  <c:v>31.447999999998565</c:v>
                </c:pt>
                <c:pt idx="3932">
                  <c:v>31.455999999998568</c:v>
                </c:pt>
                <c:pt idx="3933">
                  <c:v>31.46399999999857</c:v>
                </c:pt>
                <c:pt idx="3934">
                  <c:v>31.471999999998573</c:v>
                </c:pt>
                <c:pt idx="3935">
                  <c:v>31.479999999998576</c:v>
                </c:pt>
                <c:pt idx="3936">
                  <c:v>31.487999999998564</c:v>
                </c:pt>
                <c:pt idx="3937">
                  <c:v>31.495999999998567</c:v>
                </c:pt>
                <c:pt idx="3938">
                  <c:v>31.50399999999857</c:v>
                </c:pt>
                <c:pt idx="3939">
                  <c:v>31.511999999998576</c:v>
                </c:pt>
                <c:pt idx="3940">
                  <c:v>31.519999999998568</c:v>
                </c:pt>
                <c:pt idx="3941">
                  <c:v>31.527999999998571</c:v>
                </c:pt>
                <c:pt idx="3942">
                  <c:v>31.535999999998573</c:v>
                </c:pt>
                <c:pt idx="3943">
                  <c:v>31.543999999998565</c:v>
                </c:pt>
                <c:pt idx="3944">
                  <c:v>31.551999999998571</c:v>
                </c:pt>
                <c:pt idx="3945">
                  <c:v>31.559999999998567</c:v>
                </c:pt>
                <c:pt idx="3946">
                  <c:v>31.56799999999857</c:v>
                </c:pt>
                <c:pt idx="3947">
                  <c:v>31.575999999998558</c:v>
                </c:pt>
                <c:pt idx="3948">
                  <c:v>31.583999999998561</c:v>
                </c:pt>
                <c:pt idx="3949">
                  <c:v>31.591999999998571</c:v>
                </c:pt>
                <c:pt idx="3950">
                  <c:v>31.599999999998566</c:v>
                </c:pt>
                <c:pt idx="3951">
                  <c:v>31.607999999998576</c:v>
                </c:pt>
                <c:pt idx="3952">
                  <c:v>31.615999999998564</c:v>
                </c:pt>
                <c:pt idx="3953">
                  <c:v>31.623999999998567</c:v>
                </c:pt>
                <c:pt idx="3954">
                  <c:v>31.631999999998566</c:v>
                </c:pt>
                <c:pt idx="3955">
                  <c:v>31.639999999998569</c:v>
                </c:pt>
                <c:pt idx="3956">
                  <c:v>31.647999999998568</c:v>
                </c:pt>
                <c:pt idx="3957">
                  <c:v>31.655999999998564</c:v>
                </c:pt>
                <c:pt idx="3958">
                  <c:v>31.663999999998566</c:v>
                </c:pt>
                <c:pt idx="3959">
                  <c:v>31.671999999998562</c:v>
                </c:pt>
                <c:pt idx="3960">
                  <c:v>31.679999999998564</c:v>
                </c:pt>
                <c:pt idx="3961">
                  <c:v>31.68799999999856</c:v>
                </c:pt>
                <c:pt idx="3962">
                  <c:v>31.695999999998563</c:v>
                </c:pt>
                <c:pt idx="3963">
                  <c:v>31.703999999998551</c:v>
                </c:pt>
                <c:pt idx="3964">
                  <c:v>31.711999999998561</c:v>
                </c:pt>
                <c:pt idx="3965">
                  <c:v>31.719999999998564</c:v>
                </c:pt>
                <c:pt idx="3966">
                  <c:v>31.727999999998559</c:v>
                </c:pt>
                <c:pt idx="3967">
                  <c:v>31.735999999998555</c:v>
                </c:pt>
                <c:pt idx="3968">
                  <c:v>31.74399999999855</c:v>
                </c:pt>
                <c:pt idx="3969">
                  <c:v>31.75199999999856</c:v>
                </c:pt>
                <c:pt idx="3970">
                  <c:v>31.759999999998556</c:v>
                </c:pt>
                <c:pt idx="3971">
                  <c:v>31.767999999998551</c:v>
                </c:pt>
                <c:pt idx="3972">
                  <c:v>31.775999999998554</c:v>
                </c:pt>
                <c:pt idx="3973">
                  <c:v>31.783999999998549</c:v>
                </c:pt>
                <c:pt idx="3974">
                  <c:v>31.791999999998559</c:v>
                </c:pt>
                <c:pt idx="3975">
                  <c:v>31.799999999998548</c:v>
                </c:pt>
                <c:pt idx="3976">
                  <c:v>31.807999999998557</c:v>
                </c:pt>
                <c:pt idx="3977">
                  <c:v>31.815999999998553</c:v>
                </c:pt>
                <c:pt idx="3978">
                  <c:v>31.823999999998556</c:v>
                </c:pt>
                <c:pt idx="3979">
                  <c:v>31.831999999998551</c:v>
                </c:pt>
                <c:pt idx="3980">
                  <c:v>31.839999999998554</c:v>
                </c:pt>
                <c:pt idx="3981">
                  <c:v>31.847999999998557</c:v>
                </c:pt>
                <c:pt idx="3982">
                  <c:v>31.855999999998545</c:v>
                </c:pt>
                <c:pt idx="3983">
                  <c:v>31.863999999998548</c:v>
                </c:pt>
                <c:pt idx="3984">
                  <c:v>31.87199999999855</c:v>
                </c:pt>
                <c:pt idx="3985">
                  <c:v>31.879999999998553</c:v>
                </c:pt>
                <c:pt idx="3986">
                  <c:v>31.887999999998545</c:v>
                </c:pt>
                <c:pt idx="3987">
                  <c:v>31.895999999998544</c:v>
                </c:pt>
                <c:pt idx="3988">
                  <c:v>31.903999999998547</c:v>
                </c:pt>
                <c:pt idx="3989">
                  <c:v>31.911999999998557</c:v>
                </c:pt>
                <c:pt idx="3990">
                  <c:v>31.919999999998559</c:v>
                </c:pt>
                <c:pt idx="3991">
                  <c:v>31.927999999998555</c:v>
                </c:pt>
                <c:pt idx="3992">
                  <c:v>31.935999999998558</c:v>
                </c:pt>
                <c:pt idx="3993">
                  <c:v>31.94399999999856</c:v>
                </c:pt>
                <c:pt idx="3994">
                  <c:v>31.951999999998563</c:v>
                </c:pt>
                <c:pt idx="3995">
                  <c:v>31.959999999998558</c:v>
                </c:pt>
                <c:pt idx="3996">
                  <c:v>31.967999999998561</c:v>
                </c:pt>
                <c:pt idx="3997">
                  <c:v>31.975999999998564</c:v>
                </c:pt>
                <c:pt idx="3998">
                  <c:v>31.983999999998566</c:v>
                </c:pt>
                <c:pt idx="3999">
                  <c:v>31.991999999998576</c:v>
                </c:pt>
                <c:pt idx="4000">
                  <c:v>31.999999999998575</c:v>
                </c:pt>
                <c:pt idx="4001">
                  <c:v>32.007999999998574</c:v>
                </c:pt>
                <c:pt idx="4002">
                  <c:v>32.015999999998577</c:v>
                </c:pt>
                <c:pt idx="4003">
                  <c:v>32.02399999999858</c:v>
                </c:pt>
                <c:pt idx="4004">
                  <c:v>32.031999999998575</c:v>
                </c:pt>
                <c:pt idx="4005">
                  <c:v>32.039999999998585</c:v>
                </c:pt>
                <c:pt idx="4006">
                  <c:v>32.047999999998574</c:v>
                </c:pt>
                <c:pt idx="4007">
                  <c:v>32.055999999998576</c:v>
                </c:pt>
                <c:pt idx="4008">
                  <c:v>32.063999999998586</c:v>
                </c:pt>
                <c:pt idx="4009">
                  <c:v>32.071999999998575</c:v>
                </c:pt>
                <c:pt idx="4010">
                  <c:v>32.079999999998591</c:v>
                </c:pt>
                <c:pt idx="4011">
                  <c:v>32.087999999998594</c:v>
                </c:pt>
                <c:pt idx="4012">
                  <c:v>32.095999999998611</c:v>
                </c:pt>
                <c:pt idx="4013">
                  <c:v>32.103999999998599</c:v>
                </c:pt>
                <c:pt idx="4014">
                  <c:v>32.111999999998595</c:v>
                </c:pt>
                <c:pt idx="4015">
                  <c:v>32.119999999998605</c:v>
                </c:pt>
                <c:pt idx="4016">
                  <c:v>32.127999999998607</c:v>
                </c:pt>
                <c:pt idx="4017">
                  <c:v>32.13599999999861</c:v>
                </c:pt>
                <c:pt idx="4018">
                  <c:v>32.143999999998606</c:v>
                </c:pt>
                <c:pt idx="4019">
                  <c:v>32.151999999998594</c:v>
                </c:pt>
                <c:pt idx="4020">
                  <c:v>32.159999999998604</c:v>
                </c:pt>
                <c:pt idx="4021">
                  <c:v>32.167999999998614</c:v>
                </c:pt>
                <c:pt idx="4022">
                  <c:v>32.175999999998616</c:v>
                </c:pt>
                <c:pt idx="4023">
                  <c:v>32.183999999998605</c:v>
                </c:pt>
                <c:pt idx="4024">
                  <c:v>32.191999999998622</c:v>
                </c:pt>
                <c:pt idx="4025">
                  <c:v>32.199999999998631</c:v>
                </c:pt>
                <c:pt idx="4026">
                  <c:v>32.207999999998627</c:v>
                </c:pt>
                <c:pt idx="4027">
                  <c:v>32.21599999999863</c:v>
                </c:pt>
                <c:pt idx="4028">
                  <c:v>32.223999999998632</c:v>
                </c:pt>
                <c:pt idx="4029">
                  <c:v>32.231999999998642</c:v>
                </c:pt>
                <c:pt idx="4030">
                  <c:v>32.239999999998652</c:v>
                </c:pt>
                <c:pt idx="4031">
                  <c:v>32.247999999998648</c:v>
                </c:pt>
                <c:pt idx="4032">
                  <c:v>32.25599999999865</c:v>
                </c:pt>
                <c:pt idx="4033">
                  <c:v>32.263999999998653</c:v>
                </c:pt>
                <c:pt idx="4034">
                  <c:v>32.271999999998656</c:v>
                </c:pt>
                <c:pt idx="4035">
                  <c:v>32.279999999998665</c:v>
                </c:pt>
                <c:pt idx="4036">
                  <c:v>32.287999999998654</c:v>
                </c:pt>
                <c:pt idx="4037">
                  <c:v>32.295999999998685</c:v>
                </c:pt>
                <c:pt idx="4038">
                  <c:v>32.303999999998659</c:v>
                </c:pt>
                <c:pt idx="4039">
                  <c:v>32.311999999998655</c:v>
                </c:pt>
                <c:pt idx="4040">
                  <c:v>32.319999999998664</c:v>
                </c:pt>
                <c:pt idx="4041">
                  <c:v>32.327999999998674</c:v>
                </c:pt>
                <c:pt idx="4042">
                  <c:v>32.335999999998691</c:v>
                </c:pt>
                <c:pt idx="4043">
                  <c:v>32.343999999998694</c:v>
                </c:pt>
                <c:pt idx="4044">
                  <c:v>32.351999999998675</c:v>
                </c:pt>
                <c:pt idx="4045">
                  <c:v>32.359999999998685</c:v>
                </c:pt>
                <c:pt idx="4046">
                  <c:v>32.367999999998702</c:v>
                </c:pt>
                <c:pt idx="4047">
                  <c:v>32.375999999998712</c:v>
                </c:pt>
                <c:pt idx="4048">
                  <c:v>32.383999999998714</c:v>
                </c:pt>
                <c:pt idx="4049">
                  <c:v>32.391999999998717</c:v>
                </c:pt>
                <c:pt idx="4050">
                  <c:v>32.399999999998734</c:v>
                </c:pt>
                <c:pt idx="4051">
                  <c:v>32.407999999998722</c:v>
                </c:pt>
                <c:pt idx="4052">
                  <c:v>32.415999999998732</c:v>
                </c:pt>
                <c:pt idx="4053">
                  <c:v>32.423999999998742</c:v>
                </c:pt>
                <c:pt idx="4054">
                  <c:v>32.431999999998737</c:v>
                </c:pt>
                <c:pt idx="4055">
                  <c:v>32.439999999998754</c:v>
                </c:pt>
                <c:pt idx="4056">
                  <c:v>32.447999999998743</c:v>
                </c:pt>
                <c:pt idx="4057">
                  <c:v>32.455999999998753</c:v>
                </c:pt>
                <c:pt idx="4058">
                  <c:v>32.463999999998762</c:v>
                </c:pt>
                <c:pt idx="4059">
                  <c:v>32.471999999998751</c:v>
                </c:pt>
                <c:pt idx="4060">
                  <c:v>32.479999999998753</c:v>
                </c:pt>
                <c:pt idx="4061">
                  <c:v>32.487999999998756</c:v>
                </c:pt>
                <c:pt idx="4062">
                  <c:v>32.49599999999878</c:v>
                </c:pt>
                <c:pt idx="4063">
                  <c:v>32.503999999998769</c:v>
                </c:pt>
                <c:pt idx="4064">
                  <c:v>32.511999999998771</c:v>
                </c:pt>
                <c:pt idx="4065">
                  <c:v>32.519999999998781</c:v>
                </c:pt>
                <c:pt idx="4066">
                  <c:v>32.527999999998791</c:v>
                </c:pt>
                <c:pt idx="4067">
                  <c:v>32.535999999998793</c:v>
                </c:pt>
                <c:pt idx="4068">
                  <c:v>32.543999999998782</c:v>
                </c:pt>
                <c:pt idx="4069">
                  <c:v>32.551999999998792</c:v>
                </c:pt>
                <c:pt idx="4070">
                  <c:v>32.559999999998801</c:v>
                </c:pt>
                <c:pt idx="4071">
                  <c:v>32.567999999998811</c:v>
                </c:pt>
                <c:pt idx="4072">
                  <c:v>32.575999999998814</c:v>
                </c:pt>
                <c:pt idx="4073">
                  <c:v>32.583999999998802</c:v>
                </c:pt>
                <c:pt idx="4074">
                  <c:v>32.591999999998812</c:v>
                </c:pt>
                <c:pt idx="4075">
                  <c:v>32.599999999998822</c:v>
                </c:pt>
                <c:pt idx="4076">
                  <c:v>32.607999999998817</c:v>
                </c:pt>
                <c:pt idx="4077">
                  <c:v>32.615999999998834</c:v>
                </c:pt>
                <c:pt idx="4078">
                  <c:v>32.623999999998837</c:v>
                </c:pt>
                <c:pt idx="4079">
                  <c:v>32.631999999998833</c:v>
                </c:pt>
                <c:pt idx="4080">
                  <c:v>32.639999999998842</c:v>
                </c:pt>
                <c:pt idx="4081">
                  <c:v>32.647999999998831</c:v>
                </c:pt>
                <c:pt idx="4082">
                  <c:v>32.655999999998848</c:v>
                </c:pt>
                <c:pt idx="4083">
                  <c:v>32.66399999999885</c:v>
                </c:pt>
                <c:pt idx="4084">
                  <c:v>32.671999999998853</c:v>
                </c:pt>
                <c:pt idx="4085">
                  <c:v>32.679999999998863</c:v>
                </c:pt>
                <c:pt idx="4086">
                  <c:v>32.687999999998851</c:v>
                </c:pt>
                <c:pt idx="4087">
                  <c:v>32.695999999998875</c:v>
                </c:pt>
                <c:pt idx="4088">
                  <c:v>32.703999999998871</c:v>
                </c:pt>
                <c:pt idx="4089">
                  <c:v>32.711999999998859</c:v>
                </c:pt>
                <c:pt idx="4090">
                  <c:v>32.719999999998862</c:v>
                </c:pt>
                <c:pt idx="4091">
                  <c:v>32.727999999998886</c:v>
                </c:pt>
                <c:pt idx="4092">
                  <c:v>32.735999999998896</c:v>
                </c:pt>
                <c:pt idx="4093">
                  <c:v>32.743999999998891</c:v>
                </c:pt>
                <c:pt idx="4094">
                  <c:v>32.75199999999888</c:v>
                </c:pt>
                <c:pt idx="4095">
                  <c:v>32.759999999998882</c:v>
                </c:pt>
                <c:pt idx="4096">
                  <c:v>32.767999999998899</c:v>
                </c:pt>
                <c:pt idx="4097">
                  <c:v>32.775999999998909</c:v>
                </c:pt>
                <c:pt idx="4098">
                  <c:v>32.783999999998905</c:v>
                </c:pt>
                <c:pt idx="4099">
                  <c:v>32.791999999998914</c:v>
                </c:pt>
                <c:pt idx="4100">
                  <c:v>32.799999999998917</c:v>
                </c:pt>
                <c:pt idx="4101">
                  <c:v>32.807999999998906</c:v>
                </c:pt>
                <c:pt idx="4102">
                  <c:v>32.815999999998908</c:v>
                </c:pt>
                <c:pt idx="4103">
                  <c:v>32.823999999998911</c:v>
                </c:pt>
                <c:pt idx="4104">
                  <c:v>32.831999999998914</c:v>
                </c:pt>
                <c:pt idx="4105">
                  <c:v>32.839999999998916</c:v>
                </c:pt>
                <c:pt idx="4106">
                  <c:v>32.847999999998905</c:v>
                </c:pt>
                <c:pt idx="4107">
                  <c:v>32.855999999998929</c:v>
                </c:pt>
                <c:pt idx="4108">
                  <c:v>32.863999999998931</c:v>
                </c:pt>
                <c:pt idx="4109">
                  <c:v>32.871999999998934</c:v>
                </c:pt>
                <c:pt idx="4110">
                  <c:v>32.879999999998937</c:v>
                </c:pt>
                <c:pt idx="4111">
                  <c:v>32.887999999998925</c:v>
                </c:pt>
                <c:pt idx="4112">
                  <c:v>32.895999999998956</c:v>
                </c:pt>
                <c:pt idx="4113">
                  <c:v>32.903999999998952</c:v>
                </c:pt>
                <c:pt idx="4114">
                  <c:v>32.911999999998955</c:v>
                </c:pt>
                <c:pt idx="4115">
                  <c:v>32.919999999998957</c:v>
                </c:pt>
                <c:pt idx="4116">
                  <c:v>32.92799999999896</c:v>
                </c:pt>
                <c:pt idx="4117">
                  <c:v>32.935999999998963</c:v>
                </c:pt>
                <c:pt idx="4118">
                  <c:v>32.943999999998965</c:v>
                </c:pt>
                <c:pt idx="4119">
                  <c:v>32.951999999998954</c:v>
                </c:pt>
                <c:pt idx="4120">
                  <c:v>32.959999999998971</c:v>
                </c:pt>
                <c:pt idx="4121">
                  <c:v>32.967999999998973</c:v>
                </c:pt>
                <c:pt idx="4122">
                  <c:v>32.975999999998983</c:v>
                </c:pt>
                <c:pt idx="4123">
                  <c:v>32.983999999998986</c:v>
                </c:pt>
                <c:pt idx="4124">
                  <c:v>32.991999999998988</c:v>
                </c:pt>
                <c:pt idx="4125">
                  <c:v>32.999999999999005</c:v>
                </c:pt>
                <c:pt idx="4126">
                  <c:v>33.007999999999001</c:v>
                </c:pt>
                <c:pt idx="4127">
                  <c:v>33.015999999999003</c:v>
                </c:pt>
                <c:pt idx="4128">
                  <c:v>33.023999999999013</c:v>
                </c:pt>
                <c:pt idx="4129">
                  <c:v>33.031999999999002</c:v>
                </c:pt>
                <c:pt idx="4130">
                  <c:v>33.039999999999011</c:v>
                </c:pt>
                <c:pt idx="4131">
                  <c:v>33.047999999999014</c:v>
                </c:pt>
                <c:pt idx="4132">
                  <c:v>33.055999999999017</c:v>
                </c:pt>
                <c:pt idx="4133">
                  <c:v>33.063999999999034</c:v>
                </c:pt>
                <c:pt idx="4134">
                  <c:v>33.071999999999022</c:v>
                </c:pt>
                <c:pt idx="4135">
                  <c:v>33.079999999999032</c:v>
                </c:pt>
                <c:pt idx="4136">
                  <c:v>33.087999999999028</c:v>
                </c:pt>
                <c:pt idx="4137">
                  <c:v>33.095999999999044</c:v>
                </c:pt>
                <c:pt idx="4138">
                  <c:v>33.103999999999054</c:v>
                </c:pt>
                <c:pt idx="4139">
                  <c:v>33.111999999999043</c:v>
                </c:pt>
                <c:pt idx="4140">
                  <c:v>33.119999999999052</c:v>
                </c:pt>
                <c:pt idx="4141">
                  <c:v>33.127999999999062</c:v>
                </c:pt>
                <c:pt idx="4142">
                  <c:v>33.135999999999065</c:v>
                </c:pt>
                <c:pt idx="4143">
                  <c:v>33.143999999999053</c:v>
                </c:pt>
                <c:pt idx="4144">
                  <c:v>33.151999999999056</c:v>
                </c:pt>
                <c:pt idx="4145">
                  <c:v>33.159999999999059</c:v>
                </c:pt>
                <c:pt idx="4146">
                  <c:v>33.167999999999068</c:v>
                </c:pt>
                <c:pt idx="4147">
                  <c:v>33.175999999999085</c:v>
                </c:pt>
                <c:pt idx="4148">
                  <c:v>33.183999999999081</c:v>
                </c:pt>
                <c:pt idx="4149">
                  <c:v>33.191999999999091</c:v>
                </c:pt>
                <c:pt idx="4150">
                  <c:v>33.199999999999093</c:v>
                </c:pt>
                <c:pt idx="4151">
                  <c:v>33.207999999999082</c:v>
                </c:pt>
                <c:pt idx="4152">
                  <c:v>33.215999999999099</c:v>
                </c:pt>
                <c:pt idx="4153">
                  <c:v>33.223999999999108</c:v>
                </c:pt>
                <c:pt idx="4154">
                  <c:v>33.231999999999111</c:v>
                </c:pt>
                <c:pt idx="4155">
                  <c:v>33.239999999999114</c:v>
                </c:pt>
                <c:pt idx="4156">
                  <c:v>33.247999999999102</c:v>
                </c:pt>
                <c:pt idx="4157">
                  <c:v>33.255999999999112</c:v>
                </c:pt>
                <c:pt idx="4158">
                  <c:v>33.263999999999122</c:v>
                </c:pt>
                <c:pt idx="4159">
                  <c:v>33.27199999999911</c:v>
                </c:pt>
                <c:pt idx="4160">
                  <c:v>33.279999999999113</c:v>
                </c:pt>
                <c:pt idx="4161">
                  <c:v>33.287999999999123</c:v>
                </c:pt>
                <c:pt idx="4162">
                  <c:v>33.295999999999154</c:v>
                </c:pt>
                <c:pt idx="4163">
                  <c:v>33.303999999999128</c:v>
                </c:pt>
                <c:pt idx="4164">
                  <c:v>33.311999999999124</c:v>
                </c:pt>
                <c:pt idx="4165">
                  <c:v>33.319999999999126</c:v>
                </c:pt>
                <c:pt idx="4166">
                  <c:v>33.327999999999136</c:v>
                </c:pt>
                <c:pt idx="4167">
                  <c:v>33.335999999999139</c:v>
                </c:pt>
                <c:pt idx="4168">
                  <c:v>33.343999999999149</c:v>
                </c:pt>
                <c:pt idx="4169">
                  <c:v>33.351999999999144</c:v>
                </c:pt>
                <c:pt idx="4170">
                  <c:v>33.359999999999154</c:v>
                </c:pt>
                <c:pt idx="4171">
                  <c:v>33.367999999999157</c:v>
                </c:pt>
                <c:pt idx="4172">
                  <c:v>33.375999999999159</c:v>
                </c:pt>
                <c:pt idx="4173">
                  <c:v>33.383999999999155</c:v>
                </c:pt>
                <c:pt idx="4174">
                  <c:v>33.391999999999165</c:v>
                </c:pt>
                <c:pt idx="4175">
                  <c:v>33.399999999999181</c:v>
                </c:pt>
                <c:pt idx="4176">
                  <c:v>33.407999999999177</c:v>
                </c:pt>
                <c:pt idx="4177">
                  <c:v>33.41599999999918</c:v>
                </c:pt>
                <c:pt idx="4178">
                  <c:v>33.423999999999182</c:v>
                </c:pt>
                <c:pt idx="4179">
                  <c:v>33.431999999999185</c:v>
                </c:pt>
                <c:pt idx="4180">
                  <c:v>33.439999999999188</c:v>
                </c:pt>
                <c:pt idx="4181">
                  <c:v>33.447999999999197</c:v>
                </c:pt>
                <c:pt idx="4182">
                  <c:v>33.4559999999992</c:v>
                </c:pt>
                <c:pt idx="4183">
                  <c:v>33.463999999999203</c:v>
                </c:pt>
                <c:pt idx="4184">
                  <c:v>33.471999999999205</c:v>
                </c:pt>
                <c:pt idx="4185">
                  <c:v>33.479999999999208</c:v>
                </c:pt>
                <c:pt idx="4186">
                  <c:v>33.487999999999204</c:v>
                </c:pt>
                <c:pt idx="4187">
                  <c:v>33.495999999999228</c:v>
                </c:pt>
                <c:pt idx="4188">
                  <c:v>33.503999999999223</c:v>
                </c:pt>
                <c:pt idx="4189">
                  <c:v>33.511999999999226</c:v>
                </c:pt>
                <c:pt idx="4190">
                  <c:v>33.519999999999229</c:v>
                </c:pt>
                <c:pt idx="4191">
                  <c:v>33.527999999999231</c:v>
                </c:pt>
                <c:pt idx="4192">
                  <c:v>33.535999999999248</c:v>
                </c:pt>
                <c:pt idx="4193">
                  <c:v>33.543999999999237</c:v>
                </c:pt>
                <c:pt idx="4194">
                  <c:v>33.551999999999225</c:v>
                </c:pt>
                <c:pt idx="4195">
                  <c:v>33.559999999999249</c:v>
                </c:pt>
                <c:pt idx="4196">
                  <c:v>33.567999999999252</c:v>
                </c:pt>
                <c:pt idx="4197">
                  <c:v>33.575999999999262</c:v>
                </c:pt>
                <c:pt idx="4198">
                  <c:v>33.583999999999257</c:v>
                </c:pt>
                <c:pt idx="4199">
                  <c:v>33.59199999999926</c:v>
                </c:pt>
                <c:pt idx="4200">
                  <c:v>33.599999999999262</c:v>
                </c:pt>
                <c:pt idx="4201">
                  <c:v>33.607999999999265</c:v>
                </c:pt>
                <c:pt idx="4202">
                  <c:v>33.615999999999282</c:v>
                </c:pt>
                <c:pt idx="4203">
                  <c:v>33.623999999999292</c:v>
                </c:pt>
                <c:pt idx="4204">
                  <c:v>33.63199999999928</c:v>
                </c:pt>
                <c:pt idx="4205">
                  <c:v>33.639999999999283</c:v>
                </c:pt>
                <c:pt idx="4206">
                  <c:v>33.647999999999286</c:v>
                </c:pt>
                <c:pt idx="4207">
                  <c:v>33.655999999999288</c:v>
                </c:pt>
                <c:pt idx="4208">
                  <c:v>33.663999999999305</c:v>
                </c:pt>
                <c:pt idx="4209">
                  <c:v>33.671999999999301</c:v>
                </c:pt>
                <c:pt idx="4210">
                  <c:v>33.679999999999303</c:v>
                </c:pt>
                <c:pt idx="4211">
                  <c:v>33.687999999999306</c:v>
                </c:pt>
                <c:pt idx="4212">
                  <c:v>33.695999999999323</c:v>
                </c:pt>
                <c:pt idx="4213">
                  <c:v>33.703999999999311</c:v>
                </c:pt>
                <c:pt idx="4214">
                  <c:v>33.711999999999314</c:v>
                </c:pt>
                <c:pt idx="4215">
                  <c:v>33.719999999999317</c:v>
                </c:pt>
                <c:pt idx="4216">
                  <c:v>33.727999999999341</c:v>
                </c:pt>
                <c:pt idx="4217">
                  <c:v>33.735999999999343</c:v>
                </c:pt>
                <c:pt idx="4218">
                  <c:v>33.743999999999332</c:v>
                </c:pt>
                <c:pt idx="4219">
                  <c:v>33.751999999999335</c:v>
                </c:pt>
                <c:pt idx="4220">
                  <c:v>33.759999999999337</c:v>
                </c:pt>
                <c:pt idx="4221">
                  <c:v>33.767999999999354</c:v>
                </c:pt>
                <c:pt idx="4222">
                  <c:v>33.775999999999357</c:v>
                </c:pt>
                <c:pt idx="4223">
                  <c:v>33.783999999999352</c:v>
                </c:pt>
                <c:pt idx="4224">
                  <c:v>33.791999999999362</c:v>
                </c:pt>
                <c:pt idx="4225">
                  <c:v>33.799999999999372</c:v>
                </c:pt>
                <c:pt idx="4226">
                  <c:v>33.807999999999346</c:v>
                </c:pt>
                <c:pt idx="4227">
                  <c:v>33.815999999999356</c:v>
                </c:pt>
                <c:pt idx="4228">
                  <c:v>33.823999999999366</c:v>
                </c:pt>
                <c:pt idx="4229">
                  <c:v>33.831999999999354</c:v>
                </c:pt>
                <c:pt idx="4230">
                  <c:v>33.839999999999371</c:v>
                </c:pt>
                <c:pt idx="4231">
                  <c:v>33.847999999999374</c:v>
                </c:pt>
                <c:pt idx="4232">
                  <c:v>33.855999999999376</c:v>
                </c:pt>
                <c:pt idx="4233">
                  <c:v>33.863999999999386</c:v>
                </c:pt>
                <c:pt idx="4234">
                  <c:v>33.871999999999375</c:v>
                </c:pt>
                <c:pt idx="4235">
                  <c:v>33.879999999999391</c:v>
                </c:pt>
                <c:pt idx="4236">
                  <c:v>33.887999999999394</c:v>
                </c:pt>
                <c:pt idx="4237">
                  <c:v>33.895999999999411</c:v>
                </c:pt>
                <c:pt idx="4238">
                  <c:v>33.9039999999994</c:v>
                </c:pt>
                <c:pt idx="4239">
                  <c:v>33.911999999999395</c:v>
                </c:pt>
                <c:pt idx="4240">
                  <c:v>33.919999999999405</c:v>
                </c:pt>
                <c:pt idx="4241">
                  <c:v>33.927999999999415</c:v>
                </c:pt>
                <c:pt idx="4242">
                  <c:v>33.935999999999417</c:v>
                </c:pt>
                <c:pt idx="4243">
                  <c:v>33.94399999999942</c:v>
                </c:pt>
                <c:pt idx="4244">
                  <c:v>33.951999999999408</c:v>
                </c:pt>
                <c:pt idx="4245">
                  <c:v>33.959999999999425</c:v>
                </c:pt>
                <c:pt idx="4246">
                  <c:v>33.967999999999428</c:v>
                </c:pt>
                <c:pt idx="4247">
                  <c:v>33.975999999999431</c:v>
                </c:pt>
                <c:pt idx="4248">
                  <c:v>33.98399999999944</c:v>
                </c:pt>
                <c:pt idx="4249">
                  <c:v>33.991999999999443</c:v>
                </c:pt>
                <c:pt idx="4250">
                  <c:v>33.999999999999453</c:v>
                </c:pt>
                <c:pt idx="4251">
                  <c:v>34.007999999999448</c:v>
                </c:pt>
                <c:pt idx="4252">
                  <c:v>34.015999999999451</c:v>
                </c:pt>
                <c:pt idx="4253">
                  <c:v>34.023999999999461</c:v>
                </c:pt>
                <c:pt idx="4254">
                  <c:v>34.031999999999456</c:v>
                </c:pt>
                <c:pt idx="4255">
                  <c:v>34.039999999999459</c:v>
                </c:pt>
                <c:pt idx="4256">
                  <c:v>34.047999999999455</c:v>
                </c:pt>
                <c:pt idx="4257">
                  <c:v>34.055999999999472</c:v>
                </c:pt>
                <c:pt idx="4258">
                  <c:v>34.063999999999481</c:v>
                </c:pt>
                <c:pt idx="4259">
                  <c:v>34.071999999999477</c:v>
                </c:pt>
                <c:pt idx="4260">
                  <c:v>34.07999999999948</c:v>
                </c:pt>
                <c:pt idx="4261">
                  <c:v>34.087999999999475</c:v>
                </c:pt>
                <c:pt idx="4262">
                  <c:v>34.095999999999499</c:v>
                </c:pt>
                <c:pt idx="4263">
                  <c:v>34.103999999999488</c:v>
                </c:pt>
                <c:pt idx="4264">
                  <c:v>34.111999999999497</c:v>
                </c:pt>
                <c:pt idx="4265">
                  <c:v>34.1199999999995</c:v>
                </c:pt>
                <c:pt idx="4266">
                  <c:v>34.127999999999503</c:v>
                </c:pt>
                <c:pt idx="4267">
                  <c:v>34.135999999999513</c:v>
                </c:pt>
                <c:pt idx="4268">
                  <c:v>34.143999999999508</c:v>
                </c:pt>
                <c:pt idx="4269">
                  <c:v>34.151999999999504</c:v>
                </c:pt>
                <c:pt idx="4270">
                  <c:v>34.159999999999506</c:v>
                </c:pt>
                <c:pt idx="4271">
                  <c:v>34.167999999999516</c:v>
                </c:pt>
                <c:pt idx="4272">
                  <c:v>34.175999999999533</c:v>
                </c:pt>
                <c:pt idx="4273">
                  <c:v>34.183999999999529</c:v>
                </c:pt>
                <c:pt idx="4274">
                  <c:v>34.191999999999531</c:v>
                </c:pt>
                <c:pt idx="4275">
                  <c:v>34.199999999999548</c:v>
                </c:pt>
                <c:pt idx="4276">
                  <c:v>34.207999999999537</c:v>
                </c:pt>
                <c:pt idx="4277">
                  <c:v>34.215999999999539</c:v>
                </c:pt>
                <c:pt idx="4278">
                  <c:v>34.223999999999556</c:v>
                </c:pt>
                <c:pt idx="4279">
                  <c:v>34.231999999999552</c:v>
                </c:pt>
                <c:pt idx="4280">
                  <c:v>34.239999999999561</c:v>
                </c:pt>
                <c:pt idx="4281">
                  <c:v>34.247999999999557</c:v>
                </c:pt>
                <c:pt idx="4282">
                  <c:v>34.25599999999956</c:v>
                </c:pt>
                <c:pt idx="4283">
                  <c:v>34.263999999999562</c:v>
                </c:pt>
                <c:pt idx="4284">
                  <c:v>34.271999999999565</c:v>
                </c:pt>
                <c:pt idx="4285">
                  <c:v>34.279999999999568</c:v>
                </c:pt>
                <c:pt idx="4286">
                  <c:v>34.287999999999577</c:v>
                </c:pt>
                <c:pt idx="4287">
                  <c:v>34.295999999999594</c:v>
                </c:pt>
                <c:pt idx="4288">
                  <c:v>34.303999999999576</c:v>
                </c:pt>
                <c:pt idx="4289">
                  <c:v>34.311999999999571</c:v>
                </c:pt>
                <c:pt idx="4290">
                  <c:v>34.319999999999574</c:v>
                </c:pt>
                <c:pt idx="4291">
                  <c:v>34.327999999999591</c:v>
                </c:pt>
                <c:pt idx="4292">
                  <c:v>34.335999999999601</c:v>
                </c:pt>
                <c:pt idx="4293">
                  <c:v>34.343999999999596</c:v>
                </c:pt>
                <c:pt idx="4294">
                  <c:v>34.351999999999592</c:v>
                </c:pt>
                <c:pt idx="4295">
                  <c:v>34.359999999999594</c:v>
                </c:pt>
                <c:pt idx="4296">
                  <c:v>34.367999999999604</c:v>
                </c:pt>
                <c:pt idx="4297">
                  <c:v>34.375999999999614</c:v>
                </c:pt>
                <c:pt idx="4298">
                  <c:v>34.383999999999602</c:v>
                </c:pt>
                <c:pt idx="4299">
                  <c:v>34.391999999999605</c:v>
                </c:pt>
                <c:pt idx="4300">
                  <c:v>34.399999999999629</c:v>
                </c:pt>
                <c:pt idx="4301">
                  <c:v>34.407999999999625</c:v>
                </c:pt>
                <c:pt idx="4302">
                  <c:v>34.415999999999634</c:v>
                </c:pt>
                <c:pt idx="4303">
                  <c:v>34.423999999999637</c:v>
                </c:pt>
                <c:pt idx="4304">
                  <c:v>34.43199999999964</c:v>
                </c:pt>
                <c:pt idx="4305">
                  <c:v>34.439999999999642</c:v>
                </c:pt>
                <c:pt idx="4306">
                  <c:v>34.447999999999645</c:v>
                </c:pt>
                <c:pt idx="4307">
                  <c:v>34.455999999999655</c:v>
                </c:pt>
                <c:pt idx="4308">
                  <c:v>34.463999999999658</c:v>
                </c:pt>
                <c:pt idx="4309">
                  <c:v>34.471999999999646</c:v>
                </c:pt>
                <c:pt idx="4310">
                  <c:v>34.479999999999656</c:v>
                </c:pt>
                <c:pt idx="4311">
                  <c:v>34.487999999999651</c:v>
                </c:pt>
                <c:pt idx="4312">
                  <c:v>34.495999999999668</c:v>
                </c:pt>
                <c:pt idx="4313">
                  <c:v>34.503999999999678</c:v>
                </c:pt>
                <c:pt idx="4314">
                  <c:v>34.511999999999674</c:v>
                </c:pt>
                <c:pt idx="4315">
                  <c:v>34.519999999999676</c:v>
                </c:pt>
                <c:pt idx="4316">
                  <c:v>34.527999999999686</c:v>
                </c:pt>
                <c:pt idx="4317">
                  <c:v>34.535999999999689</c:v>
                </c:pt>
                <c:pt idx="4318">
                  <c:v>34.543999999999691</c:v>
                </c:pt>
                <c:pt idx="4319">
                  <c:v>34.551999999999694</c:v>
                </c:pt>
                <c:pt idx="4320">
                  <c:v>34.559999999999711</c:v>
                </c:pt>
                <c:pt idx="4321">
                  <c:v>34.567999999999721</c:v>
                </c:pt>
                <c:pt idx="4322">
                  <c:v>34.575999999999723</c:v>
                </c:pt>
                <c:pt idx="4323">
                  <c:v>34.583999999999712</c:v>
                </c:pt>
                <c:pt idx="4324">
                  <c:v>34.591999999999729</c:v>
                </c:pt>
                <c:pt idx="4325">
                  <c:v>34.599999999999739</c:v>
                </c:pt>
                <c:pt idx="4326">
                  <c:v>34.607999999999734</c:v>
                </c:pt>
                <c:pt idx="4327">
                  <c:v>34.615999999999744</c:v>
                </c:pt>
                <c:pt idx="4328">
                  <c:v>34.623999999999747</c:v>
                </c:pt>
                <c:pt idx="4329">
                  <c:v>34.631999999999749</c:v>
                </c:pt>
                <c:pt idx="4330">
                  <c:v>34.639999999999759</c:v>
                </c:pt>
                <c:pt idx="4331">
                  <c:v>34.647999999999755</c:v>
                </c:pt>
                <c:pt idx="4332">
                  <c:v>34.655999999999757</c:v>
                </c:pt>
                <c:pt idx="4333">
                  <c:v>34.663999999999767</c:v>
                </c:pt>
                <c:pt idx="4334">
                  <c:v>34.671999999999763</c:v>
                </c:pt>
                <c:pt idx="4335">
                  <c:v>34.679999999999772</c:v>
                </c:pt>
                <c:pt idx="4336">
                  <c:v>34.687999999999761</c:v>
                </c:pt>
                <c:pt idx="4337">
                  <c:v>34.695999999999785</c:v>
                </c:pt>
                <c:pt idx="4338">
                  <c:v>34.70399999999978</c:v>
                </c:pt>
                <c:pt idx="4339">
                  <c:v>34.711999999999769</c:v>
                </c:pt>
                <c:pt idx="4340">
                  <c:v>34.719999999999786</c:v>
                </c:pt>
                <c:pt idx="4341">
                  <c:v>34.727999999999795</c:v>
                </c:pt>
                <c:pt idx="4342">
                  <c:v>34.735999999999812</c:v>
                </c:pt>
                <c:pt idx="4343">
                  <c:v>34.743999999999808</c:v>
                </c:pt>
                <c:pt idx="4344">
                  <c:v>34.751999999999789</c:v>
                </c:pt>
                <c:pt idx="4345">
                  <c:v>34.759999999999806</c:v>
                </c:pt>
                <c:pt idx="4346">
                  <c:v>34.767999999999816</c:v>
                </c:pt>
                <c:pt idx="4347">
                  <c:v>34.775999999999819</c:v>
                </c:pt>
                <c:pt idx="4348">
                  <c:v>34.783999999999814</c:v>
                </c:pt>
                <c:pt idx="4349">
                  <c:v>34.791999999999824</c:v>
                </c:pt>
                <c:pt idx="4350">
                  <c:v>34.799999999999834</c:v>
                </c:pt>
                <c:pt idx="4351">
                  <c:v>34.807999999999815</c:v>
                </c:pt>
                <c:pt idx="4352">
                  <c:v>34.815999999999818</c:v>
                </c:pt>
                <c:pt idx="4353">
                  <c:v>34.823999999999835</c:v>
                </c:pt>
                <c:pt idx="4354">
                  <c:v>34.831999999999823</c:v>
                </c:pt>
                <c:pt idx="4355">
                  <c:v>34.839999999999833</c:v>
                </c:pt>
                <c:pt idx="4356">
                  <c:v>34.847999999999828</c:v>
                </c:pt>
                <c:pt idx="4357">
                  <c:v>34.855999999999838</c:v>
                </c:pt>
                <c:pt idx="4358">
                  <c:v>34.863999999999855</c:v>
                </c:pt>
                <c:pt idx="4359">
                  <c:v>34.871999999999851</c:v>
                </c:pt>
                <c:pt idx="4360">
                  <c:v>34.879999999999853</c:v>
                </c:pt>
                <c:pt idx="4361">
                  <c:v>34.887999999999849</c:v>
                </c:pt>
                <c:pt idx="4362">
                  <c:v>34.895999999999866</c:v>
                </c:pt>
                <c:pt idx="4363">
                  <c:v>34.903999999999861</c:v>
                </c:pt>
                <c:pt idx="4364">
                  <c:v>34.911999999999864</c:v>
                </c:pt>
                <c:pt idx="4365">
                  <c:v>34.919999999999867</c:v>
                </c:pt>
                <c:pt idx="4366">
                  <c:v>34.927999999999869</c:v>
                </c:pt>
                <c:pt idx="4367">
                  <c:v>34.935999999999886</c:v>
                </c:pt>
                <c:pt idx="4368">
                  <c:v>34.943999999999882</c:v>
                </c:pt>
                <c:pt idx="4369">
                  <c:v>34.951999999999877</c:v>
                </c:pt>
                <c:pt idx="4370">
                  <c:v>34.95999999999988</c:v>
                </c:pt>
                <c:pt idx="4371">
                  <c:v>34.967999999999883</c:v>
                </c:pt>
                <c:pt idx="4372">
                  <c:v>34.975999999999907</c:v>
                </c:pt>
                <c:pt idx="4373">
                  <c:v>34.983999999999902</c:v>
                </c:pt>
                <c:pt idx="4374">
                  <c:v>34.991999999999912</c:v>
                </c:pt>
                <c:pt idx="4375">
                  <c:v>34.999999999999915</c:v>
                </c:pt>
                <c:pt idx="4376">
                  <c:v>35.007999999999903</c:v>
                </c:pt>
                <c:pt idx="4377">
                  <c:v>35.015999999999913</c:v>
                </c:pt>
                <c:pt idx="4378">
                  <c:v>35.023999999999923</c:v>
                </c:pt>
                <c:pt idx="4379">
                  <c:v>35.031999999999918</c:v>
                </c:pt>
                <c:pt idx="4380">
                  <c:v>35.039999999999935</c:v>
                </c:pt>
                <c:pt idx="4381">
                  <c:v>35.047999999999931</c:v>
                </c:pt>
                <c:pt idx="4382">
                  <c:v>35.055999999999933</c:v>
                </c:pt>
                <c:pt idx="4383">
                  <c:v>35.063999999999943</c:v>
                </c:pt>
                <c:pt idx="4384">
                  <c:v>35.071999999999932</c:v>
                </c:pt>
                <c:pt idx="4385">
                  <c:v>35.079999999999949</c:v>
                </c:pt>
                <c:pt idx="4386">
                  <c:v>35.087999999999937</c:v>
                </c:pt>
                <c:pt idx="4387">
                  <c:v>35.095999999999968</c:v>
                </c:pt>
                <c:pt idx="4388">
                  <c:v>35.103999999999964</c:v>
                </c:pt>
                <c:pt idx="4389">
                  <c:v>35.111999999999952</c:v>
                </c:pt>
                <c:pt idx="4390">
                  <c:v>35.119999999999962</c:v>
                </c:pt>
                <c:pt idx="4391">
                  <c:v>35.127999999999972</c:v>
                </c:pt>
                <c:pt idx="4392">
                  <c:v>35.135999999999974</c:v>
                </c:pt>
                <c:pt idx="4393">
                  <c:v>35.143999999999963</c:v>
                </c:pt>
                <c:pt idx="4394">
                  <c:v>35.151999999999965</c:v>
                </c:pt>
                <c:pt idx="4395">
                  <c:v>35.159999999999982</c:v>
                </c:pt>
                <c:pt idx="4396">
                  <c:v>35.167999999999992</c:v>
                </c:pt>
                <c:pt idx="4397">
                  <c:v>35.175999999999995</c:v>
                </c:pt>
                <c:pt idx="4398">
                  <c:v>35.183999999999983</c:v>
                </c:pt>
                <c:pt idx="4399">
                  <c:v>35.192</c:v>
                </c:pt>
                <c:pt idx="4400">
                  <c:v>35.20000000000001</c:v>
                </c:pt>
                <c:pt idx="4401">
                  <c:v>35.208000000000006</c:v>
                </c:pt>
                <c:pt idx="4402">
                  <c:v>35.216000000000008</c:v>
                </c:pt>
                <c:pt idx="4403">
                  <c:v>35.224000000000011</c:v>
                </c:pt>
                <c:pt idx="4404">
                  <c:v>35.232000000000021</c:v>
                </c:pt>
                <c:pt idx="4405">
                  <c:v>35.240000000000009</c:v>
                </c:pt>
                <c:pt idx="4406">
                  <c:v>35.248000000000012</c:v>
                </c:pt>
                <c:pt idx="4407">
                  <c:v>35.256000000000014</c:v>
                </c:pt>
                <c:pt idx="4408">
                  <c:v>35.264000000000017</c:v>
                </c:pt>
                <c:pt idx="4409">
                  <c:v>35.272000000000034</c:v>
                </c:pt>
                <c:pt idx="4410">
                  <c:v>35.28000000000003</c:v>
                </c:pt>
                <c:pt idx="4411">
                  <c:v>35.288000000000032</c:v>
                </c:pt>
                <c:pt idx="4412">
                  <c:v>35.296000000000049</c:v>
                </c:pt>
                <c:pt idx="4413">
                  <c:v>35.304000000000023</c:v>
                </c:pt>
                <c:pt idx="4414">
                  <c:v>35.31200000000004</c:v>
                </c:pt>
                <c:pt idx="4415">
                  <c:v>35.320000000000043</c:v>
                </c:pt>
                <c:pt idx="4416">
                  <c:v>35.328000000000053</c:v>
                </c:pt>
                <c:pt idx="4417">
                  <c:v>35.336000000000048</c:v>
                </c:pt>
                <c:pt idx="4418">
                  <c:v>35.344000000000044</c:v>
                </c:pt>
                <c:pt idx="4419">
                  <c:v>35.352000000000054</c:v>
                </c:pt>
                <c:pt idx="4420">
                  <c:v>35.360000000000056</c:v>
                </c:pt>
                <c:pt idx="4421">
                  <c:v>35.368000000000066</c:v>
                </c:pt>
                <c:pt idx="4422">
                  <c:v>35.376000000000055</c:v>
                </c:pt>
                <c:pt idx="4423">
                  <c:v>35.384000000000057</c:v>
                </c:pt>
                <c:pt idx="4424">
                  <c:v>35.392000000000081</c:v>
                </c:pt>
                <c:pt idx="4425">
                  <c:v>35.400000000000077</c:v>
                </c:pt>
                <c:pt idx="4426">
                  <c:v>35.408000000000087</c:v>
                </c:pt>
                <c:pt idx="4427">
                  <c:v>35.416000000000075</c:v>
                </c:pt>
                <c:pt idx="4428">
                  <c:v>35.424000000000092</c:v>
                </c:pt>
                <c:pt idx="4429">
                  <c:v>35.432000000000102</c:v>
                </c:pt>
                <c:pt idx="4430">
                  <c:v>35.440000000000097</c:v>
                </c:pt>
                <c:pt idx="4431">
                  <c:v>35.4480000000001</c:v>
                </c:pt>
                <c:pt idx="4432">
                  <c:v>35.456000000000095</c:v>
                </c:pt>
                <c:pt idx="4433">
                  <c:v>35.464000000000105</c:v>
                </c:pt>
                <c:pt idx="4434">
                  <c:v>35.472000000000115</c:v>
                </c:pt>
                <c:pt idx="4435">
                  <c:v>35.480000000000103</c:v>
                </c:pt>
                <c:pt idx="4436">
                  <c:v>35.48800000000012</c:v>
                </c:pt>
                <c:pt idx="4437">
                  <c:v>35.496000000000123</c:v>
                </c:pt>
                <c:pt idx="4438">
                  <c:v>35.504000000000126</c:v>
                </c:pt>
                <c:pt idx="4439">
                  <c:v>35.512000000000128</c:v>
                </c:pt>
                <c:pt idx="4440">
                  <c:v>35.520000000000131</c:v>
                </c:pt>
                <c:pt idx="4441">
                  <c:v>35.528000000000155</c:v>
                </c:pt>
                <c:pt idx="4442">
                  <c:v>35.536000000000143</c:v>
                </c:pt>
                <c:pt idx="4443">
                  <c:v>35.544000000000146</c:v>
                </c:pt>
                <c:pt idx="4444">
                  <c:v>35.552000000000149</c:v>
                </c:pt>
                <c:pt idx="4445">
                  <c:v>35.560000000000151</c:v>
                </c:pt>
                <c:pt idx="4446">
                  <c:v>35.568000000000161</c:v>
                </c:pt>
                <c:pt idx="4447">
                  <c:v>35.576000000000157</c:v>
                </c:pt>
                <c:pt idx="4448">
                  <c:v>35.584000000000152</c:v>
                </c:pt>
                <c:pt idx="4449">
                  <c:v>35.592000000000169</c:v>
                </c:pt>
                <c:pt idx="4450">
                  <c:v>35.600000000000172</c:v>
                </c:pt>
                <c:pt idx="4451">
                  <c:v>35.608000000000182</c:v>
                </c:pt>
                <c:pt idx="4452">
                  <c:v>35.616000000000177</c:v>
                </c:pt>
                <c:pt idx="4453">
                  <c:v>35.62400000000018</c:v>
                </c:pt>
                <c:pt idx="4454">
                  <c:v>35.632000000000183</c:v>
                </c:pt>
                <c:pt idx="4455">
                  <c:v>35.640000000000192</c:v>
                </c:pt>
                <c:pt idx="4456">
                  <c:v>35.648000000000202</c:v>
                </c:pt>
                <c:pt idx="4457">
                  <c:v>35.656000000000198</c:v>
                </c:pt>
                <c:pt idx="4458">
                  <c:v>35.6640000000002</c:v>
                </c:pt>
                <c:pt idx="4459">
                  <c:v>35.672000000000203</c:v>
                </c:pt>
                <c:pt idx="4460">
                  <c:v>35.680000000000206</c:v>
                </c:pt>
                <c:pt idx="4461">
                  <c:v>35.688000000000208</c:v>
                </c:pt>
                <c:pt idx="4462">
                  <c:v>35.696000000000218</c:v>
                </c:pt>
                <c:pt idx="4463">
                  <c:v>35.704000000000221</c:v>
                </c:pt>
                <c:pt idx="4464">
                  <c:v>35.712000000000231</c:v>
                </c:pt>
                <c:pt idx="4465">
                  <c:v>35.720000000000233</c:v>
                </c:pt>
                <c:pt idx="4466">
                  <c:v>35.728000000000243</c:v>
                </c:pt>
                <c:pt idx="4467">
                  <c:v>35.736000000000232</c:v>
                </c:pt>
                <c:pt idx="4468">
                  <c:v>35.744000000000234</c:v>
                </c:pt>
                <c:pt idx="4469">
                  <c:v>35.752000000000251</c:v>
                </c:pt>
                <c:pt idx="4470">
                  <c:v>35.760000000000261</c:v>
                </c:pt>
                <c:pt idx="4471">
                  <c:v>35.768000000000264</c:v>
                </c:pt>
                <c:pt idx="4472">
                  <c:v>35.776000000000252</c:v>
                </c:pt>
                <c:pt idx="4473">
                  <c:v>35.784000000000255</c:v>
                </c:pt>
                <c:pt idx="4474">
                  <c:v>35.792000000000272</c:v>
                </c:pt>
                <c:pt idx="4475">
                  <c:v>35.800000000000246</c:v>
                </c:pt>
                <c:pt idx="4476">
                  <c:v>35.80800000000027</c:v>
                </c:pt>
                <c:pt idx="4477">
                  <c:v>35.816000000000258</c:v>
                </c:pt>
                <c:pt idx="4478">
                  <c:v>35.824000000000275</c:v>
                </c:pt>
                <c:pt idx="4479">
                  <c:v>35.832000000000278</c:v>
                </c:pt>
                <c:pt idx="4480">
                  <c:v>35.840000000000266</c:v>
                </c:pt>
                <c:pt idx="4481">
                  <c:v>35.848000000000276</c:v>
                </c:pt>
                <c:pt idx="4482">
                  <c:v>35.856000000000272</c:v>
                </c:pt>
                <c:pt idx="4483">
                  <c:v>35.864000000000296</c:v>
                </c:pt>
                <c:pt idx="4484">
                  <c:v>35.872000000000298</c:v>
                </c:pt>
                <c:pt idx="4485">
                  <c:v>35.880000000000294</c:v>
                </c:pt>
                <c:pt idx="4486">
                  <c:v>35.888000000000304</c:v>
                </c:pt>
                <c:pt idx="4487">
                  <c:v>35.896000000000306</c:v>
                </c:pt>
                <c:pt idx="4488">
                  <c:v>35.904000000000295</c:v>
                </c:pt>
                <c:pt idx="4489">
                  <c:v>35.912000000000305</c:v>
                </c:pt>
                <c:pt idx="4490">
                  <c:v>35.920000000000321</c:v>
                </c:pt>
                <c:pt idx="4491">
                  <c:v>35.928000000000331</c:v>
                </c:pt>
                <c:pt idx="4492">
                  <c:v>35.936000000000327</c:v>
                </c:pt>
                <c:pt idx="4493">
                  <c:v>35.944000000000315</c:v>
                </c:pt>
                <c:pt idx="4494">
                  <c:v>35.952000000000325</c:v>
                </c:pt>
                <c:pt idx="4495">
                  <c:v>35.960000000000335</c:v>
                </c:pt>
                <c:pt idx="4496">
                  <c:v>35.968000000000337</c:v>
                </c:pt>
                <c:pt idx="4497">
                  <c:v>35.976000000000347</c:v>
                </c:pt>
                <c:pt idx="4498">
                  <c:v>35.984000000000336</c:v>
                </c:pt>
                <c:pt idx="4499">
                  <c:v>35.992000000000353</c:v>
                </c:pt>
                <c:pt idx="4500">
                  <c:v>36.000000000000355</c:v>
                </c:pt>
                <c:pt idx="4501">
                  <c:v>36.008000000000358</c:v>
                </c:pt>
                <c:pt idx="4502">
                  <c:v>36.016000000000354</c:v>
                </c:pt>
                <c:pt idx="4503">
                  <c:v>36.024000000000356</c:v>
                </c:pt>
                <c:pt idx="4504">
                  <c:v>36.032000000000366</c:v>
                </c:pt>
                <c:pt idx="4505">
                  <c:v>36.040000000000376</c:v>
                </c:pt>
                <c:pt idx="4506">
                  <c:v>36.048000000000378</c:v>
                </c:pt>
                <c:pt idx="4507">
                  <c:v>36.056000000000374</c:v>
                </c:pt>
                <c:pt idx="4508">
                  <c:v>36.064000000000384</c:v>
                </c:pt>
                <c:pt idx="4509">
                  <c:v>36.072000000000386</c:v>
                </c:pt>
                <c:pt idx="4510">
                  <c:v>36.080000000000375</c:v>
                </c:pt>
                <c:pt idx="4511">
                  <c:v>36.088000000000392</c:v>
                </c:pt>
                <c:pt idx="4512">
                  <c:v>36.096000000000402</c:v>
                </c:pt>
                <c:pt idx="4513">
                  <c:v>36.104000000000404</c:v>
                </c:pt>
                <c:pt idx="4514">
                  <c:v>36.112000000000407</c:v>
                </c:pt>
                <c:pt idx="4515">
                  <c:v>36.12000000000041</c:v>
                </c:pt>
                <c:pt idx="4516">
                  <c:v>36.128000000000412</c:v>
                </c:pt>
                <c:pt idx="4517">
                  <c:v>36.136000000000415</c:v>
                </c:pt>
                <c:pt idx="4518">
                  <c:v>36.144000000000403</c:v>
                </c:pt>
                <c:pt idx="4519">
                  <c:v>36.15200000000042</c:v>
                </c:pt>
                <c:pt idx="4520">
                  <c:v>36.160000000000423</c:v>
                </c:pt>
                <c:pt idx="4521">
                  <c:v>36.168000000000433</c:v>
                </c:pt>
                <c:pt idx="4522">
                  <c:v>36.176000000000435</c:v>
                </c:pt>
                <c:pt idx="4523">
                  <c:v>36.184000000000424</c:v>
                </c:pt>
                <c:pt idx="4524">
                  <c:v>36.192000000000455</c:v>
                </c:pt>
                <c:pt idx="4525">
                  <c:v>36.200000000000443</c:v>
                </c:pt>
                <c:pt idx="4526">
                  <c:v>36.208000000000453</c:v>
                </c:pt>
                <c:pt idx="4527">
                  <c:v>36.216000000000449</c:v>
                </c:pt>
                <c:pt idx="4528">
                  <c:v>36.224000000000451</c:v>
                </c:pt>
                <c:pt idx="4529">
                  <c:v>36.232000000000461</c:v>
                </c:pt>
                <c:pt idx="4530">
                  <c:v>36.240000000000464</c:v>
                </c:pt>
                <c:pt idx="4531">
                  <c:v>36.248000000000467</c:v>
                </c:pt>
                <c:pt idx="4532">
                  <c:v>36.256000000000455</c:v>
                </c:pt>
                <c:pt idx="4533">
                  <c:v>36.264000000000472</c:v>
                </c:pt>
                <c:pt idx="4534">
                  <c:v>36.272000000000482</c:v>
                </c:pt>
                <c:pt idx="4535">
                  <c:v>36.280000000000477</c:v>
                </c:pt>
                <c:pt idx="4536">
                  <c:v>36.28800000000048</c:v>
                </c:pt>
                <c:pt idx="4537">
                  <c:v>36.296000000000504</c:v>
                </c:pt>
                <c:pt idx="4538">
                  <c:v>36.304000000000478</c:v>
                </c:pt>
                <c:pt idx="4539">
                  <c:v>36.312000000000495</c:v>
                </c:pt>
                <c:pt idx="4540">
                  <c:v>36.320000000000498</c:v>
                </c:pt>
                <c:pt idx="4541">
                  <c:v>36.3280000000005</c:v>
                </c:pt>
                <c:pt idx="4542">
                  <c:v>36.336000000000496</c:v>
                </c:pt>
                <c:pt idx="4543">
                  <c:v>36.344000000000491</c:v>
                </c:pt>
                <c:pt idx="4544">
                  <c:v>36.352000000000501</c:v>
                </c:pt>
                <c:pt idx="4545">
                  <c:v>36.360000000000504</c:v>
                </c:pt>
                <c:pt idx="4546">
                  <c:v>36.368000000000521</c:v>
                </c:pt>
                <c:pt idx="4547">
                  <c:v>36.376000000000509</c:v>
                </c:pt>
                <c:pt idx="4548">
                  <c:v>36.384000000000505</c:v>
                </c:pt>
                <c:pt idx="4549">
                  <c:v>36.392000000000529</c:v>
                </c:pt>
                <c:pt idx="4550">
                  <c:v>36.400000000000524</c:v>
                </c:pt>
                <c:pt idx="4551">
                  <c:v>36.408000000000541</c:v>
                </c:pt>
                <c:pt idx="4552">
                  <c:v>36.416000000000544</c:v>
                </c:pt>
                <c:pt idx="4553">
                  <c:v>36.424000000000547</c:v>
                </c:pt>
                <c:pt idx="4554">
                  <c:v>36.432000000000549</c:v>
                </c:pt>
                <c:pt idx="4555">
                  <c:v>36.440000000000545</c:v>
                </c:pt>
                <c:pt idx="4556">
                  <c:v>36.448000000000555</c:v>
                </c:pt>
                <c:pt idx="4557">
                  <c:v>36.456000000000543</c:v>
                </c:pt>
                <c:pt idx="4558">
                  <c:v>36.464000000000546</c:v>
                </c:pt>
                <c:pt idx="4559">
                  <c:v>36.47200000000057</c:v>
                </c:pt>
                <c:pt idx="4560">
                  <c:v>36.480000000000558</c:v>
                </c:pt>
                <c:pt idx="4561">
                  <c:v>36.488000000000575</c:v>
                </c:pt>
                <c:pt idx="4562">
                  <c:v>36.496000000000578</c:v>
                </c:pt>
                <c:pt idx="4563">
                  <c:v>36.504000000000566</c:v>
                </c:pt>
                <c:pt idx="4564">
                  <c:v>36.512000000000576</c:v>
                </c:pt>
                <c:pt idx="4565">
                  <c:v>36.520000000000586</c:v>
                </c:pt>
                <c:pt idx="4566">
                  <c:v>36.528000000000603</c:v>
                </c:pt>
                <c:pt idx="4567">
                  <c:v>36.536000000000598</c:v>
                </c:pt>
                <c:pt idx="4568">
                  <c:v>36.544000000000594</c:v>
                </c:pt>
                <c:pt idx="4569">
                  <c:v>36.552000000000604</c:v>
                </c:pt>
                <c:pt idx="4570">
                  <c:v>36.560000000000606</c:v>
                </c:pt>
                <c:pt idx="4571">
                  <c:v>36.568000000000609</c:v>
                </c:pt>
                <c:pt idx="4572">
                  <c:v>36.576000000000604</c:v>
                </c:pt>
                <c:pt idx="4573">
                  <c:v>36.584000000000607</c:v>
                </c:pt>
                <c:pt idx="4574">
                  <c:v>36.592000000000631</c:v>
                </c:pt>
                <c:pt idx="4575">
                  <c:v>36.600000000000627</c:v>
                </c:pt>
                <c:pt idx="4576">
                  <c:v>36.608000000000629</c:v>
                </c:pt>
                <c:pt idx="4577">
                  <c:v>36.616000000000625</c:v>
                </c:pt>
                <c:pt idx="4578">
                  <c:v>36.624000000000635</c:v>
                </c:pt>
                <c:pt idx="4579">
                  <c:v>36.632000000000637</c:v>
                </c:pt>
                <c:pt idx="4580">
                  <c:v>36.640000000000647</c:v>
                </c:pt>
                <c:pt idx="4581">
                  <c:v>36.64800000000065</c:v>
                </c:pt>
                <c:pt idx="4582">
                  <c:v>36.656000000000645</c:v>
                </c:pt>
                <c:pt idx="4583">
                  <c:v>36.664000000000655</c:v>
                </c:pt>
                <c:pt idx="4584">
                  <c:v>36.672000000000658</c:v>
                </c:pt>
                <c:pt idx="4585">
                  <c:v>36.680000000000646</c:v>
                </c:pt>
                <c:pt idx="4586">
                  <c:v>36.688000000000656</c:v>
                </c:pt>
                <c:pt idx="4587">
                  <c:v>36.696000000000673</c:v>
                </c:pt>
                <c:pt idx="4588">
                  <c:v>36.704000000000676</c:v>
                </c:pt>
                <c:pt idx="4589">
                  <c:v>36.712000000000678</c:v>
                </c:pt>
                <c:pt idx="4590">
                  <c:v>36.720000000000681</c:v>
                </c:pt>
                <c:pt idx="4591">
                  <c:v>36.728000000000698</c:v>
                </c:pt>
                <c:pt idx="4592">
                  <c:v>36.736000000000686</c:v>
                </c:pt>
                <c:pt idx="4593">
                  <c:v>36.744000000000675</c:v>
                </c:pt>
                <c:pt idx="4594">
                  <c:v>36.752000000000699</c:v>
                </c:pt>
                <c:pt idx="4595">
                  <c:v>36.760000000000716</c:v>
                </c:pt>
                <c:pt idx="4596">
                  <c:v>36.768000000000725</c:v>
                </c:pt>
                <c:pt idx="4597">
                  <c:v>36.776000000000721</c:v>
                </c:pt>
                <c:pt idx="4598">
                  <c:v>36.784000000000709</c:v>
                </c:pt>
                <c:pt idx="4599">
                  <c:v>36.792000000000726</c:v>
                </c:pt>
                <c:pt idx="4600">
                  <c:v>36.800000000000715</c:v>
                </c:pt>
                <c:pt idx="4601">
                  <c:v>36.808000000000732</c:v>
                </c:pt>
                <c:pt idx="4602">
                  <c:v>36.816000000000727</c:v>
                </c:pt>
                <c:pt idx="4603">
                  <c:v>36.82400000000073</c:v>
                </c:pt>
                <c:pt idx="4604">
                  <c:v>36.832000000000733</c:v>
                </c:pt>
                <c:pt idx="4605">
                  <c:v>36.840000000000735</c:v>
                </c:pt>
                <c:pt idx="4606">
                  <c:v>36.848000000000738</c:v>
                </c:pt>
                <c:pt idx="4607">
                  <c:v>36.856000000000741</c:v>
                </c:pt>
                <c:pt idx="4608">
                  <c:v>36.86400000000075</c:v>
                </c:pt>
                <c:pt idx="4609">
                  <c:v>36.872000000000753</c:v>
                </c:pt>
                <c:pt idx="4610">
                  <c:v>36.880000000000756</c:v>
                </c:pt>
                <c:pt idx="4611">
                  <c:v>36.888000000000758</c:v>
                </c:pt>
                <c:pt idx="4612">
                  <c:v>36.896000000000761</c:v>
                </c:pt>
                <c:pt idx="4613">
                  <c:v>36.904000000000764</c:v>
                </c:pt>
                <c:pt idx="4614">
                  <c:v>36.912000000000766</c:v>
                </c:pt>
                <c:pt idx="4615">
                  <c:v>36.920000000000783</c:v>
                </c:pt>
                <c:pt idx="4616">
                  <c:v>36.928000000000793</c:v>
                </c:pt>
                <c:pt idx="4617">
                  <c:v>36.936000000000782</c:v>
                </c:pt>
                <c:pt idx="4618">
                  <c:v>36.944000000000784</c:v>
                </c:pt>
                <c:pt idx="4619">
                  <c:v>36.952000000000787</c:v>
                </c:pt>
                <c:pt idx="4620">
                  <c:v>36.960000000000804</c:v>
                </c:pt>
                <c:pt idx="4621">
                  <c:v>36.968000000000806</c:v>
                </c:pt>
                <c:pt idx="4622">
                  <c:v>36.976000000000802</c:v>
                </c:pt>
                <c:pt idx="4623">
                  <c:v>36.984000000000805</c:v>
                </c:pt>
                <c:pt idx="4624">
                  <c:v>36.992000000000822</c:v>
                </c:pt>
                <c:pt idx="4625">
                  <c:v>37.00000000000081</c:v>
                </c:pt>
                <c:pt idx="4626">
                  <c:v>37.008000000000813</c:v>
                </c:pt>
                <c:pt idx="4627">
                  <c:v>37.016000000000815</c:v>
                </c:pt>
                <c:pt idx="4628">
                  <c:v>37.024000000000818</c:v>
                </c:pt>
                <c:pt idx="4629">
                  <c:v>37.032000000000842</c:v>
                </c:pt>
                <c:pt idx="4630">
                  <c:v>37.04000000000083</c:v>
                </c:pt>
                <c:pt idx="4631">
                  <c:v>37.048000000000833</c:v>
                </c:pt>
                <c:pt idx="4632">
                  <c:v>37.056000000000836</c:v>
                </c:pt>
                <c:pt idx="4633">
                  <c:v>37.064000000000838</c:v>
                </c:pt>
                <c:pt idx="4634">
                  <c:v>37.072000000000855</c:v>
                </c:pt>
                <c:pt idx="4635">
                  <c:v>37.080000000000851</c:v>
                </c:pt>
                <c:pt idx="4636">
                  <c:v>37.088000000000861</c:v>
                </c:pt>
                <c:pt idx="4637">
                  <c:v>37.096000000000863</c:v>
                </c:pt>
                <c:pt idx="4638">
                  <c:v>37.104000000000859</c:v>
                </c:pt>
                <c:pt idx="4639">
                  <c:v>37.112000000000862</c:v>
                </c:pt>
                <c:pt idx="4640">
                  <c:v>37.120000000000879</c:v>
                </c:pt>
                <c:pt idx="4641">
                  <c:v>37.128000000000888</c:v>
                </c:pt>
                <c:pt idx="4642">
                  <c:v>37.136000000000884</c:v>
                </c:pt>
                <c:pt idx="4643">
                  <c:v>37.144000000000872</c:v>
                </c:pt>
                <c:pt idx="4644">
                  <c:v>37.152000000000882</c:v>
                </c:pt>
                <c:pt idx="4645">
                  <c:v>37.160000000000899</c:v>
                </c:pt>
                <c:pt idx="4646">
                  <c:v>37.168000000000909</c:v>
                </c:pt>
                <c:pt idx="4647">
                  <c:v>37.176000000000904</c:v>
                </c:pt>
                <c:pt idx="4648">
                  <c:v>37.184000000000893</c:v>
                </c:pt>
                <c:pt idx="4649">
                  <c:v>37.192000000000917</c:v>
                </c:pt>
                <c:pt idx="4650">
                  <c:v>37.200000000000912</c:v>
                </c:pt>
                <c:pt idx="4651">
                  <c:v>37.208000000000915</c:v>
                </c:pt>
                <c:pt idx="4652">
                  <c:v>37.216000000000903</c:v>
                </c:pt>
                <c:pt idx="4653">
                  <c:v>37.224000000000913</c:v>
                </c:pt>
                <c:pt idx="4654">
                  <c:v>37.23200000000093</c:v>
                </c:pt>
                <c:pt idx="4655">
                  <c:v>37.240000000000919</c:v>
                </c:pt>
                <c:pt idx="4656">
                  <c:v>37.248000000000935</c:v>
                </c:pt>
                <c:pt idx="4657">
                  <c:v>37.256000000000931</c:v>
                </c:pt>
                <c:pt idx="4658">
                  <c:v>37.264000000000941</c:v>
                </c:pt>
                <c:pt idx="4659">
                  <c:v>37.272000000000943</c:v>
                </c:pt>
                <c:pt idx="4660">
                  <c:v>37.280000000000939</c:v>
                </c:pt>
                <c:pt idx="4661">
                  <c:v>37.288000000000956</c:v>
                </c:pt>
                <c:pt idx="4662">
                  <c:v>37.296000000000966</c:v>
                </c:pt>
                <c:pt idx="4663">
                  <c:v>37.304000000000947</c:v>
                </c:pt>
                <c:pt idx="4664">
                  <c:v>37.31200000000095</c:v>
                </c:pt>
                <c:pt idx="4665">
                  <c:v>37.320000000000952</c:v>
                </c:pt>
                <c:pt idx="4666">
                  <c:v>37.328000000000962</c:v>
                </c:pt>
                <c:pt idx="4667">
                  <c:v>37.336000000000958</c:v>
                </c:pt>
                <c:pt idx="4668">
                  <c:v>37.344000000000953</c:v>
                </c:pt>
                <c:pt idx="4669">
                  <c:v>37.35200000000097</c:v>
                </c:pt>
                <c:pt idx="4670">
                  <c:v>37.360000000000973</c:v>
                </c:pt>
                <c:pt idx="4671">
                  <c:v>37.368000000000983</c:v>
                </c:pt>
                <c:pt idx="4672">
                  <c:v>37.376000000000978</c:v>
                </c:pt>
                <c:pt idx="4673">
                  <c:v>37.384000000000974</c:v>
                </c:pt>
                <c:pt idx="4674">
                  <c:v>37.392000000000998</c:v>
                </c:pt>
                <c:pt idx="4675">
                  <c:v>37.400000000000986</c:v>
                </c:pt>
                <c:pt idx="4676">
                  <c:v>37.408000000001003</c:v>
                </c:pt>
                <c:pt idx="4677">
                  <c:v>37.416000000000999</c:v>
                </c:pt>
                <c:pt idx="4678">
                  <c:v>37.424000000001001</c:v>
                </c:pt>
                <c:pt idx="4679">
                  <c:v>37.432000000001011</c:v>
                </c:pt>
                <c:pt idx="4680">
                  <c:v>37.440000000001007</c:v>
                </c:pt>
                <c:pt idx="4681">
                  <c:v>37.448000000001009</c:v>
                </c:pt>
                <c:pt idx="4682">
                  <c:v>37.456000000001005</c:v>
                </c:pt>
                <c:pt idx="4683">
                  <c:v>37.464000000001015</c:v>
                </c:pt>
                <c:pt idx="4684">
                  <c:v>37.472000000001032</c:v>
                </c:pt>
                <c:pt idx="4685">
                  <c:v>37.480000000001027</c:v>
                </c:pt>
                <c:pt idx="4686">
                  <c:v>37.48800000000103</c:v>
                </c:pt>
                <c:pt idx="4687">
                  <c:v>37.496000000001033</c:v>
                </c:pt>
                <c:pt idx="4688">
                  <c:v>37.504000000001035</c:v>
                </c:pt>
                <c:pt idx="4689">
                  <c:v>37.512000000001038</c:v>
                </c:pt>
                <c:pt idx="4690">
                  <c:v>37.520000000001055</c:v>
                </c:pt>
                <c:pt idx="4691">
                  <c:v>37.528000000001065</c:v>
                </c:pt>
                <c:pt idx="4692">
                  <c:v>37.536000000001053</c:v>
                </c:pt>
                <c:pt idx="4693">
                  <c:v>37.544000000001056</c:v>
                </c:pt>
                <c:pt idx="4694">
                  <c:v>37.552000000001058</c:v>
                </c:pt>
                <c:pt idx="4695">
                  <c:v>37.560000000001061</c:v>
                </c:pt>
                <c:pt idx="4696">
                  <c:v>37.568000000001078</c:v>
                </c:pt>
                <c:pt idx="4697">
                  <c:v>37.576000000001066</c:v>
                </c:pt>
                <c:pt idx="4698">
                  <c:v>37.584000000001076</c:v>
                </c:pt>
                <c:pt idx="4699">
                  <c:v>37.592000000001093</c:v>
                </c:pt>
                <c:pt idx="4700">
                  <c:v>37.600000000001081</c:v>
                </c:pt>
                <c:pt idx="4701">
                  <c:v>37.608000000001098</c:v>
                </c:pt>
                <c:pt idx="4702">
                  <c:v>37.616000000001087</c:v>
                </c:pt>
                <c:pt idx="4703">
                  <c:v>37.624000000001089</c:v>
                </c:pt>
                <c:pt idx="4704">
                  <c:v>37.632000000001106</c:v>
                </c:pt>
                <c:pt idx="4705">
                  <c:v>37.640000000001102</c:v>
                </c:pt>
                <c:pt idx="4706">
                  <c:v>37.648000000001112</c:v>
                </c:pt>
                <c:pt idx="4707">
                  <c:v>37.656000000001107</c:v>
                </c:pt>
                <c:pt idx="4708">
                  <c:v>37.66400000000111</c:v>
                </c:pt>
                <c:pt idx="4709">
                  <c:v>37.672000000001113</c:v>
                </c:pt>
                <c:pt idx="4710">
                  <c:v>37.680000000001115</c:v>
                </c:pt>
                <c:pt idx="4711">
                  <c:v>37.688000000001118</c:v>
                </c:pt>
                <c:pt idx="4712">
                  <c:v>37.696000000001142</c:v>
                </c:pt>
                <c:pt idx="4713">
                  <c:v>37.70400000000113</c:v>
                </c:pt>
                <c:pt idx="4714">
                  <c:v>37.712000000001133</c:v>
                </c:pt>
                <c:pt idx="4715">
                  <c:v>37.72000000000115</c:v>
                </c:pt>
                <c:pt idx="4716">
                  <c:v>37.72800000000116</c:v>
                </c:pt>
                <c:pt idx="4717">
                  <c:v>37.736000000001155</c:v>
                </c:pt>
                <c:pt idx="4718">
                  <c:v>37.744000000001151</c:v>
                </c:pt>
                <c:pt idx="4719">
                  <c:v>37.752000000001161</c:v>
                </c:pt>
                <c:pt idx="4720">
                  <c:v>37.760000000001163</c:v>
                </c:pt>
                <c:pt idx="4721">
                  <c:v>37.768000000001173</c:v>
                </c:pt>
                <c:pt idx="4722">
                  <c:v>37.776000000001162</c:v>
                </c:pt>
                <c:pt idx="4723">
                  <c:v>37.784000000001164</c:v>
                </c:pt>
                <c:pt idx="4724">
                  <c:v>37.792000000001188</c:v>
                </c:pt>
                <c:pt idx="4725">
                  <c:v>37.80000000000117</c:v>
                </c:pt>
                <c:pt idx="4726">
                  <c:v>37.808000000001179</c:v>
                </c:pt>
                <c:pt idx="4727">
                  <c:v>37.816000000001175</c:v>
                </c:pt>
                <c:pt idx="4728">
                  <c:v>37.824000000001185</c:v>
                </c:pt>
                <c:pt idx="4729">
                  <c:v>37.832000000001187</c:v>
                </c:pt>
                <c:pt idx="4730">
                  <c:v>37.84000000000119</c:v>
                </c:pt>
                <c:pt idx="4731">
                  <c:v>37.848000000001193</c:v>
                </c:pt>
                <c:pt idx="4732">
                  <c:v>37.856000000001195</c:v>
                </c:pt>
                <c:pt idx="4733">
                  <c:v>37.864000000001205</c:v>
                </c:pt>
                <c:pt idx="4734">
                  <c:v>37.872000000001208</c:v>
                </c:pt>
                <c:pt idx="4735">
                  <c:v>37.880000000001196</c:v>
                </c:pt>
                <c:pt idx="4736">
                  <c:v>37.888000000001206</c:v>
                </c:pt>
                <c:pt idx="4737">
                  <c:v>37.896000000001216</c:v>
                </c:pt>
                <c:pt idx="4738">
                  <c:v>37.904000000001204</c:v>
                </c:pt>
                <c:pt idx="4739">
                  <c:v>37.912000000001221</c:v>
                </c:pt>
                <c:pt idx="4740">
                  <c:v>37.920000000001231</c:v>
                </c:pt>
                <c:pt idx="4741">
                  <c:v>37.928000000001248</c:v>
                </c:pt>
                <c:pt idx="4742">
                  <c:v>37.936000000001236</c:v>
                </c:pt>
                <c:pt idx="4743">
                  <c:v>37.944000000001225</c:v>
                </c:pt>
                <c:pt idx="4744">
                  <c:v>37.952000000001242</c:v>
                </c:pt>
                <c:pt idx="4745">
                  <c:v>37.960000000001251</c:v>
                </c:pt>
                <c:pt idx="4746">
                  <c:v>37.968000000001261</c:v>
                </c:pt>
                <c:pt idx="4747">
                  <c:v>37.976000000001257</c:v>
                </c:pt>
                <c:pt idx="4748">
                  <c:v>37.984000000001245</c:v>
                </c:pt>
                <c:pt idx="4749">
                  <c:v>37.992000000001262</c:v>
                </c:pt>
                <c:pt idx="4750">
                  <c:v>38.000000000001265</c:v>
                </c:pt>
                <c:pt idx="4751">
                  <c:v>38.008000000001267</c:v>
                </c:pt>
                <c:pt idx="4752">
                  <c:v>38.01600000000127</c:v>
                </c:pt>
                <c:pt idx="4753">
                  <c:v>38.024000000001273</c:v>
                </c:pt>
                <c:pt idx="4754">
                  <c:v>38.032000000001283</c:v>
                </c:pt>
                <c:pt idx="4755">
                  <c:v>38.040000000001285</c:v>
                </c:pt>
                <c:pt idx="4756">
                  <c:v>38.048000000001288</c:v>
                </c:pt>
                <c:pt idx="4757">
                  <c:v>38.056000000001291</c:v>
                </c:pt>
                <c:pt idx="4758">
                  <c:v>38.064000000001293</c:v>
                </c:pt>
                <c:pt idx="4759">
                  <c:v>38.072000000001303</c:v>
                </c:pt>
                <c:pt idx="4760">
                  <c:v>38.080000000001299</c:v>
                </c:pt>
                <c:pt idx="4761">
                  <c:v>38.088000000001301</c:v>
                </c:pt>
                <c:pt idx="4762">
                  <c:v>38.096000000001311</c:v>
                </c:pt>
                <c:pt idx="4763">
                  <c:v>38.104000000001314</c:v>
                </c:pt>
                <c:pt idx="4764">
                  <c:v>38.112000000001316</c:v>
                </c:pt>
                <c:pt idx="4765">
                  <c:v>38.120000000001319</c:v>
                </c:pt>
                <c:pt idx="4766">
                  <c:v>38.128000000001336</c:v>
                </c:pt>
                <c:pt idx="4767">
                  <c:v>38.136000000001332</c:v>
                </c:pt>
                <c:pt idx="4768">
                  <c:v>38.144000000001327</c:v>
                </c:pt>
                <c:pt idx="4769">
                  <c:v>38.15200000000133</c:v>
                </c:pt>
                <c:pt idx="4770">
                  <c:v>38.160000000001332</c:v>
                </c:pt>
                <c:pt idx="4771">
                  <c:v>38.168000000001356</c:v>
                </c:pt>
                <c:pt idx="4772">
                  <c:v>38.176000000001352</c:v>
                </c:pt>
                <c:pt idx="4773">
                  <c:v>38.184000000001348</c:v>
                </c:pt>
                <c:pt idx="4774">
                  <c:v>38.192000000001364</c:v>
                </c:pt>
                <c:pt idx="4775">
                  <c:v>38.200000000001353</c:v>
                </c:pt>
                <c:pt idx="4776">
                  <c:v>38.208000000001363</c:v>
                </c:pt>
                <c:pt idx="4777">
                  <c:v>38.216000000001358</c:v>
                </c:pt>
                <c:pt idx="4778">
                  <c:v>38.224000000001361</c:v>
                </c:pt>
                <c:pt idx="4779">
                  <c:v>38.232000000001385</c:v>
                </c:pt>
                <c:pt idx="4780">
                  <c:v>38.240000000001373</c:v>
                </c:pt>
                <c:pt idx="4781">
                  <c:v>38.248000000001383</c:v>
                </c:pt>
                <c:pt idx="4782">
                  <c:v>38.256000000001379</c:v>
                </c:pt>
                <c:pt idx="4783">
                  <c:v>38.264000000001381</c:v>
                </c:pt>
                <c:pt idx="4784">
                  <c:v>38.272000000001398</c:v>
                </c:pt>
                <c:pt idx="4785">
                  <c:v>38.280000000001387</c:v>
                </c:pt>
                <c:pt idx="4786">
                  <c:v>38.288000000001411</c:v>
                </c:pt>
                <c:pt idx="4787">
                  <c:v>38.296000000001413</c:v>
                </c:pt>
                <c:pt idx="4788">
                  <c:v>38.304000000001395</c:v>
                </c:pt>
                <c:pt idx="4789">
                  <c:v>38.312000000001404</c:v>
                </c:pt>
                <c:pt idx="4790">
                  <c:v>38.320000000001407</c:v>
                </c:pt>
                <c:pt idx="4791">
                  <c:v>38.32800000000141</c:v>
                </c:pt>
                <c:pt idx="4792">
                  <c:v>38.336000000001405</c:v>
                </c:pt>
                <c:pt idx="4793">
                  <c:v>38.344000000001408</c:v>
                </c:pt>
                <c:pt idx="4794">
                  <c:v>38.352000000001425</c:v>
                </c:pt>
                <c:pt idx="4795">
                  <c:v>38.360000000001428</c:v>
                </c:pt>
                <c:pt idx="4796">
                  <c:v>38.36800000000143</c:v>
                </c:pt>
                <c:pt idx="4797">
                  <c:v>38.376000000001426</c:v>
                </c:pt>
                <c:pt idx="4798">
                  <c:v>38.384000000001421</c:v>
                </c:pt>
                <c:pt idx="4799">
                  <c:v>38.392000000001438</c:v>
                </c:pt>
                <c:pt idx="4800">
                  <c:v>38.400000000001441</c:v>
                </c:pt>
                <c:pt idx="4801">
                  <c:v>38.408000000001451</c:v>
                </c:pt>
                <c:pt idx="4802">
                  <c:v>38.416000000001446</c:v>
                </c:pt>
                <c:pt idx="4803">
                  <c:v>38.424000000001456</c:v>
                </c:pt>
                <c:pt idx="4804">
                  <c:v>38.432000000001459</c:v>
                </c:pt>
                <c:pt idx="4805">
                  <c:v>38.440000000001454</c:v>
                </c:pt>
                <c:pt idx="4806">
                  <c:v>38.448000000001464</c:v>
                </c:pt>
                <c:pt idx="4807">
                  <c:v>38.456000000001453</c:v>
                </c:pt>
                <c:pt idx="4808">
                  <c:v>38.464000000001477</c:v>
                </c:pt>
                <c:pt idx="4809">
                  <c:v>38.472000000001479</c:v>
                </c:pt>
                <c:pt idx="4810">
                  <c:v>38.480000000001475</c:v>
                </c:pt>
                <c:pt idx="4811">
                  <c:v>38.488000000001485</c:v>
                </c:pt>
                <c:pt idx="4812">
                  <c:v>38.496000000001487</c:v>
                </c:pt>
                <c:pt idx="4813">
                  <c:v>38.50400000000149</c:v>
                </c:pt>
                <c:pt idx="4814">
                  <c:v>38.512000000001493</c:v>
                </c:pt>
                <c:pt idx="4815">
                  <c:v>38.520000000001502</c:v>
                </c:pt>
                <c:pt idx="4816">
                  <c:v>38.528000000001512</c:v>
                </c:pt>
                <c:pt idx="4817">
                  <c:v>38.536000000001508</c:v>
                </c:pt>
                <c:pt idx="4818">
                  <c:v>38.544000000001496</c:v>
                </c:pt>
                <c:pt idx="4819">
                  <c:v>38.552000000001506</c:v>
                </c:pt>
                <c:pt idx="4820">
                  <c:v>38.560000000001516</c:v>
                </c:pt>
                <c:pt idx="4821">
                  <c:v>38.568000000001518</c:v>
                </c:pt>
                <c:pt idx="4822">
                  <c:v>38.576000000001528</c:v>
                </c:pt>
                <c:pt idx="4823">
                  <c:v>38.584000000001524</c:v>
                </c:pt>
                <c:pt idx="4824">
                  <c:v>38.592000000001548</c:v>
                </c:pt>
                <c:pt idx="4825">
                  <c:v>38.600000000001536</c:v>
                </c:pt>
                <c:pt idx="4826">
                  <c:v>38.608000000001539</c:v>
                </c:pt>
                <c:pt idx="4827">
                  <c:v>38.616000000001542</c:v>
                </c:pt>
                <c:pt idx="4828">
                  <c:v>38.624000000001551</c:v>
                </c:pt>
                <c:pt idx="4829">
                  <c:v>38.632000000001561</c:v>
                </c:pt>
                <c:pt idx="4830">
                  <c:v>38.640000000001557</c:v>
                </c:pt>
                <c:pt idx="4831">
                  <c:v>38.648000000001559</c:v>
                </c:pt>
                <c:pt idx="4832">
                  <c:v>38.656000000001555</c:v>
                </c:pt>
                <c:pt idx="4833">
                  <c:v>38.664000000001565</c:v>
                </c:pt>
                <c:pt idx="4834">
                  <c:v>38.672000000001567</c:v>
                </c:pt>
                <c:pt idx="4835">
                  <c:v>38.68000000000157</c:v>
                </c:pt>
                <c:pt idx="4836">
                  <c:v>38.688000000001573</c:v>
                </c:pt>
                <c:pt idx="4837">
                  <c:v>38.696000000001582</c:v>
                </c:pt>
                <c:pt idx="4838">
                  <c:v>38.704000000001585</c:v>
                </c:pt>
                <c:pt idx="4839">
                  <c:v>38.712000000001588</c:v>
                </c:pt>
                <c:pt idx="4840">
                  <c:v>38.720000000001605</c:v>
                </c:pt>
                <c:pt idx="4841">
                  <c:v>38.728000000001607</c:v>
                </c:pt>
                <c:pt idx="4842">
                  <c:v>38.736000000001603</c:v>
                </c:pt>
                <c:pt idx="4843">
                  <c:v>38.744000000001598</c:v>
                </c:pt>
                <c:pt idx="4844">
                  <c:v>38.752000000001601</c:v>
                </c:pt>
                <c:pt idx="4845">
                  <c:v>38.760000000001611</c:v>
                </c:pt>
                <c:pt idx="4846">
                  <c:v>38.768000000001628</c:v>
                </c:pt>
                <c:pt idx="4847">
                  <c:v>38.776000000001616</c:v>
                </c:pt>
                <c:pt idx="4848">
                  <c:v>38.784000000001605</c:v>
                </c:pt>
                <c:pt idx="4849">
                  <c:v>38.792000000001636</c:v>
                </c:pt>
                <c:pt idx="4850">
                  <c:v>38.800000000001624</c:v>
                </c:pt>
                <c:pt idx="4851">
                  <c:v>38.808000000001627</c:v>
                </c:pt>
                <c:pt idx="4852">
                  <c:v>38.816000000001615</c:v>
                </c:pt>
                <c:pt idx="4853">
                  <c:v>38.824000000001625</c:v>
                </c:pt>
                <c:pt idx="4854">
                  <c:v>38.832000000001642</c:v>
                </c:pt>
                <c:pt idx="4855">
                  <c:v>38.840000000001645</c:v>
                </c:pt>
                <c:pt idx="4856">
                  <c:v>38.848000000001647</c:v>
                </c:pt>
                <c:pt idx="4857">
                  <c:v>38.856000000001636</c:v>
                </c:pt>
                <c:pt idx="4858">
                  <c:v>38.864000000001646</c:v>
                </c:pt>
                <c:pt idx="4859">
                  <c:v>38.872000000001655</c:v>
                </c:pt>
                <c:pt idx="4860">
                  <c:v>38.880000000001651</c:v>
                </c:pt>
                <c:pt idx="4861">
                  <c:v>38.888000000001654</c:v>
                </c:pt>
                <c:pt idx="4862">
                  <c:v>38.896000000001671</c:v>
                </c:pt>
                <c:pt idx="4863">
                  <c:v>38.904000000001659</c:v>
                </c:pt>
                <c:pt idx="4864">
                  <c:v>38.912000000001676</c:v>
                </c:pt>
                <c:pt idx="4865">
                  <c:v>38.920000000001679</c:v>
                </c:pt>
                <c:pt idx="4866">
                  <c:v>38.928000000001681</c:v>
                </c:pt>
                <c:pt idx="4867">
                  <c:v>38.936000000001684</c:v>
                </c:pt>
                <c:pt idx="4868">
                  <c:v>38.944000000001694</c:v>
                </c:pt>
                <c:pt idx="4869">
                  <c:v>38.952000000001696</c:v>
                </c:pt>
                <c:pt idx="4870">
                  <c:v>38.960000000001699</c:v>
                </c:pt>
                <c:pt idx="4871">
                  <c:v>38.968000000001716</c:v>
                </c:pt>
                <c:pt idx="4872">
                  <c:v>38.976000000001711</c:v>
                </c:pt>
                <c:pt idx="4873">
                  <c:v>38.984000000001707</c:v>
                </c:pt>
                <c:pt idx="4874">
                  <c:v>38.992000000001724</c:v>
                </c:pt>
                <c:pt idx="4875">
                  <c:v>39.000000000001712</c:v>
                </c:pt>
                <c:pt idx="4876">
                  <c:v>39.008000000001736</c:v>
                </c:pt>
                <c:pt idx="4877">
                  <c:v>39.016000000001732</c:v>
                </c:pt>
                <c:pt idx="4878">
                  <c:v>39.024000000001742</c:v>
                </c:pt>
                <c:pt idx="4879">
                  <c:v>39.032000000001744</c:v>
                </c:pt>
                <c:pt idx="4880">
                  <c:v>39.040000000001733</c:v>
                </c:pt>
                <c:pt idx="4881">
                  <c:v>39.04800000000175</c:v>
                </c:pt>
                <c:pt idx="4882">
                  <c:v>39.056000000001738</c:v>
                </c:pt>
                <c:pt idx="4883">
                  <c:v>39.064000000001755</c:v>
                </c:pt>
                <c:pt idx="4884">
                  <c:v>39.072000000001765</c:v>
                </c:pt>
                <c:pt idx="4885">
                  <c:v>39.080000000001753</c:v>
                </c:pt>
                <c:pt idx="4886">
                  <c:v>39.088000000001763</c:v>
                </c:pt>
                <c:pt idx="4887">
                  <c:v>39.096000000001773</c:v>
                </c:pt>
                <c:pt idx="4888">
                  <c:v>39.104000000001761</c:v>
                </c:pt>
                <c:pt idx="4889">
                  <c:v>39.112000000001778</c:v>
                </c:pt>
                <c:pt idx="4890">
                  <c:v>39.120000000001788</c:v>
                </c:pt>
                <c:pt idx="4891">
                  <c:v>39.128000000001805</c:v>
                </c:pt>
                <c:pt idx="4892">
                  <c:v>39.136000000001793</c:v>
                </c:pt>
                <c:pt idx="4893">
                  <c:v>39.144000000001782</c:v>
                </c:pt>
                <c:pt idx="4894">
                  <c:v>39.152000000001799</c:v>
                </c:pt>
                <c:pt idx="4895">
                  <c:v>39.160000000001808</c:v>
                </c:pt>
                <c:pt idx="4896">
                  <c:v>39.168000000001818</c:v>
                </c:pt>
                <c:pt idx="4897">
                  <c:v>39.176000000001814</c:v>
                </c:pt>
                <c:pt idx="4898">
                  <c:v>39.184000000001802</c:v>
                </c:pt>
                <c:pt idx="4899">
                  <c:v>39.192000000001826</c:v>
                </c:pt>
                <c:pt idx="4900">
                  <c:v>39.200000000001822</c:v>
                </c:pt>
                <c:pt idx="4901">
                  <c:v>39.208000000001825</c:v>
                </c:pt>
                <c:pt idx="4902">
                  <c:v>39.216000000001813</c:v>
                </c:pt>
                <c:pt idx="4903">
                  <c:v>39.224000000001837</c:v>
                </c:pt>
                <c:pt idx="4904">
                  <c:v>39.232000000001854</c:v>
                </c:pt>
                <c:pt idx="4905">
                  <c:v>39.240000000001842</c:v>
                </c:pt>
                <c:pt idx="4906">
                  <c:v>39.248000000001845</c:v>
                </c:pt>
                <c:pt idx="4907">
                  <c:v>39.256000000001833</c:v>
                </c:pt>
                <c:pt idx="4908">
                  <c:v>39.26400000000185</c:v>
                </c:pt>
                <c:pt idx="4909">
                  <c:v>39.27200000000186</c:v>
                </c:pt>
                <c:pt idx="4910">
                  <c:v>39.280000000001863</c:v>
                </c:pt>
                <c:pt idx="4911">
                  <c:v>39.288000000001865</c:v>
                </c:pt>
                <c:pt idx="4912">
                  <c:v>39.296000000001875</c:v>
                </c:pt>
                <c:pt idx="4913">
                  <c:v>39.304000000001857</c:v>
                </c:pt>
                <c:pt idx="4914">
                  <c:v>39.312000000001859</c:v>
                </c:pt>
                <c:pt idx="4915">
                  <c:v>39.320000000001862</c:v>
                </c:pt>
                <c:pt idx="4916">
                  <c:v>39.328000000001886</c:v>
                </c:pt>
                <c:pt idx="4917">
                  <c:v>39.336000000001881</c:v>
                </c:pt>
                <c:pt idx="4918">
                  <c:v>39.344000000001877</c:v>
                </c:pt>
                <c:pt idx="4919">
                  <c:v>39.35200000000188</c:v>
                </c:pt>
                <c:pt idx="4920">
                  <c:v>39.360000000001882</c:v>
                </c:pt>
                <c:pt idx="4921">
                  <c:v>39.368000000001899</c:v>
                </c:pt>
                <c:pt idx="4922">
                  <c:v>39.376000000001902</c:v>
                </c:pt>
                <c:pt idx="4923">
                  <c:v>39.384000000001897</c:v>
                </c:pt>
                <c:pt idx="4924">
                  <c:v>39.392000000001914</c:v>
                </c:pt>
                <c:pt idx="4925">
                  <c:v>39.400000000001903</c:v>
                </c:pt>
                <c:pt idx="4926">
                  <c:v>39.408000000001913</c:v>
                </c:pt>
                <c:pt idx="4927">
                  <c:v>39.416000000001908</c:v>
                </c:pt>
                <c:pt idx="4928">
                  <c:v>39.424000000001911</c:v>
                </c:pt>
                <c:pt idx="4929">
                  <c:v>39.432000000001935</c:v>
                </c:pt>
                <c:pt idx="4930">
                  <c:v>39.440000000001923</c:v>
                </c:pt>
                <c:pt idx="4931">
                  <c:v>39.448000000001933</c:v>
                </c:pt>
                <c:pt idx="4932">
                  <c:v>39.456000000001929</c:v>
                </c:pt>
                <c:pt idx="4933">
                  <c:v>39.464000000001931</c:v>
                </c:pt>
                <c:pt idx="4934">
                  <c:v>39.472000000001948</c:v>
                </c:pt>
                <c:pt idx="4935">
                  <c:v>39.480000000001937</c:v>
                </c:pt>
                <c:pt idx="4936">
                  <c:v>39.488000000001939</c:v>
                </c:pt>
                <c:pt idx="4937">
                  <c:v>39.496000000001963</c:v>
                </c:pt>
                <c:pt idx="4938">
                  <c:v>39.504000000001952</c:v>
                </c:pt>
                <c:pt idx="4939">
                  <c:v>39.512000000001962</c:v>
                </c:pt>
                <c:pt idx="4940">
                  <c:v>39.520000000001971</c:v>
                </c:pt>
                <c:pt idx="4941">
                  <c:v>39.528000000001974</c:v>
                </c:pt>
                <c:pt idx="4942">
                  <c:v>39.536000000001962</c:v>
                </c:pt>
                <c:pt idx="4943">
                  <c:v>39.544000000001965</c:v>
                </c:pt>
                <c:pt idx="4944">
                  <c:v>39.552000000001968</c:v>
                </c:pt>
                <c:pt idx="4945">
                  <c:v>39.560000000001992</c:v>
                </c:pt>
                <c:pt idx="4946">
                  <c:v>39.568000000001994</c:v>
                </c:pt>
                <c:pt idx="4947">
                  <c:v>39.576000000001983</c:v>
                </c:pt>
                <c:pt idx="4948">
                  <c:v>39.584000000001986</c:v>
                </c:pt>
                <c:pt idx="4949">
                  <c:v>39.59200000000201</c:v>
                </c:pt>
                <c:pt idx="4950">
                  <c:v>39.600000000002005</c:v>
                </c:pt>
                <c:pt idx="4951">
                  <c:v>39.608000000002008</c:v>
                </c:pt>
                <c:pt idx="4952">
                  <c:v>39.616000000001996</c:v>
                </c:pt>
                <c:pt idx="4953">
                  <c:v>39.624000000002006</c:v>
                </c:pt>
                <c:pt idx="4954">
                  <c:v>39.632000000002009</c:v>
                </c:pt>
                <c:pt idx="4955">
                  <c:v>39.640000000002004</c:v>
                </c:pt>
                <c:pt idx="4956">
                  <c:v>39.648000000002014</c:v>
                </c:pt>
                <c:pt idx="4957">
                  <c:v>39.656000000002003</c:v>
                </c:pt>
                <c:pt idx="4958">
                  <c:v>39.664000000002005</c:v>
                </c:pt>
                <c:pt idx="4959">
                  <c:v>39.672000000002022</c:v>
                </c:pt>
                <c:pt idx="4960">
                  <c:v>39.680000000002025</c:v>
                </c:pt>
                <c:pt idx="4961">
                  <c:v>39.688000000002035</c:v>
                </c:pt>
                <c:pt idx="4962">
                  <c:v>39.696000000002037</c:v>
                </c:pt>
                <c:pt idx="4963">
                  <c:v>39.70400000000204</c:v>
                </c:pt>
                <c:pt idx="4964">
                  <c:v>39.712000000002043</c:v>
                </c:pt>
                <c:pt idx="4965">
                  <c:v>39.720000000002052</c:v>
                </c:pt>
                <c:pt idx="4966">
                  <c:v>39.728000000002062</c:v>
                </c:pt>
                <c:pt idx="4967">
                  <c:v>39.736000000002051</c:v>
                </c:pt>
                <c:pt idx="4968">
                  <c:v>39.744000000002046</c:v>
                </c:pt>
                <c:pt idx="4969">
                  <c:v>39.752000000002056</c:v>
                </c:pt>
                <c:pt idx="4970">
                  <c:v>39.760000000002066</c:v>
                </c:pt>
                <c:pt idx="4971">
                  <c:v>39.768000000002068</c:v>
                </c:pt>
                <c:pt idx="4972">
                  <c:v>39.776000000002071</c:v>
                </c:pt>
                <c:pt idx="4973">
                  <c:v>39.784000000002074</c:v>
                </c:pt>
                <c:pt idx="4974">
                  <c:v>39.792000000002083</c:v>
                </c:pt>
                <c:pt idx="4975">
                  <c:v>39.800000000002065</c:v>
                </c:pt>
                <c:pt idx="4976">
                  <c:v>39.808000000002075</c:v>
                </c:pt>
                <c:pt idx="4977">
                  <c:v>39.816000000002077</c:v>
                </c:pt>
                <c:pt idx="4978">
                  <c:v>39.824000000002094</c:v>
                </c:pt>
                <c:pt idx="4979">
                  <c:v>39.832000000002097</c:v>
                </c:pt>
                <c:pt idx="4980">
                  <c:v>39.840000000002085</c:v>
                </c:pt>
                <c:pt idx="4981">
                  <c:v>39.848000000002095</c:v>
                </c:pt>
                <c:pt idx="4982">
                  <c:v>39.856000000002091</c:v>
                </c:pt>
                <c:pt idx="4983">
                  <c:v>39.864000000002093</c:v>
                </c:pt>
                <c:pt idx="4984">
                  <c:v>39.872000000002103</c:v>
                </c:pt>
                <c:pt idx="4985">
                  <c:v>39.880000000002099</c:v>
                </c:pt>
                <c:pt idx="4986">
                  <c:v>39.888000000002108</c:v>
                </c:pt>
                <c:pt idx="4987">
                  <c:v>39.896000000002125</c:v>
                </c:pt>
                <c:pt idx="4988">
                  <c:v>39.904000000002114</c:v>
                </c:pt>
                <c:pt idx="4989">
                  <c:v>39.912000000002124</c:v>
                </c:pt>
                <c:pt idx="4990">
                  <c:v>39.920000000002126</c:v>
                </c:pt>
                <c:pt idx="4991">
                  <c:v>39.928000000002143</c:v>
                </c:pt>
                <c:pt idx="4992">
                  <c:v>39.936000000002146</c:v>
                </c:pt>
                <c:pt idx="4993">
                  <c:v>39.944000000002134</c:v>
                </c:pt>
                <c:pt idx="4994">
                  <c:v>39.952000000002144</c:v>
                </c:pt>
                <c:pt idx="4995">
                  <c:v>39.960000000002154</c:v>
                </c:pt>
                <c:pt idx="4996">
                  <c:v>39.968000000002156</c:v>
                </c:pt>
                <c:pt idx="4997">
                  <c:v>39.976000000002145</c:v>
                </c:pt>
                <c:pt idx="4998">
                  <c:v>39.984000000002148</c:v>
                </c:pt>
                <c:pt idx="4999">
                  <c:v>39.992000000002172</c:v>
                </c:pt>
                <c:pt idx="5000">
                  <c:v>40.000000000002174</c:v>
                </c:pt>
                <c:pt idx="5001">
                  <c:v>40.008000000002177</c:v>
                </c:pt>
                <c:pt idx="5002">
                  <c:v>40.016000000002165</c:v>
                </c:pt>
                <c:pt idx="5003">
                  <c:v>40.024000000002175</c:v>
                </c:pt>
                <c:pt idx="5004">
                  <c:v>40.032000000002185</c:v>
                </c:pt>
                <c:pt idx="5005">
                  <c:v>40.040000000002195</c:v>
                </c:pt>
                <c:pt idx="5006">
                  <c:v>40.048000000002197</c:v>
                </c:pt>
                <c:pt idx="5007">
                  <c:v>40.056000000002186</c:v>
                </c:pt>
                <c:pt idx="5008">
                  <c:v>40.064000000002196</c:v>
                </c:pt>
                <c:pt idx="5009">
                  <c:v>40.072000000002205</c:v>
                </c:pt>
                <c:pt idx="5010">
                  <c:v>40.080000000002194</c:v>
                </c:pt>
                <c:pt idx="5011">
                  <c:v>40.088000000002204</c:v>
                </c:pt>
                <c:pt idx="5012">
                  <c:v>40.096000000002221</c:v>
                </c:pt>
                <c:pt idx="5013">
                  <c:v>40.104000000002209</c:v>
                </c:pt>
                <c:pt idx="5014">
                  <c:v>40.112000000002226</c:v>
                </c:pt>
                <c:pt idx="5015">
                  <c:v>40.120000000002229</c:v>
                </c:pt>
                <c:pt idx="5016">
                  <c:v>40.128000000002231</c:v>
                </c:pt>
                <c:pt idx="5017">
                  <c:v>40.136000000002234</c:v>
                </c:pt>
                <c:pt idx="5018">
                  <c:v>40.144000000002222</c:v>
                </c:pt>
                <c:pt idx="5019">
                  <c:v>40.152000000002246</c:v>
                </c:pt>
                <c:pt idx="5020">
                  <c:v>40.160000000002249</c:v>
                </c:pt>
                <c:pt idx="5021">
                  <c:v>40.168000000002252</c:v>
                </c:pt>
                <c:pt idx="5022">
                  <c:v>40.176000000002254</c:v>
                </c:pt>
                <c:pt idx="5023">
                  <c:v>40.184000000002243</c:v>
                </c:pt>
                <c:pt idx="5024">
                  <c:v>40.19200000000226</c:v>
                </c:pt>
                <c:pt idx="5025">
                  <c:v>40.200000000002255</c:v>
                </c:pt>
                <c:pt idx="5026">
                  <c:v>40.208000000002272</c:v>
                </c:pt>
                <c:pt idx="5027">
                  <c:v>40.216000000002275</c:v>
                </c:pt>
                <c:pt idx="5028">
                  <c:v>40.224000000002277</c:v>
                </c:pt>
                <c:pt idx="5029">
                  <c:v>40.23200000000228</c:v>
                </c:pt>
                <c:pt idx="5030">
                  <c:v>40.240000000002276</c:v>
                </c:pt>
                <c:pt idx="5031">
                  <c:v>40.248000000002286</c:v>
                </c:pt>
                <c:pt idx="5032">
                  <c:v>40.256000000002274</c:v>
                </c:pt>
                <c:pt idx="5033">
                  <c:v>40.264000000002298</c:v>
                </c:pt>
                <c:pt idx="5034">
                  <c:v>40.272000000002301</c:v>
                </c:pt>
                <c:pt idx="5035">
                  <c:v>40.280000000002296</c:v>
                </c:pt>
                <c:pt idx="5036">
                  <c:v>40.288000000002306</c:v>
                </c:pt>
                <c:pt idx="5037">
                  <c:v>40.296000000002309</c:v>
                </c:pt>
                <c:pt idx="5038">
                  <c:v>40.30400000000229</c:v>
                </c:pt>
                <c:pt idx="5039">
                  <c:v>40.3120000000023</c:v>
                </c:pt>
                <c:pt idx="5040">
                  <c:v>40.320000000002324</c:v>
                </c:pt>
                <c:pt idx="5041">
                  <c:v>40.328000000002326</c:v>
                </c:pt>
                <c:pt idx="5042">
                  <c:v>40.336000000002315</c:v>
                </c:pt>
                <c:pt idx="5043">
                  <c:v>40.344000000002303</c:v>
                </c:pt>
                <c:pt idx="5044">
                  <c:v>40.35200000000232</c:v>
                </c:pt>
                <c:pt idx="5045">
                  <c:v>40.360000000002323</c:v>
                </c:pt>
                <c:pt idx="5046">
                  <c:v>40.36800000000234</c:v>
                </c:pt>
                <c:pt idx="5047">
                  <c:v>40.376000000002335</c:v>
                </c:pt>
                <c:pt idx="5048">
                  <c:v>40.384000000002324</c:v>
                </c:pt>
                <c:pt idx="5049">
                  <c:v>40.392000000002355</c:v>
                </c:pt>
                <c:pt idx="5050">
                  <c:v>40.400000000002343</c:v>
                </c:pt>
                <c:pt idx="5051">
                  <c:v>40.408000000002346</c:v>
                </c:pt>
                <c:pt idx="5052">
                  <c:v>40.416000000002342</c:v>
                </c:pt>
                <c:pt idx="5053">
                  <c:v>40.424000000002351</c:v>
                </c:pt>
                <c:pt idx="5054">
                  <c:v>40.432000000002354</c:v>
                </c:pt>
                <c:pt idx="5055">
                  <c:v>40.440000000002364</c:v>
                </c:pt>
                <c:pt idx="5056">
                  <c:v>40.448000000002374</c:v>
                </c:pt>
                <c:pt idx="5057">
                  <c:v>40.456000000002355</c:v>
                </c:pt>
                <c:pt idx="5058">
                  <c:v>40.464000000002372</c:v>
                </c:pt>
                <c:pt idx="5059">
                  <c:v>40.472000000002375</c:v>
                </c:pt>
                <c:pt idx="5060">
                  <c:v>40.480000000002377</c:v>
                </c:pt>
                <c:pt idx="5061">
                  <c:v>40.488000000002394</c:v>
                </c:pt>
                <c:pt idx="5062">
                  <c:v>40.496000000002397</c:v>
                </c:pt>
                <c:pt idx="5063">
                  <c:v>40.504000000002392</c:v>
                </c:pt>
                <c:pt idx="5064">
                  <c:v>40.512000000002395</c:v>
                </c:pt>
                <c:pt idx="5065">
                  <c:v>40.520000000002405</c:v>
                </c:pt>
                <c:pt idx="5066">
                  <c:v>40.528000000002415</c:v>
                </c:pt>
                <c:pt idx="5067">
                  <c:v>40.536000000002403</c:v>
                </c:pt>
                <c:pt idx="5068">
                  <c:v>40.544000000002399</c:v>
                </c:pt>
                <c:pt idx="5069">
                  <c:v>40.552000000002408</c:v>
                </c:pt>
                <c:pt idx="5070">
                  <c:v>40.560000000002425</c:v>
                </c:pt>
                <c:pt idx="5071">
                  <c:v>40.568000000002435</c:v>
                </c:pt>
                <c:pt idx="5072">
                  <c:v>40.576000000002423</c:v>
                </c:pt>
                <c:pt idx="5073">
                  <c:v>40.584000000002419</c:v>
                </c:pt>
                <c:pt idx="5074">
                  <c:v>40.592000000002443</c:v>
                </c:pt>
                <c:pt idx="5075">
                  <c:v>40.600000000002446</c:v>
                </c:pt>
                <c:pt idx="5076">
                  <c:v>40.608000000002448</c:v>
                </c:pt>
                <c:pt idx="5077">
                  <c:v>40.616000000002444</c:v>
                </c:pt>
                <c:pt idx="5078">
                  <c:v>40.624000000002454</c:v>
                </c:pt>
                <c:pt idx="5079">
                  <c:v>40.632000000002456</c:v>
                </c:pt>
                <c:pt idx="5080">
                  <c:v>40.640000000002452</c:v>
                </c:pt>
                <c:pt idx="5081">
                  <c:v>40.648000000002455</c:v>
                </c:pt>
                <c:pt idx="5082">
                  <c:v>40.656000000002457</c:v>
                </c:pt>
                <c:pt idx="5083">
                  <c:v>40.664000000002474</c:v>
                </c:pt>
                <c:pt idx="5084">
                  <c:v>40.672000000002477</c:v>
                </c:pt>
                <c:pt idx="5085">
                  <c:v>40.680000000002465</c:v>
                </c:pt>
                <c:pt idx="5086">
                  <c:v>40.688000000002475</c:v>
                </c:pt>
                <c:pt idx="5087">
                  <c:v>40.696000000002492</c:v>
                </c:pt>
                <c:pt idx="5088">
                  <c:v>40.704000000002495</c:v>
                </c:pt>
                <c:pt idx="5089">
                  <c:v>40.712000000002497</c:v>
                </c:pt>
                <c:pt idx="5090">
                  <c:v>40.7200000000025</c:v>
                </c:pt>
                <c:pt idx="5091">
                  <c:v>40.728000000002503</c:v>
                </c:pt>
                <c:pt idx="5092">
                  <c:v>40.736000000002505</c:v>
                </c:pt>
                <c:pt idx="5093">
                  <c:v>40.744000000002494</c:v>
                </c:pt>
                <c:pt idx="5094">
                  <c:v>40.752000000002504</c:v>
                </c:pt>
                <c:pt idx="5095">
                  <c:v>40.76000000000252</c:v>
                </c:pt>
                <c:pt idx="5096">
                  <c:v>40.768000000002523</c:v>
                </c:pt>
                <c:pt idx="5097">
                  <c:v>40.776000000002526</c:v>
                </c:pt>
                <c:pt idx="5098">
                  <c:v>40.784000000002514</c:v>
                </c:pt>
                <c:pt idx="5099">
                  <c:v>40.792000000002531</c:v>
                </c:pt>
                <c:pt idx="5100">
                  <c:v>40.80000000000252</c:v>
                </c:pt>
                <c:pt idx="5101">
                  <c:v>40.808000000002544</c:v>
                </c:pt>
                <c:pt idx="5102">
                  <c:v>40.816000000002525</c:v>
                </c:pt>
                <c:pt idx="5103">
                  <c:v>40.824000000002535</c:v>
                </c:pt>
                <c:pt idx="5104">
                  <c:v>40.832000000002544</c:v>
                </c:pt>
                <c:pt idx="5105">
                  <c:v>40.84000000000254</c:v>
                </c:pt>
                <c:pt idx="5106">
                  <c:v>40.848000000002543</c:v>
                </c:pt>
                <c:pt idx="5107">
                  <c:v>40.856000000002538</c:v>
                </c:pt>
                <c:pt idx="5108">
                  <c:v>40.864000000002541</c:v>
                </c:pt>
                <c:pt idx="5109">
                  <c:v>40.872000000002558</c:v>
                </c:pt>
                <c:pt idx="5110">
                  <c:v>40.880000000002553</c:v>
                </c:pt>
                <c:pt idx="5111">
                  <c:v>40.888000000002563</c:v>
                </c:pt>
                <c:pt idx="5112">
                  <c:v>40.896000000002566</c:v>
                </c:pt>
                <c:pt idx="5113">
                  <c:v>40.904000000002554</c:v>
                </c:pt>
                <c:pt idx="5114">
                  <c:v>40.912000000002571</c:v>
                </c:pt>
                <c:pt idx="5115">
                  <c:v>40.920000000002574</c:v>
                </c:pt>
                <c:pt idx="5116">
                  <c:v>40.928000000002598</c:v>
                </c:pt>
                <c:pt idx="5117">
                  <c:v>40.936000000002586</c:v>
                </c:pt>
                <c:pt idx="5118">
                  <c:v>40.944000000002575</c:v>
                </c:pt>
                <c:pt idx="5119">
                  <c:v>40.952000000002592</c:v>
                </c:pt>
                <c:pt idx="5120">
                  <c:v>40.960000000002594</c:v>
                </c:pt>
                <c:pt idx="5121">
                  <c:v>40.968000000002604</c:v>
                </c:pt>
                <c:pt idx="5122">
                  <c:v>40.9760000000026</c:v>
                </c:pt>
                <c:pt idx="5123">
                  <c:v>40.984000000002602</c:v>
                </c:pt>
                <c:pt idx="5124">
                  <c:v>40.992000000002626</c:v>
                </c:pt>
                <c:pt idx="5125">
                  <c:v>41.000000000002615</c:v>
                </c:pt>
                <c:pt idx="5126">
                  <c:v>41.008000000002625</c:v>
                </c:pt>
                <c:pt idx="5127">
                  <c:v>41.01600000000262</c:v>
                </c:pt>
                <c:pt idx="5128">
                  <c:v>41.024000000002623</c:v>
                </c:pt>
                <c:pt idx="5129">
                  <c:v>41.03200000000264</c:v>
                </c:pt>
                <c:pt idx="5130">
                  <c:v>41.040000000002635</c:v>
                </c:pt>
                <c:pt idx="5131">
                  <c:v>41.048000000002645</c:v>
                </c:pt>
                <c:pt idx="5132">
                  <c:v>41.056000000002641</c:v>
                </c:pt>
                <c:pt idx="5133">
                  <c:v>41.064000000002643</c:v>
                </c:pt>
                <c:pt idx="5134">
                  <c:v>41.072000000002646</c:v>
                </c:pt>
                <c:pt idx="5135">
                  <c:v>41.080000000002642</c:v>
                </c:pt>
                <c:pt idx="5136">
                  <c:v>41.088000000002651</c:v>
                </c:pt>
                <c:pt idx="5137">
                  <c:v>41.096000000002675</c:v>
                </c:pt>
                <c:pt idx="5138">
                  <c:v>41.104000000002664</c:v>
                </c:pt>
                <c:pt idx="5139">
                  <c:v>41.112000000002674</c:v>
                </c:pt>
                <c:pt idx="5140">
                  <c:v>41.120000000002676</c:v>
                </c:pt>
                <c:pt idx="5141">
                  <c:v>41.128000000002686</c:v>
                </c:pt>
                <c:pt idx="5142">
                  <c:v>41.136000000002674</c:v>
                </c:pt>
                <c:pt idx="5143">
                  <c:v>41.144000000002677</c:v>
                </c:pt>
                <c:pt idx="5144">
                  <c:v>41.152000000002701</c:v>
                </c:pt>
                <c:pt idx="5145">
                  <c:v>41.160000000002711</c:v>
                </c:pt>
                <c:pt idx="5146">
                  <c:v>41.168000000002721</c:v>
                </c:pt>
                <c:pt idx="5147">
                  <c:v>41.176000000002709</c:v>
                </c:pt>
                <c:pt idx="5148">
                  <c:v>41.184000000002705</c:v>
                </c:pt>
                <c:pt idx="5149">
                  <c:v>41.192000000002729</c:v>
                </c:pt>
                <c:pt idx="5150">
                  <c:v>41.200000000002717</c:v>
                </c:pt>
                <c:pt idx="5151">
                  <c:v>41.208000000002741</c:v>
                </c:pt>
                <c:pt idx="5152">
                  <c:v>41.21600000000273</c:v>
                </c:pt>
                <c:pt idx="5153">
                  <c:v>41.224000000002732</c:v>
                </c:pt>
                <c:pt idx="5154">
                  <c:v>41.232000000002749</c:v>
                </c:pt>
                <c:pt idx="5155">
                  <c:v>41.240000000002738</c:v>
                </c:pt>
                <c:pt idx="5156">
                  <c:v>41.248000000002754</c:v>
                </c:pt>
                <c:pt idx="5157">
                  <c:v>41.256000000002743</c:v>
                </c:pt>
                <c:pt idx="5158">
                  <c:v>41.264000000002753</c:v>
                </c:pt>
                <c:pt idx="5159">
                  <c:v>41.272000000002762</c:v>
                </c:pt>
                <c:pt idx="5160">
                  <c:v>41.280000000002758</c:v>
                </c:pt>
                <c:pt idx="5161">
                  <c:v>41.288000000002761</c:v>
                </c:pt>
                <c:pt idx="5162">
                  <c:v>41.296000000002763</c:v>
                </c:pt>
                <c:pt idx="5163">
                  <c:v>41.304000000002752</c:v>
                </c:pt>
                <c:pt idx="5164">
                  <c:v>41.312000000002755</c:v>
                </c:pt>
                <c:pt idx="5165">
                  <c:v>41.320000000002779</c:v>
                </c:pt>
                <c:pt idx="5166">
                  <c:v>41.328000000002781</c:v>
                </c:pt>
                <c:pt idx="5167">
                  <c:v>41.336000000002784</c:v>
                </c:pt>
                <c:pt idx="5168">
                  <c:v>41.344000000002772</c:v>
                </c:pt>
                <c:pt idx="5169">
                  <c:v>41.352000000002775</c:v>
                </c:pt>
                <c:pt idx="5170">
                  <c:v>41.360000000002792</c:v>
                </c:pt>
                <c:pt idx="5171">
                  <c:v>41.368000000002802</c:v>
                </c:pt>
                <c:pt idx="5172">
                  <c:v>41.376000000002804</c:v>
                </c:pt>
                <c:pt idx="5173">
                  <c:v>41.384000000002793</c:v>
                </c:pt>
                <c:pt idx="5174">
                  <c:v>41.39200000000281</c:v>
                </c:pt>
                <c:pt idx="5175">
                  <c:v>41.400000000002805</c:v>
                </c:pt>
                <c:pt idx="5176">
                  <c:v>41.408000000002815</c:v>
                </c:pt>
                <c:pt idx="5177">
                  <c:v>41.416000000002803</c:v>
                </c:pt>
                <c:pt idx="5178">
                  <c:v>41.42400000000282</c:v>
                </c:pt>
                <c:pt idx="5179">
                  <c:v>41.432000000002823</c:v>
                </c:pt>
                <c:pt idx="5180">
                  <c:v>41.440000000002826</c:v>
                </c:pt>
                <c:pt idx="5181">
                  <c:v>41.448000000002835</c:v>
                </c:pt>
                <c:pt idx="5182">
                  <c:v>41.456000000002824</c:v>
                </c:pt>
                <c:pt idx="5183">
                  <c:v>41.464000000002841</c:v>
                </c:pt>
                <c:pt idx="5184">
                  <c:v>41.472000000002843</c:v>
                </c:pt>
                <c:pt idx="5185">
                  <c:v>41.480000000002846</c:v>
                </c:pt>
                <c:pt idx="5186">
                  <c:v>41.488000000002849</c:v>
                </c:pt>
                <c:pt idx="5187">
                  <c:v>41.496000000002851</c:v>
                </c:pt>
                <c:pt idx="5188">
                  <c:v>41.504000000002854</c:v>
                </c:pt>
                <c:pt idx="5189">
                  <c:v>41.512000000002864</c:v>
                </c:pt>
                <c:pt idx="5190">
                  <c:v>41.520000000002867</c:v>
                </c:pt>
                <c:pt idx="5191">
                  <c:v>41.528000000002869</c:v>
                </c:pt>
                <c:pt idx="5192">
                  <c:v>41.536000000002872</c:v>
                </c:pt>
                <c:pt idx="5193">
                  <c:v>41.544000000002875</c:v>
                </c:pt>
                <c:pt idx="5194">
                  <c:v>41.552000000002877</c:v>
                </c:pt>
                <c:pt idx="5195">
                  <c:v>41.56000000000288</c:v>
                </c:pt>
                <c:pt idx="5196">
                  <c:v>41.568000000002904</c:v>
                </c:pt>
                <c:pt idx="5197">
                  <c:v>41.576000000002892</c:v>
                </c:pt>
                <c:pt idx="5198">
                  <c:v>41.584000000002895</c:v>
                </c:pt>
                <c:pt idx="5199">
                  <c:v>41.592000000002912</c:v>
                </c:pt>
                <c:pt idx="5200">
                  <c:v>41.6000000000029</c:v>
                </c:pt>
                <c:pt idx="5201">
                  <c:v>41.608000000002903</c:v>
                </c:pt>
                <c:pt idx="5202">
                  <c:v>41.616000000002906</c:v>
                </c:pt>
                <c:pt idx="5203">
                  <c:v>41.624000000002908</c:v>
                </c:pt>
                <c:pt idx="5204">
                  <c:v>41.632000000002918</c:v>
                </c:pt>
                <c:pt idx="5205">
                  <c:v>41.640000000002921</c:v>
                </c:pt>
                <c:pt idx="5206">
                  <c:v>41.648000000002931</c:v>
                </c:pt>
                <c:pt idx="5207">
                  <c:v>41.656000000002926</c:v>
                </c:pt>
                <c:pt idx="5208">
                  <c:v>41.664000000002929</c:v>
                </c:pt>
                <c:pt idx="5209">
                  <c:v>41.672000000002932</c:v>
                </c:pt>
                <c:pt idx="5210">
                  <c:v>41.680000000002934</c:v>
                </c:pt>
                <c:pt idx="5211">
                  <c:v>41.688000000002937</c:v>
                </c:pt>
                <c:pt idx="5212">
                  <c:v>41.696000000002961</c:v>
                </c:pt>
                <c:pt idx="5213">
                  <c:v>41.704000000002949</c:v>
                </c:pt>
                <c:pt idx="5214">
                  <c:v>41.712000000002952</c:v>
                </c:pt>
                <c:pt idx="5215">
                  <c:v>41.720000000002962</c:v>
                </c:pt>
                <c:pt idx="5216">
                  <c:v>41.728000000002972</c:v>
                </c:pt>
                <c:pt idx="5217">
                  <c:v>41.73600000000296</c:v>
                </c:pt>
                <c:pt idx="5218">
                  <c:v>41.744000000002956</c:v>
                </c:pt>
                <c:pt idx="5219">
                  <c:v>41.752000000002965</c:v>
                </c:pt>
                <c:pt idx="5220">
                  <c:v>41.760000000002982</c:v>
                </c:pt>
                <c:pt idx="5221">
                  <c:v>41.768000000002992</c:v>
                </c:pt>
                <c:pt idx="5222">
                  <c:v>41.776000000002981</c:v>
                </c:pt>
                <c:pt idx="5223">
                  <c:v>41.784000000002976</c:v>
                </c:pt>
                <c:pt idx="5224">
                  <c:v>41.792000000003</c:v>
                </c:pt>
                <c:pt idx="5225">
                  <c:v>41.800000000002974</c:v>
                </c:pt>
                <c:pt idx="5226">
                  <c:v>41.808000000002991</c:v>
                </c:pt>
                <c:pt idx="5227">
                  <c:v>41.816000000002994</c:v>
                </c:pt>
                <c:pt idx="5228">
                  <c:v>41.824000000003004</c:v>
                </c:pt>
                <c:pt idx="5229">
                  <c:v>41.832000000003006</c:v>
                </c:pt>
                <c:pt idx="5230">
                  <c:v>41.840000000002995</c:v>
                </c:pt>
                <c:pt idx="5231">
                  <c:v>41.848000000003005</c:v>
                </c:pt>
                <c:pt idx="5232">
                  <c:v>41.856000000003</c:v>
                </c:pt>
                <c:pt idx="5233">
                  <c:v>41.864000000003003</c:v>
                </c:pt>
                <c:pt idx="5234">
                  <c:v>41.87200000000302</c:v>
                </c:pt>
                <c:pt idx="5235">
                  <c:v>41.880000000003015</c:v>
                </c:pt>
                <c:pt idx="5236">
                  <c:v>41.888000000003025</c:v>
                </c:pt>
                <c:pt idx="5237">
                  <c:v>41.896000000003035</c:v>
                </c:pt>
                <c:pt idx="5238">
                  <c:v>41.904000000003023</c:v>
                </c:pt>
                <c:pt idx="5239">
                  <c:v>41.91200000000304</c:v>
                </c:pt>
                <c:pt idx="5240">
                  <c:v>41.920000000003043</c:v>
                </c:pt>
                <c:pt idx="5241">
                  <c:v>41.928000000003053</c:v>
                </c:pt>
                <c:pt idx="5242">
                  <c:v>41.936000000003048</c:v>
                </c:pt>
                <c:pt idx="5243">
                  <c:v>41.944000000003044</c:v>
                </c:pt>
                <c:pt idx="5244">
                  <c:v>41.952000000003054</c:v>
                </c:pt>
                <c:pt idx="5245">
                  <c:v>41.960000000003056</c:v>
                </c:pt>
                <c:pt idx="5246">
                  <c:v>41.968000000003066</c:v>
                </c:pt>
                <c:pt idx="5247">
                  <c:v>41.976000000003054</c:v>
                </c:pt>
                <c:pt idx="5248">
                  <c:v>41.984000000003057</c:v>
                </c:pt>
                <c:pt idx="5249">
                  <c:v>41.992000000003081</c:v>
                </c:pt>
                <c:pt idx="5250">
                  <c:v>42.000000000003077</c:v>
                </c:pt>
                <c:pt idx="5251">
                  <c:v>42.008000000003086</c:v>
                </c:pt>
                <c:pt idx="5252">
                  <c:v>42.016000000003075</c:v>
                </c:pt>
                <c:pt idx="5253">
                  <c:v>42.024000000003092</c:v>
                </c:pt>
                <c:pt idx="5254">
                  <c:v>42.032000000003102</c:v>
                </c:pt>
                <c:pt idx="5255">
                  <c:v>42.040000000003097</c:v>
                </c:pt>
                <c:pt idx="5256">
                  <c:v>42.0480000000031</c:v>
                </c:pt>
                <c:pt idx="5257">
                  <c:v>42.056000000003095</c:v>
                </c:pt>
                <c:pt idx="5258">
                  <c:v>42.064000000003105</c:v>
                </c:pt>
                <c:pt idx="5259">
                  <c:v>42.072000000003115</c:v>
                </c:pt>
                <c:pt idx="5260">
                  <c:v>42.080000000003103</c:v>
                </c:pt>
                <c:pt idx="5261">
                  <c:v>42.08800000000312</c:v>
                </c:pt>
                <c:pt idx="5262">
                  <c:v>42.096000000003123</c:v>
                </c:pt>
                <c:pt idx="5263">
                  <c:v>42.104000000003126</c:v>
                </c:pt>
                <c:pt idx="5264">
                  <c:v>42.112000000003128</c:v>
                </c:pt>
                <c:pt idx="5265">
                  <c:v>42.120000000003131</c:v>
                </c:pt>
                <c:pt idx="5266">
                  <c:v>42.128000000003155</c:v>
                </c:pt>
                <c:pt idx="5267">
                  <c:v>42.136000000003143</c:v>
                </c:pt>
                <c:pt idx="5268">
                  <c:v>42.144000000003146</c:v>
                </c:pt>
                <c:pt idx="5269">
                  <c:v>42.152000000003149</c:v>
                </c:pt>
                <c:pt idx="5270">
                  <c:v>42.160000000003151</c:v>
                </c:pt>
                <c:pt idx="5271">
                  <c:v>42.168000000003161</c:v>
                </c:pt>
                <c:pt idx="5272">
                  <c:v>42.176000000003164</c:v>
                </c:pt>
                <c:pt idx="5273">
                  <c:v>42.184000000003152</c:v>
                </c:pt>
                <c:pt idx="5274">
                  <c:v>42.192000000003169</c:v>
                </c:pt>
                <c:pt idx="5275">
                  <c:v>42.200000000003172</c:v>
                </c:pt>
                <c:pt idx="5276">
                  <c:v>42.208000000003182</c:v>
                </c:pt>
                <c:pt idx="5277">
                  <c:v>42.216000000003177</c:v>
                </c:pt>
                <c:pt idx="5278">
                  <c:v>42.224000000003187</c:v>
                </c:pt>
                <c:pt idx="5279">
                  <c:v>42.232000000003204</c:v>
                </c:pt>
                <c:pt idx="5280">
                  <c:v>42.240000000003192</c:v>
                </c:pt>
                <c:pt idx="5281">
                  <c:v>42.248000000003202</c:v>
                </c:pt>
                <c:pt idx="5282">
                  <c:v>42.256000000003198</c:v>
                </c:pt>
                <c:pt idx="5283">
                  <c:v>42.2640000000032</c:v>
                </c:pt>
                <c:pt idx="5284">
                  <c:v>42.27200000000321</c:v>
                </c:pt>
                <c:pt idx="5285">
                  <c:v>42.280000000003206</c:v>
                </c:pt>
                <c:pt idx="5286">
                  <c:v>42.288000000003215</c:v>
                </c:pt>
                <c:pt idx="5287">
                  <c:v>42.296000000003218</c:v>
                </c:pt>
                <c:pt idx="5288">
                  <c:v>42.304000000003207</c:v>
                </c:pt>
                <c:pt idx="5289">
                  <c:v>42.312000000003209</c:v>
                </c:pt>
                <c:pt idx="5290">
                  <c:v>42.320000000003226</c:v>
                </c:pt>
                <c:pt idx="5291">
                  <c:v>42.328000000003236</c:v>
                </c:pt>
                <c:pt idx="5292">
                  <c:v>42.336000000003224</c:v>
                </c:pt>
                <c:pt idx="5293">
                  <c:v>42.344000000003227</c:v>
                </c:pt>
                <c:pt idx="5294">
                  <c:v>42.352000000003244</c:v>
                </c:pt>
                <c:pt idx="5295">
                  <c:v>42.360000000003247</c:v>
                </c:pt>
                <c:pt idx="5296">
                  <c:v>42.368000000003249</c:v>
                </c:pt>
                <c:pt idx="5297">
                  <c:v>42.376000000003245</c:v>
                </c:pt>
                <c:pt idx="5298">
                  <c:v>42.38400000000324</c:v>
                </c:pt>
                <c:pt idx="5299">
                  <c:v>42.392000000003264</c:v>
                </c:pt>
                <c:pt idx="5300">
                  <c:v>42.400000000003253</c:v>
                </c:pt>
                <c:pt idx="5301">
                  <c:v>42.40800000000327</c:v>
                </c:pt>
                <c:pt idx="5302">
                  <c:v>42.416000000003258</c:v>
                </c:pt>
                <c:pt idx="5303">
                  <c:v>42.424000000003275</c:v>
                </c:pt>
                <c:pt idx="5304">
                  <c:v>42.432000000003278</c:v>
                </c:pt>
                <c:pt idx="5305">
                  <c:v>42.440000000003266</c:v>
                </c:pt>
                <c:pt idx="5306">
                  <c:v>42.44800000000329</c:v>
                </c:pt>
                <c:pt idx="5307">
                  <c:v>42.456000000003279</c:v>
                </c:pt>
                <c:pt idx="5308">
                  <c:v>42.464000000003296</c:v>
                </c:pt>
                <c:pt idx="5309">
                  <c:v>42.472000000003298</c:v>
                </c:pt>
                <c:pt idx="5310">
                  <c:v>42.480000000003294</c:v>
                </c:pt>
                <c:pt idx="5311">
                  <c:v>42.488000000003304</c:v>
                </c:pt>
                <c:pt idx="5312">
                  <c:v>42.496000000003306</c:v>
                </c:pt>
                <c:pt idx="5313">
                  <c:v>42.504000000003295</c:v>
                </c:pt>
                <c:pt idx="5314">
                  <c:v>42.512000000003304</c:v>
                </c:pt>
                <c:pt idx="5315">
                  <c:v>42.520000000003321</c:v>
                </c:pt>
                <c:pt idx="5316">
                  <c:v>42.528000000003331</c:v>
                </c:pt>
                <c:pt idx="5317">
                  <c:v>42.536000000003327</c:v>
                </c:pt>
                <c:pt idx="5318">
                  <c:v>42.544000000003315</c:v>
                </c:pt>
                <c:pt idx="5319">
                  <c:v>42.552000000003325</c:v>
                </c:pt>
                <c:pt idx="5320">
                  <c:v>42.560000000003335</c:v>
                </c:pt>
                <c:pt idx="5321">
                  <c:v>42.568000000003337</c:v>
                </c:pt>
                <c:pt idx="5322">
                  <c:v>42.576000000003347</c:v>
                </c:pt>
                <c:pt idx="5323">
                  <c:v>42.584000000003336</c:v>
                </c:pt>
                <c:pt idx="5324">
                  <c:v>42.592000000003353</c:v>
                </c:pt>
                <c:pt idx="5325">
                  <c:v>42.600000000003355</c:v>
                </c:pt>
                <c:pt idx="5326">
                  <c:v>42.608000000003358</c:v>
                </c:pt>
                <c:pt idx="5327">
                  <c:v>42.616000000003346</c:v>
                </c:pt>
                <c:pt idx="5328">
                  <c:v>42.624000000003356</c:v>
                </c:pt>
                <c:pt idx="5329">
                  <c:v>42.632000000003366</c:v>
                </c:pt>
                <c:pt idx="5330">
                  <c:v>42.640000000003376</c:v>
                </c:pt>
                <c:pt idx="5331">
                  <c:v>42.648000000003378</c:v>
                </c:pt>
                <c:pt idx="5332">
                  <c:v>42.656000000003374</c:v>
                </c:pt>
                <c:pt idx="5333">
                  <c:v>42.664000000003384</c:v>
                </c:pt>
                <c:pt idx="5334">
                  <c:v>42.672000000003386</c:v>
                </c:pt>
                <c:pt idx="5335">
                  <c:v>42.680000000003375</c:v>
                </c:pt>
                <c:pt idx="5336">
                  <c:v>42.688000000003392</c:v>
                </c:pt>
                <c:pt idx="5337">
                  <c:v>42.696000000003401</c:v>
                </c:pt>
                <c:pt idx="5338">
                  <c:v>42.704000000003404</c:v>
                </c:pt>
                <c:pt idx="5339">
                  <c:v>42.712000000003407</c:v>
                </c:pt>
                <c:pt idx="5340">
                  <c:v>42.720000000003409</c:v>
                </c:pt>
                <c:pt idx="5341">
                  <c:v>42.728000000003412</c:v>
                </c:pt>
                <c:pt idx="5342">
                  <c:v>42.736000000003415</c:v>
                </c:pt>
                <c:pt idx="5343">
                  <c:v>42.744000000003403</c:v>
                </c:pt>
                <c:pt idx="5344">
                  <c:v>42.75200000000342</c:v>
                </c:pt>
                <c:pt idx="5345">
                  <c:v>42.760000000003423</c:v>
                </c:pt>
                <c:pt idx="5346">
                  <c:v>42.768000000003433</c:v>
                </c:pt>
                <c:pt idx="5347">
                  <c:v>42.776000000003435</c:v>
                </c:pt>
                <c:pt idx="5348">
                  <c:v>42.784000000003424</c:v>
                </c:pt>
                <c:pt idx="5349">
                  <c:v>42.792000000003455</c:v>
                </c:pt>
                <c:pt idx="5350">
                  <c:v>42.800000000003429</c:v>
                </c:pt>
                <c:pt idx="5351">
                  <c:v>42.808000000003446</c:v>
                </c:pt>
                <c:pt idx="5352">
                  <c:v>42.816000000003434</c:v>
                </c:pt>
                <c:pt idx="5353">
                  <c:v>42.824000000003444</c:v>
                </c:pt>
                <c:pt idx="5354">
                  <c:v>42.832000000003454</c:v>
                </c:pt>
                <c:pt idx="5355">
                  <c:v>42.84000000000345</c:v>
                </c:pt>
                <c:pt idx="5356">
                  <c:v>42.848000000003452</c:v>
                </c:pt>
                <c:pt idx="5357">
                  <c:v>42.856000000003448</c:v>
                </c:pt>
                <c:pt idx="5358">
                  <c:v>42.864000000003458</c:v>
                </c:pt>
                <c:pt idx="5359">
                  <c:v>42.872000000003474</c:v>
                </c:pt>
                <c:pt idx="5360">
                  <c:v>42.88000000000347</c:v>
                </c:pt>
                <c:pt idx="5361">
                  <c:v>42.888000000003473</c:v>
                </c:pt>
                <c:pt idx="5362">
                  <c:v>42.89600000000349</c:v>
                </c:pt>
                <c:pt idx="5363">
                  <c:v>42.904000000003478</c:v>
                </c:pt>
                <c:pt idx="5364">
                  <c:v>42.912000000003495</c:v>
                </c:pt>
                <c:pt idx="5365">
                  <c:v>42.920000000003498</c:v>
                </c:pt>
                <c:pt idx="5366">
                  <c:v>42.928000000003507</c:v>
                </c:pt>
                <c:pt idx="5367">
                  <c:v>42.936000000003496</c:v>
                </c:pt>
                <c:pt idx="5368">
                  <c:v>42.944000000003491</c:v>
                </c:pt>
                <c:pt idx="5369">
                  <c:v>42.952000000003501</c:v>
                </c:pt>
                <c:pt idx="5370">
                  <c:v>42.960000000003504</c:v>
                </c:pt>
                <c:pt idx="5371">
                  <c:v>42.968000000003521</c:v>
                </c:pt>
                <c:pt idx="5372">
                  <c:v>42.976000000003516</c:v>
                </c:pt>
                <c:pt idx="5373">
                  <c:v>42.984000000003505</c:v>
                </c:pt>
                <c:pt idx="5374">
                  <c:v>42.992000000003536</c:v>
                </c:pt>
                <c:pt idx="5375">
                  <c:v>43.000000000003524</c:v>
                </c:pt>
                <c:pt idx="5376">
                  <c:v>43.008000000003541</c:v>
                </c:pt>
                <c:pt idx="5377">
                  <c:v>43.016000000003544</c:v>
                </c:pt>
                <c:pt idx="5378">
                  <c:v>43.024000000003547</c:v>
                </c:pt>
                <c:pt idx="5379">
                  <c:v>43.032000000003556</c:v>
                </c:pt>
                <c:pt idx="5380">
                  <c:v>43.040000000003545</c:v>
                </c:pt>
                <c:pt idx="5381">
                  <c:v>43.048000000003555</c:v>
                </c:pt>
                <c:pt idx="5382">
                  <c:v>43.05600000000355</c:v>
                </c:pt>
                <c:pt idx="5383">
                  <c:v>43.064000000003553</c:v>
                </c:pt>
                <c:pt idx="5384">
                  <c:v>43.07200000000357</c:v>
                </c:pt>
                <c:pt idx="5385">
                  <c:v>43.080000000003558</c:v>
                </c:pt>
                <c:pt idx="5386">
                  <c:v>43.088000000003575</c:v>
                </c:pt>
                <c:pt idx="5387">
                  <c:v>43.096000000003585</c:v>
                </c:pt>
                <c:pt idx="5388">
                  <c:v>43.104000000003573</c:v>
                </c:pt>
                <c:pt idx="5389">
                  <c:v>43.11200000000359</c:v>
                </c:pt>
                <c:pt idx="5390">
                  <c:v>43.120000000003593</c:v>
                </c:pt>
                <c:pt idx="5391">
                  <c:v>43.128000000003603</c:v>
                </c:pt>
                <c:pt idx="5392">
                  <c:v>43.136000000003598</c:v>
                </c:pt>
                <c:pt idx="5393">
                  <c:v>43.144000000003594</c:v>
                </c:pt>
                <c:pt idx="5394">
                  <c:v>43.152000000003596</c:v>
                </c:pt>
                <c:pt idx="5395">
                  <c:v>43.160000000003606</c:v>
                </c:pt>
                <c:pt idx="5396">
                  <c:v>43.168000000003616</c:v>
                </c:pt>
                <c:pt idx="5397">
                  <c:v>43.176000000003604</c:v>
                </c:pt>
                <c:pt idx="5398">
                  <c:v>43.184000000003607</c:v>
                </c:pt>
                <c:pt idx="5399">
                  <c:v>43.192000000003631</c:v>
                </c:pt>
                <c:pt idx="5400">
                  <c:v>43.200000000003627</c:v>
                </c:pt>
                <c:pt idx="5401">
                  <c:v>43.208000000003629</c:v>
                </c:pt>
                <c:pt idx="5402">
                  <c:v>43.216000000003625</c:v>
                </c:pt>
                <c:pt idx="5403">
                  <c:v>43.224000000003642</c:v>
                </c:pt>
                <c:pt idx="5404">
                  <c:v>43.232000000003652</c:v>
                </c:pt>
                <c:pt idx="5405">
                  <c:v>43.240000000003647</c:v>
                </c:pt>
                <c:pt idx="5406">
                  <c:v>43.24800000000365</c:v>
                </c:pt>
                <c:pt idx="5407">
                  <c:v>43.256000000003645</c:v>
                </c:pt>
                <c:pt idx="5408">
                  <c:v>43.264000000003655</c:v>
                </c:pt>
                <c:pt idx="5409">
                  <c:v>43.272000000003658</c:v>
                </c:pt>
                <c:pt idx="5410">
                  <c:v>43.280000000003653</c:v>
                </c:pt>
                <c:pt idx="5411">
                  <c:v>43.28800000000367</c:v>
                </c:pt>
                <c:pt idx="5412">
                  <c:v>43.296000000003673</c:v>
                </c:pt>
                <c:pt idx="5413">
                  <c:v>43.304000000003654</c:v>
                </c:pt>
                <c:pt idx="5414">
                  <c:v>43.312000000003664</c:v>
                </c:pt>
                <c:pt idx="5415">
                  <c:v>43.320000000003674</c:v>
                </c:pt>
                <c:pt idx="5416">
                  <c:v>43.328000000003684</c:v>
                </c:pt>
                <c:pt idx="5417">
                  <c:v>43.336000000003672</c:v>
                </c:pt>
                <c:pt idx="5418">
                  <c:v>43.344000000003675</c:v>
                </c:pt>
                <c:pt idx="5419">
                  <c:v>43.352000000003684</c:v>
                </c:pt>
                <c:pt idx="5420">
                  <c:v>43.360000000003701</c:v>
                </c:pt>
                <c:pt idx="5421">
                  <c:v>43.368000000003711</c:v>
                </c:pt>
                <c:pt idx="5422">
                  <c:v>43.376000000003707</c:v>
                </c:pt>
                <c:pt idx="5423">
                  <c:v>43.384000000003695</c:v>
                </c:pt>
                <c:pt idx="5424">
                  <c:v>43.392000000003712</c:v>
                </c:pt>
                <c:pt idx="5425">
                  <c:v>43.400000000003715</c:v>
                </c:pt>
                <c:pt idx="5426">
                  <c:v>43.408000000003732</c:v>
                </c:pt>
                <c:pt idx="5427">
                  <c:v>43.416000000003727</c:v>
                </c:pt>
                <c:pt idx="5428">
                  <c:v>43.42400000000373</c:v>
                </c:pt>
                <c:pt idx="5429">
                  <c:v>43.432000000003733</c:v>
                </c:pt>
                <c:pt idx="5430">
                  <c:v>43.440000000003735</c:v>
                </c:pt>
                <c:pt idx="5431">
                  <c:v>43.448000000003738</c:v>
                </c:pt>
                <c:pt idx="5432">
                  <c:v>43.456000000003741</c:v>
                </c:pt>
                <c:pt idx="5433">
                  <c:v>43.464000000003743</c:v>
                </c:pt>
                <c:pt idx="5434">
                  <c:v>43.472000000003753</c:v>
                </c:pt>
                <c:pt idx="5435">
                  <c:v>43.480000000003756</c:v>
                </c:pt>
                <c:pt idx="5436">
                  <c:v>43.488000000003758</c:v>
                </c:pt>
                <c:pt idx="5437">
                  <c:v>43.496000000003761</c:v>
                </c:pt>
                <c:pt idx="5438">
                  <c:v>43.504000000003764</c:v>
                </c:pt>
                <c:pt idx="5439">
                  <c:v>43.512000000003766</c:v>
                </c:pt>
                <c:pt idx="5440">
                  <c:v>43.520000000003769</c:v>
                </c:pt>
                <c:pt idx="5441">
                  <c:v>43.528000000003793</c:v>
                </c:pt>
                <c:pt idx="5442">
                  <c:v>43.536000000003781</c:v>
                </c:pt>
                <c:pt idx="5443">
                  <c:v>43.544000000003784</c:v>
                </c:pt>
                <c:pt idx="5444">
                  <c:v>43.552000000003787</c:v>
                </c:pt>
                <c:pt idx="5445">
                  <c:v>43.560000000003789</c:v>
                </c:pt>
                <c:pt idx="5446">
                  <c:v>43.568000000003806</c:v>
                </c:pt>
                <c:pt idx="5447">
                  <c:v>43.576000000003802</c:v>
                </c:pt>
                <c:pt idx="5448">
                  <c:v>43.584000000003805</c:v>
                </c:pt>
                <c:pt idx="5449">
                  <c:v>43.592000000003821</c:v>
                </c:pt>
                <c:pt idx="5450">
                  <c:v>43.60000000000381</c:v>
                </c:pt>
                <c:pt idx="5451">
                  <c:v>43.608000000003813</c:v>
                </c:pt>
                <c:pt idx="5452">
                  <c:v>43.616000000003815</c:v>
                </c:pt>
                <c:pt idx="5453">
                  <c:v>43.624000000003832</c:v>
                </c:pt>
                <c:pt idx="5454">
                  <c:v>43.632000000003842</c:v>
                </c:pt>
                <c:pt idx="5455">
                  <c:v>43.64000000000383</c:v>
                </c:pt>
                <c:pt idx="5456">
                  <c:v>43.648000000003833</c:v>
                </c:pt>
                <c:pt idx="5457">
                  <c:v>43.656000000003836</c:v>
                </c:pt>
                <c:pt idx="5458">
                  <c:v>43.664000000003838</c:v>
                </c:pt>
                <c:pt idx="5459">
                  <c:v>43.672000000003862</c:v>
                </c:pt>
                <c:pt idx="5460">
                  <c:v>43.680000000003851</c:v>
                </c:pt>
                <c:pt idx="5461">
                  <c:v>43.688000000003861</c:v>
                </c:pt>
                <c:pt idx="5462">
                  <c:v>43.696000000003863</c:v>
                </c:pt>
                <c:pt idx="5463">
                  <c:v>43.704000000003859</c:v>
                </c:pt>
                <c:pt idx="5464">
                  <c:v>43.712000000003862</c:v>
                </c:pt>
                <c:pt idx="5465">
                  <c:v>43.720000000003878</c:v>
                </c:pt>
                <c:pt idx="5466">
                  <c:v>43.728000000003895</c:v>
                </c:pt>
                <c:pt idx="5467">
                  <c:v>43.736000000003891</c:v>
                </c:pt>
                <c:pt idx="5468">
                  <c:v>43.744000000003879</c:v>
                </c:pt>
                <c:pt idx="5469">
                  <c:v>43.752000000003882</c:v>
                </c:pt>
                <c:pt idx="5470">
                  <c:v>43.760000000003899</c:v>
                </c:pt>
                <c:pt idx="5471">
                  <c:v>43.768000000003909</c:v>
                </c:pt>
                <c:pt idx="5472">
                  <c:v>43.776000000003904</c:v>
                </c:pt>
                <c:pt idx="5473">
                  <c:v>43.784000000003893</c:v>
                </c:pt>
                <c:pt idx="5474">
                  <c:v>43.792000000003917</c:v>
                </c:pt>
                <c:pt idx="5475">
                  <c:v>43.800000000003905</c:v>
                </c:pt>
                <c:pt idx="5476">
                  <c:v>43.808000000003908</c:v>
                </c:pt>
                <c:pt idx="5477">
                  <c:v>43.816000000003896</c:v>
                </c:pt>
                <c:pt idx="5478">
                  <c:v>43.824000000003906</c:v>
                </c:pt>
                <c:pt idx="5479">
                  <c:v>43.832000000003916</c:v>
                </c:pt>
                <c:pt idx="5480">
                  <c:v>43.840000000003904</c:v>
                </c:pt>
                <c:pt idx="5481">
                  <c:v>43.848000000003921</c:v>
                </c:pt>
                <c:pt idx="5482">
                  <c:v>43.856000000003924</c:v>
                </c:pt>
                <c:pt idx="5483">
                  <c:v>43.864000000003934</c:v>
                </c:pt>
                <c:pt idx="5484">
                  <c:v>43.872000000003936</c:v>
                </c:pt>
                <c:pt idx="5485">
                  <c:v>43.880000000003925</c:v>
                </c:pt>
                <c:pt idx="5486">
                  <c:v>43.888000000003942</c:v>
                </c:pt>
                <c:pt idx="5487">
                  <c:v>43.896000000003951</c:v>
                </c:pt>
                <c:pt idx="5488">
                  <c:v>43.904000000003947</c:v>
                </c:pt>
                <c:pt idx="5489">
                  <c:v>43.91200000000395</c:v>
                </c:pt>
                <c:pt idx="5490">
                  <c:v>43.920000000003959</c:v>
                </c:pt>
                <c:pt idx="5491">
                  <c:v>43.928000000003962</c:v>
                </c:pt>
                <c:pt idx="5492">
                  <c:v>43.936000000003965</c:v>
                </c:pt>
                <c:pt idx="5493">
                  <c:v>43.944000000003953</c:v>
                </c:pt>
                <c:pt idx="5494">
                  <c:v>43.95200000000397</c:v>
                </c:pt>
                <c:pt idx="5495">
                  <c:v>43.960000000003973</c:v>
                </c:pt>
                <c:pt idx="5496">
                  <c:v>43.968000000003983</c:v>
                </c:pt>
                <c:pt idx="5497">
                  <c:v>43.976000000003978</c:v>
                </c:pt>
                <c:pt idx="5498">
                  <c:v>43.984000000003974</c:v>
                </c:pt>
                <c:pt idx="5499">
                  <c:v>43.992000000004005</c:v>
                </c:pt>
                <c:pt idx="5500">
                  <c:v>44.000000000003993</c:v>
                </c:pt>
                <c:pt idx="5501">
                  <c:v>44.008000000004003</c:v>
                </c:pt>
                <c:pt idx="5502">
                  <c:v>44.016000000003999</c:v>
                </c:pt>
                <c:pt idx="5503">
                  <c:v>44.024000000004001</c:v>
                </c:pt>
                <c:pt idx="5504">
                  <c:v>44.032000000004011</c:v>
                </c:pt>
                <c:pt idx="5505">
                  <c:v>44.040000000004007</c:v>
                </c:pt>
                <c:pt idx="5506">
                  <c:v>44.048000000004016</c:v>
                </c:pt>
                <c:pt idx="5507">
                  <c:v>44.056000000004005</c:v>
                </c:pt>
                <c:pt idx="5508">
                  <c:v>44.064000000004022</c:v>
                </c:pt>
                <c:pt idx="5509">
                  <c:v>44.072000000004032</c:v>
                </c:pt>
                <c:pt idx="5510">
                  <c:v>44.080000000004027</c:v>
                </c:pt>
                <c:pt idx="5511">
                  <c:v>44.08800000000403</c:v>
                </c:pt>
                <c:pt idx="5512">
                  <c:v>44.096000000004032</c:v>
                </c:pt>
                <c:pt idx="5513">
                  <c:v>44.104000000004035</c:v>
                </c:pt>
                <c:pt idx="5514">
                  <c:v>44.112000000004052</c:v>
                </c:pt>
                <c:pt idx="5515">
                  <c:v>44.120000000004062</c:v>
                </c:pt>
                <c:pt idx="5516">
                  <c:v>44.128000000004064</c:v>
                </c:pt>
                <c:pt idx="5517">
                  <c:v>44.136000000004053</c:v>
                </c:pt>
                <c:pt idx="5518">
                  <c:v>44.144000000004056</c:v>
                </c:pt>
                <c:pt idx="5519">
                  <c:v>44.152000000004058</c:v>
                </c:pt>
                <c:pt idx="5520">
                  <c:v>44.160000000004061</c:v>
                </c:pt>
                <c:pt idx="5521">
                  <c:v>44.168000000004078</c:v>
                </c:pt>
                <c:pt idx="5522">
                  <c:v>44.176000000004073</c:v>
                </c:pt>
                <c:pt idx="5523">
                  <c:v>44.184000000004076</c:v>
                </c:pt>
                <c:pt idx="5524">
                  <c:v>44.192000000004093</c:v>
                </c:pt>
                <c:pt idx="5525">
                  <c:v>44.200000000004081</c:v>
                </c:pt>
                <c:pt idx="5526">
                  <c:v>44.208000000004098</c:v>
                </c:pt>
                <c:pt idx="5527">
                  <c:v>44.216000000004087</c:v>
                </c:pt>
                <c:pt idx="5528">
                  <c:v>44.224000000004089</c:v>
                </c:pt>
                <c:pt idx="5529">
                  <c:v>44.232000000004113</c:v>
                </c:pt>
                <c:pt idx="5530">
                  <c:v>44.240000000004102</c:v>
                </c:pt>
                <c:pt idx="5531">
                  <c:v>44.248000000004112</c:v>
                </c:pt>
                <c:pt idx="5532">
                  <c:v>44.256000000004107</c:v>
                </c:pt>
                <c:pt idx="5533">
                  <c:v>44.26400000000411</c:v>
                </c:pt>
                <c:pt idx="5534">
                  <c:v>44.272000000004113</c:v>
                </c:pt>
                <c:pt idx="5535">
                  <c:v>44.280000000004122</c:v>
                </c:pt>
                <c:pt idx="5536">
                  <c:v>44.288000000004132</c:v>
                </c:pt>
                <c:pt idx="5537">
                  <c:v>44.296000000004142</c:v>
                </c:pt>
                <c:pt idx="5538">
                  <c:v>44.304000000004116</c:v>
                </c:pt>
                <c:pt idx="5539">
                  <c:v>44.312000000004126</c:v>
                </c:pt>
                <c:pt idx="5540">
                  <c:v>44.320000000004136</c:v>
                </c:pt>
                <c:pt idx="5541">
                  <c:v>44.328000000004153</c:v>
                </c:pt>
                <c:pt idx="5542">
                  <c:v>44.336000000004148</c:v>
                </c:pt>
                <c:pt idx="5543">
                  <c:v>44.344000000004144</c:v>
                </c:pt>
                <c:pt idx="5544">
                  <c:v>44.352000000004146</c:v>
                </c:pt>
                <c:pt idx="5545">
                  <c:v>44.360000000004156</c:v>
                </c:pt>
                <c:pt idx="5546">
                  <c:v>44.368000000004159</c:v>
                </c:pt>
                <c:pt idx="5547">
                  <c:v>44.376000000004154</c:v>
                </c:pt>
                <c:pt idx="5548">
                  <c:v>44.384000000004157</c:v>
                </c:pt>
                <c:pt idx="5549">
                  <c:v>44.392000000004181</c:v>
                </c:pt>
                <c:pt idx="5550">
                  <c:v>44.400000000004177</c:v>
                </c:pt>
                <c:pt idx="5551">
                  <c:v>44.408000000004179</c:v>
                </c:pt>
                <c:pt idx="5552">
                  <c:v>44.416000000004175</c:v>
                </c:pt>
                <c:pt idx="5553">
                  <c:v>44.424000000004185</c:v>
                </c:pt>
                <c:pt idx="5554">
                  <c:v>44.432000000004201</c:v>
                </c:pt>
                <c:pt idx="5555">
                  <c:v>44.440000000004197</c:v>
                </c:pt>
                <c:pt idx="5556">
                  <c:v>44.4480000000042</c:v>
                </c:pt>
                <c:pt idx="5557">
                  <c:v>44.456000000004195</c:v>
                </c:pt>
                <c:pt idx="5558">
                  <c:v>44.464000000004205</c:v>
                </c:pt>
                <c:pt idx="5559">
                  <c:v>44.472000000004208</c:v>
                </c:pt>
                <c:pt idx="5560">
                  <c:v>44.480000000004196</c:v>
                </c:pt>
                <c:pt idx="5561">
                  <c:v>44.488000000004206</c:v>
                </c:pt>
                <c:pt idx="5562">
                  <c:v>44.496000000004223</c:v>
                </c:pt>
                <c:pt idx="5563">
                  <c:v>44.504000000004226</c:v>
                </c:pt>
                <c:pt idx="5564">
                  <c:v>44.512000000004228</c:v>
                </c:pt>
                <c:pt idx="5565">
                  <c:v>44.520000000004231</c:v>
                </c:pt>
                <c:pt idx="5566">
                  <c:v>44.528000000004248</c:v>
                </c:pt>
                <c:pt idx="5567">
                  <c:v>44.536000000004236</c:v>
                </c:pt>
                <c:pt idx="5568">
                  <c:v>44.544000000004225</c:v>
                </c:pt>
                <c:pt idx="5569">
                  <c:v>44.552000000004249</c:v>
                </c:pt>
                <c:pt idx="5570">
                  <c:v>44.560000000004251</c:v>
                </c:pt>
                <c:pt idx="5571">
                  <c:v>44.568000000004261</c:v>
                </c:pt>
                <c:pt idx="5572">
                  <c:v>44.576000000004257</c:v>
                </c:pt>
                <c:pt idx="5573">
                  <c:v>44.584000000004245</c:v>
                </c:pt>
                <c:pt idx="5574">
                  <c:v>44.592000000004262</c:v>
                </c:pt>
                <c:pt idx="5575">
                  <c:v>44.600000000004265</c:v>
                </c:pt>
                <c:pt idx="5576">
                  <c:v>44.608000000004282</c:v>
                </c:pt>
                <c:pt idx="5577">
                  <c:v>44.616000000004277</c:v>
                </c:pt>
                <c:pt idx="5578">
                  <c:v>44.62400000000428</c:v>
                </c:pt>
                <c:pt idx="5579">
                  <c:v>44.632000000004282</c:v>
                </c:pt>
                <c:pt idx="5580">
                  <c:v>44.640000000004285</c:v>
                </c:pt>
                <c:pt idx="5581">
                  <c:v>44.648000000004288</c:v>
                </c:pt>
                <c:pt idx="5582">
                  <c:v>44.65600000000429</c:v>
                </c:pt>
                <c:pt idx="5583">
                  <c:v>44.664000000004293</c:v>
                </c:pt>
                <c:pt idx="5584">
                  <c:v>44.672000000004303</c:v>
                </c:pt>
                <c:pt idx="5585">
                  <c:v>44.680000000004306</c:v>
                </c:pt>
                <c:pt idx="5586">
                  <c:v>44.688000000004308</c:v>
                </c:pt>
                <c:pt idx="5587">
                  <c:v>44.696000000004311</c:v>
                </c:pt>
                <c:pt idx="5588">
                  <c:v>44.704000000004314</c:v>
                </c:pt>
                <c:pt idx="5589">
                  <c:v>44.712000000004316</c:v>
                </c:pt>
                <c:pt idx="5590">
                  <c:v>44.720000000004319</c:v>
                </c:pt>
                <c:pt idx="5591">
                  <c:v>44.728000000004343</c:v>
                </c:pt>
                <c:pt idx="5592">
                  <c:v>44.736000000004331</c:v>
                </c:pt>
                <c:pt idx="5593">
                  <c:v>44.744000000004334</c:v>
                </c:pt>
                <c:pt idx="5594">
                  <c:v>44.752000000004337</c:v>
                </c:pt>
                <c:pt idx="5595">
                  <c:v>44.760000000004339</c:v>
                </c:pt>
                <c:pt idx="5596">
                  <c:v>44.768000000004356</c:v>
                </c:pt>
                <c:pt idx="5597">
                  <c:v>44.776000000004352</c:v>
                </c:pt>
                <c:pt idx="5598">
                  <c:v>44.784000000004347</c:v>
                </c:pt>
                <c:pt idx="5599">
                  <c:v>44.792000000004371</c:v>
                </c:pt>
                <c:pt idx="5600">
                  <c:v>44.800000000004346</c:v>
                </c:pt>
                <c:pt idx="5601">
                  <c:v>44.808000000004355</c:v>
                </c:pt>
                <c:pt idx="5602">
                  <c:v>44.816000000004351</c:v>
                </c:pt>
                <c:pt idx="5603">
                  <c:v>44.824000000004354</c:v>
                </c:pt>
                <c:pt idx="5604">
                  <c:v>44.832000000004371</c:v>
                </c:pt>
                <c:pt idx="5605">
                  <c:v>44.840000000004359</c:v>
                </c:pt>
                <c:pt idx="5606">
                  <c:v>44.848000000004376</c:v>
                </c:pt>
                <c:pt idx="5607">
                  <c:v>44.856000000004371</c:v>
                </c:pt>
                <c:pt idx="5608">
                  <c:v>44.864000000004374</c:v>
                </c:pt>
                <c:pt idx="5609">
                  <c:v>44.872000000004391</c:v>
                </c:pt>
                <c:pt idx="5610">
                  <c:v>44.880000000004394</c:v>
                </c:pt>
                <c:pt idx="5611">
                  <c:v>44.888000000004396</c:v>
                </c:pt>
                <c:pt idx="5612">
                  <c:v>44.896000000004399</c:v>
                </c:pt>
                <c:pt idx="5613">
                  <c:v>44.904000000004395</c:v>
                </c:pt>
                <c:pt idx="5614">
                  <c:v>44.912000000004404</c:v>
                </c:pt>
                <c:pt idx="5615">
                  <c:v>44.920000000004414</c:v>
                </c:pt>
                <c:pt idx="5616">
                  <c:v>44.928000000004417</c:v>
                </c:pt>
                <c:pt idx="5617">
                  <c:v>44.93600000000442</c:v>
                </c:pt>
                <c:pt idx="5618">
                  <c:v>44.944000000004408</c:v>
                </c:pt>
                <c:pt idx="5619">
                  <c:v>44.952000000004425</c:v>
                </c:pt>
                <c:pt idx="5620">
                  <c:v>44.960000000004428</c:v>
                </c:pt>
                <c:pt idx="5621">
                  <c:v>44.96800000000443</c:v>
                </c:pt>
                <c:pt idx="5622">
                  <c:v>44.976000000004426</c:v>
                </c:pt>
                <c:pt idx="5623">
                  <c:v>44.984000000004428</c:v>
                </c:pt>
                <c:pt idx="5624">
                  <c:v>44.992000000004452</c:v>
                </c:pt>
                <c:pt idx="5625">
                  <c:v>45.000000000004448</c:v>
                </c:pt>
                <c:pt idx="5626">
                  <c:v>45.008000000004451</c:v>
                </c:pt>
                <c:pt idx="5627">
                  <c:v>45.016000000004446</c:v>
                </c:pt>
                <c:pt idx="5628">
                  <c:v>45.024000000004456</c:v>
                </c:pt>
                <c:pt idx="5629">
                  <c:v>45.032000000004459</c:v>
                </c:pt>
                <c:pt idx="5630">
                  <c:v>45.040000000004454</c:v>
                </c:pt>
                <c:pt idx="5631">
                  <c:v>45.048000000004471</c:v>
                </c:pt>
                <c:pt idx="5632">
                  <c:v>45.056000000004474</c:v>
                </c:pt>
                <c:pt idx="5633">
                  <c:v>45.064000000004476</c:v>
                </c:pt>
                <c:pt idx="5634">
                  <c:v>45.072000000004479</c:v>
                </c:pt>
                <c:pt idx="5635">
                  <c:v>45.080000000004475</c:v>
                </c:pt>
                <c:pt idx="5636">
                  <c:v>45.088000000004484</c:v>
                </c:pt>
                <c:pt idx="5637">
                  <c:v>45.096000000004487</c:v>
                </c:pt>
                <c:pt idx="5638">
                  <c:v>45.10400000000449</c:v>
                </c:pt>
                <c:pt idx="5639">
                  <c:v>45.1120000000045</c:v>
                </c:pt>
                <c:pt idx="5640">
                  <c:v>45.120000000004502</c:v>
                </c:pt>
                <c:pt idx="5641">
                  <c:v>45.128000000004512</c:v>
                </c:pt>
                <c:pt idx="5642">
                  <c:v>45.136000000004508</c:v>
                </c:pt>
                <c:pt idx="5643">
                  <c:v>45.144000000004496</c:v>
                </c:pt>
                <c:pt idx="5644">
                  <c:v>45.152000000004506</c:v>
                </c:pt>
                <c:pt idx="5645">
                  <c:v>45.160000000004516</c:v>
                </c:pt>
                <c:pt idx="5646">
                  <c:v>45.168000000004518</c:v>
                </c:pt>
                <c:pt idx="5647">
                  <c:v>45.176000000004528</c:v>
                </c:pt>
                <c:pt idx="5648">
                  <c:v>45.184000000004524</c:v>
                </c:pt>
                <c:pt idx="5649">
                  <c:v>45.192000000004533</c:v>
                </c:pt>
                <c:pt idx="5650">
                  <c:v>45.200000000004536</c:v>
                </c:pt>
                <c:pt idx="5651">
                  <c:v>45.208000000004539</c:v>
                </c:pt>
                <c:pt idx="5652">
                  <c:v>45.216000000004541</c:v>
                </c:pt>
                <c:pt idx="5653">
                  <c:v>45.224000000004551</c:v>
                </c:pt>
                <c:pt idx="5654">
                  <c:v>45.232000000004561</c:v>
                </c:pt>
                <c:pt idx="5655">
                  <c:v>45.240000000004557</c:v>
                </c:pt>
                <c:pt idx="5656">
                  <c:v>45.248000000004559</c:v>
                </c:pt>
                <c:pt idx="5657">
                  <c:v>45.256000000004555</c:v>
                </c:pt>
                <c:pt idx="5658">
                  <c:v>45.264000000004565</c:v>
                </c:pt>
                <c:pt idx="5659">
                  <c:v>45.272000000004567</c:v>
                </c:pt>
                <c:pt idx="5660">
                  <c:v>45.28000000000457</c:v>
                </c:pt>
                <c:pt idx="5661">
                  <c:v>45.28800000000458</c:v>
                </c:pt>
                <c:pt idx="5662">
                  <c:v>45.296000000004582</c:v>
                </c:pt>
                <c:pt idx="5663">
                  <c:v>45.304000000004571</c:v>
                </c:pt>
                <c:pt idx="5664">
                  <c:v>45.312000000004574</c:v>
                </c:pt>
                <c:pt idx="5665">
                  <c:v>45.32000000000459</c:v>
                </c:pt>
                <c:pt idx="5666">
                  <c:v>45.328000000004593</c:v>
                </c:pt>
                <c:pt idx="5667">
                  <c:v>45.336000000004596</c:v>
                </c:pt>
                <c:pt idx="5668">
                  <c:v>45.344000000004591</c:v>
                </c:pt>
                <c:pt idx="5669">
                  <c:v>45.352000000004594</c:v>
                </c:pt>
                <c:pt idx="5670">
                  <c:v>45.360000000004604</c:v>
                </c:pt>
                <c:pt idx="5671">
                  <c:v>45.368000000004614</c:v>
                </c:pt>
                <c:pt idx="5672">
                  <c:v>45.376000000004602</c:v>
                </c:pt>
                <c:pt idx="5673">
                  <c:v>45.384000000004598</c:v>
                </c:pt>
                <c:pt idx="5674">
                  <c:v>45.392000000004622</c:v>
                </c:pt>
                <c:pt idx="5675">
                  <c:v>45.400000000004624</c:v>
                </c:pt>
                <c:pt idx="5676">
                  <c:v>45.408000000004634</c:v>
                </c:pt>
                <c:pt idx="5677">
                  <c:v>45.416000000004622</c:v>
                </c:pt>
                <c:pt idx="5678">
                  <c:v>45.424000000004625</c:v>
                </c:pt>
                <c:pt idx="5679">
                  <c:v>45.432000000004642</c:v>
                </c:pt>
                <c:pt idx="5680">
                  <c:v>45.440000000004645</c:v>
                </c:pt>
                <c:pt idx="5681">
                  <c:v>45.448000000004654</c:v>
                </c:pt>
                <c:pt idx="5682">
                  <c:v>45.456000000004643</c:v>
                </c:pt>
                <c:pt idx="5683">
                  <c:v>45.464000000004646</c:v>
                </c:pt>
                <c:pt idx="5684">
                  <c:v>45.472000000004655</c:v>
                </c:pt>
                <c:pt idx="5685">
                  <c:v>45.480000000004651</c:v>
                </c:pt>
                <c:pt idx="5686">
                  <c:v>45.488000000004654</c:v>
                </c:pt>
                <c:pt idx="5687">
                  <c:v>45.49600000000467</c:v>
                </c:pt>
                <c:pt idx="5688">
                  <c:v>45.504000000004666</c:v>
                </c:pt>
                <c:pt idx="5689">
                  <c:v>45.512000000004676</c:v>
                </c:pt>
                <c:pt idx="5690">
                  <c:v>45.520000000004686</c:v>
                </c:pt>
                <c:pt idx="5691">
                  <c:v>45.528000000004688</c:v>
                </c:pt>
                <c:pt idx="5692">
                  <c:v>45.536000000004691</c:v>
                </c:pt>
                <c:pt idx="5693">
                  <c:v>45.544000000004694</c:v>
                </c:pt>
                <c:pt idx="5694">
                  <c:v>45.552000000004696</c:v>
                </c:pt>
                <c:pt idx="5695">
                  <c:v>45.560000000004713</c:v>
                </c:pt>
                <c:pt idx="5696">
                  <c:v>45.568000000004723</c:v>
                </c:pt>
                <c:pt idx="5697">
                  <c:v>45.576000000004711</c:v>
                </c:pt>
                <c:pt idx="5698">
                  <c:v>45.584000000004714</c:v>
                </c:pt>
                <c:pt idx="5699">
                  <c:v>45.592000000004738</c:v>
                </c:pt>
                <c:pt idx="5700">
                  <c:v>45.600000000004719</c:v>
                </c:pt>
                <c:pt idx="5701">
                  <c:v>45.608000000004736</c:v>
                </c:pt>
                <c:pt idx="5702">
                  <c:v>45.616000000004732</c:v>
                </c:pt>
                <c:pt idx="5703">
                  <c:v>45.624000000004749</c:v>
                </c:pt>
                <c:pt idx="5704">
                  <c:v>45.632000000004759</c:v>
                </c:pt>
                <c:pt idx="5705">
                  <c:v>45.640000000004754</c:v>
                </c:pt>
                <c:pt idx="5706">
                  <c:v>45.648000000004757</c:v>
                </c:pt>
                <c:pt idx="5707">
                  <c:v>45.656000000004752</c:v>
                </c:pt>
                <c:pt idx="5708">
                  <c:v>45.664000000004762</c:v>
                </c:pt>
                <c:pt idx="5709">
                  <c:v>45.672000000004772</c:v>
                </c:pt>
                <c:pt idx="5710">
                  <c:v>45.68000000000476</c:v>
                </c:pt>
                <c:pt idx="5711">
                  <c:v>45.688000000004763</c:v>
                </c:pt>
                <c:pt idx="5712">
                  <c:v>45.69600000000478</c:v>
                </c:pt>
                <c:pt idx="5713">
                  <c:v>45.704000000004768</c:v>
                </c:pt>
                <c:pt idx="5714">
                  <c:v>45.712000000004785</c:v>
                </c:pt>
                <c:pt idx="5715">
                  <c:v>45.720000000004795</c:v>
                </c:pt>
                <c:pt idx="5716">
                  <c:v>45.728000000004805</c:v>
                </c:pt>
                <c:pt idx="5717">
                  <c:v>45.7360000000048</c:v>
                </c:pt>
                <c:pt idx="5718">
                  <c:v>45.744000000004789</c:v>
                </c:pt>
                <c:pt idx="5719">
                  <c:v>45.752000000004806</c:v>
                </c:pt>
                <c:pt idx="5720">
                  <c:v>45.760000000004815</c:v>
                </c:pt>
                <c:pt idx="5721">
                  <c:v>45.768000000004818</c:v>
                </c:pt>
                <c:pt idx="5722">
                  <c:v>45.776000000004814</c:v>
                </c:pt>
                <c:pt idx="5723">
                  <c:v>45.784000000004802</c:v>
                </c:pt>
                <c:pt idx="5724">
                  <c:v>45.792000000004826</c:v>
                </c:pt>
                <c:pt idx="5725">
                  <c:v>45.800000000004815</c:v>
                </c:pt>
                <c:pt idx="5726">
                  <c:v>45.808000000004817</c:v>
                </c:pt>
                <c:pt idx="5727">
                  <c:v>45.81600000000482</c:v>
                </c:pt>
                <c:pt idx="5728">
                  <c:v>45.824000000004823</c:v>
                </c:pt>
                <c:pt idx="5729">
                  <c:v>45.832000000004832</c:v>
                </c:pt>
                <c:pt idx="5730">
                  <c:v>45.840000000004828</c:v>
                </c:pt>
                <c:pt idx="5731">
                  <c:v>45.848000000004831</c:v>
                </c:pt>
                <c:pt idx="5732">
                  <c:v>45.85600000000484</c:v>
                </c:pt>
                <c:pt idx="5733">
                  <c:v>45.864000000004843</c:v>
                </c:pt>
                <c:pt idx="5734">
                  <c:v>45.872000000004853</c:v>
                </c:pt>
                <c:pt idx="5735">
                  <c:v>45.880000000004848</c:v>
                </c:pt>
                <c:pt idx="5736">
                  <c:v>45.888000000004851</c:v>
                </c:pt>
                <c:pt idx="5737">
                  <c:v>45.896000000004861</c:v>
                </c:pt>
                <c:pt idx="5738">
                  <c:v>45.904000000004856</c:v>
                </c:pt>
                <c:pt idx="5739">
                  <c:v>45.912000000004866</c:v>
                </c:pt>
                <c:pt idx="5740">
                  <c:v>45.920000000004869</c:v>
                </c:pt>
                <c:pt idx="5741">
                  <c:v>45.928000000004886</c:v>
                </c:pt>
                <c:pt idx="5742">
                  <c:v>45.936000000004881</c:v>
                </c:pt>
                <c:pt idx="5743">
                  <c:v>45.944000000004877</c:v>
                </c:pt>
                <c:pt idx="5744">
                  <c:v>45.95200000000488</c:v>
                </c:pt>
                <c:pt idx="5745">
                  <c:v>45.960000000004882</c:v>
                </c:pt>
                <c:pt idx="5746">
                  <c:v>45.968000000004899</c:v>
                </c:pt>
                <c:pt idx="5747">
                  <c:v>45.976000000004902</c:v>
                </c:pt>
                <c:pt idx="5748">
                  <c:v>45.984000000004897</c:v>
                </c:pt>
                <c:pt idx="5749">
                  <c:v>45.992000000004914</c:v>
                </c:pt>
                <c:pt idx="5750">
                  <c:v>46.000000000004903</c:v>
                </c:pt>
                <c:pt idx="5751">
                  <c:v>46.008000000004913</c:v>
                </c:pt>
                <c:pt idx="5752">
                  <c:v>46.016000000004908</c:v>
                </c:pt>
                <c:pt idx="5753">
                  <c:v>46.024000000004911</c:v>
                </c:pt>
                <c:pt idx="5754">
                  <c:v>46.032000000004935</c:v>
                </c:pt>
                <c:pt idx="5755">
                  <c:v>46.040000000004923</c:v>
                </c:pt>
                <c:pt idx="5756">
                  <c:v>46.048000000004933</c:v>
                </c:pt>
                <c:pt idx="5757">
                  <c:v>46.056000000004929</c:v>
                </c:pt>
                <c:pt idx="5758">
                  <c:v>46.064000000004931</c:v>
                </c:pt>
                <c:pt idx="5759">
                  <c:v>46.072000000004948</c:v>
                </c:pt>
                <c:pt idx="5760">
                  <c:v>46.080000000004937</c:v>
                </c:pt>
                <c:pt idx="5761">
                  <c:v>46.088000000004939</c:v>
                </c:pt>
                <c:pt idx="5762">
                  <c:v>46.096000000004963</c:v>
                </c:pt>
                <c:pt idx="5763">
                  <c:v>46.104000000004952</c:v>
                </c:pt>
                <c:pt idx="5764">
                  <c:v>46.112000000004961</c:v>
                </c:pt>
                <c:pt idx="5765">
                  <c:v>46.120000000004971</c:v>
                </c:pt>
                <c:pt idx="5766">
                  <c:v>46.128000000004974</c:v>
                </c:pt>
                <c:pt idx="5767">
                  <c:v>46.136000000004962</c:v>
                </c:pt>
                <c:pt idx="5768">
                  <c:v>46.144000000004965</c:v>
                </c:pt>
                <c:pt idx="5769">
                  <c:v>46.152000000004982</c:v>
                </c:pt>
                <c:pt idx="5770">
                  <c:v>46.160000000004992</c:v>
                </c:pt>
                <c:pt idx="5771">
                  <c:v>46.168000000004994</c:v>
                </c:pt>
                <c:pt idx="5772">
                  <c:v>46.176000000004983</c:v>
                </c:pt>
                <c:pt idx="5773">
                  <c:v>46.184000000004986</c:v>
                </c:pt>
                <c:pt idx="5774">
                  <c:v>46.192000000005009</c:v>
                </c:pt>
                <c:pt idx="5775">
                  <c:v>46.200000000005005</c:v>
                </c:pt>
                <c:pt idx="5776">
                  <c:v>46.208000000005015</c:v>
                </c:pt>
                <c:pt idx="5777">
                  <c:v>46.216000000005003</c:v>
                </c:pt>
                <c:pt idx="5778">
                  <c:v>46.224000000005013</c:v>
                </c:pt>
                <c:pt idx="5779">
                  <c:v>46.232000000005023</c:v>
                </c:pt>
                <c:pt idx="5780">
                  <c:v>46.240000000005011</c:v>
                </c:pt>
                <c:pt idx="5781">
                  <c:v>46.248000000005028</c:v>
                </c:pt>
                <c:pt idx="5782">
                  <c:v>46.256000000005017</c:v>
                </c:pt>
                <c:pt idx="5783">
                  <c:v>46.264000000005019</c:v>
                </c:pt>
                <c:pt idx="5784">
                  <c:v>46.272000000005043</c:v>
                </c:pt>
                <c:pt idx="5785">
                  <c:v>46.280000000005032</c:v>
                </c:pt>
                <c:pt idx="5786">
                  <c:v>46.288000000005049</c:v>
                </c:pt>
                <c:pt idx="5787">
                  <c:v>46.296000000005058</c:v>
                </c:pt>
                <c:pt idx="5788">
                  <c:v>46.30400000000504</c:v>
                </c:pt>
                <c:pt idx="5789">
                  <c:v>46.312000000005042</c:v>
                </c:pt>
                <c:pt idx="5790">
                  <c:v>46.320000000005052</c:v>
                </c:pt>
                <c:pt idx="5791">
                  <c:v>46.328000000005062</c:v>
                </c:pt>
                <c:pt idx="5792">
                  <c:v>46.336000000005058</c:v>
                </c:pt>
                <c:pt idx="5793">
                  <c:v>46.344000000005046</c:v>
                </c:pt>
                <c:pt idx="5794">
                  <c:v>46.352000000005056</c:v>
                </c:pt>
                <c:pt idx="5795">
                  <c:v>46.360000000005066</c:v>
                </c:pt>
                <c:pt idx="5796">
                  <c:v>46.368000000005068</c:v>
                </c:pt>
                <c:pt idx="5797">
                  <c:v>46.376000000005071</c:v>
                </c:pt>
                <c:pt idx="5798">
                  <c:v>46.384000000005074</c:v>
                </c:pt>
                <c:pt idx="5799">
                  <c:v>46.392000000005083</c:v>
                </c:pt>
                <c:pt idx="5800">
                  <c:v>46.400000000005086</c:v>
                </c:pt>
                <c:pt idx="5801">
                  <c:v>46.408000000005089</c:v>
                </c:pt>
                <c:pt idx="5802">
                  <c:v>46.416000000005091</c:v>
                </c:pt>
                <c:pt idx="5803">
                  <c:v>46.424000000005101</c:v>
                </c:pt>
                <c:pt idx="5804">
                  <c:v>46.432000000005111</c:v>
                </c:pt>
                <c:pt idx="5805">
                  <c:v>46.440000000005099</c:v>
                </c:pt>
                <c:pt idx="5806">
                  <c:v>46.448000000005102</c:v>
                </c:pt>
                <c:pt idx="5807">
                  <c:v>46.456000000005105</c:v>
                </c:pt>
                <c:pt idx="5808">
                  <c:v>46.464000000005115</c:v>
                </c:pt>
                <c:pt idx="5809">
                  <c:v>46.472000000005117</c:v>
                </c:pt>
                <c:pt idx="5810">
                  <c:v>46.48000000000512</c:v>
                </c:pt>
                <c:pt idx="5811">
                  <c:v>46.488000000005123</c:v>
                </c:pt>
                <c:pt idx="5812">
                  <c:v>46.496000000005132</c:v>
                </c:pt>
                <c:pt idx="5813">
                  <c:v>46.504000000005128</c:v>
                </c:pt>
                <c:pt idx="5814">
                  <c:v>46.512000000005131</c:v>
                </c:pt>
                <c:pt idx="5815">
                  <c:v>46.520000000005155</c:v>
                </c:pt>
                <c:pt idx="5816">
                  <c:v>46.528000000005157</c:v>
                </c:pt>
                <c:pt idx="5817">
                  <c:v>46.536000000005153</c:v>
                </c:pt>
                <c:pt idx="5818">
                  <c:v>46.544000000005148</c:v>
                </c:pt>
                <c:pt idx="5819">
                  <c:v>46.552000000005151</c:v>
                </c:pt>
                <c:pt idx="5820">
                  <c:v>46.560000000005161</c:v>
                </c:pt>
                <c:pt idx="5821">
                  <c:v>46.568000000005163</c:v>
                </c:pt>
                <c:pt idx="5822">
                  <c:v>46.576000000005159</c:v>
                </c:pt>
                <c:pt idx="5823">
                  <c:v>46.584000000005155</c:v>
                </c:pt>
                <c:pt idx="5824">
                  <c:v>46.592000000005186</c:v>
                </c:pt>
                <c:pt idx="5825">
                  <c:v>46.600000000005181</c:v>
                </c:pt>
                <c:pt idx="5826">
                  <c:v>46.608000000005191</c:v>
                </c:pt>
                <c:pt idx="5827">
                  <c:v>46.61600000000518</c:v>
                </c:pt>
                <c:pt idx="5828">
                  <c:v>46.624000000005182</c:v>
                </c:pt>
                <c:pt idx="5829">
                  <c:v>46.632000000005199</c:v>
                </c:pt>
                <c:pt idx="5830">
                  <c:v>46.640000000005188</c:v>
                </c:pt>
                <c:pt idx="5831">
                  <c:v>46.648000000005212</c:v>
                </c:pt>
                <c:pt idx="5832">
                  <c:v>46.6560000000052</c:v>
                </c:pt>
                <c:pt idx="5833">
                  <c:v>46.664000000005203</c:v>
                </c:pt>
                <c:pt idx="5834">
                  <c:v>46.672000000005212</c:v>
                </c:pt>
                <c:pt idx="5835">
                  <c:v>46.680000000005208</c:v>
                </c:pt>
                <c:pt idx="5836">
                  <c:v>46.688000000005211</c:v>
                </c:pt>
                <c:pt idx="5837">
                  <c:v>46.696000000005213</c:v>
                </c:pt>
                <c:pt idx="5838">
                  <c:v>46.704000000005216</c:v>
                </c:pt>
                <c:pt idx="5839">
                  <c:v>46.712000000005233</c:v>
                </c:pt>
                <c:pt idx="5840">
                  <c:v>46.720000000005243</c:v>
                </c:pt>
                <c:pt idx="5841">
                  <c:v>46.728000000005245</c:v>
                </c:pt>
                <c:pt idx="5842">
                  <c:v>46.736000000005248</c:v>
                </c:pt>
                <c:pt idx="5843">
                  <c:v>46.744000000005236</c:v>
                </c:pt>
                <c:pt idx="5844">
                  <c:v>46.752000000005239</c:v>
                </c:pt>
                <c:pt idx="5845">
                  <c:v>46.760000000005256</c:v>
                </c:pt>
                <c:pt idx="5846">
                  <c:v>46.768000000005266</c:v>
                </c:pt>
                <c:pt idx="5847">
                  <c:v>46.776000000005261</c:v>
                </c:pt>
                <c:pt idx="5848">
                  <c:v>46.784000000005257</c:v>
                </c:pt>
                <c:pt idx="5849">
                  <c:v>46.792000000005274</c:v>
                </c:pt>
                <c:pt idx="5850">
                  <c:v>46.800000000005255</c:v>
                </c:pt>
                <c:pt idx="5851">
                  <c:v>46.808000000005265</c:v>
                </c:pt>
                <c:pt idx="5852">
                  <c:v>46.816000000005253</c:v>
                </c:pt>
                <c:pt idx="5853">
                  <c:v>46.82400000000527</c:v>
                </c:pt>
                <c:pt idx="5854">
                  <c:v>46.83200000000528</c:v>
                </c:pt>
                <c:pt idx="5855">
                  <c:v>46.840000000005276</c:v>
                </c:pt>
                <c:pt idx="5856">
                  <c:v>46.848000000005285</c:v>
                </c:pt>
                <c:pt idx="5857">
                  <c:v>46.856000000005274</c:v>
                </c:pt>
                <c:pt idx="5858">
                  <c:v>46.864000000005291</c:v>
                </c:pt>
                <c:pt idx="5859">
                  <c:v>46.872000000005293</c:v>
                </c:pt>
                <c:pt idx="5860">
                  <c:v>46.880000000005296</c:v>
                </c:pt>
                <c:pt idx="5861">
                  <c:v>46.888000000005306</c:v>
                </c:pt>
                <c:pt idx="5862">
                  <c:v>46.896000000005309</c:v>
                </c:pt>
                <c:pt idx="5863">
                  <c:v>46.904000000005304</c:v>
                </c:pt>
                <c:pt idx="5864">
                  <c:v>46.912000000005314</c:v>
                </c:pt>
                <c:pt idx="5865">
                  <c:v>46.920000000005317</c:v>
                </c:pt>
                <c:pt idx="5866">
                  <c:v>46.928000000005319</c:v>
                </c:pt>
                <c:pt idx="5867">
                  <c:v>46.936000000005322</c:v>
                </c:pt>
                <c:pt idx="5868">
                  <c:v>46.944000000005325</c:v>
                </c:pt>
                <c:pt idx="5869">
                  <c:v>46.952000000005334</c:v>
                </c:pt>
                <c:pt idx="5870">
                  <c:v>46.960000000005337</c:v>
                </c:pt>
                <c:pt idx="5871">
                  <c:v>46.968000000005354</c:v>
                </c:pt>
                <c:pt idx="5872">
                  <c:v>46.976000000005342</c:v>
                </c:pt>
                <c:pt idx="5873">
                  <c:v>46.984000000005345</c:v>
                </c:pt>
                <c:pt idx="5874">
                  <c:v>46.992000000005362</c:v>
                </c:pt>
                <c:pt idx="5875">
                  <c:v>47.000000000005357</c:v>
                </c:pt>
                <c:pt idx="5876">
                  <c:v>47.00800000000536</c:v>
                </c:pt>
                <c:pt idx="5877">
                  <c:v>47.016000000005356</c:v>
                </c:pt>
                <c:pt idx="5878">
                  <c:v>47.024000000005366</c:v>
                </c:pt>
                <c:pt idx="5879">
                  <c:v>47.032000000005368</c:v>
                </c:pt>
                <c:pt idx="5880">
                  <c:v>47.040000000005371</c:v>
                </c:pt>
                <c:pt idx="5881">
                  <c:v>47.048000000005381</c:v>
                </c:pt>
                <c:pt idx="5882">
                  <c:v>47.056000000005376</c:v>
                </c:pt>
                <c:pt idx="5883">
                  <c:v>47.064000000005386</c:v>
                </c:pt>
                <c:pt idx="5884">
                  <c:v>47.072000000005389</c:v>
                </c:pt>
                <c:pt idx="5885">
                  <c:v>47.080000000005391</c:v>
                </c:pt>
                <c:pt idx="5886">
                  <c:v>47.088000000005401</c:v>
                </c:pt>
                <c:pt idx="5887">
                  <c:v>47.096000000005411</c:v>
                </c:pt>
                <c:pt idx="5888">
                  <c:v>47.104000000005406</c:v>
                </c:pt>
                <c:pt idx="5889">
                  <c:v>47.112000000005409</c:v>
                </c:pt>
                <c:pt idx="5890">
                  <c:v>47.120000000005412</c:v>
                </c:pt>
                <c:pt idx="5891">
                  <c:v>47.128000000005429</c:v>
                </c:pt>
                <c:pt idx="5892">
                  <c:v>47.136000000005417</c:v>
                </c:pt>
                <c:pt idx="5893">
                  <c:v>47.14400000000542</c:v>
                </c:pt>
                <c:pt idx="5894">
                  <c:v>47.152000000005422</c:v>
                </c:pt>
                <c:pt idx="5895">
                  <c:v>47.160000000005432</c:v>
                </c:pt>
                <c:pt idx="5896">
                  <c:v>47.168000000005449</c:v>
                </c:pt>
                <c:pt idx="5897">
                  <c:v>47.176000000005438</c:v>
                </c:pt>
                <c:pt idx="5898">
                  <c:v>47.18400000000544</c:v>
                </c:pt>
                <c:pt idx="5899">
                  <c:v>47.192000000005457</c:v>
                </c:pt>
                <c:pt idx="5900">
                  <c:v>47.200000000005453</c:v>
                </c:pt>
                <c:pt idx="5901">
                  <c:v>47.208000000005462</c:v>
                </c:pt>
                <c:pt idx="5902">
                  <c:v>47.216000000005458</c:v>
                </c:pt>
                <c:pt idx="5903">
                  <c:v>47.224000000005461</c:v>
                </c:pt>
                <c:pt idx="5904">
                  <c:v>47.232000000005463</c:v>
                </c:pt>
                <c:pt idx="5905">
                  <c:v>47.240000000005466</c:v>
                </c:pt>
                <c:pt idx="5906">
                  <c:v>47.248000000005469</c:v>
                </c:pt>
                <c:pt idx="5907">
                  <c:v>47.256000000005471</c:v>
                </c:pt>
                <c:pt idx="5908">
                  <c:v>47.264000000005481</c:v>
                </c:pt>
                <c:pt idx="5909">
                  <c:v>47.272000000005498</c:v>
                </c:pt>
                <c:pt idx="5910">
                  <c:v>47.280000000005487</c:v>
                </c:pt>
                <c:pt idx="5911">
                  <c:v>47.288000000005489</c:v>
                </c:pt>
                <c:pt idx="5912">
                  <c:v>47.296000000005506</c:v>
                </c:pt>
                <c:pt idx="5913">
                  <c:v>47.304000000005495</c:v>
                </c:pt>
                <c:pt idx="5914">
                  <c:v>47.312000000005497</c:v>
                </c:pt>
                <c:pt idx="5915">
                  <c:v>47.3200000000055</c:v>
                </c:pt>
                <c:pt idx="5916">
                  <c:v>47.32800000000551</c:v>
                </c:pt>
                <c:pt idx="5917">
                  <c:v>47.336000000005505</c:v>
                </c:pt>
                <c:pt idx="5918">
                  <c:v>47.344000000005501</c:v>
                </c:pt>
                <c:pt idx="5919">
                  <c:v>47.352000000005503</c:v>
                </c:pt>
                <c:pt idx="5920">
                  <c:v>47.36000000000552</c:v>
                </c:pt>
                <c:pt idx="5921">
                  <c:v>47.368000000005523</c:v>
                </c:pt>
                <c:pt idx="5922">
                  <c:v>47.376000000005526</c:v>
                </c:pt>
                <c:pt idx="5923">
                  <c:v>47.384000000005514</c:v>
                </c:pt>
                <c:pt idx="5924">
                  <c:v>47.392000000005538</c:v>
                </c:pt>
                <c:pt idx="5925">
                  <c:v>47.400000000005541</c:v>
                </c:pt>
                <c:pt idx="5926">
                  <c:v>47.408000000005543</c:v>
                </c:pt>
                <c:pt idx="5927">
                  <c:v>47.416000000005546</c:v>
                </c:pt>
                <c:pt idx="5928">
                  <c:v>47.424000000005549</c:v>
                </c:pt>
                <c:pt idx="5929">
                  <c:v>47.432000000005551</c:v>
                </c:pt>
                <c:pt idx="5930">
                  <c:v>47.440000000005554</c:v>
                </c:pt>
                <c:pt idx="5931">
                  <c:v>47.448000000005557</c:v>
                </c:pt>
                <c:pt idx="5932">
                  <c:v>47.456000000005552</c:v>
                </c:pt>
                <c:pt idx="5933">
                  <c:v>47.464000000005555</c:v>
                </c:pt>
                <c:pt idx="5934">
                  <c:v>47.472000000005572</c:v>
                </c:pt>
                <c:pt idx="5935">
                  <c:v>47.480000000005575</c:v>
                </c:pt>
                <c:pt idx="5936">
                  <c:v>47.488000000005577</c:v>
                </c:pt>
                <c:pt idx="5937">
                  <c:v>47.49600000000558</c:v>
                </c:pt>
                <c:pt idx="5938">
                  <c:v>47.504000000005576</c:v>
                </c:pt>
                <c:pt idx="5939">
                  <c:v>47.512000000005585</c:v>
                </c:pt>
                <c:pt idx="5940">
                  <c:v>47.520000000005602</c:v>
                </c:pt>
                <c:pt idx="5941">
                  <c:v>47.528000000005612</c:v>
                </c:pt>
                <c:pt idx="5942">
                  <c:v>47.5360000000056</c:v>
                </c:pt>
                <c:pt idx="5943">
                  <c:v>47.544000000005596</c:v>
                </c:pt>
                <c:pt idx="5944">
                  <c:v>47.552000000005606</c:v>
                </c:pt>
                <c:pt idx="5945">
                  <c:v>47.560000000005608</c:v>
                </c:pt>
                <c:pt idx="5946">
                  <c:v>47.568000000005611</c:v>
                </c:pt>
                <c:pt idx="5947">
                  <c:v>47.576000000005614</c:v>
                </c:pt>
                <c:pt idx="5948">
                  <c:v>47.584000000005624</c:v>
                </c:pt>
                <c:pt idx="5949">
                  <c:v>47.592000000005633</c:v>
                </c:pt>
                <c:pt idx="5950">
                  <c:v>47.600000000005629</c:v>
                </c:pt>
                <c:pt idx="5951">
                  <c:v>47.608000000005632</c:v>
                </c:pt>
                <c:pt idx="5952">
                  <c:v>47.616000000005634</c:v>
                </c:pt>
                <c:pt idx="5953">
                  <c:v>47.624000000005637</c:v>
                </c:pt>
                <c:pt idx="5954">
                  <c:v>47.632000000005654</c:v>
                </c:pt>
                <c:pt idx="5955">
                  <c:v>47.640000000005642</c:v>
                </c:pt>
                <c:pt idx="5956">
                  <c:v>47.648000000005652</c:v>
                </c:pt>
                <c:pt idx="5957">
                  <c:v>47.656000000005655</c:v>
                </c:pt>
                <c:pt idx="5958">
                  <c:v>47.664000000005657</c:v>
                </c:pt>
                <c:pt idx="5959">
                  <c:v>47.67200000000566</c:v>
                </c:pt>
                <c:pt idx="5960">
                  <c:v>47.680000000005656</c:v>
                </c:pt>
                <c:pt idx="5961">
                  <c:v>47.688000000005665</c:v>
                </c:pt>
                <c:pt idx="5962">
                  <c:v>47.696000000005668</c:v>
                </c:pt>
                <c:pt idx="5963">
                  <c:v>47.704000000005671</c:v>
                </c:pt>
                <c:pt idx="5964">
                  <c:v>47.712000000005681</c:v>
                </c:pt>
                <c:pt idx="5965">
                  <c:v>47.720000000005683</c:v>
                </c:pt>
                <c:pt idx="5966">
                  <c:v>47.7280000000057</c:v>
                </c:pt>
                <c:pt idx="5967">
                  <c:v>47.736000000005689</c:v>
                </c:pt>
                <c:pt idx="5968">
                  <c:v>47.744000000005691</c:v>
                </c:pt>
                <c:pt idx="5969">
                  <c:v>47.752000000005708</c:v>
                </c:pt>
                <c:pt idx="5970">
                  <c:v>47.760000000005718</c:v>
                </c:pt>
                <c:pt idx="5971">
                  <c:v>47.768000000005721</c:v>
                </c:pt>
                <c:pt idx="5972">
                  <c:v>47.776000000005723</c:v>
                </c:pt>
                <c:pt idx="5973">
                  <c:v>47.784000000005712</c:v>
                </c:pt>
                <c:pt idx="5974">
                  <c:v>47.792000000005743</c:v>
                </c:pt>
                <c:pt idx="5975">
                  <c:v>47.800000000005717</c:v>
                </c:pt>
                <c:pt idx="5976">
                  <c:v>47.808000000005734</c:v>
                </c:pt>
                <c:pt idx="5977">
                  <c:v>47.816000000005722</c:v>
                </c:pt>
                <c:pt idx="5978">
                  <c:v>47.824000000005732</c:v>
                </c:pt>
                <c:pt idx="5979">
                  <c:v>47.832000000005749</c:v>
                </c:pt>
                <c:pt idx="5980">
                  <c:v>47.840000000005737</c:v>
                </c:pt>
                <c:pt idx="5981">
                  <c:v>47.848000000005754</c:v>
                </c:pt>
                <c:pt idx="5982">
                  <c:v>47.856000000005743</c:v>
                </c:pt>
                <c:pt idx="5983">
                  <c:v>47.864000000005753</c:v>
                </c:pt>
                <c:pt idx="5984">
                  <c:v>47.872000000005762</c:v>
                </c:pt>
                <c:pt idx="5985">
                  <c:v>47.880000000005751</c:v>
                </c:pt>
                <c:pt idx="5986">
                  <c:v>47.888000000005761</c:v>
                </c:pt>
                <c:pt idx="5987">
                  <c:v>47.896000000005763</c:v>
                </c:pt>
                <c:pt idx="5988">
                  <c:v>47.904000000005766</c:v>
                </c:pt>
                <c:pt idx="5989">
                  <c:v>47.912000000005769</c:v>
                </c:pt>
                <c:pt idx="5990">
                  <c:v>47.920000000005786</c:v>
                </c:pt>
                <c:pt idx="5991">
                  <c:v>47.928000000005795</c:v>
                </c:pt>
                <c:pt idx="5992">
                  <c:v>47.936000000005791</c:v>
                </c:pt>
                <c:pt idx="5993">
                  <c:v>47.944000000005786</c:v>
                </c:pt>
                <c:pt idx="5994">
                  <c:v>47.952000000005789</c:v>
                </c:pt>
                <c:pt idx="5995">
                  <c:v>47.960000000005806</c:v>
                </c:pt>
                <c:pt idx="5996">
                  <c:v>47.968000000005816</c:v>
                </c:pt>
                <c:pt idx="5997">
                  <c:v>47.976000000005811</c:v>
                </c:pt>
                <c:pt idx="5998">
                  <c:v>47.9840000000058</c:v>
                </c:pt>
                <c:pt idx="5999">
                  <c:v>47.992000000005817</c:v>
                </c:pt>
                <c:pt idx="6000">
                  <c:v>48.000000000005812</c:v>
                </c:pt>
                <c:pt idx="6001">
                  <c:v>48.008000000005829</c:v>
                </c:pt>
                <c:pt idx="6002">
                  <c:v>48.016000000005818</c:v>
                </c:pt>
                <c:pt idx="6003">
                  <c:v>48.024000000005834</c:v>
                </c:pt>
                <c:pt idx="6004">
                  <c:v>48.032000000005837</c:v>
                </c:pt>
                <c:pt idx="6005">
                  <c:v>48.040000000005833</c:v>
                </c:pt>
                <c:pt idx="6006">
                  <c:v>48.048000000005842</c:v>
                </c:pt>
                <c:pt idx="6007">
                  <c:v>48.056000000005838</c:v>
                </c:pt>
                <c:pt idx="6008">
                  <c:v>48.064000000005855</c:v>
                </c:pt>
                <c:pt idx="6009">
                  <c:v>48.072000000005858</c:v>
                </c:pt>
                <c:pt idx="6010">
                  <c:v>48.080000000005853</c:v>
                </c:pt>
                <c:pt idx="6011">
                  <c:v>48.088000000005863</c:v>
                </c:pt>
                <c:pt idx="6012">
                  <c:v>48.096000000005866</c:v>
                </c:pt>
                <c:pt idx="6013">
                  <c:v>48.104000000005861</c:v>
                </c:pt>
                <c:pt idx="6014">
                  <c:v>48.112000000005878</c:v>
                </c:pt>
                <c:pt idx="6015">
                  <c:v>48.120000000005888</c:v>
                </c:pt>
                <c:pt idx="6016">
                  <c:v>48.128000000005891</c:v>
                </c:pt>
                <c:pt idx="6017">
                  <c:v>48.136000000005886</c:v>
                </c:pt>
                <c:pt idx="6018">
                  <c:v>48.144000000005882</c:v>
                </c:pt>
                <c:pt idx="6019">
                  <c:v>48.152000000005891</c:v>
                </c:pt>
                <c:pt idx="6020">
                  <c:v>48.160000000005908</c:v>
                </c:pt>
                <c:pt idx="6021">
                  <c:v>48.168000000005918</c:v>
                </c:pt>
                <c:pt idx="6022">
                  <c:v>48.176000000005907</c:v>
                </c:pt>
                <c:pt idx="6023">
                  <c:v>48.184000000005902</c:v>
                </c:pt>
                <c:pt idx="6024">
                  <c:v>48.192000000005919</c:v>
                </c:pt>
                <c:pt idx="6025">
                  <c:v>48.200000000005915</c:v>
                </c:pt>
                <c:pt idx="6026">
                  <c:v>48.208000000005917</c:v>
                </c:pt>
                <c:pt idx="6027">
                  <c:v>48.216000000005913</c:v>
                </c:pt>
                <c:pt idx="6028">
                  <c:v>48.22400000000593</c:v>
                </c:pt>
                <c:pt idx="6029">
                  <c:v>48.232000000005939</c:v>
                </c:pt>
                <c:pt idx="6030">
                  <c:v>48.240000000005935</c:v>
                </c:pt>
                <c:pt idx="6031">
                  <c:v>48.248000000005938</c:v>
                </c:pt>
                <c:pt idx="6032">
                  <c:v>48.256000000005933</c:v>
                </c:pt>
                <c:pt idx="6033">
                  <c:v>48.264000000005943</c:v>
                </c:pt>
                <c:pt idx="6034">
                  <c:v>48.27200000000596</c:v>
                </c:pt>
                <c:pt idx="6035">
                  <c:v>48.280000000005955</c:v>
                </c:pt>
                <c:pt idx="6036">
                  <c:v>48.288000000005965</c:v>
                </c:pt>
                <c:pt idx="6037">
                  <c:v>48.296000000005968</c:v>
                </c:pt>
                <c:pt idx="6038">
                  <c:v>48.304000000005949</c:v>
                </c:pt>
                <c:pt idx="6039">
                  <c:v>48.312000000005952</c:v>
                </c:pt>
                <c:pt idx="6040">
                  <c:v>48.320000000005962</c:v>
                </c:pt>
                <c:pt idx="6041">
                  <c:v>48.328000000005972</c:v>
                </c:pt>
                <c:pt idx="6042">
                  <c:v>48.336000000005967</c:v>
                </c:pt>
                <c:pt idx="6043">
                  <c:v>48.34400000000597</c:v>
                </c:pt>
                <c:pt idx="6044">
                  <c:v>48.352000000005972</c:v>
                </c:pt>
                <c:pt idx="6045">
                  <c:v>48.360000000005982</c:v>
                </c:pt>
                <c:pt idx="6046">
                  <c:v>48.368000000005992</c:v>
                </c:pt>
                <c:pt idx="6047">
                  <c:v>48.37600000000598</c:v>
                </c:pt>
                <c:pt idx="6048">
                  <c:v>48.384000000005976</c:v>
                </c:pt>
                <c:pt idx="6049">
                  <c:v>48.392000000006</c:v>
                </c:pt>
                <c:pt idx="6050">
                  <c:v>48.400000000005996</c:v>
                </c:pt>
                <c:pt idx="6051">
                  <c:v>48.408000000006005</c:v>
                </c:pt>
                <c:pt idx="6052">
                  <c:v>48.416000000006001</c:v>
                </c:pt>
                <c:pt idx="6053">
                  <c:v>48.424000000006004</c:v>
                </c:pt>
                <c:pt idx="6054">
                  <c:v>48.432000000006006</c:v>
                </c:pt>
                <c:pt idx="6055">
                  <c:v>48.440000000005995</c:v>
                </c:pt>
                <c:pt idx="6056">
                  <c:v>48.448000000006004</c:v>
                </c:pt>
                <c:pt idx="6057">
                  <c:v>48.456000000006</c:v>
                </c:pt>
                <c:pt idx="6058">
                  <c:v>48.464000000006024</c:v>
                </c:pt>
                <c:pt idx="6059">
                  <c:v>48.472000000006027</c:v>
                </c:pt>
                <c:pt idx="6060">
                  <c:v>48.480000000006015</c:v>
                </c:pt>
                <c:pt idx="6061">
                  <c:v>48.488000000006025</c:v>
                </c:pt>
                <c:pt idx="6062">
                  <c:v>48.496000000006035</c:v>
                </c:pt>
                <c:pt idx="6063">
                  <c:v>48.504000000006023</c:v>
                </c:pt>
                <c:pt idx="6064">
                  <c:v>48.51200000000604</c:v>
                </c:pt>
                <c:pt idx="6065">
                  <c:v>48.520000000006043</c:v>
                </c:pt>
                <c:pt idx="6066">
                  <c:v>48.528000000006053</c:v>
                </c:pt>
                <c:pt idx="6067">
                  <c:v>48.536000000006055</c:v>
                </c:pt>
                <c:pt idx="6068">
                  <c:v>48.544000000006044</c:v>
                </c:pt>
                <c:pt idx="6069">
                  <c:v>48.552000000006046</c:v>
                </c:pt>
                <c:pt idx="6070">
                  <c:v>48.560000000006056</c:v>
                </c:pt>
                <c:pt idx="6071">
                  <c:v>48.568000000006066</c:v>
                </c:pt>
                <c:pt idx="6072">
                  <c:v>48.576000000006054</c:v>
                </c:pt>
                <c:pt idx="6073">
                  <c:v>48.584000000006064</c:v>
                </c:pt>
                <c:pt idx="6074">
                  <c:v>48.592000000006081</c:v>
                </c:pt>
                <c:pt idx="6075">
                  <c:v>48.600000000006084</c:v>
                </c:pt>
                <c:pt idx="6076">
                  <c:v>48.608000000006086</c:v>
                </c:pt>
                <c:pt idx="6077">
                  <c:v>48.616000000006075</c:v>
                </c:pt>
                <c:pt idx="6078">
                  <c:v>48.624000000006092</c:v>
                </c:pt>
                <c:pt idx="6079">
                  <c:v>48.632000000006101</c:v>
                </c:pt>
                <c:pt idx="6080">
                  <c:v>48.640000000006104</c:v>
                </c:pt>
                <c:pt idx="6081">
                  <c:v>48.648000000006107</c:v>
                </c:pt>
                <c:pt idx="6082">
                  <c:v>48.656000000006095</c:v>
                </c:pt>
                <c:pt idx="6083">
                  <c:v>48.664000000006105</c:v>
                </c:pt>
                <c:pt idx="6084">
                  <c:v>48.672000000006115</c:v>
                </c:pt>
                <c:pt idx="6085">
                  <c:v>48.680000000006103</c:v>
                </c:pt>
                <c:pt idx="6086">
                  <c:v>48.68800000000612</c:v>
                </c:pt>
                <c:pt idx="6087">
                  <c:v>48.69600000000613</c:v>
                </c:pt>
                <c:pt idx="6088">
                  <c:v>48.704000000006126</c:v>
                </c:pt>
                <c:pt idx="6089">
                  <c:v>48.712000000006135</c:v>
                </c:pt>
                <c:pt idx="6090">
                  <c:v>48.720000000006138</c:v>
                </c:pt>
                <c:pt idx="6091">
                  <c:v>48.728000000006155</c:v>
                </c:pt>
                <c:pt idx="6092">
                  <c:v>48.736000000006143</c:v>
                </c:pt>
                <c:pt idx="6093">
                  <c:v>48.744000000006146</c:v>
                </c:pt>
                <c:pt idx="6094">
                  <c:v>48.752000000006156</c:v>
                </c:pt>
                <c:pt idx="6095">
                  <c:v>48.760000000006158</c:v>
                </c:pt>
                <c:pt idx="6096">
                  <c:v>48.768000000006161</c:v>
                </c:pt>
                <c:pt idx="6097">
                  <c:v>48.776000000006164</c:v>
                </c:pt>
                <c:pt idx="6098">
                  <c:v>48.784000000006152</c:v>
                </c:pt>
                <c:pt idx="6099">
                  <c:v>48.792000000006169</c:v>
                </c:pt>
                <c:pt idx="6100">
                  <c:v>48.800000000006158</c:v>
                </c:pt>
                <c:pt idx="6101">
                  <c:v>48.808000000006174</c:v>
                </c:pt>
                <c:pt idx="6102">
                  <c:v>48.81600000000617</c:v>
                </c:pt>
                <c:pt idx="6103">
                  <c:v>48.824000000006173</c:v>
                </c:pt>
                <c:pt idx="6104">
                  <c:v>48.83200000000619</c:v>
                </c:pt>
                <c:pt idx="6105">
                  <c:v>48.840000000006178</c:v>
                </c:pt>
                <c:pt idx="6106">
                  <c:v>48.848000000006195</c:v>
                </c:pt>
                <c:pt idx="6107">
                  <c:v>48.856000000006183</c:v>
                </c:pt>
                <c:pt idx="6108">
                  <c:v>48.864000000006193</c:v>
                </c:pt>
                <c:pt idx="6109">
                  <c:v>48.872000000006196</c:v>
                </c:pt>
                <c:pt idx="6110">
                  <c:v>48.880000000006191</c:v>
                </c:pt>
                <c:pt idx="6111">
                  <c:v>48.888000000006201</c:v>
                </c:pt>
                <c:pt idx="6112">
                  <c:v>48.896000000006204</c:v>
                </c:pt>
                <c:pt idx="6113">
                  <c:v>48.904000000006207</c:v>
                </c:pt>
                <c:pt idx="6114">
                  <c:v>48.912000000006209</c:v>
                </c:pt>
                <c:pt idx="6115">
                  <c:v>48.920000000006226</c:v>
                </c:pt>
                <c:pt idx="6116">
                  <c:v>48.928000000006236</c:v>
                </c:pt>
                <c:pt idx="6117">
                  <c:v>48.936000000006224</c:v>
                </c:pt>
                <c:pt idx="6118">
                  <c:v>48.944000000006227</c:v>
                </c:pt>
                <c:pt idx="6119">
                  <c:v>48.952000000006244</c:v>
                </c:pt>
                <c:pt idx="6120">
                  <c:v>48.960000000006247</c:v>
                </c:pt>
                <c:pt idx="6121">
                  <c:v>48.968000000006249</c:v>
                </c:pt>
                <c:pt idx="6122">
                  <c:v>48.976000000006245</c:v>
                </c:pt>
                <c:pt idx="6123">
                  <c:v>48.98400000000624</c:v>
                </c:pt>
                <c:pt idx="6124">
                  <c:v>48.992000000006264</c:v>
                </c:pt>
                <c:pt idx="6125">
                  <c:v>49.000000000006253</c:v>
                </c:pt>
                <c:pt idx="6126">
                  <c:v>49.00800000000627</c:v>
                </c:pt>
                <c:pt idx="6127">
                  <c:v>49.016000000006258</c:v>
                </c:pt>
                <c:pt idx="6128">
                  <c:v>49.024000000006275</c:v>
                </c:pt>
                <c:pt idx="6129">
                  <c:v>49.032000000006285</c:v>
                </c:pt>
                <c:pt idx="6130">
                  <c:v>49.040000000006273</c:v>
                </c:pt>
                <c:pt idx="6131">
                  <c:v>49.04800000000629</c:v>
                </c:pt>
                <c:pt idx="6132">
                  <c:v>49.056000000006279</c:v>
                </c:pt>
                <c:pt idx="6133">
                  <c:v>49.064000000006295</c:v>
                </c:pt>
                <c:pt idx="6134">
                  <c:v>49.072000000006298</c:v>
                </c:pt>
                <c:pt idx="6135">
                  <c:v>49.080000000006294</c:v>
                </c:pt>
                <c:pt idx="6136">
                  <c:v>49.088000000006296</c:v>
                </c:pt>
                <c:pt idx="6137">
                  <c:v>49.096000000006306</c:v>
                </c:pt>
                <c:pt idx="6138">
                  <c:v>49.104000000006302</c:v>
                </c:pt>
                <c:pt idx="6139">
                  <c:v>49.112000000006304</c:v>
                </c:pt>
                <c:pt idx="6140">
                  <c:v>49.120000000006321</c:v>
                </c:pt>
                <c:pt idx="6141">
                  <c:v>49.128000000006331</c:v>
                </c:pt>
                <c:pt idx="6142">
                  <c:v>49.136000000006327</c:v>
                </c:pt>
                <c:pt idx="6143">
                  <c:v>49.144000000006315</c:v>
                </c:pt>
                <c:pt idx="6144">
                  <c:v>49.152000000006325</c:v>
                </c:pt>
                <c:pt idx="6145">
                  <c:v>49.160000000006342</c:v>
                </c:pt>
                <c:pt idx="6146">
                  <c:v>49.168000000006352</c:v>
                </c:pt>
                <c:pt idx="6147">
                  <c:v>49.176000000006347</c:v>
                </c:pt>
                <c:pt idx="6148">
                  <c:v>49.184000000006336</c:v>
                </c:pt>
                <c:pt idx="6149">
                  <c:v>49.192000000006352</c:v>
                </c:pt>
                <c:pt idx="6150">
                  <c:v>49.200000000006355</c:v>
                </c:pt>
                <c:pt idx="6151">
                  <c:v>49.208000000006358</c:v>
                </c:pt>
                <c:pt idx="6152">
                  <c:v>49.216000000006346</c:v>
                </c:pt>
                <c:pt idx="6153">
                  <c:v>49.22400000000637</c:v>
                </c:pt>
                <c:pt idx="6154">
                  <c:v>49.232000000006373</c:v>
                </c:pt>
                <c:pt idx="6155">
                  <c:v>49.240000000006376</c:v>
                </c:pt>
                <c:pt idx="6156">
                  <c:v>49.248000000006378</c:v>
                </c:pt>
                <c:pt idx="6157">
                  <c:v>49.256000000006374</c:v>
                </c:pt>
                <c:pt idx="6158">
                  <c:v>49.264000000006384</c:v>
                </c:pt>
                <c:pt idx="6159">
                  <c:v>49.272000000006386</c:v>
                </c:pt>
                <c:pt idx="6160">
                  <c:v>49.280000000006396</c:v>
                </c:pt>
                <c:pt idx="6161">
                  <c:v>49.288000000006399</c:v>
                </c:pt>
                <c:pt idx="6162">
                  <c:v>49.296000000006401</c:v>
                </c:pt>
                <c:pt idx="6163">
                  <c:v>49.30400000000639</c:v>
                </c:pt>
                <c:pt idx="6164">
                  <c:v>49.312000000006392</c:v>
                </c:pt>
                <c:pt idx="6165">
                  <c:v>49.320000000006395</c:v>
                </c:pt>
                <c:pt idx="6166">
                  <c:v>49.328000000006405</c:v>
                </c:pt>
                <c:pt idx="6167">
                  <c:v>49.336000000006401</c:v>
                </c:pt>
                <c:pt idx="6168">
                  <c:v>49.344000000006403</c:v>
                </c:pt>
                <c:pt idx="6169">
                  <c:v>49.352000000006413</c:v>
                </c:pt>
                <c:pt idx="6170">
                  <c:v>49.360000000006416</c:v>
                </c:pt>
                <c:pt idx="6171">
                  <c:v>49.368000000006425</c:v>
                </c:pt>
                <c:pt idx="6172">
                  <c:v>49.376000000006421</c:v>
                </c:pt>
                <c:pt idx="6173">
                  <c:v>49.384000000006417</c:v>
                </c:pt>
                <c:pt idx="6174">
                  <c:v>49.392000000006441</c:v>
                </c:pt>
                <c:pt idx="6175">
                  <c:v>49.400000000006429</c:v>
                </c:pt>
                <c:pt idx="6176">
                  <c:v>49.408000000006446</c:v>
                </c:pt>
                <c:pt idx="6177">
                  <c:v>49.416000000006441</c:v>
                </c:pt>
                <c:pt idx="6178">
                  <c:v>49.424000000006444</c:v>
                </c:pt>
                <c:pt idx="6179">
                  <c:v>49.432000000006454</c:v>
                </c:pt>
                <c:pt idx="6180">
                  <c:v>49.440000000006449</c:v>
                </c:pt>
                <c:pt idx="6181">
                  <c:v>49.448000000006452</c:v>
                </c:pt>
                <c:pt idx="6182">
                  <c:v>49.456000000006448</c:v>
                </c:pt>
                <c:pt idx="6183">
                  <c:v>49.464000000006457</c:v>
                </c:pt>
                <c:pt idx="6184">
                  <c:v>49.472000000006474</c:v>
                </c:pt>
                <c:pt idx="6185">
                  <c:v>49.48000000000647</c:v>
                </c:pt>
                <c:pt idx="6186">
                  <c:v>49.488000000006473</c:v>
                </c:pt>
                <c:pt idx="6187">
                  <c:v>49.496000000006475</c:v>
                </c:pt>
                <c:pt idx="6188">
                  <c:v>49.504000000006478</c:v>
                </c:pt>
                <c:pt idx="6189">
                  <c:v>49.512000000006495</c:v>
                </c:pt>
                <c:pt idx="6190">
                  <c:v>49.520000000006497</c:v>
                </c:pt>
                <c:pt idx="6191">
                  <c:v>49.528000000006507</c:v>
                </c:pt>
                <c:pt idx="6192">
                  <c:v>49.536000000006496</c:v>
                </c:pt>
                <c:pt idx="6193">
                  <c:v>49.544000000006491</c:v>
                </c:pt>
                <c:pt idx="6194">
                  <c:v>49.552000000006501</c:v>
                </c:pt>
                <c:pt idx="6195">
                  <c:v>49.560000000006504</c:v>
                </c:pt>
                <c:pt idx="6196">
                  <c:v>49.568000000006521</c:v>
                </c:pt>
                <c:pt idx="6197">
                  <c:v>49.576000000006516</c:v>
                </c:pt>
                <c:pt idx="6198">
                  <c:v>49.584000000006505</c:v>
                </c:pt>
                <c:pt idx="6199">
                  <c:v>49.592000000006536</c:v>
                </c:pt>
                <c:pt idx="6200">
                  <c:v>49.600000000006524</c:v>
                </c:pt>
                <c:pt idx="6201">
                  <c:v>49.608000000006541</c:v>
                </c:pt>
                <c:pt idx="6202">
                  <c:v>49.616000000006544</c:v>
                </c:pt>
                <c:pt idx="6203">
                  <c:v>49.624000000006554</c:v>
                </c:pt>
                <c:pt idx="6204">
                  <c:v>49.632000000006556</c:v>
                </c:pt>
                <c:pt idx="6205">
                  <c:v>49.640000000006545</c:v>
                </c:pt>
                <c:pt idx="6206">
                  <c:v>49.648000000006554</c:v>
                </c:pt>
                <c:pt idx="6207">
                  <c:v>49.65600000000655</c:v>
                </c:pt>
                <c:pt idx="6208">
                  <c:v>49.664000000006553</c:v>
                </c:pt>
                <c:pt idx="6209">
                  <c:v>49.672000000006577</c:v>
                </c:pt>
                <c:pt idx="6210">
                  <c:v>49.680000000006565</c:v>
                </c:pt>
                <c:pt idx="6211">
                  <c:v>49.688000000006575</c:v>
                </c:pt>
                <c:pt idx="6212">
                  <c:v>49.696000000006585</c:v>
                </c:pt>
                <c:pt idx="6213">
                  <c:v>49.704000000006573</c:v>
                </c:pt>
                <c:pt idx="6214">
                  <c:v>49.71200000000659</c:v>
                </c:pt>
                <c:pt idx="6215">
                  <c:v>49.720000000006593</c:v>
                </c:pt>
                <c:pt idx="6216">
                  <c:v>49.728000000006602</c:v>
                </c:pt>
                <c:pt idx="6217">
                  <c:v>49.736000000006605</c:v>
                </c:pt>
                <c:pt idx="6218">
                  <c:v>49.744000000006594</c:v>
                </c:pt>
                <c:pt idx="6219">
                  <c:v>49.752000000006596</c:v>
                </c:pt>
                <c:pt idx="6220">
                  <c:v>49.760000000006606</c:v>
                </c:pt>
                <c:pt idx="6221">
                  <c:v>49.768000000006616</c:v>
                </c:pt>
                <c:pt idx="6222">
                  <c:v>49.776000000006604</c:v>
                </c:pt>
                <c:pt idx="6223">
                  <c:v>49.784000000006607</c:v>
                </c:pt>
                <c:pt idx="6224">
                  <c:v>49.792000000006631</c:v>
                </c:pt>
                <c:pt idx="6225">
                  <c:v>49.800000000006619</c:v>
                </c:pt>
                <c:pt idx="6226">
                  <c:v>49.808000000006622</c:v>
                </c:pt>
                <c:pt idx="6227">
                  <c:v>49.816000000006618</c:v>
                </c:pt>
                <c:pt idx="6228">
                  <c:v>49.824000000006627</c:v>
                </c:pt>
                <c:pt idx="6229">
                  <c:v>49.832000000006644</c:v>
                </c:pt>
                <c:pt idx="6230">
                  <c:v>49.840000000006633</c:v>
                </c:pt>
                <c:pt idx="6231">
                  <c:v>49.848000000006635</c:v>
                </c:pt>
                <c:pt idx="6232">
                  <c:v>49.856000000006638</c:v>
                </c:pt>
                <c:pt idx="6233">
                  <c:v>49.864000000006641</c:v>
                </c:pt>
                <c:pt idx="6234">
                  <c:v>49.872000000006651</c:v>
                </c:pt>
                <c:pt idx="6235">
                  <c:v>49.880000000006639</c:v>
                </c:pt>
                <c:pt idx="6236">
                  <c:v>49.888000000006649</c:v>
                </c:pt>
                <c:pt idx="6237">
                  <c:v>49.896000000006659</c:v>
                </c:pt>
                <c:pt idx="6238">
                  <c:v>49.904000000006654</c:v>
                </c:pt>
                <c:pt idx="6239">
                  <c:v>49.912000000006664</c:v>
                </c:pt>
                <c:pt idx="6240">
                  <c:v>49.920000000006674</c:v>
                </c:pt>
                <c:pt idx="6241">
                  <c:v>49.928000000006691</c:v>
                </c:pt>
                <c:pt idx="6242">
                  <c:v>49.936000000006679</c:v>
                </c:pt>
                <c:pt idx="6243">
                  <c:v>49.944000000006675</c:v>
                </c:pt>
                <c:pt idx="6244">
                  <c:v>49.952000000006684</c:v>
                </c:pt>
                <c:pt idx="6245">
                  <c:v>49.960000000006701</c:v>
                </c:pt>
                <c:pt idx="6246">
                  <c:v>49.968000000006711</c:v>
                </c:pt>
                <c:pt idx="6247">
                  <c:v>49.976000000006707</c:v>
                </c:pt>
                <c:pt idx="6248">
                  <c:v>49.984000000006702</c:v>
                </c:pt>
                <c:pt idx="6249">
                  <c:v>49.992000000006719</c:v>
                </c:pt>
                <c:pt idx="6250">
                  <c:v>50.000000000006722</c:v>
                </c:pt>
                <c:pt idx="6251">
                  <c:v>50.008000000006732</c:v>
                </c:pt>
                <c:pt idx="6252">
                  <c:v>50.016000000006727</c:v>
                </c:pt>
                <c:pt idx="6253">
                  <c:v>50.02400000000673</c:v>
                </c:pt>
                <c:pt idx="6254">
                  <c:v>50.032000000006732</c:v>
                </c:pt>
                <c:pt idx="6255">
                  <c:v>50.040000000006735</c:v>
                </c:pt>
                <c:pt idx="6256">
                  <c:v>50.048000000006752</c:v>
                </c:pt>
                <c:pt idx="6257">
                  <c:v>50.056000000006748</c:v>
                </c:pt>
                <c:pt idx="6258">
                  <c:v>50.06400000000675</c:v>
                </c:pt>
                <c:pt idx="6259">
                  <c:v>50.072000000006753</c:v>
                </c:pt>
                <c:pt idx="6260">
                  <c:v>50.080000000006756</c:v>
                </c:pt>
                <c:pt idx="6261">
                  <c:v>50.088000000006758</c:v>
                </c:pt>
                <c:pt idx="6262">
                  <c:v>50.096000000006761</c:v>
                </c:pt>
                <c:pt idx="6263">
                  <c:v>50.104000000006764</c:v>
                </c:pt>
                <c:pt idx="6264">
                  <c:v>50.112000000006773</c:v>
                </c:pt>
                <c:pt idx="6265">
                  <c:v>50.120000000006783</c:v>
                </c:pt>
                <c:pt idx="6266">
                  <c:v>50.128000000006793</c:v>
                </c:pt>
                <c:pt idx="6267">
                  <c:v>50.136000000006781</c:v>
                </c:pt>
                <c:pt idx="6268">
                  <c:v>50.144000000006784</c:v>
                </c:pt>
                <c:pt idx="6269">
                  <c:v>50.152000000006787</c:v>
                </c:pt>
                <c:pt idx="6270">
                  <c:v>50.160000000006789</c:v>
                </c:pt>
                <c:pt idx="6271">
                  <c:v>50.168000000006806</c:v>
                </c:pt>
                <c:pt idx="6272">
                  <c:v>50.176000000006802</c:v>
                </c:pt>
                <c:pt idx="6273">
                  <c:v>50.184000000006804</c:v>
                </c:pt>
                <c:pt idx="6274">
                  <c:v>50.192000000006821</c:v>
                </c:pt>
                <c:pt idx="6275">
                  <c:v>50.20000000000681</c:v>
                </c:pt>
                <c:pt idx="6276">
                  <c:v>50.208000000006813</c:v>
                </c:pt>
                <c:pt idx="6277">
                  <c:v>50.216000000006815</c:v>
                </c:pt>
                <c:pt idx="6278">
                  <c:v>50.224000000006818</c:v>
                </c:pt>
                <c:pt idx="6279">
                  <c:v>50.232000000006842</c:v>
                </c:pt>
                <c:pt idx="6280">
                  <c:v>50.24000000000683</c:v>
                </c:pt>
                <c:pt idx="6281">
                  <c:v>50.248000000006833</c:v>
                </c:pt>
                <c:pt idx="6282">
                  <c:v>50.256000000006836</c:v>
                </c:pt>
                <c:pt idx="6283">
                  <c:v>50.264000000006838</c:v>
                </c:pt>
                <c:pt idx="6284">
                  <c:v>50.272000000006855</c:v>
                </c:pt>
                <c:pt idx="6285">
                  <c:v>50.280000000006851</c:v>
                </c:pt>
                <c:pt idx="6286">
                  <c:v>50.288000000006853</c:v>
                </c:pt>
                <c:pt idx="6287">
                  <c:v>50.296000000006863</c:v>
                </c:pt>
                <c:pt idx="6288">
                  <c:v>50.304000000006845</c:v>
                </c:pt>
                <c:pt idx="6289">
                  <c:v>50.312000000006854</c:v>
                </c:pt>
                <c:pt idx="6290">
                  <c:v>50.320000000006864</c:v>
                </c:pt>
                <c:pt idx="6291">
                  <c:v>50.328000000006867</c:v>
                </c:pt>
                <c:pt idx="6292">
                  <c:v>50.336000000006855</c:v>
                </c:pt>
                <c:pt idx="6293">
                  <c:v>50.344000000006865</c:v>
                </c:pt>
                <c:pt idx="6294">
                  <c:v>50.352000000006875</c:v>
                </c:pt>
                <c:pt idx="6295">
                  <c:v>50.360000000006885</c:v>
                </c:pt>
                <c:pt idx="6296">
                  <c:v>50.368000000006887</c:v>
                </c:pt>
                <c:pt idx="6297">
                  <c:v>50.37600000000689</c:v>
                </c:pt>
                <c:pt idx="6298">
                  <c:v>50.384000000006878</c:v>
                </c:pt>
                <c:pt idx="6299">
                  <c:v>50.392000000006902</c:v>
                </c:pt>
                <c:pt idx="6300">
                  <c:v>50.400000000006905</c:v>
                </c:pt>
                <c:pt idx="6301">
                  <c:v>50.408000000006908</c:v>
                </c:pt>
                <c:pt idx="6302">
                  <c:v>50.416000000006896</c:v>
                </c:pt>
                <c:pt idx="6303">
                  <c:v>50.424000000006906</c:v>
                </c:pt>
                <c:pt idx="6304">
                  <c:v>50.432000000006916</c:v>
                </c:pt>
                <c:pt idx="6305">
                  <c:v>50.440000000006904</c:v>
                </c:pt>
                <c:pt idx="6306">
                  <c:v>50.448000000006928</c:v>
                </c:pt>
                <c:pt idx="6307">
                  <c:v>50.456000000006924</c:v>
                </c:pt>
                <c:pt idx="6308">
                  <c:v>50.464000000006934</c:v>
                </c:pt>
                <c:pt idx="6309">
                  <c:v>50.472000000006936</c:v>
                </c:pt>
                <c:pt idx="6310">
                  <c:v>50.480000000006925</c:v>
                </c:pt>
                <c:pt idx="6311">
                  <c:v>50.488000000006942</c:v>
                </c:pt>
                <c:pt idx="6312">
                  <c:v>50.496000000006951</c:v>
                </c:pt>
                <c:pt idx="6313">
                  <c:v>50.504000000006954</c:v>
                </c:pt>
                <c:pt idx="6314">
                  <c:v>50.512000000006957</c:v>
                </c:pt>
                <c:pt idx="6315">
                  <c:v>50.520000000006959</c:v>
                </c:pt>
                <c:pt idx="6316">
                  <c:v>50.528000000006962</c:v>
                </c:pt>
                <c:pt idx="6317">
                  <c:v>50.536000000006965</c:v>
                </c:pt>
                <c:pt idx="6318">
                  <c:v>50.544000000006953</c:v>
                </c:pt>
                <c:pt idx="6319">
                  <c:v>50.55200000000697</c:v>
                </c:pt>
                <c:pt idx="6320">
                  <c:v>50.56000000000698</c:v>
                </c:pt>
                <c:pt idx="6321">
                  <c:v>50.568000000006982</c:v>
                </c:pt>
                <c:pt idx="6322">
                  <c:v>50.576000000006985</c:v>
                </c:pt>
                <c:pt idx="6323">
                  <c:v>50.584000000006974</c:v>
                </c:pt>
                <c:pt idx="6324">
                  <c:v>50.592000000007005</c:v>
                </c:pt>
                <c:pt idx="6325">
                  <c:v>50.600000000006993</c:v>
                </c:pt>
                <c:pt idx="6326">
                  <c:v>50.608000000007003</c:v>
                </c:pt>
                <c:pt idx="6327">
                  <c:v>50.616000000007006</c:v>
                </c:pt>
                <c:pt idx="6328">
                  <c:v>50.624000000007008</c:v>
                </c:pt>
                <c:pt idx="6329">
                  <c:v>50.632000000007011</c:v>
                </c:pt>
                <c:pt idx="6330">
                  <c:v>50.640000000007014</c:v>
                </c:pt>
                <c:pt idx="6331">
                  <c:v>50.648000000007016</c:v>
                </c:pt>
                <c:pt idx="6332">
                  <c:v>50.656000000007005</c:v>
                </c:pt>
                <c:pt idx="6333">
                  <c:v>50.664000000007022</c:v>
                </c:pt>
                <c:pt idx="6334">
                  <c:v>50.672000000007031</c:v>
                </c:pt>
                <c:pt idx="6335">
                  <c:v>50.680000000007034</c:v>
                </c:pt>
                <c:pt idx="6336">
                  <c:v>50.688000000007037</c:v>
                </c:pt>
                <c:pt idx="6337">
                  <c:v>50.696000000007039</c:v>
                </c:pt>
                <c:pt idx="6338">
                  <c:v>50.704000000007042</c:v>
                </c:pt>
                <c:pt idx="6339">
                  <c:v>50.712000000007052</c:v>
                </c:pt>
                <c:pt idx="6340">
                  <c:v>50.720000000007062</c:v>
                </c:pt>
                <c:pt idx="6341">
                  <c:v>50.728000000007071</c:v>
                </c:pt>
                <c:pt idx="6342">
                  <c:v>50.73600000000706</c:v>
                </c:pt>
                <c:pt idx="6343">
                  <c:v>50.744000000007055</c:v>
                </c:pt>
                <c:pt idx="6344">
                  <c:v>50.752000000007065</c:v>
                </c:pt>
                <c:pt idx="6345">
                  <c:v>50.760000000007068</c:v>
                </c:pt>
                <c:pt idx="6346">
                  <c:v>50.768000000007085</c:v>
                </c:pt>
                <c:pt idx="6347">
                  <c:v>50.776000000007073</c:v>
                </c:pt>
                <c:pt idx="6348">
                  <c:v>50.784000000007076</c:v>
                </c:pt>
                <c:pt idx="6349">
                  <c:v>50.7920000000071</c:v>
                </c:pt>
                <c:pt idx="6350">
                  <c:v>50.800000000007074</c:v>
                </c:pt>
                <c:pt idx="6351">
                  <c:v>50.808000000007091</c:v>
                </c:pt>
                <c:pt idx="6352">
                  <c:v>50.816000000007094</c:v>
                </c:pt>
                <c:pt idx="6353">
                  <c:v>50.824000000007096</c:v>
                </c:pt>
                <c:pt idx="6354">
                  <c:v>50.832000000007099</c:v>
                </c:pt>
                <c:pt idx="6355">
                  <c:v>50.840000000007095</c:v>
                </c:pt>
                <c:pt idx="6356">
                  <c:v>50.848000000007104</c:v>
                </c:pt>
                <c:pt idx="6357">
                  <c:v>50.8560000000071</c:v>
                </c:pt>
                <c:pt idx="6358">
                  <c:v>50.864000000007103</c:v>
                </c:pt>
                <c:pt idx="6359">
                  <c:v>50.87200000000712</c:v>
                </c:pt>
                <c:pt idx="6360">
                  <c:v>50.880000000007108</c:v>
                </c:pt>
                <c:pt idx="6361">
                  <c:v>50.888000000007125</c:v>
                </c:pt>
                <c:pt idx="6362">
                  <c:v>50.896000000007128</c:v>
                </c:pt>
                <c:pt idx="6363">
                  <c:v>50.904000000007116</c:v>
                </c:pt>
                <c:pt idx="6364">
                  <c:v>50.912000000007126</c:v>
                </c:pt>
                <c:pt idx="6365">
                  <c:v>50.920000000007143</c:v>
                </c:pt>
                <c:pt idx="6366">
                  <c:v>50.928000000007152</c:v>
                </c:pt>
                <c:pt idx="6367">
                  <c:v>50.936000000007148</c:v>
                </c:pt>
                <c:pt idx="6368">
                  <c:v>50.944000000007144</c:v>
                </c:pt>
                <c:pt idx="6369">
                  <c:v>50.952000000007146</c:v>
                </c:pt>
                <c:pt idx="6370">
                  <c:v>50.960000000007156</c:v>
                </c:pt>
                <c:pt idx="6371">
                  <c:v>50.968000000007159</c:v>
                </c:pt>
                <c:pt idx="6372">
                  <c:v>50.976000000007154</c:v>
                </c:pt>
                <c:pt idx="6373">
                  <c:v>50.984000000007157</c:v>
                </c:pt>
                <c:pt idx="6374">
                  <c:v>50.992000000007181</c:v>
                </c:pt>
                <c:pt idx="6375">
                  <c:v>51.000000000007176</c:v>
                </c:pt>
                <c:pt idx="6376">
                  <c:v>51.008000000007179</c:v>
                </c:pt>
                <c:pt idx="6377">
                  <c:v>51.016000000007175</c:v>
                </c:pt>
                <c:pt idx="6378">
                  <c:v>51.024000000007184</c:v>
                </c:pt>
                <c:pt idx="6379">
                  <c:v>51.032000000007187</c:v>
                </c:pt>
                <c:pt idx="6380">
                  <c:v>51.04000000000719</c:v>
                </c:pt>
                <c:pt idx="6381">
                  <c:v>51.0480000000072</c:v>
                </c:pt>
                <c:pt idx="6382">
                  <c:v>51.056000000007195</c:v>
                </c:pt>
                <c:pt idx="6383">
                  <c:v>51.064000000007205</c:v>
                </c:pt>
                <c:pt idx="6384">
                  <c:v>51.072000000007208</c:v>
                </c:pt>
                <c:pt idx="6385">
                  <c:v>51.080000000007196</c:v>
                </c:pt>
                <c:pt idx="6386">
                  <c:v>51.088000000007206</c:v>
                </c:pt>
                <c:pt idx="6387">
                  <c:v>51.096000000007216</c:v>
                </c:pt>
                <c:pt idx="6388">
                  <c:v>51.104000000007204</c:v>
                </c:pt>
                <c:pt idx="6389">
                  <c:v>51.112000000007228</c:v>
                </c:pt>
                <c:pt idx="6390">
                  <c:v>51.120000000007231</c:v>
                </c:pt>
                <c:pt idx="6391">
                  <c:v>51.128000000007233</c:v>
                </c:pt>
                <c:pt idx="6392">
                  <c:v>51.136000000007236</c:v>
                </c:pt>
                <c:pt idx="6393">
                  <c:v>51.144000000007225</c:v>
                </c:pt>
                <c:pt idx="6394">
                  <c:v>51.152000000007241</c:v>
                </c:pt>
                <c:pt idx="6395">
                  <c:v>51.160000000007251</c:v>
                </c:pt>
                <c:pt idx="6396">
                  <c:v>51.168000000007261</c:v>
                </c:pt>
                <c:pt idx="6397">
                  <c:v>51.176000000007257</c:v>
                </c:pt>
                <c:pt idx="6398">
                  <c:v>51.184000000007245</c:v>
                </c:pt>
                <c:pt idx="6399">
                  <c:v>51.192000000007262</c:v>
                </c:pt>
                <c:pt idx="6400">
                  <c:v>51.200000000007265</c:v>
                </c:pt>
                <c:pt idx="6401">
                  <c:v>51.208000000007267</c:v>
                </c:pt>
                <c:pt idx="6402">
                  <c:v>51.21600000000727</c:v>
                </c:pt>
                <c:pt idx="6403">
                  <c:v>51.224000000007273</c:v>
                </c:pt>
                <c:pt idx="6404">
                  <c:v>51.232000000007282</c:v>
                </c:pt>
                <c:pt idx="6405">
                  <c:v>51.240000000007285</c:v>
                </c:pt>
                <c:pt idx="6406">
                  <c:v>51.248000000007288</c:v>
                </c:pt>
                <c:pt idx="6407">
                  <c:v>51.25600000000729</c:v>
                </c:pt>
                <c:pt idx="6408">
                  <c:v>51.264000000007293</c:v>
                </c:pt>
                <c:pt idx="6409">
                  <c:v>51.272000000007303</c:v>
                </c:pt>
                <c:pt idx="6410">
                  <c:v>51.280000000007298</c:v>
                </c:pt>
                <c:pt idx="6411">
                  <c:v>51.288000000007308</c:v>
                </c:pt>
                <c:pt idx="6412">
                  <c:v>51.296000000007311</c:v>
                </c:pt>
                <c:pt idx="6413">
                  <c:v>51.304000000007299</c:v>
                </c:pt>
                <c:pt idx="6414">
                  <c:v>51.312000000007302</c:v>
                </c:pt>
                <c:pt idx="6415">
                  <c:v>51.320000000007305</c:v>
                </c:pt>
                <c:pt idx="6416">
                  <c:v>51.328000000007322</c:v>
                </c:pt>
                <c:pt idx="6417">
                  <c:v>51.336000000007324</c:v>
                </c:pt>
                <c:pt idx="6418">
                  <c:v>51.34400000000732</c:v>
                </c:pt>
                <c:pt idx="6419">
                  <c:v>51.352000000007322</c:v>
                </c:pt>
                <c:pt idx="6420">
                  <c:v>51.360000000007325</c:v>
                </c:pt>
                <c:pt idx="6421">
                  <c:v>51.368000000007342</c:v>
                </c:pt>
                <c:pt idx="6422">
                  <c:v>51.376000000007345</c:v>
                </c:pt>
                <c:pt idx="6423">
                  <c:v>51.384000000007333</c:v>
                </c:pt>
                <c:pt idx="6424">
                  <c:v>51.39200000000735</c:v>
                </c:pt>
                <c:pt idx="6425">
                  <c:v>51.400000000007346</c:v>
                </c:pt>
                <c:pt idx="6426">
                  <c:v>51.408000000007355</c:v>
                </c:pt>
                <c:pt idx="6427">
                  <c:v>51.416000000007351</c:v>
                </c:pt>
                <c:pt idx="6428">
                  <c:v>51.424000000007354</c:v>
                </c:pt>
                <c:pt idx="6429">
                  <c:v>51.43200000000737</c:v>
                </c:pt>
                <c:pt idx="6430">
                  <c:v>51.440000000007359</c:v>
                </c:pt>
                <c:pt idx="6431">
                  <c:v>51.448000000007376</c:v>
                </c:pt>
                <c:pt idx="6432">
                  <c:v>51.456000000007371</c:v>
                </c:pt>
                <c:pt idx="6433">
                  <c:v>51.464000000007374</c:v>
                </c:pt>
                <c:pt idx="6434">
                  <c:v>51.472000000007391</c:v>
                </c:pt>
                <c:pt idx="6435">
                  <c:v>51.480000000007394</c:v>
                </c:pt>
                <c:pt idx="6436">
                  <c:v>51.488000000007396</c:v>
                </c:pt>
                <c:pt idx="6437">
                  <c:v>51.496000000007399</c:v>
                </c:pt>
                <c:pt idx="6438">
                  <c:v>51.504000000007395</c:v>
                </c:pt>
                <c:pt idx="6439">
                  <c:v>51.512000000007404</c:v>
                </c:pt>
                <c:pt idx="6440">
                  <c:v>51.520000000007414</c:v>
                </c:pt>
                <c:pt idx="6441">
                  <c:v>51.528000000007417</c:v>
                </c:pt>
                <c:pt idx="6442">
                  <c:v>51.536000000007405</c:v>
                </c:pt>
                <c:pt idx="6443">
                  <c:v>51.544000000007408</c:v>
                </c:pt>
                <c:pt idx="6444">
                  <c:v>51.552000000007425</c:v>
                </c:pt>
                <c:pt idx="6445">
                  <c:v>51.560000000007435</c:v>
                </c:pt>
                <c:pt idx="6446">
                  <c:v>51.568000000007437</c:v>
                </c:pt>
                <c:pt idx="6447">
                  <c:v>51.57600000000744</c:v>
                </c:pt>
                <c:pt idx="6448">
                  <c:v>51.584000000007428</c:v>
                </c:pt>
                <c:pt idx="6449">
                  <c:v>51.592000000007452</c:v>
                </c:pt>
                <c:pt idx="6450">
                  <c:v>51.600000000007448</c:v>
                </c:pt>
                <c:pt idx="6451">
                  <c:v>51.608000000007451</c:v>
                </c:pt>
                <c:pt idx="6452">
                  <c:v>51.616000000007446</c:v>
                </c:pt>
                <c:pt idx="6453">
                  <c:v>51.624000000007456</c:v>
                </c:pt>
                <c:pt idx="6454">
                  <c:v>51.632000000007466</c:v>
                </c:pt>
                <c:pt idx="6455">
                  <c:v>51.640000000007454</c:v>
                </c:pt>
                <c:pt idx="6456">
                  <c:v>51.648000000007471</c:v>
                </c:pt>
                <c:pt idx="6457">
                  <c:v>51.656000000007474</c:v>
                </c:pt>
                <c:pt idx="6458">
                  <c:v>51.664000000007476</c:v>
                </c:pt>
                <c:pt idx="6459">
                  <c:v>51.672000000007486</c:v>
                </c:pt>
                <c:pt idx="6460">
                  <c:v>51.680000000007475</c:v>
                </c:pt>
                <c:pt idx="6461">
                  <c:v>51.688000000007492</c:v>
                </c:pt>
                <c:pt idx="6462">
                  <c:v>51.696000000007501</c:v>
                </c:pt>
                <c:pt idx="6463">
                  <c:v>51.704000000007497</c:v>
                </c:pt>
                <c:pt idx="6464">
                  <c:v>51.7120000000075</c:v>
                </c:pt>
                <c:pt idx="6465">
                  <c:v>51.720000000007502</c:v>
                </c:pt>
                <c:pt idx="6466">
                  <c:v>51.728000000007512</c:v>
                </c:pt>
                <c:pt idx="6467">
                  <c:v>51.736000000007515</c:v>
                </c:pt>
                <c:pt idx="6468">
                  <c:v>51.744000000007503</c:v>
                </c:pt>
                <c:pt idx="6469">
                  <c:v>51.75200000000752</c:v>
                </c:pt>
                <c:pt idx="6470">
                  <c:v>51.760000000007523</c:v>
                </c:pt>
                <c:pt idx="6471">
                  <c:v>51.768000000007532</c:v>
                </c:pt>
                <c:pt idx="6472">
                  <c:v>51.776000000007528</c:v>
                </c:pt>
                <c:pt idx="6473">
                  <c:v>51.784000000007524</c:v>
                </c:pt>
                <c:pt idx="6474">
                  <c:v>51.792000000007555</c:v>
                </c:pt>
                <c:pt idx="6475">
                  <c:v>51.800000000007529</c:v>
                </c:pt>
                <c:pt idx="6476">
                  <c:v>51.808000000007546</c:v>
                </c:pt>
                <c:pt idx="6477">
                  <c:v>51.816000000007534</c:v>
                </c:pt>
                <c:pt idx="6478">
                  <c:v>51.824000000007544</c:v>
                </c:pt>
                <c:pt idx="6479">
                  <c:v>51.832000000007554</c:v>
                </c:pt>
                <c:pt idx="6480">
                  <c:v>51.840000000007542</c:v>
                </c:pt>
                <c:pt idx="6481">
                  <c:v>51.848000000007545</c:v>
                </c:pt>
                <c:pt idx="6482">
                  <c:v>51.856000000007548</c:v>
                </c:pt>
                <c:pt idx="6483">
                  <c:v>51.864000000007557</c:v>
                </c:pt>
                <c:pt idx="6484">
                  <c:v>51.872000000007574</c:v>
                </c:pt>
                <c:pt idx="6485">
                  <c:v>51.880000000007563</c:v>
                </c:pt>
                <c:pt idx="6486">
                  <c:v>51.888000000007565</c:v>
                </c:pt>
                <c:pt idx="6487">
                  <c:v>51.896000000007575</c:v>
                </c:pt>
                <c:pt idx="6488">
                  <c:v>51.904000000007571</c:v>
                </c:pt>
                <c:pt idx="6489">
                  <c:v>51.912000000007595</c:v>
                </c:pt>
                <c:pt idx="6490">
                  <c:v>51.920000000007597</c:v>
                </c:pt>
                <c:pt idx="6491">
                  <c:v>51.9280000000076</c:v>
                </c:pt>
                <c:pt idx="6492">
                  <c:v>51.936000000007596</c:v>
                </c:pt>
                <c:pt idx="6493">
                  <c:v>51.944000000007591</c:v>
                </c:pt>
                <c:pt idx="6494">
                  <c:v>51.952000000007594</c:v>
                </c:pt>
                <c:pt idx="6495">
                  <c:v>51.960000000007604</c:v>
                </c:pt>
                <c:pt idx="6496">
                  <c:v>51.968000000007606</c:v>
                </c:pt>
                <c:pt idx="6497">
                  <c:v>51.976000000007609</c:v>
                </c:pt>
                <c:pt idx="6498">
                  <c:v>51.984000000007605</c:v>
                </c:pt>
                <c:pt idx="6499">
                  <c:v>51.992000000007629</c:v>
                </c:pt>
                <c:pt idx="6500">
                  <c:v>52.000000000007624</c:v>
                </c:pt>
                <c:pt idx="6501">
                  <c:v>52.008000000007634</c:v>
                </c:pt>
                <c:pt idx="6502">
                  <c:v>52.016000000007622</c:v>
                </c:pt>
                <c:pt idx="6503">
                  <c:v>52.024000000007625</c:v>
                </c:pt>
                <c:pt idx="6504">
                  <c:v>52.032000000007649</c:v>
                </c:pt>
                <c:pt idx="6505">
                  <c:v>52.040000000007645</c:v>
                </c:pt>
                <c:pt idx="6506">
                  <c:v>52.048000000007654</c:v>
                </c:pt>
                <c:pt idx="6507">
                  <c:v>52.056000000007643</c:v>
                </c:pt>
                <c:pt idx="6508">
                  <c:v>52.064000000007645</c:v>
                </c:pt>
                <c:pt idx="6509">
                  <c:v>52.072000000007655</c:v>
                </c:pt>
                <c:pt idx="6510">
                  <c:v>52.080000000007651</c:v>
                </c:pt>
                <c:pt idx="6511">
                  <c:v>52.088000000007654</c:v>
                </c:pt>
                <c:pt idx="6512">
                  <c:v>52.096000000007677</c:v>
                </c:pt>
                <c:pt idx="6513">
                  <c:v>52.104000000007666</c:v>
                </c:pt>
                <c:pt idx="6514">
                  <c:v>52.112000000007676</c:v>
                </c:pt>
                <c:pt idx="6515">
                  <c:v>52.120000000007686</c:v>
                </c:pt>
                <c:pt idx="6516">
                  <c:v>52.128000000007688</c:v>
                </c:pt>
                <c:pt idx="6517">
                  <c:v>52.136000000007691</c:v>
                </c:pt>
                <c:pt idx="6518">
                  <c:v>52.144000000007694</c:v>
                </c:pt>
                <c:pt idx="6519">
                  <c:v>52.152000000007703</c:v>
                </c:pt>
                <c:pt idx="6520">
                  <c:v>52.160000000007713</c:v>
                </c:pt>
                <c:pt idx="6521">
                  <c:v>52.168000000007723</c:v>
                </c:pt>
                <c:pt idx="6522">
                  <c:v>52.176000000007711</c:v>
                </c:pt>
                <c:pt idx="6523">
                  <c:v>52.184000000007714</c:v>
                </c:pt>
                <c:pt idx="6524">
                  <c:v>52.192000000007738</c:v>
                </c:pt>
                <c:pt idx="6525">
                  <c:v>52.200000000007719</c:v>
                </c:pt>
                <c:pt idx="6526">
                  <c:v>52.208000000007743</c:v>
                </c:pt>
                <c:pt idx="6527">
                  <c:v>52.216000000007732</c:v>
                </c:pt>
                <c:pt idx="6528">
                  <c:v>52.224000000007749</c:v>
                </c:pt>
                <c:pt idx="6529">
                  <c:v>52.232000000007758</c:v>
                </c:pt>
                <c:pt idx="6530">
                  <c:v>52.240000000007754</c:v>
                </c:pt>
                <c:pt idx="6531">
                  <c:v>52.248000000007757</c:v>
                </c:pt>
                <c:pt idx="6532">
                  <c:v>52.256000000007752</c:v>
                </c:pt>
                <c:pt idx="6533">
                  <c:v>52.264000000007762</c:v>
                </c:pt>
                <c:pt idx="6534">
                  <c:v>52.272000000007772</c:v>
                </c:pt>
                <c:pt idx="6535">
                  <c:v>52.28000000000776</c:v>
                </c:pt>
                <c:pt idx="6536">
                  <c:v>52.288000000007763</c:v>
                </c:pt>
                <c:pt idx="6537">
                  <c:v>52.29600000000778</c:v>
                </c:pt>
                <c:pt idx="6538">
                  <c:v>52.304000000007754</c:v>
                </c:pt>
                <c:pt idx="6539">
                  <c:v>52.312000000007771</c:v>
                </c:pt>
                <c:pt idx="6540">
                  <c:v>52.320000000007781</c:v>
                </c:pt>
                <c:pt idx="6541">
                  <c:v>52.328000000007783</c:v>
                </c:pt>
                <c:pt idx="6542">
                  <c:v>52.336000000007786</c:v>
                </c:pt>
                <c:pt idx="6543">
                  <c:v>52.344000000007775</c:v>
                </c:pt>
                <c:pt idx="6544">
                  <c:v>52.352000000007791</c:v>
                </c:pt>
                <c:pt idx="6545">
                  <c:v>52.360000000007801</c:v>
                </c:pt>
                <c:pt idx="6546">
                  <c:v>52.368000000007811</c:v>
                </c:pt>
                <c:pt idx="6547">
                  <c:v>52.376000000007799</c:v>
                </c:pt>
                <c:pt idx="6548">
                  <c:v>52.384000000007795</c:v>
                </c:pt>
                <c:pt idx="6549">
                  <c:v>52.392000000007812</c:v>
                </c:pt>
                <c:pt idx="6550">
                  <c:v>52.400000000007815</c:v>
                </c:pt>
                <c:pt idx="6551">
                  <c:v>52.408000000007817</c:v>
                </c:pt>
                <c:pt idx="6552">
                  <c:v>52.41600000000782</c:v>
                </c:pt>
                <c:pt idx="6553">
                  <c:v>52.424000000007823</c:v>
                </c:pt>
                <c:pt idx="6554">
                  <c:v>52.432000000007832</c:v>
                </c:pt>
                <c:pt idx="6555">
                  <c:v>52.440000000007828</c:v>
                </c:pt>
                <c:pt idx="6556">
                  <c:v>52.448000000007831</c:v>
                </c:pt>
                <c:pt idx="6557">
                  <c:v>52.45600000000784</c:v>
                </c:pt>
                <c:pt idx="6558">
                  <c:v>52.464000000007843</c:v>
                </c:pt>
                <c:pt idx="6559">
                  <c:v>52.472000000007853</c:v>
                </c:pt>
                <c:pt idx="6560">
                  <c:v>52.480000000007848</c:v>
                </c:pt>
                <c:pt idx="6561">
                  <c:v>52.488000000007851</c:v>
                </c:pt>
                <c:pt idx="6562">
                  <c:v>52.496000000007861</c:v>
                </c:pt>
                <c:pt idx="6563">
                  <c:v>52.504000000007856</c:v>
                </c:pt>
                <c:pt idx="6564">
                  <c:v>52.512000000007859</c:v>
                </c:pt>
                <c:pt idx="6565">
                  <c:v>52.520000000007869</c:v>
                </c:pt>
                <c:pt idx="6566">
                  <c:v>52.528000000007886</c:v>
                </c:pt>
                <c:pt idx="6567">
                  <c:v>52.536000000007881</c:v>
                </c:pt>
                <c:pt idx="6568">
                  <c:v>52.544000000007877</c:v>
                </c:pt>
                <c:pt idx="6569">
                  <c:v>52.55200000000788</c:v>
                </c:pt>
                <c:pt idx="6570">
                  <c:v>52.560000000007882</c:v>
                </c:pt>
                <c:pt idx="6571">
                  <c:v>52.568000000007899</c:v>
                </c:pt>
                <c:pt idx="6572">
                  <c:v>52.576000000007888</c:v>
                </c:pt>
                <c:pt idx="6573">
                  <c:v>52.584000000007897</c:v>
                </c:pt>
                <c:pt idx="6574">
                  <c:v>52.592000000007914</c:v>
                </c:pt>
                <c:pt idx="6575">
                  <c:v>52.600000000007903</c:v>
                </c:pt>
                <c:pt idx="6576">
                  <c:v>52.608000000007912</c:v>
                </c:pt>
                <c:pt idx="6577">
                  <c:v>52.616000000007908</c:v>
                </c:pt>
                <c:pt idx="6578">
                  <c:v>52.624000000007911</c:v>
                </c:pt>
                <c:pt idx="6579">
                  <c:v>52.632000000007913</c:v>
                </c:pt>
                <c:pt idx="6580">
                  <c:v>52.640000000007916</c:v>
                </c:pt>
                <c:pt idx="6581">
                  <c:v>52.648000000007933</c:v>
                </c:pt>
                <c:pt idx="6582">
                  <c:v>52.656000000007928</c:v>
                </c:pt>
                <c:pt idx="6583">
                  <c:v>52.664000000007931</c:v>
                </c:pt>
                <c:pt idx="6584">
                  <c:v>52.672000000007948</c:v>
                </c:pt>
                <c:pt idx="6585">
                  <c:v>52.680000000007936</c:v>
                </c:pt>
                <c:pt idx="6586">
                  <c:v>52.688000000007939</c:v>
                </c:pt>
                <c:pt idx="6587">
                  <c:v>52.696000000007956</c:v>
                </c:pt>
                <c:pt idx="6588">
                  <c:v>52.704000000007952</c:v>
                </c:pt>
                <c:pt idx="6589">
                  <c:v>52.712000000007961</c:v>
                </c:pt>
                <c:pt idx="6590">
                  <c:v>52.720000000007971</c:v>
                </c:pt>
                <c:pt idx="6591">
                  <c:v>52.728000000007974</c:v>
                </c:pt>
                <c:pt idx="6592">
                  <c:v>52.736000000007962</c:v>
                </c:pt>
                <c:pt idx="6593">
                  <c:v>52.744000000007965</c:v>
                </c:pt>
                <c:pt idx="6594">
                  <c:v>52.752000000007968</c:v>
                </c:pt>
                <c:pt idx="6595">
                  <c:v>52.760000000007985</c:v>
                </c:pt>
                <c:pt idx="6596">
                  <c:v>52.768000000007987</c:v>
                </c:pt>
                <c:pt idx="6597">
                  <c:v>52.776000000007983</c:v>
                </c:pt>
                <c:pt idx="6598">
                  <c:v>52.784000000007985</c:v>
                </c:pt>
                <c:pt idx="6599">
                  <c:v>52.792000000008009</c:v>
                </c:pt>
                <c:pt idx="6600">
                  <c:v>52.800000000007991</c:v>
                </c:pt>
                <c:pt idx="6601">
                  <c:v>52.808000000007993</c:v>
                </c:pt>
                <c:pt idx="6602">
                  <c:v>52.816000000007996</c:v>
                </c:pt>
                <c:pt idx="6603">
                  <c:v>52.824000000007999</c:v>
                </c:pt>
                <c:pt idx="6604">
                  <c:v>52.832000000008009</c:v>
                </c:pt>
                <c:pt idx="6605">
                  <c:v>52.840000000008004</c:v>
                </c:pt>
                <c:pt idx="6606">
                  <c:v>52.848000000008014</c:v>
                </c:pt>
                <c:pt idx="6607">
                  <c:v>52.856000000008002</c:v>
                </c:pt>
                <c:pt idx="6608">
                  <c:v>52.864000000008005</c:v>
                </c:pt>
                <c:pt idx="6609">
                  <c:v>52.872000000008022</c:v>
                </c:pt>
                <c:pt idx="6610">
                  <c:v>52.880000000008025</c:v>
                </c:pt>
                <c:pt idx="6611">
                  <c:v>52.888000000008027</c:v>
                </c:pt>
                <c:pt idx="6612">
                  <c:v>52.896000000008037</c:v>
                </c:pt>
                <c:pt idx="6613">
                  <c:v>52.90400000000804</c:v>
                </c:pt>
                <c:pt idx="6614">
                  <c:v>52.912000000008042</c:v>
                </c:pt>
                <c:pt idx="6615">
                  <c:v>52.920000000008052</c:v>
                </c:pt>
                <c:pt idx="6616">
                  <c:v>52.928000000008062</c:v>
                </c:pt>
                <c:pt idx="6617">
                  <c:v>52.93600000000805</c:v>
                </c:pt>
                <c:pt idx="6618">
                  <c:v>52.944000000008046</c:v>
                </c:pt>
                <c:pt idx="6619">
                  <c:v>52.952000000008056</c:v>
                </c:pt>
                <c:pt idx="6620">
                  <c:v>52.960000000008066</c:v>
                </c:pt>
                <c:pt idx="6621">
                  <c:v>52.968000000008068</c:v>
                </c:pt>
                <c:pt idx="6622">
                  <c:v>52.976000000008071</c:v>
                </c:pt>
                <c:pt idx="6623">
                  <c:v>52.984000000008074</c:v>
                </c:pt>
                <c:pt idx="6624">
                  <c:v>52.992000000008083</c:v>
                </c:pt>
                <c:pt idx="6625">
                  <c:v>53.000000000008079</c:v>
                </c:pt>
                <c:pt idx="6626">
                  <c:v>53.008000000008089</c:v>
                </c:pt>
                <c:pt idx="6627">
                  <c:v>53.016000000008091</c:v>
                </c:pt>
                <c:pt idx="6628">
                  <c:v>53.024000000008101</c:v>
                </c:pt>
                <c:pt idx="6629">
                  <c:v>53.032000000008111</c:v>
                </c:pt>
                <c:pt idx="6630">
                  <c:v>53.040000000008099</c:v>
                </c:pt>
                <c:pt idx="6631">
                  <c:v>53.048000000008102</c:v>
                </c:pt>
                <c:pt idx="6632">
                  <c:v>53.056000000008105</c:v>
                </c:pt>
                <c:pt idx="6633">
                  <c:v>53.064000000008107</c:v>
                </c:pt>
                <c:pt idx="6634">
                  <c:v>53.072000000008117</c:v>
                </c:pt>
                <c:pt idx="6635">
                  <c:v>53.08000000000812</c:v>
                </c:pt>
                <c:pt idx="6636">
                  <c:v>53.088000000008122</c:v>
                </c:pt>
                <c:pt idx="6637">
                  <c:v>53.096000000008132</c:v>
                </c:pt>
                <c:pt idx="6638">
                  <c:v>53.104000000008128</c:v>
                </c:pt>
                <c:pt idx="6639">
                  <c:v>53.11200000000813</c:v>
                </c:pt>
                <c:pt idx="6640">
                  <c:v>53.120000000008133</c:v>
                </c:pt>
                <c:pt idx="6641">
                  <c:v>53.128000000008157</c:v>
                </c:pt>
                <c:pt idx="6642">
                  <c:v>53.136000000008153</c:v>
                </c:pt>
                <c:pt idx="6643">
                  <c:v>53.144000000008148</c:v>
                </c:pt>
                <c:pt idx="6644">
                  <c:v>53.152000000008151</c:v>
                </c:pt>
                <c:pt idx="6645">
                  <c:v>53.160000000008161</c:v>
                </c:pt>
                <c:pt idx="6646">
                  <c:v>53.168000000008163</c:v>
                </c:pt>
                <c:pt idx="6647">
                  <c:v>53.176000000008159</c:v>
                </c:pt>
                <c:pt idx="6648">
                  <c:v>53.184000000008155</c:v>
                </c:pt>
                <c:pt idx="6649">
                  <c:v>53.192000000008186</c:v>
                </c:pt>
                <c:pt idx="6650">
                  <c:v>53.200000000008181</c:v>
                </c:pt>
                <c:pt idx="6651">
                  <c:v>53.208000000008191</c:v>
                </c:pt>
                <c:pt idx="6652">
                  <c:v>53.216000000008179</c:v>
                </c:pt>
                <c:pt idx="6653">
                  <c:v>53.224000000008182</c:v>
                </c:pt>
                <c:pt idx="6654">
                  <c:v>53.232000000008199</c:v>
                </c:pt>
                <c:pt idx="6655">
                  <c:v>53.240000000008202</c:v>
                </c:pt>
                <c:pt idx="6656">
                  <c:v>53.248000000008211</c:v>
                </c:pt>
                <c:pt idx="6657">
                  <c:v>53.2560000000082</c:v>
                </c:pt>
                <c:pt idx="6658">
                  <c:v>53.264000000008203</c:v>
                </c:pt>
                <c:pt idx="6659">
                  <c:v>53.272000000008212</c:v>
                </c:pt>
                <c:pt idx="6660">
                  <c:v>53.280000000008208</c:v>
                </c:pt>
                <c:pt idx="6661">
                  <c:v>53.288000000008211</c:v>
                </c:pt>
                <c:pt idx="6662">
                  <c:v>53.296000000008235</c:v>
                </c:pt>
                <c:pt idx="6663">
                  <c:v>53.304000000008209</c:v>
                </c:pt>
                <c:pt idx="6664">
                  <c:v>53.312000000008226</c:v>
                </c:pt>
                <c:pt idx="6665">
                  <c:v>53.320000000008228</c:v>
                </c:pt>
                <c:pt idx="6666">
                  <c:v>53.328000000008231</c:v>
                </c:pt>
                <c:pt idx="6667">
                  <c:v>53.336000000008234</c:v>
                </c:pt>
                <c:pt idx="6668">
                  <c:v>53.344000000008222</c:v>
                </c:pt>
                <c:pt idx="6669">
                  <c:v>53.352000000008246</c:v>
                </c:pt>
                <c:pt idx="6670">
                  <c:v>53.360000000008249</c:v>
                </c:pt>
                <c:pt idx="6671">
                  <c:v>53.368000000008252</c:v>
                </c:pt>
                <c:pt idx="6672">
                  <c:v>53.376000000008254</c:v>
                </c:pt>
                <c:pt idx="6673">
                  <c:v>53.384000000008243</c:v>
                </c:pt>
                <c:pt idx="6674">
                  <c:v>53.39200000000826</c:v>
                </c:pt>
                <c:pt idx="6675">
                  <c:v>53.400000000008255</c:v>
                </c:pt>
                <c:pt idx="6676">
                  <c:v>53.408000000008272</c:v>
                </c:pt>
                <c:pt idx="6677">
                  <c:v>53.416000000008275</c:v>
                </c:pt>
                <c:pt idx="6678">
                  <c:v>53.424000000008277</c:v>
                </c:pt>
                <c:pt idx="6679">
                  <c:v>53.43200000000828</c:v>
                </c:pt>
                <c:pt idx="6680">
                  <c:v>53.440000000008276</c:v>
                </c:pt>
                <c:pt idx="6681">
                  <c:v>53.448000000008285</c:v>
                </c:pt>
                <c:pt idx="6682">
                  <c:v>53.456000000008274</c:v>
                </c:pt>
                <c:pt idx="6683">
                  <c:v>53.464000000008298</c:v>
                </c:pt>
                <c:pt idx="6684">
                  <c:v>53.4720000000083</c:v>
                </c:pt>
                <c:pt idx="6685">
                  <c:v>53.480000000008296</c:v>
                </c:pt>
                <c:pt idx="6686">
                  <c:v>53.488000000008306</c:v>
                </c:pt>
                <c:pt idx="6687">
                  <c:v>53.496000000008308</c:v>
                </c:pt>
                <c:pt idx="6688">
                  <c:v>53.504000000008304</c:v>
                </c:pt>
                <c:pt idx="6689">
                  <c:v>53.512000000008314</c:v>
                </c:pt>
                <c:pt idx="6690">
                  <c:v>53.520000000008331</c:v>
                </c:pt>
                <c:pt idx="6691">
                  <c:v>53.528000000008333</c:v>
                </c:pt>
                <c:pt idx="6692">
                  <c:v>53.536000000008329</c:v>
                </c:pt>
                <c:pt idx="6693">
                  <c:v>53.544000000008324</c:v>
                </c:pt>
                <c:pt idx="6694">
                  <c:v>53.552000000008334</c:v>
                </c:pt>
                <c:pt idx="6695">
                  <c:v>53.560000000008337</c:v>
                </c:pt>
                <c:pt idx="6696">
                  <c:v>53.568000000008354</c:v>
                </c:pt>
                <c:pt idx="6697">
                  <c:v>53.576000000008349</c:v>
                </c:pt>
                <c:pt idx="6698">
                  <c:v>53.584000000008345</c:v>
                </c:pt>
                <c:pt idx="6699">
                  <c:v>53.592000000008362</c:v>
                </c:pt>
                <c:pt idx="6700">
                  <c:v>53.600000000008357</c:v>
                </c:pt>
                <c:pt idx="6701">
                  <c:v>53.60800000000836</c:v>
                </c:pt>
                <c:pt idx="6702">
                  <c:v>53.616000000008356</c:v>
                </c:pt>
                <c:pt idx="6703">
                  <c:v>53.624000000008365</c:v>
                </c:pt>
                <c:pt idx="6704">
                  <c:v>53.632000000008368</c:v>
                </c:pt>
                <c:pt idx="6705">
                  <c:v>53.640000000008378</c:v>
                </c:pt>
                <c:pt idx="6706">
                  <c:v>53.648000000008381</c:v>
                </c:pt>
                <c:pt idx="6707">
                  <c:v>53.656000000008376</c:v>
                </c:pt>
                <c:pt idx="6708">
                  <c:v>53.664000000008386</c:v>
                </c:pt>
                <c:pt idx="6709">
                  <c:v>53.672000000008389</c:v>
                </c:pt>
                <c:pt idx="6710">
                  <c:v>53.680000000008391</c:v>
                </c:pt>
                <c:pt idx="6711">
                  <c:v>53.688000000008401</c:v>
                </c:pt>
                <c:pt idx="6712">
                  <c:v>53.696000000008411</c:v>
                </c:pt>
                <c:pt idx="6713">
                  <c:v>53.704000000008406</c:v>
                </c:pt>
                <c:pt idx="6714">
                  <c:v>53.712000000008409</c:v>
                </c:pt>
                <c:pt idx="6715">
                  <c:v>53.720000000008412</c:v>
                </c:pt>
                <c:pt idx="6716">
                  <c:v>53.728000000008429</c:v>
                </c:pt>
                <c:pt idx="6717">
                  <c:v>53.736000000008417</c:v>
                </c:pt>
                <c:pt idx="6718">
                  <c:v>53.74400000000842</c:v>
                </c:pt>
                <c:pt idx="6719">
                  <c:v>53.752000000008422</c:v>
                </c:pt>
                <c:pt idx="6720">
                  <c:v>53.760000000008432</c:v>
                </c:pt>
                <c:pt idx="6721">
                  <c:v>53.768000000008449</c:v>
                </c:pt>
                <c:pt idx="6722">
                  <c:v>53.776000000008437</c:v>
                </c:pt>
                <c:pt idx="6723">
                  <c:v>53.78400000000844</c:v>
                </c:pt>
                <c:pt idx="6724">
                  <c:v>53.792000000008457</c:v>
                </c:pt>
                <c:pt idx="6725">
                  <c:v>53.800000000008446</c:v>
                </c:pt>
                <c:pt idx="6726">
                  <c:v>53.808000000008448</c:v>
                </c:pt>
                <c:pt idx="6727">
                  <c:v>53.816000000008444</c:v>
                </c:pt>
                <c:pt idx="6728">
                  <c:v>53.824000000008454</c:v>
                </c:pt>
                <c:pt idx="6729">
                  <c:v>53.832000000008456</c:v>
                </c:pt>
                <c:pt idx="6730">
                  <c:v>53.840000000008452</c:v>
                </c:pt>
                <c:pt idx="6731">
                  <c:v>53.848000000008454</c:v>
                </c:pt>
                <c:pt idx="6732">
                  <c:v>53.856000000008457</c:v>
                </c:pt>
                <c:pt idx="6733">
                  <c:v>53.864000000008474</c:v>
                </c:pt>
                <c:pt idx="6734">
                  <c:v>53.872000000008477</c:v>
                </c:pt>
                <c:pt idx="6735">
                  <c:v>53.880000000008465</c:v>
                </c:pt>
                <c:pt idx="6736">
                  <c:v>53.888000000008475</c:v>
                </c:pt>
                <c:pt idx="6737">
                  <c:v>53.896000000008492</c:v>
                </c:pt>
                <c:pt idx="6738">
                  <c:v>53.904000000008494</c:v>
                </c:pt>
                <c:pt idx="6739">
                  <c:v>53.912000000008497</c:v>
                </c:pt>
                <c:pt idx="6740">
                  <c:v>53.9200000000085</c:v>
                </c:pt>
                <c:pt idx="6741">
                  <c:v>53.928000000008502</c:v>
                </c:pt>
                <c:pt idx="6742">
                  <c:v>53.936000000008505</c:v>
                </c:pt>
                <c:pt idx="6743">
                  <c:v>53.944000000008501</c:v>
                </c:pt>
                <c:pt idx="6744">
                  <c:v>53.952000000008503</c:v>
                </c:pt>
                <c:pt idx="6745">
                  <c:v>53.96000000000852</c:v>
                </c:pt>
                <c:pt idx="6746">
                  <c:v>53.968000000008523</c:v>
                </c:pt>
                <c:pt idx="6747">
                  <c:v>53.976000000008526</c:v>
                </c:pt>
                <c:pt idx="6748">
                  <c:v>53.984000000008514</c:v>
                </c:pt>
                <c:pt idx="6749">
                  <c:v>53.992000000008531</c:v>
                </c:pt>
                <c:pt idx="6750">
                  <c:v>54.000000000008541</c:v>
                </c:pt>
                <c:pt idx="6751">
                  <c:v>54.008000000008543</c:v>
                </c:pt>
                <c:pt idx="6752">
                  <c:v>54.016000000008546</c:v>
                </c:pt>
                <c:pt idx="6753">
                  <c:v>54.024000000008549</c:v>
                </c:pt>
                <c:pt idx="6754">
                  <c:v>54.032000000008551</c:v>
                </c:pt>
                <c:pt idx="6755">
                  <c:v>54.040000000008554</c:v>
                </c:pt>
                <c:pt idx="6756">
                  <c:v>54.048000000008557</c:v>
                </c:pt>
                <c:pt idx="6757">
                  <c:v>54.056000000008552</c:v>
                </c:pt>
                <c:pt idx="6758">
                  <c:v>54.064000000008555</c:v>
                </c:pt>
                <c:pt idx="6759">
                  <c:v>54.072000000008572</c:v>
                </c:pt>
                <c:pt idx="6760">
                  <c:v>54.080000000008575</c:v>
                </c:pt>
                <c:pt idx="6761">
                  <c:v>54.088000000008577</c:v>
                </c:pt>
                <c:pt idx="6762">
                  <c:v>54.09600000000858</c:v>
                </c:pt>
                <c:pt idx="6763">
                  <c:v>54.10400000000859</c:v>
                </c:pt>
                <c:pt idx="6764">
                  <c:v>54.112000000008592</c:v>
                </c:pt>
                <c:pt idx="6765">
                  <c:v>54.120000000008602</c:v>
                </c:pt>
                <c:pt idx="6766">
                  <c:v>54.128000000008612</c:v>
                </c:pt>
                <c:pt idx="6767">
                  <c:v>54.1360000000086</c:v>
                </c:pt>
                <c:pt idx="6768">
                  <c:v>54.144000000008596</c:v>
                </c:pt>
                <c:pt idx="6769">
                  <c:v>54.152000000008606</c:v>
                </c:pt>
                <c:pt idx="6770">
                  <c:v>54.160000000008615</c:v>
                </c:pt>
                <c:pt idx="6771">
                  <c:v>54.168000000008618</c:v>
                </c:pt>
                <c:pt idx="6772">
                  <c:v>54.176000000008621</c:v>
                </c:pt>
                <c:pt idx="6773">
                  <c:v>54.184000000008609</c:v>
                </c:pt>
                <c:pt idx="6774">
                  <c:v>54.192000000008633</c:v>
                </c:pt>
                <c:pt idx="6775">
                  <c:v>54.200000000008629</c:v>
                </c:pt>
                <c:pt idx="6776">
                  <c:v>54.208000000008632</c:v>
                </c:pt>
                <c:pt idx="6777">
                  <c:v>54.216000000008641</c:v>
                </c:pt>
                <c:pt idx="6778">
                  <c:v>54.224000000008651</c:v>
                </c:pt>
                <c:pt idx="6779">
                  <c:v>54.232000000008661</c:v>
                </c:pt>
                <c:pt idx="6780">
                  <c:v>54.240000000008649</c:v>
                </c:pt>
                <c:pt idx="6781">
                  <c:v>54.248000000008652</c:v>
                </c:pt>
                <c:pt idx="6782">
                  <c:v>54.256000000008655</c:v>
                </c:pt>
                <c:pt idx="6783">
                  <c:v>54.264000000008657</c:v>
                </c:pt>
                <c:pt idx="6784">
                  <c:v>54.272000000008667</c:v>
                </c:pt>
                <c:pt idx="6785">
                  <c:v>54.28000000000867</c:v>
                </c:pt>
                <c:pt idx="6786">
                  <c:v>54.288000000008672</c:v>
                </c:pt>
                <c:pt idx="6787">
                  <c:v>54.296000000008682</c:v>
                </c:pt>
                <c:pt idx="6788">
                  <c:v>54.304000000008664</c:v>
                </c:pt>
                <c:pt idx="6789">
                  <c:v>54.312000000008666</c:v>
                </c:pt>
                <c:pt idx="6790">
                  <c:v>54.320000000008676</c:v>
                </c:pt>
                <c:pt idx="6791">
                  <c:v>54.328000000008686</c:v>
                </c:pt>
                <c:pt idx="6792">
                  <c:v>54.336000000008696</c:v>
                </c:pt>
                <c:pt idx="6793">
                  <c:v>54.344000000008684</c:v>
                </c:pt>
                <c:pt idx="6794">
                  <c:v>54.352000000008701</c:v>
                </c:pt>
                <c:pt idx="6795">
                  <c:v>54.360000000008711</c:v>
                </c:pt>
                <c:pt idx="6796">
                  <c:v>54.368000000008713</c:v>
                </c:pt>
                <c:pt idx="6797">
                  <c:v>54.376000000008709</c:v>
                </c:pt>
                <c:pt idx="6798">
                  <c:v>54.384000000008704</c:v>
                </c:pt>
                <c:pt idx="6799">
                  <c:v>54.392000000008728</c:v>
                </c:pt>
                <c:pt idx="6800">
                  <c:v>54.400000000008731</c:v>
                </c:pt>
                <c:pt idx="6801">
                  <c:v>54.408000000008741</c:v>
                </c:pt>
                <c:pt idx="6802">
                  <c:v>54.416000000008729</c:v>
                </c:pt>
                <c:pt idx="6803">
                  <c:v>54.424000000008732</c:v>
                </c:pt>
                <c:pt idx="6804">
                  <c:v>54.432000000008749</c:v>
                </c:pt>
                <c:pt idx="6805">
                  <c:v>54.440000000008737</c:v>
                </c:pt>
                <c:pt idx="6806">
                  <c:v>54.448000000008754</c:v>
                </c:pt>
                <c:pt idx="6807">
                  <c:v>54.456000000008743</c:v>
                </c:pt>
                <c:pt idx="6808">
                  <c:v>54.464000000008753</c:v>
                </c:pt>
                <c:pt idx="6809">
                  <c:v>54.472000000008762</c:v>
                </c:pt>
                <c:pt idx="6810">
                  <c:v>54.480000000008758</c:v>
                </c:pt>
                <c:pt idx="6811">
                  <c:v>54.488000000008761</c:v>
                </c:pt>
                <c:pt idx="6812">
                  <c:v>54.496000000008763</c:v>
                </c:pt>
                <c:pt idx="6813">
                  <c:v>54.504000000008766</c:v>
                </c:pt>
                <c:pt idx="6814">
                  <c:v>54.512000000008769</c:v>
                </c:pt>
                <c:pt idx="6815">
                  <c:v>54.520000000008785</c:v>
                </c:pt>
                <c:pt idx="6816">
                  <c:v>54.528000000008795</c:v>
                </c:pt>
                <c:pt idx="6817">
                  <c:v>54.536000000008798</c:v>
                </c:pt>
                <c:pt idx="6818">
                  <c:v>54.544000000008786</c:v>
                </c:pt>
                <c:pt idx="6819">
                  <c:v>54.552000000008789</c:v>
                </c:pt>
                <c:pt idx="6820">
                  <c:v>54.560000000008806</c:v>
                </c:pt>
                <c:pt idx="6821">
                  <c:v>54.568000000008816</c:v>
                </c:pt>
                <c:pt idx="6822">
                  <c:v>54.576000000008811</c:v>
                </c:pt>
                <c:pt idx="6823">
                  <c:v>54.5840000000088</c:v>
                </c:pt>
                <c:pt idx="6824">
                  <c:v>54.592000000008824</c:v>
                </c:pt>
                <c:pt idx="6825">
                  <c:v>54.600000000008812</c:v>
                </c:pt>
                <c:pt idx="6826">
                  <c:v>54.608000000008829</c:v>
                </c:pt>
                <c:pt idx="6827">
                  <c:v>54.616000000008817</c:v>
                </c:pt>
                <c:pt idx="6828">
                  <c:v>54.624000000008834</c:v>
                </c:pt>
                <c:pt idx="6829">
                  <c:v>54.632000000008837</c:v>
                </c:pt>
                <c:pt idx="6830">
                  <c:v>54.640000000008833</c:v>
                </c:pt>
                <c:pt idx="6831">
                  <c:v>54.648000000008849</c:v>
                </c:pt>
                <c:pt idx="6832">
                  <c:v>54.656000000008838</c:v>
                </c:pt>
                <c:pt idx="6833">
                  <c:v>54.664000000008855</c:v>
                </c:pt>
                <c:pt idx="6834">
                  <c:v>54.672000000008858</c:v>
                </c:pt>
                <c:pt idx="6835">
                  <c:v>54.680000000008853</c:v>
                </c:pt>
                <c:pt idx="6836">
                  <c:v>54.688000000008863</c:v>
                </c:pt>
                <c:pt idx="6837">
                  <c:v>54.696000000008866</c:v>
                </c:pt>
                <c:pt idx="6838">
                  <c:v>54.704000000008861</c:v>
                </c:pt>
                <c:pt idx="6839">
                  <c:v>54.712000000008878</c:v>
                </c:pt>
                <c:pt idx="6840">
                  <c:v>54.720000000008888</c:v>
                </c:pt>
                <c:pt idx="6841">
                  <c:v>54.72800000000889</c:v>
                </c:pt>
                <c:pt idx="6842">
                  <c:v>54.736000000008886</c:v>
                </c:pt>
                <c:pt idx="6843">
                  <c:v>54.744000000008882</c:v>
                </c:pt>
                <c:pt idx="6844">
                  <c:v>54.752000000008891</c:v>
                </c:pt>
                <c:pt idx="6845">
                  <c:v>54.760000000008894</c:v>
                </c:pt>
                <c:pt idx="6846">
                  <c:v>54.768000000008904</c:v>
                </c:pt>
                <c:pt idx="6847">
                  <c:v>54.776000000008906</c:v>
                </c:pt>
                <c:pt idx="6848">
                  <c:v>54.784000000008902</c:v>
                </c:pt>
                <c:pt idx="6849">
                  <c:v>54.792000000008919</c:v>
                </c:pt>
                <c:pt idx="6850">
                  <c:v>54.8000000000089</c:v>
                </c:pt>
                <c:pt idx="6851">
                  <c:v>54.808000000008903</c:v>
                </c:pt>
                <c:pt idx="6852">
                  <c:v>54.816000000008906</c:v>
                </c:pt>
                <c:pt idx="6853">
                  <c:v>54.824000000008908</c:v>
                </c:pt>
                <c:pt idx="6854">
                  <c:v>54.832000000008918</c:v>
                </c:pt>
                <c:pt idx="6855">
                  <c:v>54.840000000008921</c:v>
                </c:pt>
                <c:pt idx="6856">
                  <c:v>54.848000000008923</c:v>
                </c:pt>
                <c:pt idx="6857">
                  <c:v>54.856000000008926</c:v>
                </c:pt>
                <c:pt idx="6858">
                  <c:v>54.864000000008929</c:v>
                </c:pt>
                <c:pt idx="6859">
                  <c:v>54.872000000008931</c:v>
                </c:pt>
                <c:pt idx="6860">
                  <c:v>54.880000000008934</c:v>
                </c:pt>
                <c:pt idx="6861">
                  <c:v>54.888000000008951</c:v>
                </c:pt>
                <c:pt idx="6862">
                  <c:v>54.896000000008961</c:v>
                </c:pt>
                <c:pt idx="6863">
                  <c:v>54.904000000008949</c:v>
                </c:pt>
                <c:pt idx="6864">
                  <c:v>54.912000000008952</c:v>
                </c:pt>
                <c:pt idx="6865">
                  <c:v>54.920000000008962</c:v>
                </c:pt>
                <c:pt idx="6866">
                  <c:v>54.928000000008971</c:v>
                </c:pt>
                <c:pt idx="6867">
                  <c:v>54.93600000000896</c:v>
                </c:pt>
                <c:pt idx="6868">
                  <c:v>54.94400000000897</c:v>
                </c:pt>
                <c:pt idx="6869">
                  <c:v>54.952000000008972</c:v>
                </c:pt>
                <c:pt idx="6870">
                  <c:v>54.960000000008982</c:v>
                </c:pt>
                <c:pt idx="6871">
                  <c:v>54.968000000008992</c:v>
                </c:pt>
                <c:pt idx="6872">
                  <c:v>54.97600000000898</c:v>
                </c:pt>
                <c:pt idx="6873">
                  <c:v>54.984000000008976</c:v>
                </c:pt>
                <c:pt idx="6874">
                  <c:v>54.992000000009</c:v>
                </c:pt>
                <c:pt idx="6875">
                  <c:v>55.000000000009003</c:v>
                </c:pt>
                <c:pt idx="6876">
                  <c:v>55.008000000009012</c:v>
                </c:pt>
                <c:pt idx="6877">
                  <c:v>55.016000000009001</c:v>
                </c:pt>
                <c:pt idx="6878">
                  <c:v>55.024000000009003</c:v>
                </c:pt>
                <c:pt idx="6879">
                  <c:v>55.032000000009013</c:v>
                </c:pt>
                <c:pt idx="6880">
                  <c:v>55.040000000009009</c:v>
                </c:pt>
                <c:pt idx="6881">
                  <c:v>55.048000000009012</c:v>
                </c:pt>
                <c:pt idx="6882">
                  <c:v>55.056000000009021</c:v>
                </c:pt>
                <c:pt idx="6883">
                  <c:v>55.064000000009031</c:v>
                </c:pt>
                <c:pt idx="6884">
                  <c:v>55.072000000009041</c:v>
                </c:pt>
                <c:pt idx="6885">
                  <c:v>55.080000000009029</c:v>
                </c:pt>
                <c:pt idx="6886">
                  <c:v>55.088000000009032</c:v>
                </c:pt>
                <c:pt idx="6887">
                  <c:v>55.096000000009049</c:v>
                </c:pt>
                <c:pt idx="6888">
                  <c:v>55.104000000009052</c:v>
                </c:pt>
                <c:pt idx="6889">
                  <c:v>55.112000000009061</c:v>
                </c:pt>
                <c:pt idx="6890">
                  <c:v>55.120000000009064</c:v>
                </c:pt>
                <c:pt idx="6891">
                  <c:v>55.128000000009067</c:v>
                </c:pt>
                <c:pt idx="6892">
                  <c:v>55.136000000009062</c:v>
                </c:pt>
                <c:pt idx="6893">
                  <c:v>55.144000000009058</c:v>
                </c:pt>
                <c:pt idx="6894">
                  <c:v>55.15200000000906</c:v>
                </c:pt>
                <c:pt idx="6895">
                  <c:v>55.160000000009084</c:v>
                </c:pt>
                <c:pt idx="6896">
                  <c:v>55.168000000009087</c:v>
                </c:pt>
                <c:pt idx="6897">
                  <c:v>55.176000000009083</c:v>
                </c:pt>
                <c:pt idx="6898">
                  <c:v>55.184000000009078</c:v>
                </c:pt>
                <c:pt idx="6899">
                  <c:v>55.192000000009095</c:v>
                </c:pt>
                <c:pt idx="6900">
                  <c:v>55.200000000009098</c:v>
                </c:pt>
                <c:pt idx="6901">
                  <c:v>55.2080000000091</c:v>
                </c:pt>
                <c:pt idx="6902">
                  <c:v>55.216000000009103</c:v>
                </c:pt>
                <c:pt idx="6903">
                  <c:v>55.224000000009113</c:v>
                </c:pt>
                <c:pt idx="6904">
                  <c:v>55.232000000009116</c:v>
                </c:pt>
                <c:pt idx="6905">
                  <c:v>55.240000000009111</c:v>
                </c:pt>
                <c:pt idx="6906">
                  <c:v>55.248000000009121</c:v>
                </c:pt>
                <c:pt idx="6907">
                  <c:v>55.256000000009109</c:v>
                </c:pt>
                <c:pt idx="6908">
                  <c:v>55.264000000009112</c:v>
                </c:pt>
                <c:pt idx="6909">
                  <c:v>55.272000000009136</c:v>
                </c:pt>
                <c:pt idx="6910">
                  <c:v>55.280000000009132</c:v>
                </c:pt>
                <c:pt idx="6911">
                  <c:v>55.288000000009141</c:v>
                </c:pt>
                <c:pt idx="6912">
                  <c:v>55.296000000009144</c:v>
                </c:pt>
                <c:pt idx="6913">
                  <c:v>55.304000000009125</c:v>
                </c:pt>
                <c:pt idx="6914">
                  <c:v>55.312000000009135</c:v>
                </c:pt>
                <c:pt idx="6915">
                  <c:v>55.320000000009138</c:v>
                </c:pt>
                <c:pt idx="6916">
                  <c:v>55.328000000009155</c:v>
                </c:pt>
                <c:pt idx="6917">
                  <c:v>55.33600000000915</c:v>
                </c:pt>
                <c:pt idx="6918">
                  <c:v>55.344000000009146</c:v>
                </c:pt>
                <c:pt idx="6919">
                  <c:v>55.352000000009156</c:v>
                </c:pt>
                <c:pt idx="6920">
                  <c:v>55.360000000009158</c:v>
                </c:pt>
                <c:pt idx="6921">
                  <c:v>55.368000000009161</c:v>
                </c:pt>
                <c:pt idx="6922">
                  <c:v>55.376000000009164</c:v>
                </c:pt>
                <c:pt idx="6923">
                  <c:v>55.384000000009152</c:v>
                </c:pt>
                <c:pt idx="6924">
                  <c:v>55.392000000009169</c:v>
                </c:pt>
                <c:pt idx="6925">
                  <c:v>55.400000000009179</c:v>
                </c:pt>
                <c:pt idx="6926">
                  <c:v>55.408000000009181</c:v>
                </c:pt>
                <c:pt idx="6927">
                  <c:v>55.416000000009184</c:v>
                </c:pt>
                <c:pt idx="6928">
                  <c:v>55.424000000009187</c:v>
                </c:pt>
                <c:pt idx="6929">
                  <c:v>55.432000000009189</c:v>
                </c:pt>
                <c:pt idx="6930">
                  <c:v>55.440000000009192</c:v>
                </c:pt>
                <c:pt idx="6931">
                  <c:v>55.448000000009202</c:v>
                </c:pt>
                <c:pt idx="6932">
                  <c:v>55.456000000009197</c:v>
                </c:pt>
                <c:pt idx="6933">
                  <c:v>55.464000000009207</c:v>
                </c:pt>
                <c:pt idx="6934">
                  <c:v>55.47200000000921</c:v>
                </c:pt>
                <c:pt idx="6935">
                  <c:v>55.480000000009206</c:v>
                </c:pt>
                <c:pt idx="6936">
                  <c:v>55.488000000009215</c:v>
                </c:pt>
                <c:pt idx="6937">
                  <c:v>55.496000000009218</c:v>
                </c:pt>
                <c:pt idx="6938">
                  <c:v>55.504000000009221</c:v>
                </c:pt>
                <c:pt idx="6939">
                  <c:v>55.512000000009223</c:v>
                </c:pt>
                <c:pt idx="6940">
                  <c:v>55.520000000009233</c:v>
                </c:pt>
                <c:pt idx="6941">
                  <c:v>55.528000000009243</c:v>
                </c:pt>
                <c:pt idx="6942">
                  <c:v>55.536000000009238</c:v>
                </c:pt>
                <c:pt idx="6943">
                  <c:v>55.544000000009241</c:v>
                </c:pt>
                <c:pt idx="6944">
                  <c:v>55.552000000009251</c:v>
                </c:pt>
                <c:pt idx="6945">
                  <c:v>55.560000000009239</c:v>
                </c:pt>
                <c:pt idx="6946">
                  <c:v>55.568000000009263</c:v>
                </c:pt>
                <c:pt idx="6947">
                  <c:v>55.576000000009259</c:v>
                </c:pt>
                <c:pt idx="6948">
                  <c:v>55.584000000009254</c:v>
                </c:pt>
                <c:pt idx="6949">
                  <c:v>55.592000000009278</c:v>
                </c:pt>
                <c:pt idx="6950">
                  <c:v>55.60000000000926</c:v>
                </c:pt>
                <c:pt idx="6951">
                  <c:v>55.608000000009284</c:v>
                </c:pt>
                <c:pt idx="6952">
                  <c:v>55.616000000009265</c:v>
                </c:pt>
                <c:pt idx="6953">
                  <c:v>55.624000000009282</c:v>
                </c:pt>
                <c:pt idx="6954">
                  <c:v>55.632000000009299</c:v>
                </c:pt>
                <c:pt idx="6955">
                  <c:v>55.64000000000928</c:v>
                </c:pt>
                <c:pt idx="6956">
                  <c:v>55.648000000009304</c:v>
                </c:pt>
                <c:pt idx="6957">
                  <c:v>55.656000000009286</c:v>
                </c:pt>
                <c:pt idx="6958">
                  <c:v>55.664000000009302</c:v>
                </c:pt>
                <c:pt idx="6959">
                  <c:v>55.672000000009305</c:v>
                </c:pt>
                <c:pt idx="6960">
                  <c:v>55.680000000009301</c:v>
                </c:pt>
                <c:pt idx="6961">
                  <c:v>55.688000000009303</c:v>
                </c:pt>
                <c:pt idx="6962">
                  <c:v>55.696000000009313</c:v>
                </c:pt>
                <c:pt idx="6963">
                  <c:v>55.704000000009316</c:v>
                </c:pt>
                <c:pt idx="6964">
                  <c:v>55.712000000009311</c:v>
                </c:pt>
                <c:pt idx="6965">
                  <c:v>55.720000000009335</c:v>
                </c:pt>
                <c:pt idx="6966">
                  <c:v>55.728000000009338</c:v>
                </c:pt>
                <c:pt idx="6967">
                  <c:v>55.736000000009341</c:v>
                </c:pt>
                <c:pt idx="6968">
                  <c:v>55.744000000009322</c:v>
                </c:pt>
                <c:pt idx="6969">
                  <c:v>55.752000000009332</c:v>
                </c:pt>
                <c:pt idx="6970">
                  <c:v>55.760000000009356</c:v>
                </c:pt>
                <c:pt idx="6971">
                  <c:v>55.768000000009359</c:v>
                </c:pt>
                <c:pt idx="6972">
                  <c:v>55.776000000009361</c:v>
                </c:pt>
                <c:pt idx="6973">
                  <c:v>55.784000000009343</c:v>
                </c:pt>
                <c:pt idx="6974">
                  <c:v>55.792000000009367</c:v>
                </c:pt>
                <c:pt idx="6975">
                  <c:v>55.800000000009355</c:v>
                </c:pt>
                <c:pt idx="6976">
                  <c:v>55.808000000009358</c:v>
                </c:pt>
                <c:pt idx="6977">
                  <c:v>55.816000000009353</c:v>
                </c:pt>
                <c:pt idx="6978">
                  <c:v>55.824000000009356</c:v>
                </c:pt>
                <c:pt idx="6979">
                  <c:v>55.832000000009373</c:v>
                </c:pt>
                <c:pt idx="6980">
                  <c:v>55.840000000009354</c:v>
                </c:pt>
                <c:pt idx="6981">
                  <c:v>55.848000000009378</c:v>
                </c:pt>
                <c:pt idx="6982">
                  <c:v>55.856000000009374</c:v>
                </c:pt>
                <c:pt idx="6983">
                  <c:v>55.864000000009376</c:v>
                </c:pt>
                <c:pt idx="6984">
                  <c:v>55.872000000009393</c:v>
                </c:pt>
                <c:pt idx="6985">
                  <c:v>55.880000000009375</c:v>
                </c:pt>
                <c:pt idx="6986">
                  <c:v>55.888000000009399</c:v>
                </c:pt>
                <c:pt idx="6987">
                  <c:v>55.896000000009401</c:v>
                </c:pt>
                <c:pt idx="6988">
                  <c:v>55.904000000009404</c:v>
                </c:pt>
                <c:pt idx="6989">
                  <c:v>55.912000000009414</c:v>
                </c:pt>
                <c:pt idx="6990">
                  <c:v>55.920000000009409</c:v>
                </c:pt>
                <c:pt idx="6991">
                  <c:v>55.928000000009419</c:v>
                </c:pt>
                <c:pt idx="6992">
                  <c:v>55.936000000009415</c:v>
                </c:pt>
                <c:pt idx="6993">
                  <c:v>55.944000000009424</c:v>
                </c:pt>
                <c:pt idx="6994">
                  <c:v>55.952000000009434</c:v>
                </c:pt>
                <c:pt idx="6995">
                  <c:v>55.96000000000943</c:v>
                </c:pt>
                <c:pt idx="6996">
                  <c:v>55.968000000009454</c:v>
                </c:pt>
                <c:pt idx="6997">
                  <c:v>55.976000000009435</c:v>
                </c:pt>
                <c:pt idx="6998">
                  <c:v>55.984000000009445</c:v>
                </c:pt>
                <c:pt idx="6999">
                  <c:v>55.992000000009455</c:v>
                </c:pt>
                <c:pt idx="7000">
                  <c:v>56.00000000000945</c:v>
                </c:pt>
                <c:pt idx="7001">
                  <c:v>56.00800000000946</c:v>
                </c:pt>
                <c:pt idx="7002">
                  <c:v>56.016000000009456</c:v>
                </c:pt>
                <c:pt idx="7003">
                  <c:v>56.024000000009465</c:v>
                </c:pt>
                <c:pt idx="7004">
                  <c:v>56.032000000009461</c:v>
                </c:pt>
                <c:pt idx="7005">
                  <c:v>56.040000000009471</c:v>
                </c:pt>
                <c:pt idx="7006">
                  <c:v>56.048000000009466</c:v>
                </c:pt>
                <c:pt idx="7007">
                  <c:v>56.056000000009476</c:v>
                </c:pt>
                <c:pt idx="7008">
                  <c:v>56.064000000009486</c:v>
                </c:pt>
                <c:pt idx="7009">
                  <c:v>56.072000000009481</c:v>
                </c:pt>
                <c:pt idx="7010">
                  <c:v>56.080000000009491</c:v>
                </c:pt>
                <c:pt idx="7011">
                  <c:v>56.088000000009487</c:v>
                </c:pt>
                <c:pt idx="7012">
                  <c:v>56.096000000009511</c:v>
                </c:pt>
                <c:pt idx="7013">
                  <c:v>56.104000000009492</c:v>
                </c:pt>
                <c:pt idx="7014">
                  <c:v>56.112000000009502</c:v>
                </c:pt>
                <c:pt idx="7015">
                  <c:v>56.120000000009512</c:v>
                </c:pt>
                <c:pt idx="7016">
                  <c:v>56.128000000009521</c:v>
                </c:pt>
                <c:pt idx="7017">
                  <c:v>56.136000000009517</c:v>
                </c:pt>
                <c:pt idx="7018">
                  <c:v>56.144000000009505</c:v>
                </c:pt>
                <c:pt idx="7019">
                  <c:v>56.152000000009522</c:v>
                </c:pt>
                <c:pt idx="7020">
                  <c:v>56.160000000009518</c:v>
                </c:pt>
                <c:pt idx="7021">
                  <c:v>56.168000000009542</c:v>
                </c:pt>
                <c:pt idx="7022">
                  <c:v>56.176000000009523</c:v>
                </c:pt>
                <c:pt idx="7023">
                  <c:v>56.184000000009526</c:v>
                </c:pt>
                <c:pt idx="7024">
                  <c:v>56.192000000009557</c:v>
                </c:pt>
                <c:pt idx="7025">
                  <c:v>56.200000000009538</c:v>
                </c:pt>
                <c:pt idx="7026">
                  <c:v>56.208000000009562</c:v>
                </c:pt>
                <c:pt idx="7027">
                  <c:v>56.216000000009551</c:v>
                </c:pt>
                <c:pt idx="7028">
                  <c:v>56.224000000009553</c:v>
                </c:pt>
                <c:pt idx="7029">
                  <c:v>56.232000000009563</c:v>
                </c:pt>
                <c:pt idx="7030">
                  <c:v>56.240000000009559</c:v>
                </c:pt>
                <c:pt idx="7031">
                  <c:v>56.248000000009569</c:v>
                </c:pt>
                <c:pt idx="7032">
                  <c:v>56.256000000009564</c:v>
                </c:pt>
                <c:pt idx="7033">
                  <c:v>56.264000000009581</c:v>
                </c:pt>
                <c:pt idx="7034">
                  <c:v>56.272000000009569</c:v>
                </c:pt>
                <c:pt idx="7035">
                  <c:v>56.280000000009579</c:v>
                </c:pt>
                <c:pt idx="7036">
                  <c:v>56.288000000009582</c:v>
                </c:pt>
                <c:pt idx="7037">
                  <c:v>56.296000000009599</c:v>
                </c:pt>
                <c:pt idx="7038">
                  <c:v>56.304000000009594</c:v>
                </c:pt>
                <c:pt idx="7039">
                  <c:v>56.31200000000959</c:v>
                </c:pt>
                <c:pt idx="7040">
                  <c:v>56.3200000000096</c:v>
                </c:pt>
                <c:pt idx="7041">
                  <c:v>56.328000000009602</c:v>
                </c:pt>
                <c:pt idx="7042">
                  <c:v>56.336000000009605</c:v>
                </c:pt>
                <c:pt idx="7043">
                  <c:v>56.344000000009594</c:v>
                </c:pt>
                <c:pt idx="7044">
                  <c:v>56.352000000009596</c:v>
                </c:pt>
                <c:pt idx="7045">
                  <c:v>56.36000000000962</c:v>
                </c:pt>
                <c:pt idx="7046">
                  <c:v>56.368000000009616</c:v>
                </c:pt>
                <c:pt idx="7047">
                  <c:v>56.376000000009626</c:v>
                </c:pt>
                <c:pt idx="7048">
                  <c:v>56.384000000009607</c:v>
                </c:pt>
                <c:pt idx="7049">
                  <c:v>56.392000000009631</c:v>
                </c:pt>
                <c:pt idx="7050">
                  <c:v>56.400000000009626</c:v>
                </c:pt>
                <c:pt idx="7051">
                  <c:v>56.408000000009636</c:v>
                </c:pt>
                <c:pt idx="7052">
                  <c:v>56.416000000009646</c:v>
                </c:pt>
                <c:pt idx="7053">
                  <c:v>56.424000000009642</c:v>
                </c:pt>
                <c:pt idx="7054">
                  <c:v>56.432000000009651</c:v>
                </c:pt>
                <c:pt idx="7055">
                  <c:v>56.440000000009647</c:v>
                </c:pt>
                <c:pt idx="7056">
                  <c:v>56.448000000009657</c:v>
                </c:pt>
                <c:pt idx="7057">
                  <c:v>56.456000000009645</c:v>
                </c:pt>
                <c:pt idx="7058">
                  <c:v>56.464000000009655</c:v>
                </c:pt>
                <c:pt idx="7059">
                  <c:v>56.472000000009672</c:v>
                </c:pt>
                <c:pt idx="7060">
                  <c:v>56.480000000009653</c:v>
                </c:pt>
                <c:pt idx="7061">
                  <c:v>56.488000000009677</c:v>
                </c:pt>
                <c:pt idx="7062">
                  <c:v>56.496000000009673</c:v>
                </c:pt>
                <c:pt idx="7063">
                  <c:v>56.504000000009675</c:v>
                </c:pt>
                <c:pt idx="7064">
                  <c:v>56.512000000009678</c:v>
                </c:pt>
                <c:pt idx="7065">
                  <c:v>56.520000000009688</c:v>
                </c:pt>
                <c:pt idx="7066">
                  <c:v>56.528000000009683</c:v>
                </c:pt>
                <c:pt idx="7067">
                  <c:v>56.536000000009693</c:v>
                </c:pt>
                <c:pt idx="7068">
                  <c:v>56.544000000009703</c:v>
                </c:pt>
                <c:pt idx="7069">
                  <c:v>56.552000000009699</c:v>
                </c:pt>
                <c:pt idx="7070">
                  <c:v>56.560000000009722</c:v>
                </c:pt>
                <c:pt idx="7071">
                  <c:v>56.568000000009725</c:v>
                </c:pt>
                <c:pt idx="7072">
                  <c:v>56.576000000009728</c:v>
                </c:pt>
                <c:pt idx="7073">
                  <c:v>56.584000000009709</c:v>
                </c:pt>
                <c:pt idx="7074">
                  <c:v>56.59200000000974</c:v>
                </c:pt>
                <c:pt idx="7075">
                  <c:v>56.600000000009743</c:v>
                </c:pt>
                <c:pt idx="7076">
                  <c:v>56.608000000009746</c:v>
                </c:pt>
                <c:pt idx="7077">
                  <c:v>56.616000000009748</c:v>
                </c:pt>
                <c:pt idx="7078">
                  <c:v>56.624000000009744</c:v>
                </c:pt>
                <c:pt idx="7079">
                  <c:v>56.632000000009761</c:v>
                </c:pt>
                <c:pt idx="7080">
                  <c:v>56.640000000009749</c:v>
                </c:pt>
                <c:pt idx="7081">
                  <c:v>56.648000000009766</c:v>
                </c:pt>
                <c:pt idx="7082">
                  <c:v>56.656000000009762</c:v>
                </c:pt>
                <c:pt idx="7083">
                  <c:v>56.664000000009764</c:v>
                </c:pt>
                <c:pt idx="7084">
                  <c:v>56.672000000009774</c:v>
                </c:pt>
                <c:pt idx="7085">
                  <c:v>56.680000000009763</c:v>
                </c:pt>
                <c:pt idx="7086">
                  <c:v>56.688000000009779</c:v>
                </c:pt>
                <c:pt idx="7087">
                  <c:v>56.696000000009775</c:v>
                </c:pt>
                <c:pt idx="7088">
                  <c:v>56.704000000009785</c:v>
                </c:pt>
                <c:pt idx="7089">
                  <c:v>56.712000000009795</c:v>
                </c:pt>
                <c:pt idx="7090">
                  <c:v>56.720000000009804</c:v>
                </c:pt>
                <c:pt idx="7091">
                  <c:v>56.728000000009814</c:v>
                </c:pt>
                <c:pt idx="7092">
                  <c:v>56.736000000009795</c:v>
                </c:pt>
                <c:pt idx="7093">
                  <c:v>56.744000000009805</c:v>
                </c:pt>
                <c:pt idx="7094">
                  <c:v>56.752000000009808</c:v>
                </c:pt>
                <c:pt idx="7095">
                  <c:v>56.760000000009818</c:v>
                </c:pt>
                <c:pt idx="7096">
                  <c:v>56.768000000009835</c:v>
                </c:pt>
                <c:pt idx="7097">
                  <c:v>56.776000000009816</c:v>
                </c:pt>
                <c:pt idx="7098">
                  <c:v>56.784000000009812</c:v>
                </c:pt>
                <c:pt idx="7099">
                  <c:v>56.792000000009836</c:v>
                </c:pt>
                <c:pt idx="7100">
                  <c:v>56.800000000009817</c:v>
                </c:pt>
                <c:pt idx="7101">
                  <c:v>56.808000000009812</c:v>
                </c:pt>
                <c:pt idx="7102">
                  <c:v>56.816000000009822</c:v>
                </c:pt>
                <c:pt idx="7103">
                  <c:v>56.824000000009832</c:v>
                </c:pt>
                <c:pt idx="7104">
                  <c:v>56.832000000009842</c:v>
                </c:pt>
                <c:pt idx="7105">
                  <c:v>56.840000000009837</c:v>
                </c:pt>
                <c:pt idx="7106">
                  <c:v>56.848000000009833</c:v>
                </c:pt>
                <c:pt idx="7107">
                  <c:v>56.856000000009843</c:v>
                </c:pt>
                <c:pt idx="7108">
                  <c:v>56.864000000009838</c:v>
                </c:pt>
                <c:pt idx="7109">
                  <c:v>56.872000000009862</c:v>
                </c:pt>
                <c:pt idx="7110">
                  <c:v>56.880000000009851</c:v>
                </c:pt>
                <c:pt idx="7111">
                  <c:v>56.888000000009853</c:v>
                </c:pt>
                <c:pt idx="7112">
                  <c:v>56.896000000009863</c:v>
                </c:pt>
                <c:pt idx="7113">
                  <c:v>56.904000000009859</c:v>
                </c:pt>
                <c:pt idx="7114">
                  <c:v>56.912000000009868</c:v>
                </c:pt>
                <c:pt idx="7115">
                  <c:v>56.920000000009878</c:v>
                </c:pt>
                <c:pt idx="7116">
                  <c:v>56.928000000009895</c:v>
                </c:pt>
                <c:pt idx="7117">
                  <c:v>56.936000000009869</c:v>
                </c:pt>
                <c:pt idx="7118">
                  <c:v>56.944000000009879</c:v>
                </c:pt>
                <c:pt idx="7119">
                  <c:v>56.952000000009889</c:v>
                </c:pt>
                <c:pt idx="7120">
                  <c:v>56.960000000009899</c:v>
                </c:pt>
                <c:pt idx="7121">
                  <c:v>56.968000000009916</c:v>
                </c:pt>
                <c:pt idx="7122">
                  <c:v>56.976000000009904</c:v>
                </c:pt>
                <c:pt idx="7123">
                  <c:v>56.9840000000099</c:v>
                </c:pt>
                <c:pt idx="7124">
                  <c:v>56.992000000009917</c:v>
                </c:pt>
                <c:pt idx="7125">
                  <c:v>57.000000000009912</c:v>
                </c:pt>
                <c:pt idx="7126">
                  <c:v>57.008000000009929</c:v>
                </c:pt>
                <c:pt idx="7127">
                  <c:v>57.01600000000991</c:v>
                </c:pt>
                <c:pt idx="7128">
                  <c:v>57.024000000009934</c:v>
                </c:pt>
                <c:pt idx="7129">
                  <c:v>57.03200000000993</c:v>
                </c:pt>
                <c:pt idx="7130">
                  <c:v>57.040000000009933</c:v>
                </c:pt>
                <c:pt idx="7131">
                  <c:v>57.048000000009935</c:v>
                </c:pt>
                <c:pt idx="7132">
                  <c:v>57.056000000009931</c:v>
                </c:pt>
                <c:pt idx="7133">
                  <c:v>57.064000000009933</c:v>
                </c:pt>
                <c:pt idx="7134">
                  <c:v>57.07200000000995</c:v>
                </c:pt>
                <c:pt idx="7135">
                  <c:v>57.080000000009953</c:v>
                </c:pt>
                <c:pt idx="7136">
                  <c:v>57.088000000009956</c:v>
                </c:pt>
                <c:pt idx="7137">
                  <c:v>57.096000000009965</c:v>
                </c:pt>
                <c:pt idx="7138">
                  <c:v>57.104000000009961</c:v>
                </c:pt>
                <c:pt idx="7139">
                  <c:v>57.112000000009971</c:v>
                </c:pt>
                <c:pt idx="7140">
                  <c:v>57.120000000009966</c:v>
                </c:pt>
                <c:pt idx="7141">
                  <c:v>57.128000000009976</c:v>
                </c:pt>
                <c:pt idx="7142">
                  <c:v>57.136000000009986</c:v>
                </c:pt>
                <c:pt idx="7143">
                  <c:v>57.144000000009967</c:v>
                </c:pt>
                <c:pt idx="7144">
                  <c:v>57.152000000009991</c:v>
                </c:pt>
                <c:pt idx="7145">
                  <c:v>57.160000000009987</c:v>
                </c:pt>
                <c:pt idx="7146">
                  <c:v>57.168000000009997</c:v>
                </c:pt>
                <c:pt idx="7147">
                  <c:v>57.176000000009992</c:v>
                </c:pt>
                <c:pt idx="7148">
                  <c:v>57.184000000009988</c:v>
                </c:pt>
                <c:pt idx="7149">
                  <c:v>57.192000000010005</c:v>
                </c:pt>
                <c:pt idx="7150">
                  <c:v>57.20000000001</c:v>
                </c:pt>
                <c:pt idx="7151">
                  <c:v>57.208000000010003</c:v>
                </c:pt>
                <c:pt idx="7152">
                  <c:v>57.216000000010006</c:v>
                </c:pt>
                <c:pt idx="7153">
                  <c:v>57.224000000010008</c:v>
                </c:pt>
                <c:pt idx="7154">
                  <c:v>57.232000000010011</c:v>
                </c:pt>
                <c:pt idx="7155">
                  <c:v>57.240000000010014</c:v>
                </c:pt>
                <c:pt idx="7156">
                  <c:v>57.248000000010009</c:v>
                </c:pt>
                <c:pt idx="7157">
                  <c:v>57.256000000010005</c:v>
                </c:pt>
                <c:pt idx="7158">
                  <c:v>57.264000000010029</c:v>
                </c:pt>
                <c:pt idx="7159">
                  <c:v>57.272000000010031</c:v>
                </c:pt>
                <c:pt idx="7160">
                  <c:v>57.280000000010034</c:v>
                </c:pt>
                <c:pt idx="7161">
                  <c:v>57.28800000001003</c:v>
                </c:pt>
                <c:pt idx="7162">
                  <c:v>57.296000000010039</c:v>
                </c:pt>
                <c:pt idx="7163">
                  <c:v>57.304000000010021</c:v>
                </c:pt>
                <c:pt idx="7164">
                  <c:v>57.312000000010045</c:v>
                </c:pt>
                <c:pt idx="7165">
                  <c:v>57.32000000001004</c:v>
                </c:pt>
                <c:pt idx="7166">
                  <c:v>57.32800000001005</c:v>
                </c:pt>
                <c:pt idx="7167">
                  <c:v>57.336000000010046</c:v>
                </c:pt>
                <c:pt idx="7168">
                  <c:v>57.344000000010041</c:v>
                </c:pt>
                <c:pt idx="7169">
                  <c:v>57.352000000010051</c:v>
                </c:pt>
                <c:pt idx="7170">
                  <c:v>57.360000000010054</c:v>
                </c:pt>
                <c:pt idx="7171">
                  <c:v>57.36800000001007</c:v>
                </c:pt>
                <c:pt idx="7172">
                  <c:v>57.376000000010052</c:v>
                </c:pt>
                <c:pt idx="7173">
                  <c:v>57.384000000010055</c:v>
                </c:pt>
                <c:pt idx="7174">
                  <c:v>57.392000000010086</c:v>
                </c:pt>
                <c:pt idx="7175">
                  <c:v>57.400000000010074</c:v>
                </c:pt>
                <c:pt idx="7176">
                  <c:v>57.408000000010091</c:v>
                </c:pt>
                <c:pt idx="7177">
                  <c:v>57.416000000010072</c:v>
                </c:pt>
                <c:pt idx="7178">
                  <c:v>57.424000000010096</c:v>
                </c:pt>
                <c:pt idx="7179">
                  <c:v>57.432000000010092</c:v>
                </c:pt>
                <c:pt idx="7180">
                  <c:v>57.440000000010095</c:v>
                </c:pt>
                <c:pt idx="7181">
                  <c:v>57.448000000010104</c:v>
                </c:pt>
                <c:pt idx="7182">
                  <c:v>57.456000000010093</c:v>
                </c:pt>
                <c:pt idx="7183">
                  <c:v>57.464000000010103</c:v>
                </c:pt>
                <c:pt idx="7184">
                  <c:v>57.472000000010105</c:v>
                </c:pt>
                <c:pt idx="7185">
                  <c:v>57.480000000010108</c:v>
                </c:pt>
                <c:pt idx="7186">
                  <c:v>57.488000000010103</c:v>
                </c:pt>
                <c:pt idx="7187">
                  <c:v>57.496000000010127</c:v>
                </c:pt>
                <c:pt idx="7188">
                  <c:v>57.504000000010109</c:v>
                </c:pt>
                <c:pt idx="7189">
                  <c:v>57.512000000010126</c:v>
                </c:pt>
                <c:pt idx="7190">
                  <c:v>57.520000000010143</c:v>
                </c:pt>
                <c:pt idx="7191">
                  <c:v>57.528000000010138</c:v>
                </c:pt>
                <c:pt idx="7192">
                  <c:v>57.536000000010148</c:v>
                </c:pt>
                <c:pt idx="7193">
                  <c:v>57.544000000010129</c:v>
                </c:pt>
                <c:pt idx="7194">
                  <c:v>57.552000000010146</c:v>
                </c:pt>
                <c:pt idx="7195">
                  <c:v>57.560000000010149</c:v>
                </c:pt>
                <c:pt idx="7196">
                  <c:v>57.568000000010159</c:v>
                </c:pt>
                <c:pt idx="7197">
                  <c:v>57.576000000010154</c:v>
                </c:pt>
                <c:pt idx="7198">
                  <c:v>57.58400000001015</c:v>
                </c:pt>
                <c:pt idx="7199">
                  <c:v>57.592000000010181</c:v>
                </c:pt>
                <c:pt idx="7200">
                  <c:v>57.600000000010155</c:v>
                </c:pt>
                <c:pt idx="7201">
                  <c:v>57.608000000010179</c:v>
                </c:pt>
                <c:pt idx="7202">
                  <c:v>57.616000000010175</c:v>
                </c:pt>
                <c:pt idx="7203">
                  <c:v>57.624000000010184</c:v>
                </c:pt>
                <c:pt idx="7204">
                  <c:v>57.63200000001018</c:v>
                </c:pt>
                <c:pt idx="7205">
                  <c:v>57.64000000001019</c:v>
                </c:pt>
                <c:pt idx="7206">
                  <c:v>57.6480000000102</c:v>
                </c:pt>
                <c:pt idx="7207">
                  <c:v>57.656000000010195</c:v>
                </c:pt>
                <c:pt idx="7208">
                  <c:v>57.664000000010205</c:v>
                </c:pt>
                <c:pt idx="7209">
                  <c:v>57.6720000000102</c:v>
                </c:pt>
                <c:pt idx="7210">
                  <c:v>57.680000000010196</c:v>
                </c:pt>
                <c:pt idx="7211">
                  <c:v>57.688000000010206</c:v>
                </c:pt>
                <c:pt idx="7212">
                  <c:v>57.696000000010216</c:v>
                </c:pt>
                <c:pt idx="7213">
                  <c:v>57.704000000010225</c:v>
                </c:pt>
                <c:pt idx="7214">
                  <c:v>57.712000000010221</c:v>
                </c:pt>
                <c:pt idx="7215">
                  <c:v>57.720000000010231</c:v>
                </c:pt>
                <c:pt idx="7216">
                  <c:v>57.728000000010233</c:v>
                </c:pt>
                <c:pt idx="7217">
                  <c:v>57.736000000010236</c:v>
                </c:pt>
                <c:pt idx="7218">
                  <c:v>57.744000000010224</c:v>
                </c:pt>
                <c:pt idx="7219">
                  <c:v>57.752000000010241</c:v>
                </c:pt>
                <c:pt idx="7220">
                  <c:v>57.760000000010237</c:v>
                </c:pt>
                <c:pt idx="7221">
                  <c:v>57.768000000010261</c:v>
                </c:pt>
                <c:pt idx="7222">
                  <c:v>57.776000000010256</c:v>
                </c:pt>
                <c:pt idx="7223">
                  <c:v>57.784000000010245</c:v>
                </c:pt>
                <c:pt idx="7224">
                  <c:v>57.792000000010262</c:v>
                </c:pt>
                <c:pt idx="7225">
                  <c:v>57.800000000010243</c:v>
                </c:pt>
                <c:pt idx="7226">
                  <c:v>57.808000000010253</c:v>
                </c:pt>
                <c:pt idx="7227">
                  <c:v>57.816000000010241</c:v>
                </c:pt>
                <c:pt idx="7228">
                  <c:v>57.824000000010258</c:v>
                </c:pt>
                <c:pt idx="7229">
                  <c:v>57.832000000010275</c:v>
                </c:pt>
                <c:pt idx="7230">
                  <c:v>57.840000000010264</c:v>
                </c:pt>
                <c:pt idx="7231">
                  <c:v>57.848000000010273</c:v>
                </c:pt>
                <c:pt idx="7232">
                  <c:v>57.856000000010255</c:v>
                </c:pt>
                <c:pt idx="7233">
                  <c:v>57.864000000010279</c:v>
                </c:pt>
                <c:pt idx="7234">
                  <c:v>57.872000000010274</c:v>
                </c:pt>
                <c:pt idx="7235">
                  <c:v>57.880000000010284</c:v>
                </c:pt>
                <c:pt idx="7236">
                  <c:v>57.888000000010294</c:v>
                </c:pt>
                <c:pt idx="7237">
                  <c:v>57.896000000010304</c:v>
                </c:pt>
                <c:pt idx="7238">
                  <c:v>57.904000000010292</c:v>
                </c:pt>
                <c:pt idx="7239">
                  <c:v>57.912000000010295</c:v>
                </c:pt>
                <c:pt idx="7240">
                  <c:v>57.920000000010305</c:v>
                </c:pt>
                <c:pt idx="7241">
                  <c:v>57.928000000010314</c:v>
                </c:pt>
                <c:pt idx="7242">
                  <c:v>57.936000000010324</c:v>
                </c:pt>
                <c:pt idx="7243">
                  <c:v>57.944000000010298</c:v>
                </c:pt>
                <c:pt idx="7244">
                  <c:v>57.952000000010315</c:v>
                </c:pt>
                <c:pt idx="7245">
                  <c:v>57.960000000010325</c:v>
                </c:pt>
                <c:pt idx="7246">
                  <c:v>57.968000000010335</c:v>
                </c:pt>
                <c:pt idx="7247">
                  <c:v>57.976000000010345</c:v>
                </c:pt>
                <c:pt idx="7248">
                  <c:v>57.984000000010319</c:v>
                </c:pt>
                <c:pt idx="7249">
                  <c:v>57.99200000001035</c:v>
                </c:pt>
                <c:pt idx="7250">
                  <c:v>58.000000000010346</c:v>
                </c:pt>
                <c:pt idx="7251">
                  <c:v>58.008000000010355</c:v>
                </c:pt>
                <c:pt idx="7252">
                  <c:v>58.016000000010351</c:v>
                </c:pt>
                <c:pt idx="7253">
                  <c:v>58.024000000010354</c:v>
                </c:pt>
                <c:pt idx="7254">
                  <c:v>58.03200000001037</c:v>
                </c:pt>
                <c:pt idx="7255">
                  <c:v>58.040000000010352</c:v>
                </c:pt>
                <c:pt idx="7256">
                  <c:v>58.048000000010376</c:v>
                </c:pt>
                <c:pt idx="7257">
                  <c:v>58.056000000010357</c:v>
                </c:pt>
                <c:pt idx="7258">
                  <c:v>58.064000000010374</c:v>
                </c:pt>
                <c:pt idx="7259">
                  <c:v>58.072000000010391</c:v>
                </c:pt>
                <c:pt idx="7260">
                  <c:v>58.080000000010372</c:v>
                </c:pt>
                <c:pt idx="7261">
                  <c:v>58.088000000010396</c:v>
                </c:pt>
                <c:pt idx="7262">
                  <c:v>58.096000000010392</c:v>
                </c:pt>
                <c:pt idx="7263">
                  <c:v>58.104000000010394</c:v>
                </c:pt>
                <c:pt idx="7264">
                  <c:v>58.112000000010397</c:v>
                </c:pt>
                <c:pt idx="7265">
                  <c:v>58.120000000010407</c:v>
                </c:pt>
                <c:pt idx="7266">
                  <c:v>58.128000000010417</c:v>
                </c:pt>
                <c:pt idx="7267">
                  <c:v>58.136000000010405</c:v>
                </c:pt>
                <c:pt idx="7268">
                  <c:v>58.144000000010408</c:v>
                </c:pt>
                <c:pt idx="7269">
                  <c:v>58.152000000010403</c:v>
                </c:pt>
                <c:pt idx="7270">
                  <c:v>58.160000000010427</c:v>
                </c:pt>
                <c:pt idx="7271">
                  <c:v>58.168000000010423</c:v>
                </c:pt>
                <c:pt idx="7272">
                  <c:v>58.176000000010426</c:v>
                </c:pt>
                <c:pt idx="7273">
                  <c:v>58.184000000010428</c:v>
                </c:pt>
                <c:pt idx="7274">
                  <c:v>58.192000000010438</c:v>
                </c:pt>
                <c:pt idx="7275">
                  <c:v>58.200000000010448</c:v>
                </c:pt>
                <c:pt idx="7276">
                  <c:v>58.208000000010443</c:v>
                </c:pt>
                <c:pt idx="7277">
                  <c:v>58.216000000010446</c:v>
                </c:pt>
                <c:pt idx="7278">
                  <c:v>58.224000000010449</c:v>
                </c:pt>
                <c:pt idx="7279">
                  <c:v>58.232000000010459</c:v>
                </c:pt>
                <c:pt idx="7280">
                  <c:v>58.240000000010454</c:v>
                </c:pt>
                <c:pt idx="7281">
                  <c:v>58.248000000010464</c:v>
                </c:pt>
                <c:pt idx="7282">
                  <c:v>58.256000000010474</c:v>
                </c:pt>
                <c:pt idx="7283">
                  <c:v>58.264000000010455</c:v>
                </c:pt>
                <c:pt idx="7284">
                  <c:v>58.272000000010479</c:v>
                </c:pt>
                <c:pt idx="7285">
                  <c:v>58.280000000010475</c:v>
                </c:pt>
                <c:pt idx="7286">
                  <c:v>58.288000000010484</c:v>
                </c:pt>
                <c:pt idx="7287">
                  <c:v>58.296000000010501</c:v>
                </c:pt>
                <c:pt idx="7288">
                  <c:v>58.304000000010468</c:v>
                </c:pt>
                <c:pt idx="7289">
                  <c:v>58.312000000010485</c:v>
                </c:pt>
                <c:pt idx="7290">
                  <c:v>58.320000000010495</c:v>
                </c:pt>
                <c:pt idx="7291">
                  <c:v>58.328000000010505</c:v>
                </c:pt>
                <c:pt idx="7292">
                  <c:v>58.336000000010486</c:v>
                </c:pt>
                <c:pt idx="7293">
                  <c:v>58.344000000010489</c:v>
                </c:pt>
                <c:pt idx="7294">
                  <c:v>58.352000000010499</c:v>
                </c:pt>
                <c:pt idx="7295">
                  <c:v>58.360000000010501</c:v>
                </c:pt>
                <c:pt idx="7296">
                  <c:v>58.368000000010525</c:v>
                </c:pt>
                <c:pt idx="7297">
                  <c:v>58.376000000010507</c:v>
                </c:pt>
                <c:pt idx="7298">
                  <c:v>58.384000000010502</c:v>
                </c:pt>
                <c:pt idx="7299">
                  <c:v>58.392000000010526</c:v>
                </c:pt>
                <c:pt idx="7300">
                  <c:v>58.400000000010522</c:v>
                </c:pt>
                <c:pt idx="7301">
                  <c:v>58.408000000010546</c:v>
                </c:pt>
                <c:pt idx="7302">
                  <c:v>58.416000000010527</c:v>
                </c:pt>
                <c:pt idx="7303">
                  <c:v>58.424000000010544</c:v>
                </c:pt>
                <c:pt idx="7304">
                  <c:v>58.432000000010547</c:v>
                </c:pt>
                <c:pt idx="7305">
                  <c:v>58.440000000010542</c:v>
                </c:pt>
                <c:pt idx="7306">
                  <c:v>58.448000000010545</c:v>
                </c:pt>
                <c:pt idx="7307">
                  <c:v>58.45600000001054</c:v>
                </c:pt>
                <c:pt idx="7308">
                  <c:v>58.464000000010557</c:v>
                </c:pt>
                <c:pt idx="7309">
                  <c:v>58.472000000010553</c:v>
                </c:pt>
                <c:pt idx="7310">
                  <c:v>58.480000000010563</c:v>
                </c:pt>
                <c:pt idx="7311">
                  <c:v>58.488000000010558</c:v>
                </c:pt>
                <c:pt idx="7312">
                  <c:v>58.496000000010575</c:v>
                </c:pt>
                <c:pt idx="7313">
                  <c:v>58.504000000010564</c:v>
                </c:pt>
                <c:pt idx="7314">
                  <c:v>58.512000000010573</c:v>
                </c:pt>
                <c:pt idx="7315">
                  <c:v>58.520000000010576</c:v>
                </c:pt>
                <c:pt idx="7316">
                  <c:v>58.528000000010593</c:v>
                </c:pt>
                <c:pt idx="7317">
                  <c:v>58.536000000010596</c:v>
                </c:pt>
                <c:pt idx="7318">
                  <c:v>58.544000000010584</c:v>
                </c:pt>
                <c:pt idx="7319">
                  <c:v>58.552000000010594</c:v>
                </c:pt>
                <c:pt idx="7320">
                  <c:v>58.560000000010604</c:v>
                </c:pt>
                <c:pt idx="7321">
                  <c:v>58.568000000010606</c:v>
                </c:pt>
                <c:pt idx="7322">
                  <c:v>58.576000000010595</c:v>
                </c:pt>
                <c:pt idx="7323">
                  <c:v>58.584000000010597</c:v>
                </c:pt>
                <c:pt idx="7324">
                  <c:v>58.592000000010628</c:v>
                </c:pt>
                <c:pt idx="7325">
                  <c:v>58.600000000010624</c:v>
                </c:pt>
                <c:pt idx="7326">
                  <c:v>58.608000000010634</c:v>
                </c:pt>
                <c:pt idx="7327">
                  <c:v>58.616000000010615</c:v>
                </c:pt>
                <c:pt idx="7328">
                  <c:v>58.624000000010625</c:v>
                </c:pt>
                <c:pt idx="7329">
                  <c:v>58.632000000010635</c:v>
                </c:pt>
                <c:pt idx="7330">
                  <c:v>58.640000000010644</c:v>
                </c:pt>
                <c:pt idx="7331">
                  <c:v>58.64800000001064</c:v>
                </c:pt>
                <c:pt idx="7332">
                  <c:v>58.656000000010636</c:v>
                </c:pt>
                <c:pt idx="7333">
                  <c:v>58.664000000010645</c:v>
                </c:pt>
                <c:pt idx="7334">
                  <c:v>58.672000000010655</c:v>
                </c:pt>
                <c:pt idx="7335">
                  <c:v>58.680000000010651</c:v>
                </c:pt>
                <c:pt idx="7336">
                  <c:v>58.688000000010646</c:v>
                </c:pt>
                <c:pt idx="7337">
                  <c:v>58.69600000001067</c:v>
                </c:pt>
                <c:pt idx="7338">
                  <c:v>58.704000000010652</c:v>
                </c:pt>
                <c:pt idx="7339">
                  <c:v>58.712000000010676</c:v>
                </c:pt>
                <c:pt idx="7340">
                  <c:v>58.720000000010685</c:v>
                </c:pt>
                <c:pt idx="7341">
                  <c:v>58.728000000010681</c:v>
                </c:pt>
                <c:pt idx="7342">
                  <c:v>58.736000000010691</c:v>
                </c:pt>
                <c:pt idx="7343">
                  <c:v>58.744000000010672</c:v>
                </c:pt>
                <c:pt idx="7344">
                  <c:v>58.752000000010696</c:v>
                </c:pt>
                <c:pt idx="7345">
                  <c:v>58.760000000010692</c:v>
                </c:pt>
                <c:pt idx="7346">
                  <c:v>58.768000000010716</c:v>
                </c:pt>
                <c:pt idx="7347">
                  <c:v>58.776000000010711</c:v>
                </c:pt>
                <c:pt idx="7348">
                  <c:v>58.784000000010707</c:v>
                </c:pt>
                <c:pt idx="7349">
                  <c:v>58.792000000010738</c:v>
                </c:pt>
                <c:pt idx="7350">
                  <c:v>58.800000000010705</c:v>
                </c:pt>
                <c:pt idx="7351">
                  <c:v>58.808000000010722</c:v>
                </c:pt>
                <c:pt idx="7352">
                  <c:v>58.816000000010703</c:v>
                </c:pt>
                <c:pt idx="7353">
                  <c:v>58.824000000010727</c:v>
                </c:pt>
                <c:pt idx="7354">
                  <c:v>58.832000000010723</c:v>
                </c:pt>
                <c:pt idx="7355">
                  <c:v>58.840000000010726</c:v>
                </c:pt>
                <c:pt idx="7356">
                  <c:v>58.848000000010742</c:v>
                </c:pt>
                <c:pt idx="7357">
                  <c:v>58.856000000010724</c:v>
                </c:pt>
                <c:pt idx="7358">
                  <c:v>58.864000000010748</c:v>
                </c:pt>
                <c:pt idx="7359">
                  <c:v>58.872000000010743</c:v>
                </c:pt>
                <c:pt idx="7360">
                  <c:v>58.880000000010746</c:v>
                </c:pt>
                <c:pt idx="7361">
                  <c:v>58.888000000010749</c:v>
                </c:pt>
                <c:pt idx="7362">
                  <c:v>58.896000000010758</c:v>
                </c:pt>
                <c:pt idx="7363">
                  <c:v>58.904000000010754</c:v>
                </c:pt>
                <c:pt idx="7364">
                  <c:v>58.912000000010764</c:v>
                </c:pt>
                <c:pt idx="7365">
                  <c:v>58.920000000010781</c:v>
                </c:pt>
                <c:pt idx="7366">
                  <c:v>58.928000000010769</c:v>
                </c:pt>
                <c:pt idx="7367">
                  <c:v>58.936000000010779</c:v>
                </c:pt>
                <c:pt idx="7368">
                  <c:v>58.944000000010774</c:v>
                </c:pt>
                <c:pt idx="7369">
                  <c:v>58.952000000010784</c:v>
                </c:pt>
                <c:pt idx="7370">
                  <c:v>58.960000000010801</c:v>
                </c:pt>
                <c:pt idx="7371">
                  <c:v>58.968000000010804</c:v>
                </c:pt>
                <c:pt idx="7372">
                  <c:v>58.976000000010799</c:v>
                </c:pt>
                <c:pt idx="7373">
                  <c:v>58.984000000010795</c:v>
                </c:pt>
                <c:pt idx="7374">
                  <c:v>58.992000000010812</c:v>
                </c:pt>
                <c:pt idx="7375">
                  <c:v>59.0000000000108</c:v>
                </c:pt>
                <c:pt idx="7376">
                  <c:v>59.00800000001081</c:v>
                </c:pt>
                <c:pt idx="7377">
                  <c:v>59.01600000001082</c:v>
                </c:pt>
                <c:pt idx="7378">
                  <c:v>59.024000000010815</c:v>
                </c:pt>
                <c:pt idx="7379">
                  <c:v>59.032000000010832</c:v>
                </c:pt>
                <c:pt idx="7380">
                  <c:v>59.040000000010821</c:v>
                </c:pt>
                <c:pt idx="7381">
                  <c:v>59.04800000001083</c:v>
                </c:pt>
                <c:pt idx="7382">
                  <c:v>59.056000000010826</c:v>
                </c:pt>
                <c:pt idx="7383">
                  <c:v>59.064000000010836</c:v>
                </c:pt>
                <c:pt idx="7384">
                  <c:v>59.072000000010853</c:v>
                </c:pt>
                <c:pt idx="7385">
                  <c:v>59.080000000010841</c:v>
                </c:pt>
                <c:pt idx="7386">
                  <c:v>59.088000000010851</c:v>
                </c:pt>
                <c:pt idx="7387">
                  <c:v>59.096000000010861</c:v>
                </c:pt>
                <c:pt idx="7388">
                  <c:v>59.104000000010856</c:v>
                </c:pt>
                <c:pt idx="7389">
                  <c:v>59.112000000010852</c:v>
                </c:pt>
                <c:pt idx="7390">
                  <c:v>59.120000000010862</c:v>
                </c:pt>
                <c:pt idx="7391">
                  <c:v>59.128000000010886</c:v>
                </c:pt>
                <c:pt idx="7392">
                  <c:v>59.136000000010867</c:v>
                </c:pt>
                <c:pt idx="7393">
                  <c:v>59.144000000010877</c:v>
                </c:pt>
                <c:pt idx="7394">
                  <c:v>59.152000000010872</c:v>
                </c:pt>
                <c:pt idx="7395">
                  <c:v>59.160000000010882</c:v>
                </c:pt>
                <c:pt idx="7396">
                  <c:v>59.168000000010892</c:v>
                </c:pt>
                <c:pt idx="7397">
                  <c:v>59.176000000010887</c:v>
                </c:pt>
                <c:pt idx="7398">
                  <c:v>59.184000000010897</c:v>
                </c:pt>
                <c:pt idx="7399">
                  <c:v>59.192000000010907</c:v>
                </c:pt>
                <c:pt idx="7400">
                  <c:v>59.200000000010903</c:v>
                </c:pt>
                <c:pt idx="7401">
                  <c:v>59.208000000010912</c:v>
                </c:pt>
                <c:pt idx="7402">
                  <c:v>59.216000000010908</c:v>
                </c:pt>
                <c:pt idx="7403">
                  <c:v>59.224000000010903</c:v>
                </c:pt>
                <c:pt idx="7404">
                  <c:v>59.232000000010913</c:v>
                </c:pt>
                <c:pt idx="7405">
                  <c:v>59.240000000010923</c:v>
                </c:pt>
                <c:pt idx="7406">
                  <c:v>59.248000000010919</c:v>
                </c:pt>
                <c:pt idx="7407">
                  <c:v>59.256000000010928</c:v>
                </c:pt>
                <c:pt idx="7408">
                  <c:v>59.264000000010931</c:v>
                </c:pt>
                <c:pt idx="7409">
                  <c:v>59.272000000010948</c:v>
                </c:pt>
                <c:pt idx="7410">
                  <c:v>59.280000000010929</c:v>
                </c:pt>
                <c:pt idx="7411">
                  <c:v>59.288000000010939</c:v>
                </c:pt>
                <c:pt idx="7412">
                  <c:v>59.296000000010963</c:v>
                </c:pt>
                <c:pt idx="7413">
                  <c:v>59.304000000010944</c:v>
                </c:pt>
                <c:pt idx="7414">
                  <c:v>59.312000000010954</c:v>
                </c:pt>
                <c:pt idx="7415">
                  <c:v>59.32000000001095</c:v>
                </c:pt>
                <c:pt idx="7416">
                  <c:v>59.32800000001096</c:v>
                </c:pt>
                <c:pt idx="7417">
                  <c:v>59.336000000010955</c:v>
                </c:pt>
                <c:pt idx="7418">
                  <c:v>59.344000000010951</c:v>
                </c:pt>
                <c:pt idx="7419">
                  <c:v>59.352000000010975</c:v>
                </c:pt>
                <c:pt idx="7420">
                  <c:v>59.36000000001097</c:v>
                </c:pt>
                <c:pt idx="7421">
                  <c:v>59.36800000001098</c:v>
                </c:pt>
                <c:pt idx="7422">
                  <c:v>59.376000000010976</c:v>
                </c:pt>
                <c:pt idx="7423">
                  <c:v>59.384000000010971</c:v>
                </c:pt>
                <c:pt idx="7424">
                  <c:v>59.392000000010981</c:v>
                </c:pt>
                <c:pt idx="7425">
                  <c:v>59.400000000010991</c:v>
                </c:pt>
                <c:pt idx="7426">
                  <c:v>59.408000000011</c:v>
                </c:pt>
                <c:pt idx="7427">
                  <c:v>59.416000000010996</c:v>
                </c:pt>
                <c:pt idx="7428">
                  <c:v>59.424000000011006</c:v>
                </c:pt>
                <c:pt idx="7429">
                  <c:v>59.432000000011001</c:v>
                </c:pt>
                <c:pt idx="7430">
                  <c:v>59.440000000011004</c:v>
                </c:pt>
                <c:pt idx="7431">
                  <c:v>59.448000000011007</c:v>
                </c:pt>
                <c:pt idx="7432">
                  <c:v>59.456000000011002</c:v>
                </c:pt>
                <c:pt idx="7433">
                  <c:v>59.464000000011005</c:v>
                </c:pt>
                <c:pt idx="7434">
                  <c:v>59.472000000011022</c:v>
                </c:pt>
                <c:pt idx="7435">
                  <c:v>59.480000000011024</c:v>
                </c:pt>
                <c:pt idx="7436">
                  <c:v>59.488000000011027</c:v>
                </c:pt>
                <c:pt idx="7437">
                  <c:v>59.496000000011037</c:v>
                </c:pt>
                <c:pt idx="7438">
                  <c:v>59.504000000011025</c:v>
                </c:pt>
                <c:pt idx="7439">
                  <c:v>59.512000000011042</c:v>
                </c:pt>
                <c:pt idx="7440">
                  <c:v>59.520000000011038</c:v>
                </c:pt>
                <c:pt idx="7441">
                  <c:v>59.528000000011062</c:v>
                </c:pt>
                <c:pt idx="7442">
                  <c:v>59.536000000011057</c:v>
                </c:pt>
                <c:pt idx="7443">
                  <c:v>59.544000000011046</c:v>
                </c:pt>
                <c:pt idx="7444">
                  <c:v>59.552000000011056</c:v>
                </c:pt>
                <c:pt idx="7445">
                  <c:v>59.560000000011058</c:v>
                </c:pt>
                <c:pt idx="7446">
                  <c:v>59.568000000011068</c:v>
                </c:pt>
                <c:pt idx="7447">
                  <c:v>59.576000000011064</c:v>
                </c:pt>
                <c:pt idx="7448">
                  <c:v>59.584000000011059</c:v>
                </c:pt>
                <c:pt idx="7449">
                  <c:v>59.592000000011069</c:v>
                </c:pt>
                <c:pt idx="7450">
                  <c:v>59.600000000011079</c:v>
                </c:pt>
                <c:pt idx="7451">
                  <c:v>59.608000000011089</c:v>
                </c:pt>
                <c:pt idx="7452">
                  <c:v>59.616000000011084</c:v>
                </c:pt>
                <c:pt idx="7453">
                  <c:v>59.624000000011101</c:v>
                </c:pt>
                <c:pt idx="7454">
                  <c:v>59.632000000011089</c:v>
                </c:pt>
                <c:pt idx="7455">
                  <c:v>59.640000000011099</c:v>
                </c:pt>
                <c:pt idx="7456">
                  <c:v>59.648000000011109</c:v>
                </c:pt>
                <c:pt idx="7457">
                  <c:v>59.656000000011105</c:v>
                </c:pt>
                <c:pt idx="7458">
                  <c:v>59.664000000011114</c:v>
                </c:pt>
                <c:pt idx="7459">
                  <c:v>59.67200000001111</c:v>
                </c:pt>
                <c:pt idx="7460">
                  <c:v>59.68000000001112</c:v>
                </c:pt>
                <c:pt idx="7461">
                  <c:v>59.688000000011129</c:v>
                </c:pt>
                <c:pt idx="7462">
                  <c:v>59.696000000011132</c:v>
                </c:pt>
                <c:pt idx="7463">
                  <c:v>59.704000000011135</c:v>
                </c:pt>
                <c:pt idx="7464">
                  <c:v>59.71200000001113</c:v>
                </c:pt>
                <c:pt idx="7465">
                  <c:v>59.720000000011154</c:v>
                </c:pt>
                <c:pt idx="7466">
                  <c:v>59.728000000011164</c:v>
                </c:pt>
                <c:pt idx="7467">
                  <c:v>59.736000000011153</c:v>
                </c:pt>
                <c:pt idx="7468">
                  <c:v>59.744000000011155</c:v>
                </c:pt>
                <c:pt idx="7469">
                  <c:v>59.752000000011151</c:v>
                </c:pt>
                <c:pt idx="7470">
                  <c:v>59.760000000011161</c:v>
                </c:pt>
                <c:pt idx="7471">
                  <c:v>59.768000000011185</c:v>
                </c:pt>
                <c:pt idx="7472">
                  <c:v>59.776000000011166</c:v>
                </c:pt>
                <c:pt idx="7473">
                  <c:v>59.784000000011176</c:v>
                </c:pt>
                <c:pt idx="7474">
                  <c:v>59.792000000011186</c:v>
                </c:pt>
                <c:pt idx="7475">
                  <c:v>59.800000000011174</c:v>
                </c:pt>
                <c:pt idx="7476">
                  <c:v>59.808000000011191</c:v>
                </c:pt>
                <c:pt idx="7477">
                  <c:v>59.816000000011172</c:v>
                </c:pt>
                <c:pt idx="7478">
                  <c:v>59.824000000011196</c:v>
                </c:pt>
                <c:pt idx="7479">
                  <c:v>59.832000000011192</c:v>
                </c:pt>
                <c:pt idx="7480">
                  <c:v>59.840000000011194</c:v>
                </c:pt>
                <c:pt idx="7481">
                  <c:v>59.848000000011197</c:v>
                </c:pt>
                <c:pt idx="7482">
                  <c:v>59.856000000011193</c:v>
                </c:pt>
                <c:pt idx="7483">
                  <c:v>59.864000000011195</c:v>
                </c:pt>
                <c:pt idx="7484">
                  <c:v>59.872000000011205</c:v>
                </c:pt>
                <c:pt idx="7485">
                  <c:v>59.880000000011208</c:v>
                </c:pt>
                <c:pt idx="7486">
                  <c:v>59.888000000011203</c:v>
                </c:pt>
                <c:pt idx="7487">
                  <c:v>59.896000000011227</c:v>
                </c:pt>
                <c:pt idx="7488">
                  <c:v>59.904000000011209</c:v>
                </c:pt>
                <c:pt idx="7489">
                  <c:v>59.912000000011226</c:v>
                </c:pt>
                <c:pt idx="7490">
                  <c:v>59.920000000011228</c:v>
                </c:pt>
                <c:pt idx="7491">
                  <c:v>59.928000000011238</c:v>
                </c:pt>
                <c:pt idx="7492">
                  <c:v>59.936000000011248</c:v>
                </c:pt>
                <c:pt idx="7493">
                  <c:v>59.944000000011229</c:v>
                </c:pt>
                <c:pt idx="7494">
                  <c:v>59.952000000011246</c:v>
                </c:pt>
                <c:pt idx="7495">
                  <c:v>59.960000000011249</c:v>
                </c:pt>
                <c:pt idx="7496">
                  <c:v>59.968000000011259</c:v>
                </c:pt>
                <c:pt idx="7497">
                  <c:v>59.976000000011254</c:v>
                </c:pt>
                <c:pt idx="7498">
                  <c:v>59.98400000001125</c:v>
                </c:pt>
                <c:pt idx="7499">
                  <c:v>59.992000000011259</c:v>
                </c:pt>
                <c:pt idx="7500">
                  <c:v>60.000000000011255</c:v>
                </c:pt>
                <c:pt idx="7501">
                  <c:v>60.008000000011279</c:v>
                </c:pt>
                <c:pt idx="7502">
                  <c:v>60.016000000011275</c:v>
                </c:pt>
                <c:pt idx="7503">
                  <c:v>60.024000000011284</c:v>
                </c:pt>
                <c:pt idx="7504">
                  <c:v>60.03200000001128</c:v>
                </c:pt>
                <c:pt idx="7505">
                  <c:v>60.04000000001129</c:v>
                </c:pt>
                <c:pt idx="7506">
                  <c:v>60.048000000011285</c:v>
                </c:pt>
                <c:pt idx="7507">
                  <c:v>60.056000000011295</c:v>
                </c:pt>
                <c:pt idx="7508">
                  <c:v>60.064000000011305</c:v>
                </c:pt>
                <c:pt idx="7509">
                  <c:v>60.0720000000113</c:v>
                </c:pt>
                <c:pt idx="7510">
                  <c:v>60.080000000011296</c:v>
                </c:pt>
                <c:pt idx="7511">
                  <c:v>60.088000000011306</c:v>
                </c:pt>
                <c:pt idx="7512">
                  <c:v>60.096000000011315</c:v>
                </c:pt>
                <c:pt idx="7513">
                  <c:v>60.104000000011304</c:v>
                </c:pt>
                <c:pt idx="7514">
                  <c:v>60.112000000011321</c:v>
                </c:pt>
                <c:pt idx="7515">
                  <c:v>60.120000000011316</c:v>
                </c:pt>
                <c:pt idx="7516">
                  <c:v>60.128000000011333</c:v>
                </c:pt>
                <c:pt idx="7517">
                  <c:v>60.136000000011336</c:v>
                </c:pt>
                <c:pt idx="7518">
                  <c:v>60.144000000011324</c:v>
                </c:pt>
                <c:pt idx="7519">
                  <c:v>60.152000000011341</c:v>
                </c:pt>
                <c:pt idx="7520">
                  <c:v>60.160000000011337</c:v>
                </c:pt>
                <c:pt idx="7521">
                  <c:v>60.168000000011361</c:v>
                </c:pt>
                <c:pt idx="7522">
                  <c:v>60.176000000011342</c:v>
                </c:pt>
                <c:pt idx="7523">
                  <c:v>60.184000000011345</c:v>
                </c:pt>
                <c:pt idx="7524">
                  <c:v>60.192000000011362</c:v>
                </c:pt>
                <c:pt idx="7525">
                  <c:v>60.200000000011357</c:v>
                </c:pt>
                <c:pt idx="7526">
                  <c:v>60.208000000011367</c:v>
                </c:pt>
                <c:pt idx="7527">
                  <c:v>60.216000000011356</c:v>
                </c:pt>
                <c:pt idx="7528">
                  <c:v>60.224000000011372</c:v>
                </c:pt>
                <c:pt idx="7529">
                  <c:v>60.232000000011368</c:v>
                </c:pt>
                <c:pt idx="7530">
                  <c:v>60.240000000011378</c:v>
                </c:pt>
                <c:pt idx="7531">
                  <c:v>60.248000000011373</c:v>
                </c:pt>
                <c:pt idx="7532">
                  <c:v>60.256000000011376</c:v>
                </c:pt>
                <c:pt idx="7533">
                  <c:v>60.264000000011393</c:v>
                </c:pt>
                <c:pt idx="7534">
                  <c:v>60.272000000011388</c:v>
                </c:pt>
                <c:pt idx="7535">
                  <c:v>60.280000000011398</c:v>
                </c:pt>
                <c:pt idx="7536">
                  <c:v>60.288000000011401</c:v>
                </c:pt>
                <c:pt idx="7537">
                  <c:v>60.296000000011411</c:v>
                </c:pt>
                <c:pt idx="7538">
                  <c:v>60.304000000011385</c:v>
                </c:pt>
                <c:pt idx="7539">
                  <c:v>60.312000000011395</c:v>
                </c:pt>
                <c:pt idx="7540">
                  <c:v>60.320000000011404</c:v>
                </c:pt>
                <c:pt idx="7541">
                  <c:v>60.328000000011414</c:v>
                </c:pt>
                <c:pt idx="7542">
                  <c:v>60.336000000011424</c:v>
                </c:pt>
                <c:pt idx="7543">
                  <c:v>60.344000000011398</c:v>
                </c:pt>
                <c:pt idx="7544">
                  <c:v>60.352000000011415</c:v>
                </c:pt>
                <c:pt idx="7545">
                  <c:v>60.360000000011425</c:v>
                </c:pt>
                <c:pt idx="7546">
                  <c:v>60.368000000011435</c:v>
                </c:pt>
                <c:pt idx="7547">
                  <c:v>60.376000000011445</c:v>
                </c:pt>
                <c:pt idx="7548">
                  <c:v>60.384000000011419</c:v>
                </c:pt>
                <c:pt idx="7549">
                  <c:v>60.39200000001145</c:v>
                </c:pt>
                <c:pt idx="7550">
                  <c:v>60.400000000011445</c:v>
                </c:pt>
                <c:pt idx="7551">
                  <c:v>60.408000000011455</c:v>
                </c:pt>
                <c:pt idx="7552">
                  <c:v>60.416000000011444</c:v>
                </c:pt>
                <c:pt idx="7553">
                  <c:v>60.424000000011446</c:v>
                </c:pt>
                <c:pt idx="7554">
                  <c:v>60.432000000011456</c:v>
                </c:pt>
                <c:pt idx="7555">
                  <c:v>60.440000000011452</c:v>
                </c:pt>
                <c:pt idx="7556">
                  <c:v>60.448000000011476</c:v>
                </c:pt>
                <c:pt idx="7557">
                  <c:v>60.456000000011457</c:v>
                </c:pt>
                <c:pt idx="7558">
                  <c:v>60.464000000011474</c:v>
                </c:pt>
                <c:pt idx="7559">
                  <c:v>60.472000000011477</c:v>
                </c:pt>
                <c:pt idx="7560">
                  <c:v>60.480000000011472</c:v>
                </c:pt>
                <c:pt idx="7561">
                  <c:v>60.488000000011475</c:v>
                </c:pt>
                <c:pt idx="7562">
                  <c:v>60.496000000011492</c:v>
                </c:pt>
                <c:pt idx="7563">
                  <c:v>60.504000000011494</c:v>
                </c:pt>
                <c:pt idx="7564">
                  <c:v>60.512000000011497</c:v>
                </c:pt>
                <c:pt idx="7565">
                  <c:v>60.520000000011507</c:v>
                </c:pt>
                <c:pt idx="7566">
                  <c:v>60.528000000011502</c:v>
                </c:pt>
                <c:pt idx="7567">
                  <c:v>60.536000000011505</c:v>
                </c:pt>
                <c:pt idx="7568">
                  <c:v>60.544000000011494</c:v>
                </c:pt>
                <c:pt idx="7569">
                  <c:v>60.552000000011503</c:v>
                </c:pt>
                <c:pt idx="7570">
                  <c:v>60.560000000011527</c:v>
                </c:pt>
                <c:pt idx="7571">
                  <c:v>60.568000000011523</c:v>
                </c:pt>
                <c:pt idx="7572">
                  <c:v>60.576000000011526</c:v>
                </c:pt>
                <c:pt idx="7573">
                  <c:v>60.584000000011514</c:v>
                </c:pt>
                <c:pt idx="7574">
                  <c:v>60.592000000011538</c:v>
                </c:pt>
                <c:pt idx="7575">
                  <c:v>60.600000000011548</c:v>
                </c:pt>
                <c:pt idx="7576">
                  <c:v>60.608000000011543</c:v>
                </c:pt>
                <c:pt idx="7577">
                  <c:v>60.616000000011546</c:v>
                </c:pt>
                <c:pt idx="7578">
                  <c:v>60.624000000011549</c:v>
                </c:pt>
                <c:pt idx="7579">
                  <c:v>60.632000000011558</c:v>
                </c:pt>
                <c:pt idx="7580">
                  <c:v>60.640000000011554</c:v>
                </c:pt>
                <c:pt idx="7581">
                  <c:v>60.648000000011564</c:v>
                </c:pt>
                <c:pt idx="7582">
                  <c:v>60.656000000011574</c:v>
                </c:pt>
                <c:pt idx="7583">
                  <c:v>60.664000000011555</c:v>
                </c:pt>
                <c:pt idx="7584">
                  <c:v>60.672000000011579</c:v>
                </c:pt>
                <c:pt idx="7585">
                  <c:v>60.680000000011574</c:v>
                </c:pt>
                <c:pt idx="7586">
                  <c:v>60.688000000011584</c:v>
                </c:pt>
                <c:pt idx="7587">
                  <c:v>60.69600000001158</c:v>
                </c:pt>
                <c:pt idx="7588">
                  <c:v>60.70400000001159</c:v>
                </c:pt>
                <c:pt idx="7589">
                  <c:v>60.712000000011599</c:v>
                </c:pt>
                <c:pt idx="7590">
                  <c:v>60.720000000011602</c:v>
                </c:pt>
                <c:pt idx="7591">
                  <c:v>60.728000000011612</c:v>
                </c:pt>
                <c:pt idx="7592">
                  <c:v>60.7360000000116</c:v>
                </c:pt>
                <c:pt idx="7593">
                  <c:v>60.744000000011596</c:v>
                </c:pt>
                <c:pt idx="7594">
                  <c:v>60.75200000001162</c:v>
                </c:pt>
                <c:pt idx="7595">
                  <c:v>60.760000000011615</c:v>
                </c:pt>
                <c:pt idx="7596">
                  <c:v>60.768000000011632</c:v>
                </c:pt>
                <c:pt idx="7597">
                  <c:v>60.776000000011621</c:v>
                </c:pt>
                <c:pt idx="7598">
                  <c:v>60.784000000011616</c:v>
                </c:pt>
                <c:pt idx="7599">
                  <c:v>60.792000000011633</c:v>
                </c:pt>
                <c:pt idx="7600">
                  <c:v>60.800000000011622</c:v>
                </c:pt>
                <c:pt idx="7601">
                  <c:v>60.808000000011646</c:v>
                </c:pt>
                <c:pt idx="7602">
                  <c:v>60.816000000011627</c:v>
                </c:pt>
                <c:pt idx="7603">
                  <c:v>60.824000000011644</c:v>
                </c:pt>
                <c:pt idx="7604">
                  <c:v>60.832000000011647</c:v>
                </c:pt>
                <c:pt idx="7605">
                  <c:v>60.840000000011642</c:v>
                </c:pt>
                <c:pt idx="7606">
                  <c:v>60.848000000011645</c:v>
                </c:pt>
                <c:pt idx="7607">
                  <c:v>60.85600000001164</c:v>
                </c:pt>
                <c:pt idx="7608">
                  <c:v>60.864000000011657</c:v>
                </c:pt>
                <c:pt idx="7609">
                  <c:v>60.872000000011653</c:v>
                </c:pt>
                <c:pt idx="7610">
                  <c:v>60.880000000011663</c:v>
                </c:pt>
                <c:pt idx="7611">
                  <c:v>60.888000000011658</c:v>
                </c:pt>
                <c:pt idx="7612">
                  <c:v>60.896000000011675</c:v>
                </c:pt>
                <c:pt idx="7613">
                  <c:v>60.904000000011663</c:v>
                </c:pt>
                <c:pt idx="7614">
                  <c:v>60.912000000011673</c:v>
                </c:pt>
                <c:pt idx="7615">
                  <c:v>60.920000000011676</c:v>
                </c:pt>
                <c:pt idx="7616">
                  <c:v>60.928000000011693</c:v>
                </c:pt>
                <c:pt idx="7617">
                  <c:v>60.936000000011703</c:v>
                </c:pt>
                <c:pt idx="7618">
                  <c:v>60.944000000011684</c:v>
                </c:pt>
                <c:pt idx="7619">
                  <c:v>60.952000000011708</c:v>
                </c:pt>
                <c:pt idx="7620">
                  <c:v>60.960000000011703</c:v>
                </c:pt>
                <c:pt idx="7621">
                  <c:v>60.968000000011713</c:v>
                </c:pt>
                <c:pt idx="7622">
                  <c:v>60.976000000011709</c:v>
                </c:pt>
                <c:pt idx="7623">
                  <c:v>60.984000000011704</c:v>
                </c:pt>
                <c:pt idx="7624">
                  <c:v>60.992000000011743</c:v>
                </c:pt>
                <c:pt idx="7625">
                  <c:v>61.000000000011731</c:v>
                </c:pt>
                <c:pt idx="7626">
                  <c:v>61.008000000011748</c:v>
                </c:pt>
                <c:pt idx="7627">
                  <c:v>61.016000000011729</c:v>
                </c:pt>
                <c:pt idx="7628">
                  <c:v>61.024000000011739</c:v>
                </c:pt>
                <c:pt idx="7629">
                  <c:v>61.032000000011749</c:v>
                </c:pt>
                <c:pt idx="7630">
                  <c:v>61.040000000011752</c:v>
                </c:pt>
                <c:pt idx="7631">
                  <c:v>61.048000000011761</c:v>
                </c:pt>
                <c:pt idx="7632">
                  <c:v>61.05600000001175</c:v>
                </c:pt>
                <c:pt idx="7633">
                  <c:v>61.06400000001176</c:v>
                </c:pt>
                <c:pt idx="7634">
                  <c:v>61.072000000011762</c:v>
                </c:pt>
                <c:pt idx="7635">
                  <c:v>61.080000000011765</c:v>
                </c:pt>
                <c:pt idx="7636">
                  <c:v>61.08800000001176</c:v>
                </c:pt>
                <c:pt idx="7637">
                  <c:v>61.096000000011784</c:v>
                </c:pt>
                <c:pt idx="7638">
                  <c:v>61.104000000011766</c:v>
                </c:pt>
                <c:pt idx="7639">
                  <c:v>61.112000000011783</c:v>
                </c:pt>
                <c:pt idx="7640">
                  <c:v>61.1200000000118</c:v>
                </c:pt>
                <c:pt idx="7641">
                  <c:v>61.128000000011795</c:v>
                </c:pt>
                <c:pt idx="7642">
                  <c:v>61.136000000011805</c:v>
                </c:pt>
                <c:pt idx="7643">
                  <c:v>61.144000000011786</c:v>
                </c:pt>
                <c:pt idx="7644">
                  <c:v>61.152000000011803</c:v>
                </c:pt>
                <c:pt idx="7645">
                  <c:v>61.160000000011806</c:v>
                </c:pt>
                <c:pt idx="7646">
                  <c:v>61.168000000011816</c:v>
                </c:pt>
                <c:pt idx="7647">
                  <c:v>61.176000000011811</c:v>
                </c:pt>
                <c:pt idx="7648">
                  <c:v>61.184000000011807</c:v>
                </c:pt>
                <c:pt idx="7649">
                  <c:v>61.192000000011838</c:v>
                </c:pt>
                <c:pt idx="7650">
                  <c:v>61.200000000011812</c:v>
                </c:pt>
                <c:pt idx="7651">
                  <c:v>61.208000000011836</c:v>
                </c:pt>
                <c:pt idx="7652">
                  <c:v>61.216000000011817</c:v>
                </c:pt>
                <c:pt idx="7653">
                  <c:v>61.224000000011841</c:v>
                </c:pt>
                <c:pt idx="7654">
                  <c:v>61.232000000011837</c:v>
                </c:pt>
                <c:pt idx="7655">
                  <c:v>61.240000000011833</c:v>
                </c:pt>
                <c:pt idx="7656">
                  <c:v>61.248000000011857</c:v>
                </c:pt>
                <c:pt idx="7657">
                  <c:v>61.256000000011838</c:v>
                </c:pt>
                <c:pt idx="7658">
                  <c:v>61.264000000011862</c:v>
                </c:pt>
                <c:pt idx="7659">
                  <c:v>61.272000000011857</c:v>
                </c:pt>
                <c:pt idx="7660">
                  <c:v>61.280000000011853</c:v>
                </c:pt>
                <c:pt idx="7661">
                  <c:v>61.288000000011863</c:v>
                </c:pt>
                <c:pt idx="7662">
                  <c:v>61.296000000011873</c:v>
                </c:pt>
                <c:pt idx="7663">
                  <c:v>61.304000000011854</c:v>
                </c:pt>
                <c:pt idx="7664">
                  <c:v>61.312000000011864</c:v>
                </c:pt>
                <c:pt idx="7665">
                  <c:v>61.320000000011873</c:v>
                </c:pt>
                <c:pt idx="7666">
                  <c:v>61.328000000011869</c:v>
                </c:pt>
                <c:pt idx="7667">
                  <c:v>61.336000000011879</c:v>
                </c:pt>
                <c:pt idx="7668">
                  <c:v>61.344000000011874</c:v>
                </c:pt>
                <c:pt idx="7669">
                  <c:v>61.352000000011884</c:v>
                </c:pt>
                <c:pt idx="7670">
                  <c:v>61.36000000001188</c:v>
                </c:pt>
                <c:pt idx="7671">
                  <c:v>61.368000000011889</c:v>
                </c:pt>
                <c:pt idx="7672">
                  <c:v>61.376000000011899</c:v>
                </c:pt>
                <c:pt idx="7673">
                  <c:v>61.384000000011895</c:v>
                </c:pt>
                <c:pt idx="7674">
                  <c:v>61.392000000011912</c:v>
                </c:pt>
                <c:pt idx="7675">
                  <c:v>61.4000000000119</c:v>
                </c:pt>
                <c:pt idx="7676">
                  <c:v>61.40800000001191</c:v>
                </c:pt>
                <c:pt idx="7677">
                  <c:v>61.416000000011906</c:v>
                </c:pt>
                <c:pt idx="7678">
                  <c:v>61.424000000011915</c:v>
                </c:pt>
                <c:pt idx="7679">
                  <c:v>61.432000000011932</c:v>
                </c:pt>
                <c:pt idx="7680">
                  <c:v>61.440000000011921</c:v>
                </c:pt>
                <c:pt idx="7681">
                  <c:v>61.44800000001193</c:v>
                </c:pt>
                <c:pt idx="7682">
                  <c:v>61.456000000011926</c:v>
                </c:pt>
                <c:pt idx="7683">
                  <c:v>61.464000000011936</c:v>
                </c:pt>
                <c:pt idx="7684">
                  <c:v>61.472000000011931</c:v>
                </c:pt>
                <c:pt idx="7685">
                  <c:v>61.480000000011941</c:v>
                </c:pt>
                <c:pt idx="7686">
                  <c:v>61.488000000011937</c:v>
                </c:pt>
                <c:pt idx="7687">
                  <c:v>61.496000000011961</c:v>
                </c:pt>
                <c:pt idx="7688">
                  <c:v>61.504000000011956</c:v>
                </c:pt>
                <c:pt idx="7689">
                  <c:v>61.512000000011952</c:v>
                </c:pt>
                <c:pt idx="7690">
                  <c:v>61.520000000011962</c:v>
                </c:pt>
                <c:pt idx="7691">
                  <c:v>61.528000000011971</c:v>
                </c:pt>
                <c:pt idx="7692">
                  <c:v>61.536000000011967</c:v>
                </c:pt>
                <c:pt idx="7693">
                  <c:v>61.544000000011955</c:v>
                </c:pt>
                <c:pt idx="7694">
                  <c:v>61.552000000011972</c:v>
                </c:pt>
                <c:pt idx="7695">
                  <c:v>61.560000000011982</c:v>
                </c:pt>
                <c:pt idx="7696">
                  <c:v>61.568000000011992</c:v>
                </c:pt>
                <c:pt idx="7697">
                  <c:v>61.576000000011987</c:v>
                </c:pt>
                <c:pt idx="7698">
                  <c:v>61.584000000011976</c:v>
                </c:pt>
                <c:pt idx="7699">
                  <c:v>61.592000000012</c:v>
                </c:pt>
                <c:pt idx="7700">
                  <c:v>61.600000000011988</c:v>
                </c:pt>
                <c:pt idx="7701">
                  <c:v>61.608000000012005</c:v>
                </c:pt>
                <c:pt idx="7702">
                  <c:v>61.616000000011994</c:v>
                </c:pt>
                <c:pt idx="7703">
                  <c:v>61.624000000012003</c:v>
                </c:pt>
                <c:pt idx="7704">
                  <c:v>61.632000000012006</c:v>
                </c:pt>
                <c:pt idx="7705">
                  <c:v>61.640000000011995</c:v>
                </c:pt>
                <c:pt idx="7706">
                  <c:v>61.648000000012004</c:v>
                </c:pt>
                <c:pt idx="7707">
                  <c:v>61.656000000012</c:v>
                </c:pt>
                <c:pt idx="7708">
                  <c:v>61.664000000012024</c:v>
                </c:pt>
                <c:pt idx="7709">
                  <c:v>61.672000000012034</c:v>
                </c:pt>
                <c:pt idx="7710">
                  <c:v>61.680000000012015</c:v>
                </c:pt>
                <c:pt idx="7711">
                  <c:v>61.688000000012025</c:v>
                </c:pt>
                <c:pt idx="7712">
                  <c:v>61.696000000012035</c:v>
                </c:pt>
                <c:pt idx="7713">
                  <c:v>61.704000000012044</c:v>
                </c:pt>
                <c:pt idx="7714">
                  <c:v>61.71200000001204</c:v>
                </c:pt>
                <c:pt idx="7715">
                  <c:v>61.72000000001205</c:v>
                </c:pt>
                <c:pt idx="7716">
                  <c:v>61.728000000012059</c:v>
                </c:pt>
                <c:pt idx="7717">
                  <c:v>61.736000000012055</c:v>
                </c:pt>
                <c:pt idx="7718">
                  <c:v>61.744000000012051</c:v>
                </c:pt>
                <c:pt idx="7719">
                  <c:v>61.752000000012046</c:v>
                </c:pt>
                <c:pt idx="7720">
                  <c:v>61.76000000001207</c:v>
                </c:pt>
                <c:pt idx="7721">
                  <c:v>61.768000000012066</c:v>
                </c:pt>
                <c:pt idx="7722">
                  <c:v>61.776000000012075</c:v>
                </c:pt>
                <c:pt idx="7723">
                  <c:v>61.784000000012071</c:v>
                </c:pt>
                <c:pt idx="7724">
                  <c:v>61.792000000012081</c:v>
                </c:pt>
                <c:pt idx="7725">
                  <c:v>61.800000000012069</c:v>
                </c:pt>
                <c:pt idx="7726">
                  <c:v>61.808000000012072</c:v>
                </c:pt>
                <c:pt idx="7727">
                  <c:v>61.816000000012075</c:v>
                </c:pt>
                <c:pt idx="7728">
                  <c:v>61.824000000012077</c:v>
                </c:pt>
                <c:pt idx="7729">
                  <c:v>61.832000000012094</c:v>
                </c:pt>
                <c:pt idx="7730">
                  <c:v>61.84000000001209</c:v>
                </c:pt>
                <c:pt idx="7731">
                  <c:v>61.848000000012092</c:v>
                </c:pt>
                <c:pt idx="7732">
                  <c:v>61.856000000012088</c:v>
                </c:pt>
                <c:pt idx="7733">
                  <c:v>61.864000000012091</c:v>
                </c:pt>
                <c:pt idx="7734">
                  <c:v>61.872000000012108</c:v>
                </c:pt>
                <c:pt idx="7735">
                  <c:v>61.880000000012089</c:v>
                </c:pt>
                <c:pt idx="7736">
                  <c:v>61.888000000012113</c:v>
                </c:pt>
                <c:pt idx="7737">
                  <c:v>61.896000000012123</c:v>
                </c:pt>
                <c:pt idx="7738">
                  <c:v>61.904000000012104</c:v>
                </c:pt>
                <c:pt idx="7739">
                  <c:v>61.912000000012128</c:v>
                </c:pt>
                <c:pt idx="7740">
                  <c:v>61.920000000012124</c:v>
                </c:pt>
                <c:pt idx="7741">
                  <c:v>61.928000000012148</c:v>
                </c:pt>
                <c:pt idx="7742">
                  <c:v>61.936000000012129</c:v>
                </c:pt>
                <c:pt idx="7743">
                  <c:v>61.944000000012124</c:v>
                </c:pt>
                <c:pt idx="7744">
                  <c:v>61.952000000012141</c:v>
                </c:pt>
                <c:pt idx="7745">
                  <c:v>61.960000000012144</c:v>
                </c:pt>
                <c:pt idx="7746">
                  <c:v>61.968000000012154</c:v>
                </c:pt>
                <c:pt idx="7747">
                  <c:v>61.976000000012149</c:v>
                </c:pt>
                <c:pt idx="7748">
                  <c:v>61.984000000012145</c:v>
                </c:pt>
                <c:pt idx="7749">
                  <c:v>61.992000000012155</c:v>
                </c:pt>
                <c:pt idx="7750">
                  <c:v>62.000000000012164</c:v>
                </c:pt>
                <c:pt idx="7751">
                  <c:v>62.008000000012174</c:v>
                </c:pt>
                <c:pt idx="7752">
                  <c:v>62.01600000001217</c:v>
                </c:pt>
                <c:pt idx="7753">
                  <c:v>62.024000000012194</c:v>
                </c:pt>
                <c:pt idx="7754">
                  <c:v>62.032000000012175</c:v>
                </c:pt>
                <c:pt idx="7755">
                  <c:v>62.040000000012185</c:v>
                </c:pt>
                <c:pt idx="7756">
                  <c:v>62.048000000012195</c:v>
                </c:pt>
                <c:pt idx="7757">
                  <c:v>62.05600000001219</c:v>
                </c:pt>
                <c:pt idx="7758">
                  <c:v>62.0640000000122</c:v>
                </c:pt>
                <c:pt idx="7759">
                  <c:v>62.072000000012196</c:v>
                </c:pt>
                <c:pt idx="7760">
                  <c:v>62.080000000012198</c:v>
                </c:pt>
                <c:pt idx="7761">
                  <c:v>62.088000000012201</c:v>
                </c:pt>
                <c:pt idx="7762">
                  <c:v>62.096000000012225</c:v>
                </c:pt>
                <c:pt idx="7763">
                  <c:v>62.104000000012199</c:v>
                </c:pt>
                <c:pt idx="7764">
                  <c:v>62.112000000012216</c:v>
                </c:pt>
                <c:pt idx="7765">
                  <c:v>62.120000000012226</c:v>
                </c:pt>
                <c:pt idx="7766">
                  <c:v>62.128000000012236</c:v>
                </c:pt>
                <c:pt idx="7767">
                  <c:v>62.136000000012245</c:v>
                </c:pt>
                <c:pt idx="7768">
                  <c:v>62.144000000012227</c:v>
                </c:pt>
                <c:pt idx="7769">
                  <c:v>62.152000000012244</c:v>
                </c:pt>
                <c:pt idx="7770">
                  <c:v>62.160000000012246</c:v>
                </c:pt>
                <c:pt idx="7771">
                  <c:v>62.168000000012256</c:v>
                </c:pt>
                <c:pt idx="7772">
                  <c:v>62.176000000012245</c:v>
                </c:pt>
                <c:pt idx="7773">
                  <c:v>62.18400000001224</c:v>
                </c:pt>
                <c:pt idx="7774">
                  <c:v>62.192000000012271</c:v>
                </c:pt>
                <c:pt idx="7775">
                  <c:v>62.200000000012253</c:v>
                </c:pt>
                <c:pt idx="7776">
                  <c:v>62.208000000012277</c:v>
                </c:pt>
                <c:pt idx="7777">
                  <c:v>62.216000000012258</c:v>
                </c:pt>
                <c:pt idx="7778">
                  <c:v>62.224000000012275</c:v>
                </c:pt>
                <c:pt idx="7779">
                  <c:v>62.232000000012277</c:v>
                </c:pt>
                <c:pt idx="7780">
                  <c:v>62.240000000012273</c:v>
                </c:pt>
                <c:pt idx="7781">
                  <c:v>62.248000000012276</c:v>
                </c:pt>
                <c:pt idx="7782">
                  <c:v>62.256000000012278</c:v>
                </c:pt>
                <c:pt idx="7783">
                  <c:v>62.264000000012295</c:v>
                </c:pt>
                <c:pt idx="7784">
                  <c:v>62.272000000012298</c:v>
                </c:pt>
                <c:pt idx="7785">
                  <c:v>62.280000000012294</c:v>
                </c:pt>
                <c:pt idx="7786">
                  <c:v>62.288000000012296</c:v>
                </c:pt>
                <c:pt idx="7787">
                  <c:v>62.296000000012306</c:v>
                </c:pt>
                <c:pt idx="7788">
                  <c:v>62.304000000012287</c:v>
                </c:pt>
                <c:pt idx="7789">
                  <c:v>62.312000000012297</c:v>
                </c:pt>
                <c:pt idx="7790">
                  <c:v>62.320000000012314</c:v>
                </c:pt>
                <c:pt idx="7791">
                  <c:v>62.328000000012324</c:v>
                </c:pt>
                <c:pt idx="7792">
                  <c:v>62.336000000012319</c:v>
                </c:pt>
                <c:pt idx="7793">
                  <c:v>62.344000000012301</c:v>
                </c:pt>
                <c:pt idx="7794">
                  <c:v>62.352000000012318</c:v>
                </c:pt>
                <c:pt idx="7795">
                  <c:v>62.36000000001232</c:v>
                </c:pt>
                <c:pt idx="7796">
                  <c:v>62.368000000012344</c:v>
                </c:pt>
                <c:pt idx="7797">
                  <c:v>62.37600000001234</c:v>
                </c:pt>
                <c:pt idx="7798">
                  <c:v>62.384000000012321</c:v>
                </c:pt>
                <c:pt idx="7799">
                  <c:v>62.392000000012345</c:v>
                </c:pt>
                <c:pt idx="7800">
                  <c:v>62.400000000012341</c:v>
                </c:pt>
                <c:pt idx="7801">
                  <c:v>62.40800000001235</c:v>
                </c:pt>
                <c:pt idx="7802">
                  <c:v>62.416000000012339</c:v>
                </c:pt>
                <c:pt idx="7803">
                  <c:v>62.424000000012349</c:v>
                </c:pt>
                <c:pt idx="7804">
                  <c:v>62.432000000012351</c:v>
                </c:pt>
                <c:pt idx="7805">
                  <c:v>62.440000000012354</c:v>
                </c:pt>
                <c:pt idx="7806">
                  <c:v>62.448000000012371</c:v>
                </c:pt>
                <c:pt idx="7807">
                  <c:v>62.456000000012352</c:v>
                </c:pt>
                <c:pt idx="7808">
                  <c:v>62.464000000012369</c:v>
                </c:pt>
                <c:pt idx="7809">
                  <c:v>62.472000000012372</c:v>
                </c:pt>
                <c:pt idx="7810">
                  <c:v>62.480000000012375</c:v>
                </c:pt>
                <c:pt idx="7811">
                  <c:v>62.488000000012377</c:v>
                </c:pt>
                <c:pt idx="7812">
                  <c:v>62.496000000012394</c:v>
                </c:pt>
                <c:pt idx="7813">
                  <c:v>62.50400000001239</c:v>
                </c:pt>
                <c:pt idx="7814">
                  <c:v>62.512000000012392</c:v>
                </c:pt>
                <c:pt idx="7815">
                  <c:v>62.520000000012402</c:v>
                </c:pt>
                <c:pt idx="7816">
                  <c:v>62.528000000012405</c:v>
                </c:pt>
                <c:pt idx="7817">
                  <c:v>62.536000000012407</c:v>
                </c:pt>
                <c:pt idx="7818">
                  <c:v>62.544000000012389</c:v>
                </c:pt>
                <c:pt idx="7819">
                  <c:v>62.552000000012413</c:v>
                </c:pt>
                <c:pt idx="7820">
                  <c:v>62.560000000012408</c:v>
                </c:pt>
                <c:pt idx="7821">
                  <c:v>62.568000000012425</c:v>
                </c:pt>
                <c:pt idx="7822">
                  <c:v>62.576000000012428</c:v>
                </c:pt>
                <c:pt idx="7823">
                  <c:v>62.584000000012409</c:v>
                </c:pt>
                <c:pt idx="7824">
                  <c:v>62.592000000012447</c:v>
                </c:pt>
                <c:pt idx="7825">
                  <c:v>62.600000000012429</c:v>
                </c:pt>
                <c:pt idx="7826">
                  <c:v>62.608000000012446</c:v>
                </c:pt>
                <c:pt idx="7827">
                  <c:v>62.616000000012434</c:v>
                </c:pt>
                <c:pt idx="7828">
                  <c:v>62.624000000012444</c:v>
                </c:pt>
                <c:pt idx="7829">
                  <c:v>62.632000000012454</c:v>
                </c:pt>
                <c:pt idx="7830">
                  <c:v>62.640000000012442</c:v>
                </c:pt>
                <c:pt idx="7831">
                  <c:v>62.648000000012459</c:v>
                </c:pt>
                <c:pt idx="7832">
                  <c:v>62.656000000012448</c:v>
                </c:pt>
                <c:pt idx="7833">
                  <c:v>62.664000000012464</c:v>
                </c:pt>
                <c:pt idx="7834">
                  <c:v>62.672000000012474</c:v>
                </c:pt>
                <c:pt idx="7835">
                  <c:v>62.68000000001247</c:v>
                </c:pt>
                <c:pt idx="7836">
                  <c:v>62.688000000012465</c:v>
                </c:pt>
                <c:pt idx="7837">
                  <c:v>62.696000000012475</c:v>
                </c:pt>
                <c:pt idx="7838">
                  <c:v>62.704000000012485</c:v>
                </c:pt>
                <c:pt idx="7839">
                  <c:v>62.712000000012495</c:v>
                </c:pt>
                <c:pt idx="7840">
                  <c:v>62.720000000012504</c:v>
                </c:pt>
                <c:pt idx="7841">
                  <c:v>62.7280000000125</c:v>
                </c:pt>
                <c:pt idx="7842">
                  <c:v>62.736000000012496</c:v>
                </c:pt>
                <c:pt idx="7843">
                  <c:v>62.744000000012491</c:v>
                </c:pt>
                <c:pt idx="7844">
                  <c:v>62.752000000012501</c:v>
                </c:pt>
                <c:pt idx="7845">
                  <c:v>62.760000000012525</c:v>
                </c:pt>
                <c:pt idx="7846">
                  <c:v>62.76800000001252</c:v>
                </c:pt>
                <c:pt idx="7847">
                  <c:v>62.776000000012516</c:v>
                </c:pt>
                <c:pt idx="7848">
                  <c:v>62.784000000012504</c:v>
                </c:pt>
                <c:pt idx="7849">
                  <c:v>62.792000000012536</c:v>
                </c:pt>
                <c:pt idx="7850">
                  <c:v>62.800000000012503</c:v>
                </c:pt>
                <c:pt idx="7851">
                  <c:v>62.808000000012527</c:v>
                </c:pt>
                <c:pt idx="7852">
                  <c:v>62.816000000012522</c:v>
                </c:pt>
                <c:pt idx="7853">
                  <c:v>62.824000000012525</c:v>
                </c:pt>
                <c:pt idx="7854">
                  <c:v>62.832000000012542</c:v>
                </c:pt>
                <c:pt idx="7855">
                  <c:v>62.840000000012523</c:v>
                </c:pt>
                <c:pt idx="7856">
                  <c:v>62.84800000001254</c:v>
                </c:pt>
                <c:pt idx="7857">
                  <c:v>62.856000000012529</c:v>
                </c:pt>
                <c:pt idx="7858">
                  <c:v>62.864000000012538</c:v>
                </c:pt>
                <c:pt idx="7859">
                  <c:v>62.872000000012555</c:v>
                </c:pt>
                <c:pt idx="7860">
                  <c:v>62.880000000012544</c:v>
                </c:pt>
                <c:pt idx="7861">
                  <c:v>62.888000000012553</c:v>
                </c:pt>
                <c:pt idx="7862">
                  <c:v>62.896000000012563</c:v>
                </c:pt>
                <c:pt idx="7863">
                  <c:v>62.904000000012559</c:v>
                </c:pt>
                <c:pt idx="7864">
                  <c:v>62.912000000012554</c:v>
                </c:pt>
                <c:pt idx="7865">
                  <c:v>62.920000000012578</c:v>
                </c:pt>
                <c:pt idx="7866">
                  <c:v>62.928000000012595</c:v>
                </c:pt>
                <c:pt idx="7867">
                  <c:v>62.936000000012584</c:v>
                </c:pt>
                <c:pt idx="7868">
                  <c:v>62.944000000012579</c:v>
                </c:pt>
                <c:pt idx="7869">
                  <c:v>62.952000000012575</c:v>
                </c:pt>
                <c:pt idx="7870">
                  <c:v>62.960000000012592</c:v>
                </c:pt>
                <c:pt idx="7871">
                  <c:v>62.968000000012594</c:v>
                </c:pt>
                <c:pt idx="7872">
                  <c:v>62.976000000012597</c:v>
                </c:pt>
                <c:pt idx="7873">
                  <c:v>62.9840000000126</c:v>
                </c:pt>
                <c:pt idx="7874">
                  <c:v>62.992000000012624</c:v>
                </c:pt>
                <c:pt idx="7875">
                  <c:v>63.000000000012605</c:v>
                </c:pt>
                <c:pt idx="7876">
                  <c:v>63.008000000012615</c:v>
                </c:pt>
                <c:pt idx="7877">
                  <c:v>63.016000000012617</c:v>
                </c:pt>
                <c:pt idx="7878">
                  <c:v>63.02400000001262</c:v>
                </c:pt>
                <c:pt idx="7879">
                  <c:v>63.032000000012644</c:v>
                </c:pt>
                <c:pt idx="7880">
                  <c:v>63.04000000001264</c:v>
                </c:pt>
                <c:pt idx="7881">
                  <c:v>63.048000000012635</c:v>
                </c:pt>
                <c:pt idx="7882">
                  <c:v>63.056000000012638</c:v>
                </c:pt>
                <c:pt idx="7883">
                  <c:v>63.064000000012641</c:v>
                </c:pt>
                <c:pt idx="7884">
                  <c:v>63.07200000001265</c:v>
                </c:pt>
                <c:pt idx="7885">
                  <c:v>63.080000000012639</c:v>
                </c:pt>
                <c:pt idx="7886">
                  <c:v>63.088000000012649</c:v>
                </c:pt>
                <c:pt idx="7887">
                  <c:v>63.096000000012651</c:v>
                </c:pt>
                <c:pt idx="7888">
                  <c:v>63.104000000012654</c:v>
                </c:pt>
                <c:pt idx="7889">
                  <c:v>63.112000000012671</c:v>
                </c:pt>
                <c:pt idx="7890">
                  <c:v>63.120000000012674</c:v>
                </c:pt>
                <c:pt idx="7891">
                  <c:v>63.12800000001269</c:v>
                </c:pt>
                <c:pt idx="7892">
                  <c:v>63.136000000012672</c:v>
                </c:pt>
                <c:pt idx="7893">
                  <c:v>63.144000000012674</c:v>
                </c:pt>
                <c:pt idx="7894">
                  <c:v>63.152000000012677</c:v>
                </c:pt>
                <c:pt idx="7895">
                  <c:v>63.160000000012701</c:v>
                </c:pt>
                <c:pt idx="7896">
                  <c:v>63.168000000012711</c:v>
                </c:pt>
                <c:pt idx="7897">
                  <c:v>63.176000000012706</c:v>
                </c:pt>
                <c:pt idx="7898">
                  <c:v>63.184000000012702</c:v>
                </c:pt>
                <c:pt idx="7899">
                  <c:v>63.192000000012712</c:v>
                </c:pt>
                <c:pt idx="7900">
                  <c:v>63.200000000012722</c:v>
                </c:pt>
                <c:pt idx="7901">
                  <c:v>63.208000000012717</c:v>
                </c:pt>
                <c:pt idx="7902">
                  <c:v>63.216000000012727</c:v>
                </c:pt>
                <c:pt idx="7903">
                  <c:v>63.224000000012737</c:v>
                </c:pt>
                <c:pt idx="7904">
                  <c:v>63.232000000012732</c:v>
                </c:pt>
                <c:pt idx="7905">
                  <c:v>63.240000000012742</c:v>
                </c:pt>
                <c:pt idx="7906">
                  <c:v>63.248000000012738</c:v>
                </c:pt>
                <c:pt idx="7907">
                  <c:v>63.256000000012747</c:v>
                </c:pt>
                <c:pt idx="7908">
                  <c:v>63.264000000012743</c:v>
                </c:pt>
                <c:pt idx="7909">
                  <c:v>63.272000000012753</c:v>
                </c:pt>
                <c:pt idx="7910">
                  <c:v>63.280000000012755</c:v>
                </c:pt>
                <c:pt idx="7911">
                  <c:v>63.288000000012758</c:v>
                </c:pt>
                <c:pt idx="7912">
                  <c:v>63.296000000012768</c:v>
                </c:pt>
                <c:pt idx="7913">
                  <c:v>63.304000000012742</c:v>
                </c:pt>
                <c:pt idx="7914">
                  <c:v>63.312000000012759</c:v>
                </c:pt>
                <c:pt idx="7915">
                  <c:v>63.320000000012755</c:v>
                </c:pt>
                <c:pt idx="7916">
                  <c:v>63.328000000012779</c:v>
                </c:pt>
                <c:pt idx="7917">
                  <c:v>63.336000000012774</c:v>
                </c:pt>
                <c:pt idx="7918">
                  <c:v>63.34400000001277</c:v>
                </c:pt>
                <c:pt idx="7919">
                  <c:v>63.352000000012794</c:v>
                </c:pt>
                <c:pt idx="7920">
                  <c:v>63.360000000012775</c:v>
                </c:pt>
                <c:pt idx="7921">
                  <c:v>63.368000000012799</c:v>
                </c:pt>
                <c:pt idx="7922">
                  <c:v>63.376000000012795</c:v>
                </c:pt>
                <c:pt idx="7923">
                  <c:v>63.38400000001279</c:v>
                </c:pt>
                <c:pt idx="7924">
                  <c:v>63.392000000012814</c:v>
                </c:pt>
                <c:pt idx="7925">
                  <c:v>63.400000000012795</c:v>
                </c:pt>
                <c:pt idx="7926">
                  <c:v>63.408000000012805</c:v>
                </c:pt>
                <c:pt idx="7927">
                  <c:v>63.416000000012801</c:v>
                </c:pt>
                <c:pt idx="7928">
                  <c:v>63.424000000012825</c:v>
                </c:pt>
                <c:pt idx="7929">
                  <c:v>63.43200000001282</c:v>
                </c:pt>
                <c:pt idx="7930">
                  <c:v>63.440000000012816</c:v>
                </c:pt>
                <c:pt idx="7931">
                  <c:v>63.44800000001284</c:v>
                </c:pt>
                <c:pt idx="7932">
                  <c:v>63.456000000012821</c:v>
                </c:pt>
                <c:pt idx="7933">
                  <c:v>63.464000000012845</c:v>
                </c:pt>
                <c:pt idx="7934">
                  <c:v>63.472000000012841</c:v>
                </c:pt>
                <c:pt idx="7935">
                  <c:v>63.480000000012836</c:v>
                </c:pt>
                <c:pt idx="7936">
                  <c:v>63.488000000012846</c:v>
                </c:pt>
                <c:pt idx="7937">
                  <c:v>63.496000000012856</c:v>
                </c:pt>
                <c:pt idx="7938">
                  <c:v>63.504000000012852</c:v>
                </c:pt>
                <c:pt idx="7939">
                  <c:v>63.512000000012854</c:v>
                </c:pt>
                <c:pt idx="7940">
                  <c:v>63.520000000012871</c:v>
                </c:pt>
                <c:pt idx="7941">
                  <c:v>63.528000000012867</c:v>
                </c:pt>
                <c:pt idx="7942">
                  <c:v>63.536000000012876</c:v>
                </c:pt>
                <c:pt idx="7943">
                  <c:v>63.544000000012858</c:v>
                </c:pt>
                <c:pt idx="7944">
                  <c:v>63.552000000012875</c:v>
                </c:pt>
                <c:pt idx="7945">
                  <c:v>63.560000000012892</c:v>
                </c:pt>
                <c:pt idx="7946">
                  <c:v>63.568000000012887</c:v>
                </c:pt>
                <c:pt idx="7947">
                  <c:v>63.576000000012897</c:v>
                </c:pt>
                <c:pt idx="7948">
                  <c:v>63.584000000012878</c:v>
                </c:pt>
                <c:pt idx="7949">
                  <c:v>63.592000000012902</c:v>
                </c:pt>
                <c:pt idx="7950">
                  <c:v>63.600000000012905</c:v>
                </c:pt>
                <c:pt idx="7951">
                  <c:v>63.608000000012908</c:v>
                </c:pt>
                <c:pt idx="7952">
                  <c:v>63.616000000012903</c:v>
                </c:pt>
                <c:pt idx="7953">
                  <c:v>63.624000000012906</c:v>
                </c:pt>
                <c:pt idx="7954">
                  <c:v>63.632000000012923</c:v>
                </c:pt>
                <c:pt idx="7955">
                  <c:v>63.640000000012904</c:v>
                </c:pt>
                <c:pt idx="7956">
                  <c:v>63.648000000012928</c:v>
                </c:pt>
                <c:pt idx="7957">
                  <c:v>63.656000000012924</c:v>
                </c:pt>
                <c:pt idx="7958">
                  <c:v>63.664000000012926</c:v>
                </c:pt>
                <c:pt idx="7959">
                  <c:v>63.672000000012943</c:v>
                </c:pt>
                <c:pt idx="7960">
                  <c:v>63.680000000012924</c:v>
                </c:pt>
                <c:pt idx="7961">
                  <c:v>63.688000000012948</c:v>
                </c:pt>
                <c:pt idx="7962">
                  <c:v>63.696000000012951</c:v>
                </c:pt>
                <c:pt idx="7963">
                  <c:v>63.704000000012954</c:v>
                </c:pt>
                <c:pt idx="7964">
                  <c:v>63.712000000012964</c:v>
                </c:pt>
                <c:pt idx="7965">
                  <c:v>63.720000000012959</c:v>
                </c:pt>
                <c:pt idx="7966">
                  <c:v>63.728000000012969</c:v>
                </c:pt>
                <c:pt idx="7967">
                  <c:v>63.736000000012965</c:v>
                </c:pt>
                <c:pt idx="7968">
                  <c:v>63.744000000012974</c:v>
                </c:pt>
                <c:pt idx="7969">
                  <c:v>63.752000000012984</c:v>
                </c:pt>
                <c:pt idx="7970">
                  <c:v>63.76000000001298</c:v>
                </c:pt>
                <c:pt idx="7971">
                  <c:v>63.768000000012989</c:v>
                </c:pt>
                <c:pt idx="7972">
                  <c:v>63.776000000012985</c:v>
                </c:pt>
                <c:pt idx="7973">
                  <c:v>63.784000000012995</c:v>
                </c:pt>
                <c:pt idx="7974">
                  <c:v>63.792000000013005</c:v>
                </c:pt>
                <c:pt idx="7975">
                  <c:v>63.800000000012986</c:v>
                </c:pt>
                <c:pt idx="7976">
                  <c:v>63.808000000012996</c:v>
                </c:pt>
                <c:pt idx="7977">
                  <c:v>63.816000000012977</c:v>
                </c:pt>
                <c:pt idx="7978">
                  <c:v>63.824000000012994</c:v>
                </c:pt>
                <c:pt idx="7979">
                  <c:v>63.832000000012997</c:v>
                </c:pt>
                <c:pt idx="7980">
                  <c:v>63.840000000012978</c:v>
                </c:pt>
                <c:pt idx="7981">
                  <c:v>63.848000000012973</c:v>
                </c:pt>
                <c:pt idx="7982">
                  <c:v>63.856000000012955</c:v>
                </c:pt>
                <c:pt idx="7983">
                  <c:v>63.864000000012979</c:v>
                </c:pt>
                <c:pt idx="7984">
                  <c:v>63.872000000012974</c:v>
                </c:pt>
                <c:pt idx="7985">
                  <c:v>63.88000000001297</c:v>
                </c:pt>
                <c:pt idx="7986">
                  <c:v>63.888000000012966</c:v>
                </c:pt>
                <c:pt idx="7987">
                  <c:v>63.89600000001299</c:v>
                </c:pt>
                <c:pt idx="7988">
                  <c:v>63.904000000012971</c:v>
                </c:pt>
                <c:pt idx="7989">
                  <c:v>63.912000000012974</c:v>
                </c:pt>
                <c:pt idx="7990">
                  <c:v>63.920000000012976</c:v>
                </c:pt>
                <c:pt idx="7991">
                  <c:v>63.928000000012972</c:v>
                </c:pt>
                <c:pt idx="7992">
                  <c:v>63.936000000012974</c:v>
                </c:pt>
                <c:pt idx="7993">
                  <c:v>63.944000000012963</c:v>
                </c:pt>
                <c:pt idx="7994">
                  <c:v>63.952000000012958</c:v>
                </c:pt>
                <c:pt idx="7995">
                  <c:v>63.960000000012954</c:v>
                </c:pt>
                <c:pt idx="7996">
                  <c:v>63.968000000012964</c:v>
                </c:pt>
                <c:pt idx="7997">
                  <c:v>63.976000000012974</c:v>
                </c:pt>
                <c:pt idx="7998">
                  <c:v>63.984000000012948</c:v>
                </c:pt>
                <c:pt idx="7999">
                  <c:v>63.992000000012965</c:v>
                </c:pt>
                <c:pt idx="8000">
                  <c:v>64.00000000001296</c:v>
                </c:pt>
                <c:pt idx="8001">
                  <c:v>64.008000000012956</c:v>
                </c:pt>
                <c:pt idx="8002">
                  <c:v>64.016000000012966</c:v>
                </c:pt>
                <c:pt idx="8003">
                  <c:v>64.024000000012961</c:v>
                </c:pt>
                <c:pt idx="8004">
                  <c:v>64.032000000012957</c:v>
                </c:pt>
                <c:pt idx="8005">
                  <c:v>64.040000000012967</c:v>
                </c:pt>
                <c:pt idx="8006">
                  <c:v>64.048000000012962</c:v>
                </c:pt>
                <c:pt idx="8007">
                  <c:v>64.056000000012972</c:v>
                </c:pt>
                <c:pt idx="8008">
                  <c:v>64.064000000012967</c:v>
                </c:pt>
                <c:pt idx="8009">
                  <c:v>64.072000000012949</c:v>
                </c:pt>
                <c:pt idx="8010">
                  <c:v>64.080000000012944</c:v>
                </c:pt>
                <c:pt idx="8011">
                  <c:v>64.088000000012954</c:v>
                </c:pt>
                <c:pt idx="8012">
                  <c:v>64.096000000012964</c:v>
                </c:pt>
                <c:pt idx="8013">
                  <c:v>64.104000000012945</c:v>
                </c:pt>
                <c:pt idx="8014">
                  <c:v>64.112000000012941</c:v>
                </c:pt>
                <c:pt idx="8015">
                  <c:v>64.120000000012908</c:v>
                </c:pt>
                <c:pt idx="8016">
                  <c:v>64.128000000012918</c:v>
                </c:pt>
                <c:pt idx="8017">
                  <c:v>64.136000000012942</c:v>
                </c:pt>
                <c:pt idx="8018">
                  <c:v>64.144000000012937</c:v>
                </c:pt>
                <c:pt idx="8019">
                  <c:v>64.152000000012919</c:v>
                </c:pt>
                <c:pt idx="8020">
                  <c:v>64.160000000012928</c:v>
                </c:pt>
                <c:pt idx="8021">
                  <c:v>64.168000000012938</c:v>
                </c:pt>
                <c:pt idx="8022">
                  <c:v>64.176000000012905</c:v>
                </c:pt>
                <c:pt idx="8023">
                  <c:v>64.184000000012929</c:v>
                </c:pt>
                <c:pt idx="8024">
                  <c:v>64.192000000012911</c:v>
                </c:pt>
                <c:pt idx="8025">
                  <c:v>64.200000000012921</c:v>
                </c:pt>
                <c:pt idx="8026">
                  <c:v>64.20800000001293</c:v>
                </c:pt>
                <c:pt idx="8027">
                  <c:v>64.216000000012926</c:v>
                </c:pt>
                <c:pt idx="8028">
                  <c:v>64.224000000012921</c:v>
                </c:pt>
                <c:pt idx="8029">
                  <c:v>64.232000000012917</c:v>
                </c:pt>
                <c:pt idx="8030">
                  <c:v>64.240000000012927</c:v>
                </c:pt>
                <c:pt idx="8031">
                  <c:v>64.248000000012922</c:v>
                </c:pt>
                <c:pt idx="8032">
                  <c:v>64.256000000012932</c:v>
                </c:pt>
                <c:pt idx="8033">
                  <c:v>64.264000000012942</c:v>
                </c:pt>
                <c:pt idx="8034">
                  <c:v>64.272000000012909</c:v>
                </c:pt>
                <c:pt idx="8035">
                  <c:v>64.280000000012933</c:v>
                </c:pt>
                <c:pt idx="8036">
                  <c:v>64.288000000012914</c:v>
                </c:pt>
                <c:pt idx="8037">
                  <c:v>64.296000000012924</c:v>
                </c:pt>
                <c:pt idx="8038">
                  <c:v>64.304000000012906</c:v>
                </c:pt>
                <c:pt idx="8039">
                  <c:v>64.312000000012901</c:v>
                </c:pt>
                <c:pt idx="8040">
                  <c:v>64.320000000012882</c:v>
                </c:pt>
                <c:pt idx="8041">
                  <c:v>64.328000000012878</c:v>
                </c:pt>
                <c:pt idx="8042">
                  <c:v>64.336000000012902</c:v>
                </c:pt>
                <c:pt idx="8043">
                  <c:v>64.344000000012912</c:v>
                </c:pt>
                <c:pt idx="8044">
                  <c:v>64.352000000012879</c:v>
                </c:pt>
                <c:pt idx="8045">
                  <c:v>64.360000000012874</c:v>
                </c:pt>
                <c:pt idx="8046">
                  <c:v>64.36800000001287</c:v>
                </c:pt>
                <c:pt idx="8047">
                  <c:v>64.376000000012851</c:v>
                </c:pt>
                <c:pt idx="8048">
                  <c:v>64.384000000012861</c:v>
                </c:pt>
                <c:pt idx="8049">
                  <c:v>64.392000000012857</c:v>
                </c:pt>
                <c:pt idx="8050">
                  <c:v>64.400000000012867</c:v>
                </c:pt>
                <c:pt idx="8051">
                  <c:v>64.408000000012862</c:v>
                </c:pt>
                <c:pt idx="8052">
                  <c:v>64.416000000012886</c:v>
                </c:pt>
                <c:pt idx="8053">
                  <c:v>64.424000000012867</c:v>
                </c:pt>
                <c:pt idx="8054">
                  <c:v>64.432000000012835</c:v>
                </c:pt>
                <c:pt idx="8055">
                  <c:v>64.440000000012859</c:v>
                </c:pt>
                <c:pt idx="8056">
                  <c:v>64.448000000012826</c:v>
                </c:pt>
                <c:pt idx="8057">
                  <c:v>64.456000000012821</c:v>
                </c:pt>
                <c:pt idx="8058">
                  <c:v>64.464000000012845</c:v>
                </c:pt>
                <c:pt idx="8059">
                  <c:v>64.472000000012812</c:v>
                </c:pt>
                <c:pt idx="8060">
                  <c:v>64.480000000012822</c:v>
                </c:pt>
                <c:pt idx="8061">
                  <c:v>64.488000000012804</c:v>
                </c:pt>
                <c:pt idx="8062">
                  <c:v>64.496000000012828</c:v>
                </c:pt>
                <c:pt idx="8063">
                  <c:v>64.504000000012795</c:v>
                </c:pt>
                <c:pt idx="8064">
                  <c:v>64.51200000001279</c:v>
                </c:pt>
                <c:pt idx="8065">
                  <c:v>64.520000000012786</c:v>
                </c:pt>
                <c:pt idx="8066">
                  <c:v>64.528000000012781</c:v>
                </c:pt>
                <c:pt idx="8067">
                  <c:v>64.536000000012777</c:v>
                </c:pt>
                <c:pt idx="8068">
                  <c:v>64.544000000012801</c:v>
                </c:pt>
                <c:pt idx="8069">
                  <c:v>64.552000000012768</c:v>
                </c:pt>
                <c:pt idx="8070">
                  <c:v>64.560000000012764</c:v>
                </c:pt>
                <c:pt idx="8071">
                  <c:v>64.568000000012773</c:v>
                </c:pt>
                <c:pt idx="8072">
                  <c:v>64.576000000012755</c:v>
                </c:pt>
                <c:pt idx="8073">
                  <c:v>64.584000000012765</c:v>
                </c:pt>
                <c:pt idx="8074">
                  <c:v>64.592000000012746</c:v>
                </c:pt>
                <c:pt idx="8075">
                  <c:v>64.600000000012741</c:v>
                </c:pt>
                <c:pt idx="8076">
                  <c:v>64.608000000012709</c:v>
                </c:pt>
                <c:pt idx="8077">
                  <c:v>64.616000000012733</c:v>
                </c:pt>
                <c:pt idx="8078">
                  <c:v>64.624000000012728</c:v>
                </c:pt>
                <c:pt idx="8079">
                  <c:v>64.63200000001271</c:v>
                </c:pt>
                <c:pt idx="8080">
                  <c:v>64.640000000012733</c:v>
                </c:pt>
                <c:pt idx="8081">
                  <c:v>64.648000000012715</c:v>
                </c:pt>
                <c:pt idx="8082">
                  <c:v>64.65600000001271</c:v>
                </c:pt>
                <c:pt idx="8083">
                  <c:v>64.664000000012706</c:v>
                </c:pt>
                <c:pt idx="8084">
                  <c:v>64.672000000012673</c:v>
                </c:pt>
                <c:pt idx="8085">
                  <c:v>64.680000000012683</c:v>
                </c:pt>
                <c:pt idx="8086">
                  <c:v>64.688000000012678</c:v>
                </c:pt>
                <c:pt idx="8087">
                  <c:v>64.696000000012702</c:v>
                </c:pt>
                <c:pt idx="8088">
                  <c:v>64.704000000012712</c:v>
                </c:pt>
                <c:pt idx="8089">
                  <c:v>64.712000000012694</c:v>
                </c:pt>
                <c:pt idx="8090">
                  <c:v>64.720000000012675</c:v>
                </c:pt>
                <c:pt idx="8091">
                  <c:v>64.728000000012671</c:v>
                </c:pt>
                <c:pt idx="8092">
                  <c:v>64.736000000012666</c:v>
                </c:pt>
                <c:pt idx="8093">
                  <c:v>64.74400000001269</c:v>
                </c:pt>
                <c:pt idx="8094">
                  <c:v>64.752000000012657</c:v>
                </c:pt>
                <c:pt idx="8095">
                  <c:v>64.760000000012667</c:v>
                </c:pt>
                <c:pt idx="8096">
                  <c:v>64.768000000012663</c:v>
                </c:pt>
                <c:pt idx="8097">
                  <c:v>64.776000000012644</c:v>
                </c:pt>
                <c:pt idx="8098">
                  <c:v>64.784000000012668</c:v>
                </c:pt>
                <c:pt idx="8099">
                  <c:v>64.792000000012635</c:v>
                </c:pt>
                <c:pt idx="8100">
                  <c:v>64.800000000012631</c:v>
                </c:pt>
                <c:pt idx="8101">
                  <c:v>64.808000000012612</c:v>
                </c:pt>
                <c:pt idx="8102">
                  <c:v>64.816000000012622</c:v>
                </c:pt>
                <c:pt idx="8103">
                  <c:v>64.824000000012617</c:v>
                </c:pt>
                <c:pt idx="8104">
                  <c:v>64.832000000012613</c:v>
                </c:pt>
                <c:pt idx="8105">
                  <c:v>64.840000000012623</c:v>
                </c:pt>
                <c:pt idx="8106">
                  <c:v>64.84800000001259</c:v>
                </c:pt>
                <c:pt idx="8107">
                  <c:v>64.856000000012585</c:v>
                </c:pt>
                <c:pt idx="8108">
                  <c:v>64.864000000012595</c:v>
                </c:pt>
                <c:pt idx="8109">
                  <c:v>64.872000000012548</c:v>
                </c:pt>
                <c:pt idx="8110">
                  <c:v>64.880000000012572</c:v>
                </c:pt>
                <c:pt idx="8111">
                  <c:v>64.888000000012568</c:v>
                </c:pt>
                <c:pt idx="8112">
                  <c:v>64.896000000012563</c:v>
                </c:pt>
                <c:pt idx="8113">
                  <c:v>64.904000000012601</c:v>
                </c:pt>
                <c:pt idx="8114">
                  <c:v>64.912000000012583</c:v>
                </c:pt>
                <c:pt idx="8115">
                  <c:v>64.920000000012564</c:v>
                </c:pt>
                <c:pt idx="8116">
                  <c:v>64.928000000012545</c:v>
                </c:pt>
                <c:pt idx="8117">
                  <c:v>64.936000000012569</c:v>
                </c:pt>
                <c:pt idx="8118">
                  <c:v>64.944000000012579</c:v>
                </c:pt>
                <c:pt idx="8119">
                  <c:v>64.952000000012532</c:v>
                </c:pt>
                <c:pt idx="8120">
                  <c:v>64.960000000012556</c:v>
                </c:pt>
                <c:pt idx="8121">
                  <c:v>64.968000000012523</c:v>
                </c:pt>
                <c:pt idx="8122">
                  <c:v>64.976000000012533</c:v>
                </c:pt>
                <c:pt idx="8123">
                  <c:v>64.984000000012543</c:v>
                </c:pt>
                <c:pt idx="8124">
                  <c:v>64.992000000012524</c:v>
                </c:pt>
                <c:pt idx="8125">
                  <c:v>65.000000000012506</c:v>
                </c:pt>
                <c:pt idx="8126">
                  <c:v>65.008000000012501</c:v>
                </c:pt>
                <c:pt idx="8127">
                  <c:v>65.016000000012497</c:v>
                </c:pt>
                <c:pt idx="8128">
                  <c:v>65.024000000012492</c:v>
                </c:pt>
                <c:pt idx="8129">
                  <c:v>65.032000000012502</c:v>
                </c:pt>
                <c:pt idx="8130">
                  <c:v>65.040000000012512</c:v>
                </c:pt>
                <c:pt idx="8131">
                  <c:v>65.048000000012493</c:v>
                </c:pt>
                <c:pt idx="8132">
                  <c:v>65.056000000012475</c:v>
                </c:pt>
                <c:pt idx="8133">
                  <c:v>65.064000000012499</c:v>
                </c:pt>
                <c:pt idx="8134">
                  <c:v>65.072000000012451</c:v>
                </c:pt>
                <c:pt idx="8135">
                  <c:v>65.080000000012461</c:v>
                </c:pt>
                <c:pt idx="8136">
                  <c:v>65.088000000012457</c:v>
                </c:pt>
                <c:pt idx="8137">
                  <c:v>65.096000000012467</c:v>
                </c:pt>
                <c:pt idx="8138">
                  <c:v>65.104000000012462</c:v>
                </c:pt>
                <c:pt idx="8139">
                  <c:v>65.112000000012443</c:v>
                </c:pt>
                <c:pt idx="8140">
                  <c:v>65.120000000012439</c:v>
                </c:pt>
                <c:pt idx="8141">
                  <c:v>65.128000000012406</c:v>
                </c:pt>
                <c:pt idx="8142">
                  <c:v>65.13600000001243</c:v>
                </c:pt>
                <c:pt idx="8143">
                  <c:v>65.144000000012426</c:v>
                </c:pt>
                <c:pt idx="8144">
                  <c:v>65.152000000012393</c:v>
                </c:pt>
                <c:pt idx="8145">
                  <c:v>65.160000000012417</c:v>
                </c:pt>
                <c:pt idx="8146">
                  <c:v>65.168000000012412</c:v>
                </c:pt>
                <c:pt idx="8147">
                  <c:v>65.176000000012408</c:v>
                </c:pt>
                <c:pt idx="8148">
                  <c:v>65.184000000012404</c:v>
                </c:pt>
                <c:pt idx="8149">
                  <c:v>65.192000000012399</c:v>
                </c:pt>
                <c:pt idx="8150">
                  <c:v>65.200000000012395</c:v>
                </c:pt>
                <c:pt idx="8151">
                  <c:v>65.20800000001239</c:v>
                </c:pt>
                <c:pt idx="8152">
                  <c:v>65.216000000012414</c:v>
                </c:pt>
                <c:pt idx="8153">
                  <c:v>65.224000000012396</c:v>
                </c:pt>
                <c:pt idx="8154">
                  <c:v>65.232000000012377</c:v>
                </c:pt>
                <c:pt idx="8155">
                  <c:v>65.240000000012401</c:v>
                </c:pt>
                <c:pt idx="8156">
                  <c:v>65.248000000012397</c:v>
                </c:pt>
                <c:pt idx="8157">
                  <c:v>65.256000000012364</c:v>
                </c:pt>
                <c:pt idx="8158">
                  <c:v>65.264000000012416</c:v>
                </c:pt>
                <c:pt idx="8159">
                  <c:v>65.272000000012355</c:v>
                </c:pt>
                <c:pt idx="8160">
                  <c:v>65.280000000012365</c:v>
                </c:pt>
                <c:pt idx="8161">
                  <c:v>65.288000000012346</c:v>
                </c:pt>
                <c:pt idx="8162">
                  <c:v>65.29600000001237</c:v>
                </c:pt>
                <c:pt idx="8163">
                  <c:v>65.304000000012337</c:v>
                </c:pt>
                <c:pt idx="8164">
                  <c:v>65.312000000012333</c:v>
                </c:pt>
                <c:pt idx="8165">
                  <c:v>65.320000000012328</c:v>
                </c:pt>
                <c:pt idx="8166">
                  <c:v>65.32800000001231</c:v>
                </c:pt>
                <c:pt idx="8167">
                  <c:v>65.336000000012334</c:v>
                </c:pt>
                <c:pt idx="8168">
                  <c:v>65.344000000012343</c:v>
                </c:pt>
                <c:pt idx="8169">
                  <c:v>65.35200000001231</c:v>
                </c:pt>
                <c:pt idx="8170">
                  <c:v>65.360000000012306</c:v>
                </c:pt>
                <c:pt idx="8171">
                  <c:v>65.368000000012302</c:v>
                </c:pt>
                <c:pt idx="8172">
                  <c:v>65.376000000012283</c:v>
                </c:pt>
                <c:pt idx="8173">
                  <c:v>65.384000000012293</c:v>
                </c:pt>
                <c:pt idx="8174">
                  <c:v>65.392000000012303</c:v>
                </c:pt>
                <c:pt idx="8175">
                  <c:v>65.400000000012312</c:v>
                </c:pt>
                <c:pt idx="8176">
                  <c:v>65.408000000012294</c:v>
                </c:pt>
                <c:pt idx="8177">
                  <c:v>65.416000000012318</c:v>
                </c:pt>
                <c:pt idx="8178">
                  <c:v>65.424000000012299</c:v>
                </c:pt>
                <c:pt idx="8179">
                  <c:v>65.432000000012266</c:v>
                </c:pt>
                <c:pt idx="8180">
                  <c:v>65.44000000001229</c:v>
                </c:pt>
                <c:pt idx="8181">
                  <c:v>65.448000000012286</c:v>
                </c:pt>
                <c:pt idx="8182">
                  <c:v>65.456000000012267</c:v>
                </c:pt>
                <c:pt idx="8183">
                  <c:v>65.464000000012291</c:v>
                </c:pt>
                <c:pt idx="8184">
                  <c:v>65.472000000012244</c:v>
                </c:pt>
                <c:pt idx="8185">
                  <c:v>65.480000000012268</c:v>
                </c:pt>
                <c:pt idx="8186">
                  <c:v>65.488000000012235</c:v>
                </c:pt>
                <c:pt idx="8187">
                  <c:v>65.496000000012259</c:v>
                </c:pt>
                <c:pt idx="8188">
                  <c:v>65.504000000012226</c:v>
                </c:pt>
                <c:pt idx="8189">
                  <c:v>65.512000000012222</c:v>
                </c:pt>
                <c:pt idx="8190">
                  <c:v>65.520000000012217</c:v>
                </c:pt>
                <c:pt idx="8191">
                  <c:v>65.528000000012213</c:v>
                </c:pt>
                <c:pt idx="8192">
                  <c:v>65.536000000012223</c:v>
                </c:pt>
                <c:pt idx="8193">
                  <c:v>65.544000000012247</c:v>
                </c:pt>
                <c:pt idx="8194">
                  <c:v>65.5520000000122</c:v>
                </c:pt>
                <c:pt idx="8195">
                  <c:v>65.560000000012195</c:v>
                </c:pt>
                <c:pt idx="8196">
                  <c:v>65.568000000012191</c:v>
                </c:pt>
                <c:pt idx="8197">
                  <c:v>65.576000000012186</c:v>
                </c:pt>
                <c:pt idx="8198">
                  <c:v>65.584000000012196</c:v>
                </c:pt>
                <c:pt idx="8199">
                  <c:v>65.592000000012177</c:v>
                </c:pt>
                <c:pt idx="8200">
                  <c:v>65.600000000012173</c:v>
                </c:pt>
                <c:pt idx="8201">
                  <c:v>65.608000000012169</c:v>
                </c:pt>
                <c:pt idx="8202">
                  <c:v>65.616000000012164</c:v>
                </c:pt>
                <c:pt idx="8203">
                  <c:v>65.62400000001216</c:v>
                </c:pt>
                <c:pt idx="8204">
                  <c:v>65.632000000012155</c:v>
                </c:pt>
                <c:pt idx="8205">
                  <c:v>65.640000000012165</c:v>
                </c:pt>
                <c:pt idx="8206">
                  <c:v>65.648000000012146</c:v>
                </c:pt>
                <c:pt idx="8207">
                  <c:v>65.656000000012142</c:v>
                </c:pt>
                <c:pt idx="8208">
                  <c:v>65.664000000012166</c:v>
                </c:pt>
                <c:pt idx="8209">
                  <c:v>65.672000000012119</c:v>
                </c:pt>
                <c:pt idx="8210">
                  <c:v>65.680000000012129</c:v>
                </c:pt>
                <c:pt idx="8211">
                  <c:v>65.68800000001211</c:v>
                </c:pt>
                <c:pt idx="8212">
                  <c:v>65.69600000001212</c:v>
                </c:pt>
                <c:pt idx="8213">
                  <c:v>65.704000000012144</c:v>
                </c:pt>
                <c:pt idx="8214">
                  <c:v>65.712000000012125</c:v>
                </c:pt>
                <c:pt idx="8215">
                  <c:v>65.720000000012107</c:v>
                </c:pt>
                <c:pt idx="8216">
                  <c:v>65.728000000012102</c:v>
                </c:pt>
                <c:pt idx="8217">
                  <c:v>65.736000000012126</c:v>
                </c:pt>
                <c:pt idx="8218">
                  <c:v>65.744000000012122</c:v>
                </c:pt>
                <c:pt idx="8219">
                  <c:v>65.752000000012103</c:v>
                </c:pt>
                <c:pt idx="8220">
                  <c:v>65.760000000012113</c:v>
                </c:pt>
                <c:pt idx="8221">
                  <c:v>65.768000000012094</c:v>
                </c:pt>
                <c:pt idx="8222">
                  <c:v>65.776000000012075</c:v>
                </c:pt>
                <c:pt idx="8223">
                  <c:v>65.784000000012099</c:v>
                </c:pt>
                <c:pt idx="8224">
                  <c:v>65.792000000012067</c:v>
                </c:pt>
                <c:pt idx="8225">
                  <c:v>65.800000000012062</c:v>
                </c:pt>
                <c:pt idx="8226">
                  <c:v>65.808000000012072</c:v>
                </c:pt>
                <c:pt idx="8227">
                  <c:v>65.816000000012082</c:v>
                </c:pt>
                <c:pt idx="8228">
                  <c:v>65.824000000012063</c:v>
                </c:pt>
                <c:pt idx="8229">
                  <c:v>65.832000000012044</c:v>
                </c:pt>
                <c:pt idx="8230">
                  <c:v>65.840000000012068</c:v>
                </c:pt>
                <c:pt idx="8231">
                  <c:v>65.848000000012021</c:v>
                </c:pt>
                <c:pt idx="8232">
                  <c:v>65.856000000012017</c:v>
                </c:pt>
                <c:pt idx="8233">
                  <c:v>65.864000000012027</c:v>
                </c:pt>
                <c:pt idx="8234">
                  <c:v>65.872000000012008</c:v>
                </c:pt>
                <c:pt idx="8235">
                  <c:v>65.880000000012004</c:v>
                </c:pt>
                <c:pt idx="8236">
                  <c:v>65.888000000011971</c:v>
                </c:pt>
                <c:pt idx="8237">
                  <c:v>65.896000000011981</c:v>
                </c:pt>
                <c:pt idx="8238">
                  <c:v>65.90400000001199</c:v>
                </c:pt>
                <c:pt idx="8239">
                  <c:v>65.912000000011986</c:v>
                </c:pt>
                <c:pt idx="8240">
                  <c:v>65.920000000011981</c:v>
                </c:pt>
                <c:pt idx="8241">
                  <c:v>65.928000000011949</c:v>
                </c:pt>
                <c:pt idx="8242">
                  <c:v>65.936000000011973</c:v>
                </c:pt>
                <c:pt idx="8243">
                  <c:v>65.944000000011997</c:v>
                </c:pt>
                <c:pt idx="8244">
                  <c:v>65.95200000001195</c:v>
                </c:pt>
                <c:pt idx="8245">
                  <c:v>65.960000000011973</c:v>
                </c:pt>
                <c:pt idx="8246">
                  <c:v>65.968000000011955</c:v>
                </c:pt>
                <c:pt idx="8247">
                  <c:v>65.97600000001195</c:v>
                </c:pt>
                <c:pt idx="8248">
                  <c:v>65.984000000011946</c:v>
                </c:pt>
                <c:pt idx="8249">
                  <c:v>65.992000000011942</c:v>
                </c:pt>
                <c:pt idx="8250">
                  <c:v>66.000000000011909</c:v>
                </c:pt>
                <c:pt idx="8251">
                  <c:v>66.008000000011918</c:v>
                </c:pt>
                <c:pt idx="8252">
                  <c:v>66.016000000011928</c:v>
                </c:pt>
                <c:pt idx="8253">
                  <c:v>66.02400000001191</c:v>
                </c:pt>
                <c:pt idx="8254">
                  <c:v>66.032000000011919</c:v>
                </c:pt>
                <c:pt idx="8255">
                  <c:v>66.040000000011915</c:v>
                </c:pt>
                <c:pt idx="8256">
                  <c:v>66.048000000011911</c:v>
                </c:pt>
                <c:pt idx="8257">
                  <c:v>66.056000000011878</c:v>
                </c:pt>
                <c:pt idx="8258">
                  <c:v>66.064000000011902</c:v>
                </c:pt>
                <c:pt idx="8259">
                  <c:v>66.072000000011855</c:v>
                </c:pt>
                <c:pt idx="8260">
                  <c:v>66.080000000011879</c:v>
                </c:pt>
                <c:pt idx="8261">
                  <c:v>66.088000000011888</c:v>
                </c:pt>
                <c:pt idx="8262">
                  <c:v>66.096000000011884</c:v>
                </c:pt>
                <c:pt idx="8263">
                  <c:v>66.104000000011879</c:v>
                </c:pt>
                <c:pt idx="8264">
                  <c:v>66.112000000011847</c:v>
                </c:pt>
                <c:pt idx="8265">
                  <c:v>66.120000000011842</c:v>
                </c:pt>
                <c:pt idx="8266">
                  <c:v>66.128000000011824</c:v>
                </c:pt>
                <c:pt idx="8267">
                  <c:v>66.136000000011848</c:v>
                </c:pt>
                <c:pt idx="8268">
                  <c:v>66.144000000011857</c:v>
                </c:pt>
                <c:pt idx="8269">
                  <c:v>66.152000000011824</c:v>
                </c:pt>
                <c:pt idx="8270">
                  <c:v>66.160000000011848</c:v>
                </c:pt>
                <c:pt idx="8271">
                  <c:v>66.168000000011816</c:v>
                </c:pt>
                <c:pt idx="8272">
                  <c:v>66.176000000011797</c:v>
                </c:pt>
                <c:pt idx="8273">
                  <c:v>66.184000000011807</c:v>
                </c:pt>
                <c:pt idx="8274">
                  <c:v>66.192000000011802</c:v>
                </c:pt>
                <c:pt idx="8275">
                  <c:v>66.200000000011812</c:v>
                </c:pt>
                <c:pt idx="8276">
                  <c:v>66.208000000011808</c:v>
                </c:pt>
                <c:pt idx="8277">
                  <c:v>66.216000000011817</c:v>
                </c:pt>
                <c:pt idx="8278">
                  <c:v>66.224000000011813</c:v>
                </c:pt>
                <c:pt idx="8279">
                  <c:v>66.232000000011809</c:v>
                </c:pt>
                <c:pt idx="8280">
                  <c:v>66.240000000011804</c:v>
                </c:pt>
                <c:pt idx="8281">
                  <c:v>66.2480000000118</c:v>
                </c:pt>
                <c:pt idx="8282">
                  <c:v>66.256000000011781</c:v>
                </c:pt>
                <c:pt idx="8283">
                  <c:v>66.264000000011791</c:v>
                </c:pt>
                <c:pt idx="8284">
                  <c:v>66.272000000011758</c:v>
                </c:pt>
                <c:pt idx="8285">
                  <c:v>66.280000000011782</c:v>
                </c:pt>
                <c:pt idx="8286">
                  <c:v>66.288000000011778</c:v>
                </c:pt>
                <c:pt idx="8287">
                  <c:v>66.296000000011773</c:v>
                </c:pt>
                <c:pt idx="8288">
                  <c:v>66.304000000011769</c:v>
                </c:pt>
                <c:pt idx="8289">
                  <c:v>66.31200000001175</c:v>
                </c:pt>
                <c:pt idx="8290">
                  <c:v>66.320000000011731</c:v>
                </c:pt>
                <c:pt idx="8291">
                  <c:v>66.328000000011727</c:v>
                </c:pt>
                <c:pt idx="8292">
                  <c:v>66.336000000011751</c:v>
                </c:pt>
                <c:pt idx="8293">
                  <c:v>66.344000000011746</c:v>
                </c:pt>
                <c:pt idx="8294">
                  <c:v>66.352000000011714</c:v>
                </c:pt>
                <c:pt idx="8295">
                  <c:v>66.360000000011738</c:v>
                </c:pt>
                <c:pt idx="8296">
                  <c:v>66.368000000011719</c:v>
                </c:pt>
                <c:pt idx="8297">
                  <c:v>66.3760000000117</c:v>
                </c:pt>
                <c:pt idx="8298">
                  <c:v>66.38400000001171</c:v>
                </c:pt>
                <c:pt idx="8299">
                  <c:v>66.392000000011691</c:v>
                </c:pt>
                <c:pt idx="8300">
                  <c:v>66.400000000011715</c:v>
                </c:pt>
                <c:pt idx="8301">
                  <c:v>66.408000000011711</c:v>
                </c:pt>
                <c:pt idx="8302">
                  <c:v>66.416000000011707</c:v>
                </c:pt>
                <c:pt idx="8303">
                  <c:v>66.424000000011702</c:v>
                </c:pt>
                <c:pt idx="8304">
                  <c:v>66.432000000011698</c:v>
                </c:pt>
                <c:pt idx="8305">
                  <c:v>66.440000000011693</c:v>
                </c:pt>
                <c:pt idx="8306">
                  <c:v>66.448000000011703</c:v>
                </c:pt>
                <c:pt idx="8307">
                  <c:v>66.456000000011684</c:v>
                </c:pt>
                <c:pt idx="8308">
                  <c:v>66.464000000011694</c:v>
                </c:pt>
                <c:pt idx="8309">
                  <c:v>66.472000000011647</c:v>
                </c:pt>
                <c:pt idx="8310">
                  <c:v>66.480000000011671</c:v>
                </c:pt>
                <c:pt idx="8311">
                  <c:v>66.488000000011652</c:v>
                </c:pt>
                <c:pt idx="8312">
                  <c:v>66.496000000011662</c:v>
                </c:pt>
                <c:pt idx="8313">
                  <c:v>66.504000000011672</c:v>
                </c:pt>
                <c:pt idx="8314">
                  <c:v>66.512000000011653</c:v>
                </c:pt>
                <c:pt idx="8315">
                  <c:v>66.520000000011649</c:v>
                </c:pt>
                <c:pt idx="8316">
                  <c:v>66.528000000011616</c:v>
                </c:pt>
                <c:pt idx="8317">
                  <c:v>66.53600000001164</c:v>
                </c:pt>
                <c:pt idx="8318">
                  <c:v>66.544000000011636</c:v>
                </c:pt>
                <c:pt idx="8319">
                  <c:v>66.552000000011603</c:v>
                </c:pt>
                <c:pt idx="8320">
                  <c:v>66.560000000011613</c:v>
                </c:pt>
                <c:pt idx="8321">
                  <c:v>66.568000000011608</c:v>
                </c:pt>
                <c:pt idx="8322">
                  <c:v>66.576000000011618</c:v>
                </c:pt>
                <c:pt idx="8323">
                  <c:v>66.584000000011613</c:v>
                </c:pt>
                <c:pt idx="8324">
                  <c:v>66.592000000011609</c:v>
                </c:pt>
                <c:pt idx="8325">
                  <c:v>66.600000000011576</c:v>
                </c:pt>
                <c:pt idx="8326">
                  <c:v>66.608000000011572</c:v>
                </c:pt>
                <c:pt idx="8327">
                  <c:v>66.616000000011582</c:v>
                </c:pt>
                <c:pt idx="8328">
                  <c:v>66.624000000011563</c:v>
                </c:pt>
                <c:pt idx="8329">
                  <c:v>66.632000000011558</c:v>
                </c:pt>
                <c:pt idx="8330">
                  <c:v>66.640000000011582</c:v>
                </c:pt>
                <c:pt idx="8331">
                  <c:v>66.648000000011578</c:v>
                </c:pt>
                <c:pt idx="8332">
                  <c:v>66.656000000011559</c:v>
                </c:pt>
                <c:pt idx="8333">
                  <c:v>66.664000000011555</c:v>
                </c:pt>
                <c:pt idx="8334">
                  <c:v>66.672000000011508</c:v>
                </c:pt>
                <c:pt idx="8335">
                  <c:v>66.680000000011518</c:v>
                </c:pt>
                <c:pt idx="8336">
                  <c:v>66.688000000011499</c:v>
                </c:pt>
                <c:pt idx="8337">
                  <c:v>66.696000000011509</c:v>
                </c:pt>
                <c:pt idx="8338">
                  <c:v>66.704000000011533</c:v>
                </c:pt>
                <c:pt idx="8339">
                  <c:v>66.712000000011528</c:v>
                </c:pt>
                <c:pt idx="8340">
                  <c:v>66.72000000001151</c:v>
                </c:pt>
                <c:pt idx="8341">
                  <c:v>66.728000000011519</c:v>
                </c:pt>
                <c:pt idx="8342">
                  <c:v>66.736000000011515</c:v>
                </c:pt>
                <c:pt idx="8343">
                  <c:v>66.744000000011525</c:v>
                </c:pt>
                <c:pt idx="8344">
                  <c:v>66.752000000011478</c:v>
                </c:pt>
                <c:pt idx="8345">
                  <c:v>66.760000000011502</c:v>
                </c:pt>
                <c:pt idx="8346">
                  <c:v>66.768000000011483</c:v>
                </c:pt>
                <c:pt idx="8347">
                  <c:v>66.776000000011479</c:v>
                </c:pt>
                <c:pt idx="8348">
                  <c:v>66.784000000011503</c:v>
                </c:pt>
                <c:pt idx="8349">
                  <c:v>66.792000000011484</c:v>
                </c:pt>
                <c:pt idx="8350">
                  <c:v>66.80000000001148</c:v>
                </c:pt>
                <c:pt idx="8351">
                  <c:v>66.808000000011447</c:v>
                </c:pt>
                <c:pt idx="8352">
                  <c:v>66.816000000011471</c:v>
                </c:pt>
                <c:pt idx="8353">
                  <c:v>66.824000000011452</c:v>
                </c:pt>
                <c:pt idx="8354">
                  <c:v>66.832000000011448</c:v>
                </c:pt>
                <c:pt idx="8355">
                  <c:v>66.840000000011457</c:v>
                </c:pt>
                <c:pt idx="8356">
                  <c:v>66.848000000011453</c:v>
                </c:pt>
                <c:pt idx="8357">
                  <c:v>66.856000000011448</c:v>
                </c:pt>
                <c:pt idx="8358">
                  <c:v>66.864000000011444</c:v>
                </c:pt>
                <c:pt idx="8359">
                  <c:v>66.872000000011397</c:v>
                </c:pt>
                <c:pt idx="8360">
                  <c:v>66.880000000011407</c:v>
                </c:pt>
                <c:pt idx="8361">
                  <c:v>66.888000000011402</c:v>
                </c:pt>
                <c:pt idx="8362">
                  <c:v>66.896000000011412</c:v>
                </c:pt>
                <c:pt idx="8363">
                  <c:v>66.904000000011422</c:v>
                </c:pt>
                <c:pt idx="8364">
                  <c:v>66.912000000011417</c:v>
                </c:pt>
                <c:pt idx="8365">
                  <c:v>66.920000000011413</c:v>
                </c:pt>
                <c:pt idx="8366">
                  <c:v>66.928000000011409</c:v>
                </c:pt>
                <c:pt idx="8367">
                  <c:v>66.936000000011404</c:v>
                </c:pt>
                <c:pt idx="8368">
                  <c:v>66.944000000011428</c:v>
                </c:pt>
                <c:pt idx="8369">
                  <c:v>66.952000000011381</c:v>
                </c:pt>
                <c:pt idx="8370">
                  <c:v>66.960000000011391</c:v>
                </c:pt>
                <c:pt idx="8371">
                  <c:v>66.968000000011386</c:v>
                </c:pt>
                <c:pt idx="8372">
                  <c:v>66.976000000011382</c:v>
                </c:pt>
                <c:pt idx="8373">
                  <c:v>66.984000000011392</c:v>
                </c:pt>
                <c:pt idx="8374">
                  <c:v>66.992000000011373</c:v>
                </c:pt>
                <c:pt idx="8375">
                  <c:v>67.000000000011369</c:v>
                </c:pt>
                <c:pt idx="8376">
                  <c:v>67.00800000001135</c:v>
                </c:pt>
                <c:pt idx="8377">
                  <c:v>67.01600000001136</c:v>
                </c:pt>
                <c:pt idx="8378">
                  <c:v>67.024000000011355</c:v>
                </c:pt>
                <c:pt idx="8379">
                  <c:v>67.032000000011351</c:v>
                </c:pt>
                <c:pt idx="8380">
                  <c:v>67.040000000011347</c:v>
                </c:pt>
                <c:pt idx="8381">
                  <c:v>67.048000000011342</c:v>
                </c:pt>
                <c:pt idx="8382">
                  <c:v>67.056000000011338</c:v>
                </c:pt>
                <c:pt idx="8383">
                  <c:v>67.064000000011333</c:v>
                </c:pt>
                <c:pt idx="8384">
                  <c:v>67.0720000000113</c:v>
                </c:pt>
                <c:pt idx="8385">
                  <c:v>67.08000000001131</c:v>
                </c:pt>
                <c:pt idx="8386">
                  <c:v>67.088000000011291</c:v>
                </c:pt>
                <c:pt idx="8387">
                  <c:v>67.096000000011315</c:v>
                </c:pt>
                <c:pt idx="8388">
                  <c:v>67.104000000011311</c:v>
                </c:pt>
                <c:pt idx="8389">
                  <c:v>67.112000000011278</c:v>
                </c:pt>
                <c:pt idx="8390">
                  <c:v>67.120000000011288</c:v>
                </c:pt>
                <c:pt idx="8391">
                  <c:v>67.128000000011269</c:v>
                </c:pt>
                <c:pt idx="8392">
                  <c:v>67.136000000011279</c:v>
                </c:pt>
                <c:pt idx="8393">
                  <c:v>67.144000000011303</c:v>
                </c:pt>
                <c:pt idx="8394">
                  <c:v>67.152000000011256</c:v>
                </c:pt>
                <c:pt idx="8395">
                  <c:v>67.16000000001128</c:v>
                </c:pt>
                <c:pt idx="8396">
                  <c:v>67.168000000011247</c:v>
                </c:pt>
                <c:pt idx="8397">
                  <c:v>67.176000000011243</c:v>
                </c:pt>
                <c:pt idx="8398">
                  <c:v>67.184000000011252</c:v>
                </c:pt>
                <c:pt idx="8399">
                  <c:v>67.192000000011248</c:v>
                </c:pt>
                <c:pt idx="8400">
                  <c:v>67.200000000011272</c:v>
                </c:pt>
                <c:pt idx="8401">
                  <c:v>67.208000000011253</c:v>
                </c:pt>
                <c:pt idx="8402">
                  <c:v>67.216000000011263</c:v>
                </c:pt>
                <c:pt idx="8403">
                  <c:v>67.224000000011245</c:v>
                </c:pt>
                <c:pt idx="8404">
                  <c:v>67.23200000001124</c:v>
                </c:pt>
                <c:pt idx="8405">
                  <c:v>67.240000000011236</c:v>
                </c:pt>
                <c:pt idx="8406">
                  <c:v>67.248000000011231</c:v>
                </c:pt>
                <c:pt idx="8407">
                  <c:v>67.256000000011213</c:v>
                </c:pt>
                <c:pt idx="8408">
                  <c:v>67.264000000011222</c:v>
                </c:pt>
                <c:pt idx="8409">
                  <c:v>67.272000000011218</c:v>
                </c:pt>
                <c:pt idx="8410">
                  <c:v>67.280000000011214</c:v>
                </c:pt>
                <c:pt idx="8411">
                  <c:v>67.288000000011209</c:v>
                </c:pt>
                <c:pt idx="8412">
                  <c:v>67.296000000011205</c:v>
                </c:pt>
                <c:pt idx="8413">
                  <c:v>67.3040000000112</c:v>
                </c:pt>
                <c:pt idx="8414">
                  <c:v>67.312000000011182</c:v>
                </c:pt>
                <c:pt idx="8415">
                  <c:v>67.320000000011163</c:v>
                </c:pt>
                <c:pt idx="8416">
                  <c:v>67.328000000011158</c:v>
                </c:pt>
                <c:pt idx="8417">
                  <c:v>67.336000000011182</c:v>
                </c:pt>
                <c:pt idx="8418">
                  <c:v>67.344000000011192</c:v>
                </c:pt>
                <c:pt idx="8419">
                  <c:v>67.352000000011159</c:v>
                </c:pt>
                <c:pt idx="8420">
                  <c:v>67.360000000011169</c:v>
                </c:pt>
                <c:pt idx="8421">
                  <c:v>67.368000000011151</c:v>
                </c:pt>
                <c:pt idx="8422">
                  <c:v>67.376000000011132</c:v>
                </c:pt>
                <c:pt idx="8423">
                  <c:v>67.384000000011156</c:v>
                </c:pt>
                <c:pt idx="8424">
                  <c:v>67.392000000011151</c:v>
                </c:pt>
                <c:pt idx="8425">
                  <c:v>67.400000000011147</c:v>
                </c:pt>
                <c:pt idx="8426">
                  <c:v>67.408000000011143</c:v>
                </c:pt>
                <c:pt idx="8427">
                  <c:v>67.416000000011167</c:v>
                </c:pt>
                <c:pt idx="8428">
                  <c:v>67.424000000011134</c:v>
                </c:pt>
                <c:pt idx="8429">
                  <c:v>67.432000000011129</c:v>
                </c:pt>
                <c:pt idx="8430">
                  <c:v>67.440000000011125</c:v>
                </c:pt>
                <c:pt idx="8431">
                  <c:v>67.44800000001112</c:v>
                </c:pt>
                <c:pt idx="8432">
                  <c:v>67.456000000011116</c:v>
                </c:pt>
                <c:pt idx="8433">
                  <c:v>67.464000000011126</c:v>
                </c:pt>
                <c:pt idx="8434">
                  <c:v>67.472000000011079</c:v>
                </c:pt>
                <c:pt idx="8435">
                  <c:v>67.480000000011103</c:v>
                </c:pt>
                <c:pt idx="8436">
                  <c:v>67.488000000011098</c:v>
                </c:pt>
                <c:pt idx="8437">
                  <c:v>67.496000000011094</c:v>
                </c:pt>
                <c:pt idx="8438">
                  <c:v>67.504000000011104</c:v>
                </c:pt>
                <c:pt idx="8439">
                  <c:v>67.512000000011085</c:v>
                </c:pt>
                <c:pt idx="8440">
                  <c:v>67.52000000001108</c:v>
                </c:pt>
                <c:pt idx="8441">
                  <c:v>67.528000000011048</c:v>
                </c:pt>
                <c:pt idx="8442">
                  <c:v>67.536000000011072</c:v>
                </c:pt>
                <c:pt idx="8443">
                  <c:v>67.544000000011067</c:v>
                </c:pt>
                <c:pt idx="8444">
                  <c:v>67.552000000011049</c:v>
                </c:pt>
                <c:pt idx="8445">
                  <c:v>67.560000000011073</c:v>
                </c:pt>
                <c:pt idx="8446">
                  <c:v>67.568000000011054</c:v>
                </c:pt>
                <c:pt idx="8447">
                  <c:v>67.576000000011049</c:v>
                </c:pt>
                <c:pt idx="8448">
                  <c:v>67.584000000011045</c:v>
                </c:pt>
                <c:pt idx="8449">
                  <c:v>67.592000000011041</c:v>
                </c:pt>
                <c:pt idx="8450">
                  <c:v>67.600000000011008</c:v>
                </c:pt>
                <c:pt idx="8451">
                  <c:v>67.608000000011018</c:v>
                </c:pt>
                <c:pt idx="8452">
                  <c:v>67.616000000011013</c:v>
                </c:pt>
                <c:pt idx="8453">
                  <c:v>67.624000000011009</c:v>
                </c:pt>
                <c:pt idx="8454">
                  <c:v>67.632000000011018</c:v>
                </c:pt>
                <c:pt idx="8455">
                  <c:v>67.640000000011014</c:v>
                </c:pt>
                <c:pt idx="8456">
                  <c:v>67.64800000001101</c:v>
                </c:pt>
                <c:pt idx="8457">
                  <c:v>67.656000000010977</c:v>
                </c:pt>
                <c:pt idx="8458">
                  <c:v>67.664000000011001</c:v>
                </c:pt>
                <c:pt idx="8459">
                  <c:v>67.672000000010954</c:v>
                </c:pt>
                <c:pt idx="8460">
                  <c:v>67.680000000010978</c:v>
                </c:pt>
                <c:pt idx="8461">
                  <c:v>67.688000000010959</c:v>
                </c:pt>
                <c:pt idx="8462">
                  <c:v>67.696000000010983</c:v>
                </c:pt>
                <c:pt idx="8463">
                  <c:v>67.704000000010993</c:v>
                </c:pt>
                <c:pt idx="8464">
                  <c:v>67.712000000010974</c:v>
                </c:pt>
                <c:pt idx="8465">
                  <c:v>67.72000000001097</c:v>
                </c:pt>
                <c:pt idx="8466">
                  <c:v>67.728000000010951</c:v>
                </c:pt>
                <c:pt idx="8467">
                  <c:v>67.736000000010961</c:v>
                </c:pt>
                <c:pt idx="8468">
                  <c:v>67.744000000010985</c:v>
                </c:pt>
                <c:pt idx="8469">
                  <c:v>67.752000000010938</c:v>
                </c:pt>
                <c:pt idx="8470">
                  <c:v>67.760000000010933</c:v>
                </c:pt>
                <c:pt idx="8471">
                  <c:v>67.768000000010929</c:v>
                </c:pt>
                <c:pt idx="8472">
                  <c:v>67.77600000001091</c:v>
                </c:pt>
                <c:pt idx="8473">
                  <c:v>67.78400000001092</c:v>
                </c:pt>
                <c:pt idx="8474">
                  <c:v>67.792000000010916</c:v>
                </c:pt>
                <c:pt idx="8475">
                  <c:v>67.800000000010911</c:v>
                </c:pt>
                <c:pt idx="8476">
                  <c:v>67.808000000010878</c:v>
                </c:pt>
                <c:pt idx="8477">
                  <c:v>67.816000000010902</c:v>
                </c:pt>
                <c:pt idx="8478">
                  <c:v>67.824000000010898</c:v>
                </c:pt>
                <c:pt idx="8479">
                  <c:v>67.832000000010879</c:v>
                </c:pt>
                <c:pt idx="8480">
                  <c:v>67.840000000010903</c:v>
                </c:pt>
                <c:pt idx="8481">
                  <c:v>67.848000000010884</c:v>
                </c:pt>
                <c:pt idx="8482">
                  <c:v>67.85600000001088</c:v>
                </c:pt>
                <c:pt idx="8483">
                  <c:v>67.864000000010876</c:v>
                </c:pt>
                <c:pt idx="8484">
                  <c:v>67.872000000010843</c:v>
                </c:pt>
                <c:pt idx="8485">
                  <c:v>67.880000000010853</c:v>
                </c:pt>
                <c:pt idx="8486">
                  <c:v>67.888000000010848</c:v>
                </c:pt>
                <c:pt idx="8487">
                  <c:v>67.896000000010872</c:v>
                </c:pt>
                <c:pt idx="8488">
                  <c:v>67.904000000010882</c:v>
                </c:pt>
                <c:pt idx="8489">
                  <c:v>67.912000000010863</c:v>
                </c:pt>
                <c:pt idx="8490">
                  <c:v>67.920000000010845</c:v>
                </c:pt>
                <c:pt idx="8491">
                  <c:v>67.92800000001084</c:v>
                </c:pt>
                <c:pt idx="8492">
                  <c:v>67.936000000010836</c:v>
                </c:pt>
                <c:pt idx="8493">
                  <c:v>67.94400000001086</c:v>
                </c:pt>
                <c:pt idx="8494">
                  <c:v>67.952000000010813</c:v>
                </c:pt>
                <c:pt idx="8495">
                  <c:v>67.960000000010822</c:v>
                </c:pt>
                <c:pt idx="8496">
                  <c:v>67.968000000010832</c:v>
                </c:pt>
                <c:pt idx="8497">
                  <c:v>67.976000000010814</c:v>
                </c:pt>
                <c:pt idx="8498">
                  <c:v>67.984000000010823</c:v>
                </c:pt>
                <c:pt idx="8499">
                  <c:v>67.992000000010805</c:v>
                </c:pt>
                <c:pt idx="8500">
                  <c:v>68.0000000000108</c:v>
                </c:pt>
                <c:pt idx="8501">
                  <c:v>68.008000000010782</c:v>
                </c:pt>
                <c:pt idx="8502">
                  <c:v>68.016000000010791</c:v>
                </c:pt>
                <c:pt idx="8503">
                  <c:v>68.024000000010787</c:v>
                </c:pt>
                <c:pt idx="8504">
                  <c:v>68.032000000010783</c:v>
                </c:pt>
                <c:pt idx="8505">
                  <c:v>68.040000000010792</c:v>
                </c:pt>
                <c:pt idx="8506">
                  <c:v>68.048000000010774</c:v>
                </c:pt>
                <c:pt idx="8507">
                  <c:v>68.056000000010769</c:v>
                </c:pt>
                <c:pt idx="8508">
                  <c:v>68.064000000010765</c:v>
                </c:pt>
                <c:pt idx="8509">
                  <c:v>68.072000000010732</c:v>
                </c:pt>
                <c:pt idx="8510">
                  <c:v>68.080000000010756</c:v>
                </c:pt>
                <c:pt idx="8511">
                  <c:v>68.088000000010751</c:v>
                </c:pt>
                <c:pt idx="8512">
                  <c:v>68.096000000010747</c:v>
                </c:pt>
                <c:pt idx="8513">
                  <c:v>68.104000000010743</c:v>
                </c:pt>
                <c:pt idx="8514">
                  <c:v>68.112000000010738</c:v>
                </c:pt>
                <c:pt idx="8515">
                  <c:v>68.120000000010705</c:v>
                </c:pt>
                <c:pt idx="8516">
                  <c:v>68.128000000010701</c:v>
                </c:pt>
                <c:pt idx="8517">
                  <c:v>68.136000000010711</c:v>
                </c:pt>
                <c:pt idx="8518">
                  <c:v>68.14400000001072</c:v>
                </c:pt>
                <c:pt idx="8519">
                  <c:v>68.152000000010688</c:v>
                </c:pt>
                <c:pt idx="8520">
                  <c:v>68.160000000010712</c:v>
                </c:pt>
                <c:pt idx="8521">
                  <c:v>68.168000000010679</c:v>
                </c:pt>
                <c:pt idx="8522">
                  <c:v>68.176000000010688</c:v>
                </c:pt>
                <c:pt idx="8523">
                  <c:v>68.184000000010698</c:v>
                </c:pt>
                <c:pt idx="8524">
                  <c:v>68.19200000001068</c:v>
                </c:pt>
                <c:pt idx="8525">
                  <c:v>68.200000000010704</c:v>
                </c:pt>
                <c:pt idx="8526">
                  <c:v>68.208000000010685</c:v>
                </c:pt>
                <c:pt idx="8527">
                  <c:v>68.216000000010695</c:v>
                </c:pt>
                <c:pt idx="8528">
                  <c:v>68.224000000010676</c:v>
                </c:pt>
                <c:pt idx="8529">
                  <c:v>68.232000000010672</c:v>
                </c:pt>
                <c:pt idx="8530">
                  <c:v>68.240000000010667</c:v>
                </c:pt>
                <c:pt idx="8531">
                  <c:v>68.248000000010663</c:v>
                </c:pt>
                <c:pt idx="8532">
                  <c:v>68.256000000010673</c:v>
                </c:pt>
                <c:pt idx="8533">
                  <c:v>68.264000000010682</c:v>
                </c:pt>
                <c:pt idx="8534">
                  <c:v>68.27200000001065</c:v>
                </c:pt>
                <c:pt idx="8535">
                  <c:v>68.280000000010645</c:v>
                </c:pt>
                <c:pt idx="8536">
                  <c:v>68.288000000010641</c:v>
                </c:pt>
                <c:pt idx="8537">
                  <c:v>68.296000000010636</c:v>
                </c:pt>
                <c:pt idx="8538">
                  <c:v>68.304000000010632</c:v>
                </c:pt>
                <c:pt idx="8539">
                  <c:v>68.312000000010613</c:v>
                </c:pt>
                <c:pt idx="8540">
                  <c:v>68.320000000010609</c:v>
                </c:pt>
                <c:pt idx="8541">
                  <c:v>68.328000000010618</c:v>
                </c:pt>
                <c:pt idx="8542">
                  <c:v>68.336000000010614</c:v>
                </c:pt>
                <c:pt idx="8543">
                  <c:v>68.344000000010624</c:v>
                </c:pt>
                <c:pt idx="8544">
                  <c:v>68.352000000010577</c:v>
                </c:pt>
                <c:pt idx="8545">
                  <c:v>68.360000000010601</c:v>
                </c:pt>
                <c:pt idx="8546">
                  <c:v>68.368000000010582</c:v>
                </c:pt>
                <c:pt idx="8547">
                  <c:v>68.376000000010578</c:v>
                </c:pt>
                <c:pt idx="8548">
                  <c:v>68.384000000010587</c:v>
                </c:pt>
                <c:pt idx="8549">
                  <c:v>68.392000000010583</c:v>
                </c:pt>
                <c:pt idx="8550">
                  <c:v>68.400000000010593</c:v>
                </c:pt>
                <c:pt idx="8551">
                  <c:v>68.408000000010574</c:v>
                </c:pt>
                <c:pt idx="8552">
                  <c:v>68.416000000010598</c:v>
                </c:pt>
                <c:pt idx="8553">
                  <c:v>68.424000000010565</c:v>
                </c:pt>
                <c:pt idx="8554">
                  <c:v>68.432000000010561</c:v>
                </c:pt>
                <c:pt idx="8555">
                  <c:v>68.440000000010585</c:v>
                </c:pt>
                <c:pt idx="8556">
                  <c:v>68.448000000010566</c:v>
                </c:pt>
                <c:pt idx="8557">
                  <c:v>68.456000000010562</c:v>
                </c:pt>
                <c:pt idx="8558">
                  <c:v>68.464000000010572</c:v>
                </c:pt>
                <c:pt idx="8559">
                  <c:v>68.472000000010539</c:v>
                </c:pt>
                <c:pt idx="8560">
                  <c:v>68.480000000010534</c:v>
                </c:pt>
                <c:pt idx="8561">
                  <c:v>68.48800000001053</c:v>
                </c:pt>
                <c:pt idx="8562">
                  <c:v>68.496000000010525</c:v>
                </c:pt>
                <c:pt idx="8563">
                  <c:v>68.504000000010521</c:v>
                </c:pt>
                <c:pt idx="8564">
                  <c:v>68.512000000010516</c:v>
                </c:pt>
                <c:pt idx="8565">
                  <c:v>68.520000000010512</c:v>
                </c:pt>
                <c:pt idx="8566">
                  <c:v>68.528000000010508</c:v>
                </c:pt>
                <c:pt idx="8567">
                  <c:v>68.536000000010503</c:v>
                </c:pt>
                <c:pt idx="8568">
                  <c:v>68.544000000010527</c:v>
                </c:pt>
                <c:pt idx="8569">
                  <c:v>68.55200000001048</c:v>
                </c:pt>
                <c:pt idx="8570">
                  <c:v>68.56000000001049</c:v>
                </c:pt>
                <c:pt idx="8571">
                  <c:v>68.568000000010485</c:v>
                </c:pt>
                <c:pt idx="8572">
                  <c:v>68.576000000010481</c:v>
                </c:pt>
                <c:pt idx="8573">
                  <c:v>68.584000000010477</c:v>
                </c:pt>
                <c:pt idx="8574">
                  <c:v>68.592000000010472</c:v>
                </c:pt>
                <c:pt idx="8575">
                  <c:v>68.600000000010468</c:v>
                </c:pt>
                <c:pt idx="8576">
                  <c:v>68.608000000010449</c:v>
                </c:pt>
                <c:pt idx="8577">
                  <c:v>68.616000000010473</c:v>
                </c:pt>
                <c:pt idx="8578">
                  <c:v>68.624000000010454</c:v>
                </c:pt>
                <c:pt idx="8579">
                  <c:v>68.63200000001045</c:v>
                </c:pt>
                <c:pt idx="8580">
                  <c:v>68.640000000010446</c:v>
                </c:pt>
                <c:pt idx="8581">
                  <c:v>68.648000000010441</c:v>
                </c:pt>
                <c:pt idx="8582">
                  <c:v>68.656000000010408</c:v>
                </c:pt>
                <c:pt idx="8583">
                  <c:v>68.664000000010432</c:v>
                </c:pt>
                <c:pt idx="8584">
                  <c:v>68.672000000010399</c:v>
                </c:pt>
                <c:pt idx="8585">
                  <c:v>68.680000000010409</c:v>
                </c:pt>
                <c:pt idx="8586">
                  <c:v>68.688000000010419</c:v>
                </c:pt>
                <c:pt idx="8587">
                  <c:v>68.696000000010415</c:v>
                </c:pt>
                <c:pt idx="8588">
                  <c:v>68.704000000010424</c:v>
                </c:pt>
                <c:pt idx="8589">
                  <c:v>68.712000000010406</c:v>
                </c:pt>
                <c:pt idx="8590">
                  <c:v>68.720000000010401</c:v>
                </c:pt>
                <c:pt idx="8591">
                  <c:v>68.728000000010383</c:v>
                </c:pt>
                <c:pt idx="8592">
                  <c:v>68.736000000010392</c:v>
                </c:pt>
                <c:pt idx="8593">
                  <c:v>68.744000000010431</c:v>
                </c:pt>
                <c:pt idx="8594">
                  <c:v>68.752000000010383</c:v>
                </c:pt>
                <c:pt idx="8595">
                  <c:v>68.760000000010393</c:v>
                </c:pt>
                <c:pt idx="8596">
                  <c:v>68.768000000010375</c:v>
                </c:pt>
                <c:pt idx="8597">
                  <c:v>68.77600000001037</c:v>
                </c:pt>
                <c:pt idx="8598">
                  <c:v>68.784000000010366</c:v>
                </c:pt>
                <c:pt idx="8599">
                  <c:v>68.792000000010361</c:v>
                </c:pt>
                <c:pt idx="8600">
                  <c:v>68.800000000010357</c:v>
                </c:pt>
                <c:pt idx="8601">
                  <c:v>68.808000000010352</c:v>
                </c:pt>
                <c:pt idx="8602">
                  <c:v>68.816000000010362</c:v>
                </c:pt>
                <c:pt idx="8603">
                  <c:v>68.824000000010344</c:v>
                </c:pt>
                <c:pt idx="8604">
                  <c:v>68.832000000010339</c:v>
                </c:pt>
                <c:pt idx="8605">
                  <c:v>68.840000000010335</c:v>
                </c:pt>
                <c:pt idx="8606">
                  <c:v>68.84800000001033</c:v>
                </c:pt>
                <c:pt idx="8607">
                  <c:v>68.856000000010312</c:v>
                </c:pt>
                <c:pt idx="8608">
                  <c:v>68.864000000010321</c:v>
                </c:pt>
                <c:pt idx="8609">
                  <c:v>68.872000000010289</c:v>
                </c:pt>
                <c:pt idx="8610">
                  <c:v>68.880000000010313</c:v>
                </c:pt>
                <c:pt idx="8611">
                  <c:v>68.888000000010308</c:v>
                </c:pt>
                <c:pt idx="8612">
                  <c:v>68.896000000010304</c:v>
                </c:pt>
                <c:pt idx="8613">
                  <c:v>68.904000000010313</c:v>
                </c:pt>
                <c:pt idx="8614">
                  <c:v>68.912000000010295</c:v>
                </c:pt>
                <c:pt idx="8615">
                  <c:v>68.920000000010276</c:v>
                </c:pt>
                <c:pt idx="8616">
                  <c:v>68.928000000010272</c:v>
                </c:pt>
                <c:pt idx="8617">
                  <c:v>68.936000000010267</c:v>
                </c:pt>
                <c:pt idx="8618">
                  <c:v>68.944000000010291</c:v>
                </c:pt>
                <c:pt idx="8619">
                  <c:v>68.952000000010273</c:v>
                </c:pt>
                <c:pt idx="8620">
                  <c:v>68.960000000010282</c:v>
                </c:pt>
                <c:pt idx="8621">
                  <c:v>68.968000000010264</c:v>
                </c:pt>
                <c:pt idx="8622">
                  <c:v>68.976000000010245</c:v>
                </c:pt>
                <c:pt idx="8623">
                  <c:v>68.984000000010269</c:v>
                </c:pt>
                <c:pt idx="8624">
                  <c:v>68.992000000010236</c:v>
                </c:pt>
                <c:pt idx="8625">
                  <c:v>69.000000000010232</c:v>
                </c:pt>
                <c:pt idx="8626">
                  <c:v>69.008000000010213</c:v>
                </c:pt>
                <c:pt idx="8627">
                  <c:v>69.016000000010223</c:v>
                </c:pt>
                <c:pt idx="8628">
                  <c:v>69.024000000010233</c:v>
                </c:pt>
                <c:pt idx="8629">
                  <c:v>69.032000000010214</c:v>
                </c:pt>
                <c:pt idx="8630">
                  <c:v>69.040000000010224</c:v>
                </c:pt>
                <c:pt idx="8631">
                  <c:v>69.048000000010205</c:v>
                </c:pt>
                <c:pt idx="8632">
                  <c:v>69.056000000010201</c:v>
                </c:pt>
                <c:pt idx="8633">
                  <c:v>69.064000000010196</c:v>
                </c:pt>
                <c:pt idx="8634">
                  <c:v>69.072000000010178</c:v>
                </c:pt>
                <c:pt idx="8635">
                  <c:v>69.080000000010187</c:v>
                </c:pt>
                <c:pt idx="8636">
                  <c:v>69.088000000010183</c:v>
                </c:pt>
                <c:pt idx="8637">
                  <c:v>69.096000000010193</c:v>
                </c:pt>
                <c:pt idx="8638">
                  <c:v>69.104000000010174</c:v>
                </c:pt>
                <c:pt idx="8639">
                  <c:v>69.11200000001017</c:v>
                </c:pt>
                <c:pt idx="8640">
                  <c:v>69.120000000010151</c:v>
                </c:pt>
                <c:pt idx="8641">
                  <c:v>69.128000000010132</c:v>
                </c:pt>
                <c:pt idx="8642">
                  <c:v>69.136000000010156</c:v>
                </c:pt>
                <c:pt idx="8643">
                  <c:v>69.144000000010166</c:v>
                </c:pt>
                <c:pt idx="8644">
                  <c:v>69.152000000010148</c:v>
                </c:pt>
                <c:pt idx="8645">
                  <c:v>69.160000000010143</c:v>
                </c:pt>
                <c:pt idx="8646">
                  <c:v>69.168000000010139</c:v>
                </c:pt>
                <c:pt idx="8647">
                  <c:v>69.176000000010106</c:v>
                </c:pt>
                <c:pt idx="8648">
                  <c:v>69.18400000001013</c:v>
                </c:pt>
                <c:pt idx="8649">
                  <c:v>69.192000000010111</c:v>
                </c:pt>
                <c:pt idx="8650">
                  <c:v>69.200000000010121</c:v>
                </c:pt>
                <c:pt idx="8651">
                  <c:v>69.208000000010117</c:v>
                </c:pt>
                <c:pt idx="8652">
                  <c:v>69.216000000010126</c:v>
                </c:pt>
                <c:pt idx="8653">
                  <c:v>69.224000000010122</c:v>
                </c:pt>
                <c:pt idx="8654">
                  <c:v>69.232000000010103</c:v>
                </c:pt>
                <c:pt idx="8655">
                  <c:v>69.240000000010127</c:v>
                </c:pt>
                <c:pt idx="8656">
                  <c:v>69.248000000010094</c:v>
                </c:pt>
                <c:pt idx="8657">
                  <c:v>69.25600000001009</c:v>
                </c:pt>
                <c:pt idx="8658">
                  <c:v>69.264000000010114</c:v>
                </c:pt>
                <c:pt idx="8659">
                  <c:v>69.272000000010081</c:v>
                </c:pt>
                <c:pt idx="8660">
                  <c:v>69.280000000010077</c:v>
                </c:pt>
                <c:pt idx="8661">
                  <c:v>69.288000000010072</c:v>
                </c:pt>
                <c:pt idx="8662">
                  <c:v>69.296000000010096</c:v>
                </c:pt>
                <c:pt idx="8663">
                  <c:v>69.304000000010063</c:v>
                </c:pt>
                <c:pt idx="8664">
                  <c:v>69.312000000010073</c:v>
                </c:pt>
                <c:pt idx="8665">
                  <c:v>69.320000000010054</c:v>
                </c:pt>
                <c:pt idx="8666">
                  <c:v>69.32800000001005</c:v>
                </c:pt>
                <c:pt idx="8667">
                  <c:v>69.336000000010046</c:v>
                </c:pt>
                <c:pt idx="8668">
                  <c:v>69.34400000001007</c:v>
                </c:pt>
                <c:pt idx="8669">
                  <c:v>69.352000000010008</c:v>
                </c:pt>
                <c:pt idx="8670">
                  <c:v>69.360000000010032</c:v>
                </c:pt>
                <c:pt idx="8671">
                  <c:v>69.368000000010028</c:v>
                </c:pt>
                <c:pt idx="8672">
                  <c:v>69.376000000010009</c:v>
                </c:pt>
                <c:pt idx="8673">
                  <c:v>69.384000000010033</c:v>
                </c:pt>
                <c:pt idx="8674">
                  <c:v>69.392000000010015</c:v>
                </c:pt>
                <c:pt idx="8675">
                  <c:v>69.400000000010024</c:v>
                </c:pt>
                <c:pt idx="8676">
                  <c:v>69.408000000010006</c:v>
                </c:pt>
                <c:pt idx="8677">
                  <c:v>69.41600000001003</c:v>
                </c:pt>
                <c:pt idx="8678">
                  <c:v>69.424000000009983</c:v>
                </c:pt>
                <c:pt idx="8679">
                  <c:v>69.432000000009978</c:v>
                </c:pt>
                <c:pt idx="8680">
                  <c:v>69.440000000010016</c:v>
                </c:pt>
                <c:pt idx="8681">
                  <c:v>69.448000000009984</c:v>
                </c:pt>
                <c:pt idx="8682">
                  <c:v>69.456000000009979</c:v>
                </c:pt>
                <c:pt idx="8683">
                  <c:v>69.464000000009975</c:v>
                </c:pt>
                <c:pt idx="8684">
                  <c:v>69.472000000009942</c:v>
                </c:pt>
                <c:pt idx="8685">
                  <c:v>69.480000000009952</c:v>
                </c:pt>
                <c:pt idx="8686">
                  <c:v>69.488000000009933</c:v>
                </c:pt>
                <c:pt idx="8687">
                  <c:v>69.496000000009957</c:v>
                </c:pt>
                <c:pt idx="8688">
                  <c:v>69.504000000009952</c:v>
                </c:pt>
                <c:pt idx="8689">
                  <c:v>69.512000000009948</c:v>
                </c:pt>
                <c:pt idx="8690">
                  <c:v>69.520000000009915</c:v>
                </c:pt>
                <c:pt idx="8691">
                  <c:v>69.528000000009897</c:v>
                </c:pt>
                <c:pt idx="8692">
                  <c:v>69.536000000009906</c:v>
                </c:pt>
                <c:pt idx="8693">
                  <c:v>69.54400000000993</c:v>
                </c:pt>
                <c:pt idx="8694">
                  <c:v>69.552000000009869</c:v>
                </c:pt>
                <c:pt idx="8695">
                  <c:v>69.560000000009893</c:v>
                </c:pt>
                <c:pt idx="8696">
                  <c:v>69.568000000009889</c:v>
                </c:pt>
                <c:pt idx="8697">
                  <c:v>69.576000000009884</c:v>
                </c:pt>
                <c:pt idx="8698">
                  <c:v>69.584000000009908</c:v>
                </c:pt>
                <c:pt idx="8699">
                  <c:v>69.592000000009875</c:v>
                </c:pt>
                <c:pt idx="8700">
                  <c:v>69.600000000009871</c:v>
                </c:pt>
                <c:pt idx="8701">
                  <c:v>69.608000000009838</c:v>
                </c:pt>
                <c:pt idx="8702">
                  <c:v>69.616000000009862</c:v>
                </c:pt>
                <c:pt idx="8703">
                  <c:v>69.624000000009858</c:v>
                </c:pt>
                <c:pt idx="8704">
                  <c:v>69.632000000009839</c:v>
                </c:pt>
                <c:pt idx="8705">
                  <c:v>69.640000000009849</c:v>
                </c:pt>
                <c:pt idx="8706">
                  <c:v>69.648000000009858</c:v>
                </c:pt>
                <c:pt idx="8707">
                  <c:v>69.65600000000984</c:v>
                </c:pt>
                <c:pt idx="8708">
                  <c:v>69.66400000000985</c:v>
                </c:pt>
                <c:pt idx="8709">
                  <c:v>69.672000000009817</c:v>
                </c:pt>
                <c:pt idx="8710">
                  <c:v>69.680000000009827</c:v>
                </c:pt>
                <c:pt idx="8711">
                  <c:v>69.688000000009808</c:v>
                </c:pt>
                <c:pt idx="8712">
                  <c:v>69.696000000009818</c:v>
                </c:pt>
                <c:pt idx="8713">
                  <c:v>69.704000000009842</c:v>
                </c:pt>
                <c:pt idx="8714">
                  <c:v>69.712000000009809</c:v>
                </c:pt>
                <c:pt idx="8715">
                  <c:v>69.720000000009819</c:v>
                </c:pt>
                <c:pt idx="8716">
                  <c:v>69.7280000000098</c:v>
                </c:pt>
                <c:pt idx="8717">
                  <c:v>69.73600000000981</c:v>
                </c:pt>
                <c:pt idx="8718">
                  <c:v>69.744000000009834</c:v>
                </c:pt>
                <c:pt idx="8719">
                  <c:v>69.752000000009787</c:v>
                </c:pt>
                <c:pt idx="8720">
                  <c:v>69.760000000009811</c:v>
                </c:pt>
                <c:pt idx="8721">
                  <c:v>69.768000000009778</c:v>
                </c:pt>
                <c:pt idx="8722">
                  <c:v>69.776000000009788</c:v>
                </c:pt>
                <c:pt idx="8723">
                  <c:v>69.784000000009783</c:v>
                </c:pt>
                <c:pt idx="8724">
                  <c:v>69.792000000009779</c:v>
                </c:pt>
                <c:pt idx="8725">
                  <c:v>69.800000000009788</c:v>
                </c:pt>
                <c:pt idx="8726">
                  <c:v>69.808000000009756</c:v>
                </c:pt>
                <c:pt idx="8727">
                  <c:v>69.81600000000978</c:v>
                </c:pt>
                <c:pt idx="8728">
                  <c:v>69.824000000009747</c:v>
                </c:pt>
                <c:pt idx="8729">
                  <c:v>69.832000000009742</c:v>
                </c:pt>
                <c:pt idx="8730">
                  <c:v>69.840000000009752</c:v>
                </c:pt>
                <c:pt idx="8731">
                  <c:v>69.848000000009748</c:v>
                </c:pt>
                <c:pt idx="8732">
                  <c:v>69.856000000009715</c:v>
                </c:pt>
                <c:pt idx="8733">
                  <c:v>69.864000000009739</c:v>
                </c:pt>
                <c:pt idx="8734">
                  <c:v>69.872000000009677</c:v>
                </c:pt>
                <c:pt idx="8735">
                  <c:v>69.880000000009701</c:v>
                </c:pt>
                <c:pt idx="8736">
                  <c:v>69.888000000009669</c:v>
                </c:pt>
                <c:pt idx="8737">
                  <c:v>69.896000000009693</c:v>
                </c:pt>
                <c:pt idx="8738">
                  <c:v>69.904000000009717</c:v>
                </c:pt>
                <c:pt idx="8739">
                  <c:v>69.912000000009712</c:v>
                </c:pt>
                <c:pt idx="8740">
                  <c:v>69.920000000009708</c:v>
                </c:pt>
                <c:pt idx="8741">
                  <c:v>69.928000000009689</c:v>
                </c:pt>
                <c:pt idx="8742">
                  <c:v>69.936000000009699</c:v>
                </c:pt>
                <c:pt idx="8743">
                  <c:v>69.944000000009694</c:v>
                </c:pt>
                <c:pt idx="8744">
                  <c:v>69.952000000009662</c:v>
                </c:pt>
                <c:pt idx="8745">
                  <c:v>69.960000000009686</c:v>
                </c:pt>
                <c:pt idx="8746">
                  <c:v>69.968000000009681</c:v>
                </c:pt>
                <c:pt idx="8747">
                  <c:v>69.976000000009648</c:v>
                </c:pt>
                <c:pt idx="8748">
                  <c:v>69.984000000009672</c:v>
                </c:pt>
                <c:pt idx="8749">
                  <c:v>69.992000000009668</c:v>
                </c:pt>
                <c:pt idx="8750">
                  <c:v>70.000000000009649</c:v>
                </c:pt>
                <c:pt idx="8751">
                  <c:v>70.008000000009659</c:v>
                </c:pt>
                <c:pt idx="8752">
                  <c:v>70.016000000009655</c:v>
                </c:pt>
                <c:pt idx="8753">
                  <c:v>70.02400000000965</c:v>
                </c:pt>
                <c:pt idx="8754">
                  <c:v>70.032000000009617</c:v>
                </c:pt>
                <c:pt idx="8755">
                  <c:v>70.040000000009641</c:v>
                </c:pt>
                <c:pt idx="8756">
                  <c:v>70.048000000009608</c:v>
                </c:pt>
                <c:pt idx="8757">
                  <c:v>70.056000000009618</c:v>
                </c:pt>
                <c:pt idx="8758">
                  <c:v>70.064000000009628</c:v>
                </c:pt>
                <c:pt idx="8759">
                  <c:v>70.072000000009567</c:v>
                </c:pt>
                <c:pt idx="8760">
                  <c:v>70.080000000009619</c:v>
                </c:pt>
                <c:pt idx="8761">
                  <c:v>70.088000000009586</c:v>
                </c:pt>
                <c:pt idx="8762">
                  <c:v>70.09600000000961</c:v>
                </c:pt>
                <c:pt idx="8763">
                  <c:v>70.104000000009577</c:v>
                </c:pt>
                <c:pt idx="8764">
                  <c:v>70.112000000009573</c:v>
                </c:pt>
                <c:pt idx="8765">
                  <c:v>70.120000000009554</c:v>
                </c:pt>
                <c:pt idx="8766">
                  <c:v>70.128000000009536</c:v>
                </c:pt>
                <c:pt idx="8767">
                  <c:v>70.136000000009588</c:v>
                </c:pt>
                <c:pt idx="8768">
                  <c:v>70.144000000009584</c:v>
                </c:pt>
                <c:pt idx="8769">
                  <c:v>70.152000000009537</c:v>
                </c:pt>
                <c:pt idx="8770">
                  <c:v>70.160000000009546</c:v>
                </c:pt>
                <c:pt idx="8771">
                  <c:v>70.168000000009542</c:v>
                </c:pt>
                <c:pt idx="8772">
                  <c:v>70.176000000009509</c:v>
                </c:pt>
                <c:pt idx="8773">
                  <c:v>70.184000000009533</c:v>
                </c:pt>
                <c:pt idx="8774">
                  <c:v>70.192000000009529</c:v>
                </c:pt>
                <c:pt idx="8775">
                  <c:v>70.200000000009553</c:v>
                </c:pt>
                <c:pt idx="8776">
                  <c:v>70.208000000009548</c:v>
                </c:pt>
                <c:pt idx="8777">
                  <c:v>70.216000000009544</c:v>
                </c:pt>
                <c:pt idx="8778">
                  <c:v>70.224000000009539</c:v>
                </c:pt>
                <c:pt idx="8779">
                  <c:v>70.232000000009506</c:v>
                </c:pt>
                <c:pt idx="8780">
                  <c:v>70.24000000000953</c:v>
                </c:pt>
                <c:pt idx="8781">
                  <c:v>70.248000000009512</c:v>
                </c:pt>
                <c:pt idx="8782">
                  <c:v>70.256000000009493</c:v>
                </c:pt>
                <c:pt idx="8783">
                  <c:v>70.264000000009517</c:v>
                </c:pt>
                <c:pt idx="8784">
                  <c:v>70.272000000009484</c:v>
                </c:pt>
                <c:pt idx="8785">
                  <c:v>70.280000000009508</c:v>
                </c:pt>
                <c:pt idx="8786">
                  <c:v>70.288000000009475</c:v>
                </c:pt>
                <c:pt idx="8787">
                  <c:v>70.296000000009499</c:v>
                </c:pt>
                <c:pt idx="8788">
                  <c:v>70.304000000009481</c:v>
                </c:pt>
                <c:pt idx="8789">
                  <c:v>70.312000000009462</c:v>
                </c:pt>
                <c:pt idx="8790">
                  <c:v>70.320000000009458</c:v>
                </c:pt>
                <c:pt idx="8791">
                  <c:v>70.328000000009439</c:v>
                </c:pt>
                <c:pt idx="8792">
                  <c:v>70.336000000009449</c:v>
                </c:pt>
                <c:pt idx="8793">
                  <c:v>70.344000000009473</c:v>
                </c:pt>
                <c:pt idx="8794">
                  <c:v>70.35200000000944</c:v>
                </c:pt>
                <c:pt idx="8795">
                  <c:v>70.36000000000945</c:v>
                </c:pt>
                <c:pt idx="8796">
                  <c:v>70.368000000009459</c:v>
                </c:pt>
                <c:pt idx="8797">
                  <c:v>70.376000000009427</c:v>
                </c:pt>
                <c:pt idx="8798">
                  <c:v>70.384000000009451</c:v>
                </c:pt>
                <c:pt idx="8799">
                  <c:v>70.392000000009418</c:v>
                </c:pt>
                <c:pt idx="8800">
                  <c:v>70.400000000009442</c:v>
                </c:pt>
                <c:pt idx="8801">
                  <c:v>70.408000000009409</c:v>
                </c:pt>
                <c:pt idx="8802">
                  <c:v>70.416000000009433</c:v>
                </c:pt>
                <c:pt idx="8803">
                  <c:v>70.424000000009428</c:v>
                </c:pt>
                <c:pt idx="8804">
                  <c:v>70.43200000000941</c:v>
                </c:pt>
                <c:pt idx="8805">
                  <c:v>70.44000000000942</c:v>
                </c:pt>
                <c:pt idx="8806">
                  <c:v>70.448000000009415</c:v>
                </c:pt>
                <c:pt idx="8807">
                  <c:v>70.456000000009411</c:v>
                </c:pt>
                <c:pt idx="8808">
                  <c:v>70.464000000009406</c:v>
                </c:pt>
                <c:pt idx="8809">
                  <c:v>70.472000000009388</c:v>
                </c:pt>
                <c:pt idx="8810">
                  <c:v>70.480000000009383</c:v>
                </c:pt>
                <c:pt idx="8811">
                  <c:v>70.488000000009379</c:v>
                </c:pt>
                <c:pt idx="8812">
                  <c:v>70.496000000009403</c:v>
                </c:pt>
                <c:pt idx="8813">
                  <c:v>70.504000000009384</c:v>
                </c:pt>
                <c:pt idx="8814">
                  <c:v>70.51200000000938</c:v>
                </c:pt>
                <c:pt idx="8815">
                  <c:v>70.520000000009347</c:v>
                </c:pt>
                <c:pt idx="8816">
                  <c:v>70.528000000009342</c:v>
                </c:pt>
                <c:pt idx="8817">
                  <c:v>70.536000000009352</c:v>
                </c:pt>
                <c:pt idx="8818">
                  <c:v>70.544000000009362</c:v>
                </c:pt>
                <c:pt idx="8819">
                  <c:v>70.552000000009329</c:v>
                </c:pt>
                <c:pt idx="8820">
                  <c:v>70.560000000009353</c:v>
                </c:pt>
                <c:pt idx="8821">
                  <c:v>70.568000000009349</c:v>
                </c:pt>
                <c:pt idx="8822">
                  <c:v>70.576000000009316</c:v>
                </c:pt>
                <c:pt idx="8823">
                  <c:v>70.58400000000934</c:v>
                </c:pt>
                <c:pt idx="8824">
                  <c:v>70.592000000009307</c:v>
                </c:pt>
                <c:pt idx="8825">
                  <c:v>70.600000000009302</c:v>
                </c:pt>
                <c:pt idx="8826">
                  <c:v>70.608000000009284</c:v>
                </c:pt>
                <c:pt idx="8827">
                  <c:v>70.616000000009308</c:v>
                </c:pt>
                <c:pt idx="8828">
                  <c:v>70.624000000009318</c:v>
                </c:pt>
                <c:pt idx="8829">
                  <c:v>70.632000000009285</c:v>
                </c:pt>
                <c:pt idx="8830">
                  <c:v>70.640000000009309</c:v>
                </c:pt>
                <c:pt idx="8831">
                  <c:v>70.648000000009276</c:v>
                </c:pt>
                <c:pt idx="8832">
                  <c:v>70.656000000009271</c:v>
                </c:pt>
                <c:pt idx="8833">
                  <c:v>70.664000000009281</c:v>
                </c:pt>
                <c:pt idx="8834">
                  <c:v>70.672000000009234</c:v>
                </c:pt>
                <c:pt idx="8835">
                  <c:v>70.680000000009258</c:v>
                </c:pt>
                <c:pt idx="8836">
                  <c:v>70.688000000009254</c:v>
                </c:pt>
                <c:pt idx="8837">
                  <c:v>70.696000000009278</c:v>
                </c:pt>
                <c:pt idx="8838">
                  <c:v>70.704000000009273</c:v>
                </c:pt>
                <c:pt idx="8839">
                  <c:v>70.712000000009255</c:v>
                </c:pt>
                <c:pt idx="8840">
                  <c:v>70.72000000000925</c:v>
                </c:pt>
                <c:pt idx="8841">
                  <c:v>70.728000000009217</c:v>
                </c:pt>
                <c:pt idx="8842">
                  <c:v>70.736000000009241</c:v>
                </c:pt>
                <c:pt idx="8843">
                  <c:v>70.744000000009237</c:v>
                </c:pt>
                <c:pt idx="8844">
                  <c:v>70.752000000009218</c:v>
                </c:pt>
                <c:pt idx="8845">
                  <c:v>70.760000000009228</c:v>
                </c:pt>
                <c:pt idx="8846">
                  <c:v>70.768000000009209</c:v>
                </c:pt>
                <c:pt idx="8847">
                  <c:v>70.776000000009219</c:v>
                </c:pt>
                <c:pt idx="8848">
                  <c:v>70.784000000009215</c:v>
                </c:pt>
                <c:pt idx="8849">
                  <c:v>70.79200000000921</c:v>
                </c:pt>
                <c:pt idx="8850">
                  <c:v>70.800000000009177</c:v>
                </c:pt>
                <c:pt idx="8851">
                  <c:v>70.808000000009173</c:v>
                </c:pt>
                <c:pt idx="8852">
                  <c:v>70.816000000009183</c:v>
                </c:pt>
                <c:pt idx="8853">
                  <c:v>70.824000000009178</c:v>
                </c:pt>
                <c:pt idx="8854">
                  <c:v>70.832000000009188</c:v>
                </c:pt>
                <c:pt idx="8855">
                  <c:v>70.840000000009184</c:v>
                </c:pt>
                <c:pt idx="8856">
                  <c:v>70.848000000009179</c:v>
                </c:pt>
                <c:pt idx="8857">
                  <c:v>70.856000000009146</c:v>
                </c:pt>
                <c:pt idx="8858">
                  <c:v>70.86400000000917</c:v>
                </c:pt>
                <c:pt idx="8859">
                  <c:v>70.872000000009109</c:v>
                </c:pt>
                <c:pt idx="8860">
                  <c:v>70.880000000009133</c:v>
                </c:pt>
                <c:pt idx="8861">
                  <c:v>70.888000000009129</c:v>
                </c:pt>
                <c:pt idx="8862">
                  <c:v>70.896000000009153</c:v>
                </c:pt>
                <c:pt idx="8863">
                  <c:v>70.904000000009162</c:v>
                </c:pt>
                <c:pt idx="8864">
                  <c:v>70.912000000009144</c:v>
                </c:pt>
                <c:pt idx="8865">
                  <c:v>70.920000000009139</c:v>
                </c:pt>
                <c:pt idx="8866">
                  <c:v>70.928000000009106</c:v>
                </c:pt>
                <c:pt idx="8867">
                  <c:v>70.93600000000913</c:v>
                </c:pt>
                <c:pt idx="8868">
                  <c:v>70.944000000009126</c:v>
                </c:pt>
                <c:pt idx="8869">
                  <c:v>70.952000000009093</c:v>
                </c:pt>
                <c:pt idx="8870">
                  <c:v>70.960000000009117</c:v>
                </c:pt>
                <c:pt idx="8871">
                  <c:v>70.968000000009113</c:v>
                </c:pt>
                <c:pt idx="8872">
                  <c:v>70.976000000009108</c:v>
                </c:pt>
                <c:pt idx="8873">
                  <c:v>70.984000000009104</c:v>
                </c:pt>
                <c:pt idx="8874">
                  <c:v>70.992000000009099</c:v>
                </c:pt>
                <c:pt idx="8875">
                  <c:v>71.000000000009081</c:v>
                </c:pt>
                <c:pt idx="8876">
                  <c:v>71.008000000009062</c:v>
                </c:pt>
                <c:pt idx="8877">
                  <c:v>71.016000000009086</c:v>
                </c:pt>
                <c:pt idx="8878">
                  <c:v>71.024000000009082</c:v>
                </c:pt>
                <c:pt idx="8879">
                  <c:v>71.032000000009049</c:v>
                </c:pt>
                <c:pt idx="8880">
                  <c:v>71.040000000009073</c:v>
                </c:pt>
                <c:pt idx="8881">
                  <c:v>71.048000000009068</c:v>
                </c:pt>
                <c:pt idx="8882">
                  <c:v>71.05600000000905</c:v>
                </c:pt>
                <c:pt idx="8883">
                  <c:v>71.064000000009074</c:v>
                </c:pt>
                <c:pt idx="8884">
                  <c:v>71.072000000009027</c:v>
                </c:pt>
                <c:pt idx="8885">
                  <c:v>71.080000000009051</c:v>
                </c:pt>
                <c:pt idx="8886">
                  <c:v>71.088000000009018</c:v>
                </c:pt>
                <c:pt idx="8887">
                  <c:v>71.096000000009042</c:v>
                </c:pt>
                <c:pt idx="8888">
                  <c:v>71.104000000009009</c:v>
                </c:pt>
                <c:pt idx="8889">
                  <c:v>71.112000000009019</c:v>
                </c:pt>
                <c:pt idx="8890">
                  <c:v>71.120000000009</c:v>
                </c:pt>
                <c:pt idx="8891">
                  <c:v>71.128000000008967</c:v>
                </c:pt>
                <c:pt idx="8892">
                  <c:v>71.136000000008991</c:v>
                </c:pt>
                <c:pt idx="8893">
                  <c:v>71.144000000009015</c:v>
                </c:pt>
                <c:pt idx="8894">
                  <c:v>71.152000000008968</c:v>
                </c:pt>
                <c:pt idx="8895">
                  <c:v>71.160000000008978</c:v>
                </c:pt>
                <c:pt idx="8896">
                  <c:v>71.168000000008988</c:v>
                </c:pt>
                <c:pt idx="8897">
                  <c:v>71.176000000008955</c:v>
                </c:pt>
                <c:pt idx="8898">
                  <c:v>71.184000000008979</c:v>
                </c:pt>
                <c:pt idx="8899">
                  <c:v>71.192000000008989</c:v>
                </c:pt>
                <c:pt idx="8900">
                  <c:v>71.200000000008984</c:v>
                </c:pt>
                <c:pt idx="8901">
                  <c:v>71.20800000000898</c:v>
                </c:pt>
                <c:pt idx="8902">
                  <c:v>71.216000000008975</c:v>
                </c:pt>
                <c:pt idx="8903">
                  <c:v>71.224000000008971</c:v>
                </c:pt>
                <c:pt idx="8904">
                  <c:v>71.232000000008952</c:v>
                </c:pt>
                <c:pt idx="8905">
                  <c:v>71.240000000008962</c:v>
                </c:pt>
                <c:pt idx="8906">
                  <c:v>71.248000000008957</c:v>
                </c:pt>
                <c:pt idx="8907">
                  <c:v>71.256000000008953</c:v>
                </c:pt>
                <c:pt idx="8908">
                  <c:v>71.264000000008963</c:v>
                </c:pt>
                <c:pt idx="8909">
                  <c:v>71.272000000008916</c:v>
                </c:pt>
                <c:pt idx="8910">
                  <c:v>71.28000000000894</c:v>
                </c:pt>
                <c:pt idx="8911">
                  <c:v>71.288000000008907</c:v>
                </c:pt>
                <c:pt idx="8912">
                  <c:v>71.296000000008931</c:v>
                </c:pt>
                <c:pt idx="8913">
                  <c:v>71.304000000008912</c:v>
                </c:pt>
                <c:pt idx="8914">
                  <c:v>71.312000000008908</c:v>
                </c:pt>
                <c:pt idx="8915">
                  <c:v>71.320000000008918</c:v>
                </c:pt>
                <c:pt idx="8916">
                  <c:v>71.328000000008885</c:v>
                </c:pt>
                <c:pt idx="8917">
                  <c:v>71.336000000008909</c:v>
                </c:pt>
                <c:pt idx="8918">
                  <c:v>71.344000000008904</c:v>
                </c:pt>
                <c:pt idx="8919">
                  <c:v>71.352000000008871</c:v>
                </c:pt>
                <c:pt idx="8920">
                  <c:v>71.360000000008881</c:v>
                </c:pt>
                <c:pt idx="8921">
                  <c:v>71.368000000008863</c:v>
                </c:pt>
                <c:pt idx="8922">
                  <c:v>71.376000000008858</c:v>
                </c:pt>
                <c:pt idx="8923">
                  <c:v>71.384000000008882</c:v>
                </c:pt>
                <c:pt idx="8924">
                  <c:v>71.392000000008878</c:v>
                </c:pt>
                <c:pt idx="8925">
                  <c:v>71.400000000008873</c:v>
                </c:pt>
                <c:pt idx="8926">
                  <c:v>71.408000000008869</c:v>
                </c:pt>
                <c:pt idx="8927">
                  <c:v>71.416000000008864</c:v>
                </c:pt>
                <c:pt idx="8928">
                  <c:v>71.42400000000886</c:v>
                </c:pt>
                <c:pt idx="8929">
                  <c:v>71.432000000008856</c:v>
                </c:pt>
                <c:pt idx="8930">
                  <c:v>71.440000000008865</c:v>
                </c:pt>
                <c:pt idx="8931">
                  <c:v>71.448000000008847</c:v>
                </c:pt>
                <c:pt idx="8932">
                  <c:v>71.456000000008842</c:v>
                </c:pt>
                <c:pt idx="8933">
                  <c:v>71.464000000008866</c:v>
                </c:pt>
                <c:pt idx="8934">
                  <c:v>71.472000000008819</c:v>
                </c:pt>
                <c:pt idx="8935">
                  <c:v>71.480000000008829</c:v>
                </c:pt>
                <c:pt idx="8936">
                  <c:v>71.48800000000881</c:v>
                </c:pt>
                <c:pt idx="8937">
                  <c:v>71.49600000000882</c:v>
                </c:pt>
                <c:pt idx="8938">
                  <c:v>71.504000000008816</c:v>
                </c:pt>
                <c:pt idx="8939">
                  <c:v>71.512000000008811</c:v>
                </c:pt>
                <c:pt idx="8940">
                  <c:v>71.520000000008778</c:v>
                </c:pt>
                <c:pt idx="8941">
                  <c:v>71.528000000008788</c:v>
                </c:pt>
                <c:pt idx="8942">
                  <c:v>71.536000000008798</c:v>
                </c:pt>
                <c:pt idx="8943">
                  <c:v>71.544000000008793</c:v>
                </c:pt>
                <c:pt idx="8944">
                  <c:v>71.552000000008789</c:v>
                </c:pt>
                <c:pt idx="8945">
                  <c:v>71.560000000008785</c:v>
                </c:pt>
                <c:pt idx="8946">
                  <c:v>71.56800000000878</c:v>
                </c:pt>
                <c:pt idx="8947">
                  <c:v>71.576000000008747</c:v>
                </c:pt>
                <c:pt idx="8948">
                  <c:v>71.584000000008771</c:v>
                </c:pt>
                <c:pt idx="8949">
                  <c:v>71.592000000008753</c:v>
                </c:pt>
                <c:pt idx="8950">
                  <c:v>71.600000000008748</c:v>
                </c:pt>
                <c:pt idx="8951">
                  <c:v>71.608000000008758</c:v>
                </c:pt>
                <c:pt idx="8952">
                  <c:v>71.616000000008754</c:v>
                </c:pt>
                <c:pt idx="8953">
                  <c:v>71.624000000008749</c:v>
                </c:pt>
                <c:pt idx="8954">
                  <c:v>71.632000000008716</c:v>
                </c:pt>
                <c:pt idx="8955">
                  <c:v>71.64000000000874</c:v>
                </c:pt>
                <c:pt idx="8956">
                  <c:v>71.648000000008707</c:v>
                </c:pt>
                <c:pt idx="8957">
                  <c:v>71.656000000008703</c:v>
                </c:pt>
                <c:pt idx="8958">
                  <c:v>71.664000000008713</c:v>
                </c:pt>
                <c:pt idx="8959">
                  <c:v>71.672000000008666</c:v>
                </c:pt>
                <c:pt idx="8960">
                  <c:v>71.680000000008718</c:v>
                </c:pt>
                <c:pt idx="8961">
                  <c:v>71.688000000008685</c:v>
                </c:pt>
                <c:pt idx="8962">
                  <c:v>71.696000000008709</c:v>
                </c:pt>
                <c:pt idx="8963">
                  <c:v>71.704000000008705</c:v>
                </c:pt>
                <c:pt idx="8964">
                  <c:v>71.7120000000087</c:v>
                </c:pt>
                <c:pt idx="8965">
                  <c:v>71.720000000008682</c:v>
                </c:pt>
                <c:pt idx="8966">
                  <c:v>71.728000000008663</c:v>
                </c:pt>
                <c:pt idx="8967">
                  <c:v>71.736000000008687</c:v>
                </c:pt>
                <c:pt idx="8968">
                  <c:v>71.744000000008697</c:v>
                </c:pt>
                <c:pt idx="8969">
                  <c:v>71.752000000008678</c:v>
                </c:pt>
                <c:pt idx="8970">
                  <c:v>71.760000000008674</c:v>
                </c:pt>
                <c:pt idx="8971">
                  <c:v>71.768000000008669</c:v>
                </c:pt>
                <c:pt idx="8972">
                  <c:v>71.776000000008651</c:v>
                </c:pt>
                <c:pt idx="8973">
                  <c:v>71.78400000000866</c:v>
                </c:pt>
                <c:pt idx="8974">
                  <c:v>71.792000000008656</c:v>
                </c:pt>
                <c:pt idx="8975">
                  <c:v>71.800000000008609</c:v>
                </c:pt>
                <c:pt idx="8976">
                  <c:v>71.808000000008619</c:v>
                </c:pt>
                <c:pt idx="8977">
                  <c:v>71.816000000008628</c:v>
                </c:pt>
                <c:pt idx="8978">
                  <c:v>71.82400000000861</c:v>
                </c:pt>
                <c:pt idx="8979">
                  <c:v>71.832000000008591</c:v>
                </c:pt>
                <c:pt idx="8980">
                  <c:v>71.840000000008615</c:v>
                </c:pt>
                <c:pt idx="8981">
                  <c:v>71.848000000008611</c:v>
                </c:pt>
                <c:pt idx="8982">
                  <c:v>71.856000000008578</c:v>
                </c:pt>
                <c:pt idx="8983">
                  <c:v>71.864000000008602</c:v>
                </c:pt>
                <c:pt idx="8984">
                  <c:v>71.872000000008555</c:v>
                </c:pt>
                <c:pt idx="8985">
                  <c:v>71.880000000008579</c:v>
                </c:pt>
                <c:pt idx="8986">
                  <c:v>71.888000000008589</c:v>
                </c:pt>
                <c:pt idx="8987">
                  <c:v>71.896000000008584</c:v>
                </c:pt>
                <c:pt idx="8988">
                  <c:v>71.904000000008594</c:v>
                </c:pt>
                <c:pt idx="8989">
                  <c:v>71.912000000008575</c:v>
                </c:pt>
                <c:pt idx="8990">
                  <c:v>71.920000000008571</c:v>
                </c:pt>
                <c:pt idx="8991">
                  <c:v>71.928000000008552</c:v>
                </c:pt>
                <c:pt idx="8992">
                  <c:v>71.936000000008562</c:v>
                </c:pt>
                <c:pt idx="8993">
                  <c:v>71.9440000000086</c:v>
                </c:pt>
                <c:pt idx="8994">
                  <c:v>71.952000000008553</c:v>
                </c:pt>
                <c:pt idx="8995">
                  <c:v>71.960000000008563</c:v>
                </c:pt>
                <c:pt idx="8996">
                  <c:v>71.968000000008544</c:v>
                </c:pt>
                <c:pt idx="8997">
                  <c:v>71.97600000000854</c:v>
                </c:pt>
                <c:pt idx="8998">
                  <c:v>71.984000000008535</c:v>
                </c:pt>
                <c:pt idx="8999">
                  <c:v>71.992000000008531</c:v>
                </c:pt>
                <c:pt idx="9000">
                  <c:v>72.000000000008512</c:v>
                </c:pt>
                <c:pt idx="9001">
                  <c:v>72.008000000008508</c:v>
                </c:pt>
                <c:pt idx="9002">
                  <c:v>72.016000000008532</c:v>
                </c:pt>
                <c:pt idx="9003">
                  <c:v>72.024000000008513</c:v>
                </c:pt>
                <c:pt idx="9004">
                  <c:v>72.032000000008509</c:v>
                </c:pt>
                <c:pt idx="9005">
                  <c:v>72.040000000008504</c:v>
                </c:pt>
                <c:pt idx="9006">
                  <c:v>72.0480000000085</c:v>
                </c:pt>
                <c:pt idx="9007">
                  <c:v>72.056000000008481</c:v>
                </c:pt>
                <c:pt idx="9008">
                  <c:v>72.064000000008491</c:v>
                </c:pt>
                <c:pt idx="9009">
                  <c:v>72.072000000008458</c:v>
                </c:pt>
                <c:pt idx="9010">
                  <c:v>72.080000000008482</c:v>
                </c:pt>
                <c:pt idx="9011">
                  <c:v>72.088000000008478</c:v>
                </c:pt>
                <c:pt idx="9012">
                  <c:v>72.096000000008473</c:v>
                </c:pt>
                <c:pt idx="9013">
                  <c:v>72.104000000008469</c:v>
                </c:pt>
                <c:pt idx="9014">
                  <c:v>72.11200000000845</c:v>
                </c:pt>
                <c:pt idx="9015">
                  <c:v>72.120000000008432</c:v>
                </c:pt>
                <c:pt idx="9016">
                  <c:v>72.128000000008427</c:v>
                </c:pt>
                <c:pt idx="9017">
                  <c:v>72.136000000008451</c:v>
                </c:pt>
                <c:pt idx="9018">
                  <c:v>72.144000000008447</c:v>
                </c:pt>
                <c:pt idx="9019">
                  <c:v>72.152000000008414</c:v>
                </c:pt>
                <c:pt idx="9020">
                  <c:v>72.160000000008438</c:v>
                </c:pt>
                <c:pt idx="9021">
                  <c:v>72.168000000008419</c:v>
                </c:pt>
                <c:pt idx="9022">
                  <c:v>72.176000000008401</c:v>
                </c:pt>
                <c:pt idx="9023">
                  <c:v>72.18400000000841</c:v>
                </c:pt>
                <c:pt idx="9024">
                  <c:v>72.192000000008392</c:v>
                </c:pt>
                <c:pt idx="9025">
                  <c:v>72.200000000008416</c:v>
                </c:pt>
                <c:pt idx="9026">
                  <c:v>72.208000000008411</c:v>
                </c:pt>
                <c:pt idx="9027">
                  <c:v>72.216000000008407</c:v>
                </c:pt>
                <c:pt idx="9028">
                  <c:v>72.224000000008402</c:v>
                </c:pt>
                <c:pt idx="9029">
                  <c:v>72.232000000008398</c:v>
                </c:pt>
                <c:pt idx="9030">
                  <c:v>72.240000000008393</c:v>
                </c:pt>
                <c:pt idx="9031">
                  <c:v>72.248000000008403</c:v>
                </c:pt>
                <c:pt idx="9032">
                  <c:v>72.256000000008385</c:v>
                </c:pt>
                <c:pt idx="9033">
                  <c:v>72.264000000008394</c:v>
                </c:pt>
                <c:pt idx="9034">
                  <c:v>72.272000000008347</c:v>
                </c:pt>
                <c:pt idx="9035">
                  <c:v>72.280000000008371</c:v>
                </c:pt>
                <c:pt idx="9036">
                  <c:v>72.288000000008353</c:v>
                </c:pt>
                <c:pt idx="9037">
                  <c:v>72.296000000008362</c:v>
                </c:pt>
                <c:pt idx="9038">
                  <c:v>72.304000000008372</c:v>
                </c:pt>
                <c:pt idx="9039">
                  <c:v>72.312000000008354</c:v>
                </c:pt>
                <c:pt idx="9040">
                  <c:v>72.320000000008349</c:v>
                </c:pt>
                <c:pt idx="9041">
                  <c:v>72.328000000008316</c:v>
                </c:pt>
                <c:pt idx="9042">
                  <c:v>72.33600000000834</c:v>
                </c:pt>
                <c:pt idx="9043">
                  <c:v>72.344000000008336</c:v>
                </c:pt>
                <c:pt idx="9044">
                  <c:v>72.352000000008303</c:v>
                </c:pt>
                <c:pt idx="9045">
                  <c:v>72.360000000008313</c:v>
                </c:pt>
                <c:pt idx="9046">
                  <c:v>72.368000000008308</c:v>
                </c:pt>
                <c:pt idx="9047">
                  <c:v>72.376000000008318</c:v>
                </c:pt>
                <c:pt idx="9048">
                  <c:v>72.384000000008314</c:v>
                </c:pt>
                <c:pt idx="9049">
                  <c:v>72.392000000008309</c:v>
                </c:pt>
                <c:pt idx="9050">
                  <c:v>72.400000000008305</c:v>
                </c:pt>
                <c:pt idx="9051">
                  <c:v>72.4080000000083</c:v>
                </c:pt>
                <c:pt idx="9052">
                  <c:v>72.416000000008296</c:v>
                </c:pt>
                <c:pt idx="9053">
                  <c:v>72.424000000008292</c:v>
                </c:pt>
                <c:pt idx="9054">
                  <c:v>72.432000000008287</c:v>
                </c:pt>
                <c:pt idx="9055">
                  <c:v>72.440000000008297</c:v>
                </c:pt>
                <c:pt idx="9056">
                  <c:v>72.448000000008292</c:v>
                </c:pt>
                <c:pt idx="9057">
                  <c:v>72.456000000008274</c:v>
                </c:pt>
                <c:pt idx="9058">
                  <c:v>72.464000000008298</c:v>
                </c:pt>
                <c:pt idx="9059">
                  <c:v>72.472000000008251</c:v>
                </c:pt>
                <c:pt idx="9060">
                  <c:v>72.48000000000826</c:v>
                </c:pt>
                <c:pt idx="9061">
                  <c:v>72.488000000008256</c:v>
                </c:pt>
                <c:pt idx="9062">
                  <c:v>72.496000000008266</c:v>
                </c:pt>
                <c:pt idx="9063">
                  <c:v>72.504000000008247</c:v>
                </c:pt>
                <c:pt idx="9064">
                  <c:v>72.512000000008243</c:v>
                </c:pt>
                <c:pt idx="9065">
                  <c:v>72.520000000008238</c:v>
                </c:pt>
                <c:pt idx="9066">
                  <c:v>72.528000000008205</c:v>
                </c:pt>
                <c:pt idx="9067">
                  <c:v>72.536000000008229</c:v>
                </c:pt>
                <c:pt idx="9068">
                  <c:v>72.544000000008225</c:v>
                </c:pt>
                <c:pt idx="9069">
                  <c:v>72.552000000008178</c:v>
                </c:pt>
                <c:pt idx="9070">
                  <c:v>72.560000000008202</c:v>
                </c:pt>
                <c:pt idx="9071">
                  <c:v>72.568000000008198</c:v>
                </c:pt>
                <c:pt idx="9072">
                  <c:v>72.576000000008179</c:v>
                </c:pt>
                <c:pt idx="9073">
                  <c:v>72.584000000008203</c:v>
                </c:pt>
                <c:pt idx="9074">
                  <c:v>72.592000000008184</c:v>
                </c:pt>
                <c:pt idx="9075">
                  <c:v>72.60000000000818</c:v>
                </c:pt>
                <c:pt idx="9076">
                  <c:v>72.608000000008147</c:v>
                </c:pt>
                <c:pt idx="9077">
                  <c:v>72.616000000008171</c:v>
                </c:pt>
                <c:pt idx="9078">
                  <c:v>72.624000000008152</c:v>
                </c:pt>
                <c:pt idx="9079">
                  <c:v>72.632000000008148</c:v>
                </c:pt>
                <c:pt idx="9080">
                  <c:v>72.640000000008172</c:v>
                </c:pt>
                <c:pt idx="9081">
                  <c:v>72.648000000008153</c:v>
                </c:pt>
                <c:pt idx="9082">
                  <c:v>72.656000000008149</c:v>
                </c:pt>
                <c:pt idx="9083">
                  <c:v>72.664000000008144</c:v>
                </c:pt>
                <c:pt idx="9084">
                  <c:v>72.672000000008097</c:v>
                </c:pt>
                <c:pt idx="9085">
                  <c:v>72.680000000008107</c:v>
                </c:pt>
                <c:pt idx="9086">
                  <c:v>72.688000000008103</c:v>
                </c:pt>
                <c:pt idx="9087">
                  <c:v>72.696000000008112</c:v>
                </c:pt>
                <c:pt idx="9088">
                  <c:v>72.704000000008122</c:v>
                </c:pt>
                <c:pt idx="9089">
                  <c:v>72.712000000008132</c:v>
                </c:pt>
                <c:pt idx="9090">
                  <c:v>72.720000000008113</c:v>
                </c:pt>
                <c:pt idx="9091">
                  <c:v>72.728000000008109</c:v>
                </c:pt>
                <c:pt idx="9092">
                  <c:v>72.736000000008104</c:v>
                </c:pt>
                <c:pt idx="9093">
                  <c:v>72.744000000008128</c:v>
                </c:pt>
                <c:pt idx="9094">
                  <c:v>72.752000000008081</c:v>
                </c:pt>
                <c:pt idx="9095">
                  <c:v>72.760000000008091</c:v>
                </c:pt>
                <c:pt idx="9096">
                  <c:v>72.768000000008087</c:v>
                </c:pt>
                <c:pt idx="9097">
                  <c:v>72.776000000008082</c:v>
                </c:pt>
                <c:pt idx="9098">
                  <c:v>72.784000000008092</c:v>
                </c:pt>
                <c:pt idx="9099">
                  <c:v>72.792000000008073</c:v>
                </c:pt>
                <c:pt idx="9100">
                  <c:v>72.800000000008069</c:v>
                </c:pt>
                <c:pt idx="9101">
                  <c:v>72.80800000000805</c:v>
                </c:pt>
                <c:pt idx="9102">
                  <c:v>72.81600000000806</c:v>
                </c:pt>
                <c:pt idx="9103">
                  <c:v>72.824000000008056</c:v>
                </c:pt>
                <c:pt idx="9104">
                  <c:v>72.832000000008051</c:v>
                </c:pt>
                <c:pt idx="9105">
                  <c:v>72.840000000008047</c:v>
                </c:pt>
                <c:pt idx="9106">
                  <c:v>72.848000000008042</c:v>
                </c:pt>
                <c:pt idx="9107">
                  <c:v>72.856000000008038</c:v>
                </c:pt>
                <c:pt idx="9108">
                  <c:v>72.864000000008033</c:v>
                </c:pt>
                <c:pt idx="9109">
                  <c:v>72.872000000008001</c:v>
                </c:pt>
                <c:pt idx="9110">
                  <c:v>72.88000000000801</c:v>
                </c:pt>
                <c:pt idx="9111">
                  <c:v>72.888000000007992</c:v>
                </c:pt>
                <c:pt idx="9112">
                  <c:v>72.896000000008016</c:v>
                </c:pt>
                <c:pt idx="9113">
                  <c:v>72.904000000008025</c:v>
                </c:pt>
                <c:pt idx="9114">
                  <c:v>72.912000000008007</c:v>
                </c:pt>
                <c:pt idx="9115">
                  <c:v>72.920000000008002</c:v>
                </c:pt>
                <c:pt idx="9116">
                  <c:v>72.928000000007998</c:v>
                </c:pt>
                <c:pt idx="9117">
                  <c:v>72.936000000007994</c:v>
                </c:pt>
                <c:pt idx="9118">
                  <c:v>72.944000000008046</c:v>
                </c:pt>
                <c:pt idx="9119">
                  <c:v>72.952000000007985</c:v>
                </c:pt>
                <c:pt idx="9120">
                  <c:v>72.960000000007994</c:v>
                </c:pt>
                <c:pt idx="9121">
                  <c:v>72.968000000007976</c:v>
                </c:pt>
                <c:pt idx="9122">
                  <c:v>72.976000000007971</c:v>
                </c:pt>
                <c:pt idx="9123">
                  <c:v>72.984000000007967</c:v>
                </c:pt>
                <c:pt idx="9124">
                  <c:v>72.992000000007963</c:v>
                </c:pt>
                <c:pt idx="9125">
                  <c:v>73.000000000007972</c:v>
                </c:pt>
                <c:pt idx="9126">
                  <c:v>73.008000000007954</c:v>
                </c:pt>
                <c:pt idx="9127">
                  <c:v>73.016000000007963</c:v>
                </c:pt>
                <c:pt idx="9128">
                  <c:v>73.024000000007945</c:v>
                </c:pt>
                <c:pt idx="9129">
                  <c:v>73.03200000000794</c:v>
                </c:pt>
                <c:pt idx="9130">
                  <c:v>73.040000000007936</c:v>
                </c:pt>
                <c:pt idx="9131">
                  <c:v>73.048000000007931</c:v>
                </c:pt>
                <c:pt idx="9132">
                  <c:v>73.056000000007913</c:v>
                </c:pt>
                <c:pt idx="9133">
                  <c:v>73.064000000007923</c:v>
                </c:pt>
                <c:pt idx="9134">
                  <c:v>73.072000000007918</c:v>
                </c:pt>
                <c:pt idx="9135">
                  <c:v>73.080000000007914</c:v>
                </c:pt>
                <c:pt idx="9136">
                  <c:v>73.088000000007909</c:v>
                </c:pt>
                <c:pt idx="9137">
                  <c:v>73.096000000007905</c:v>
                </c:pt>
                <c:pt idx="9138">
                  <c:v>73.1040000000079</c:v>
                </c:pt>
                <c:pt idx="9139">
                  <c:v>73.112000000007882</c:v>
                </c:pt>
                <c:pt idx="9140">
                  <c:v>73.120000000007863</c:v>
                </c:pt>
                <c:pt idx="9141">
                  <c:v>73.128000000007859</c:v>
                </c:pt>
                <c:pt idx="9142">
                  <c:v>73.136000000007883</c:v>
                </c:pt>
                <c:pt idx="9143">
                  <c:v>73.144000000007892</c:v>
                </c:pt>
                <c:pt idx="9144">
                  <c:v>73.152000000007845</c:v>
                </c:pt>
                <c:pt idx="9145">
                  <c:v>73.160000000007869</c:v>
                </c:pt>
                <c:pt idx="9146">
                  <c:v>73.168000000007851</c:v>
                </c:pt>
                <c:pt idx="9147">
                  <c:v>73.176000000007832</c:v>
                </c:pt>
                <c:pt idx="9148">
                  <c:v>73.184000000007856</c:v>
                </c:pt>
                <c:pt idx="9149">
                  <c:v>73.192000000007852</c:v>
                </c:pt>
                <c:pt idx="9150">
                  <c:v>73.200000000007847</c:v>
                </c:pt>
                <c:pt idx="9151">
                  <c:v>73.208000000007843</c:v>
                </c:pt>
                <c:pt idx="9152">
                  <c:v>73.216000000007867</c:v>
                </c:pt>
                <c:pt idx="9153">
                  <c:v>73.224000000007834</c:v>
                </c:pt>
                <c:pt idx="9154">
                  <c:v>73.232000000007829</c:v>
                </c:pt>
                <c:pt idx="9155">
                  <c:v>73.240000000007825</c:v>
                </c:pt>
                <c:pt idx="9156">
                  <c:v>73.248000000007821</c:v>
                </c:pt>
                <c:pt idx="9157">
                  <c:v>73.256000000007816</c:v>
                </c:pt>
                <c:pt idx="9158">
                  <c:v>73.264000000007826</c:v>
                </c:pt>
                <c:pt idx="9159">
                  <c:v>73.272000000007779</c:v>
                </c:pt>
                <c:pt idx="9160">
                  <c:v>73.280000000007803</c:v>
                </c:pt>
                <c:pt idx="9161">
                  <c:v>73.288000000007798</c:v>
                </c:pt>
                <c:pt idx="9162">
                  <c:v>73.296000000007794</c:v>
                </c:pt>
                <c:pt idx="9163">
                  <c:v>73.30400000000779</c:v>
                </c:pt>
                <c:pt idx="9164">
                  <c:v>73.312000000007785</c:v>
                </c:pt>
                <c:pt idx="9165">
                  <c:v>73.320000000007781</c:v>
                </c:pt>
                <c:pt idx="9166">
                  <c:v>73.328000000007748</c:v>
                </c:pt>
                <c:pt idx="9167">
                  <c:v>73.336000000007772</c:v>
                </c:pt>
                <c:pt idx="9168">
                  <c:v>73.344000000007767</c:v>
                </c:pt>
                <c:pt idx="9169">
                  <c:v>73.352000000007749</c:v>
                </c:pt>
                <c:pt idx="9170">
                  <c:v>73.360000000007773</c:v>
                </c:pt>
                <c:pt idx="9171">
                  <c:v>73.368000000007754</c:v>
                </c:pt>
                <c:pt idx="9172">
                  <c:v>73.37600000000775</c:v>
                </c:pt>
                <c:pt idx="9173">
                  <c:v>73.384000000007745</c:v>
                </c:pt>
                <c:pt idx="9174">
                  <c:v>73.392000000007741</c:v>
                </c:pt>
                <c:pt idx="9175">
                  <c:v>73.400000000007736</c:v>
                </c:pt>
                <c:pt idx="9176">
                  <c:v>73.408000000007732</c:v>
                </c:pt>
                <c:pt idx="9177">
                  <c:v>73.416000000007756</c:v>
                </c:pt>
                <c:pt idx="9178">
                  <c:v>73.424000000007723</c:v>
                </c:pt>
                <c:pt idx="9179">
                  <c:v>73.432000000007733</c:v>
                </c:pt>
                <c:pt idx="9180">
                  <c:v>73.440000000007743</c:v>
                </c:pt>
                <c:pt idx="9181">
                  <c:v>73.448000000007724</c:v>
                </c:pt>
                <c:pt idx="9182">
                  <c:v>73.456000000007705</c:v>
                </c:pt>
                <c:pt idx="9183">
                  <c:v>73.464000000007729</c:v>
                </c:pt>
                <c:pt idx="9184">
                  <c:v>73.472000000007682</c:v>
                </c:pt>
                <c:pt idx="9185">
                  <c:v>73.480000000007692</c:v>
                </c:pt>
                <c:pt idx="9186">
                  <c:v>73.488000000007702</c:v>
                </c:pt>
                <c:pt idx="9187">
                  <c:v>73.496000000007697</c:v>
                </c:pt>
                <c:pt idx="9188">
                  <c:v>73.504000000007693</c:v>
                </c:pt>
                <c:pt idx="9189">
                  <c:v>73.512000000007674</c:v>
                </c:pt>
                <c:pt idx="9190">
                  <c:v>73.52000000000767</c:v>
                </c:pt>
                <c:pt idx="9191">
                  <c:v>73.528000000007651</c:v>
                </c:pt>
                <c:pt idx="9192">
                  <c:v>73.536000000007661</c:v>
                </c:pt>
                <c:pt idx="9193">
                  <c:v>73.544000000007685</c:v>
                </c:pt>
                <c:pt idx="9194">
                  <c:v>73.552000000007652</c:v>
                </c:pt>
                <c:pt idx="9195">
                  <c:v>73.560000000007662</c:v>
                </c:pt>
                <c:pt idx="9196">
                  <c:v>73.568000000007643</c:v>
                </c:pt>
                <c:pt idx="9197">
                  <c:v>73.576000000007639</c:v>
                </c:pt>
                <c:pt idx="9198">
                  <c:v>73.584000000007634</c:v>
                </c:pt>
                <c:pt idx="9199">
                  <c:v>73.59200000000763</c:v>
                </c:pt>
                <c:pt idx="9200">
                  <c:v>73.600000000007611</c:v>
                </c:pt>
                <c:pt idx="9201">
                  <c:v>73.608000000007593</c:v>
                </c:pt>
                <c:pt idx="9202">
                  <c:v>73.616000000007617</c:v>
                </c:pt>
                <c:pt idx="9203">
                  <c:v>73.624000000007612</c:v>
                </c:pt>
                <c:pt idx="9204">
                  <c:v>73.632000000007608</c:v>
                </c:pt>
                <c:pt idx="9205">
                  <c:v>73.640000000007603</c:v>
                </c:pt>
                <c:pt idx="9206">
                  <c:v>73.648000000007599</c:v>
                </c:pt>
                <c:pt idx="9207">
                  <c:v>73.65600000000758</c:v>
                </c:pt>
                <c:pt idx="9208">
                  <c:v>73.66400000000759</c:v>
                </c:pt>
                <c:pt idx="9209">
                  <c:v>73.672000000007557</c:v>
                </c:pt>
                <c:pt idx="9210">
                  <c:v>73.680000000007581</c:v>
                </c:pt>
                <c:pt idx="9211">
                  <c:v>73.688000000007548</c:v>
                </c:pt>
                <c:pt idx="9212">
                  <c:v>73.696000000007572</c:v>
                </c:pt>
                <c:pt idx="9213">
                  <c:v>73.704000000007596</c:v>
                </c:pt>
                <c:pt idx="9214">
                  <c:v>73.712000000007563</c:v>
                </c:pt>
                <c:pt idx="9215">
                  <c:v>73.720000000007573</c:v>
                </c:pt>
                <c:pt idx="9216">
                  <c:v>73.728000000007555</c:v>
                </c:pt>
                <c:pt idx="9217">
                  <c:v>73.736000000007564</c:v>
                </c:pt>
                <c:pt idx="9218">
                  <c:v>73.744000000007574</c:v>
                </c:pt>
                <c:pt idx="9219">
                  <c:v>73.752000000007513</c:v>
                </c:pt>
                <c:pt idx="9220">
                  <c:v>73.760000000007523</c:v>
                </c:pt>
                <c:pt idx="9221">
                  <c:v>73.768000000007532</c:v>
                </c:pt>
                <c:pt idx="9222">
                  <c:v>73.776000000007514</c:v>
                </c:pt>
                <c:pt idx="9223">
                  <c:v>73.784000000007524</c:v>
                </c:pt>
                <c:pt idx="9224">
                  <c:v>73.792000000007505</c:v>
                </c:pt>
                <c:pt idx="9225">
                  <c:v>73.8000000000075</c:v>
                </c:pt>
                <c:pt idx="9226">
                  <c:v>73.808000000007482</c:v>
                </c:pt>
                <c:pt idx="9227">
                  <c:v>73.816000000007492</c:v>
                </c:pt>
                <c:pt idx="9228">
                  <c:v>73.824000000007487</c:v>
                </c:pt>
                <c:pt idx="9229">
                  <c:v>73.832000000007483</c:v>
                </c:pt>
                <c:pt idx="9230">
                  <c:v>73.840000000007493</c:v>
                </c:pt>
                <c:pt idx="9231">
                  <c:v>73.848000000007474</c:v>
                </c:pt>
                <c:pt idx="9232">
                  <c:v>73.856000000007469</c:v>
                </c:pt>
                <c:pt idx="9233">
                  <c:v>73.864000000007465</c:v>
                </c:pt>
                <c:pt idx="9234">
                  <c:v>73.872000000007432</c:v>
                </c:pt>
                <c:pt idx="9235">
                  <c:v>73.880000000007456</c:v>
                </c:pt>
                <c:pt idx="9236">
                  <c:v>73.888000000007452</c:v>
                </c:pt>
                <c:pt idx="9237">
                  <c:v>73.896000000007447</c:v>
                </c:pt>
                <c:pt idx="9238">
                  <c:v>73.904000000007471</c:v>
                </c:pt>
                <c:pt idx="9239">
                  <c:v>73.912000000007467</c:v>
                </c:pt>
                <c:pt idx="9240">
                  <c:v>73.920000000007434</c:v>
                </c:pt>
                <c:pt idx="9241">
                  <c:v>73.92800000000743</c:v>
                </c:pt>
                <c:pt idx="9242">
                  <c:v>73.936000000007425</c:v>
                </c:pt>
                <c:pt idx="9243">
                  <c:v>73.944000000007449</c:v>
                </c:pt>
                <c:pt idx="9244">
                  <c:v>73.952000000007416</c:v>
                </c:pt>
                <c:pt idx="9245">
                  <c:v>73.960000000007426</c:v>
                </c:pt>
                <c:pt idx="9246">
                  <c:v>73.968000000007407</c:v>
                </c:pt>
                <c:pt idx="9247">
                  <c:v>73.976000000007403</c:v>
                </c:pt>
                <c:pt idx="9248">
                  <c:v>73.984000000007427</c:v>
                </c:pt>
                <c:pt idx="9249">
                  <c:v>73.992000000007394</c:v>
                </c:pt>
                <c:pt idx="9250">
                  <c:v>74.00000000000739</c:v>
                </c:pt>
                <c:pt idx="9251">
                  <c:v>74.008000000007385</c:v>
                </c:pt>
                <c:pt idx="9252">
                  <c:v>74.016000000007395</c:v>
                </c:pt>
                <c:pt idx="9253">
                  <c:v>74.024000000007376</c:v>
                </c:pt>
                <c:pt idx="9254">
                  <c:v>74.032000000007372</c:v>
                </c:pt>
                <c:pt idx="9255">
                  <c:v>74.040000000007367</c:v>
                </c:pt>
                <c:pt idx="9256">
                  <c:v>74.048000000007363</c:v>
                </c:pt>
                <c:pt idx="9257">
                  <c:v>74.056000000007373</c:v>
                </c:pt>
                <c:pt idx="9258">
                  <c:v>74.064000000007383</c:v>
                </c:pt>
                <c:pt idx="9259">
                  <c:v>74.07200000000735</c:v>
                </c:pt>
                <c:pt idx="9260">
                  <c:v>74.080000000007345</c:v>
                </c:pt>
                <c:pt idx="9261">
                  <c:v>74.088000000007341</c:v>
                </c:pt>
                <c:pt idx="9262">
                  <c:v>74.096000000007336</c:v>
                </c:pt>
                <c:pt idx="9263">
                  <c:v>74.104000000007332</c:v>
                </c:pt>
                <c:pt idx="9264">
                  <c:v>74.112000000007328</c:v>
                </c:pt>
                <c:pt idx="9265">
                  <c:v>74.120000000007309</c:v>
                </c:pt>
                <c:pt idx="9266">
                  <c:v>74.128000000007319</c:v>
                </c:pt>
                <c:pt idx="9267">
                  <c:v>74.136000000007314</c:v>
                </c:pt>
                <c:pt idx="9268">
                  <c:v>74.144000000007324</c:v>
                </c:pt>
                <c:pt idx="9269">
                  <c:v>74.152000000007277</c:v>
                </c:pt>
                <c:pt idx="9270">
                  <c:v>74.160000000007301</c:v>
                </c:pt>
                <c:pt idx="9271">
                  <c:v>74.168000000007282</c:v>
                </c:pt>
                <c:pt idx="9272">
                  <c:v>74.176000000007278</c:v>
                </c:pt>
                <c:pt idx="9273">
                  <c:v>74.184000000007302</c:v>
                </c:pt>
                <c:pt idx="9274">
                  <c:v>74.192000000007283</c:v>
                </c:pt>
                <c:pt idx="9275">
                  <c:v>74.200000000007293</c:v>
                </c:pt>
                <c:pt idx="9276">
                  <c:v>74.208000000007274</c:v>
                </c:pt>
                <c:pt idx="9277">
                  <c:v>74.216000000007298</c:v>
                </c:pt>
                <c:pt idx="9278">
                  <c:v>74.224000000007265</c:v>
                </c:pt>
                <c:pt idx="9279">
                  <c:v>74.232000000007261</c:v>
                </c:pt>
                <c:pt idx="9280">
                  <c:v>74.240000000007285</c:v>
                </c:pt>
                <c:pt idx="9281">
                  <c:v>74.248000000007266</c:v>
                </c:pt>
                <c:pt idx="9282">
                  <c:v>74.256000000007262</c:v>
                </c:pt>
                <c:pt idx="9283">
                  <c:v>74.264000000007286</c:v>
                </c:pt>
                <c:pt idx="9284">
                  <c:v>74.272000000007239</c:v>
                </c:pt>
                <c:pt idx="9285">
                  <c:v>74.280000000007234</c:v>
                </c:pt>
                <c:pt idx="9286">
                  <c:v>74.28800000000723</c:v>
                </c:pt>
                <c:pt idx="9287">
                  <c:v>74.296000000007226</c:v>
                </c:pt>
                <c:pt idx="9288">
                  <c:v>74.304000000007221</c:v>
                </c:pt>
                <c:pt idx="9289">
                  <c:v>74.312000000007217</c:v>
                </c:pt>
                <c:pt idx="9290">
                  <c:v>74.320000000007212</c:v>
                </c:pt>
                <c:pt idx="9291">
                  <c:v>74.328000000007208</c:v>
                </c:pt>
                <c:pt idx="9292">
                  <c:v>74.336000000007203</c:v>
                </c:pt>
                <c:pt idx="9293">
                  <c:v>74.344000000007227</c:v>
                </c:pt>
                <c:pt idx="9294">
                  <c:v>74.35200000000718</c:v>
                </c:pt>
                <c:pt idx="9295">
                  <c:v>74.36000000000719</c:v>
                </c:pt>
                <c:pt idx="9296">
                  <c:v>74.368000000007186</c:v>
                </c:pt>
                <c:pt idx="9297">
                  <c:v>74.376000000007181</c:v>
                </c:pt>
                <c:pt idx="9298">
                  <c:v>74.384000000007177</c:v>
                </c:pt>
                <c:pt idx="9299">
                  <c:v>74.392000000007172</c:v>
                </c:pt>
                <c:pt idx="9300">
                  <c:v>74.400000000007196</c:v>
                </c:pt>
                <c:pt idx="9301">
                  <c:v>74.408000000007164</c:v>
                </c:pt>
                <c:pt idx="9302">
                  <c:v>74.416000000007216</c:v>
                </c:pt>
                <c:pt idx="9303">
                  <c:v>74.424000000007183</c:v>
                </c:pt>
                <c:pt idx="9304">
                  <c:v>74.432000000007164</c:v>
                </c:pt>
                <c:pt idx="9305">
                  <c:v>74.440000000007174</c:v>
                </c:pt>
                <c:pt idx="9306">
                  <c:v>74.44800000000717</c:v>
                </c:pt>
                <c:pt idx="9307">
                  <c:v>74.456000000007137</c:v>
                </c:pt>
                <c:pt idx="9308">
                  <c:v>74.464000000007161</c:v>
                </c:pt>
                <c:pt idx="9309">
                  <c:v>74.472000000007128</c:v>
                </c:pt>
                <c:pt idx="9310">
                  <c:v>74.480000000007124</c:v>
                </c:pt>
                <c:pt idx="9311">
                  <c:v>74.488000000007133</c:v>
                </c:pt>
                <c:pt idx="9312">
                  <c:v>74.496000000007143</c:v>
                </c:pt>
                <c:pt idx="9313">
                  <c:v>74.504000000007125</c:v>
                </c:pt>
                <c:pt idx="9314">
                  <c:v>74.512000000007106</c:v>
                </c:pt>
                <c:pt idx="9315">
                  <c:v>74.520000000007101</c:v>
                </c:pt>
                <c:pt idx="9316">
                  <c:v>74.528000000007083</c:v>
                </c:pt>
                <c:pt idx="9317">
                  <c:v>74.536000000007093</c:v>
                </c:pt>
                <c:pt idx="9318">
                  <c:v>74.544000000007131</c:v>
                </c:pt>
                <c:pt idx="9319">
                  <c:v>74.552000000007084</c:v>
                </c:pt>
                <c:pt idx="9320">
                  <c:v>74.560000000007093</c:v>
                </c:pt>
                <c:pt idx="9321">
                  <c:v>74.568000000007075</c:v>
                </c:pt>
                <c:pt idx="9322">
                  <c:v>74.57600000000707</c:v>
                </c:pt>
                <c:pt idx="9323">
                  <c:v>74.584000000007066</c:v>
                </c:pt>
                <c:pt idx="9324">
                  <c:v>74.592000000007062</c:v>
                </c:pt>
                <c:pt idx="9325">
                  <c:v>74.600000000007057</c:v>
                </c:pt>
                <c:pt idx="9326">
                  <c:v>74.608000000007053</c:v>
                </c:pt>
                <c:pt idx="9327">
                  <c:v>74.616000000007062</c:v>
                </c:pt>
                <c:pt idx="9328">
                  <c:v>74.624000000007044</c:v>
                </c:pt>
                <c:pt idx="9329">
                  <c:v>74.632000000007039</c:v>
                </c:pt>
                <c:pt idx="9330">
                  <c:v>74.640000000007035</c:v>
                </c:pt>
                <c:pt idx="9331">
                  <c:v>74.648000000007031</c:v>
                </c:pt>
                <c:pt idx="9332">
                  <c:v>74.656000000007012</c:v>
                </c:pt>
                <c:pt idx="9333">
                  <c:v>74.664000000007022</c:v>
                </c:pt>
                <c:pt idx="9334">
                  <c:v>74.672000000006989</c:v>
                </c:pt>
                <c:pt idx="9335">
                  <c:v>74.680000000007013</c:v>
                </c:pt>
                <c:pt idx="9336">
                  <c:v>74.688000000007008</c:v>
                </c:pt>
                <c:pt idx="9337">
                  <c:v>74.696000000007004</c:v>
                </c:pt>
                <c:pt idx="9338">
                  <c:v>74.704000000006985</c:v>
                </c:pt>
                <c:pt idx="9339">
                  <c:v>74.712000000006981</c:v>
                </c:pt>
                <c:pt idx="9340">
                  <c:v>74.720000000006948</c:v>
                </c:pt>
                <c:pt idx="9341">
                  <c:v>74.728000000006958</c:v>
                </c:pt>
                <c:pt idx="9342">
                  <c:v>74.736000000006968</c:v>
                </c:pt>
                <c:pt idx="9343">
                  <c:v>74.744000000006963</c:v>
                </c:pt>
                <c:pt idx="9344">
                  <c:v>74.752000000006959</c:v>
                </c:pt>
                <c:pt idx="9345">
                  <c:v>74.760000000006954</c:v>
                </c:pt>
                <c:pt idx="9346">
                  <c:v>74.76800000000695</c:v>
                </c:pt>
                <c:pt idx="9347">
                  <c:v>74.776000000006917</c:v>
                </c:pt>
                <c:pt idx="9348">
                  <c:v>74.784000000006941</c:v>
                </c:pt>
                <c:pt idx="9349">
                  <c:v>74.792000000006908</c:v>
                </c:pt>
                <c:pt idx="9350">
                  <c:v>74.800000000006918</c:v>
                </c:pt>
                <c:pt idx="9351">
                  <c:v>74.808000000006899</c:v>
                </c:pt>
                <c:pt idx="9352">
                  <c:v>74.816000000006909</c:v>
                </c:pt>
                <c:pt idx="9353">
                  <c:v>74.824000000006919</c:v>
                </c:pt>
                <c:pt idx="9354">
                  <c:v>74.832000000006886</c:v>
                </c:pt>
                <c:pt idx="9355">
                  <c:v>74.84000000000691</c:v>
                </c:pt>
                <c:pt idx="9356">
                  <c:v>74.848000000006877</c:v>
                </c:pt>
                <c:pt idx="9357">
                  <c:v>74.856000000006873</c:v>
                </c:pt>
                <c:pt idx="9358">
                  <c:v>74.864000000006882</c:v>
                </c:pt>
                <c:pt idx="9359">
                  <c:v>74.872000000006835</c:v>
                </c:pt>
                <c:pt idx="9360">
                  <c:v>74.880000000006888</c:v>
                </c:pt>
                <c:pt idx="9361">
                  <c:v>74.888000000006855</c:v>
                </c:pt>
                <c:pt idx="9362">
                  <c:v>74.896000000006879</c:v>
                </c:pt>
                <c:pt idx="9363">
                  <c:v>74.904000000006874</c:v>
                </c:pt>
                <c:pt idx="9364">
                  <c:v>74.91200000000687</c:v>
                </c:pt>
                <c:pt idx="9365">
                  <c:v>74.920000000006851</c:v>
                </c:pt>
                <c:pt idx="9366">
                  <c:v>74.928000000006833</c:v>
                </c:pt>
                <c:pt idx="9367">
                  <c:v>74.936000000006857</c:v>
                </c:pt>
                <c:pt idx="9368">
                  <c:v>74.944000000006866</c:v>
                </c:pt>
                <c:pt idx="9369">
                  <c:v>74.952000000006848</c:v>
                </c:pt>
                <c:pt idx="9370">
                  <c:v>74.960000000006843</c:v>
                </c:pt>
                <c:pt idx="9371">
                  <c:v>74.968000000006839</c:v>
                </c:pt>
                <c:pt idx="9372">
                  <c:v>74.976000000006806</c:v>
                </c:pt>
                <c:pt idx="9373">
                  <c:v>74.98400000000683</c:v>
                </c:pt>
                <c:pt idx="9374">
                  <c:v>74.992000000006811</c:v>
                </c:pt>
                <c:pt idx="9375">
                  <c:v>75.000000000006793</c:v>
                </c:pt>
                <c:pt idx="9376">
                  <c:v>75.008000000006788</c:v>
                </c:pt>
                <c:pt idx="9377">
                  <c:v>75.016000000006812</c:v>
                </c:pt>
                <c:pt idx="9378">
                  <c:v>75.024000000006808</c:v>
                </c:pt>
                <c:pt idx="9379">
                  <c:v>75.032000000006789</c:v>
                </c:pt>
                <c:pt idx="9380">
                  <c:v>75.040000000006799</c:v>
                </c:pt>
                <c:pt idx="9381">
                  <c:v>75.04800000000678</c:v>
                </c:pt>
                <c:pt idx="9382">
                  <c:v>75.056000000006762</c:v>
                </c:pt>
                <c:pt idx="9383">
                  <c:v>75.064000000006786</c:v>
                </c:pt>
                <c:pt idx="9384">
                  <c:v>75.072000000006739</c:v>
                </c:pt>
                <c:pt idx="9385">
                  <c:v>75.080000000006748</c:v>
                </c:pt>
                <c:pt idx="9386">
                  <c:v>75.088000000006758</c:v>
                </c:pt>
                <c:pt idx="9387">
                  <c:v>75.096000000006768</c:v>
                </c:pt>
                <c:pt idx="9388">
                  <c:v>75.104000000006749</c:v>
                </c:pt>
                <c:pt idx="9389">
                  <c:v>75.112000000006759</c:v>
                </c:pt>
                <c:pt idx="9390">
                  <c:v>75.120000000006726</c:v>
                </c:pt>
                <c:pt idx="9391">
                  <c:v>75.128000000006708</c:v>
                </c:pt>
                <c:pt idx="9392">
                  <c:v>75.136000000006717</c:v>
                </c:pt>
                <c:pt idx="9393">
                  <c:v>75.144000000006741</c:v>
                </c:pt>
                <c:pt idx="9394">
                  <c:v>75.152000000006694</c:v>
                </c:pt>
                <c:pt idx="9395">
                  <c:v>75.160000000006718</c:v>
                </c:pt>
                <c:pt idx="9396">
                  <c:v>75.1680000000067</c:v>
                </c:pt>
                <c:pt idx="9397">
                  <c:v>75.176000000006667</c:v>
                </c:pt>
                <c:pt idx="9398">
                  <c:v>75.184000000006719</c:v>
                </c:pt>
                <c:pt idx="9399">
                  <c:v>75.192000000006686</c:v>
                </c:pt>
                <c:pt idx="9400">
                  <c:v>75.20000000000671</c:v>
                </c:pt>
                <c:pt idx="9401">
                  <c:v>75.208000000006678</c:v>
                </c:pt>
                <c:pt idx="9402">
                  <c:v>75.216000000006701</c:v>
                </c:pt>
                <c:pt idx="9403">
                  <c:v>75.224000000006683</c:v>
                </c:pt>
                <c:pt idx="9404">
                  <c:v>75.232000000006678</c:v>
                </c:pt>
                <c:pt idx="9405">
                  <c:v>75.240000000006702</c:v>
                </c:pt>
                <c:pt idx="9406">
                  <c:v>75.248000000006684</c:v>
                </c:pt>
                <c:pt idx="9407">
                  <c:v>75.256000000006679</c:v>
                </c:pt>
                <c:pt idx="9408">
                  <c:v>75.264000000006675</c:v>
                </c:pt>
                <c:pt idx="9409">
                  <c:v>75.272000000006642</c:v>
                </c:pt>
                <c:pt idx="9410">
                  <c:v>75.280000000006652</c:v>
                </c:pt>
                <c:pt idx="9411">
                  <c:v>75.288000000006633</c:v>
                </c:pt>
                <c:pt idx="9412">
                  <c:v>75.296000000006657</c:v>
                </c:pt>
                <c:pt idx="9413">
                  <c:v>75.304000000006653</c:v>
                </c:pt>
                <c:pt idx="9414">
                  <c:v>75.312000000006648</c:v>
                </c:pt>
                <c:pt idx="9415">
                  <c:v>75.320000000006615</c:v>
                </c:pt>
                <c:pt idx="9416">
                  <c:v>75.328000000006597</c:v>
                </c:pt>
                <c:pt idx="9417">
                  <c:v>75.336000000006607</c:v>
                </c:pt>
                <c:pt idx="9418">
                  <c:v>75.344000000006631</c:v>
                </c:pt>
                <c:pt idx="9419">
                  <c:v>75.352000000006583</c:v>
                </c:pt>
                <c:pt idx="9420">
                  <c:v>75.360000000006593</c:v>
                </c:pt>
                <c:pt idx="9421">
                  <c:v>75.368000000006589</c:v>
                </c:pt>
                <c:pt idx="9422">
                  <c:v>75.376000000006584</c:v>
                </c:pt>
                <c:pt idx="9423">
                  <c:v>75.384000000006608</c:v>
                </c:pt>
                <c:pt idx="9424">
                  <c:v>75.392000000006576</c:v>
                </c:pt>
                <c:pt idx="9425">
                  <c:v>75.4000000000066</c:v>
                </c:pt>
                <c:pt idx="9426">
                  <c:v>75.408000000006581</c:v>
                </c:pt>
                <c:pt idx="9427">
                  <c:v>75.416000000006591</c:v>
                </c:pt>
                <c:pt idx="9428">
                  <c:v>75.424000000006586</c:v>
                </c:pt>
                <c:pt idx="9429">
                  <c:v>75.432000000006582</c:v>
                </c:pt>
                <c:pt idx="9430">
                  <c:v>75.440000000006577</c:v>
                </c:pt>
                <c:pt idx="9431">
                  <c:v>75.448000000006573</c:v>
                </c:pt>
                <c:pt idx="9432">
                  <c:v>75.456000000006568</c:v>
                </c:pt>
                <c:pt idx="9433">
                  <c:v>75.464000000006564</c:v>
                </c:pt>
                <c:pt idx="9434">
                  <c:v>75.472000000006531</c:v>
                </c:pt>
                <c:pt idx="9435">
                  <c:v>75.480000000006555</c:v>
                </c:pt>
                <c:pt idx="9436">
                  <c:v>75.488000000006551</c:v>
                </c:pt>
                <c:pt idx="9437">
                  <c:v>75.496000000006546</c:v>
                </c:pt>
                <c:pt idx="9438">
                  <c:v>75.504000000006542</c:v>
                </c:pt>
                <c:pt idx="9439">
                  <c:v>75.512000000006509</c:v>
                </c:pt>
                <c:pt idx="9440">
                  <c:v>75.520000000006519</c:v>
                </c:pt>
                <c:pt idx="9441">
                  <c:v>75.5280000000065</c:v>
                </c:pt>
                <c:pt idx="9442">
                  <c:v>75.53600000000651</c:v>
                </c:pt>
                <c:pt idx="9443">
                  <c:v>75.54400000000652</c:v>
                </c:pt>
                <c:pt idx="9444">
                  <c:v>75.552000000006487</c:v>
                </c:pt>
                <c:pt idx="9445">
                  <c:v>75.560000000006511</c:v>
                </c:pt>
                <c:pt idx="9446">
                  <c:v>75.568000000006478</c:v>
                </c:pt>
                <c:pt idx="9447">
                  <c:v>75.576000000006488</c:v>
                </c:pt>
                <c:pt idx="9448">
                  <c:v>75.584000000006498</c:v>
                </c:pt>
                <c:pt idx="9449">
                  <c:v>75.592000000006479</c:v>
                </c:pt>
                <c:pt idx="9450">
                  <c:v>75.600000000006489</c:v>
                </c:pt>
                <c:pt idx="9451">
                  <c:v>75.608000000006456</c:v>
                </c:pt>
                <c:pt idx="9452">
                  <c:v>75.61600000000648</c:v>
                </c:pt>
                <c:pt idx="9453">
                  <c:v>75.624000000006447</c:v>
                </c:pt>
                <c:pt idx="9454">
                  <c:v>75.632000000006443</c:v>
                </c:pt>
                <c:pt idx="9455">
                  <c:v>75.640000000006452</c:v>
                </c:pt>
                <c:pt idx="9456">
                  <c:v>75.648000000006448</c:v>
                </c:pt>
                <c:pt idx="9457">
                  <c:v>75.656000000006458</c:v>
                </c:pt>
                <c:pt idx="9458">
                  <c:v>75.664000000006453</c:v>
                </c:pt>
                <c:pt idx="9459">
                  <c:v>75.672000000006406</c:v>
                </c:pt>
                <c:pt idx="9460">
                  <c:v>75.680000000006416</c:v>
                </c:pt>
                <c:pt idx="9461">
                  <c:v>75.688000000006397</c:v>
                </c:pt>
                <c:pt idx="9462">
                  <c:v>75.696000000006407</c:v>
                </c:pt>
                <c:pt idx="9463">
                  <c:v>75.704000000006431</c:v>
                </c:pt>
                <c:pt idx="9464">
                  <c:v>75.712000000006412</c:v>
                </c:pt>
                <c:pt idx="9465">
                  <c:v>75.720000000006408</c:v>
                </c:pt>
                <c:pt idx="9466">
                  <c:v>75.728000000006418</c:v>
                </c:pt>
                <c:pt idx="9467">
                  <c:v>75.736000000006413</c:v>
                </c:pt>
                <c:pt idx="9468">
                  <c:v>75.744000000006423</c:v>
                </c:pt>
                <c:pt idx="9469">
                  <c:v>75.752000000006362</c:v>
                </c:pt>
                <c:pt idx="9470">
                  <c:v>75.760000000006386</c:v>
                </c:pt>
                <c:pt idx="9471">
                  <c:v>75.768000000006381</c:v>
                </c:pt>
                <c:pt idx="9472">
                  <c:v>75.776000000006349</c:v>
                </c:pt>
                <c:pt idx="9473">
                  <c:v>75.784000000006372</c:v>
                </c:pt>
                <c:pt idx="9474">
                  <c:v>75.792000000006368</c:v>
                </c:pt>
                <c:pt idx="9475">
                  <c:v>75.800000000006349</c:v>
                </c:pt>
                <c:pt idx="9476">
                  <c:v>75.808000000006359</c:v>
                </c:pt>
                <c:pt idx="9477">
                  <c:v>75.816000000006355</c:v>
                </c:pt>
                <c:pt idx="9478">
                  <c:v>75.82400000000635</c:v>
                </c:pt>
                <c:pt idx="9479">
                  <c:v>75.832000000006317</c:v>
                </c:pt>
                <c:pt idx="9480">
                  <c:v>75.840000000006341</c:v>
                </c:pt>
                <c:pt idx="9481">
                  <c:v>75.848000000006309</c:v>
                </c:pt>
                <c:pt idx="9482">
                  <c:v>75.856000000006318</c:v>
                </c:pt>
                <c:pt idx="9483">
                  <c:v>75.864000000006328</c:v>
                </c:pt>
                <c:pt idx="9484">
                  <c:v>75.872000000006267</c:v>
                </c:pt>
                <c:pt idx="9485">
                  <c:v>75.880000000006319</c:v>
                </c:pt>
                <c:pt idx="9486">
                  <c:v>75.888000000006286</c:v>
                </c:pt>
                <c:pt idx="9487">
                  <c:v>75.89600000000631</c:v>
                </c:pt>
                <c:pt idx="9488">
                  <c:v>75.904000000006306</c:v>
                </c:pt>
                <c:pt idx="9489">
                  <c:v>75.912000000006302</c:v>
                </c:pt>
                <c:pt idx="9490">
                  <c:v>75.920000000006283</c:v>
                </c:pt>
                <c:pt idx="9491">
                  <c:v>75.928000000006278</c:v>
                </c:pt>
                <c:pt idx="9492">
                  <c:v>75.936000000006302</c:v>
                </c:pt>
                <c:pt idx="9493">
                  <c:v>75.944000000006312</c:v>
                </c:pt>
                <c:pt idx="9494">
                  <c:v>75.952000000006279</c:v>
                </c:pt>
                <c:pt idx="9495">
                  <c:v>75.960000000006275</c:v>
                </c:pt>
                <c:pt idx="9496">
                  <c:v>75.968000000006271</c:v>
                </c:pt>
                <c:pt idx="9497">
                  <c:v>75.976000000006252</c:v>
                </c:pt>
                <c:pt idx="9498">
                  <c:v>75.984000000006262</c:v>
                </c:pt>
                <c:pt idx="9499">
                  <c:v>75.992000000006257</c:v>
                </c:pt>
                <c:pt idx="9500">
                  <c:v>76.000000000006253</c:v>
                </c:pt>
                <c:pt idx="9501">
                  <c:v>76.008000000006248</c:v>
                </c:pt>
                <c:pt idx="9502">
                  <c:v>76.016000000006244</c:v>
                </c:pt>
                <c:pt idx="9503">
                  <c:v>76.024000000006239</c:v>
                </c:pt>
                <c:pt idx="9504">
                  <c:v>76.032000000006207</c:v>
                </c:pt>
                <c:pt idx="9505">
                  <c:v>76.040000000006231</c:v>
                </c:pt>
                <c:pt idx="9506">
                  <c:v>76.048000000006212</c:v>
                </c:pt>
                <c:pt idx="9507">
                  <c:v>76.056000000006208</c:v>
                </c:pt>
                <c:pt idx="9508">
                  <c:v>76.064000000006217</c:v>
                </c:pt>
                <c:pt idx="9509">
                  <c:v>76.072000000006184</c:v>
                </c:pt>
                <c:pt idx="9510">
                  <c:v>76.080000000006208</c:v>
                </c:pt>
                <c:pt idx="9511">
                  <c:v>76.088000000006176</c:v>
                </c:pt>
                <c:pt idx="9512">
                  <c:v>76.0960000000062</c:v>
                </c:pt>
                <c:pt idx="9513">
                  <c:v>76.104000000006181</c:v>
                </c:pt>
                <c:pt idx="9514">
                  <c:v>76.112000000006162</c:v>
                </c:pt>
                <c:pt idx="9515">
                  <c:v>76.120000000006158</c:v>
                </c:pt>
                <c:pt idx="9516">
                  <c:v>76.128000000006153</c:v>
                </c:pt>
                <c:pt idx="9517">
                  <c:v>76.136000000006149</c:v>
                </c:pt>
                <c:pt idx="9518">
                  <c:v>76.144000000006173</c:v>
                </c:pt>
                <c:pt idx="9519">
                  <c:v>76.15200000000614</c:v>
                </c:pt>
                <c:pt idx="9520">
                  <c:v>76.16000000000615</c:v>
                </c:pt>
                <c:pt idx="9521">
                  <c:v>76.168000000006131</c:v>
                </c:pt>
                <c:pt idx="9522">
                  <c:v>76.176000000006127</c:v>
                </c:pt>
                <c:pt idx="9523">
                  <c:v>76.184000000006151</c:v>
                </c:pt>
                <c:pt idx="9524">
                  <c:v>76.192000000006118</c:v>
                </c:pt>
                <c:pt idx="9525">
                  <c:v>76.200000000006142</c:v>
                </c:pt>
                <c:pt idx="9526">
                  <c:v>76.208000000006109</c:v>
                </c:pt>
                <c:pt idx="9527">
                  <c:v>76.216000000006133</c:v>
                </c:pt>
                <c:pt idx="9528">
                  <c:v>76.224000000006129</c:v>
                </c:pt>
                <c:pt idx="9529">
                  <c:v>76.23200000000611</c:v>
                </c:pt>
                <c:pt idx="9530">
                  <c:v>76.24000000000612</c:v>
                </c:pt>
                <c:pt idx="9531">
                  <c:v>76.248000000006115</c:v>
                </c:pt>
                <c:pt idx="9532">
                  <c:v>76.256000000006111</c:v>
                </c:pt>
                <c:pt idx="9533">
                  <c:v>76.264000000006106</c:v>
                </c:pt>
                <c:pt idx="9534">
                  <c:v>76.272000000006088</c:v>
                </c:pt>
                <c:pt idx="9535">
                  <c:v>76.280000000006098</c:v>
                </c:pt>
                <c:pt idx="9536">
                  <c:v>76.288000000006079</c:v>
                </c:pt>
                <c:pt idx="9537">
                  <c:v>76.296000000006103</c:v>
                </c:pt>
                <c:pt idx="9538">
                  <c:v>76.304000000006084</c:v>
                </c:pt>
                <c:pt idx="9539">
                  <c:v>76.31200000000608</c:v>
                </c:pt>
                <c:pt idx="9540">
                  <c:v>76.320000000006047</c:v>
                </c:pt>
                <c:pt idx="9541">
                  <c:v>76.328000000006043</c:v>
                </c:pt>
                <c:pt idx="9542">
                  <c:v>76.336000000006052</c:v>
                </c:pt>
                <c:pt idx="9543">
                  <c:v>76.344000000006062</c:v>
                </c:pt>
                <c:pt idx="9544">
                  <c:v>76.352000000006058</c:v>
                </c:pt>
                <c:pt idx="9545">
                  <c:v>76.360000000006053</c:v>
                </c:pt>
                <c:pt idx="9546">
                  <c:v>76.368000000006049</c:v>
                </c:pt>
                <c:pt idx="9547">
                  <c:v>76.376000000006016</c:v>
                </c:pt>
                <c:pt idx="9548">
                  <c:v>76.38400000000604</c:v>
                </c:pt>
                <c:pt idx="9549">
                  <c:v>76.392000000006007</c:v>
                </c:pt>
                <c:pt idx="9550">
                  <c:v>76.400000000006031</c:v>
                </c:pt>
                <c:pt idx="9551">
                  <c:v>76.408000000006012</c:v>
                </c:pt>
                <c:pt idx="9552">
                  <c:v>76.416000000006022</c:v>
                </c:pt>
                <c:pt idx="9553">
                  <c:v>76.424000000006032</c:v>
                </c:pt>
                <c:pt idx="9554">
                  <c:v>76.432000000006013</c:v>
                </c:pt>
                <c:pt idx="9555">
                  <c:v>76.440000000006023</c:v>
                </c:pt>
                <c:pt idx="9556">
                  <c:v>76.448000000006004</c:v>
                </c:pt>
                <c:pt idx="9557">
                  <c:v>76.456000000006</c:v>
                </c:pt>
                <c:pt idx="9558">
                  <c:v>76.464000000005996</c:v>
                </c:pt>
                <c:pt idx="9559">
                  <c:v>76.472000000005963</c:v>
                </c:pt>
                <c:pt idx="9560">
                  <c:v>76.480000000005987</c:v>
                </c:pt>
                <c:pt idx="9561">
                  <c:v>76.488000000005982</c:v>
                </c:pt>
                <c:pt idx="9562">
                  <c:v>76.496000000005992</c:v>
                </c:pt>
                <c:pt idx="9563">
                  <c:v>76.504000000005973</c:v>
                </c:pt>
                <c:pt idx="9564">
                  <c:v>76.512000000005969</c:v>
                </c:pt>
                <c:pt idx="9565">
                  <c:v>76.52000000000595</c:v>
                </c:pt>
                <c:pt idx="9566">
                  <c:v>76.528000000005932</c:v>
                </c:pt>
                <c:pt idx="9567">
                  <c:v>76.536000000005956</c:v>
                </c:pt>
                <c:pt idx="9568">
                  <c:v>76.544000000005965</c:v>
                </c:pt>
                <c:pt idx="9569">
                  <c:v>76.552000000005918</c:v>
                </c:pt>
                <c:pt idx="9570">
                  <c:v>76.560000000005942</c:v>
                </c:pt>
                <c:pt idx="9571">
                  <c:v>76.568000000005938</c:v>
                </c:pt>
                <c:pt idx="9572">
                  <c:v>76.576000000005919</c:v>
                </c:pt>
                <c:pt idx="9573">
                  <c:v>76.584000000005929</c:v>
                </c:pt>
                <c:pt idx="9574">
                  <c:v>76.59200000000591</c:v>
                </c:pt>
                <c:pt idx="9575">
                  <c:v>76.600000000005892</c:v>
                </c:pt>
                <c:pt idx="9576">
                  <c:v>76.608000000005887</c:v>
                </c:pt>
                <c:pt idx="9577">
                  <c:v>76.616000000005911</c:v>
                </c:pt>
                <c:pt idx="9578">
                  <c:v>76.624000000005879</c:v>
                </c:pt>
                <c:pt idx="9579">
                  <c:v>76.632000000005888</c:v>
                </c:pt>
                <c:pt idx="9580">
                  <c:v>76.640000000005898</c:v>
                </c:pt>
                <c:pt idx="9581">
                  <c:v>76.648000000005879</c:v>
                </c:pt>
                <c:pt idx="9582">
                  <c:v>76.656000000005889</c:v>
                </c:pt>
                <c:pt idx="9583">
                  <c:v>76.664000000005885</c:v>
                </c:pt>
                <c:pt idx="9584">
                  <c:v>76.672000000005838</c:v>
                </c:pt>
                <c:pt idx="9585">
                  <c:v>76.680000000005847</c:v>
                </c:pt>
                <c:pt idx="9586">
                  <c:v>76.688000000005843</c:v>
                </c:pt>
                <c:pt idx="9587">
                  <c:v>76.696000000005853</c:v>
                </c:pt>
                <c:pt idx="9588">
                  <c:v>76.704000000005863</c:v>
                </c:pt>
                <c:pt idx="9589">
                  <c:v>76.712000000005844</c:v>
                </c:pt>
                <c:pt idx="9590">
                  <c:v>76.72000000000584</c:v>
                </c:pt>
                <c:pt idx="9591">
                  <c:v>76.728000000005807</c:v>
                </c:pt>
                <c:pt idx="9592">
                  <c:v>76.736000000005831</c:v>
                </c:pt>
                <c:pt idx="9593">
                  <c:v>76.744000000005826</c:v>
                </c:pt>
                <c:pt idx="9594">
                  <c:v>76.752000000005808</c:v>
                </c:pt>
                <c:pt idx="9595">
                  <c:v>76.760000000005817</c:v>
                </c:pt>
                <c:pt idx="9596">
                  <c:v>76.768000000005813</c:v>
                </c:pt>
                <c:pt idx="9597">
                  <c:v>76.776000000005808</c:v>
                </c:pt>
                <c:pt idx="9598">
                  <c:v>76.784000000005804</c:v>
                </c:pt>
                <c:pt idx="9599">
                  <c:v>76.7920000000058</c:v>
                </c:pt>
                <c:pt idx="9600">
                  <c:v>76.800000000005781</c:v>
                </c:pt>
                <c:pt idx="9601">
                  <c:v>76.808000000005762</c:v>
                </c:pt>
                <c:pt idx="9602">
                  <c:v>76.816000000005786</c:v>
                </c:pt>
                <c:pt idx="9603">
                  <c:v>76.824000000005782</c:v>
                </c:pt>
                <c:pt idx="9604">
                  <c:v>76.832000000005749</c:v>
                </c:pt>
                <c:pt idx="9605">
                  <c:v>76.840000000005773</c:v>
                </c:pt>
                <c:pt idx="9606">
                  <c:v>76.848000000005769</c:v>
                </c:pt>
                <c:pt idx="9607">
                  <c:v>76.85600000000575</c:v>
                </c:pt>
                <c:pt idx="9608">
                  <c:v>76.86400000000576</c:v>
                </c:pt>
                <c:pt idx="9609">
                  <c:v>76.872000000005727</c:v>
                </c:pt>
                <c:pt idx="9610">
                  <c:v>76.880000000005751</c:v>
                </c:pt>
                <c:pt idx="9611">
                  <c:v>76.888000000005718</c:v>
                </c:pt>
                <c:pt idx="9612">
                  <c:v>76.896000000005742</c:v>
                </c:pt>
                <c:pt idx="9613">
                  <c:v>76.904000000005766</c:v>
                </c:pt>
                <c:pt idx="9614">
                  <c:v>76.912000000005733</c:v>
                </c:pt>
                <c:pt idx="9615">
                  <c:v>76.920000000005729</c:v>
                </c:pt>
                <c:pt idx="9616">
                  <c:v>76.92800000000571</c:v>
                </c:pt>
                <c:pt idx="9617">
                  <c:v>76.93600000000572</c:v>
                </c:pt>
                <c:pt idx="9618">
                  <c:v>76.944000000005744</c:v>
                </c:pt>
                <c:pt idx="9619">
                  <c:v>76.952000000005711</c:v>
                </c:pt>
                <c:pt idx="9620">
                  <c:v>76.960000000005707</c:v>
                </c:pt>
                <c:pt idx="9621">
                  <c:v>76.968000000005702</c:v>
                </c:pt>
                <c:pt idx="9622">
                  <c:v>76.976000000005698</c:v>
                </c:pt>
                <c:pt idx="9623">
                  <c:v>76.984000000005693</c:v>
                </c:pt>
                <c:pt idx="9624">
                  <c:v>76.992000000005703</c:v>
                </c:pt>
                <c:pt idx="9625">
                  <c:v>77.000000000005684</c:v>
                </c:pt>
                <c:pt idx="9626">
                  <c:v>77.00800000000568</c:v>
                </c:pt>
                <c:pt idx="9627">
                  <c:v>77.016000000005675</c:v>
                </c:pt>
                <c:pt idx="9628">
                  <c:v>77.024000000005671</c:v>
                </c:pt>
                <c:pt idx="9629">
                  <c:v>77.032000000005652</c:v>
                </c:pt>
                <c:pt idx="9630">
                  <c:v>77.040000000005662</c:v>
                </c:pt>
                <c:pt idx="9631">
                  <c:v>77.048000000005672</c:v>
                </c:pt>
                <c:pt idx="9632">
                  <c:v>77.056000000005653</c:v>
                </c:pt>
                <c:pt idx="9633">
                  <c:v>77.064000000005663</c:v>
                </c:pt>
                <c:pt idx="9634">
                  <c:v>77.072000000005616</c:v>
                </c:pt>
                <c:pt idx="9635">
                  <c:v>77.08000000000564</c:v>
                </c:pt>
                <c:pt idx="9636">
                  <c:v>77.088000000005607</c:v>
                </c:pt>
                <c:pt idx="9637">
                  <c:v>77.096000000005631</c:v>
                </c:pt>
                <c:pt idx="9638">
                  <c:v>77.104000000005612</c:v>
                </c:pt>
                <c:pt idx="9639">
                  <c:v>77.112000000005608</c:v>
                </c:pt>
                <c:pt idx="9640">
                  <c:v>77.120000000005618</c:v>
                </c:pt>
                <c:pt idx="9641">
                  <c:v>77.128000000005585</c:v>
                </c:pt>
                <c:pt idx="9642">
                  <c:v>77.136000000005609</c:v>
                </c:pt>
                <c:pt idx="9643">
                  <c:v>77.144000000005605</c:v>
                </c:pt>
                <c:pt idx="9644">
                  <c:v>77.152000000005572</c:v>
                </c:pt>
                <c:pt idx="9645">
                  <c:v>77.160000000005581</c:v>
                </c:pt>
                <c:pt idx="9646">
                  <c:v>77.168000000005563</c:v>
                </c:pt>
                <c:pt idx="9647">
                  <c:v>77.176000000005558</c:v>
                </c:pt>
                <c:pt idx="9648">
                  <c:v>77.184000000005582</c:v>
                </c:pt>
                <c:pt idx="9649">
                  <c:v>77.192000000005578</c:v>
                </c:pt>
                <c:pt idx="9650">
                  <c:v>77.200000000005573</c:v>
                </c:pt>
                <c:pt idx="9651">
                  <c:v>77.208000000005569</c:v>
                </c:pt>
                <c:pt idx="9652">
                  <c:v>77.216000000005565</c:v>
                </c:pt>
                <c:pt idx="9653">
                  <c:v>77.22400000000556</c:v>
                </c:pt>
                <c:pt idx="9654">
                  <c:v>77.232000000005556</c:v>
                </c:pt>
                <c:pt idx="9655">
                  <c:v>77.240000000005566</c:v>
                </c:pt>
                <c:pt idx="9656">
                  <c:v>77.248000000005547</c:v>
                </c:pt>
                <c:pt idx="9657">
                  <c:v>77.256000000005542</c:v>
                </c:pt>
                <c:pt idx="9658">
                  <c:v>77.264000000005566</c:v>
                </c:pt>
                <c:pt idx="9659">
                  <c:v>77.272000000005519</c:v>
                </c:pt>
                <c:pt idx="9660">
                  <c:v>77.280000000005529</c:v>
                </c:pt>
                <c:pt idx="9661">
                  <c:v>77.288000000005511</c:v>
                </c:pt>
                <c:pt idx="9662">
                  <c:v>77.29600000000552</c:v>
                </c:pt>
                <c:pt idx="9663">
                  <c:v>77.304000000005516</c:v>
                </c:pt>
                <c:pt idx="9664">
                  <c:v>77.312000000005511</c:v>
                </c:pt>
                <c:pt idx="9665">
                  <c:v>77.320000000005479</c:v>
                </c:pt>
                <c:pt idx="9666">
                  <c:v>77.328000000005488</c:v>
                </c:pt>
                <c:pt idx="9667">
                  <c:v>77.336000000005498</c:v>
                </c:pt>
                <c:pt idx="9668">
                  <c:v>77.344000000005494</c:v>
                </c:pt>
                <c:pt idx="9669">
                  <c:v>77.352000000005489</c:v>
                </c:pt>
                <c:pt idx="9670">
                  <c:v>77.360000000005485</c:v>
                </c:pt>
                <c:pt idx="9671">
                  <c:v>77.36800000000548</c:v>
                </c:pt>
                <c:pt idx="9672">
                  <c:v>77.376000000005448</c:v>
                </c:pt>
                <c:pt idx="9673">
                  <c:v>77.384000000005472</c:v>
                </c:pt>
                <c:pt idx="9674">
                  <c:v>77.392000000005453</c:v>
                </c:pt>
                <c:pt idx="9675">
                  <c:v>77.400000000005463</c:v>
                </c:pt>
                <c:pt idx="9676">
                  <c:v>77.408000000005444</c:v>
                </c:pt>
                <c:pt idx="9677">
                  <c:v>77.416000000005468</c:v>
                </c:pt>
                <c:pt idx="9678">
                  <c:v>77.424000000005435</c:v>
                </c:pt>
                <c:pt idx="9679">
                  <c:v>77.432000000005431</c:v>
                </c:pt>
                <c:pt idx="9680">
                  <c:v>77.440000000005426</c:v>
                </c:pt>
                <c:pt idx="9681">
                  <c:v>77.448000000005422</c:v>
                </c:pt>
                <c:pt idx="9682">
                  <c:v>77.456000000005417</c:v>
                </c:pt>
                <c:pt idx="9683">
                  <c:v>77.464000000005427</c:v>
                </c:pt>
                <c:pt idx="9684">
                  <c:v>77.472000000005409</c:v>
                </c:pt>
                <c:pt idx="9685">
                  <c:v>77.480000000005404</c:v>
                </c:pt>
                <c:pt idx="9686">
                  <c:v>77.4880000000054</c:v>
                </c:pt>
                <c:pt idx="9687">
                  <c:v>77.496000000005395</c:v>
                </c:pt>
                <c:pt idx="9688">
                  <c:v>77.504000000005391</c:v>
                </c:pt>
                <c:pt idx="9689">
                  <c:v>77.512000000005386</c:v>
                </c:pt>
                <c:pt idx="9690">
                  <c:v>77.520000000005382</c:v>
                </c:pt>
                <c:pt idx="9691">
                  <c:v>77.528000000005378</c:v>
                </c:pt>
                <c:pt idx="9692">
                  <c:v>77.536000000005373</c:v>
                </c:pt>
                <c:pt idx="9693">
                  <c:v>77.544000000005397</c:v>
                </c:pt>
                <c:pt idx="9694">
                  <c:v>77.55200000000535</c:v>
                </c:pt>
                <c:pt idx="9695">
                  <c:v>77.56000000000536</c:v>
                </c:pt>
                <c:pt idx="9696">
                  <c:v>77.568000000005355</c:v>
                </c:pt>
                <c:pt idx="9697">
                  <c:v>77.576000000005351</c:v>
                </c:pt>
                <c:pt idx="9698">
                  <c:v>77.584000000005346</c:v>
                </c:pt>
                <c:pt idx="9699">
                  <c:v>77.592000000005342</c:v>
                </c:pt>
                <c:pt idx="9700">
                  <c:v>77.600000000005338</c:v>
                </c:pt>
                <c:pt idx="9701">
                  <c:v>77.608000000005319</c:v>
                </c:pt>
                <c:pt idx="9702">
                  <c:v>77.616000000005329</c:v>
                </c:pt>
                <c:pt idx="9703">
                  <c:v>77.62400000000531</c:v>
                </c:pt>
                <c:pt idx="9704">
                  <c:v>77.632000000005291</c:v>
                </c:pt>
                <c:pt idx="9705">
                  <c:v>77.640000000005315</c:v>
                </c:pt>
                <c:pt idx="9706">
                  <c:v>77.648000000005311</c:v>
                </c:pt>
                <c:pt idx="9707">
                  <c:v>77.656000000005278</c:v>
                </c:pt>
                <c:pt idx="9708">
                  <c:v>77.664000000005302</c:v>
                </c:pt>
                <c:pt idx="9709">
                  <c:v>77.672000000005269</c:v>
                </c:pt>
                <c:pt idx="9710">
                  <c:v>77.680000000005279</c:v>
                </c:pt>
                <c:pt idx="9711">
                  <c:v>77.688000000005289</c:v>
                </c:pt>
                <c:pt idx="9712">
                  <c:v>77.696000000005284</c:v>
                </c:pt>
                <c:pt idx="9713">
                  <c:v>77.704000000005294</c:v>
                </c:pt>
                <c:pt idx="9714">
                  <c:v>77.712000000005276</c:v>
                </c:pt>
                <c:pt idx="9715">
                  <c:v>77.720000000005271</c:v>
                </c:pt>
                <c:pt idx="9716">
                  <c:v>77.728000000005252</c:v>
                </c:pt>
                <c:pt idx="9717">
                  <c:v>77.736000000005262</c:v>
                </c:pt>
                <c:pt idx="9718">
                  <c:v>77.7440000000053</c:v>
                </c:pt>
                <c:pt idx="9719">
                  <c:v>77.752000000005253</c:v>
                </c:pt>
                <c:pt idx="9720">
                  <c:v>77.760000000005263</c:v>
                </c:pt>
                <c:pt idx="9721">
                  <c:v>77.768000000005244</c:v>
                </c:pt>
                <c:pt idx="9722">
                  <c:v>77.77600000000524</c:v>
                </c:pt>
                <c:pt idx="9723">
                  <c:v>77.784000000005236</c:v>
                </c:pt>
                <c:pt idx="9724">
                  <c:v>77.792000000005231</c:v>
                </c:pt>
                <c:pt idx="9725">
                  <c:v>77.800000000005213</c:v>
                </c:pt>
                <c:pt idx="9726">
                  <c:v>77.808000000005208</c:v>
                </c:pt>
                <c:pt idx="9727">
                  <c:v>77.816000000005232</c:v>
                </c:pt>
                <c:pt idx="9728">
                  <c:v>77.824000000005213</c:v>
                </c:pt>
                <c:pt idx="9729">
                  <c:v>77.832000000005209</c:v>
                </c:pt>
                <c:pt idx="9730">
                  <c:v>77.840000000005205</c:v>
                </c:pt>
                <c:pt idx="9731">
                  <c:v>77.8480000000052</c:v>
                </c:pt>
                <c:pt idx="9732">
                  <c:v>77.856000000005182</c:v>
                </c:pt>
                <c:pt idx="9733">
                  <c:v>77.864000000005191</c:v>
                </c:pt>
                <c:pt idx="9734">
                  <c:v>77.872000000005158</c:v>
                </c:pt>
                <c:pt idx="9735">
                  <c:v>77.880000000005182</c:v>
                </c:pt>
                <c:pt idx="9736">
                  <c:v>77.888000000005178</c:v>
                </c:pt>
                <c:pt idx="9737">
                  <c:v>77.896000000005174</c:v>
                </c:pt>
                <c:pt idx="9738">
                  <c:v>77.904000000005198</c:v>
                </c:pt>
                <c:pt idx="9739">
                  <c:v>77.912000000005165</c:v>
                </c:pt>
                <c:pt idx="9740">
                  <c:v>77.92000000000516</c:v>
                </c:pt>
                <c:pt idx="9741">
                  <c:v>77.928000000005156</c:v>
                </c:pt>
                <c:pt idx="9742">
                  <c:v>77.936000000005166</c:v>
                </c:pt>
                <c:pt idx="9743">
                  <c:v>77.944000000005175</c:v>
                </c:pt>
                <c:pt idx="9744">
                  <c:v>77.952000000005143</c:v>
                </c:pt>
                <c:pt idx="9745">
                  <c:v>77.960000000005166</c:v>
                </c:pt>
                <c:pt idx="9746">
                  <c:v>77.968000000005134</c:v>
                </c:pt>
                <c:pt idx="9747">
                  <c:v>77.976000000005129</c:v>
                </c:pt>
                <c:pt idx="9748">
                  <c:v>77.984000000005125</c:v>
                </c:pt>
                <c:pt idx="9749">
                  <c:v>77.99200000000512</c:v>
                </c:pt>
                <c:pt idx="9750">
                  <c:v>78.000000000005116</c:v>
                </c:pt>
                <c:pt idx="9751">
                  <c:v>78.008000000005111</c:v>
                </c:pt>
                <c:pt idx="9752">
                  <c:v>78.016000000005107</c:v>
                </c:pt>
                <c:pt idx="9753">
                  <c:v>78.024000000005103</c:v>
                </c:pt>
                <c:pt idx="9754">
                  <c:v>78.032000000005098</c:v>
                </c:pt>
                <c:pt idx="9755">
                  <c:v>78.040000000005094</c:v>
                </c:pt>
                <c:pt idx="9756">
                  <c:v>78.048000000005104</c:v>
                </c:pt>
                <c:pt idx="9757">
                  <c:v>78.056000000005085</c:v>
                </c:pt>
                <c:pt idx="9758">
                  <c:v>78.064000000005095</c:v>
                </c:pt>
                <c:pt idx="9759">
                  <c:v>78.072000000005048</c:v>
                </c:pt>
                <c:pt idx="9760">
                  <c:v>78.080000000005072</c:v>
                </c:pt>
                <c:pt idx="9761">
                  <c:v>78.088000000005053</c:v>
                </c:pt>
                <c:pt idx="9762">
                  <c:v>78.096000000005063</c:v>
                </c:pt>
                <c:pt idx="9763">
                  <c:v>78.104000000005072</c:v>
                </c:pt>
                <c:pt idx="9764">
                  <c:v>78.112000000005054</c:v>
                </c:pt>
                <c:pt idx="9765">
                  <c:v>78.120000000005049</c:v>
                </c:pt>
                <c:pt idx="9766">
                  <c:v>78.128000000005017</c:v>
                </c:pt>
                <c:pt idx="9767">
                  <c:v>78.136000000005041</c:v>
                </c:pt>
                <c:pt idx="9768">
                  <c:v>78.144000000005036</c:v>
                </c:pt>
                <c:pt idx="9769">
                  <c:v>78.152000000005003</c:v>
                </c:pt>
                <c:pt idx="9770">
                  <c:v>78.160000000005013</c:v>
                </c:pt>
                <c:pt idx="9771">
                  <c:v>78.168000000005009</c:v>
                </c:pt>
                <c:pt idx="9772">
                  <c:v>78.176000000005018</c:v>
                </c:pt>
                <c:pt idx="9773">
                  <c:v>78.184000000005014</c:v>
                </c:pt>
                <c:pt idx="9774">
                  <c:v>78.192000000005009</c:v>
                </c:pt>
                <c:pt idx="9775">
                  <c:v>78.200000000005005</c:v>
                </c:pt>
                <c:pt idx="9776">
                  <c:v>78.208000000005001</c:v>
                </c:pt>
                <c:pt idx="9777">
                  <c:v>78.216000000004982</c:v>
                </c:pt>
                <c:pt idx="9778">
                  <c:v>78.224000000004978</c:v>
                </c:pt>
                <c:pt idx="9779">
                  <c:v>78.232000000004959</c:v>
                </c:pt>
                <c:pt idx="9780">
                  <c:v>78.240000000004983</c:v>
                </c:pt>
                <c:pt idx="9781">
                  <c:v>78.248000000004978</c:v>
                </c:pt>
                <c:pt idx="9782">
                  <c:v>78.256000000004946</c:v>
                </c:pt>
                <c:pt idx="9783">
                  <c:v>78.26400000000497</c:v>
                </c:pt>
                <c:pt idx="9784">
                  <c:v>78.272000000004908</c:v>
                </c:pt>
                <c:pt idx="9785">
                  <c:v>78.280000000004932</c:v>
                </c:pt>
                <c:pt idx="9786">
                  <c:v>78.288000000004928</c:v>
                </c:pt>
                <c:pt idx="9787">
                  <c:v>78.296000000004952</c:v>
                </c:pt>
                <c:pt idx="9788">
                  <c:v>78.304000000004919</c:v>
                </c:pt>
                <c:pt idx="9789">
                  <c:v>78.312000000004915</c:v>
                </c:pt>
                <c:pt idx="9790">
                  <c:v>78.320000000004896</c:v>
                </c:pt>
                <c:pt idx="9791">
                  <c:v>78.328000000004877</c:v>
                </c:pt>
                <c:pt idx="9792">
                  <c:v>78.336000000004901</c:v>
                </c:pt>
                <c:pt idx="9793">
                  <c:v>78.344000000004911</c:v>
                </c:pt>
                <c:pt idx="9794">
                  <c:v>78.352000000004864</c:v>
                </c:pt>
                <c:pt idx="9795">
                  <c:v>78.360000000004888</c:v>
                </c:pt>
                <c:pt idx="9796">
                  <c:v>78.368000000004884</c:v>
                </c:pt>
                <c:pt idx="9797">
                  <c:v>78.376000000004865</c:v>
                </c:pt>
                <c:pt idx="9798">
                  <c:v>78.384000000004889</c:v>
                </c:pt>
                <c:pt idx="9799">
                  <c:v>78.39200000000487</c:v>
                </c:pt>
                <c:pt idx="9800">
                  <c:v>78.40000000000488</c:v>
                </c:pt>
                <c:pt idx="9801">
                  <c:v>78.408000000004861</c:v>
                </c:pt>
                <c:pt idx="9802">
                  <c:v>78.416000000004885</c:v>
                </c:pt>
                <c:pt idx="9803">
                  <c:v>78.424000000004881</c:v>
                </c:pt>
                <c:pt idx="9804">
                  <c:v>78.432000000004848</c:v>
                </c:pt>
                <c:pt idx="9805">
                  <c:v>78.440000000004872</c:v>
                </c:pt>
                <c:pt idx="9806">
                  <c:v>78.448000000004868</c:v>
                </c:pt>
                <c:pt idx="9807">
                  <c:v>78.456000000004849</c:v>
                </c:pt>
                <c:pt idx="9808">
                  <c:v>78.464000000004873</c:v>
                </c:pt>
                <c:pt idx="9809">
                  <c:v>78.472000000004826</c:v>
                </c:pt>
                <c:pt idx="9810">
                  <c:v>78.48000000000485</c:v>
                </c:pt>
                <c:pt idx="9811">
                  <c:v>78.488000000004817</c:v>
                </c:pt>
                <c:pt idx="9812">
                  <c:v>78.496000000004841</c:v>
                </c:pt>
                <c:pt idx="9813">
                  <c:v>78.504000000004808</c:v>
                </c:pt>
                <c:pt idx="9814">
                  <c:v>78.512000000004818</c:v>
                </c:pt>
                <c:pt idx="9815">
                  <c:v>78.520000000004799</c:v>
                </c:pt>
                <c:pt idx="9816">
                  <c:v>78.528000000004766</c:v>
                </c:pt>
                <c:pt idx="9817">
                  <c:v>78.536000000004819</c:v>
                </c:pt>
                <c:pt idx="9818">
                  <c:v>78.544000000004814</c:v>
                </c:pt>
                <c:pt idx="9819">
                  <c:v>78.552000000004767</c:v>
                </c:pt>
                <c:pt idx="9820">
                  <c:v>78.560000000004777</c:v>
                </c:pt>
                <c:pt idx="9821">
                  <c:v>78.568000000004773</c:v>
                </c:pt>
                <c:pt idx="9822">
                  <c:v>78.576000000004754</c:v>
                </c:pt>
                <c:pt idx="9823">
                  <c:v>78.584000000004778</c:v>
                </c:pt>
                <c:pt idx="9824">
                  <c:v>78.592000000004788</c:v>
                </c:pt>
                <c:pt idx="9825">
                  <c:v>78.600000000004755</c:v>
                </c:pt>
                <c:pt idx="9826">
                  <c:v>78.608000000004736</c:v>
                </c:pt>
                <c:pt idx="9827">
                  <c:v>78.616000000004746</c:v>
                </c:pt>
                <c:pt idx="9828">
                  <c:v>78.624000000004742</c:v>
                </c:pt>
                <c:pt idx="9829">
                  <c:v>78.632000000004709</c:v>
                </c:pt>
                <c:pt idx="9830">
                  <c:v>78.640000000004733</c:v>
                </c:pt>
                <c:pt idx="9831">
                  <c:v>78.648000000004728</c:v>
                </c:pt>
                <c:pt idx="9832">
                  <c:v>78.656000000004724</c:v>
                </c:pt>
                <c:pt idx="9833">
                  <c:v>78.664000000004748</c:v>
                </c:pt>
                <c:pt idx="9834">
                  <c:v>78.672000000004687</c:v>
                </c:pt>
                <c:pt idx="9835">
                  <c:v>78.680000000004696</c:v>
                </c:pt>
                <c:pt idx="9836">
                  <c:v>78.688000000004678</c:v>
                </c:pt>
                <c:pt idx="9837">
                  <c:v>78.696000000004702</c:v>
                </c:pt>
                <c:pt idx="9838">
                  <c:v>78.704000000004712</c:v>
                </c:pt>
                <c:pt idx="9839">
                  <c:v>78.712000000004693</c:v>
                </c:pt>
                <c:pt idx="9840">
                  <c:v>78.720000000004688</c:v>
                </c:pt>
                <c:pt idx="9841">
                  <c:v>78.728000000004684</c:v>
                </c:pt>
                <c:pt idx="9842">
                  <c:v>78.736000000004708</c:v>
                </c:pt>
                <c:pt idx="9843">
                  <c:v>78.744000000004704</c:v>
                </c:pt>
                <c:pt idx="9844">
                  <c:v>78.752000000004671</c:v>
                </c:pt>
                <c:pt idx="9845">
                  <c:v>78.76000000000468</c:v>
                </c:pt>
                <c:pt idx="9846">
                  <c:v>78.768000000004662</c:v>
                </c:pt>
                <c:pt idx="9847">
                  <c:v>78.776000000004657</c:v>
                </c:pt>
                <c:pt idx="9848">
                  <c:v>78.784000000004681</c:v>
                </c:pt>
                <c:pt idx="9849">
                  <c:v>78.792000000004649</c:v>
                </c:pt>
                <c:pt idx="9850">
                  <c:v>78.800000000004658</c:v>
                </c:pt>
                <c:pt idx="9851">
                  <c:v>78.80800000000464</c:v>
                </c:pt>
                <c:pt idx="9852">
                  <c:v>78.816000000004649</c:v>
                </c:pt>
                <c:pt idx="9853">
                  <c:v>78.824000000004659</c:v>
                </c:pt>
                <c:pt idx="9854">
                  <c:v>78.832000000004626</c:v>
                </c:pt>
                <c:pt idx="9855">
                  <c:v>78.84000000000465</c:v>
                </c:pt>
                <c:pt idx="9856">
                  <c:v>78.848000000004618</c:v>
                </c:pt>
                <c:pt idx="9857">
                  <c:v>78.856000000004585</c:v>
                </c:pt>
                <c:pt idx="9858">
                  <c:v>78.864000000004609</c:v>
                </c:pt>
                <c:pt idx="9859">
                  <c:v>78.872000000004576</c:v>
                </c:pt>
                <c:pt idx="9860">
                  <c:v>78.880000000004586</c:v>
                </c:pt>
                <c:pt idx="9861">
                  <c:v>78.888000000004567</c:v>
                </c:pt>
                <c:pt idx="9862">
                  <c:v>78.896000000004577</c:v>
                </c:pt>
                <c:pt idx="9863">
                  <c:v>78.904000000004601</c:v>
                </c:pt>
                <c:pt idx="9864">
                  <c:v>78.912000000004582</c:v>
                </c:pt>
                <c:pt idx="9865">
                  <c:v>78.920000000004578</c:v>
                </c:pt>
                <c:pt idx="9866">
                  <c:v>78.928000000004559</c:v>
                </c:pt>
                <c:pt idx="9867">
                  <c:v>78.936000000004583</c:v>
                </c:pt>
                <c:pt idx="9868">
                  <c:v>78.944000000004593</c:v>
                </c:pt>
                <c:pt idx="9869">
                  <c:v>78.952000000004546</c:v>
                </c:pt>
                <c:pt idx="9870">
                  <c:v>78.96000000000457</c:v>
                </c:pt>
                <c:pt idx="9871">
                  <c:v>78.968000000004551</c:v>
                </c:pt>
                <c:pt idx="9872">
                  <c:v>78.976000000004532</c:v>
                </c:pt>
                <c:pt idx="9873">
                  <c:v>78.984000000004556</c:v>
                </c:pt>
                <c:pt idx="9874">
                  <c:v>78.992000000004552</c:v>
                </c:pt>
                <c:pt idx="9875">
                  <c:v>79.000000000004519</c:v>
                </c:pt>
                <c:pt idx="9876">
                  <c:v>79.008000000004515</c:v>
                </c:pt>
                <c:pt idx="9877">
                  <c:v>79.016000000004539</c:v>
                </c:pt>
                <c:pt idx="9878">
                  <c:v>79.024000000004506</c:v>
                </c:pt>
                <c:pt idx="9879">
                  <c:v>79.032000000004501</c:v>
                </c:pt>
                <c:pt idx="9880">
                  <c:v>79.040000000004511</c:v>
                </c:pt>
                <c:pt idx="9881">
                  <c:v>79.048000000004492</c:v>
                </c:pt>
                <c:pt idx="9882">
                  <c:v>79.056000000004488</c:v>
                </c:pt>
                <c:pt idx="9883">
                  <c:v>79.064000000004512</c:v>
                </c:pt>
                <c:pt idx="9884">
                  <c:v>79.072000000004465</c:v>
                </c:pt>
                <c:pt idx="9885">
                  <c:v>79.080000000004489</c:v>
                </c:pt>
                <c:pt idx="9886">
                  <c:v>79.08800000000447</c:v>
                </c:pt>
                <c:pt idx="9887">
                  <c:v>79.09600000000448</c:v>
                </c:pt>
                <c:pt idx="9888">
                  <c:v>79.104000000004461</c:v>
                </c:pt>
                <c:pt idx="9889">
                  <c:v>79.112000000004457</c:v>
                </c:pt>
                <c:pt idx="9890">
                  <c:v>79.120000000004438</c:v>
                </c:pt>
                <c:pt idx="9891">
                  <c:v>79.128000000004434</c:v>
                </c:pt>
                <c:pt idx="9892">
                  <c:v>79.136000000004458</c:v>
                </c:pt>
                <c:pt idx="9893">
                  <c:v>79.144000000004468</c:v>
                </c:pt>
                <c:pt idx="9894">
                  <c:v>79.152000000004406</c:v>
                </c:pt>
                <c:pt idx="9895">
                  <c:v>79.160000000004459</c:v>
                </c:pt>
                <c:pt idx="9896">
                  <c:v>79.168000000004426</c:v>
                </c:pt>
                <c:pt idx="9897">
                  <c:v>79.176000000004407</c:v>
                </c:pt>
                <c:pt idx="9898">
                  <c:v>79.184000000004417</c:v>
                </c:pt>
                <c:pt idx="9899">
                  <c:v>79.192000000004398</c:v>
                </c:pt>
                <c:pt idx="9900">
                  <c:v>79.200000000004408</c:v>
                </c:pt>
                <c:pt idx="9901">
                  <c:v>79.208000000004418</c:v>
                </c:pt>
                <c:pt idx="9902">
                  <c:v>79.216000000004428</c:v>
                </c:pt>
                <c:pt idx="9903">
                  <c:v>79.224000000004409</c:v>
                </c:pt>
                <c:pt idx="9904">
                  <c:v>79.232000000004419</c:v>
                </c:pt>
                <c:pt idx="9905">
                  <c:v>79.240000000004414</c:v>
                </c:pt>
                <c:pt idx="9906">
                  <c:v>79.24800000000441</c:v>
                </c:pt>
                <c:pt idx="9907">
                  <c:v>79.256000000004377</c:v>
                </c:pt>
                <c:pt idx="9908">
                  <c:v>79.264000000004401</c:v>
                </c:pt>
                <c:pt idx="9909">
                  <c:v>79.272000000004354</c:v>
                </c:pt>
                <c:pt idx="9910">
                  <c:v>79.280000000004378</c:v>
                </c:pt>
                <c:pt idx="9911">
                  <c:v>79.288000000004388</c:v>
                </c:pt>
                <c:pt idx="9912">
                  <c:v>79.296000000004383</c:v>
                </c:pt>
                <c:pt idx="9913">
                  <c:v>79.304000000004379</c:v>
                </c:pt>
                <c:pt idx="9914">
                  <c:v>79.312000000004346</c:v>
                </c:pt>
                <c:pt idx="9915">
                  <c:v>79.320000000004342</c:v>
                </c:pt>
                <c:pt idx="9916">
                  <c:v>79.328000000004309</c:v>
                </c:pt>
                <c:pt idx="9917">
                  <c:v>79.336000000004333</c:v>
                </c:pt>
                <c:pt idx="9918">
                  <c:v>79.344000000004357</c:v>
                </c:pt>
                <c:pt idx="9919">
                  <c:v>79.352000000004324</c:v>
                </c:pt>
                <c:pt idx="9920">
                  <c:v>79.360000000004348</c:v>
                </c:pt>
                <c:pt idx="9921">
                  <c:v>79.368000000004315</c:v>
                </c:pt>
                <c:pt idx="9922">
                  <c:v>79.376000000004296</c:v>
                </c:pt>
                <c:pt idx="9923">
                  <c:v>79.384000000004306</c:v>
                </c:pt>
                <c:pt idx="9924">
                  <c:v>79.392000000004302</c:v>
                </c:pt>
                <c:pt idx="9925">
                  <c:v>79.400000000004312</c:v>
                </c:pt>
                <c:pt idx="9926">
                  <c:v>79.408000000004293</c:v>
                </c:pt>
                <c:pt idx="9927">
                  <c:v>79.416000000004317</c:v>
                </c:pt>
                <c:pt idx="9928">
                  <c:v>79.424000000004312</c:v>
                </c:pt>
                <c:pt idx="9929">
                  <c:v>79.432000000004308</c:v>
                </c:pt>
                <c:pt idx="9930">
                  <c:v>79.440000000004304</c:v>
                </c:pt>
                <c:pt idx="9931">
                  <c:v>79.448000000004299</c:v>
                </c:pt>
                <c:pt idx="9932">
                  <c:v>79.456000000004281</c:v>
                </c:pt>
                <c:pt idx="9933">
                  <c:v>79.46400000000429</c:v>
                </c:pt>
                <c:pt idx="9934">
                  <c:v>79.472000000004257</c:v>
                </c:pt>
                <c:pt idx="9935">
                  <c:v>79.480000000004281</c:v>
                </c:pt>
                <c:pt idx="9936">
                  <c:v>79.488000000004249</c:v>
                </c:pt>
                <c:pt idx="9937">
                  <c:v>79.496000000004273</c:v>
                </c:pt>
                <c:pt idx="9938">
                  <c:v>79.504000000004268</c:v>
                </c:pt>
                <c:pt idx="9939">
                  <c:v>79.51200000000425</c:v>
                </c:pt>
                <c:pt idx="9940">
                  <c:v>79.520000000004259</c:v>
                </c:pt>
                <c:pt idx="9941">
                  <c:v>79.528000000004226</c:v>
                </c:pt>
                <c:pt idx="9942">
                  <c:v>79.53600000000425</c:v>
                </c:pt>
                <c:pt idx="9943">
                  <c:v>79.544000000004246</c:v>
                </c:pt>
                <c:pt idx="9944">
                  <c:v>79.552000000004199</c:v>
                </c:pt>
                <c:pt idx="9945">
                  <c:v>79.560000000004209</c:v>
                </c:pt>
                <c:pt idx="9946">
                  <c:v>79.568000000004218</c:v>
                </c:pt>
                <c:pt idx="9947">
                  <c:v>79.5760000000042</c:v>
                </c:pt>
                <c:pt idx="9948">
                  <c:v>79.58400000000421</c:v>
                </c:pt>
                <c:pt idx="9949">
                  <c:v>79.592000000004219</c:v>
                </c:pt>
                <c:pt idx="9950">
                  <c:v>79.600000000004187</c:v>
                </c:pt>
                <c:pt idx="9951">
                  <c:v>79.608000000004168</c:v>
                </c:pt>
                <c:pt idx="9952">
                  <c:v>79.616000000004178</c:v>
                </c:pt>
                <c:pt idx="9953">
                  <c:v>79.624000000004173</c:v>
                </c:pt>
                <c:pt idx="9954">
                  <c:v>79.632000000004155</c:v>
                </c:pt>
                <c:pt idx="9955">
                  <c:v>79.640000000004179</c:v>
                </c:pt>
                <c:pt idx="9956">
                  <c:v>79.648000000004188</c:v>
                </c:pt>
                <c:pt idx="9957">
                  <c:v>79.656000000004155</c:v>
                </c:pt>
                <c:pt idx="9958">
                  <c:v>79.664000000004179</c:v>
                </c:pt>
                <c:pt idx="9959">
                  <c:v>79.672000000004118</c:v>
                </c:pt>
                <c:pt idx="9960">
                  <c:v>79.680000000004142</c:v>
                </c:pt>
                <c:pt idx="9961">
                  <c:v>79.688000000004124</c:v>
                </c:pt>
                <c:pt idx="9962">
                  <c:v>79.696000000004148</c:v>
                </c:pt>
                <c:pt idx="9963">
                  <c:v>79.704000000004157</c:v>
                </c:pt>
                <c:pt idx="9964">
                  <c:v>79.712000000004153</c:v>
                </c:pt>
                <c:pt idx="9965">
                  <c:v>79.720000000004148</c:v>
                </c:pt>
                <c:pt idx="9966">
                  <c:v>79.728000000004116</c:v>
                </c:pt>
                <c:pt idx="9967">
                  <c:v>79.73600000000414</c:v>
                </c:pt>
                <c:pt idx="9968">
                  <c:v>79.744000000004135</c:v>
                </c:pt>
                <c:pt idx="9969">
                  <c:v>79.752000000004102</c:v>
                </c:pt>
                <c:pt idx="9970">
                  <c:v>79.760000000004112</c:v>
                </c:pt>
                <c:pt idx="9971">
                  <c:v>79.768000000004108</c:v>
                </c:pt>
                <c:pt idx="9972">
                  <c:v>79.776000000004089</c:v>
                </c:pt>
                <c:pt idx="9973">
                  <c:v>79.784000000004113</c:v>
                </c:pt>
                <c:pt idx="9974">
                  <c:v>79.792000000004109</c:v>
                </c:pt>
                <c:pt idx="9975">
                  <c:v>79.800000000004061</c:v>
                </c:pt>
                <c:pt idx="9976">
                  <c:v>79.808000000004057</c:v>
                </c:pt>
                <c:pt idx="9977">
                  <c:v>79.816000000004081</c:v>
                </c:pt>
                <c:pt idx="9978">
                  <c:v>79.824000000004048</c:v>
                </c:pt>
                <c:pt idx="9979">
                  <c:v>79.832000000004058</c:v>
                </c:pt>
                <c:pt idx="9980">
                  <c:v>79.840000000004068</c:v>
                </c:pt>
                <c:pt idx="9981">
                  <c:v>79.848000000004049</c:v>
                </c:pt>
                <c:pt idx="9982">
                  <c:v>79.856000000004059</c:v>
                </c:pt>
                <c:pt idx="9983">
                  <c:v>79.864000000004054</c:v>
                </c:pt>
                <c:pt idx="9984">
                  <c:v>79.872000000004007</c:v>
                </c:pt>
                <c:pt idx="9985">
                  <c:v>79.880000000004017</c:v>
                </c:pt>
                <c:pt idx="9986">
                  <c:v>79.888000000003998</c:v>
                </c:pt>
                <c:pt idx="9987">
                  <c:v>79.896000000004008</c:v>
                </c:pt>
                <c:pt idx="9988">
                  <c:v>79.904000000004032</c:v>
                </c:pt>
                <c:pt idx="9989">
                  <c:v>79.912000000004028</c:v>
                </c:pt>
                <c:pt idx="9990">
                  <c:v>79.920000000004009</c:v>
                </c:pt>
                <c:pt idx="9991">
                  <c:v>79.928000000004019</c:v>
                </c:pt>
                <c:pt idx="9992">
                  <c:v>79.936000000004015</c:v>
                </c:pt>
                <c:pt idx="9993">
                  <c:v>79.944000000004024</c:v>
                </c:pt>
                <c:pt idx="9994">
                  <c:v>79.952000000003977</c:v>
                </c:pt>
                <c:pt idx="9995">
                  <c:v>79.960000000004001</c:v>
                </c:pt>
                <c:pt idx="9996">
                  <c:v>79.968000000003983</c:v>
                </c:pt>
                <c:pt idx="9997">
                  <c:v>79.976000000003978</c:v>
                </c:pt>
                <c:pt idx="9998">
                  <c:v>79.984000000004002</c:v>
                </c:pt>
                <c:pt idx="9999">
                  <c:v>79.992000000003983</c:v>
                </c:pt>
                <c:pt idx="10000">
                  <c:v>80.000000000003979</c:v>
                </c:pt>
                <c:pt idx="10001">
                  <c:v>80.008000000003946</c:v>
                </c:pt>
                <c:pt idx="10002">
                  <c:v>80.01600000000397</c:v>
                </c:pt>
                <c:pt idx="10003">
                  <c:v>80.024000000003952</c:v>
                </c:pt>
                <c:pt idx="10004">
                  <c:v>80.032000000003933</c:v>
                </c:pt>
                <c:pt idx="10005">
                  <c:v>80.040000000003957</c:v>
                </c:pt>
                <c:pt idx="10006">
                  <c:v>80.048000000003952</c:v>
                </c:pt>
                <c:pt idx="10007">
                  <c:v>80.056000000003948</c:v>
                </c:pt>
                <c:pt idx="10008">
                  <c:v>80.064000000003944</c:v>
                </c:pt>
                <c:pt idx="10009">
                  <c:v>80.072000000003897</c:v>
                </c:pt>
                <c:pt idx="10010">
                  <c:v>80.080000000003906</c:v>
                </c:pt>
                <c:pt idx="10011">
                  <c:v>80.088000000003902</c:v>
                </c:pt>
                <c:pt idx="10012">
                  <c:v>80.096000000003912</c:v>
                </c:pt>
                <c:pt idx="10013">
                  <c:v>80.104000000003893</c:v>
                </c:pt>
                <c:pt idx="10014">
                  <c:v>80.112000000003889</c:v>
                </c:pt>
                <c:pt idx="10015">
                  <c:v>80.120000000003884</c:v>
                </c:pt>
                <c:pt idx="10016">
                  <c:v>80.128000000003865</c:v>
                </c:pt>
                <c:pt idx="10017">
                  <c:v>80.136000000003889</c:v>
                </c:pt>
                <c:pt idx="10018">
                  <c:v>80.144000000003899</c:v>
                </c:pt>
                <c:pt idx="10019">
                  <c:v>80.152000000003838</c:v>
                </c:pt>
                <c:pt idx="10020">
                  <c:v>80.160000000003862</c:v>
                </c:pt>
                <c:pt idx="10021">
                  <c:v>80.168000000003858</c:v>
                </c:pt>
                <c:pt idx="10022">
                  <c:v>80.176000000003839</c:v>
                </c:pt>
                <c:pt idx="10023">
                  <c:v>80.184000000003849</c:v>
                </c:pt>
                <c:pt idx="10024">
                  <c:v>80.192000000003858</c:v>
                </c:pt>
                <c:pt idx="10025">
                  <c:v>80.200000000003868</c:v>
                </c:pt>
                <c:pt idx="10026">
                  <c:v>80.20800000000385</c:v>
                </c:pt>
                <c:pt idx="10027">
                  <c:v>80.216000000003874</c:v>
                </c:pt>
                <c:pt idx="10028">
                  <c:v>80.224000000003855</c:v>
                </c:pt>
                <c:pt idx="10029">
                  <c:v>80.23200000000385</c:v>
                </c:pt>
                <c:pt idx="10030">
                  <c:v>80.240000000003846</c:v>
                </c:pt>
                <c:pt idx="10031">
                  <c:v>80.248000000003842</c:v>
                </c:pt>
                <c:pt idx="10032">
                  <c:v>80.256000000003809</c:v>
                </c:pt>
                <c:pt idx="10033">
                  <c:v>80.264000000003833</c:v>
                </c:pt>
                <c:pt idx="10034">
                  <c:v>80.2720000000038</c:v>
                </c:pt>
                <c:pt idx="10035">
                  <c:v>80.28000000000381</c:v>
                </c:pt>
                <c:pt idx="10036">
                  <c:v>80.288000000003819</c:v>
                </c:pt>
                <c:pt idx="10037">
                  <c:v>80.296000000003815</c:v>
                </c:pt>
                <c:pt idx="10038">
                  <c:v>80.304000000003811</c:v>
                </c:pt>
                <c:pt idx="10039">
                  <c:v>80.312000000003778</c:v>
                </c:pt>
                <c:pt idx="10040">
                  <c:v>80.320000000003773</c:v>
                </c:pt>
                <c:pt idx="10041">
                  <c:v>80.328000000003755</c:v>
                </c:pt>
                <c:pt idx="10042">
                  <c:v>80.336000000003779</c:v>
                </c:pt>
                <c:pt idx="10043">
                  <c:v>80.344000000003803</c:v>
                </c:pt>
                <c:pt idx="10044">
                  <c:v>80.352000000003756</c:v>
                </c:pt>
                <c:pt idx="10045">
                  <c:v>80.36000000000378</c:v>
                </c:pt>
                <c:pt idx="10046">
                  <c:v>80.368000000003747</c:v>
                </c:pt>
                <c:pt idx="10047">
                  <c:v>80.376000000003742</c:v>
                </c:pt>
                <c:pt idx="10048">
                  <c:v>80.384000000003752</c:v>
                </c:pt>
                <c:pt idx="10049">
                  <c:v>80.392000000003748</c:v>
                </c:pt>
                <c:pt idx="10050">
                  <c:v>80.400000000003757</c:v>
                </c:pt>
                <c:pt idx="10051">
                  <c:v>80.408000000003753</c:v>
                </c:pt>
                <c:pt idx="10052">
                  <c:v>80.416000000003763</c:v>
                </c:pt>
                <c:pt idx="10053">
                  <c:v>80.424000000003744</c:v>
                </c:pt>
                <c:pt idx="10054">
                  <c:v>80.43200000000374</c:v>
                </c:pt>
                <c:pt idx="10055">
                  <c:v>80.440000000003735</c:v>
                </c:pt>
                <c:pt idx="10056">
                  <c:v>80.448000000003731</c:v>
                </c:pt>
                <c:pt idx="10057">
                  <c:v>80.456000000003712</c:v>
                </c:pt>
                <c:pt idx="10058">
                  <c:v>80.464000000003722</c:v>
                </c:pt>
                <c:pt idx="10059">
                  <c:v>80.472000000003689</c:v>
                </c:pt>
                <c:pt idx="10060">
                  <c:v>80.480000000003713</c:v>
                </c:pt>
                <c:pt idx="10061">
                  <c:v>80.488000000003709</c:v>
                </c:pt>
                <c:pt idx="10062">
                  <c:v>80.496000000003704</c:v>
                </c:pt>
                <c:pt idx="10063">
                  <c:v>80.5040000000037</c:v>
                </c:pt>
                <c:pt idx="10064">
                  <c:v>80.512000000003681</c:v>
                </c:pt>
                <c:pt idx="10065">
                  <c:v>80.520000000003662</c:v>
                </c:pt>
                <c:pt idx="10066">
                  <c:v>80.528000000003658</c:v>
                </c:pt>
                <c:pt idx="10067">
                  <c:v>80.536000000003682</c:v>
                </c:pt>
                <c:pt idx="10068">
                  <c:v>80.544000000003692</c:v>
                </c:pt>
                <c:pt idx="10069">
                  <c:v>80.552000000003659</c:v>
                </c:pt>
                <c:pt idx="10070">
                  <c:v>80.560000000003669</c:v>
                </c:pt>
                <c:pt idx="10071">
                  <c:v>80.56800000000365</c:v>
                </c:pt>
                <c:pt idx="10072">
                  <c:v>80.576000000003631</c:v>
                </c:pt>
                <c:pt idx="10073">
                  <c:v>80.584000000003655</c:v>
                </c:pt>
                <c:pt idx="10074">
                  <c:v>80.592000000003651</c:v>
                </c:pt>
                <c:pt idx="10075">
                  <c:v>80.600000000003618</c:v>
                </c:pt>
                <c:pt idx="10076">
                  <c:v>80.608000000003614</c:v>
                </c:pt>
                <c:pt idx="10077">
                  <c:v>80.616000000003638</c:v>
                </c:pt>
                <c:pt idx="10078">
                  <c:v>80.624000000003619</c:v>
                </c:pt>
                <c:pt idx="10079">
                  <c:v>80.6320000000036</c:v>
                </c:pt>
                <c:pt idx="10080">
                  <c:v>80.64000000000361</c:v>
                </c:pt>
                <c:pt idx="10081">
                  <c:v>80.648000000003591</c:v>
                </c:pt>
                <c:pt idx="10082">
                  <c:v>80.656000000003587</c:v>
                </c:pt>
                <c:pt idx="10083">
                  <c:v>80.664000000003611</c:v>
                </c:pt>
                <c:pt idx="10084">
                  <c:v>80.672000000003564</c:v>
                </c:pt>
                <c:pt idx="10085">
                  <c:v>80.680000000003588</c:v>
                </c:pt>
                <c:pt idx="10086">
                  <c:v>80.688000000003569</c:v>
                </c:pt>
                <c:pt idx="10087">
                  <c:v>80.696000000003579</c:v>
                </c:pt>
                <c:pt idx="10088">
                  <c:v>80.704000000003603</c:v>
                </c:pt>
                <c:pt idx="10089">
                  <c:v>80.712000000003584</c:v>
                </c:pt>
                <c:pt idx="10090">
                  <c:v>80.72000000000358</c:v>
                </c:pt>
                <c:pt idx="10091">
                  <c:v>80.728000000003547</c:v>
                </c:pt>
                <c:pt idx="10092">
                  <c:v>80.736000000003571</c:v>
                </c:pt>
                <c:pt idx="10093">
                  <c:v>80.744000000003567</c:v>
                </c:pt>
                <c:pt idx="10094">
                  <c:v>80.752000000003548</c:v>
                </c:pt>
                <c:pt idx="10095">
                  <c:v>80.760000000003572</c:v>
                </c:pt>
                <c:pt idx="10096">
                  <c:v>80.768000000003553</c:v>
                </c:pt>
                <c:pt idx="10097">
                  <c:v>80.776000000003549</c:v>
                </c:pt>
                <c:pt idx="10098">
                  <c:v>80.784000000003545</c:v>
                </c:pt>
                <c:pt idx="10099">
                  <c:v>80.79200000000354</c:v>
                </c:pt>
                <c:pt idx="10100">
                  <c:v>80.800000000003507</c:v>
                </c:pt>
                <c:pt idx="10101">
                  <c:v>80.808000000003503</c:v>
                </c:pt>
                <c:pt idx="10102">
                  <c:v>80.816000000003513</c:v>
                </c:pt>
                <c:pt idx="10103">
                  <c:v>80.824000000003508</c:v>
                </c:pt>
                <c:pt idx="10104">
                  <c:v>80.832000000003518</c:v>
                </c:pt>
                <c:pt idx="10105">
                  <c:v>80.840000000003513</c:v>
                </c:pt>
                <c:pt idx="10106">
                  <c:v>80.848000000003481</c:v>
                </c:pt>
                <c:pt idx="10107">
                  <c:v>80.856000000003462</c:v>
                </c:pt>
                <c:pt idx="10108">
                  <c:v>80.864000000003486</c:v>
                </c:pt>
                <c:pt idx="10109">
                  <c:v>80.872000000003439</c:v>
                </c:pt>
                <c:pt idx="10110">
                  <c:v>80.880000000003449</c:v>
                </c:pt>
                <c:pt idx="10111">
                  <c:v>80.888000000003458</c:v>
                </c:pt>
                <c:pt idx="10112">
                  <c:v>80.896000000003468</c:v>
                </c:pt>
                <c:pt idx="10113">
                  <c:v>80.904000000003464</c:v>
                </c:pt>
                <c:pt idx="10114">
                  <c:v>80.912000000003474</c:v>
                </c:pt>
                <c:pt idx="10115">
                  <c:v>80.920000000003455</c:v>
                </c:pt>
                <c:pt idx="10116">
                  <c:v>80.928000000003451</c:v>
                </c:pt>
                <c:pt idx="10117">
                  <c:v>80.936000000003446</c:v>
                </c:pt>
                <c:pt idx="10118">
                  <c:v>80.94400000000347</c:v>
                </c:pt>
                <c:pt idx="10119">
                  <c:v>80.952000000003409</c:v>
                </c:pt>
                <c:pt idx="10120">
                  <c:v>80.960000000003433</c:v>
                </c:pt>
                <c:pt idx="10121">
                  <c:v>80.968000000003428</c:v>
                </c:pt>
                <c:pt idx="10122">
                  <c:v>80.97600000000341</c:v>
                </c:pt>
                <c:pt idx="10123">
                  <c:v>80.984000000003434</c:v>
                </c:pt>
                <c:pt idx="10124">
                  <c:v>80.992000000003415</c:v>
                </c:pt>
                <c:pt idx="10125">
                  <c:v>81.000000000003411</c:v>
                </c:pt>
                <c:pt idx="10126">
                  <c:v>81.008000000003378</c:v>
                </c:pt>
                <c:pt idx="10127">
                  <c:v>81.016000000003402</c:v>
                </c:pt>
                <c:pt idx="10128">
                  <c:v>81.024000000003383</c:v>
                </c:pt>
                <c:pt idx="10129">
                  <c:v>81.032000000003379</c:v>
                </c:pt>
                <c:pt idx="10130">
                  <c:v>81.040000000003403</c:v>
                </c:pt>
                <c:pt idx="10131">
                  <c:v>81.048000000003384</c:v>
                </c:pt>
                <c:pt idx="10132">
                  <c:v>81.05600000000338</c:v>
                </c:pt>
                <c:pt idx="10133">
                  <c:v>81.064000000003375</c:v>
                </c:pt>
                <c:pt idx="10134">
                  <c:v>81.072000000003342</c:v>
                </c:pt>
                <c:pt idx="10135">
                  <c:v>81.080000000003352</c:v>
                </c:pt>
                <c:pt idx="10136">
                  <c:v>81.088000000003348</c:v>
                </c:pt>
                <c:pt idx="10137">
                  <c:v>81.096000000003357</c:v>
                </c:pt>
                <c:pt idx="10138">
                  <c:v>81.104000000003353</c:v>
                </c:pt>
                <c:pt idx="10139">
                  <c:v>81.112000000003349</c:v>
                </c:pt>
                <c:pt idx="10140">
                  <c:v>81.120000000003316</c:v>
                </c:pt>
                <c:pt idx="10141">
                  <c:v>81.128000000003297</c:v>
                </c:pt>
                <c:pt idx="10142">
                  <c:v>81.136000000003307</c:v>
                </c:pt>
                <c:pt idx="10143">
                  <c:v>81.144000000003331</c:v>
                </c:pt>
                <c:pt idx="10144">
                  <c:v>81.152000000003284</c:v>
                </c:pt>
                <c:pt idx="10145">
                  <c:v>81.160000000003308</c:v>
                </c:pt>
                <c:pt idx="10146">
                  <c:v>81.168000000003289</c:v>
                </c:pt>
                <c:pt idx="10147">
                  <c:v>81.176000000003285</c:v>
                </c:pt>
                <c:pt idx="10148">
                  <c:v>81.184000000003309</c:v>
                </c:pt>
                <c:pt idx="10149">
                  <c:v>81.192000000003276</c:v>
                </c:pt>
                <c:pt idx="10150">
                  <c:v>81.2000000000033</c:v>
                </c:pt>
                <c:pt idx="10151">
                  <c:v>81.208000000003281</c:v>
                </c:pt>
                <c:pt idx="10152">
                  <c:v>81.216000000003291</c:v>
                </c:pt>
                <c:pt idx="10153">
                  <c:v>81.224000000003286</c:v>
                </c:pt>
                <c:pt idx="10154">
                  <c:v>81.232000000003282</c:v>
                </c:pt>
                <c:pt idx="10155">
                  <c:v>81.240000000003292</c:v>
                </c:pt>
                <c:pt idx="10156">
                  <c:v>81.248000000003273</c:v>
                </c:pt>
                <c:pt idx="10157">
                  <c:v>81.256000000003269</c:v>
                </c:pt>
                <c:pt idx="10158">
                  <c:v>81.264000000003264</c:v>
                </c:pt>
                <c:pt idx="10159">
                  <c:v>81.272000000003231</c:v>
                </c:pt>
                <c:pt idx="10160">
                  <c:v>81.280000000003255</c:v>
                </c:pt>
                <c:pt idx="10161">
                  <c:v>81.288000000003251</c:v>
                </c:pt>
                <c:pt idx="10162">
                  <c:v>81.296000000003247</c:v>
                </c:pt>
                <c:pt idx="10163">
                  <c:v>81.304000000003242</c:v>
                </c:pt>
                <c:pt idx="10164">
                  <c:v>81.312000000003238</c:v>
                </c:pt>
                <c:pt idx="10165">
                  <c:v>81.320000000003219</c:v>
                </c:pt>
                <c:pt idx="10166">
                  <c:v>81.3280000000032</c:v>
                </c:pt>
                <c:pt idx="10167">
                  <c:v>81.33600000000321</c:v>
                </c:pt>
                <c:pt idx="10168">
                  <c:v>81.34400000000322</c:v>
                </c:pt>
                <c:pt idx="10169">
                  <c:v>81.352000000003187</c:v>
                </c:pt>
                <c:pt idx="10170">
                  <c:v>81.360000000003211</c:v>
                </c:pt>
                <c:pt idx="10171">
                  <c:v>81.368000000003178</c:v>
                </c:pt>
                <c:pt idx="10172">
                  <c:v>81.376000000003188</c:v>
                </c:pt>
                <c:pt idx="10173">
                  <c:v>81.384000000003198</c:v>
                </c:pt>
                <c:pt idx="10174">
                  <c:v>81.392000000003179</c:v>
                </c:pt>
                <c:pt idx="10175">
                  <c:v>81.400000000003203</c:v>
                </c:pt>
                <c:pt idx="10176">
                  <c:v>81.408000000003184</c:v>
                </c:pt>
                <c:pt idx="10177">
                  <c:v>81.416000000003194</c:v>
                </c:pt>
                <c:pt idx="10178">
                  <c:v>81.424000000003176</c:v>
                </c:pt>
                <c:pt idx="10179">
                  <c:v>81.432000000003171</c:v>
                </c:pt>
                <c:pt idx="10180">
                  <c:v>81.440000000003167</c:v>
                </c:pt>
                <c:pt idx="10181">
                  <c:v>81.448000000003162</c:v>
                </c:pt>
                <c:pt idx="10182">
                  <c:v>81.456000000003172</c:v>
                </c:pt>
                <c:pt idx="10183">
                  <c:v>81.464000000003182</c:v>
                </c:pt>
                <c:pt idx="10184">
                  <c:v>81.472000000003149</c:v>
                </c:pt>
                <c:pt idx="10185">
                  <c:v>81.480000000003145</c:v>
                </c:pt>
                <c:pt idx="10186">
                  <c:v>81.48800000000314</c:v>
                </c:pt>
                <c:pt idx="10187">
                  <c:v>81.496000000003136</c:v>
                </c:pt>
                <c:pt idx="10188">
                  <c:v>81.504000000003131</c:v>
                </c:pt>
                <c:pt idx="10189">
                  <c:v>81.512000000003113</c:v>
                </c:pt>
                <c:pt idx="10190">
                  <c:v>81.520000000003108</c:v>
                </c:pt>
                <c:pt idx="10191">
                  <c:v>81.528000000003118</c:v>
                </c:pt>
                <c:pt idx="10192">
                  <c:v>81.536000000003114</c:v>
                </c:pt>
                <c:pt idx="10193">
                  <c:v>81.544000000003123</c:v>
                </c:pt>
                <c:pt idx="10194">
                  <c:v>81.552000000003076</c:v>
                </c:pt>
                <c:pt idx="10195">
                  <c:v>81.5600000000031</c:v>
                </c:pt>
                <c:pt idx="10196">
                  <c:v>81.568000000003082</c:v>
                </c:pt>
                <c:pt idx="10197">
                  <c:v>81.576000000003063</c:v>
                </c:pt>
                <c:pt idx="10198">
                  <c:v>81.584000000003087</c:v>
                </c:pt>
                <c:pt idx="10199">
                  <c:v>81.592000000003083</c:v>
                </c:pt>
                <c:pt idx="10200">
                  <c:v>81.600000000003078</c:v>
                </c:pt>
                <c:pt idx="10201">
                  <c:v>81.608000000003059</c:v>
                </c:pt>
                <c:pt idx="10202">
                  <c:v>81.616000000003069</c:v>
                </c:pt>
                <c:pt idx="10203">
                  <c:v>81.624000000003051</c:v>
                </c:pt>
                <c:pt idx="10204">
                  <c:v>81.632000000003032</c:v>
                </c:pt>
                <c:pt idx="10205">
                  <c:v>81.640000000003056</c:v>
                </c:pt>
                <c:pt idx="10206">
                  <c:v>81.648000000003051</c:v>
                </c:pt>
                <c:pt idx="10207">
                  <c:v>81.656000000003019</c:v>
                </c:pt>
                <c:pt idx="10208">
                  <c:v>81.664000000003043</c:v>
                </c:pt>
                <c:pt idx="10209">
                  <c:v>81.672000000002996</c:v>
                </c:pt>
                <c:pt idx="10210">
                  <c:v>81.680000000003005</c:v>
                </c:pt>
                <c:pt idx="10211">
                  <c:v>81.688000000003001</c:v>
                </c:pt>
                <c:pt idx="10212">
                  <c:v>81.696000000003011</c:v>
                </c:pt>
                <c:pt idx="10213">
                  <c:v>81.70400000000302</c:v>
                </c:pt>
                <c:pt idx="10214">
                  <c:v>81.712000000003016</c:v>
                </c:pt>
                <c:pt idx="10215">
                  <c:v>81.720000000003012</c:v>
                </c:pt>
                <c:pt idx="10216">
                  <c:v>81.728000000002979</c:v>
                </c:pt>
                <c:pt idx="10217">
                  <c:v>81.736000000003003</c:v>
                </c:pt>
                <c:pt idx="10218">
                  <c:v>81.744000000003027</c:v>
                </c:pt>
                <c:pt idx="10219">
                  <c:v>81.75200000000298</c:v>
                </c:pt>
                <c:pt idx="10220">
                  <c:v>81.760000000003004</c:v>
                </c:pt>
                <c:pt idx="10221">
                  <c:v>81.768000000002985</c:v>
                </c:pt>
                <c:pt idx="10222">
                  <c:v>81.776000000002981</c:v>
                </c:pt>
                <c:pt idx="10223">
                  <c:v>81.784000000002976</c:v>
                </c:pt>
                <c:pt idx="10224">
                  <c:v>81.792000000002972</c:v>
                </c:pt>
                <c:pt idx="10225">
                  <c:v>81.800000000002953</c:v>
                </c:pt>
                <c:pt idx="10226">
                  <c:v>81.808000000002949</c:v>
                </c:pt>
                <c:pt idx="10227">
                  <c:v>81.816000000002973</c:v>
                </c:pt>
                <c:pt idx="10228">
                  <c:v>81.824000000002954</c:v>
                </c:pt>
                <c:pt idx="10229">
                  <c:v>81.832000000002949</c:v>
                </c:pt>
                <c:pt idx="10230">
                  <c:v>81.840000000002945</c:v>
                </c:pt>
                <c:pt idx="10231">
                  <c:v>81.848000000002912</c:v>
                </c:pt>
                <c:pt idx="10232">
                  <c:v>81.856000000002908</c:v>
                </c:pt>
                <c:pt idx="10233">
                  <c:v>81.864000000002932</c:v>
                </c:pt>
                <c:pt idx="10234">
                  <c:v>81.872000000002885</c:v>
                </c:pt>
                <c:pt idx="10235">
                  <c:v>81.880000000002909</c:v>
                </c:pt>
                <c:pt idx="10236">
                  <c:v>81.888000000002876</c:v>
                </c:pt>
                <c:pt idx="10237">
                  <c:v>81.8960000000029</c:v>
                </c:pt>
                <c:pt idx="10238">
                  <c:v>81.904000000002895</c:v>
                </c:pt>
                <c:pt idx="10239">
                  <c:v>81.912000000002891</c:v>
                </c:pt>
                <c:pt idx="10240">
                  <c:v>81.920000000002887</c:v>
                </c:pt>
                <c:pt idx="10241">
                  <c:v>81.928000000002882</c:v>
                </c:pt>
                <c:pt idx="10242">
                  <c:v>81.936000000002892</c:v>
                </c:pt>
                <c:pt idx="10243">
                  <c:v>81.944000000002902</c:v>
                </c:pt>
                <c:pt idx="10244">
                  <c:v>81.952000000002869</c:v>
                </c:pt>
                <c:pt idx="10245">
                  <c:v>81.960000000002864</c:v>
                </c:pt>
                <c:pt idx="10246">
                  <c:v>81.96800000000286</c:v>
                </c:pt>
                <c:pt idx="10247">
                  <c:v>81.976000000002855</c:v>
                </c:pt>
                <c:pt idx="10248">
                  <c:v>81.984000000002865</c:v>
                </c:pt>
                <c:pt idx="10249">
                  <c:v>81.992000000002847</c:v>
                </c:pt>
                <c:pt idx="10250">
                  <c:v>82.000000000002842</c:v>
                </c:pt>
                <c:pt idx="10251">
                  <c:v>82.008000000002838</c:v>
                </c:pt>
                <c:pt idx="10252">
                  <c:v>82.016000000002833</c:v>
                </c:pt>
                <c:pt idx="10253">
                  <c:v>82.024000000002829</c:v>
                </c:pt>
                <c:pt idx="10254">
                  <c:v>82.03200000000281</c:v>
                </c:pt>
                <c:pt idx="10255">
                  <c:v>82.04000000000282</c:v>
                </c:pt>
                <c:pt idx="10256">
                  <c:v>82.048000000002816</c:v>
                </c:pt>
                <c:pt idx="10257">
                  <c:v>82.056000000002811</c:v>
                </c:pt>
                <c:pt idx="10258">
                  <c:v>82.064000000002807</c:v>
                </c:pt>
                <c:pt idx="10259">
                  <c:v>82.072000000002788</c:v>
                </c:pt>
                <c:pt idx="10260">
                  <c:v>82.080000000002798</c:v>
                </c:pt>
                <c:pt idx="10261">
                  <c:v>82.088000000002779</c:v>
                </c:pt>
                <c:pt idx="10262">
                  <c:v>82.096000000002803</c:v>
                </c:pt>
                <c:pt idx="10263">
                  <c:v>82.104000000002785</c:v>
                </c:pt>
                <c:pt idx="10264">
                  <c:v>82.11200000000278</c:v>
                </c:pt>
                <c:pt idx="10265">
                  <c:v>82.120000000002747</c:v>
                </c:pt>
                <c:pt idx="10266">
                  <c:v>82.128000000002743</c:v>
                </c:pt>
                <c:pt idx="10267">
                  <c:v>82.136000000002753</c:v>
                </c:pt>
                <c:pt idx="10268">
                  <c:v>82.144000000002762</c:v>
                </c:pt>
                <c:pt idx="10269">
                  <c:v>82.152000000002758</c:v>
                </c:pt>
                <c:pt idx="10270">
                  <c:v>82.160000000002753</c:v>
                </c:pt>
                <c:pt idx="10271">
                  <c:v>82.168000000002749</c:v>
                </c:pt>
                <c:pt idx="10272">
                  <c:v>82.176000000002716</c:v>
                </c:pt>
                <c:pt idx="10273">
                  <c:v>82.18400000000274</c:v>
                </c:pt>
                <c:pt idx="10274">
                  <c:v>82.192000000002707</c:v>
                </c:pt>
                <c:pt idx="10275">
                  <c:v>82.200000000002731</c:v>
                </c:pt>
                <c:pt idx="10276">
                  <c:v>82.208000000002713</c:v>
                </c:pt>
                <c:pt idx="10277">
                  <c:v>82.216000000002722</c:v>
                </c:pt>
                <c:pt idx="10278">
                  <c:v>82.224000000002732</c:v>
                </c:pt>
                <c:pt idx="10279">
                  <c:v>82.232000000002714</c:v>
                </c:pt>
                <c:pt idx="10280">
                  <c:v>82.240000000002723</c:v>
                </c:pt>
                <c:pt idx="10281">
                  <c:v>82.248000000002705</c:v>
                </c:pt>
                <c:pt idx="10282">
                  <c:v>82.2560000000027</c:v>
                </c:pt>
                <c:pt idx="10283">
                  <c:v>82.264000000002696</c:v>
                </c:pt>
                <c:pt idx="10284">
                  <c:v>82.272000000002663</c:v>
                </c:pt>
                <c:pt idx="10285">
                  <c:v>82.280000000002687</c:v>
                </c:pt>
                <c:pt idx="10286">
                  <c:v>82.288000000002683</c:v>
                </c:pt>
                <c:pt idx="10287">
                  <c:v>82.296000000002692</c:v>
                </c:pt>
                <c:pt idx="10288">
                  <c:v>82.304000000002674</c:v>
                </c:pt>
                <c:pt idx="10289">
                  <c:v>82.312000000002669</c:v>
                </c:pt>
                <c:pt idx="10290">
                  <c:v>82.320000000002651</c:v>
                </c:pt>
                <c:pt idx="10291">
                  <c:v>82.328000000002632</c:v>
                </c:pt>
                <c:pt idx="10292">
                  <c:v>82.336000000002656</c:v>
                </c:pt>
                <c:pt idx="10293">
                  <c:v>82.344000000002666</c:v>
                </c:pt>
                <c:pt idx="10294">
                  <c:v>82.352000000002619</c:v>
                </c:pt>
                <c:pt idx="10295">
                  <c:v>82.360000000002643</c:v>
                </c:pt>
                <c:pt idx="10296">
                  <c:v>82.368000000002638</c:v>
                </c:pt>
                <c:pt idx="10297">
                  <c:v>82.376000000002605</c:v>
                </c:pt>
                <c:pt idx="10298">
                  <c:v>82.384000000002629</c:v>
                </c:pt>
                <c:pt idx="10299">
                  <c:v>82.392000000002611</c:v>
                </c:pt>
                <c:pt idx="10300">
                  <c:v>82.40000000000262</c:v>
                </c:pt>
                <c:pt idx="10301">
                  <c:v>82.408000000002616</c:v>
                </c:pt>
                <c:pt idx="10302">
                  <c:v>82.416000000002626</c:v>
                </c:pt>
                <c:pt idx="10303">
                  <c:v>82.424000000002607</c:v>
                </c:pt>
                <c:pt idx="10304">
                  <c:v>82.432000000002603</c:v>
                </c:pt>
                <c:pt idx="10305">
                  <c:v>82.440000000002627</c:v>
                </c:pt>
                <c:pt idx="10306">
                  <c:v>82.448000000002594</c:v>
                </c:pt>
                <c:pt idx="10307">
                  <c:v>82.456000000002604</c:v>
                </c:pt>
                <c:pt idx="10308">
                  <c:v>82.464000000002613</c:v>
                </c:pt>
                <c:pt idx="10309">
                  <c:v>82.472000000002581</c:v>
                </c:pt>
                <c:pt idx="10310">
                  <c:v>82.480000000002576</c:v>
                </c:pt>
                <c:pt idx="10311">
                  <c:v>82.488000000002572</c:v>
                </c:pt>
                <c:pt idx="10312">
                  <c:v>82.496000000002567</c:v>
                </c:pt>
                <c:pt idx="10313">
                  <c:v>82.504000000002563</c:v>
                </c:pt>
                <c:pt idx="10314">
                  <c:v>82.512000000002573</c:v>
                </c:pt>
                <c:pt idx="10315">
                  <c:v>82.520000000002554</c:v>
                </c:pt>
                <c:pt idx="10316">
                  <c:v>82.52800000000255</c:v>
                </c:pt>
                <c:pt idx="10317">
                  <c:v>82.536000000002545</c:v>
                </c:pt>
                <c:pt idx="10318">
                  <c:v>82.544000000002569</c:v>
                </c:pt>
                <c:pt idx="10319">
                  <c:v>82.552000000002508</c:v>
                </c:pt>
                <c:pt idx="10320">
                  <c:v>82.560000000002532</c:v>
                </c:pt>
                <c:pt idx="10321">
                  <c:v>82.568000000002513</c:v>
                </c:pt>
                <c:pt idx="10322">
                  <c:v>82.576000000002509</c:v>
                </c:pt>
                <c:pt idx="10323">
                  <c:v>82.584000000002533</c:v>
                </c:pt>
                <c:pt idx="10324">
                  <c:v>82.592000000002514</c:v>
                </c:pt>
                <c:pt idx="10325">
                  <c:v>82.60000000000251</c:v>
                </c:pt>
                <c:pt idx="10326">
                  <c:v>82.608000000002477</c:v>
                </c:pt>
                <c:pt idx="10327">
                  <c:v>82.616000000002501</c:v>
                </c:pt>
                <c:pt idx="10328">
                  <c:v>82.624000000002482</c:v>
                </c:pt>
                <c:pt idx="10329">
                  <c:v>82.632000000002478</c:v>
                </c:pt>
                <c:pt idx="10330">
                  <c:v>82.640000000002487</c:v>
                </c:pt>
                <c:pt idx="10331">
                  <c:v>82.648000000002483</c:v>
                </c:pt>
                <c:pt idx="10332">
                  <c:v>82.65600000000245</c:v>
                </c:pt>
                <c:pt idx="10333">
                  <c:v>82.66400000000246</c:v>
                </c:pt>
                <c:pt idx="10334">
                  <c:v>82.672000000002427</c:v>
                </c:pt>
                <c:pt idx="10335">
                  <c:v>82.680000000002451</c:v>
                </c:pt>
                <c:pt idx="10336">
                  <c:v>82.688000000002418</c:v>
                </c:pt>
                <c:pt idx="10337">
                  <c:v>82.696000000002442</c:v>
                </c:pt>
                <c:pt idx="10338">
                  <c:v>82.704000000002466</c:v>
                </c:pt>
                <c:pt idx="10339">
                  <c:v>82.712000000002433</c:v>
                </c:pt>
                <c:pt idx="10340">
                  <c:v>82.720000000002429</c:v>
                </c:pt>
                <c:pt idx="10341">
                  <c:v>82.72800000000241</c:v>
                </c:pt>
                <c:pt idx="10342">
                  <c:v>82.73600000000242</c:v>
                </c:pt>
                <c:pt idx="10343">
                  <c:v>82.744000000002444</c:v>
                </c:pt>
                <c:pt idx="10344">
                  <c:v>82.752000000002411</c:v>
                </c:pt>
                <c:pt idx="10345">
                  <c:v>82.760000000002407</c:v>
                </c:pt>
                <c:pt idx="10346">
                  <c:v>82.768000000002402</c:v>
                </c:pt>
                <c:pt idx="10347">
                  <c:v>82.776000000002398</c:v>
                </c:pt>
                <c:pt idx="10348">
                  <c:v>82.784000000002393</c:v>
                </c:pt>
                <c:pt idx="10349">
                  <c:v>82.792000000002403</c:v>
                </c:pt>
                <c:pt idx="10350">
                  <c:v>82.800000000002385</c:v>
                </c:pt>
                <c:pt idx="10351">
                  <c:v>82.80800000000238</c:v>
                </c:pt>
                <c:pt idx="10352">
                  <c:v>82.816000000002376</c:v>
                </c:pt>
                <c:pt idx="10353">
                  <c:v>82.824000000002371</c:v>
                </c:pt>
                <c:pt idx="10354">
                  <c:v>82.832000000002353</c:v>
                </c:pt>
                <c:pt idx="10355">
                  <c:v>82.840000000002362</c:v>
                </c:pt>
                <c:pt idx="10356">
                  <c:v>82.848000000002372</c:v>
                </c:pt>
                <c:pt idx="10357">
                  <c:v>82.856000000002354</c:v>
                </c:pt>
                <c:pt idx="10358">
                  <c:v>82.864000000002363</c:v>
                </c:pt>
                <c:pt idx="10359">
                  <c:v>82.872000000002316</c:v>
                </c:pt>
                <c:pt idx="10360">
                  <c:v>82.88000000000234</c:v>
                </c:pt>
                <c:pt idx="10361">
                  <c:v>82.888000000002307</c:v>
                </c:pt>
                <c:pt idx="10362">
                  <c:v>82.896000000002331</c:v>
                </c:pt>
                <c:pt idx="10363">
                  <c:v>82.904000000002327</c:v>
                </c:pt>
                <c:pt idx="10364">
                  <c:v>82.912000000002323</c:v>
                </c:pt>
                <c:pt idx="10365">
                  <c:v>82.920000000002332</c:v>
                </c:pt>
                <c:pt idx="10366">
                  <c:v>82.928000000002314</c:v>
                </c:pt>
                <c:pt idx="10367">
                  <c:v>82.936000000002323</c:v>
                </c:pt>
                <c:pt idx="10368">
                  <c:v>82.944000000002347</c:v>
                </c:pt>
                <c:pt idx="10369">
                  <c:v>82.9520000000023</c:v>
                </c:pt>
                <c:pt idx="10370">
                  <c:v>82.960000000002296</c:v>
                </c:pt>
                <c:pt idx="10371">
                  <c:v>82.968000000002291</c:v>
                </c:pt>
                <c:pt idx="10372">
                  <c:v>82.976000000002287</c:v>
                </c:pt>
                <c:pt idx="10373">
                  <c:v>82.984000000002297</c:v>
                </c:pt>
                <c:pt idx="10374">
                  <c:v>82.992000000002292</c:v>
                </c:pt>
                <c:pt idx="10375">
                  <c:v>83.000000000002274</c:v>
                </c:pt>
                <c:pt idx="10376">
                  <c:v>83.008000000002269</c:v>
                </c:pt>
                <c:pt idx="10377">
                  <c:v>83.016000000002265</c:v>
                </c:pt>
                <c:pt idx="10378">
                  <c:v>83.02400000000226</c:v>
                </c:pt>
                <c:pt idx="10379">
                  <c:v>83.032000000002256</c:v>
                </c:pt>
                <c:pt idx="10380">
                  <c:v>83.040000000002266</c:v>
                </c:pt>
                <c:pt idx="10381">
                  <c:v>83.048000000002247</c:v>
                </c:pt>
                <c:pt idx="10382">
                  <c:v>83.056000000002243</c:v>
                </c:pt>
                <c:pt idx="10383">
                  <c:v>83.064000000002267</c:v>
                </c:pt>
                <c:pt idx="10384">
                  <c:v>83.072000000002205</c:v>
                </c:pt>
                <c:pt idx="10385">
                  <c:v>83.080000000002229</c:v>
                </c:pt>
                <c:pt idx="10386">
                  <c:v>83.088000000002211</c:v>
                </c:pt>
                <c:pt idx="10387">
                  <c:v>83.096000000002221</c:v>
                </c:pt>
                <c:pt idx="10388">
                  <c:v>83.104000000002216</c:v>
                </c:pt>
                <c:pt idx="10389">
                  <c:v>83.112000000002212</c:v>
                </c:pt>
                <c:pt idx="10390">
                  <c:v>83.120000000002179</c:v>
                </c:pt>
                <c:pt idx="10391">
                  <c:v>83.128000000002189</c:v>
                </c:pt>
                <c:pt idx="10392">
                  <c:v>83.136000000002198</c:v>
                </c:pt>
                <c:pt idx="10393">
                  <c:v>83.144000000002194</c:v>
                </c:pt>
                <c:pt idx="10394">
                  <c:v>83.152000000002189</c:v>
                </c:pt>
                <c:pt idx="10395">
                  <c:v>83.160000000002185</c:v>
                </c:pt>
                <c:pt idx="10396">
                  <c:v>83.168000000002181</c:v>
                </c:pt>
                <c:pt idx="10397">
                  <c:v>83.176000000002148</c:v>
                </c:pt>
                <c:pt idx="10398">
                  <c:v>83.184000000002172</c:v>
                </c:pt>
                <c:pt idx="10399">
                  <c:v>83.192000000002153</c:v>
                </c:pt>
                <c:pt idx="10400">
                  <c:v>83.200000000002163</c:v>
                </c:pt>
                <c:pt idx="10401">
                  <c:v>83.208000000002173</c:v>
                </c:pt>
                <c:pt idx="10402">
                  <c:v>83.216000000002182</c:v>
                </c:pt>
                <c:pt idx="10403">
                  <c:v>83.224000000002164</c:v>
                </c:pt>
                <c:pt idx="10404">
                  <c:v>83.232000000002145</c:v>
                </c:pt>
                <c:pt idx="10405">
                  <c:v>83.240000000002169</c:v>
                </c:pt>
                <c:pt idx="10406">
                  <c:v>83.248000000002136</c:v>
                </c:pt>
                <c:pt idx="10407">
                  <c:v>83.256000000002132</c:v>
                </c:pt>
                <c:pt idx="10408">
                  <c:v>83.264000000002127</c:v>
                </c:pt>
                <c:pt idx="10409">
                  <c:v>83.272000000002109</c:v>
                </c:pt>
                <c:pt idx="10410">
                  <c:v>83.280000000002133</c:v>
                </c:pt>
                <c:pt idx="10411">
                  <c:v>83.288000000002114</c:v>
                </c:pt>
                <c:pt idx="10412">
                  <c:v>83.296000000002124</c:v>
                </c:pt>
                <c:pt idx="10413">
                  <c:v>83.304000000002105</c:v>
                </c:pt>
                <c:pt idx="10414">
                  <c:v>83.312000000002101</c:v>
                </c:pt>
                <c:pt idx="10415">
                  <c:v>83.320000000002082</c:v>
                </c:pt>
                <c:pt idx="10416">
                  <c:v>83.328000000002078</c:v>
                </c:pt>
                <c:pt idx="10417">
                  <c:v>83.336000000002102</c:v>
                </c:pt>
                <c:pt idx="10418">
                  <c:v>83.344000000002097</c:v>
                </c:pt>
                <c:pt idx="10419">
                  <c:v>83.352000000002079</c:v>
                </c:pt>
                <c:pt idx="10420">
                  <c:v>83.360000000002074</c:v>
                </c:pt>
                <c:pt idx="10421">
                  <c:v>83.36800000000207</c:v>
                </c:pt>
                <c:pt idx="10422">
                  <c:v>83.376000000002051</c:v>
                </c:pt>
                <c:pt idx="10423">
                  <c:v>83.384000000002061</c:v>
                </c:pt>
                <c:pt idx="10424">
                  <c:v>83.392000000002056</c:v>
                </c:pt>
                <c:pt idx="10425">
                  <c:v>83.400000000002066</c:v>
                </c:pt>
                <c:pt idx="10426">
                  <c:v>83.408000000002062</c:v>
                </c:pt>
                <c:pt idx="10427">
                  <c:v>83.416000000002072</c:v>
                </c:pt>
                <c:pt idx="10428">
                  <c:v>83.424000000002067</c:v>
                </c:pt>
                <c:pt idx="10429">
                  <c:v>83.432000000002034</c:v>
                </c:pt>
                <c:pt idx="10430">
                  <c:v>83.440000000002058</c:v>
                </c:pt>
                <c:pt idx="10431">
                  <c:v>83.448000000002025</c:v>
                </c:pt>
                <c:pt idx="10432">
                  <c:v>83.456000000002021</c:v>
                </c:pt>
                <c:pt idx="10433">
                  <c:v>83.464000000002045</c:v>
                </c:pt>
                <c:pt idx="10434">
                  <c:v>83.472000000002012</c:v>
                </c:pt>
                <c:pt idx="10435">
                  <c:v>83.480000000002022</c:v>
                </c:pt>
                <c:pt idx="10436">
                  <c:v>83.488000000002003</c:v>
                </c:pt>
                <c:pt idx="10437">
                  <c:v>83.496000000001999</c:v>
                </c:pt>
                <c:pt idx="10438">
                  <c:v>83.50400000000198</c:v>
                </c:pt>
                <c:pt idx="10439">
                  <c:v>83.512000000001962</c:v>
                </c:pt>
                <c:pt idx="10440">
                  <c:v>83.520000000001957</c:v>
                </c:pt>
                <c:pt idx="10441">
                  <c:v>83.528000000001938</c:v>
                </c:pt>
                <c:pt idx="10442">
                  <c:v>83.536000000001948</c:v>
                </c:pt>
                <c:pt idx="10443">
                  <c:v>83.544000000001972</c:v>
                </c:pt>
                <c:pt idx="10444">
                  <c:v>83.552000000001939</c:v>
                </c:pt>
                <c:pt idx="10445">
                  <c:v>83.560000000001949</c:v>
                </c:pt>
                <c:pt idx="10446">
                  <c:v>83.568000000001959</c:v>
                </c:pt>
                <c:pt idx="10447">
                  <c:v>83.576000000001926</c:v>
                </c:pt>
                <c:pt idx="10448">
                  <c:v>83.58400000000195</c:v>
                </c:pt>
                <c:pt idx="10449">
                  <c:v>83.592000000001917</c:v>
                </c:pt>
                <c:pt idx="10450">
                  <c:v>83.600000000001899</c:v>
                </c:pt>
                <c:pt idx="10451">
                  <c:v>83.608000000001894</c:v>
                </c:pt>
                <c:pt idx="10452">
                  <c:v>83.616000000001918</c:v>
                </c:pt>
                <c:pt idx="10453">
                  <c:v>83.624000000001899</c:v>
                </c:pt>
                <c:pt idx="10454">
                  <c:v>83.632000000001867</c:v>
                </c:pt>
                <c:pt idx="10455">
                  <c:v>83.640000000001919</c:v>
                </c:pt>
                <c:pt idx="10456">
                  <c:v>83.648000000001886</c:v>
                </c:pt>
                <c:pt idx="10457">
                  <c:v>83.656000000001853</c:v>
                </c:pt>
                <c:pt idx="10458">
                  <c:v>83.664000000001863</c:v>
                </c:pt>
                <c:pt idx="10459">
                  <c:v>83.672000000001844</c:v>
                </c:pt>
                <c:pt idx="10460">
                  <c:v>83.680000000001854</c:v>
                </c:pt>
                <c:pt idx="10461">
                  <c:v>83.688000000001836</c:v>
                </c:pt>
                <c:pt idx="10462">
                  <c:v>83.696000000001845</c:v>
                </c:pt>
                <c:pt idx="10463">
                  <c:v>83.704000000001869</c:v>
                </c:pt>
                <c:pt idx="10464">
                  <c:v>83.712000000001851</c:v>
                </c:pt>
                <c:pt idx="10465">
                  <c:v>83.720000000001832</c:v>
                </c:pt>
                <c:pt idx="10466">
                  <c:v>83.728000000001828</c:v>
                </c:pt>
                <c:pt idx="10467">
                  <c:v>83.736000000001852</c:v>
                </c:pt>
                <c:pt idx="10468">
                  <c:v>83.744000000001847</c:v>
                </c:pt>
                <c:pt idx="10469">
                  <c:v>83.752000000001814</c:v>
                </c:pt>
                <c:pt idx="10470">
                  <c:v>83.760000000001838</c:v>
                </c:pt>
                <c:pt idx="10471">
                  <c:v>83.768000000001805</c:v>
                </c:pt>
                <c:pt idx="10472">
                  <c:v>83.776000000001801</c:v>
                </c:pt>
                <c:pt idx="10473">
                  <c:v>83.784000000001811</c:v>
                </c:pt>
                <c:pt idx="10474">
                  <c:v>83.792000000001792</c:v>
                </c:pt>
                <c:pt idx="10475">
                  <c:v>83.800000000001788</c:v>
                </c:pt>
                <c:pt idx="10476">
                  <c:v>83.808000000001783</c:v>
                </c:pt>
                <c:pt idx="10477">
                  <c:v>83.816000000001779</c:v>
                </c:pt>
                <c:pt idx="10478">
                  <c:v>83.824000000001789</c:v>
                </c:pt>
                <c:pt idx="10479">
                  <c:v>83.83200000000177</c:v>
                </c:pt>
                <c:pt idx="10480">
                  <c:v>83.84000000000178</c:v>
                </c:pt>
                <c:pt idx="10481">
                  <c:v>83.848000000001761</c:v>
                </c:pt>
                <c:pt idx="10482">
                  <c:v>83.856000000001757</c:v>
                </c:pt>
                <c:pt idx="10483">
                  <c:v>83.864000000001781</c:v>
                </c:pt>
                <c:pt idx="10484">
                  <c:v>83.872000000001734</c:v>
                </c:pt>
                <c:pt idx="10485">
                  <c:v>83.880000000001758</c:v>
                </c:pt>
                <c:pt idx="10486">
                  <c:v>83.888000000001725</c:v>
                </c:pt>
                <c:pt idx="10487">
                  <c:v>83.896000000001749</c:v>
                </c:pt>
                <c:pt idx="10488">
                  <c:v>83.904000000001773</c:v>
                </c:pt>
                <c:pt idx="10489">
                  <c:v>83.912000000001754</c:v>
                </c:pt>
                <c:pt idx="10490">
                  <c:v>83.92000000000175</c:v>
                </c:pt>
                <c:pt idx="10491">
                  <c:v>83.928000000001717</c:v>
                </c:pt>
                <c:pt idx="10492">
                  <c:v>83.936000000001741</c:v>
                </c:pt>
                <c:pt idx="10493">
                  <c:v>83.944000000001736</c:v>
                </c:pt>
                <c:pt idx="10494">
                  <c:v>83.952000000001718</c:v>
                </c:pt>
                <c:pt idx="10495">
                  <c:v>83.960000000001713</c:v>
                </c:pt>
                <c:pt idx="10496">
                  <c:v>83.968000000001709</c:v>
                </c:pt>
                <c:pt idx="10497">
                  <c:v>83.976000000001719</c:v>
                </c:pt>
                <c:pt idx="10498">
                  <c:v>83.984000000001714</c:v>
                </c:pt>
                <c:pt idx="10499">
                  <c:v>83.99200000000171</c:v>
                </c:pt>
                <c:pt idx="10500">
                  <c:v>84.000000000001677</c:v>
                </c:pt>
                <c:pt idx="10501">
                  <c:v>84.008000000001672</c:v>
                </c:pt>
                <c:pt idx="10502">
                  <c:v>84.016000000001682</c:v>
                </c:pt>
                <c:pt idx="10503">
                  <c:v>84.024000000001678</c:v>
                </c:pt>
                <c:pt idx="10504">
                  <c:v>84.032000000001688</c:v>
                </c:pt>
                <c:pt idx="10505">
                  <c:v>84.040000000001683</c:v>
                </c:pt>
                <c:pt idx="10506">
                  <c:v>84.048000000001679</c:v>
                </c:pt>
                <c:pt idx="10507">
                  <c:v>84.056000000001646</c:v>
                </c:pt>
                <c:pt idx="10508">
                  <c:v>84.06400000000167</c:v>
                </c:pt>
                <c:pt idx="10509">
                  <c:v>84.072000000001609</c:v>
                </c:pt>
                <c:pt idx="10510">
                  <c:v>84.080000000001633</c:v>
                </c:pt>
                <c:pt idx="10511">
                  <c:v>84.088000000001628</c:v>
                </c:pt>
                <c:pt idx="10512">
                  <c:v>84.096000000001652</c:v>
                </c:pt>
                <c:pt idx="10513">
                  <c:v>84.104000000001648</c:v>
                </c:pt>
                <c:pt idx="10514">
                  <c:v>84.112000000001615</c:v>
                </c:pt>
                <c:pt idx="10515">
                  <c:v>84.120000000001596</c:v>
                </c:pt>
                <c:pt idx="10516">
                  <c:v>84.128000000001578</c:v>
                </c:pt>
                <c:pt idx="10517">
                  <c:v>84.136000000001602</c:v>
                </c:pt>
                <c:pt idx="10518">
                  <c:v>84.144000000001611</c:v>
                </c:pt>
                <c:pt idx="10519">
                  <c:v>84.152000000001564</c:v>
                </c:pt>
                <c:pt idx="10520">
                  <c:v>84.160000000001588</c:v>
                </c:pt>
                <c:pt idx="10521">
                  <c:v>84.168000000001584</c:v>
                </c:pt>
                <c:pt idx="10522">
                  <c:v>84.176000000001565</c:v>
                </c:pt>
                <c:pt idx="10523">
                  <c:v>84.184000000001589</c:v>
                </c:pt>
                <c:pt idx="10524">
                  <c:v>84.19200000000157</c:v>
                </c:pt>
                <c:pt idx="10525">
                  <c:v>84.20000000000158</c:v>
                </c:pt>
                <c:pt idx="10526">
                  <c:v>84.208000000001562</c:v>
                </c:pt>
                <c:pt idx="10527">
                  <c:v>84.216000000001586</c:v>
                </c:pt>
                <c:pt idx="10528">
                  <c:v>84.224000000001581</c:v>
                </c:pt>
                <c:pt idx="10529">
                  <c:v>84.232000000001548</c:v>
                </c:pt>
                <c:pt idx="10530">
                  <c:v>84.240000000001572</c:v>
                </c:pt>
                <c:pt idx="10531">
                  <c:v>84.248000000001568</c:v>
                </c:pt>
                <c:pt idx="10532">
                  <c:v>84.256000000001549</c:v>
                </c:pt>
                <c:pt idx="10533">
                  <c:v>84.264000000001573</c:v>
                </c:pt>
                <c:pt idx="10534">
                  <c:v>84.272000000001526</c:v>
                </c:pt>
                <c:pt idx="10535">
                  <c:v>84.28000000000155</c:v>
                </c:pt>
                <c:pt idx="10536">
                  <c:v>84.288000000001517</c:v>
                </c:pt>
                <c:pt idx="10537">
                  <c:v>84.296000000001541</c:v>
                </c:pt>
                <c:pt idx="10538">
                  <c:v>84.304000000001508</c:v>
                </c:pt>
                <c:pt idx="10539">
                  <c:v>84.312000000001518</c:v>
                </c:pt>
                <c:pt idx="10540">
                  <c:v>84.3200000000015</c:v>
                </c:pt>
                <c:pt idx="10541">
                  <c:v>84.328000000001467</c:v>
                </c:pt>
                <c:pt idx="10542">
                  <c:v>84.336000000001519</c:v>
                </c:pt>
                <c:pt idx="10543">
                  <c:v>84.344000000001515</c:v>
                </c:pt>
                <c:pt idx="10544">
                  <c:v>84.352000000001468</c:v>
                </c:pt>
                <c:pt idx="10545">
                  <c:v>84.360000000001477</c:v>
                </c:pt>
                <c:pt idx="10546">
                  <c:v>84.368000000001473</c:v>
                </c:pt>
                <c:pt idx="10547">
                  <c:v>84.376000000001454</c:v>
                </c:pt>
                <c:pt idx="10548">
                  <c:v>84.384000000001478</c:v>
                </c:pt>
                <c:pt idx="10549">
                  <c:v>84.392000000001488</c:v>
                </c:pt>
                <c:pt idx="10550">
                  <c:v>84.400000000001484</c:v>
                </c:pt>
                <c:pt idx="10551">
                  <c:v>84.408000000001479</c:v>
                </c:pt>
                <c:pt idx="10552">
                  <c:v>84.416000000001475</c:v>
                </c:pt>
                <c:pt idx="10553">
                  <c:v>84.42400000000147</c:v>
                </c:pt>
                <c:pt idx="10554">
                  <c:v>84.432000000001452</c:v>
                </c:pt>
                <c:pt idx="10555">
                  <c:v>84.440000000001461</c:v>
                </c:pt>
                <c:pt idx="10556">
                  <c:v>84.448000000001457</c:v>
                </c:pt>
                <c:pt idx="10557">
                  <c:v>84.456000000001453</c:v>
                </c:pt>
                <c:pt idx="10558">
                  <c:v>84.464000000001462</c:v>
                </c:pt>
                <c:pt idx="10559">
                  <c:v>84.472000000001415</c:v>
                </c:pt>
                <c:pt idx="10560">
                  <c:v>84.480000000001439</c:v>
                </c:pt>
                <c:pt idx="10561">
                  <c:v>84.488000000001406</c:v>
                </c:pt>
                <c:pt idx="10562">
                  <c:v>84.49600000000143</c:v>
                </c:pt>
                <c:pt idx="10563">
                  <c:v>84.504000000001412</c:v>
                </c:pt>
                <c:pt idx="10564">
                  <c:v>84.512000000001393</c:v>
                </c:pt>
                <c:pt idx="10565">
                  <c:v>84.520000000001389</c:v>
                </c:pt>
                <c:pt idx="10566">
                  <c:v>84.528000000001384</c:v>
                </c:pt>
                <c:pt idx="10567">
                  <c:v>84.536000000001408</c:v>
                </c:pt>
                <c:pt idx="10568">
                  <c:v>84.544000000001404</c:v>
                </c:pt>
                <c:pt idx="10569">
                  <c:v>84.552000000001357</c:v>
                </c:pt>
                <c:pt idx="10570">
                  <c:v>84.560000000001381</c:v>
                </c:pt>
                <c:pt idx="10571">
                  <c:v>84.568000000001348</c:v>
                </c:pt>
                <c:pt idx="10572">
                  <c:v>84.576000000001358</c:v>
                </c:pt>
                <c:pt idx="10573">
                  <c:v>84.584000000001353</c:v>
                </c:pt>
                <c:pt idx="10574">
                  <c:v>84.592000000001349</c:v>
                </c:pt>
                <c:pt idx="10575">
                  <c:v>84.600000000001359</c:v>
                </c:pt>
                <c:pt idx="10576">
                  <c:v>84.608000000001326</c:v>
                </c:pt>
                <c:pt idx="10577">
                  <c:v>84.61600000000135</c:v>
                </c:pt>
                <c:pt idx="10578">
                  <c:v>84.624000000001317</c:v>
                </c:pt>
                <c:pt idx="10579">
                  <c:v>84.632000000001298</c:v>
                </c:pt>
                <c:pt idx="10580">
                  <c:v>84.640000000001308</c:v>
                </c:pt>
                <c:pt idx="10581">
                  <c:v>84.648000000001318</c:v>
                </c:pt>
                <c:pt idx="10582">
                  <c:v>84.656000000001299</c:v>
                </c:pt>
                <c:pt idx="10583">
                  <c:v>84.664000000001309</c:v>
                </c:pt>
                <c:pt idx="10584">
                  <c:v>84.672000000001276</c:v>
                </c:pt>
                <c:pt idx="10585">
                  <c:v>84.680000000001286</c:v>
                </c:pt>
                <c:pt idx="10586">
                  <c:v>84.688000000001267</c:v>
                </c:pt>
                <c:pt idx="10587">
                  <c:v>84.696000000001277</c:v>
                </c:pt>
                <c:pt idx="10588">
                  <c:v>84.704000000001301</c:v>
                </c:pt>
                <c:pt idx="10589">
                  <c:v>84.712000000001282</c:v>
                </c:pt>
                <c:pt idx="10590">
                  <c:v>84.720000000001278</c:v>
                </c:pt>
                <c:pt idx="10591">
                  <c:v>84.728000000001288</c:v>
                </c:pt>
                <c:pt idx="10592">
                  <c:v>84.736000000001283</c:v>
                </c:pt>
                <c:pt idx="10593">
                  <c:v>84.744000000001293</c:v>
                </c:pt>
                <c:pt idx="10594">
                  <c:v>84.752000000001246</c:v>
                </c:pt>
                <c:pt idx="10595">
                  <c:v>84.76000000000127</c:v>
                </c:pt>
                <c:pt idx="10596">
                  <c:v>84.768000000001251</c:v>
                </c:pt>
                <c:pt idx="10597">
                  <c:v>84.776000000001233</c:v>
                </c:pt>
                <c:pt idx="10598">
                  <c:v>84.784000000001257</c:v>
                </c:pt>
                <c:pt idx="10599">
                  <c:v>84.792000000001252</c:v>
                </c:pt>
                <c:pt idx="10600">
                  <c:v>84.800000000001248</c:v>
                </c:pt>
                <c:pt idx="10601">
                  <c:v>84.808000000001215</c:v>
                </c:pt>
                <c:pt idx="10602">
                  <c:v>84.816000000001239</c:v>
                </c:pt>
                <c:pt idx="10603">
                  <c:v>84.824000000001206</c:v>
                </c:pt>
                <c:pt idx="10604">
                  <c:v>84.832000000001202</c:v>
                </c:pt>
                <c:pt idx="10605">
                  <c:v>84.840000000001211</c:v>
                </c:pt>
                <c:pt idx="10606">
                  <c:v>84.848000000001193</c:v>
                </c:pt>
                <c:pt idx="10607">
                  <c:v>84.856000000001188</c:v>
                </c:pt>
                <c:pt idx="10608">
                  <c:v>84.864000000001212</c:v>
                </c:pt>
                <c:pt idx="10609">
                  <c:v>84.872000000001165</c:v>
                </c:pt>
                <c:pt idx="10610">
                  <c:v>84.880000000001189</c:v>
                </c:pt>
                <c:pt idx="10611">
                  <c:v>84.888000000001171</c:v>
                </c:pt>
                <c:pt idx="10612">
                  <c:v>84.89600000000118</c:v>
                </c:pt>
                <c:pt idx="10613">
                  <c:v>84.90400000000119</c:v>
                </c:pt>
                <c:pt idx="10614">
                  <c:v>84.912000000001186</c:v>
                </c:pt>
                <c:pt idx="10615">
                  <c:v>84.920000000001181</c:v>
                </c:pt>
                <c:pt idx="10616">
                  <c:v>84.928000000001148</c:v>
                </c:pt>
                <c:pt idx="10617">
                  <c:v>84.936000000001172</c:v>
                </c:pt>
                <c:pt idx="10618">
                  <c:v>84.944000000001196</c:v>
                </c:pt>
                <c:pt idx="10619">
                  <c:v>84.952000000001149</c:v>
                </c:pt>
                <c:pt idx="10620">
                  <c:v>84.960000000001173</c:v>
                </c:pt>
                <c:pt idx="10621">
                  <c:v>84.968000000001155</c:v>
                </c:pt>
                <c:pt idx="10622">
                  <c:v>84.97600000000115</c:v>
                </c:pt>
                <c:pt idx="10623">
                  <c:v>84.984000000001146</c:v>
                </c:pt>
                <c:pt idx="10624">
                  <c:v>84.992000000001141</c:v>
                </c:pt>
                <c:pt idx="10625">
                  <c:v>85.000000000001108</c:v>
                </c:pt>
                <c:pt idx="10626">
                  <c:v>85.008000000001118</c:v>
                </c:pt>
                <c:pt idx="10627">
                  <c:v>85.016000000001128</c:v>
                </c:pt>
                <c:pt idx="10628">
                  <c:v>85.024000000001109</c:v>
                </c:pt>
                <c:pt idx="10629">
                  <c:v>85.032000000001119</c:v>
                </c:pt>
                <c:pt idx="10630">
                  <c:v>85.040000000001115</c:v>
                </c:pt>
                <c:pt idx="10631">
                  <c:v>85.04800000000111</c:v>
                </c:pt>
                <c:pt idx="10632">
                  <c:v>85.056000000001077</c:v>
                </c:pt>
                <c:pt idx="10633">
                  <c:v>85.064000000001101</c:v>
                </c:pt>
                <c:pt idx="10634">
                  <c:v>85.072000000001054</c:v>
                </c:pt>
                <c:pt idx="10635">
                  <c:v>85.080000000001078</c:v>
                </c:pt>
                <c:pt idx="10636">
                  <c:v>85.088000000001088</c:v>
                </c:pt>
                <c:pt idx="10637">
                  <c:v>85.096000000001084</c:v>
                </c:pt>
                <c:pt idx="10638">
                  <c:v>85.104000000001079</c:v>
                </c:pt>
                <c:pt idx="10639">
                  <c:v>85.112000000001046</c:v>
                </c:pt>
                <c:pt idx="10640">
                  <c:v>85.120000000001042</c:v>
                </c:pt>
                <c:pt idx="10641">
                  <c:v>85.128000000001023</c:v>
                </c:pt>
                <c:pt idx="10642">
                  <c:v>85.136000000001033</c:v>
                </c:pt>
                <c:pt idx="10643">
                  <c:v>85.144000000001057</c:v>
                </c:pt>
                <c:pt idx="10644">
                  <c:v>85.152000000001024</c:v>
                </c:pt>
                <c:pt idx="10645">
                  <c:v>85.160000000001048</c:v>
                </c:pt>
                <c:pt idx="10646">
                  <c:v>85.168000000001015</c:v>
                </c:pt>
                <c:pt idx="10647">
                  <c:v>85.176000000000997</c:v>
                </c:pt>
                <c:pt idx="10648">
                  <c:v>85.184000000001006</c:v>
                </c:pt>
                <c:pt idx="10649">
                  <c:v>85.192000000001002</c:v>
                </c:pt>
                <c:pt idx="10650">
                  <c:v>85.200000000001012</c:v>
                </c:pt>
                <c:pt idx="10651">
                  <c:v>85.208000000000993</c:v>
                </c:pt>
                <c:pt idx="10652">
                  <c:v>85.216000000001017</c:v>
                </c:pt>
                <c:pt idx="10653">
                  <c:v>85.224000000001013</c:v>
                </c:pt>
                <c:pt idx="10654">
                  <c:v>85.232000000001008</c:v>
                </c:pt>
                <c:pt idx="10655">
                  <c:v>85.240000000001004</c:v>
                </c:pt>
                <c:pt idx="10656">
                  <c:v>85.248000000000999</c:v>
                </c:pt>
                <c:pt idx="10657">
                  <c:v>85.256000000000981</c:v>
                </c:pt>
                <c:pt idx="10658">
                  <c:v>85.264000000000991</c:v>
                </c:pt>
                <c:pt idx="10659">
                  <c:v>85.272000000000958</c:v>
                </c:pt>
                <c:pt idx="10660">
                  <c:v>85.280000000000982</c:v>
                </c:pt>
                <c:pt idx="10661">
                  <c:v>85.288000000000949</c:v>
                </c:pt>
                <c:pt idx="10662">
                  <c:v>85.296000000000973</c:v>
                </c:pt>
                <c:pt idx="10663">
                  <c:v>85.304000000000968</c:v>
                </c:pt>
                <c:pt idx="10664">
                  <c:v>85.31200000000095</c:v>
                </c:pt>
                <c:pt idx="10665">
                  <c:v>85.320000000000931</c:v>
                </c:pt>
                <c:pt idx="10666">
                  <c:v>85.328000000000927</c:v>
                </c:pt>
                <c:pt idx="10667">
                  <c:v>85.336000000000951</c:v>
                </c:pt>
                <c:pt idx="10668">
                  <c:v>85.344000000000946</c:v>
                </c:pt>
                <c:pt idx="10669">
                  <c:v>85.352000000000913</c:v>
                </c:pt>
                <c:pt idx="10670">
                  <c:v>85.360000000000909</c:v>
                </c:pt>
                <c:pt idx="10671">
                  <c:v>85.368000000000919</c:v>
                </c:pt>
                <c:pt idx="10672">
                  <c:v>85.3760000000009</c:v>
                </c:pt>
                <c:pt idx="10673">
                  <c:v>85.38400000000091</c:v>
                </c:pt>
                <c:pt idx="10674">
                  <c:v>85.392000000000891</c:v>
                </c:pt>
                <c:pt idx="10675">
                  <c:v>85.400000000000915</c:v>
                </c:pt>
                <c:pt idx="10676">
                  <c:v>85.408000000000911</c:v>
                </c:pt>
                <c:pt idx="10677">
                  <c:v>85.416000000000906</c:v>
                </c:pt>
                <c:pt idx="10678">
                  <c:v>85.424000000000902</c:v>
                </c:pt>
                <c:pt idx="10679">
                  <c:v>85.432000000000883</c:v>
                </c:pt>
                <c:pt idx="10680">
                  <c:v>85.440000000000893</c:v>
                </c:pt>
                <c:pt idx="10681">
                  <c:v>85.448000000000903</c:v>
                </c:pt>
                <c:pt idx="10682">
                  <c:v>85.456000000000884</c:v>
                </c:pt>
                <c:pt idx="10683">
                  <c:v>85.464000000000894</c:v>
                </c:pt>
                <c:pt idx="10684">
                  <c:v>85.472000000000847</c:v>
                </c:pt>
                <c:pt idx="10685">
                  <c:v>85.480000000000871</c:v>
                </c:pt>
                <c:pt idx="10686">
                  <c:v>85.488000000000852</c:v>
                </c:pt>
                <c:pt idx="10687">
                  <c:v>85.496000000000862</c:v>
                </c:pt>
                <c:pt idx="10688">
                  <c:v>85.504000000000872</c:v>
                </c:pt>
                <c:pt idx="10689">
                  <c:v>85.512000000000853</c:v>
                </c:pt>
                <c:pt idx="10690">
                  <c:v>85.520000000000849</c:v>
                </c:pt>
                <c:pt idx="10691">
                  <c:v>85.528000000000816</c:v>
                </c:pt>
                <c:pt idx="10692">
                  <c:v>85.53600000000084</c:v>
                </c:pt>
                <c:pt idx="10693">
                  <c:v>85.544000000000835</c:v>
                </c:pt>
                <c:pt idx="10694">
                  <c:v>85.552000000000803</c:v>
                </c:pt>
                <c:pt idx="10695">
                  <c:v>85.560000000000812</c:v>
                </c:pt>
                <c:pt idx="10696">
                  <c:v>85.568000000000808</c:v>
                </c:pt>
                <c:pt idx="10697">
                  <c:v>85.576000000000818</c:v>
                </c:pt>
                <c:pt idx="10698">
                  <c:v>85.584000000000813</c:v>
                </c:pt>
                <c:pt idx="10699">
                  <c:v>85.592000000000809</c:v>
                </c:pt>
                <c:pt idx="10700">
                  <c:v>85.600000000000776</c:v>
                </c:pt>
                <c:pt idx="10701">
                  <c:v>85.608000000000771</c:v>
                </c:pt>
                <c:pt idx="10702">
                  <c:v>85.616000000000781</c:v>
                </c:pt>
                <c:pt idx="10703">
                  <c:v>85.624000000000763</c:v>
                </c:pt>
                <c:pt idx="10704">
                  <c:v>85.632000000000758</c:v>
                </c:pt>
                <c:pt idx="10705">
                  <c:v>85.640000000000782</c:v>
                </c:pt>
                <c:pt idx="10706">
                  <c:v>85.648000000000778</c:v>
                </c:pt>
                <c:pt idx="10707">
                  <c:v>85.656000000000759</c:v>
                </c:pt>
                <c:pt idx="10708">
                  <c:v>85.664000000000769</c:v>
                </c:pt>
                <c:pt idx="10709">
                  <c:v>85.672000000000708</c:v>
                </c:pt>
                <c:pt idx="10710">
                  <c:v>85.680000000000732</c:v>
                </c:pt>
                <c:pt idx="10711">
                  <c:v>85.688000000000727</c:v>
                </c:pt>
                <c:pt idx="10712">
                  <c:v>85.696000000000751</c:v>
                </c:pt>
                <c:pt idx="10713">
                  <c:v>85.704000000000732</c:v>
                </c:pt>
                <c:pt idx="10714">
                  <c:v>85.712000000000728</c:v>
                </c:pt>
                <c:pt idx="10715">
                  <c:v>85.720000000000709</c:v>
                </c:pt>
                <c:pt idx="10716">
                  <c:v>85.728000000000719</c:v>
                </c:pt>
                <c:pt idx="10717">
                  <c:v>85.736000000000715</c:v>
                </c:pt>
                <c:pt idx="10718">
                  <c:v>85.744000000000725</c:v>
                </c:pt>
                <c:pt idx="10719">
                  <c:v>85.752000000000677</c:v>
                </c:pt>
                <c:pt idx="10720">
                  <c:v>85.760000000000701</c:v>
                </c:pt>
                <c:pt idx="10721">
                  <c:v>85.768000000000683</c:v>
                </c:pt>
                <c:pt idx="10722">
                  <c:v>85.776000000000678</c:v>
                </c:pt>
                <c:pt idx="10723">
                  <c:v>85.784000000000702</c:v>
                </c:pt>
                <c:pt idx="10724">
                  <c:v>85.792000000000684</c:v>
                </c:pt>
                <c:pt idx="10725">
                  <c:v>85.800000000000679</c:v>
                </c:pt>
                <c:pt idx="10726">
                  <c:v>85.808000000000646</c:v>
                </c:pt>
                <c:pt idx="10727">
                  <c:v>85.81600000000067</c:v>
                </c:pt>
                <c:pt idx="10728">
                  <c:v>85.824000000000652</c:v>
                </c:pt>
                <c:pt idx="10729">
                  <c:v>85.832000000000633</c:v>
                </c:pt>
                <c:pt idx="10730">
                  <c:v>85.840000000000657</c:v>
                </c:pt>
                <c:pt idx="10731">
                  <c:v>85.848000000000653</c:v>
                </c:pt>
                <c:pt idx="10732">
                  <c:v>85.856000000000648</c:v>
                </c:pt>
                <c:pt idx="10733">
                  <c:v>85.864000000000644</c:v>
                </c:pt>
                <c:pt idx="10734">
                  <c:v>85.872000000000597</c:v>
                </c:pt>
                <c:pt idx="10735">
                  <c:v>85.880000000000607</c:v>
                </c:pt>
                <c:pt idx="10736">
                  <c:v>85.888000000000602</c:v>
                </c:pt>
                <c:pt idx="10737">
                  <c:v>85.896000000000612</c:v>
                </c:pt>
                <c:pt idx="10738">
                  <c:v>85.904000000000622</c:v>
                </c:pt>
                <c:pt idx="10739">
                  <c:v>85.912000000000617</c:v>
                </c:pt>
                <c:pt idx="10740">
                  <c:v>85.920000000000613</c:v>
                </c:pt>
                <c:pt idx="10741">
                  <c:v>85.928000000000608</c:v>
                </c:pt>
                <c:pt idx="10742">
                  <c:v>85.936000000000604</c:v>
                </c:pt>
                <c:pt idx="10743">
                  <c:v>85.944000000000628</c:v>
                </c:pt>
                <c:pt idx="10744">
                  <c:v>85.952000000000581</c:v>
                </c:pt>
                <c:pt idx="10745">
                  <c:v>85.960000000000591</c:v>
                </c:pt>
                <c:pt idx="10746">
                  <c:v>85.968000000000586</c:v>
                </c:pt>
                <c:pt idx="10747">
                  <c:v>85.976000000000582</c:v>
                </c:pt>
                <c:pt idx="10748">
                  <c:v>85.984000000000577</c:v>
                </c:pt>
                <c:pt idx="10749">
                  <c:v>85.992000000000573</c:v>
                </c:pt>
                <c:pt idx="10750">
                  <c:v>86.000000000000568</c:v>
                </c:pt>
                <c:pt idx="10751">
                  <c:v>86.00800000000055</c:v>
                </c:pt>
                <c:pt idx="10752">
                  <c:v>86.01600000000056</c:v>
                </c:pt>
                <c:pt idx="10753">
                  <c:v>86.024000000000555</c:v>
                </c:pt>
                <c:pt idx="10754">
                  <c:v>86.032000000000551</c:v>
                </c:pt>
                <c:pt idx="10755">
                  <c:v>86.040000000000546</c:v>
                </c:pt>
                <c:pt idx="10756">
                  <c:v>86.048000000000542</c:v>
                </c:pt>
                <c:pt idx="10757">
                  <c:v>86.056000000000509</c:v>
                </c:pt>
                <c:pt idx="10758">
                  <c:v>86.064000000000533</c:v>
                </c:pt>
                <c:pt idx="10759">
                  <c:v>86.0720000000005</c:v>
                </c:pt>
                <c:pt idx="10760">
                  <c:v>86.08000000000051</c:v>
                </c:pt>
                <c:pt idx="10761">
                  <c:v>86.088000000000491</c:v>
                </c:pt>
                <c:pt idx="10762">
                  <c:v>86.096000000000515</c:v>
                </c:pt>
                <c:pt idx="10763">
                  <c:v>86.104000000000511</c:v>
                </c:pt>
                <c:pt idx="10764">
                  <c:v>86.112000000000478</c:v>
                </c:pt>
                <c:pt idx="10765">
                  <c:v>86.120000000000488</c:v>
                </c:pt>
                <c:pt idx="10766">
                  <c:v>86.128000000000455</c:v>
                </c:pt>
                <c:pt idx="10767">
                  <c:v>86.136000000000479</c:v>
                </c:pt>
                <c:pt idx="10768">
                  <c:v>86.144000000000503</c:v>
                </c:pt>
                <c:pt idx="10769">
                  <c:v>86.152000000000456</c:v>
                </c:pt>
                <c:pt idx="10770">
                  <c:v>86.16000000000048</c:v>
                </c:pt>
                <c:pt idx="10771">
                  <c:v>86.168000000000447</c:v>
                </c:pt>
                <c:pt idx="10772">
                  <c:v>86.176000000000442</c:v>
                </c:pt>
                <c:pt idx="10773">
                  <c:v>86.184000000000452</c:v>
                </c:pt>
                <c:pt idx="10774">
                  <c:v>86.192000000000448</c:v>
                </c:pt>
                <c:pt idx="10775">
                  <c:v>86.200000000000472</c:v>
                </c:pt>
                <c:pt idx="10776">
                  <c:v>86.208000000000453</c:v>
                </c:pt>
                <c:pt idx="10777">
                  <c:v>86.216000000000463</c:v>
                </c:pt>
                <c:pt idx="10778">
                  <c:v>86.224000000000444</c:v>
                </c:pt>
                <c:pt idx="10779">
                  <c:v>86.23200000000044</c:v>
                </c:pt>
                <c:pt idx="10780">
                  <c:v>86.240000000000435</c:v>
                </c:pt>
                <c:pt idx="10781">
                  <c:v>86.248000000000431</c:v>
                </c:pt>
                <c:pt idx="10782">
                  <c:v>86.256000000000412</c:v>
                </c:pt>
                <c:pt idx="10783">
                  <c:v>86.264000000000422</c:v>
                </c:pt>
                <c:pt idx="10784">
                  <c:v>86.272000000000418</c:v>
                </c:pt>
                <c:pt idx="10785">
                  <c:v>86.280000000000413</c:v>
                </c:pt>
                <c:pt idx="10786">
                  <c:v>86.288000000000409</c:v>
                </c:pt>
                <c:pt idx="10787">
                  <c:v>86.296000000000404</c:v>
                </c:pt>
                <c:pt idx="10788">
                  <c:v>86.3040000000004</c:v>
                </c:pt>
                <c:pt idx="10789">
                  <c:v>86.312000000000381</c:v>
                </c:pt>
                <c:pt idx="10790">
                  <c:v>86.320000000000363</c:v>
                </c:pt>
                <c:pt idx="10791">
                  <c:v>86.328000000000358</c:v>
                </c:pt>
                <c:pt idx="10792">
                  <c:v>86.336000000000382</c:v>
                </c:pt>
                <c:pt idx="10793">
                  <c:v>86.344000000000392</c:v>
                </c:pt>
                <c:pt idx="10794">
                  <c:v>86.352000000000359</c:v>
                </c:pt>
                <c:pt idx="10795">
                  <c:v>86.360000000000369</c:v>
                </c:pt>
                <c:pt idx="10796">
                  <c:v>86.36800000000035</c:v>
                </c:pt>
                <c:pt idx="10797">
                  <c:v>86.376000000000332</c:v>
                </c:pt>
                <c:pt idx="10798">
                  <c:v>86.384000000000356</c:v>
                </c:pt>
                <c:pt idx="10799">
                  <c:v>86.392000000000351</c:v>
                </c:pt>
                <c:pt idx="10800">
                  <c:v>86.400000000000347</c:v>
                </c:pt>
                <c:pt idx="10801">
                  <c:v>86.408000000000342</c:v>
                </c:pt>
                <c:pt idx="10802">
                  <c:v>86.416000000000366</c:v>
                </c:pt>
                <c:pt idx="10803">
                  <c:v>86.424000000000333</c:v>
                </c:pt>
                <c:pt idx="10804">
                  <c:v>86.432000000000329</c:v>
                </c:pt>
                <c:pt idx="10805">
                  <c:v>86.440000000000325</c:v>
                </c:pt>
                <c:pt idx="10806">
                  <c:v>86.44800000000032</c:v>
                </c:pt>
                <c:pt idx="10807">
                  <c:v>86.456000000000316</c:v>
                </c:pt>
                <c:pt idx="10808">
                  <c:v>86.464000000000325</c:v>
                </c:pt>
                <c:pt idx="10809">
                  <c:v>86.472000000000278</c:v>
                </c:pt>
                <c:pt idx="10810">
                  <c:v>86.480000000000302</c:v>
                </c:pt>
                <c:pt idx="10811">
                  <c:v>86.488000000000298</c:v>
                </c:pt>
                <c:pt idx="10812">
                  <c:v>86.496000000000294</c:v>
                </c:pt>
                <c:pt idx="10813">
                  <c:v>86.504000000000303</c:v>
                </c:pt>
                <c:pt idx="10814">
                  <c:v>86.512000000000285</c:v>
                </c:pt>
                <c:pt idx="10815">
                  <c:v>86.52000000000028</c:v>
                </c:pt>
                <c:pt idx="10816">
                  <c:v>86.528000000000247</c:v>
                </c:pt>
                <c:pt idx="10817">
                  <c:v>86.536000000000271</c:v>
                </c:pt>
                <c:pt idx="10818">
                  <c:v>86.544000000000267</c:v>
                </c:pt>
                <c:pt idx="10819">
                  <c:v>86.552000000000248</c:v>
                </c:pt>
                <c:pt idx="10820">
                  <c:v>86.560000000000272</c:v>
                </c:pt>
                <c:pt idx="10821">
                  <c:v>86.568000000000254</c:v>
                </c:pt>
                <c:pt idx="10822">
                  <c:v>86.576000000000249</c:v>
                </c:pt>
                <c:pt idx="10823">
                  <c:v>86.584000000000245</c:v>
                </c:pt>
                <c:pt idx="10824">
                  <c:v>86.59200000000024</c:v>
                </c:pt>
                <c:pt idx="10825">
                  <c:v>86.600000000000207</c:v>
                </c:pt>
                <c:pt idx="10826">
                  <c:v>86.608000000000203</c:v>
                </c:pt>
                <c:pt idx="10827">
                  <c:v>86.616000000000213</c:v>
                </c:pt>
                <c:pt idx="10828">
                  <c:v>86.624000000000208</c:v>
                </c:pt>
                <c:pt idx="10829">
                  <c:v>86.632000000000218</c:v>
                </c:pt>
                <c:pt idx="10830">
                  <c:v>86.640000000000214</c:v>
                </c:pt>
                <c:pt idx="10831">
                  <c:v>86.648000000000209</c:v>
                </c:pt>
                <c:pt idx="10832">
                  <c:v>86.656000000000176</c:v>
                </c:pt>
                <c:pt idx="10833">
                  <c:v>86.6640000000002</c:v>
                </c:pt>
                <c:pt idx="10834">
                  <c:v>86.672000000000153</c:v>
                </c:pt>
                <c:pt idx="10835">
                  <c:v>86.680000000000163</c:v>
                </c:pt>
                <c:pt idx="10836">
                  <c:v>86.688000000000159</c:v>
                </c:pt>
                <c:pt idx="10837">
                  <c:v>86.696000000000183</c:v>
                </c:pt>
                <c:pt idx="10838">
                  <c:v>86.704000000000164</c:v>
                </c:pt>
                <c:pt idx="10839">
                  <c:v>86.71200000000016</c:v>
                </c:pt>
                <c:pt idx="10840">
                  <c:v>86.720000000000155</c:v>
                </c:pt>
                <c:pt idx="10841">
                  <c:v>86.728000000000151</c:v>
                </c:pt>
                <c:pt idx="10842">
                  <c:v>86.736000000000146</c:v>
                </c:pt>
                <c:pt idx="10843">
                  <c:v>86.74400000000017</c:v>
                </c:pt>
                <c:pt idx="10844">
                  <c:v>86.752000000000109</c:v>
                </c:pt>
                <c:pt idx="10845">
                  <c:v>86.760000000000133</c:v>
                </c:pt>
                <c:pt idx="10846">
                  <c:v>86.768000000000129</c:v>
                </c:pt>
                <c:pt idx="10847">
                  <c:v>86.77600000000011</c:v>
                </c:pt>
                <c:pt idx="10848">
                  <c:v>86.78400000000012</c:v>
                </c:pt>
                <c:pt idx="10849">
                  <c:v>86.792000000000115</c:v>
                </c:pt>
                <c:pt idx="10850">
                  <c:v>86.800000000000111</c:v>
                </c:pt>
                <c:pt idx="10851">
                  <c:v>86.808000000000078</c:v>
                </c:pt>
                <c:pt idx="10852">
                  <c:v>86.816000000000102</c:v>
                </c:pt>
                <c:pt idx="10853">
                  <c:v>86.824000000000098</c:v>
                </c:pt>
                <c:pt idx="10854">
                  <c:v>86.832000000000079</c:v>
                </c:pt>
                <c:pt idx="10855">
                  <c:v>86.840000000000103</c:v>
                </c:pt>
                <c:pt idx="10856">
                  <c:v>86.848000000000084</c:v>
                </c:pt>
                <c:pt idx="10857">
                  <c:v>86.85600000000008</c:v>
                </c:pt>
                <c:pt idx="10858">
                  <c:v>86.864000000000075</c:v>
                </c:pt>
                <c:pt idx="10859">
                  <c:v>86.872000000000043</c:v>
                </c:pt>
                <c:pt idx="10860">
                  <c:v>86.880000000000052</c:v>
                </c:pt>
                <c:pt idx="10861">
                  <c:v>86.888000000000048</c:v>
                </c:pt>
                <c:pt idx="10862">
                  <c:v>86.896000000000072</c:v>
                </c:pt>
                <c:pt idx="10863">
                  <c:v>86.904000000000067</c:v>
                </c:pt>
                <c:pt idx="10864">
                  <c:v>86.912000000000063</c:v>
                </c:pt>
                <c:pt idx="10865">
                  <c:v>86.920000000000044</c:v>
                </c:pt>
                <c:pt idx="10866">
                  <c:v>86.92800000000004</c:v>
                </c:pt>
                <c:pt idx="10867">
                  <c:v>86.936000000000035</c:v>
                </c:pt>
                <c:pt idx="10868">
                  <c:v>86.944000000000059</c:v>
                </c:pt>
                <c:pt idx="10869">
                  <c:v>86.952000000000012</c:v>
                </c:pt>
                <c:pt idx="10870">
                  <c:v>86.960000000000022</c:v>
                </c:pt>
                <c:pt idx="10871">
                  <c:v>86.968000000000032</c:v>
                </c:pt>
                <c:pt idx="10872">
                  <c:v>86.976000000000013</c:v>
                </c:pt>
                <c:pt idx="10873">
                  <c:v>86.984000000000023</c:v>
                </c:pt>
                <c:pt idx="10874">
                  <c:v>86.992000000000004</c:v>
                </c:pt>
                <c:pt idx="10875">
                  <c:v>87</c:v>
                </c:pt>
                <c:pt idx="10876">
                  <c:v>87.007999999999996</c:v>
                </c:pt>
                <c:pt idx="10877">
                  <c:v>87.015999999999991</c:v>
                </c:pt>
                <c:pt idx="10878">
                  <c:v>87.023999999999987</c:v>
                </c:pt>
                <c:pt idx="10879">
                  <c:v>87.031999999999996</c:v>
                </c:pt>
                <c:pt idx="10880">
                  <c:v>87.039999999999992</c:v>
                </c:pt>
                <c:pt idx="10881">
                  <c:v>87.048000000000016</c:v>
                </c:pt>
                <c:pt idx="10882">
                  <c:v>87.055999999999969</c:v>
                </c:pt>
                <c:pt idx="10883">
                  <c:v>87.063999999999965</c:v>
                </c:pt>
                <c:pt idx="10884">
                  <c:v>87.07199999999996</c:v>
                </c:pt>
                <c:pt idx="10885">
                  <c:v>87.079999999999956</c:v>
                </c:pt>
                <c:pt idx="10886">
                  <c:v>87.087999999999965</c:v>
                </c:pt>
                <c:pt idx="10887">
                  <c:v>87.095999999999947</c:v>
                </c:pt>
                <c:pt idx="10888">
                  <c:v>87.103999999999942</c:v>
                </c:pt>
                <c:pt idx="10889">
                  <c:v>87.111999999999966</c:v>
                </c:pt>
                <c:pt idx="10890">
                  <c:v>87.119999999999933</c:v>
                </c:pt>
                <c:pt idx="10891">
                  <c:v>87.127999999999929</c:v>
                </c:pt>
                <c:pt idx="10892">
                  <c:v>87.13599999999991</c:v>
                </c:pt>
                <c:pt idx="10893">
                  <c:v>87.14399999999992</c:v>
                </c:pt>
                <c:pt idx="10894">
                  <c:v>87.151999999999916</c:v>
                </c:pt>
                <c:pt idx="10895">
                  <c:v>87.159999999999911</c:v>
                </c:pt>
                <c:pt idx="10896">
                  <c:v>87.167999999999907</c:v>
                </c:pt>
                <c:pt idx="10897">
                  <c:v>87.175999999999888</c:v>
                </c:pt>
                <c:pt idx="10898">
                  <c:v>87.183999999999898</c:v>
                </c:pt>
                <c:pt idx="10899">
                  <c:v>87.191999999999894</c:v>
                </c:pt>
                <c:pt idx="10900">
                  <c:v>87.199999999999903</c:v>
                </c:pt>
                <c:pt idx="10901">
                  <c:v>87.207999999999913</c:v>
                </c:pt>
                <c:pt idx="10902">
                  <c:v>87.215999999999894</c:v>
                </c:pt>
                <c:pt idx="10903">
                  <c:v>87.223999999999876</c:v>
                </c:pt>
                <c:pt idx="10904">
                  <c:v>87.2319999999999</c:v>
                </c:pt>
                <c:pt idx="10905">
                  <c:v>87.239999999999867</c:v>
                </c:pt>
                <c:pt idx="10906">
                  <c:v>87.247999999999891</c:v>
                </c:pt>
                <c:pt idx="10907">
                  <c:v>87.255999999999872</c:v>
                </c:pt>
                <c:pt idx="10908">
                  <c:v>87.263999999999882</c:v>
                </c:pt>
                <c:pt idx="10909">
                  <c:v>87.271999999999863</c:v>
                </c:pt>
                <c:pt idx="10910">
                  <c:v>87.279999999999845</c:v>
                </c:pt>
                <c:pt idx="10911">
                  <c:v>87.287999999999869</c:v>
                </c:pt>
                <c:pt idx="10912">
                  <c:v>87.295999999999836</c:v>
                </c:pt>
                <c:pt idx="10913">
                  <c:v>87.303999999999832</c:v>
                </c:pt>
                <c:pt idx="10914">
                  <c:v>87.311999999999827</c:v>
                </c:pt>
                <c:pt idx="10915">
                  <c:v>87.319999999999823</c:v>
                </c:pt>
                <c:pt idx="10916">
                  <c:v>87.327999999999832</c:v>
                </c:pt>
                <c:pt idx="10917">
                  <c:v>87.335999999999814</c:v>
                </c:pt>
                <c:pt idx="10918">
                  <c:v>87.343999999999824</c:v>
                </c:pt>
                <c:pt idx="10919">
                  <c:v>87.351999999999805</c:v>
                </c:pt>
                <c:pt idx="10920">
                  <c:v>87.3599999999998</c:v>
                </c:pt>
                <c:pt idx="10921">
                  <c:v>87.367999999999796</c:v>
                </c:pt>
                <c:pt idx="10922">
                  <c:v>87.375999999999763</c:v>
                </c:pt>
                <c:pt idx="10923">
                  <c:v>87.383999999999787</c:v>
                </c:pt>
                <c:pt idx="10924">
                  <c:v>87.391999999999797</c:v>
                </c:pt>
                <c:pt idx="10925">
                  <c:v>87.399999999999793</c:v>
                </c:pt>
                <c:pt idx="10926">
                  <c:v>87.407999999999817</c:v>
                </c:pt>
                <c:pt idx="10927">
                  <c:v>87.415999999999798</c:v>
                </c:pt>
                <c:pt idx="10928">
                  <c:v>87.423999999999765</c:v>
                </c:pt>
                <c:pt idx="10929">
                  <c:v>87.431999999999789</c:v>
                </c:pt>
                <c:pt idx="10930">
                  <c:v>87.439999999999785</c:v>
                </c:pt>
                <c:pt idx="10931">
                  <c:v>87.447999999999809</c:v>
                </c:pt>
                <c:pt idx="10932">
                  <c:v>87.455999999999747</c:v>
                </c:pt>
                <c:pt idx="10933">
                  <c:v>87.463999999999771</c:v>
                </c:pt>
                <c:pt idx="10934">
                  <c:v>87.471999999999767</c:v>
                </c:pt>
                <c:pt idx="10935">
                  <c:v>87.479999999999734</c:v>
                </c:pt>
                <c:pt idx="10936">
                  <c:v>87.487999999999758</c:v>
                </c:pt>
                <c:pt idx="10937">
                  <c:v>87.495999999999725</c:v>
                </c:pt>
                <c:pt idx="10938">
                  <c:v>87.503999999999721</c:v>
                </c:pt>
                <c:pt idx="10939">
                  <c:v>87.511999999999745</c:v>
                </c:pt>
                <c:pt idx="10940">
                  <c:v>87.519999999999726</c:v>
                </c:pt>
                <c:pt idx="10941">
                  <c:v>87.527999999999707</c:v>
                </c:pt>
                <c:pt idx="10942">
                  <c:v>87.535999999999703</c:v>
                </c:pt>
                <c:pt idx="10943">
                  <c:v>87.543999999999727</c:v>
                </c:pt>
                <c:pt idx="10944">
                  <c:v>87.551999999999694</c:v>
                </c:pt>
                <c:pt idx="10945">
                  <c:v>87.559999999999675</c:v>
                </c:pt>
                <c:pt idx="10946">
                  <c:v>87.567999999999699</c:v>
                </c:pt>
                <c:pt idx="10947">
                  <c:v>87.575999999999652</c:v>
                </c:pt>
                <c:pt idx="10948">
                  <c:v>87.583999999999662</c:v>
                </c:pt>
                <c:pt idx="10949">
                  <c:v>87.5919999999997</c:v>
                </c:pt>
                <c:pt idx="10950">
                  <c:v>87.599999999999667</c:v>
                </c:pt>
                <c:pt idx="10951">
                  <c:v>87.607999999999663</c:v>
                </c:pt>
                <c:pt idx="10952">
                  <c:v>87.615999999999644</c:v>
                </c:pt>
                <c:pt idx="10953">
                  <c:v>87.62399999999964</c:v>
                </c:pt>
                <c:pt idx="10954">
                  <c:v>87.631999999999636</c:v>
                </c:pt>
                <c:pt idx="10955">
                  <c:v>87.639999999999631</c:v>
                </c:pt>
                <c:pt idx="10956">
                  <c:v>87.647999999999627</c:v>
                </c:pt>
                <c:pt idx="10957">
                  <c:v>87.655999999999608</c:v>
                </c:pt>
                <c:pt idx="10958">
                  <c:v>87.663999999999632</c:v>
                </c:pt>
                <c:pt idx="10959">
                  <c:v>87.671999999999613</c:v>
                </c:pt>
                <c:pt idx="10960">
                  <c:v>87.679999999999609</c:v>
                </c:pt>
                <c:pt idx="10961">
                  <c:v>87.687999999999604</c:v>
                </c:pt>
                <c:pt idx="10962">
                  <c:v>87.6959999999996</c:v>
                </c:pt>
                <c:pt idx="10963">
                  <c:v>87.703999999999596</c:v>
                </c:pt>
                <c:pt idx="10964">
                  <c:v>87.71199999999962</c:v>
                </c:pt>
                <c:pt idx="10965">
                  <c:v>87.719999999999615</c:v>
                </c:pt>
                <c:pt idx="10966">
                  <c:v>87.727999999999597</c:v>
                </c:pt>
                <c:pt idx="10967">
                  <c:v>87.735999999999592</c:v>
                </c:pt>
                <c:pt idx="10968">
                  <c:v>87.743999999999616</c:v>
                </c:pt>
                <c:pt idx="10969">
                  <c:v>87.751999999999597</c:v>
                </c:pt>
                <c:pt idx="10970">
                  <c:v>87.759999999999565</c:v>
                </c:pt>
                <c:pt idx="10971">
                  <c:v>87.767999999999589</c:v>
                </c:pt>
                <c:pt idx="10972">
                  <c:v>87.775999999999556</c:v>
                </c:pt>
                <c:pt idx="10973">
                  <c:v>87.783999999999565</c:v>
                </c:pt>
                <c:pt idx="10974">
                  <c:v>87.791999999999575</c:v>
                </c:pt>
                <c:pt idx="10975">
                  <c:v>87.799999999999571</c:v>
                </c:pt>
                <c:pt idx="10976">
                  <c:v>87.807999999999566</c:v>
                </c:pt>
                <c:pt idx="10977">
                  <c:v>87.815999999999534</c:v>
                </c:pt>
                <c:pt idx="10978">
                  <c:v>87.823999999999529</c:v>
                </c:pt>
                <c:pt idx="10979">
                  <c:v>87.831999999999525</c:v>
                </c:pt>
                <c:pt idx="10980">
                  <c:v>87.83999999999952</c:v>
                </c:pt>
                <c:pt idx="10981">
                  <c:v>87.847999999999544</c:v>
                </c:pt>
                <c:pt idx="10982">
                  <c:v>87.855999999999511</c:v>
                </c:pt>
                <c:pt idx="10983">
                  <c:v>87.863999999999507</c:v>
                </c:pt>
                <c:pt idx="10984">
                  <c:v>87.871999999999503</c:v>
                </c:pt>
                <c:pt idx="10985">
                  <c:v>87.879999999999498</c:v>
                </c:pt>
                <c:pt idx="10986">
                  <c:v>87.887999999999494</c:v>
                </c:pt>
                <c:pt idx="10987">
                  <c:v>87.895999999999503</c:v>
                </c:pt>
                <c:pt idx="10988">
                  <c:v>87.903999999999513</c:v>
                </c:pt>
                <c:pt idx="10989">
                  <c:v>87.911999999999537</c:v>
                </c:pt>
                <c:pt idx="10990">
                  <c:v>87.919999999999504</c:v>
                </c:pt>
                <c:pt idx="10991">
                  <c:v>87.9279999999995</c:v>
                </c:pt>
                <c:pt idx="10992">
                  <c:v>87.935999999999467</c:v>
                </c:pt>
                <c:pt idx="10993">
                  <c:v>87.943999999999491</c:v>
                </c:pt>
                <c:pt idx="10994">
                  <c:v>87.951999999999501</c:v>
                </c:pt>
                <c:pt idx="10995">
                  <c:v>87.959999999999482</c:v>
                </c:pt>
                <c:pt idx="10996">
                  <c:v>87.967999999999506</c:v>
                </c:pt>
                <c:pt idx="10997">
                  <c:v>87.975999999999445</c:v>
                </c:pt>
                <c:pt idx="10998">
                  <c:v>87.983999999999469</c:v>
                </c:pt>
                <c:pt idx="10999">
                  <c:v>87.991999999999479</c:v>
                </c:pt>
                <c:pt idx="11000">
                  <c:v>87.99999999999946</c:v>
                </c:pt>
                <c:pt idx="11001">
                  <c:v>88.007999999999427</c:v>
                </c:pt>
                <c:pt idx="11002">
                  <c:v>88.015999999999423</c:v>
                </c:pt>
                <c:pt idx="11003">
                  <c:v>88.023999999999432</c:v>
                </c:pt>
                <c:pt idx="11004">
                  <c:v>88.031999999999442</c:v>
                </c:pt>
                <c:pt idx="11005">
                  <c:v>88.039999999999424</c:v>
                </c:pt>
                <c:pt idx="11006">
                  <c:v>88.047999999999448</c:v>
                </c:pt>
                <c:pt idx="11007">
                  <c:v>88.055999999999401</c:v>
                </c:pt>
                <c:pt idx="11008">
                  <c:v>88.063999999999396</c:v>
                </c:pt>
                <c:pt idx="11009">
                  <c:v>88.071999999999392</c:v>
                </c:pt>
                <c:pt idx="11010">
                  <c:v>88.079999999999387</c:v>
                </c:pt>
                <c:pt idx="11011">
                  <c:v>88.087999999999397</c:v>
                </c:pt>
                <c:pt idx="11012">
                  <c:v>88.095999999999393</c:v>
                </c:pt>
                <c:pt idx="11013">
                  <c:v>88.103999999999374</c:v>
                </c:pt>
                <c:pt idx="11014">
                  <c:v>88.111999999999398</c:v>
                </c:pt>
                <c:pt idx="11015">
                  <c:v>88.119999999999365</c:v>
                </c:pt>
                <c:pt idx="11016">
                  <c:v>88.127999999999361</c:v>
                </c:pt>
                <c:pt idx="11017">
                  <c:v>88.135999999999356</c:v>
                </c:pt>
                <c:pt idx="11018">
                  <c:v>88.143999999999366</c:v>
                </c:pt>
                <c:pt idx="11019">
                  <c:v>88.151999999999347</c:v>
                </c:pt>
                <c:pt idx="11020">
                  <c:v>88.159999999999343</c:v>
                </c:pt>
                <c:pt idx="11021">
                  <c:v>88.167999999999367</c:v>
                </c:pt>
                <c:pt idx="11022">
                  <c:v>88.175999999999306</c:v>
                </c:pt>
                <c:pt idx="11023">
                  <c:v>88.18399999999933</c:v>
                </c:pt>
                <c:pt idx="11024">
                  <c:v>88.191999999999325</c:v>
                </c:pt>
                <c:pt idx="11025">
                  <c:v>88.199999999999321</c:v>
                </c:pt>
                <c:pt idx="11026">
                  <c:v>88.207999999999345</c:v>
                </c:pt>
                <c:pt idx="11027">
                  <c:v>88.215999999999326</c:v>
                </c:pt>
                <c:pt idx="11028">
                  <c:v>88.223999999999307</c:v>
                </c:pt>
                <c:pt idx="11029">
                  <c:v>88.231999999999331</c:v>
                </c:pt>
                <c:pt idx="11030">
                  <c:v>88.239999999999327</c:v>
                </c:pt>
                <c:pt idx="11031">
                  <c:v>88.247999999999337</c:v>
                </c:pt>
                <c:pt idx="11032">
                  <c:v>88.25599999999929</c:v>
                </c:pt>
                <c:pt idx="11033">
                  <c:v>88.263999999999314</c:v>
                </c:pt>
                <c:pt idx="11034">
                  <c:v>88.271999999999295</c:v>
                </c:pt>
                <c:pt idx="11035">
                  <c:v>88.279999999999276</c:v>
                </c:pt>
                <c:pt idx="11036">
                  <c:v>88.2879999999993</c:v>
                </c:pt>
                <c:pt idx="11037">
                  <c:v>88.295999999999296</c:v>
                </c:pt>
                <c:pt idx="11038">
                  <c:v>88.303999999999263</c:v>
                </c:pt>
                <c:pt idx="11039">
                  <c:v>88.311999999999301</c:v>
                </c:pt>
                <c:pt idx="11040">
                  <c:v>88.319999999999283</c:v>
                </c:pt>
                <c:pt idx="11041">
                  <c:v>88.327999999999264</c:v>
                </c:pt>
                <c:pt idx="11042">
                  <c:v>88.335999999999245</c:v>
                </c:pt>
                <c:pt idx="11043">
                  <c:v>88.343999999999269</c:v>
                </c:pt>
                <c:pt idx="11044">
                  <c:v>88.351999999999236</c:v>
                </c:pt>
                <c:pt idx="11045">
                  <c:v>88.359999999999232</c:v>
                </c:pt>
                <c:pt idx="11046">
                  <c:v>88.367999999999256</c:v>
                </c:pt>
                <c:pt idx="11047">
                  <c:v>88.375999999999209</c:v>
                </c:pt>
                <c:pt idx="11048">
                  <c:v>88.383999999999233</c:v>
                </c:pt>
                <c:pt idx="11049">
                  <c:v>88.391999999999243</c:v>
                </c:pt>
                <c:pt idx="11050">
                  <c:v>88.399999999999224</c:v>
                </c:pt>
                <c:pt idx="11051">
                  <c:v>88.407999999999234</c:v>
                </c:pt>
                <c:pt idx="11052">
                  <c:v>88.415999999999229</c:v>
                </c:pt>
                <c:pt idx="11053">
                  <c:v>88.423999999999197</c:v>
                </c:pt>
                <c:pt idx="11054">
                  <c:v>88.431999999999221</c:v>
                </c:pt>
                <c:pt idx="11055">
                  <c:v>88.43999999999923</c:v>
                </c:pt>
                <c:pt idx="11056">
                  <c:v>88.44799999999924</c:v>
                </c:pt>
                <c:pt idx="11057">
                  <c:v>88.455999999999193</c:v>
                </c:pt>
                <c:pt idx="11058">
                  <c:v>88.463999999999217</c:v>
                </c:pt>
                <c:pt idx="11059">
                  <c:v>88.471999999999198</c:v>
                </c:pt>
                <c:pt idx="11060">
                  <c:v>88.479999999999166</c:v>
                </c:pt>
                <c:pt idx="11061">
                  <c:v>88.48799999999919</c:v>
                </c:pt>
                <c:pt idx="11062">
                  <c:v>88.495999999999185</c:v>
                </c:pt>
                <c:pt idx="11063">
                  <c:v>88.503999999999166</c:v>
                </c:pt>
                <c:pt idx="11064">
                  <c:v>88.51199999999919</c:v>
                </c:pt>
                <c:pt idx="11065">
                  <c:v>88.519999999999186</c:v>
                </c:pt>
                <c:pt idx="11066">
                  <c:v>88.527999999999167</c:v>
                </c:pt>
                <c:pt idx="11067">
                  <c:v>88.535999999999135</c:v>
                </c:pt>
                <c:pt idx="11068">
                  <c:v>88.543999999999158</c:v>
                </c:pt>
                <c:pt idx="11069">
                  <c:v>88.551999999999126</c:v>
                </c:pt>
                <c:pt idx="11070">
                  <c:v>88.559999999999121</c:v>
                </c:pt>
                <c:pt idx="11071">
                  <c:v>88.567999999999145</c:v>
                </c:pt>
                <c:pt idx="11072">
                  <c:v>88.575999999999112</c:v>
                </c:pt>
                <c:pt idx="11073">
                  <c:v>88.583999999999122</c:v>
                </c:pt>
                <c:pt idx="11074">
                  <c:v>88.591999999999146</c:v>
                </c:pt>
                <c:pt idx="11075">
                  <c:v>88.599999999999127</c:v>
                </c:pt>
                <c:pt idx="11076">
                  <c:v>88.607999999999095</c:v>
                </c:pt>
                <c:pt idx="11077">
                  <c:v>88.61599999999909</c:v>
                </c:pt>
                <c:pt idx="11078">
                  <c:v>88.623999999999086</c:v>
                </c:pt>
                <c:pt idx="11079">
                  <c:v>88.631999999999096</c:v>
                </c:pt>
                <c:pt idx="11080">
                  <c:v>88.639999999999077</c:v>
                </c:pt>
                <c:pt idx="11081">
                  <c:v>88.647999999999101</c:v>
                </c:pt>
                <c:pt idx="11082">
                  <c:v>88.655999999999068</c:v>
                </c:pt>
                <c:pt idx="11083">
                  <c:v>88.663999999999064</c:v>
                </c:pt>
                <c:pt idx="11084">
                  <c:v>88.671999999999073</c:v>
                </c:pt>
                <c:pt idx="11085">
                  <c:v>88.679999999999055</c:v>
                </c:pt>
                <c:pt idx="11086">
                  <c:v>88.687999999999064</c:v>
                </c:pt>
                <c:pt idx="11087">
                  <c:v>88.695999999999046</c:v>
                </c:pt>
                <c:pt idx="11088">
                  <c:v>88.70399999999907</c:v>
                </c:pt>
                <c:pt idx="11089">
                  <c:v>88.71199999999908</c:v>
                </c:pt>
                <c:pt idx="11090">
                  <c:v>88.719999999999061</c:v>
                </c:pt>
                <c:pt idx="11091">
                  <c:v>88.727999999999057</c:v>
                </c:pt>
                <c:pt idx="11092">
                  <c:v>88.735999999999024</c:v>
                </c:pt>
                <c:pt idx="11093">
                  <c:v>88.743999999999076</c:v>
                </c:pt>
                <c:pt idx="11094">
                  <c:v>88.751999999999043</c:v>
                </c:pt>
                <c:pt idx="11095">
                  <c:v>88.759999999999025</c:v>
                </c:pt>
                <c:pt idx="11096">
                  <c:v>88.767999999999034</c:v>
                </c:pt>
                <c:pt idx="11097">
                  <c:v>88.775999999999001</c:v>
                </c:pt>
                <c:pt idx="11098">
                  <c:v>88.783999999998997</c:v>
                </c:pt>
                <c:pt idx="11099">
                  <c:v>88.791999999999021</c:v>
                </c:pt>
                <c:pt idx="11100">
                  <c:v>88.799999999999031</c:v>
                </c:pt>
                <c:pt idx="11101">
                  <c:v>88.807999999999012</c:v>
                </c:pt>
                <c:pt idx="11102">
                  <c:v>88.815999999998994</c:v>
                </c:pt>
                <c:pt idx="11103">
                  <c:v>88.823999999998975</c:v>
                </c:pt>
                <c:pt idx="11104">
                  <c:v>88.831999999998999</c:v>
                </c:pt>
                <c:pt idx="11105">
                  <c:v>88.839999999998966</c:v>
                </c:pt>
                <c:pt idx="11106">
                  <c:v>88.847999999998976</c:v>
                </c:pt>
                <c:pt idx="11107">
                  <c:v>88.855999999998943</c:v>
                </c:pt>
                <c:pt idx="11108">
                  <c:v>88.863999999998967</c:v>
                </c:pt>
                <c:pt idx="11109">
                  <c:v>88.871999999998934</c:v>
                </c:pt>
                <c:pt idx="11110">
                  <c:v>88.87999999999893</c:v>
                </c:pt>
                <c:pt idx="11111">
                  <c:v>88.887999999998925</c:v>
                </c:pt>
                <c:pt idx="11112">
                  <c:v>88.895999999998921</c:v>
                </c:pt>
                <c:pt idx="11113">
                  <c:v>88.903999999998945</c:v>
                </c:pt>
                <c:pt idx="11114">
                  <c:v>88.911999999998969</c:v>
                </c:pt>
                <c:pt idx="11115">
                  <c:v>88.919999999998936</c:v>
                </c:pt>
                <c:pt idx="11116">
                  <c:v>88.927999999998931</c:v>
                </c:pt>
                <c:pt idx="11117">
                  <c:v>88.935999999998927</c:v>
                </c:pt>
                <c:pt idx="11118">
                  <c:v>88.943999999998937</c:v>
                </c:pt>
                <c:pt idx="11119">
                  <c:v>88.951999999998918</c:v>
                </c:pt>
                <c:pt idx="11120">
                  <c:v>88.959999999998914</c:v>
                </c:pt>
                <c:pt idx="11121">
                  <c:v>88.967999999998938</c:v>
                </c:pt>
                <c:pt idx="11122">
                  <c:v>88.975999999998876</c:v>
                </c:pt>
                <c:pt idx="11123">
                  <c:v>88.9839999999989</c:v>
                </c:pt>
                <c:pt idx="11124">
                  <c:v>88.99199999999891</c:v>
                </c:pt>
                <c:pt idx="11125">
                  <c:v>88.999999999998892</c:v>
                </c:pt>
                <c:pt idx="11126">
                  <c:v>89.007999999998901</c:v>
                </c:pt>
                <c:pt idx="11127">
                  <c:v>89.015999999998883</c:v>
                </c:pt>
                <c:pt idx="11128">
                  <c:v>89.023999999998864</c:v>
                </c:pt>
                <c:pt idx="11129">
                  <c:v>89.031999999998874</c:v>
                </c:pt>
                <c:pt idx="11130">
                  <c:v>89.039999999998869</c:v>
                </c:pt>
                <c:pt idx="11131">
                  <c:v>89.047999999998879</c:v>
                </c:pt>
                <c:pt idx="11132">
                  <c:v>89.055999999998832</c:v>
                </c:pt>
                <c:pt idx="11133">
                  <c:v>89.063999999998856</c:v>
                </c:pt>
                <c:pt idx="11134">
                  <c:v>89.071999999998823</c:v>
                </c:pt>
                <c:pt idx="11135">
                  <c:v>89.079999999998833</c:v>
                </c:pt>
                <c:pt idx="11136">
                  <c:v>89.087999999998843</c:v>
                </c:pt>
                <c:pt idx="11137">
                  <c:v>89.095999999998824</c:v>
                </c:pt>
                <c:pt idx="11138">
                  <c:v>89.103999999998805</c:v>
                </c:pt>
                <c:pt idx="11139">
                  <c:v>89.111999999998829</c:v>
                </c:pt>
                <c:pt idx="11140">
                  <c:v>89.119999999998797</c:v>
                </c:pt>
                <c:pt idx="11141">
                  <c:v>89.127999999998792</c:v>
                </c:pt>
                <c:pt idx="11142">
                  <c:v>89.135999999998802</c:v>
                </c:pt>
                <c:pt idx="11143">
                  <c:v>89.143999999998812</c:v>
                </c:pt>
                <c:pt idx="11144">
                  <c:v>89.151999999998793</c:v>
                </c:pt>
                <c:pt idx="11145">
                  <c:v>89.159999999998774</c:v>
                </c:pt>
                <c:pt idx="11146">
                  <c:v>89.167999999998798</c:v>
                </c:pt>
                <c:pt idx="11147">
                  <c:v>89.175999999998751</c:v>
                </c:pt>
                <c:pt idx="11148">
                  <c:v>89.183999999998761</c:v>
                </c:pt>
                <c:pt idx="11149">
                  <c:v>89.191999999998785</c:v>
                </c:pt>
                <c:pt idx="11150">
                  <c:v>89.199999999998766</c:v>
                </c:pt>
                <c:pt idx="11151">
                  <c:v>89.20799999999879</c:v>
                </c:pt>
                <c:pt idx="11152">
                  <c:v>89.215999999998786</c:v>
                </c:pt>
                <c:pt idx="11153">
                  <c:v>89.223999999998767</c:v>
                </c:pt>
                <c:pt idx="11154">
                  <c:v>89.231999999998777</c:v>
                </c:pt>
                <c:pt idx="11155">
                  <c:v>89.239999999998759</c:v>
                </c:pt>
                <c:pt idx="11156">
                  <c:v>89.247999999998768</c:v>
                </c:pt>
                <c:pt idx="11157">
                  <c:v>89.255999999998721</c:v>
                </c:pt>
                <c:pt idx="11158">
                  <c:v>89.263999999998745</c:v>
                </c:pt>
                <c:pt idx="11159">
                  <c:v>89.271999999998727</c:v>
                </c:pt>
                <c:pt idx="11160">
                  <c:v>89.279999999998722</c:v>
                </c:pt>
                <c:pt idx="11161">
                  <c:v>89.287999999998746</c:v>
                </c:pt>
                <c:pt idx="11162">
                  <c:v>89.295999999998728</c:v>
                </c:pt>
                <c:pt idx="11163">
                  <c:v>89.303999999998695</c:v>
                </c:pt>
                <c:pt idx="11164">
                  <c:v>89.311999999998719</c:v>
                </c:pt>
                <c:pt idx="11165">
                  <c:v>89.319999999998714</c:v>
                </c:pt>
                <c:pt idx="11166">
                  <c:v>89.327999999998696</c:v>
                </c:pt>
                <c:pt idx="11167">
                  <c:v>89.335999999998677</c:v>
                </c:pt>
                <c:pt idx="11168">
                  <c:v>89.343999999998701</c:v>
                </c:pt>
                <c:pt idx="11169">
                  <c:v>89.351999999998696</c:v>
                </c:pt>
                <c:pt idx="11170">
                  <c:v>89.359999999998664</c:v>
                </c:pt>
                <c:pt idx="11171">
                  <c:v>89.367999999998716</c:v>
                </c:pt>
                <c:pt idx="11172">
                  <c:v>89.375999999998655</c:v>
                </c:pt>
                <c:pt idx="11173">
                  <c:v>89.383999999998665</c:v>
                </c:pt>
                <c:pt idx="11174">
                  <c:v>89.391999999998674</c:v>
                </c:pt>
                <c:pt idx="11175">
                  <c:v>89.39999999999867</c:v>
                </c:pt>
                <c:pt idx="11176">
                  <c:v>89.40799999999868</c:v>
                </c:pt>
                <c:pt idx="11177">
                  <c:v>89.415999999998661</c:v>
                </c:pt>
                <c:pt idx="11178">
                  <c:v>89.423999999998657</c:v>
                </c:pt>
                <c:pt idx="11179">
                  <c:v>89.431999999998666</c:v>
                </c:pt>
                <c:pt idx="11180">
                  <c:v>89.439999999998676</c:v>
                </c:pt>
                <c:pt idx="11181">
                  <c:v>89.447999999998672</c:v>
                </c:pt>
                <c:pt idx="11182">
                  <c:v>89.455999999998625</c:v>
                </c:pt>
                <c:pt idx="11183">
                  <c:v>89.463999999998634</c:v>
                </c:pt>
                <c:pt idx="11184">
                  <c:v>89.47199999999863</c:v>
                </c:pt>
                <c:pt idx="11185">
                  <c:v>89.479999999998597</c:v>
                </c:pt>
                <c:pt idx="11186">
                  <c:v>89.487999999998621</c:v>
                </c:pt>
                <c:pt idx="11187">
                  <c:v>89.495999999998631</c:v>
                </c:pt>
                <c:pt idx="11188">
                  <c:v>89.503999999998612</c:v>
                </c:pt>
                <c:pt idx="11189">
                  <c:v>89.511999999998636</c:v>
                </c:pt>
                <c:pt idx="11190">
                  <c:v>89.519999999998618</c:v>
                </c:pt>
                <c:pt idx="11191">
                  <c:v>89.527999999998599</c:v>
                </c:pt>
                <c:pt idx="11192">
                  <c:v>89.535999999998566</c:v>
                </c:pt>
                <c:pt idx="11193">
                  <c:v>89.54399999999859</c:v>
                </c:pt>
                <c:pt idx="11194">
                  <c:v>89.551999999998586</c:v>
                </c:pt>
                <c:pt idx="11195">
                  <c:v>89.559999999998567</c:v>
                </c:pt>
                <c:pt idx="11196">
                  <c:v>89.567999999998591</c:v>
                </c:pt>
                <c:pt idx="11197">
                  <c:v>89.575999999998544</c:v>
                </c:pt>
                <c:pt idx="11198">
                  <c:v>89.583999999998568</c:v>
                </c:pt>
                <c:pt idx="11199">
                  <c:v>89.591999999998578</c:v>
                </c:pt>
                <c:pt idx="11200">
                  <c:v>89.599999999998559</c:v>
                </c:pt>
                <c:pt idx="11201">
                  <c:v>89.607999999998526</c:v>
                </c:pt>
                <c:pt idx="11202">
                  <c:v>89.615999999998522</c:v>
                </c:pt>
                <c:pt idx="11203">
                  <c:v>89.623999999998517</c:v>
                </c:pt>
                <c:pt idx="11204">
                  <c:v>89.631999999998527</c:v>
                </c:pt>
                <c:pt idx="11205">
                  <c:v>89.639999999998523</c:v>
                </c:pt>
                <c:pt idx="11206">
                  <c:v>89.647999999998547</c:v>
                </c:pt>
                <c:pt idx="11207">
                  <c:v>89.6559999999985</c:v>
                </c:pt>
                <c:pt idx="11208">
                  <c:v>89.663999999998495</c:v>
                </c:pt>
                <c:pt idx="11209">
                  <c:v>89.671999999998491</c:v>
                </c:pt>
                <c:pt idx="11210">
                  <c:v>89.679999999998486</c:v>
                </c:pt>
                <c:pt idx="11211">
                  <c:v>89.687999999998496</c:v>
                </c:pt>
                <c:pt idx="11212">
                  <c:v>89.695999999998477</c:v>
                </c:pt>
                <c:pt idx="11213">
                  <c:v>89.703999999998501</c:v>
                </c:pt>
                <c:pt idx="11214">
                  <c:v>89.711999999998511</c:v>
                </c:pt>
                <c:pt idx="11215">
                  <c:v>89.719999999998507</c:v>
                </c:pt>
                <c:pt idx="11216">
                  <c:v>89.727999999998488</c:v>
                </c:pt>
                <c:pt idx="11217">
                  <c:v>89.735999999998484</c:v>
                </c:pt>
                <c:pt idx="11218">
                  <c:v>89.743999999998508</c:v>
                </c:pt>
                <c:pt idx="11219">
                  <c:v>89.751999999998475</c:v>
                </c:pt>
                <c:pt idx="11220">
                  <c:v>89.75999999999847</c:v>
                </c:pt>
                <c:pt idx="11221">
                  <c:v>89.76799999999848</c:v>
                </c:pt>
                <c:pt idx="11222">
                  <c:v>89.775999999998433</c:v>
                </c:pt>
                <c:pt idx="11223">
                  <c:v>89.783999999998457</c:v>
                </c:pt>
                <c:pt idx="11224">
                  <c:v>89.791999999998467</c:v>
                </c:pt>
                <c:pt idx="11225">
                  <c:v>89.799999999998448</c:v>
                </c:pt>
                <c:pt idx="11226">
                  <c:v>89.807999999998444</c:v>
                </c:pt>
                <c:pt idx="11227">
                  <c:v>89.815999999998425</c:v>
                </c:pt>
                <c:pt idx="11228">
                  <c:v>89.823999999998406</c:v>
                </c:pt>
                <c:pt idx="11229">
                  <c:v>89.83199999999843</c:v>
                </c:pt>
                <c:pt idx="11230">
                  <c:v>89.839999999998426</c:v>
                </c:pt>
                <c:pt idx="11231">
                  <c:v>89.847999999998422</c:v>
                </c:pt>
                <c:pt idx="11232">
                  <c:v>89.855999999998403</c:v>
                </c:pt>
                <c:pt idx="11233">
                  <c:v>89.863999999998413</c:v>
                </c:pt>
                <c:pt idx="11234">
                  <c:v>89.871999999998394</c:v>
                </c:pt>
                <c:pt idx="11235">
                  <c:v>89.879999999998375</c:v>
                </c:pt>
                <c:pt idx="11236">
                  <c:v>89.887999999998399</c:v>
                </c:pt>
                <c:pt idx="11237">
                  <c:v>89.895999999998367</c:v>
                </c:pt>
                <c:pt idx="11238">
                  <c:v>89.903999999998391</c:v>
                </c:pt>
                <c:pt idx="11239">
                  <c:v>89.911999999998429</c:v>
                </c:pt>
                <c:pt idx="11240">
                  <c:v>89.91999999999841</c:v>
                </c:pt>
                <c:pt idx="11241">
                  <c:v>89.927999999998391</c:v>
                </c:pt>
                <c:pt idx="11242">
                  <c:v>89.935999999998387</c:v>
                </c:pt>
                <c:pt idx="11243">
                  <c:v>89.943999999998397</c:v>
                </c:pt>
                <c:pt idx="11244">
                  <c:v>89.95199999999835</c:v>
                </c:pt>
                <c:pt idx="11245">
                  <c:v>89.959999999998345</c:v>
                </c:pt>
                <c:pt idx="11246">
                  <c:v>89.967999999998369</c:v>
                </c:pt>
                <c:pt idx="11247">
                  <c:v>89.975999999998322</c:v>
                </c:pt>
                <c:pt idx="11248">
                  <c:v>89.983999999998346</c:v>
                </c:pt>
                <c:pt idx="11249">
                  <c:v>89.991999999998356</c:v>
                </c:pt>
                <c:pt idx="11250">
                  <c:v>89.999999999998337</c:v>
                </c:pt>
                <c:pt idx="11251">
                  <c:v>90.007999999998319</c:v>
                </c:pt>
                <c:pt idx="11252">
                  <c:v>90.015999999998314</c:v>
                </c:pt>
                <c:pt idx="11253">
                  <c:v>90.023999999998296</c:v>
                </c:pt>
                <c:pt idx="11254">
                  <c:v>90.031999999998305</c:v>
                </c:pt>
                <c:pt idx="11255">
                  <c:v>90.039999999998301</c:v>
                </c:pt>
                <c:pt idx="11256">
                  <c:v>90.047999999998311</c:v>
                </c:pt>
                <c:pt idx="11257">
                  <c:v>90.055999999998264</c:v>
                </c:pt>
                <c:pt idx="11258">
                  <c:v>90.063999999998316</c:v>
                </c:pt>
                <c:pt idx="11259">
                  <c:v>90.071999999998283</c:v>
                </c:pt>
                <c:pt idx="11260">
                  <c:v>90.079999999998265</c:v>
                </c:pt>
                <c:pt idx="11261">
                  <c:v>90.087999999998274</c:v>
                </c:pt>
                <c:pt idx="11262">
                  <c:v>90.09599999999827</c:v>
                </c:pt>
                <c:pt idx="11263">
                  <c:v>90.103999999998237</c:v>
                </c:pt>
                <c:pt idx="11264">
                  <c:v>90.111999999998261</c:v>
                </c:pt>
                <c:pt idx="11265">
                  <c:v>90.119999999998257</c:v>
                </c:pt>
                <c:pt idx="11266">
                  <c:v>90.127999999998224</c:v>
                </c:pt>
                <c:pt idx="11267">
                  <c:v>90.135999999998234</c:v>
                </c:pt>
                <c:pt idx="11268">
                  <c:v>90.143999999998243</c:v>
                </c:pt>
                <c:pt idx="11269">
                  <c:v>90.151999999998225</c:v>
                </c:pt>
                <c:pt idx="11270">
                  <c:v>90.159999999998206</c:v>
                </c:pt>
                <c:pt idx="11271">
                  <c:v>90.16799999999823</c:v>
                </c:pt>
                <c:pt idx="11272">
                  <c:v>90.175999999998183</c:v>
                </c:pt>
                <c:pt idx="11273">
                  <c:v>90.183999999998193</c:v>
                </c:pt>
                <c:pt idx="11274">
                  <c:v>90.191999999998231</c:v>
                </c:pt>
                <c:pt idx="11275">
                  <c:v>90.199999999998212</c:v>
                </c:pt>
                <c:pt idx="11276">
                  <c:v>90.207999999998236</c:v>
                </c:pt>
                <c:pt idx="11277">
                  <c:v>90.215999999998218</c:v>
                </c:pt>
                <c:pt idx="11278">
                  <c:v>90.223999999998199</c:v>
                </c:pt>
                <c:pt idx="11279">
                  <c:v>90.231999999998209</c:v>
                </c:pt>
                <c:pt idx="11280">
                  <c:v>90.23999999999819</c:v>
                </c:pt>
                <c:pt idx="11281">
                  <c:v>90.247999999998214</c:v>
                </c:pt>
                <c:pt idx="11282">
                  <c:v>90.255999999998167</c:v>
                </c:pt>
                <c:pt idx="11283">
                  <c:v>90.263999999998191</c:v>
                </c:pt>
                <c:pt idx="11284">
                  <c:v>90.271999999998187</c:v>
                </c:pt>
                <c:pt idx="11285">
                  <c:v>90.279999999998168</c:v>
                </c:pt>
                <c:pt idx="11286">
                  <c:v>90.287999999998178</c:v>
                </c:pt>
                <c:pt idx="11287">
                  <c:v>90.295999999998159</c:v>
                </c:pt>
                <c:pt idx="11288">
                  <c:v>90.303999999998126</c:v>
                </c:pt>
                <c:pt idx="11289">
                  <c:v>90.31199999999815</c:v>
                </c:pt>
                <c:pt idx="11290">
                  <c:v>90.319999999998146</c:v>
                </c:pt>
                <c:pt idx="11291">
                  <c:v>90.327999999998127</c:v>
                </c:pt>
                <c:pt idx="11292">
                  <c:v>90.335999999998123</c:v>
                </c:pt>
                <c:pt idx="11293">
                  <c:v>90.343999999998147</c:v>
                </c:pt>
                <c:pt idx="11294">
                  <c:v>90.351999999998128</c:v>
                </c:pt>
                <c:pt idx="11295">
                  <c:v>90.359999999998095</c:v>
                </c:pt>
                <c:pt idx="11296">
                  <c:v>90.367999999998119</c:v>
                </c:pt>
                <c:pt idx="11297">
                  <c:v>90.375999999998086</c:v>
                </c:pt>
                <c:pt idx="11298">
                  <c:v>90.383999999998096</c:v>
                </c:pt>
                <c:pt idx="11299">
                  <c:v>90.391999999998106</c:v>
                </c:pt>
                <c:pt idx="11300">
                  <c:v>90.399999999998101</c:v>
                </c:pt>
                <c:pt idx="11301">
                  <c:v>90.407999999998111</c:v>
                </c:pt>
                <c:pt idx="11302">
                  <c:v>90.415999999998107</c:v>
                </c:pt>
                <c:pt idx="11303">
                  <c:v>90.423999999998088</c:v>
                </c:pt>
                <c:pt idx="11304">
                  <c:v>90.431999999998112</c:v>
                </c:pt>
                <c:pt idx="11305">
                  <c:v>90.439999999998108</c:v>
                </c:pt>
                <c:pt idx="11306">
                  <c:v>90.447999999998103</c:v>
                </c:pt>
                <c:pt idx="11307">
                  <c:v>90.45599999999807</c:v>
                </c:pt>
                <c:pt idx="11308">
                  <c:v>90.46399999999808</c:v>
                </c:pt>
                <c:pt idx="11309">
                  <c:v>90.471999999998062</c:v>
                </c:pt>
                <c:pt idx="11310">
                  <c:v>90.479999999998057</c:v>
                </c:pt>
                <c:pt idx="11311">
                  <c:v>90.487999999998067</c:v>
                </c:pt>
                <c:pt idx="11312">
                  <c:v>90.495999999998048</c:v>
                </c:pt>
                <c:pt idx="11313">
                  <c:v>90.503999999998044</c:v>
                </c:pt>
                <c:pt idx="11314">
                  <c:v>90.511999999998068</c:v>
                </c:pt>
                <c:pt idx="11315">
                  <c:v>90.519999999998035</c:v>
                </c:pt>
                <c:pt idx="11316">
                  <c:v>90.52799999999803</c:v>
                </c:pt>
                <c:pt idx="11317">
                  <c:v>90.535999999998026</c:v>
                </c:pt>
                <c:pt idx="11318">
                  <c:v>90.543999999998022</c:v>
                </c:pt>
                <c:pt idx="11319">
                  <c:v>90.551999999998031</c:v>
                </c:pt>
                <c:pt idx="11320">
                  <c:v>90.559999999998013</c:v>
                </c:pt>
                <c:pt idx="11321">
                  <c:v>90.567999999998037</c:v>
                </c:pt>
                <c:pt idx="11322">
                  <c:v>90.575999999997975</c:v>
                </c:pt>
                <c:pt idx="11323">
                  <c:v>90.583999999997999</c:v>
                </c:pt>
                <c:pt idx="11324">
                  <c:v>90.591999999998009</c:v>
                </c:pt>
                <c:pt idx="11325">
                  <c:v>90.599999999997991</c:v>
                </c:pt>
                <c:pt idx="11326">
                  <c:v>90.607999999998</c:v>
                </c:pt>
                <c:pt idx="11327">
                  <c:v>90.615999999997982</c:v>
                </c:pt>
                <c:pt idx="11328">
                  <c:v>90.623999999997963</c:v>
                </c:pt>
                <c:pt idx="11329">
                  <c:v>90.631999999997987</c:v>
                </c:pt>
                <c:pt idx="11330">
                  <c:v>90.639999999997968</c:v>
                </c:pt>
                <c:pt idx="11331">
                  <c:v>90.647999999997978</c:v>
                </c:pt>
                <c:pt idx="11332">
                  <c:v>90.655999999997931</c:v>
                </c:pt>
                <c:pt idx="11333">
                  <c:v>90.663999999997927</c:v>
                </c:pt>
                <c:pt idx="11334">
                  <c:v>90.671999999997922</c:v>
                </c:pt>
                <c:pt idx="11335">
                  <c:v>90.679999999997932</c:v>
                </c:pt>
                <c:pt idx="11336">
                  <c:v>90.687999999997942</c:v>
                </c:pt>
                <c:pt idx="11337">
                  <c:v>90.695999999997923</c:v>
                </c:pt>
                <c:pt idx="11338">
                  <c:v>90.703999999997947</c:v>
                </c:pt>
                <c:pt idx="11339">
                  <c:v>90.711999999997957</c:v>
                </c:pt>
                <c:pt idx="11340">
                  <c:v>90.719999999997938</c:v>
                </c:pt>
                <c:pt idx="11341">
                  <c:v>90.72799999999792</c:v>
                </c:pt>
                <c:pt idx="11342">
                  <c:v>90.735999999997915</c:v>
                </c:pt>
                <c:pt idx="11343">
                  <c:v>90.743999999997939</c:v>
                </c:pt>
                <c:pt idx="11344">
                  <c:v>90.751999999997921</c:v>
                </c:pt>
                <c:pt idx="11345">
                  <c:v>90.759999999997916</c:v>
                </c:pt>
                <c:pt idx="11346">
                  <c:v>90.767999999997912</c:v>
                </c:pt>
                <c:pt idx="11347">
                  <c:v>90.775999999997865</c:v>
                </c:pt>
                <c:pt idx="11348">
                  <c:v>90.783999999997889</c:v>
                </c:pt>
                <c:pt idx="11349">
                  <c:v>90.791999999997913</c:v>
                </c:pt>
                <c:pt idx="11350">
                  <c:v>90.79999999999788</c:v>
                </c:pt>
                <c:pt idx="11351">
                  <c:v>90.807999999997861</c:v>
                </c:pt>
                <c:pt idx="11352">
                  <c:v>90.815999999997857</c:v>
                </c:pt>
                <c:pt idx="11353">
                  <c:v>90.823999999997824</c:v>
                </c:pt>
                <c:pt idx="11354">
                  <c:v>90.831999999997876</c:v>
                </c:pt>
                <c:pt idx="11355">
                  <c:v>90.839999999997843</c:v>
                </c:pt>
                <c:pt idx="11356">
                  <c:v>90.847999999997867</c:v>
                </c:pt>
                <c:pt idx="11357">
                  <c:v>90.855999999997806</c:v>
                </c:pt>
                <c:pt idx="11358">
                  <c:v>90.86399999999783</c:v>
                </c:pt>
                <c:pt idx="11359">
                  <c:v>90.871999999997797</c:v>
                </c:pt>
                <c:pt idx="11360">
                  <c:v>90.879999999997793</c:v>
                </c:pt>
                <c:pt idx="11361">
                  <c:v>90.887999999997831</c:v>
                </c:pt>
                <c:pt idx="11362">
                  <c:v>90.895999999997812</c:v>
                </c:pt>
                <c:pt idx="11363">
                  <c:v>90.903999999997836</c:v>
                </c:pt>
                <c:pt idx="11364">
                  <c:v>90.911999999997832</c:v>
                </c:pt>
                <c:pt idx="11365">
                  <c:v>90.919999999997827</c:v>
                </c:pt>
                <c:pt idx="11366">
                  <c:v>90.927999999997809</c:v>
                </c:pt>
                <c:pt idx="11367">
                  <c:v>90.93599999999779</c:v>
                </c:pt>
                <c:pt idx="11368">
                  <c:v>90.943999999997814</c:v>
                </c:pt>
                <c:pt idx="11369">
                  <c:v>90.95199999999781</c:v>
                </c:pt>
                <c:pt idx="11370">
                  <c:v>90.959999999997791</c:v>
                </c:pt>
                <c:pt idx="11371">
                  <c:v>90.967999999997801</c:v>
                </c:pt>
                <c:pt idx="11372">
                  <c:v>90.975999999997768</c:v>
                </c:pt>
                <c:pt idx="11373">
                  <c:v>90.983999999997778</c:v>
                </c:pt>
                <c:pt idx="11374">
                  <c:v>90.991999999997802</c:v>
                </c:pt>
                <c:pt idx="11375">
                  <c:v>90.999999999997769</c:v>
                </c:pt>
                <c:pt idx="11376">
                  <c:v>91.00799999999775</c:v>
                </c:pt>
                <c:pt idx="11377">
                  <c:v>91.015999999997746</c:v>
                </c:pt>
                <c:pt idx="11378">
                  <c:v>91.023999999997727</c:v>
                </c:pt>
                <c:pt idx="11379">
                  <c:v>91.031999999997751</c:v>
                </c:pt>
                <c:pt idx="11380">
                  <c:v>91.039999999997747</c:v>
                </c:pt>
                <c:pt idx="11381">
                  <c:v>91.047999999997757</c:v>
                </c:pt>
                <c:pt idx="11382">
                  <c:v>91.055999999997695</c:v>
                </c:pt>
                <c:pt idx="11383">
                  <c:v>91.063999999997719</c:v>
                </c:pt>
                <c:pt idx="11384">
                  <c:v>91.071999999997715</c:v>
                </c:pt>
                <c:pt idx="11385">
                  <c:v>91.079999999997696</c:v>
                </c:pt>
                <c:pt idx="11386">
                  <c:v>91.087999999997706</c:v>
                </c:pt>
                <c:pt idx="11387">
                  <c:v>91.095999999997701</c:v>
                </c:pt>
                <c:pt idx="11388">
                  <c:v>91.103999999997697</c:v>
                </c:pt>
                <c:pt idx="11389">
                  <c:v>91.111999999997707</c:v>
                </c:pt>
                <c:pt idx="11390">
                  <c:v>91.119999999997688</c:v>
                </c:pt>
                <c:pt idx="11391">
                  <c:v>91.127999999997684</c:v>
                </c:pt>
                <c:pt idx="11392">
                  <c:v>91.135999999997665</c:v>
                </c:pt>
                <c:pt idx="11393">
                  <c:v>91.143999999997675</c:v>
                </c:pt>
                <c:pt idx="11394">
                  <c:v>91.15199999999767</c:v>
                </c:pt>
                <c:pt idx="11395">
                  <c:v>91.159999999997666</c:v>
                </c:pt>
                <c:pt idx="11396">
                  <c:v>91.167999999997662</c:v>
                </c:pt>
                <c:pt idx="11397">
                  <c:v>91.175999999997629</c:v>
                </c:pt>
                <c:pt idx="11398">
                  <c:v>91.183999999997624</c:v>
                </c:pt>
                <c:pt idx="11399">
                  <c:v>91.191999999997648</c:v>
                </c:pt>
                <c:pt idx="11400">
                  <c:v>91.199999999997644</c:v>
                </c:pt>
                <c:pt idx="11401">
                  <c:v>91.207999999997668</c:v>
                </c:pt>
                <c:pt idx="11402">
                  <c:v>91.215999999997635</c:v>
                </c:pt>
                <c:pt idx="11403">
                  <c:v>91.223999999997631</c:v>
                </c:pt>
                <c:pt idx="11404">
                  <c:v>91.23199999999764</c:v>
                </c:pt>
                <c:pt idx="11405">
                  <c:v>91.239999999997622</c:v>
                </c:pt>
                <c:pt idx="11406">
                  <c:v>91.24799999999766</c:v>
                </c:pt>
                <c:pt idx="11407">
                  <c:v>91.255999999997613</c:v>
                </c:pt>
                <c:pt idx="11408">
                  <c:v>91.263999999997637</c:v>
                </c:pt>
                <c:pt idx="11409">
                  <c:v>91.271999999997604</c:v>
                </c:pt>
                <c:pt idx="11410">
                  <c:v>91.2799999999976</c:v>
                </c:pt>
                <c:pt idx="11411">
                  <c:v>91.287999999997609</c:v>
                </c:pt>
                <c:pt idx="11412">
                  <c:v>91.295999999997591</c:v>
                </c:pt>
                <c:pt idx="11413">
                  <c:v>91.3039999999976</c:v>
                </c:pt>
                <c:pt idx="11414">
                  <c:v>91.31199999999761</c:v>
                </c:pt>
                <c:pt idx="11415">
                  <c:v>91.319999999997592</c:v>
                </c:pt>
                <c:pt idx="11416">
                  <c:v>91.327999999997587</c:v>
                </c:pt>
                <c:pt idx="11417">
                  <c:v>91.335999999997568</c:v>
                </c:pt>
                <c:pt idx="11418">
                  <c:v>91.343999999997578</c:v>
                </c:pt>
                <c:pt idx="11419">
                  <c:v>91.35199999999756</c:v>
                </c:pt>
                <c:pt idx="11420">
                  <c:v>91.359999999997527</c:v>
                </c:pt>
                <c:pt idx="11421">
                  <c:v>91.367999999997551</c:v>
                </c:pt>
                <c:pt idx="11422">
                  <c:v>91.375999999997532</c:v>
                </c:pt>
                <c:pt idx="11423">
                  <c:v>91.383999999997542</c:v>
                </c:pt>
                <c:pt idx="11424">
                  <c:v>91.391999999997552</c:v>
                </c:pt>
                <c:pt idx="11425">
                  <c:v>91.399999999997547</c:v>
                </c:pt>
                <c:pt idx="11426">
                  <c:v>91.407999999997557</c:v>
                </c:pt>
                <c:pt idx="11427">
                  <c:v>91.415999999997538</c:v>
                </c:pt>
                <c:pt idx="11428">
                  <c:v>91.42399999999752</c:v>
                </c:pt>
                <c:pt idx="11429">
                  <c:v>91.431999999997544</c:v>
                </c:pt>
                <c:pt idx="11430">
                  <c:v>91.439999999997539</c:v>
                </c:pt>
                <c:pt idx="11431">
                  <c:v>91.447999999997549</c:v>
                </c:pt>
                <c:pt idx="11432">
                  <c:v>91.455999999997516</c:v>
                </c:pt>
                <c:pt idx="11433">
                  <c:v>91.463999999997526</c:v>
                </c:pt>
                <c:pt idx="11434">
                  <c:v>91.471999999997507</c:v>
                </c:pt>
                <c:pt idx="11435">
                  <c:v>91.479999999997489</c:v>
                </c:pt>
                <c:pt idx="11436">
                  <c:v>91.487999999997513</c:v>
                </c:pt>
                <c:pt idx="11437">
                  <c:v>91.495999999997508</c:v>
                </c:pt>
                <c:pt idx="11438">
                  <c:v>91.503999999997475</c:v>
                </c:pt>
                <c:pt idx="11439">
                  <c:v>91.511999999997499</c:v>
                </c:pt>
                <c:pt idx="11440">
                  <c:v>91.519999999997481</c:v>
                </c:pt>
                <c:pt idx="11441">
                  <c:v>91.527999999997476</c:v>
                </c:pt>
                <c:pt idx="11442">
                  <c:v>91.535999999997458</c:v>
                </c:pt>
                <c:pt idx="11443">
                  <c:v>91.543999999997467</c:v>
                </c:pt>
                <c:pt idx="11444">
                  <c:v>91.551999999997449</c:v>
                </c:pt>
                <c:pt idx="11445">
                  <c:v>91.559999999997444</c:v>
                </c:pt>
                <c:pt idx="11446">
                  <c:v>91.567999999997468</c:v>
                </c:pt>
                <c:pt idx="11447">
                  <c:v>91.575999999997407</c:v>
                </c:pt>
                <c:pt idx="11448">
                  <c:v>91.583999999997431</c:v>
                </c:pt>
                <c:pt idx="11449">
                  <c:v>91.591999999997441</c:v>
                </c:pt>
                <c:pt idx="11450">
                  <c:v>91.599999999997436</c:v>
                </c:pt>
                <c:pt idx="11451">
                  <c:v>91.607999999997446</c:v>
                </c:pt>
                <c:pt idx="11452">
                  <c:v>91.615999999997413</c:v>
                </c:pt>
                <c:pt idx="11453">
                  <c:v>91.623999999997395</c:v>
                </c:pt>
                <c:pt idx="11454">
                  <c:v>91.631999999997404</c:v>
                </c:pt>
                <c:pt idx="11455">
                  <c:v>91.6399999999974</c:v>
                </c:pt>
                <c:pt idx="11456">
                  <c:v>91.64799999999741</c:v>
                </c:pt>
                <c:pt idx="11457">
                  <c:v>91.655999999997363</c:v>
                </c:pt>
                <c:pt idx="11458">
                  <c:v>91.663999999997401</c:v>
                </c:pt>
                <c:pt idx="11459">
                  <c:v>91.671999999997382</c:v>
                </c:pt>
                <c:pt idx="11460">
                  <c:v>91.679999999997364</c:v>
                </c:pt>
                <c:pt idx="11461">
                  <c:v>91.687999999997388</c:v>
                </c:pt>
                <c:pt idx="11462">
                  <c:v>91.695999999997369</c:v>
                </c:pt>
                <c:pt idx="11463">
                  <c:v>91.70399999999735</c:v>
                </c:pt>
                <c:pt idx="11464">
                  <c:v>91.711999999997374</c:v>
                </c:pt>
                <c:pt idx="11465">
                  <c:v>91.71999999999737</c:v>
                </c:pt>
                <c:pt idx="11466">
                  <c:v>91.727999999997351</c:v>
                </c:pt>
                <c:pt idx="11467">
                  <c:v>91.735999999997347</c:v>
                </c:pt>
                <c:pt idx="11468">
                  <c:v>91.743999999997357</c:v>
                </c:pt>
                <c:pt idx="11469">
                  <c:v>91.751999999997338</c:v>
                </c:pt>
                <c:pt idx="11470">
                  <c:v>91.759999999997319</c:v>
                </c:pt>
                <c:pt idx="11471">
                  <c:v>91.767999999997343</c:v>
                </c:pt>
                <c:pt idx="11472">
                  <c:v>91.775999999997296</c:v>
                </c:pt>
                <c:pt idx="11473">
                  <c:v>91.78399999999732</c:v>
                </c:pt>
                <c:pt idx="11474">
                  <c:v>91.79199999999733</c:v>
                </c:pt>
                <c:pt idx="11475">
                  <c:v>91.799999999997311</c:v>
                </c:pt>
                <c:pt idx="11476">
                  <c:v>91.807999999997307</c:v>
                </c:pt>
                <c:pt idx="11477">
                  <c:v>91.815999999997288</c:v>
                </c:pt>
                <c:pt idx="11478">
                  <c:v>91.823999999997284</c:v>
                </c:pt>
                <c:pt idx="11479">
                  <c:v>91.831999999997308</c:v>
                </c:pt>
                <c:pt idx="11480">
                  <c:v>91.839999999997275</c:v>
                </c:pt>
                <c:pt idx="11481">
                  <c:v>91.847999999997299</c:v>
                </c:pt>
                <c:pt idx="11482">
                  <c:v>91.855999999997266</c:v>
                </c:pt>
                <c:pt idx="11483">
                  <c:v>91.863999999997262</c:v>
                </c:pt>
                <c:pt idx="11484">
                  <c:v>91.871999999997257</c:v>
                </c:pt>
                <c:pt idx="11485">
                  <c:v>91.879999999997224</c:v>
                </c:pt>
                <c:pt idx="11486">
                  <c:v>91.887999999997248</c:v>
                </c:pt>
                <c:pt idx="11487">
                  <c:v>91.895999999997244</c:v>
                </c:pt>
                <c:pt idx="11488">
                  <c:v>91.903999999997268</c:v>
                </c:pt>
                <c:pt idx="11489">
                  <c:v>91.911999999997263</c:v>
                </c:pt>
                <c:pt idx="11490">
                  <c:v>91.919999999997259</c:v>
                </c:pt>
                <c:pt idx="11491">
                  <c:v>91.92799999999724</c:v>
                </c:pt>
                <c:pt idx="11492">
                  <c:v>91.935999999997236</c:v>
                </c:pt>
                <c:pt idx="11493">
                  <c:v>91.94399999999726</c:v>
                </c:pt>
                <c:pt idx="11494">
                  <c:v>91.951999999997241</c:v>
                </c:pt>
                <c:pt idx="11495">
                  <c:v>91.959999999997237</c:v>
                </c:pt>
                <c:pt idx="11496">
                  <c:v>91.967999999997232</c:v>
                </c:pt>
                <c:pt idx="11497">
                  <c:v>91.9759999999972</c:v>
                </c:pt>
                <c:pt idx="11498">
                  <c:v>91.983999999997209</c:v>
                </c:pt>
                <c:pt idx="11499">
                  <c:v>91.991999999997219</c:v>
                </c:pt>
                <c:pt idx="11500">
                  <c:v>91.999999999997229</c:v>
                </c:pt>
                <c:pt idx="11501">
                  <c:v>92.00799999999721</c:v>
                </c:pt>
                <c:pt idx="11502">
                  <c:v>92.015999999997192</c:v>
                </c:pt>
                <c:pt idx="11503">
                  <c:v>92.023999999997187</c:v>
                </c:pt>
                <c:pt idx="11504">
                  <c:v>92.031999999997197</c:v>
                </c:pt>
                <c:pt idx="11505">
                  <c:v>92.039999999997178</c:v>
                </c:pt>
                <c:pt idx="11506">
                  <c:v>92.047999999997188</c:v>
                </c:pt>
                <c:pt idx="11507">
                  <c:v>92.055999999997127</c:v>
                </c:pt>
                <c:pt idx="11508">
                  <c:v>92.063999999997151</c:v>
                </c:pt>
                <c:pt idx="11509">
                  <c:v>92.071999999997161</c:v>
                </c:pt>
                <c:pt idx="11510">
                  <c:v>92.079999999997142</c:v>
                </c:pt>
                <c:pt idx="11511">
                  <c:v>92.087999999997152</c:v>
                </c:pt>
                <c:pt idx="11512">
                  <c:v>92.095999999997147</c:v>
                </c:pt>
                <c:pt idx="11513">
                  <c:v>92.103999999997129</c:v>
                </c:pt>
                <c:pt idx="11514">
                  <c:v>92.111999999997138</c:v>
                </c:pt>
                <c:pt idx="11515">
                  <c:v>92.11999999999712</c:v>
                </c:pt>
                <c:pt idx="11516">
                  <c:v>92.127999999997115</c:v>
                </c:pt>
                <c:pt idx="11517">
                  <c:v>92.135999999997097</c:v>
                </c:pt>
                <c:pt idx="11518">
                  <c:v>92.143999999997121</c:v>
                </c:pt>
                <c:pt idx="11519">
                  <c:v>92.151999999997116</c:v>
                </c:pt>
                <c:pt idx="11520">
                  <c:v>92.159999999997098</c:v>
                </c:pt>
                <c:pt idx="11521">
                  <c:v>92.167999999997107</c:v>
                </c:pt>
                <c:pt idx="11522">
                  <c:v>92.17599999999706</c:v>
                </c:pt>
                <c:pt idx="11523">
                  <c:v>92.183999999997084</c:v>
                </c:pt>
                <c:pt idx="11524">
                  <c:v>92.191999999997108</c:v>
                </c:pt>
                <c:pt idx="11525">
                  <c:v>92.199999999997075</c:v>
                </c:pt>
                <c:pt idx="11526">
                  <c:v>92.207999999997099</c:v>
                </c:pt>
                <c:pt idx="11527">
                  <c:v>92.215999999997081</c:v>
                </c:pt>
                <c:pt idx="11528">
                  <c:v>92.223999999997076</c:v>
                </c:pt>
                <c:pt idx="11529">
                  <c:v>92.2319999999971</c:v>
                </c:pt>
                <c:pt idx="11530">
                  <c:v>92.239999999997067</c:v>
                </c:pt>
                <c:pt idx="11531">
                  <c:v>92.247999999997091</c:v>
                </c:pt>
                <c:pt idx="11532">
                  <c:v>92.255999999997044</c:v>
                </c:pt>
                <c:pt idx="11533">
                  <c:v>92.263999999997068</c:v>
                </c:pt>
                <c:pt idx="11534">
                  <c:v>92.271999999997036</c:v>
                </c:pt>
                <c:pt idx="11535">
                  <c:v>92.279999999997031</c:v>
                </c:pt>
                <c:pt idx="11536">
                  <c:v>92.287999999997041</c:v>
                </c:pt>
                <c:pt idx="11537">
                  <c:v>92.295999999996994</c:v>
                </c:pt>
                <c:pt idx="11538">
                  <c:v>92.303999999997018</c:v>
                </c:pt>
                <c:pt idx="11539">
                  <c:v>92.311999999997013</c:v>
                </c:pt>
                <c:pt idx="11540">
                  <c:v>92.319999999996995</c:v>
                </c:pt>
                <c:pt idx="11541">
                  <c:v>92.327999999996976</c:v>
                </c:pt>
                <c:pt idx="11542">
                  <c:v>92.335999999996972</c:v>
                </c:pt>
                <c:pt idx="11543">
                  <c:v>92.343999999996967</c:v>
                </c:pt>
                <c:pt idx="11544">
                  <c:v>92.351999999996963</c:v>
                </c:pt>
                <c:pt idx="11545">
                  <c:v>92.359999999996973</c:v>
                </c:pt>
                <c:pt idx="11546">
                  <c:v>92.367999999996982</c:v>
                </c:pt>
                <c:pt idx="11547">
                  <c:v>92.375999999996949</c:v>
                </c:pt>
                <c:pt idx="11548">
                  <c:v>92.383999999996945</c:v>
                </c:pt>
                <c:pt idx="11549">
                  <c:v>92.391999999996969</c:v>
                </c:pt>
                <c:pt idx="11550">
                  <c:v>92.399999999996936</c:v>
                </c:pt>
                <c:pt idx="11551">
                  <c:v>92.40799999999696</c:v>
                </c:pt>
                <c:pt idx="11552">
                  <c:v>92.415999999996927</c:v>
                </c:pt>
                <c:pt idx="11553">
                  <c:v>92.423999999996923</c:v>
                </c:pt>
                <c:pt idx="11554">
                  <c:v>92.431999999996961</c:v>
                </c:pt>
                <c:pt idx="11555">
                  <c:v>92.439999999996942</c:v>
                </c:pt>
                <c:pt idx="11556">
                  <c:v>92.447999999996966</c:v>
                </c:pt>
                <c:pt idx="11557">
                  <c:v>92.455999999996905</c:v>
                </c:pt>
                <c:pt idx="11558">
                  <c:v>92.463999999996929</c:v>
                </c:pt>
                <c:pt idx="11559">
                  <c:v>92.471999999996896</c:v>
                </c:pt>
                <c:pt idx="11560">
                  <c:v>92.479999999996892</c:v>
                </c:pt>
                <c:pt idx="11561">
                  <c:v>92.487999999996916</c:v>
                </c:pt>
                <c:pt idx="11562">
                  <c:v>92.495999999996897</c:v>
                </c:pt>
                <c:pt idx="11563">
                  <c:v>92.503999999996893</c:v>
                </c:pt>
                <c:pt idx="11564">
                  <c:v>92.511999999996917</c:v>
                </c:pt>
                <c:pt idx="11565">
                  <c:v>92.519999999996898</c:v>
                </c:pt>
                <c:pt idx="11566">
                  <c:v>92.527999999996865</c:v>
                </c:pt>
                <c:pt idx="11567">
                  <c:v>92.535999999996861</c:v>
                </c:pt>
                <c:pt idx="11568">
                  <c:v>92.543999999996885</c:v>
                </c:pt>
                <c:pt idx="11569">
                  <c:v>92.551999999996866</c:v>
                </c:pt>
                <c:pt idx="11570">
                  <c:v>92.559999999996847</c:v>
                </c:pt>
                <c:pt idx="11571">
                  <c:v>92.567999999996871</c:v>
                </c:pt>
                <c:pt idx="11572">
                  <c:v>92.575999999996839</c:v>
                </c:pt>
                <c:pt idx="11573">
                  <c:v>92.583999999996834</c:v>
                </c:pt>
                <c:pt idx="11574">
                  <c:v>92.591999999996858</c:v>
                </c:pt>
                <c:pt idx="11575">
                  <c:v>92.599999999996825</c:v>
                </c:pt>
                <c:pt idx="11576">
                  <c:v>92.607999999996821</c:v>
                </c:pt>
                <c:pt idx="11577">
                  <c:v>92.615999999996816</c:v>
                </c:pt>
                <c:pt idx="11578">
                  <c:v>92.623999999996812</c:v>
                </c:pt>
                <c:pt idx="11579">
                  <c:v>92.631999999996822</c:v>
                </c:pt>
                <c:pt idx="11580">
                  <c:v>92.639999999996803</c:v>
                </c:pt>
                <c:pt idx="11581">
                  <c:v>92.647999999996827</c:v>
                </c:pt>
                <c:pt idx="11582">
                  <c:v>92.65599999999678</c:v>
                </c:pt>
                <c:pt idx="11583">
                  <c:v>92.66399999999679</c:v>
                </c:pt>
                <c:pt idx="11584">
                  <c:v>92.671999999996785</c:v>
                </c:pt>
                <c:pt idx="11585">
                  <c:v>92.679999999996781</c:v>
                </c:pt>
                <c:pt idx="11586">
                  <c:v>92.687999999996777</c:v>
                </c:pt>
                <c:pt idx="11587">
                  <c:v>92.695999999996772</c:v>
                </c:pt>
                <c:pt idx="11588">
                  <c:v>92.703999999996796</c:v>
                </c:pt>
                <c:pt idx="11589">
                  <c:v>92.711999999996792</c:v>
                </c:pt>
                <c:pt idx="11590">
                  <c:v>92.719999999996801</c:v>
                </c:pt>
                <c:pt idx="11591">
                  <c:v>92.727999999996783</c:v>
                </c:pt>
                <c:pt idx="11592">
                  <c:v>92.735999999996764</c:v>
                </c:pt>
                <c:pt idx="11593">
                  <c:v>92.743999999996774</c:v>
                </c:pt>
                <c:pt idx="11594">
                  <c:v>92.751999999996769</c:v>
                </c:pt>
                <c:pt idx="11595">
                  <c:v>92.759999999996737</c:v>
                </c:pt>
                <c:pt idx="11596">
                  <c:v>92.767999999996761</c:v>
                </c:pt>
                <c:pt idx="11597">
                  <c:v>92.775999999996728</c:v>
                </c:pt>
                <c:pt idx="11598">
                  <c:v>92.783999999996723</c:v>
                </c:pt>
                <c:pt idx="11599">
                  <c:v>92.791999999996762</c:v>
                </c:pt>
                <c:pt idx="11600">
                  <c:v>92.799999999996743</c:v>
                </c:pt>
                <c:pt idx="11601">
                  <c:v>92.807999999996724</c:v>
                </c:pt>
                <c:pt idx="11602">
                  <c:v>92.815999999996706</c:v>
                </c:pt>
                <c:pt idx="11603">
                  <c:v>92.823999999996701</c:v>
                </c:pt>
                <c:pt idx="11604">
                  <c:v>92.831999999996697</c:v>
                </c:pt>
                <c:pt idx="11605">
                  <c:v>92.839999999996692</c:v>
                </c:pt>
                <c:pt idx="11606">
                  <c:v>92.84799999999673</c:v>
                </c:pt>
                <c:pt idx="11607">
                  <c:v>92.855999999996683</c:v>
                </c:pt>
                <c:pt idx="11608">
                  <c:v>92.863999999996693</c:v>
                </c:pt>
                <c:pt idx="11609">
                  <c:v>92.871999999996675</c:v>
                </c:pt>
                <c:pt idx="11610">
                  <c:v>92.87999999999667</c:v>
                </c:pt>
                <c:pt idx="11611">
                  <c:v>92.887999999996666</c:v>
                </c:pt>
                <c:pt idx="11612">
                  <c:v>92.895999999996661</c:v>
                </c:pt>
                <c:pt idx="11613">
                  <c:v>92.903999999996685</c:v>
                </c:pt>
                <c:pt idx="11614">
                  <c:v>92.911999999996709</c:v>
                </c:pt>
                <c:pt idx="11615">
                  <c:v>92.919999999996691</c:v>
                </c:pt>
                <c:pt idx="11616">
                  <c:v>92.927999999996686</c:v>
                </c:pt>
                <c:pt idx="11617">
                  <c:v>92.935999999996667</c:v>
                </c:pt>
                <c:pt idx="11618">
                  <c:v>92.943999999996677</c:v>
                </c:pt>
                <c:pt idx="11619">
                  <c:v>92.951999999996644</c:v>
                </c:pt>
                <c:pt idx="11620">
                  <c:v>92.959999999996626</c:v>
                </c:pt>
                <c:pt idx="11621">
                  <c:v>92.967999999996636</c:v>
                </c:pt>
                <c:pt idx="11622">
                  <c:v>92.975999999996603</c:v>
                </c:pt>
                <c:pt idx="11623">
                  <c:v>92.983999999996627</c:v>
                </c:pt>
                <c:pt idx="11624">
                  <c:v>92.991999999996636</c:v>
                </c:pt>
                <c:pt idx="11625">
                  <c:v>92.999999999996646</c:v>
                </c:pt>
                <c:pt idx="11626">
                  <c:v>93.007999999996613</c:v>
                </c:pt>
                <c:pt idx="11627">
                  <c:v>93.015999999996595</c:v>
                </c:pt>
                <c:pt idx="11628">
                  <c:v>93.023999999996576</c:v>
                </c:pt>
                <c:pt idx="11629">
                  <c:v>93.0319999999966</c:v>
                </c:pt>
                <c:pt idx="11630">
                  <c:v>93.039999999996567</c:v>
                </c:pt>
                <c:pt idx="11631">
                  <c:v>93.047999999996591</c:v>
                </c:pt>
                <c:pt idx="11632">
                  <c:v>93.055999999996573</c:v>
                </c:pt>
                <c:pt idx="11633">
                  <c:v>93.063999999996582</c:v>
                </c:pt>
                <c:pt idx="11634">
                  <c:v>93.071999999996564</c:v>
                </c:pt>
                <c:pt idx="11635">
                  <c:v>93.079999999996545</c:v>
                </c:pt>
                <c:pt idx="11636">
                  <c:v>93.087999999996569</c:v>
                </c:pt>
                <c:pt idx="11637">
                  <c:v>93.095999999996536</c:v>
                </c:pt>
                <c:pt idx="11638">
                  <c:v>93.103999999996532</c:v>
                </c:pt>
                <c:pt idx="11639">
                  <c:v>93.111999999996527</c:v>
                </c:pt>
                <c:pt idx="11640">
                  <c:v>93.119999999996523</c:v>
                </c:pt>
                <c:pt idx="11641">
                  <c:v>93.127999999996533</c:v>
                </c:pt>
                <c:pt idx="11642">
                  <c:v>93.135999999996514</c:v>
                </c:pt>
                <c:pt idx="11643">
                  <c:v>93.143999999996524</c:v>
                </c:pt>
                <c:pt idx="11644">
                  <c:v>93.151999999996505</c:v>
                </c:pt>
                <c:pt idx="11645">
                  <c:v>93.159999999996501</c:v>
                </c:pt>
                <c:pt idx="11646">
                  <c:v>93.167999999996496</c:v>
                </c:pt>
                <c:pt idx="11647">
                  <c:v>93.175999999996478</c:v>
                </c:pt>
                <c:pt idx="11648">
                  <c:v>93.183999999996487</c:v>
                </c:pt>
                <c:pt idx="11649">
                  <c:v>93.191999999996497</c:v>
                </c:pt>
                <c:pt idx="11650">
                  <c:v>93.199999999996493</c:v>
                </c:pt>
                <c:pt idx="11651">
                  <c:v>93.207999999996517</c:v>
                </c:pt>
                <c:pt idx="11652">
                  <c:v>93.215999999996498</c:v>
                </c:pt>
                <c:pt idx="11653">
                  <c:v>93.223999999996465</c:v>
                </c:pt>
                <c:pt idx="11654">
                  <c:v>93.231999999996489</c:v>
                </c:pt>
                <c:pt idx="11655">
                  <c:v>93.239999999996485</c:v>
                </c:pt>
                <c:pt idx="11656">
                  <c:v>93.247999999996509</c:v>
                </c:pt>
                <c:pt idx="11657">
                  <c:v>93.255999999996462</c:v>
                </c:pt>
                <c:pt idx="11658">
                  <c:v>93.263999999996472</c:v>
                </c:pt>
                <c:pt idx="11659">
                  <c:v>93.271999999996467</c:v>
                </c:pt>
                <c:pt idx="11660">
                  <c:v>93.279999999996434</c:v>
                </c:pt>
                <c:pt idx="11661">
                  <c:v>93.287999999996458</c:v>
                </c:pt>
                <c:pt idx="11662">
                  <c:v>93.295999999996425</c:v>
                </c:pt>
                <c:pt idx="11663">
                  <c:v>93.303999999996421</c:v>
                </c:pt>
                <c:pt idx="11664">
                  <c:v>93.311999999996445</c:v>
                </c:pt>
                <c:pt idx="11665">
                  <c:v>93.319999999996426</c:v>
                </c:pt>
                <c:pt idx="11666">
                  <c:v>93.327999999996422</c:v>
                </c:pt>
                <c:pt idx="11667">
                  <c:v>93.335999999996403</c:v>
                </c:pt>
                <c:pt idx="11668">
                  <c:v>93.343999999996427</c:v>
                </c:pt>
                <c:pt idx="11669">
                  <c:v>93.351999999996394</c:v>
                </c:pt>
                <c:pt idx="11670">
                  <c:v>93.35999999999639</c:v>
                </c:pt>
                <c:pt idx="11671">
                  <c:v>93.367999999996414</c:v>
                </c:pt>
                <c:pt idx="11672">
                  <c:v>93.375999999996381</c:v>
                </c:pt>
                <c:pt idx="11673">
                  <c:v>93.383999999996377</c:v>
                </c:pt>
                <c:pt idx="11674">
                  <c:v>93.391999999996401</c:v>
                </c:pt>
                <c:pt idx="11675">
                  <c:v>93.399999999996396</c:v>
                </c:pt>
                <c:pt idx="11676">
                  <c:v>93.407999999996392</c:v>
                </c:pt>
                <c:pt idx="11677">
                  <c:v>93.415999999996401</c:v>
                </c:pt>
                <c:pt idx="11678">
                  <c:v>93.423999999996383</c:v>
                </c:pt>
                <c:pt idx="11679">
                  <c:v>93.431999999996407</c:v>
                </c:pt>
                <c:pt idx="11680">
                  <c:v>93.439999999996374</c:v>
                </c:pt>
                <c:pt idx="11681">
                  <c:v>93.447999999996398</c:v>
                </c:pt>
                <c:pt idx="11682">
                  <c:v>93.455999999996337</c:v>
                </c:pt>
                <c:pt idx="11683">
                  <c:v>93.463999999996361</c:v>
                </c:pt>
                <c:pt idx="11684">
                  <c:v>93.471999999996356</c:v>
                </c:pt>
                <c:pt idx="11685">
                  <c:v>93.479999999996323</c:v>
                </c:pt>
                <c:pt idx="11686">
                  <c:v>93.487999999996362</c:v>
                </c:pt>
                <c:pt idx="11687">
                  <c:v>93.495999999996343</c:v>
                </c:pt>
                <c:pt idx="11688">
                  <c:v>93.503999999996324</c:v>
                </c:pt>
                <c:pt idx="11689">
                  <c:v>93.511999999996334</c:v>
                </c:pt>
                <c:pt idx="11690">
                  <c:v>93.51999999999633</c:v>
                </c:pt>
                <c:pt idx="11691">
                  <c:v>93.527999999996297</c:v>
                </c:pt>
                <c:pt idx="11692">
                  <c:v>93.535999999996292</c:v>
                </c:pt>
                <c:pt idx="11693">
                  <c:v>93.543999999996331</c:v>
                </c:pt>
                <c:pt idx="11694">
                  <c:v>93.551999999996312</c:v>
                </c:pt>
                <c:pt idx="11695">
                  <c:v>93.559999999996293</c:v>
                </c:pt>
                <c:pt idx="11696">
                  <c:v>93.567999999996317</c:v>
                </c:pt>
                <c:pt idx="11697">
                  <c:v>93.57599999999627</c:v>
                </c:pt>
                <c:pt idx="11698">
                  <c:v>93.583999999996266</c:v>
                </c:pt>
                <c:pt idx="11699">
                  <c:v>93.59199999999629</c:v>
                </c:pt>
                <c:pt idx="11700">
                  <c:v>93.599999999996285</c:v>
                </c:pt>
                <c:pt idx="11701">
                  <c:v>93.607999999996267</c:v>
                </c:pt>
                <c:pt idx="11702">
                  <c:v>93.615999999996262</c:v>
                </c:pt>
                <c:pt idx="11703">
                  <c:v>93.623999999996244</c:v>
                </c:pt>
                <c:pt idx="11704">
                  <c:v>93.631999999996268</c:v>
                </c:pt>
                <c:pt idx="11705">
                  <c:v>93.639999999996235</c:v>
                </c:pt>
                <c:pt idx="11706">
                  <c:v>93.647999999996259</c:v>
                </c:pt>
                <c:pt idx="11707">
                  <c:v>93.655999999996212</c:v>
                </c:pt>
                <c:pt idx="11708">
                  <c:v>93.663999999996207</c:v>
                </c:pt>
                <c:pt idx="11709">
                  <c:v>93.671999999996203</c:v>
                </c:pt>
                <c:pt idx="11710">
                  <c:v>93.679999999996198</c:v>
                </c:pt>
                <c:pt idx="11711">
                  <c:v>93.687999999996194</c:v>
                </c:pt>
                <c:pt idx="11712">
                  <c:v>93.695999999996204</c:v>
                </c:pt>
                <c:pt idx="11713">
                  <c:v>93.703999999996213</c:v>
                </c:pt>
                <c:pt idx="11714">
                  <c:v>93.711999999996237</c:v>
                </c:pt>
                <c:pt idx="11715">
                  <c:v>93.719999999996205</c:v>
                </c:pt>
                <c:pt idx="11716">
                  <c:v>93.7279999999962</c:v>
                </c:pt>
                <c:pt idx="11717">
                  <c:v>93.735999999996167</c:v>
                </c:pt>
                <c:pt idx="11718">
                  <c:v>93.743999999996191</c:v>
                </c:pt>
                <c:pt idx="11719">
                  <c:v>93.751999999996201</c:v>
                </c:pt>
                <c:pt idx="11720">
                  <c:v>93.759999999996182</c:v>
                </c:pt>
                <c:pt idx="11721">
                  <c:v>93.767999999996206</c:v>
                </c:pt>
                <c:pt idx="11722">
                  <c:v>93.775999999996145</c:v>
                </c:pt>
                <c:pt idx="11723">
                  <c:v>93.783999999996169</c:v>
                </c:pt>
                <c:pt idx="11724">
                  <c:v>93.791999999996179</c:v>
                </c:pt>
                <c:pt idx="11725">
                  <c:v>93.79999999999616</c:v>
                </c:pt>
                <c:pt idx="11726">
                  <c:v>93.807999999996127</c:v>
                </c:pt>
                <c:pt idx="11727">
                  <c:v>93.815999999996123</c:v>
                </c:pt>
                <c:pt idx="11728">
                  <c:v>93.823999999996133</c:v>
                </c:pt>
                <c:pt idx="11729">
                  <c:v>93.831999999996142</c:v>
                </c:pt>
                <c:pt idx="11730">
                  <c:v>93.839999999996124</c:v>
                </c:pt>
                <c:pt idx="11731">
                  <c:v>93.847999999996148</c:v>
                </c:pt>
                <c:pt idx="11732">
                  <c:v>93.855999999996101</c:v>
                </c:pt>
                <c:pt idx="11733">
                  <c:v>93.863999999996096</c:v>
                </c:pt>
                <c:pt idx="11734">
                  <c:v>93.871999999996092</c:v>
                </c:pt>
                <c:pt idx="11735">
                  <c:v>93.879999999996087</c:v>
                </c:pt>
                <c:pt idx="11736">
                  <c:v>93.887999999996097</c:v>
                </c:pt>
                <c:pt idx="11737">
                  <c:v>93.895999999996093</c:v>
                </c:pt>
                <c:pt idx="11738">
                  <c:v>93.903999999996117</c:v>
                </c:pt>
                <c:pt idx="11739">
                  <c:v>93.911999999996127</c:v>
                </c:pt>
                <c:pt idx="11740">
                  <c:v>93.919999999996108</c:v>
                </c:pt>
                <c:pt idx="11741">
                  <c:v>93.927999999996089</c:v>
                </c:pt>
                <c:pt idx="11742">
                  <c:v>93.935999999996085</c:v>
                </c:pt>
                <c:pt idx="11743">
                  <c:v>93.943999999996109</c:v>
                </c:pt>
                <c:pt idx="11744">
                  <c:v>93.95199999999609</c:v>
                </c:pt>
                <c:pt idx="11745">
                  <c:v>93.959999999996072</c:v>
                </c:pt>
                <c:pt idx="11746">
                  <c:v>93.967999999996081</c:v>
                </c:pt>
                <c:pt idx="11747">
                  <c:v>93.975999999996034</c:v>
                </c:pt>
                <c:pt idx="11748">
                  <c:v>93.983999999996058</c:v>
                </c:pt>
                <c:pt idx="11749">
                  <c:v>93.991999999996068</c:v>
                </c:pt>
                <c:pt idx="11750">
                  <c:v>93.999999999996049</c:v>
                </c:pt>
                <c:pt idx="11751">
                  <c:v>94.007999999996045</c:v>
                </c:pt>
                <c:pt idx="11752">
                  <c:v>94.015999999996026</c:v>
                </c:pt>
                <c:pt idx="11753">
                  <c:v>94.023999999996022</c:v>
                </c:pt>
                <c:pt idx="11754">
                  <c:v>94.031999999996032</c:v>
                </c:pt>
                <c:pt idx="11755">
                  <c:v>94.039999999996027</c:v>
                </c:pt>
                <c:pt idx="11756">
                  <c:v>94.047999999996037</c:v>
                </c:pt>
                <c:pt idx="11757">
                  <c:v>94.05599999999599</c:v>
                </c:pt>
                <c:pt idx="11758">
                  <c:v>94.063999999996014</c:v>
                </c:pt>
                <c:pt idx="11759">
                  <c:v>94.071999999995995</c:v>
                </c:pt>
                <c:pt idx="11760">
                  <c:v>94.079999999995977</c:v>
                </c:pt>
                <c:pt idx="11761">
                  <c:v>94.087999999996001</c:v>
                </c:pt>
                <c:pt idx="11762">
                  <c:v>94.095999999995996</c:v>
                </c:pt>
                <c:pt idx="11763">
                  <c:v>94.103999999995963</c:v>
                </c:pt>
                <c:pt idx="11764">
                  <c:v>94.111999999996002</c:v>
                </c:pt>
                <c:pt idx="11765">
                  <c:v>94.119999999995983</c:v>
                </c:pt>
                <c:pt idx="11766">
                  <c:v>94.127999999995964</c:v>
                </c:pt>
                <c:pt idx="11767">
                  <c:v>94.135999999995946</c:v>
                </c:pt>
                <c:pt idx="11768">
                  <c:v>94.14399999999597</c:v>
                </c:pt>
                <c:pt idx="11769">
                  <c:v>94.151999999995937</c:v>
                </c:pt>
                <c:pt idx="11770">
                  <c:v>94.159999999995932</c:v>
                </c:pt>
                <c:pt idx="11771">
                  <c:v>94.167999999995956</c:v>
                </c:pt>
                <c:pt idx="11772">
                  <c:v>94.175999999995909</c:v>
                </c:pt>
                <c:pt idx="11773">
                  <c:v>94.183999999995933</c:v>
                </c:pt>
                <c:pt idx="11774">
                  <c:v>94.191999999995943</c:v>
                </c:pt>
                <c:pt idx="11775">
                  <c:v>94.199999999995924</c:v>
                </c:pt>
                <c:pt idx="11776">
                  <c:v>94.207999999995934</c:v>
                </c:pt>
                <c:pt idx="11777">
                  <c:v>94.21599999999593</c:v>
                </c:pt>
                <c:pt idx="11778">
                  <c:v>94.223999999995897</c:v>
                </c:pt>
                <c:pt idx="11779">
                  <c:v>94.231999999995921</c:v>
                </c:pt>
                <c:pt idx="11780">
                  <c:v>94.239999999995931</c:v>
                </c:pt>
                <c:pt idx="11781">
                  <c:v>94.24799999999594</c:v>
                </c:pt>
                <c:pt idx="11782">
                  <c:v>94.255999999995893</c:v>
                </c:pt>
                <c:pt idx="11783">
                  <c:v>94.263999999995917</c:v>
                </c:pt>
                <c:pt idx="11784">
                  <c:v>94.271999999995899</c:v>
                </c:pt>
                <c:pt idx="11785">
                  <c:v>94.279999999995866</c:v>
                </c:pt>
                <c:pt idx="11786">
                  <c:v>94.28799999999589</c:v>
                </c:pt>
                <c:pt idx="11787">
                  <c:v>94.295999999995885</c:v>
                </c:pt>
                <c:pt idx="11788">
                  <c:v>94.303999999995867</c:v>
                </c:pt>
                <c:pt idx="11789">
                  <c:v>94.311999999995891</c:v>
                </c:pt>
                <c:pt idx="11790">
                  <c:v>94.319999999995886</c:v>
                </c:pt>
                <c:pt idx="11791">
                  <c:v>94.327999999995868</c:v>
                </c:pt>
                <c:pt idx="11792">
                  <c:v>94.335999999995835</c:v>
                </c:pt>
                <c:pt idx="11793">
                  <c:v>94.343999999995859</c:v>
                </c:pt>
                <c:pt idx="11794">
                  <c:v>94.351999999995826</c:v>
                </c:pt>
                <c:pt idx="11795">
                  <c:v>94.359999999995821</c:v>
                </c:pt>
                <c:pt idx="11796">
                  <c:v>94.367999999995845</c:v>
                </c:pt>
                <c:pt idx="11797">
                  <c:v>94.375999999995813</c:v>
                </c:pt>
                <c:pt idx="11798">
                  <c:v>94.383999999995822</c:v>
                </c:pt>
                <c:pt idx="11799">
                  <c:v>94.391999999995846</c:v>
                </c:pt>
                <c:pt idx="11800">
                  <c:v>94.399999999995828</c:v>
                </c:pt>
                <c:pt idx="11801">
                  <c:v>94.407999999995837</c:v>
                </c:pt>
                <c:pt idx="11802">
                  <c:v>94.415999999995819</c:v>
                </c:pt>
                <c:pt idx="11803">
                  <c:v>94.423999999995814</c:v>
                </c:pt>
                <c:pt idx="11804">
                  <c:v>94.431999999995838</c:v>
                </c:pt>
                <c:pt idx="11805">
                  <c:v>94.439999999995806</c:v>
                </c:pt>
                <c:pt idx="11806">
                  <c:v>94.44799999999583</c:v>
                </c:pt>
                <c:pt idx="11807">
                  <c:v>94.455999999995797</c:v>
                </c:pt>
                <c:pt idx="11808">
                  <c:v>94.463999999995806</c:v>
                </c:pt>
                <c:pt idx="11809">
                  <c:v>94.471999999995816</c:v>
                </c:pt>
                <c:pt idx="11810">
                  <c:v>94.479999999995783</c:v>
                </c:pt>
                <c:pt idx="11811">
                  <c:v>94.487999999995807</c:v>
                </c:pt>
                <c:pt idx="11812">
                  <c:v>94.495999999995774</c:v>
                </c:pt>
                <c:pt idx="11813">
                  <c:v>94.50399999999577</c:v>
                </c:pt>
                <c:pt idx="11814">
                  <c:v>94.51199999999578</c:v>
                </c:pt>
                <c:pt idx="11815">
                  <c:v>94.519999999995761</c:v>
                </c:pt>
                <c:pt idx="11816">
                  <c:v>94.527999999995757</c:v>
                </c:pt>
                <c:pt idx="11817">
                  <c:v>94.535999999995724</c:v>
                </c:pt>
                <c:pt idx="11818">
                  <c:v>94.543999999995776</c:v>
                </c:pt>
                <c:pt idx="11819">
                  <c:v>94.551999999995743</c:v>
                </c:pt>
                <c:pt idx="11820">
                  <c:v>94.559999999995725</c:v>
                </c:pt>
                <c:pt idx="11821">
                  <c:v>94.567999999995735</c:v>
                </c:pt>
                <c:pt idx="11822">
                  <c:v>94.575999999995702</c:v>
                </c:pt>
                <c:pt idx="11823">
                  <c:v>94.583999999995697</c:v>
                </c:pt>
                <c:pt idx="11824">
                  <c:v>94.591999999995721</c:v>
                </c:pt>
                <c:pt idx="11825">
                  <c:v>94.599999999995731</c:v>
                </c:pt>
                <c:pt idx="11826">
                  <c:v>94.607999999995712</c:v>
                </c:pt>
                <c:pt idx="11827">
                  <c:v>94.615999999995694</c:v>
                </c:pt>
                <c:pt idx="11828">
                  <c:v>94.623999999995675</c:v>
                </c:pt>
                <c:pt idx="11829">
                  <c:v>94.631999999995699</c:v>
                </c:pt>
                <c:pt idx="11830">
                  <c:v>94.639999999995666</c:v>
                </c:pt>
                <c:pt idx="11831">
                  <c:v>94.64799999999569</c:v>
                </c:pt>
                <c:pt idx="11832">
                  <c:v>94.655999999995657</c:v>
                </c:pt>
                <c:pt idx="11833">
                  <c:v>94.663999999995667</c:v>
                </c:pt>
                <c:pt idx="11834">
                  <c:v>94.671999999995663</c:v>
                </c:pt>
                <c:pt idx="11835">
                  <c:v>94.679999999995644</c:v>
                </c:pt>
                <c:pt idx="11836">
                  <c:v>94.687999999995668</c:v>
                </c:pt>
                <c:pt idx="11837">
                  <c:v>94.695999999995635</c:v>
                </c:pt>
                <c:pt idx="11838">
                  <c:v>94.703999999995659</c:v>
                </c:pt>
                <c:pt idx="11839">
                  <c:v>94.711999999995669</c:v>
                </c:pt>
                <c:pt idx="11840">
                  <c:v>94.71999999999565</c:v>
                </c:pt>
                <c:pt idx="11841">
                  <c:v>94.727999999995646</c:v>
                </c:pt>
                <c:pt idx="11842">
                  <c:v>94.735999999995627</c:v>
                </c:pt>
                <c:pt idx="11843">
                  <c:v>94.743999999995651</c:v>
                </c:pt>
                <c:pt idx="11844">
                  <c:v>94.751999999995647</c:v>
                </c:pt>
                <c:pt idx="11845">
                  <c:v>94.759999999995628</c:v>
                </c:pt>
                <c:pt idx="11846">
                  <c:v>94.767999999995638</c:v>
                </c:pt>
                <c:pt idx="11847">
                  <c:v>94.775999999995591</c:v>
                </c:pt>
                <c:pt idx="11848">
                  <c:v>94.783999999995615</c:v>
                </c:pt>
                <c:pt idx="11849">
                  <c:v>94.791999999995639</c:v>
                </c:pt>
                <c:pt idx="11850">
                  <c:v>94.79999999999562</c:v>
                </c:pt>
                <c:pt idx="11851">
                  <c:v>94.807999999995602</c:v>
                </c:pt>
                <c:pt idx="11852">
                  <c:v>94.815999999995597</c:v>
                </c:pt>
                <c:pt idx="11853">
                  <c:v>94.823999999995564</c:v>
                </c:pt>
                <c:pt idx="11854">
                  <c:v>94.831999999995588</c:v>
                </c:pt>
                <c:pt idx="11855">
                  <c:v>94.839999999995584</c:v>
                </c:pt>
                <c:pt idx="11856">
                  <c:v>94.847999999995579</c:v>
                </c:pt>
                <c:pt idx="11857">
                  <c:v>94.855999999995532</c:v>
                </c:pt>
                <c:pt idx="11858">
                  <c:v>94.863999999995556</c:v>
                </c:pt>
                <c:pt idx="11859">
                  <c:v>94.871999999995523</c:v>
                </c:pt>
                <c:pt idx="11860">
                  <c:v>94.879999999995533</c:v>
                </c:pt>
                <c:pt idx="11861">
                  <c:v>94.887999999995543</c:v>
                </c:pt>
                <c:pt idx="11862">
                  <c:v>94.895999999995524</c:v>
                </c:pt>
                <c:pt idx="11863">
                  <c:v>94.903999999995534</c:v>
                </c:pt>
                <c:pt idx="11864">
                  <c:v>94.911999999995558</c:v>
                </c:pt>
                <c:pt idx="11865">
                  <c:v>94.919999999995539</c:v>
                </c:pt>
                <c:pt idx="11866">
                  <c:v>94.927999999995521</c:v>
                </c:pt>
                <c:pt idx="11867">
                  <c:v>94.935999999995531</c:v>
                </c:pt>
                <c:pt idx="11868">
                  <c:v>94.94399999999554</c:v>
                </c:pt>
                <c:pt idx="11869">
                  <c:v>94.951999999995536</c:v>
                </c:pt>
                <c:pt idx="11870">
                  <c:v>94.959999999995517</c:v>
                </c:pt>
                <c:pt idx="11871">
                  <c:v>94.967999999995527</c:v>
                </c:pt>
                <c:pt idx="11872">
                  <c:v>94.975999999995466</c:v>
                </c:pt>
                <c:pt idx="11873">
                  <c:v>94.98399999999549</c:v>
                </c:pt>
                <c:pt idx="11874">
                  <c:v>94.991999999995514</c:v>
                </c:pt>
                <c:pt idx="11875">
                  <c:v>94.999999999995509</c:v>
                </c:pt>
                <c:pt idx="11876">
                  <c:v>95.007999999995491</c:v>
                </c:pt>
                <c:pt idx="11877">
                  <c:v>95.015999999995486</c:v>
                </c:pt>
                <c:pt idx="11878">
                  <c:v>95.023999999995468</c:v>
                </c:pt>
                <c:pt idx="11879">
                  <c:v>95.031999999995477</c:v>
                </c:pt>
                <c:pt idx="11880">
                  <c:v>95.039999999995459</c:v>
                </c:pt>
                <c:pt idx="11881">
                  <c:v>95.047999999995469</c:v>
                </c:pt>
                <c:pt idx="11882">
                  <c:v>95.055999999995421</c:v>
                </c:pt>
                <c:pt idx="11883">
                  <c:v>95.063999999995445</c:v>
                </c:pt>
                <c:pt idx="11884">
                  <c:v>95.071999999995427</c:v>
                </c:pt>
                <c:pt idx="11885">
                  <c:v>95.079999999995422</c:v>
                </c:pt>
                <c:pt idx="11886">
                  <c:v>95.087999999995446</c:v>
                </c:pt>
                <c:pt idx="11887">
                  <c:v>95.095999999995428</c:v>
                </c:pt>
                <c:pt idx="11888">
                  <c:v>95.103999999995395</c:v>
                </c:pt>
                <c:pt idx="11889">
                  <c:v>95.111999999995419</c:v>
                </c:pt>
                <c:pt idx="11890">
                  <c:v>95.119999999995414</c:v>
                </c:pt>
                <c:pt idx="11891">
                  <c:v>95.127999999995396</c:v>
                </c:pt>
                <c:pt idx="11892">
                  <c:v>95.135999999995377</c:v>
                </c:pt>
                <c:pt idx="11893">
                  <c:v>95.143999999995401</c:v>
                </c:pt>
                <c:pt idx="11894">
                  <c:v>95.151999999995397</c:v>
                </c:pt>
                <c:pt idx="11895">
                  <c:v>95.159999999995364</c:v>
                </c:pt>
                <c:pt idx="11896">
                  <c:v>95.167999999995416</c:v>
                </c:pt>
                <c:pt idx="11897">
                  <c:v>95.175999999995355</c:v>
                </c:pt>
                <c:pt idx="11898">
                  <c:v>95.183999999995365</c:v>
                </c:pt>
                <c:pt idx="11899">
                  <c:v>95.191999999995375</c:v>
                </c:pt>
                <c:pt idx="11900">
                  <c:v>95.19999999999537</c:v>
                </c:pt>
                <c:pt idx="11901">
                  <c:v>95.20799999999538</c:v>
                </c:pt>
                <c:pt idx="11902">
                  <c:v>95.215999999995361</c:v>
                </c:pt>
                <c:pt idx="11903">
                  <c:v>95.223999999995357</c:v>
                </c:pt>
                <c:pt idx="11904">
                  <c:v>95.231999999995367</c:v>
                </c:pt>
                <c:pt idx="11905">
                  <c:v>95.239999999995348</c:v>
                </c:pt>
                <c:pt idx="11906">
                  <c:v>95.247999999995372</c:v>
                </c:pt>
                <c:pt idx="11907">
                  <c:v>95.255999999995325</c:v>
                </c:pt>
                <c:pt idx="11908">
                  <c:v>95.263999999995335</c:v>
                </c:pt>
                <c:pt idx="11909">
                  <c:v>95.27199999999533</c:v>
                </c:pt>
                <c:pt idx="11910">
                  <c:v>95.279999999995297</c:v>
                </c:pt>
                <c:pt idx="11911">
                  <c:v>95.287999999995321</c:v>
                </c:pt>
                <c:pt idx="11912">
                  <c:v>95.295999999995331</c:v>
                </c:pt>
                <c:pt idx="11913">
                  <c:v>95.303999999995312</c:v>
                </c:pt>
                <c:pt idx="11914">
                  <c:v>95.311999999995336</c:v>
                </c:pt>
                <c:pt idx="11915">
                  <c:v>95.319999999995318</c:v>
                </c:pt>
                <c:pt idx="11916">
                  <c:v>95.327999999995299</c:v>
                </c:pt>
                <c:pt idx="11917">
                  <c:v>95.335999999995266</c:v>
                </c:pt>
                <c:pt idx="11918">
                  <c:v>95.34399999999529</c:v>
                </c:pt>
                <c:pt idx="11919">
                  <c:v>95.351999999995286</c:v>
                </c:pt>
                <c:pt idx="11920">
                  <c:v>95.359999999995267</c:v>
                </c:pt>
                <c:pt idx="11921">
                  <c:v>95.367999999995291</c:v>
                </c:pt>
                <c:pt idx="11922">
                  <c:v>95.375999999995244</c:v>
                </c:pt>
                <c:pt idx="11923">
                  <c:v>95.383999999995268</c:v>
                </c:pt>
                <c:pt idx="11924">
                  <c:v>95.391999999995278</c:v>
                </c:pt>
                <c:pt idx="11925">
                  <c:v>95.399999999995259</c:v>
                </c:pt>
                <c:pt idx="11926">
                  <c:v>95.407999999995269</c:v>
                </c:pt>
                <c:pt idx="11927">
                  <c:v>95.41599999999525</c:v>
                </c:pt>
                <c:pt idx="11928">
                  <c:v>95.42399999999526</c:v>
                </c:pt>
                <c:pt idx="11929">
                  <c:v>95.43199999999527</c:v>
                </c:pt>
                <c:pt idx="11930">
                  <c:v>95.439999999995251</c:v>
                </c:pt>
                <c:pt idx="11931">
                  <c:v>95.447999999995261</c:v>
                </c:pt>
                <c:pt idx="11932">
                  <c:v>95.455999999995228</c:v>
                </c:pt>
                <c:pt idx="11933">
                  <c:v>95.463999999995238</c:v>
                </c:pt>
                <c:pt idx="11934">
                  <c:v>95.471999999995219</c:v>
                </c:pt>
                <c:pt idx="11935">
                  <c:v>95.479999999995215</c:v>
                </c:pt>
                <c:pt idx="11936">
                  <c:v>95.487999999995239</c:v>
                </c:pt>
                <c:pt idx="11937">
                  <c:v>95.49599999999522</c:v>
                </c:pt>
                <c:pt idx="11938">
                  <c:v>95.503999999995202</c:v>
                </c:pt>
                <c:pt idx="11939">
                  <c:v>95.511999999995211</c:v>
                </c:pt>
                <c:pt idx="11940">
                  <c:v>95.519999999995207</c:v>
                </c:pt>
                <c:pt idx="11941">
                  <c:v>95.527999999995188</c:v>
                </c:pt>
                <c:pt idx="11942">
                  <c:v>95.535999999995184</c:v>
                </c:pt>
                <c:pt idx="11943">
                  <c:v>95.543999999995208</c:v>
                </c:pt>
                <c:pt idx="11944">
                  <c:v>95.551999999995161</c:v>
                </c:pt>
                <c:pt idx="11945">
                  <c:v>95.559999999995156</c:v>
                </c:pt>
                <c:pt idx="11946">
                  <c:v>95.567999999995166</c:v>
                </c:pt>
                <c:pt idx="11947">
                  <c:v>95.575999999995133</c:v>
                </c:pt>
                <c:pt idx="11948">
                  <c:v>95.583999999995143</c:v>
                </c:pt>
                <c:pt idx="11949">
                  <c:v>95.591999999995167</c:v>
                </c:pt>
                <c:pt idx="11950">
                  <c:v>95.599999999995134</c:v>
                </c:pt>
                <c:pt idx="11951">
                  <c:v>95.60799999999513</c:v>
                </c:pt>
                <c:pt idx="11952">
                  <c:v>95.615999999995097</c:v>
                </c:pt>
                <c:pt idx="11953">
                  <c:v>95.623999999995092</c:v>
                </c:pt>
                <c:pt idx="11954">
                  <c:v>95.631999999995131</c:v>
                </c:pt>
                <c:pt idx="11955">
                  <c:v>95.639999999995112</c:v>
                </c:pt>
                <c:pt idx="11956">
                  <c:v>95.647999999995136</c:v>
                </c:pt>
                <c:pt idx="11957">
                  <c:v>95.655999999995075</c:v>
                </c:pt>
                <c:pt idx="11958">
                  <c:v>95.663999999995099</c:v>
                </c:pt>
                <c:pt idx="11959">
                  <c:v>95.671999999995066</c:v>
                </c:pt>
                <c:pt idx="11960">
                  <c:v>95.679999999995061</c:v>
                </c:pt>
                <c:pt idx="11961">
                  <c:v>95.687999999995085</c:v>
                </c:pt>
                <c:pt idx="11962">
                  <c:v>95.695999999995067</c:v>
                </c:pt>
                <c:pt idx="11963">
                  <c:v>95.703999999995091</c:v>
                </c:pt>
                <c:pt idx="11964">
                  <c:v>95.711999999995101</c:v>
                </c:pt>
                <c:pt idx="11965">
                  <c:v>95.719999999995096</c:v>
                </c:pt>
                <c:pt idx="11966">
                  <c:v>95.727999999995077</c:v>
                </c:pt>
                <c:pt idx="11967">
                  <c:v>95.735999999995059</c:v>
                </c:pt>
                <c:pt idx="11968">
                  <c:v>95.743999999995069</c:v>
                </c:pt>
                <c:pt idx="11969">
                  <c:v>95.75199999999505</c:v>
                </c:pt>
                <c:pt idx="11970">
                  <c:v>95.759999999995046</c:v>
                </c:pt>
                <c:pt idx="11971">
                  <c:v>95.76799999999507</c:v>
                </c:pt>
                <c:pt idx="11972">
                  <c:v>95.775999999995022</c:v>
                </c:pt>
                <c:pt idx="11973">
                  <c:v>95.783999999995046</c:v>
                </c:pt>
                <c:pt idx="11974">
                  <c:v>95.791999999995042</c:v>
                </c:pt>
                <c:pt idx="11975">
                  <c:v>95.799999999994995</c:v>
                </c:pt>
                <c:pt idx="11976">
                  <c:v>95.807999999994991</c:v>
                </c:pt>
                <c:pt idx="11977">
                  <c:v>95.815999999994986</c:v>
                </c:pt>
                <c:pt idx="11978">
                  <c:v>95.823999999994982</c:v>
                </c:pt>
                <c:pt idx="11979">
                  <c:v>95.831999999994977</c:v>
                </c:pt>
                <c:pt idx="11980">
                  <c:v>95.839999999994973</c:v>
                </c:pt>
                <c:pt idx="11981">
                  <c:v>95.847999999994997</c:v>
                </c:pt>
                <c:pt idx="11982">
                  <c:v>95.85599999999495</c:v>
                </c:pt>
                <c:pt idx="11983">
                  <c:v>95.863999999994974</c:v>
                </c:pt>
                <c:pt idx="11984">
                  <c:v>95.871999999994955</c:v>
                </c:pt>
                <c:pt idx="11985">
                  <c:v>95.879999999994951</c:v>
                </c:pt>
                <c:pt idx="11986">
                  <c:v>95.887999999994946</c:v>
                </c:pt>
                <c:pt idx="11987">
                  <c:v>95.895999999994942</c:v>
                </c:pt>
                <c:pt idx="11988">
                  <c:v>95.903999999994937</c:v>
                </c:pt>
                <c:pt idx="11989">
                  <c:v>95.911999999994961</c:v>
                </c:pt>
                <c:pt idx="11990">
                  <c:v>95.919999999994957</c:v>
                </c:pt>
                <c:pt idx="11991">
                  <c:v>95.927999999994924</c:v>
                </c:pt>
                <c:pt idx="11992">
                  <c:v>95.93599999999492</c:v>
                </c:pt>
                <c:pt idx="11993">
                  <c:v>95.943999999994944</c:v>
                </c:pt>
                <c:pt idx="11994">
                  <c:v>95.951999999994925</c:v>
                </c:pt>
                <c:pt idx="11995">
                  <c:v>95.959999999994906</c:v>
                </c:pt>
                <c:pt idx="11996">
                  <c:v>95.96799999999493</c:v>
                </c:pt>
                <c:pt idx="11997">
                  <c:v>95.975999999994883</c:v>
                </c:pt>
                <c:pt idx="11998">
                  <c:v>95.983999999994893</c:v>
                </c:pt>
                <c:pt idx="11999">
                  <c:v>95.991999999994931</c:v>
                </c:pt>
                <c:pt idx="12000">
                  <c:v>95.999999999994913</c:v>
                </c:pt>
                <c:pt idx="12001">
                  <c:v>96.007999999994894</c:v>
                </c:pt>
                <c:pt idx="12002">
                  <c:v>96.015999999994875</c:v>
                </c:pt>
                <c:pt idx="12003">
                  <c:v>96.023999999994871</c:v>
                </c:pt>
                <c:pt idx="12004">
                  <c:v>96.031999999994866</c:v>
                </c:pt>
                <c:pt idx="12005">
                  <c:v>96.039999999994862</c:v>
                </c:pt>
                <c:pt idx="12006">
                  <c:v>96.047999999994886</c:v>
                </c:pt>
                <c:pt idx="12007">
                  <c:v>96.055999999994853</c:v>
                </c:pt>
                <c:pt idx="12008">
                  <c:v>96.063999999994863</c:v>
                </c:pt>
                <c:pt idx="12009">
                  <c:v>96.071999999994844</c:v>
                </c:pt>
                <c:pt idx="12010">
                  <c:v>96.07999999999484</c:v>
                </c:pt>
                <c:pt idx="12011">
                  <c:v>96.087999999994835</c:v>
                </c:pt>
                <c:pt idx="12012">
                  <c:v>96.095999999994831</c:v>
                </c:pt>
                <c:pt idx="12013">
                  <c:v>96.103999999994812</c:v>
                </c:pt>
                <c:pt idx="12014">
                  <c:v>96.111999999994822</c:v>
                </c:pt>
                <c:pt idx="12015">
                  <c:v>96.119999999994832</c:v>
                </c:pt>
                <c:pt idx="12016">
                  <c:v>96.127999999994813</c:v>
                </c:pt>
                <c:pt idx="12017">
                  <c:v>96.135999999994809</c:v>
                </c:pt>
                <c:pt idx="12018">
                  <c:v>96.143999999994804</c:v>
                </c:pt>
                <c:pt idx="12019">
                  <c:v>96.1519999999948</c:v>
                </c:pt>
                <c:pt idx="12020">
                  <c:v>96.159999999994781</c:v>
                </c:pt>
                <c:pt idx="12021">
                  <c:v>96.167999999994791</c:v>
                </c:pt>
                <c:pt idx="12022">
                  <c:v>96.175999999994758</c:v>
                </c:pt>
                <c:pt idx="12023">
                  <c:v>96.183999999994782</c:v>
                </c:pt>
                <c:pt idx="12024">
                  <c:v>96.191999999994792</c:v>
                </c:pt>
                <c:pt idx="12025">
                  <c:v>96.199999999994773</c:v>
                </c:pt>
                <c:pt idx="12026">
                  <c:v>96.207999999994797</c:v>
                </c:pt>
                <c:pt idx="12027">
                  <c:v>96.215999999994764</c:v>
                </c:pt>
                <c:pt idx="12028">
                  <c:v>96.22399999999476</c:v>
                </c:pt>
                <c:pt idx="12029">
                  <c:v>96.231999999994784</c:v>
                </c:pt>
                <c:pt idx="12030">
                  <c:v>96.239999999994765</c:v>
                </c:pt>
                <c:pt idx="12031">
                  <c:v>96.247999999994775</c:v>
                </c:pt>
                <c:pt idx="12032">
                  <c:v>96.255999999994742</c:v>
                </c:pt>
                <c:pt idx="12033">
                  <c:v>96.263999999994766</c:v>
                </c:pt>
                <c:pt idx="12034">
                  <c:v>96.271999999994733</c:v>
                </c:pt>
                <c:pt idx="12035">
                  <c:v>96.279999999994729</c:v>
                </c:pt>
                <c:pt idx="12036">
                  <c:v>96.287999999994724</c:v>
                </c:pt>
                <c:pt idx="12037">
                  <c:v>96.29599999999472</c:v>
                </c:pt>
                <c:pt idx="12038">
                  <c:v>96.303999999994716</c:v>
                </c:pt>
                <c:pt idx="12039">
                  <c:v>96.311999999994725</c:v>
                </c:pt>
                <c:pt idx="12040">
                  <c:v>96.319999999994707</c:v>
                </c:pt>
                <c:pt idx="12041">
                  <c:v>96.327999999994702</c:v>
                </c:pt>
                <c:pt idx="12042">
                  <c:v>96.335999999994698</c:v>
                </c:pt>
                <c:pt idx="12043">
                  <c:v>96.343999999994693</c:v>
                </c:pt>
                <c:pt idx="12044">
                  <c:v>96.351999999994703</c:v>
                </c:pt>
                <c:pt idx="12045">
                  <c:v>96.359999999994685</c:v>
                </c:pt>
                <c:pt idx="12046">
                  <c:v>96.367999999994694</c:v>
                </c:pt>
                <c:pt idx="12047">
                  <c:v>96.375999999994647</c:v>
                </c:pt>
                <c:pt idx="12048">
                  <c:v>96.383999999994671</c:v>
                </c:pt>
                <c:pt idx="12049">
                  <c:v>96.391999999994667</c:v>
                </c:pt>
                <c:pt idx="12050">
                  <c:v>96.399999999994662</c:v>
                </c:pt>
                <c:pt idx="12051">
                  <c:v>96.407999999994701</c:v>
                </c:pt>
                <c:pt idx="12052">
                  <c:v>96.415999999994682</c:v>
                </c:pt>
                <c:pt idx="12053">
                  <c:v>96.423999999994663</c:v>
                </c:pt>
                <c:pt idx="12054">
                  <c:v>96.431999999994687</c:v>
                </c:pt>
                <c:pt idx="12055">
                  <c:v>96.439999999994669</c:v>
                </c:pt>
                <c:pt idx="12056">
                  <c:v>96.447999999994678</c:v>
                </c:pt>
                <c:pt idx="12057">
                  <c:v>96.455999999994631</c:v>
                </c:pt>
                <c:pt idx="12058">
                  <c:v>96.463999999994627</c:v>
                </c:pt>
                <c:pt idx="12059">
                  <c:v>96.471999999994622</c:v>
                </c:pt>
                <c:pt idx="12060">
                  <c:v>96.479999999994632</c:v>
                </c:pt>
                <c:pt idx="12061">
                  <c:v>96.487999999994642</c:v>
                </c:pt>
                <c:pt idx="12062">
                  <c:v>96.495999999994623</c:v>
                </c:pt>
                <c:pt idx="12063">
                  <c:v>96.503999999994605</c:v>
                </c:pt>
                <c:pt idx="12064">
                  <c:v>96.511999999994629</c:v>
                </c:pt>
                <c:pt idx="12065">
                  <c:v>96.519999999994596</c:v>
                </c:pt>
                <c:pt idx="12066">
                  <c:v>96.527999999994591</c:v>
                </c:pt>
                <c:pt idx="12067">
                  <c:v>96.535999999994587</c:v>
                </c:pt>
                <c:pt idx="12068">
                  <c:v>96.543999999994597</c:v>
                </c:pt>
                <c:pt idx="12069">
                  <c:v>96.551999999994592</c:v>
                </c:pt>
                <c:pt idx="12070">
                  <c:v>96.559999999994574</c:v>
                </c:pt>
                <c:pt idx="12071">
                  <c:v>96.567999999994598</c:v>
                </c:pt>
                <c:pt idx="12072">
                  <c:v>96.575999999994551</c:v>
                </c:pt>
                <c:pt idx="12073">
                  <c:v>96.58399999999456</c:v>
                </c:pt>
                <c:pt idx="12074">
                  <c:v>96.591999999994584</c:v>
                </c:pt>
                <c:pt idx="12075">
                  <c:v>96.599999999994566</c:v>
                </c:pt>
                <c:pt idx="12076">
                  <c:v>96.607999999994547</c:v>
                </c:pt>
                <c:pt idx="12077">
                  <c:v>96.615999999994543</c:v>
                </c:pt>
                <c:pt idx="12078">
                  <c:v>96.623999999994538</c:v>
                </c:pt>
                <c:pt idx="12079">
                  <c:v>96.631999999994534</c:v>
                </c:pt>
                <c:pt idx="12080">
                  <c:v>96.639999999994529</c:v>
                </c:pt>
                <c:pt idx="12081">
                  <c:v>96.647999999994525</c:v>
                </c:pt>
                <c:pt idx="12082">
                  <c:v>96.655999999994492</c:v>
                </c:pt>
                <c:pt idx="12083">
                  <c:v>96.663999999994516</c:v>
                </c:pt>
                <c:pt idx="12084">
                  <c:v>96.671999999994512</c:v>
                </c:pt>
                <c:pt idx="12085">
                  <c:v>96.679999999994479</c:v>
                </c:pt>
                <c:pt idx="12086">
                  <c:v>96.687999999994503</c:v>
                </c:pt>
                <c:pt idx="12087">
                  <c:v>96.695999999994498</c:v>
                </c:pt>
                <c:pt idx="12088">
                  <c:v>96.703999999994494</c:v>
                </c:pt>
                <c:pt idx="12089">
                  <c:v>96.711999999994546</c:v>
                </c:pt>
                <c:pt idx="12090">
                  <c:v>96.719999999994513</c:v>
                </c:pt>
                <c:pt idx="12091">
                  <c:v>96.727999999994495</c:v>
                </c:pt>
                <c:pt idx="12092">
                  <c:v>96.735999999994476</c:v>
                </c:pt>
                <c:pt idx="12093">
                  <c:v>96.7439999999945</c:v>
                </c:pt>
                <c:pt idx="12094">
                  <c:v>96.751999999994467</c:v>
                </c:pt>
                <c:pt idx="12095">
                  <c:v>96.759999999994463</c:v>
                </c:pt>
                <c:pt idx="12096">
                  <c:v>96.767999999994501</c:v>
                </c:pt>
                <c:pt idx="12097">
                  <c:v>96.775999999994454</c:v>
                </c:pt>
                <c:pt idx="12098">
                  <c:v>96.783999999994464</c:v>
                </c:pt>
                <c:pt idx="12099">
                  <c:v>96.791999999994488</c:v>
                </c:pt>
                <c:pt idx="12100">
                  <c:v>96.799999999994469</c:v>
                </c:pt>
                <c:pt idx="12101">
                  <c:v>96.807999999994436</c:v>
                </c:pt>
                <c:pt idx="12102">
                  <c:v>96.815999999994432</c:v>
                </c:pt>
                <c:pt idx="12103">
                  <c:v>96.823999999994413</c:v>
                </c:pt>
                <c:pt idx="12104">
                  <c:v>96.831999999994423</c:v>
                </c:pt>
                <c:pt idx="12105">
                  <c:v>96.839999999994433</c:v>
                </c:pt>
                <c:pt idx="12106">
                  <c:v>96.847999999994443</c:v>
                </c:pt>
                <c:pt idx="12107">
                  <c:v>96.85599999999441</c:v>
                </c:pt>
                <c:pt idx="12108">
                  <c:v>96.863999999994405</c:v>
                </c:pt>
                <c:pt idx="12109">
                  <c:v>96.871999999994401</c:v>
                </c:pt>
                <c:pt idx="12110">
                  <c:v>96.879999999994382</c:v>
                </c:pt>
                <c:pt idx="12111">
                  <c:v>96.887999999994392</c:v>
                </c:pt>
                <c:pt idx="12112">
                  <c:v>96.895999999994373</c:v>
                </c:pt>
                <c:pt idx="12113">
                  <c:v>96.903999999994397</c:v>
                </c:pt>
                <c:pt idx="12114">
                  <c:v>96.911999999994407</c:v>
                </c:pt>
                <c:pt idx="12115">
                  <c:v>96.919999999994388</c:v>
                </c:pt>
                <c:pt idx="12116">
                  <c:v>96.927999999994384</c:v>
                </c:pt>
                <c:pt idx="12117">
                  <c:v>96.935999999994365</c:v>
                </c:pt>
                <c:pt idx="12118">
                  <c:v>96.943999999994375</c:v>
                </c:pt>
                <c:pt idx="12119">
                  <c:v>96.951999999994371</c:v>
                </c:pt>
                <c:pt idx="12120">
                  <c:v>96.959999999994366</c:v>
                </c:pt>
                <c:pt idx="12121">
                  <c:v>96.967999999994376</c:v>
                </c:pt>
                <c:pt idx="12122">
                  <c:v>96.975999999994329</c:v>
                </c:pt>
                <c:pt idx="12123">
                  <c:v>96.983999999994325</c:v>
                </c:pt>
                <c:pt idx="12124">
                  <c:v>96.991999999994349</c:v>
                </c:pt>
                <c:pt idx="12125">
                  <c:v>96.999999999994344</c:v>
                </c:pt>
                <c:pt idx="12126">
                  <c:v>97.007999999994325</c:v>
                </c:pt>
                <c:pt idx="12127">
                  <c:v>97.015999999994307</c:v>
                </c:pt>
                <c:pt idx="12128">
                  <c:v>97.023999999994302</c:v>
                </c:pt>
                <c:pt idx="12129">
                  <c:v>97.031999999994326</c:v>
                </c:pt>
                <c:pt idx="12130">
                  <c:v>97.039999999994293</c:v>
                </c:pt>
                <c:pt idx="12131">
                  <c:v>97.047999999994332</c:v>
                </c:pt>
                <c:pt idx="12132">
                  <c:v>97.055999999994285</c:v>
                </c:pt>
                <c:pt idx="12133">
                  <c:v>97.063999999994294</c:v>
                </c:pt>
                <c:pt idx="12134">
                  <c:v>97.071999999994276</c:v>
                </c:pt>
                <c:pt idx="12135">
                  <c:v>97.079999999994271</c:v>
                </c:pt>
                <c:pt idx="12136">
                  <c:v>97.087999999994267</c:v>
                </c:pt>
                <c:pt idx="12137">
                  <c:v>97.095999999994262</c:v>
                </c:pt>
                <c:pt idx="12138">
                  <c:v>97.103999999994272</c:v>
                </c:pt>
                <c:pt idx="12139">
                  <c:v>97.111999999994282</c:v>
                </c:pt>
                <c:pt idx="12140">
                  <c:v>97.119999999994263</c:v>
                </c:pt>
                <c:pt idx="12141">
                  <c:v>97.127999999994245</c:v>
                </c:pt>
                <c:pt idx="12142">
                  <c:v>97.13599999999424</c:v>
                </c:pt>
                <c:pt idx="12143">
                  <c:v>97.143999999994236</c:v>
                </c:pt>
                <c:pt idx="12144">
                  <c:v>97.151999999994231</c:v>
                </c:pt>
                <c:pt idx="12145">
                  <c:v>97.159999999994213</c:v>
                </c:pt>
                <c:pt idx="12146">
                  <c:v>97.167999999994223</c:v>
                </c:pt>
                <c:pt idx="12147">
                  <c:v>97.175999999994218</c:v>
                </c:pt>
                <c:pt idx="12148">
                  <c:v>97.183999999994214</c:v>
                </c:pt>
                <c:pt idx="12149">
                  <c:v>97.191999999994223</c:v>
                </c:pt>
                <c:pt idx="12150">
                  <c:v>97.199999999994205</c:v>
                </c:pt>
                <c:pt idx="12151">
                  <c:v>97.207999999994229</c:v>
                </c:pt>
                <c:pt idx="12152">
                  <c:v>97.215999999994196</c:v>
                </c:pt>
                <c:pt idx="12153">
                  <c:v>97.223999999994192</c:v>
                </c:pt>
                <c:pt idx="12154">
                  <c:v>97.231999999994216</c:v>
                </c:pt>
                <c:pt idx="12155">
                  <c:v>97.239999999994197</c:v>
                </c:pt>
                <c:pt idx="12156">
                  <c:v>97.247999999994221</c:v>
                </c:pt>
                <c:pt idx="12157">
                  <c:v>97.255999999994174</c:v>
                </c:pt>
                <c:pt idx="12158">
                  <c:v>97.263999999994198</c:v>
                </c:pt>
                <c:pt idx="12159">
                  <c:v>97.271999999994165</c:v>
                </c:pt>
                <c:pt idx="12160">
                  <c:v>97.27999999999416</c:v>
                </c:pt>
                <c:pt idx="12161">
                  <c:v>97.287999999994184</c:v>
                </c:pt>
                <c:pt idx="12162">
                  <c:v>97.295999999994166</c:v>
                </c:pt>
                <c:pt idx="12163">
                  <c:v>97.303999999994147</c:v>
                </c:pt>
                <c:pt idx="12164">
                  <c:v>97.311999999994171</c:v>
                </c:pt>
                <c:pt idx="12165">
                  <c:v>97.319999999994167</c:v>
                </c:pt>
                <c:pt idx="12166">
                  <c:v>97.327999999994134</c:v>
                </c:pt>
                <c:pt idx="12167">
                  <c:v>97.335999999994129</c:v>
                </c:pt>
                <c:pt idx="12168">
                  <c:v>97.343999999994125</c:v>
                </c:pt>
                <c:pt idx="12169">
                  <c:v>97.351999999994121</c:v>
                </c:pt>
                <c:pt idx="12170">
                  <c:v>97.359999999994116</c:v>
                </c:pt>
                <c:pt idx="12171">
                  <c:v>97.367999999994126</c:v>
                </c:pt>
                <c:pt idx="12172">
                  <c:v>97.375999999994079</c:v>
                </c:pt>
                <c:pt idx="12173">
                  <c:v>97.383999999994103</c:v>
                </c:pt>
                <c:pt idx="12174">
                  <c:v>97.391999999994127</c:v>
                </c:pt>
                <c:pt idx="12175">
                  <c:v>97.399999999994094</c:v>
                </c:pt>
                <c:pt idx="12176">
                  <c:v>97.407999999994118</c:v>
                </c:pt>
                <c:pt idx="12177">
                  <c:v>97.415999999994114</c:v>
                </c:pt>
                <c:pt idx="12178">
                  <c:v>97.423999999994095</c:v>
                </c:pt>
                <c:pt idx="12179">
                  <c:v>97.431999999994105</c:v>
                </c:pt>
                <c:pt idx="12180">
                  <c:v>97.4399999999941</c:v>
                </c:pt>
                <c:pt idx="12181">
                  <c:v>97.44799999999411</c:v>
                </c:pt>
                <c:pt idx="12182">
                  <c:v>97.455999999994063</c:v>
                </c:pt>
                <c:pt idx="12183">
                  <c:v>97.463999999994101</c:v>
                </c:pt>
                <c:pt idx="12184">
                  <c:v>97.471999999994082</c:v>
                </c:pt>
                <c:pt idx="12185">
                  <c:v>97.479999999994064</c:v>
                </c:pt>
                <c:pt idx="12186">
                  <c:v>97.487999999994088</c:v>
                </c:pt>
                <c:pt idx="12187">
                  <c:v>97.495999999994069</c:v>
                </c:pt>
                <c:pt idx="12188">
                  <c:v>97.503999999994036</c:v>
                </c:pt>
                <c:pt idx="12189">
                  <c:v>97.51199999999406</c:v>
                </c:pt>
                <c:pt idx="12190">
                  <c:v>97.519999999994027</c:v>
                </c:pt>
                <c:pt idx="12191">
                  <c:v>97.527999999994023</c:v>
                </c:pt>
                <c:pt idx="12192">
                  <c:v>97.535999999994033</c:v>
                </c:pt>
                <c:pt idx="12193">
                  <c:v>97.543999999994043</c:v>
                </c:pt>
                <c:pt idx="12194">
                  <c:v>97.551999999993996</c:v>
                </c:pt>
                <c:pt idx="12195">
                  <c:v>97.559999999993991</c:v>
                </c:pt>
                <c:pt idx="12196">
                  <c:v>97.567999999994015</c:v>
                </c:pt>
                <c:pt idx="12197">
                  <c:v>97.575999999993982</c:v>
                </c:pt>
                <c:pt idx="12198">
                  <c:v>97.583999999993992</c:v>
                </c:pt>
                <c:pt idx="12199">
                  <c:v>97.591999999994016</c:v>
                </c:pt>
                <c:pt idx="12200">
                  <c:v>97.599999999993997</c:v>
                </c:pt>
                <c:pt idx="12201">
                  <c:v>97.607999999993964</c:v>
                </c:pt>
                <c:pt idx="12202">
                  <c:v>97.61599999999396</c:v>
                </c:pt>
                <c:pt idx="12203">
                  <c:v>97.623999999993956</c:v>
                </c:pt>
                <c:pt idx="12204">
                  <c:v>97.631999999993965</c:v>
                </c:pt>
                <c:pt idx="12205">
                  <c:v>97.639999999993947</c:v>
                </c:pt>
                <c:pt idx="12206">
                  <c:v>97.647999999993971</c:v>
                </c:pt>
                <c:pt idx="12207">
                  <c:v>97.655999999993938</c:v>
                </c:pt>
                <c:pt idx="12208">
                  <c:v>97.663999999993933</c:v>
                </c:pt>
                <c:pt idx="12209">
                  <c:v>97.671999999993929</c:v>
                </c:pt>
                <c:pt idx="12210">
                  <c:v>97.67999999999391</c:v>
                </c:pt>
                <c:pt idx="12211">
                  <c:v>97.68799999999392</c:v>
                </c:pt>
                <c:pt idx="12212">
                  <c:v>97.695999999993916</c:v>
                </c:pt>
                <c:pt idx="12213">
                  <c:v>97.703999999993925</c:v>
                </c:pt>
                <c:pt idx="12214">
                  <c:v>97.711999999993935</c:v>
                </c:pt>
                <c:pt idx="12215">
                  <c:v>97.719999999993931</c:v>
                </c:pt>
                <c:pt idx="12216">
                  <c:v>97.727999999993926</c:v>
                </c:pt>
                <c:pt idx="12217">
                  <c:v>97.735999999993894</c:v>
                </c:pt>
                <c:pt idx="12218">
                  <c:v>97.743999999993946</c:v>
                </c:pt>
                <c:pt idx="12219">
                  <c:v>97.751999999993913</c:v>
                </c:pt>
                <c:pt idx="12220">
                  <c:v>97.759999999993894</c:v>
                </c:pt>
                <c:pt idx="12221">
                  <c:v>97.767999999993904</c:v>
                </c:pt>
                <c:pt idx="12222">
                  <c:v>97.775999999993871</c:v>
                </c:pt>
                <c:pt idx="12223">
                  <c:v>97.783999999993867</c:v>
                </c:pt>
                <c:pt idx="12224">
                  <c:v>97.791999999993891</c:v>
                </c:pt>
                <c:pt idx="12225">
                  <c:v>97.799999999993901</c:v>
                </c:pt>
                <c:pt idx="12226">
                  <c:v>97.807999999993882</c:v>
                </c:pt>
                <c:pt idx="12227">
                  <c:v>97.815999999993863</c:v>
                </c:pt>
                <c:pt idx="12228">
                  <c:v>97.823999999993845</c:v>
                </c:pt>
                <c:pt idx="12229">
                  <c:v>97.831999999993869</c:v>
                </c:pt>
                <c:pt idx="12230">
                  <c:v>97.839999999993836</c:v>
                </c:pt>
                <c:pt idx="12231">
                  <c:v>97.84799999999386</c:v>
                </c:pt>
                <c:pt idx="12232">
                  <c:v>97.855999999993813</c:v>
                </c:pt>
                <c:pt idx="12233">
                  <c:v>97.863999999993823</c:v>
                </c:pt>
                <c:pt idx="12234">
                  <c:v>97.871999999993832</c:v>
                </c:pt>
                <c:pt idx="12235">
                  <c:v>97.879999999993814</c:v>
                </c:pt>
                <c:pt idx="12236">
                  <c:v>97.887999999993824</c:v>
                </c:pt>
                <c:pt idx="12237">
                  <c:v>97.895999999993805</c:v>
                </c:pt>
                <c:pt idx="12238">
                  <c:v>97.903999999993829</c:v>
                </c:pt>
                <c:pt idx="12239">
                  <c:v>97.911999999993839</c:v>
                </c:pt>
                <c:pt idx="12240">
                  <c:v>97.91999999999382</c:v>
                </c:pt>
                <c:pt idx="12241">
                  <c:v>97.927999999993816</c:v>
                </c:pt>
                <c:pt idx="12242">
                  <c:v>97.935999999993797</c:v>
                </c:pt>
                <c:pt idx="12243">
                  <c:v>97.943999999993821</c:v>
                </c:pt>
                <c:pt idx="12244">
                  <c:v>97.951999999993816</c:v>
                </c:pt>
                <c:pt idx="12245">
                  <c:v>97.959999999993798</c:v>
                </c:pt>
                <c:pt idx="12246">
                  <c:v>97.967999999993808</c:v>
                </c:pt>
                <c:pt idx="12247">
                  <c:v>97.975999999993761</c:v>
                </c:pt>
                <c:pt idx="12248">
                  <c:v>97.983999999993785</c:v>
                </c:pt>
                <c:pt idx="12249">
                  <c:v>97.991999999993809</c:v>
                </c:pt>
                <c:pt idx="12250">
                  <c:v>97.999999999993776</c:v>
                </c:pt>
                <c:pt idx="12251">
                  <c:v>98.007999999993771</c:v>
                </c:pt>
                <c:pt idx="12252">
                  <c:v>98.015999999993767</c:v>
                </c:pt>
                <c:pt idx="12253">
                  <c:v>98.023999999993734</c:v>
                </c:pt>
                <c:pt idx="12254">
                  <c:v>98.031999999993758</c:v>
                </c:pt>
                <c:pt idx="12255">
                  <c:v>98.039999999993725</c:v>
                </c:pt>
                <c:pt idx="12256">
                  <c:v>98.047999999993749</c:v>
                </c:pt>
                <c:pt idx="12257">
                  <c:v>98.055999999993716</c:v>
                </c:pt>
                <c:pt idx="12258">
                  <c:v>98.063999999993726</c:v>
                </c:pt>
                <c:pt idx="12259">
                  <c:v>98.071999999993707</c:v>
                </c:pt>
                <c:pt idx="12260">
                  <c:v>98.079999999993703</c:v>
                </c:pt>
                <c:pt idx="12261">
                  <c:v>98.087999999993727</c:v>
                </c:pt>
                <c:pt idx="12262">
                  <c:v>98.095999999993694</c:v>
                </c:pt>
                <c:pt idx="12263">
                  <c:v>98.10399999999369</c:v>
                </c:pt>
                <c:pt idx="12264">
                  <c:v>98.111999999993714</c:v>
                </c:pt>
                <c:pt idx="12265">
                  <c:v>98.119999999993695</c:v>
                </c:pt>
                <c:pt idx="12266">
                  <c:v>98.127999999993676</c:v>
                </c:pt>
                <c:pt idx="12267">
                  <c:v>98.135999999993672</c:v>
                </c:pt>
                <c:pt idx="12268">
                  <c:v>98.143999999993667</c:v>
                </c:pt>
                <c:pt idx="12269">
                  <c:v>98.151999999993663</c:v>
                </c:pt>
                <c:pt idx="12270">
                  <c:v>98.159999999993673</c:v>
                </c:pt>
                <c:pt idx="12271">
                  <c:v>98.167999999993683</c:v>
                </c:pt>
                <c:pt idx="12272">
                  <c:v>98.17599999999365</c:v>
                </c:pt>
                <c:pt idx="12273">
                  <c:v>98.183999999993645</c:v>
                </c:pt>
                <c:pt idx="12274">
                  <c:v>98.191999999993669</c:v>
                </c:pt>
                <c:pt idx="12275">
                  <c:v>98.199999999993636</c:v>
                </c:pt>
                <c:pt idx="12276">
                  <c:v>98.20799999999366</c:v>
                </c:pt>
                <c:pt idx="12277">
                  <c:v>98.215999999993656</c:v>
                </c:pt>
                <c:pt idx="12278">
                  <c:v>98.223999999993623</c:v>
                </c:pt>
                <c:pt idx="12279">
                  <c:v>98.231999999993661</c:v>
                </c:pt>
                <c:pt idx="12280">
                  <c:v>98.239999999993643</c:v>
                </c:pt>
                <c:pt idx="12281">
                  <c:v>98.247999999993667</c:v>
                </c:pt>
                <c:pt idx="12282">
                  <c:v>98.255999999993605</c:v>
                </c:pt>
                <c:pt idx="12283">
                  <c:v>98.263999999993629</c:v>
                </c:pt>
                <c:pt idx="12284">
                  <c:v>98.271999999993596</c:v>
                </c:pt>
                <c:pt idx="12285">
                  <c:v>98.279999999993592</c:v>
                </c:pt>
                <c:pt idx="12286">
                  <c:v>98.28799999999363</c:v>
                </c:pt>
                <c:pt idx="12287">
                  <c:v>98.295999999993597</c:v>
                </c:pt>
                <c:pt idx="12288">
                  <c:v>98.303999999993593</c:v>
                </c:pt>
                <c:pt idx="12289">
                  <c:v>98.311999999993617</c:v>
                </c:pt>
                <c:pt idx="12290">
                  <c:v>98.319999999993598</c:v>
                </c:pt>
                <c:pt idx="12291">
                  <c:v>98.327999999993565</c:v>
                </c:pt>
                <c:pt idx="12292">
                  <c:v>98.335999999993561</c:v>
                </c:pt>
                <c:pt idx="12293">
                  <c:v>98.343999999993585</c:v>
                </c:pt>
                <c:pt idx="12294">
                  <c:v>98.351999999993566</c:v>
                </c:pt>
                <c:pt idx="12295">
                  <c:v>98.359999999993562</c:v>
                </c:pt>
                <c:pt idx="12296">
                  <c:v>98.367999999993572</c:v>
                </c:pt>
                <c:pt idx="12297">
                  <c:v>98.375999999993539</c:v>
                </c:pt>
                <c:pt idx="12298">
                  <c:v>98.383999999993534</c:v>
                </c:pt>
                <c:pt idx="12299">
                  <c:v>98.391999999993558</c:v>
                </c:pt>
                <c:pt idx="12300">
                  <c:v>98.399999999993526</c:v>
                </c:pt>
                <c:pt idx="12301">
                  <c:v>98.40799999999355</c:v>
                </c:pt>
                <c:pt idx="12302">
                  <c:v>98.415999999993545</c:v>
                </c:pt>
                <c:pt idx="12303">
                  <c:v>98.423999999993526</c:v>
                </c:pt>
                <c:pt idx="12304">
                  <c:v>98.43199999999355</c:v>
                </c:pt>
                <c:pt idx="12305">
                  <c:v>98.439999999993546</c:v>
                </c:pt>
                <c:pt idx="12306">
                  <c:v>98.447999999993542</c:v>
                </c:pt>
                <c:pt idx="12307">
                  <c:v>98.455999999993494</c:v>
                </c:pt>
                <c:pt idx="12308">
                  <c:v>98.463999999993518</c:v>
                </c:pt>
                <c:pt idx="12309">
                  <c:v>98.471999999993514</c:v>
                </c:pt>
                <c:pt idx="12310">
                  <c:v>98.479999999993495</c:v>
                </c:pt>
                <c:pt idx="12311">
                  <c:v>98.487999999993505</c:v>
                </c:pt>
                <c:pt idx="12312">
                  <c:v>98.495999999993501</c:v>
                </c:pt>
                <c:pt idx="12313">
                  <c:v>98.503999999993496</c:v>
                </c:pt>
                <c:pt idx="12314">
                  <c:v>98.511999999993506</c:v>
                </c:pt>
                <c:pt idx="12315">
                  <c:v>98.519999999993502</c:v>
                </c:pt>
                <c:pt idx="12316">
                  <c:v>98.527999999993483</c:v>
                </c:pt>
                <c:pt idx="12317">
                  <c:v>98.535999999993464</c:v>
                </c:pt>
                <c:pt idx="12318">
                  <c:v>98.543999999993474</c:v>
                </c:pt>
                <c:pt idx="12319">
                  <c:v>98.551999999993427</c:v>
                </c:pt>
                <c:pt idx="12320">
                  <c:v>98.559999999993423</c:v>
                </c:pt>
                <c:pt idx="12321">
                  <c:v>98.567999999993461</c:v>
                </c:pt>
                <c:pt idx="12322">
                  <c:v>98.575999999993414</c:v>
                </c:pt>
                <c:pt idx="12323">
                  <c:v>98.583999999993424</c:v>
                </c:pt>
                <c:pt idx="12324">
                  <c:v>98.591999999993448</c:v>
                </c:pt>
                <c:pt idx="12325">
                  <c:v>98.599999999993429</c:v>
                </c:pt>
                <c:pt idx="12326">
                  <c:v>98.607999999993396</c:v>
                </c:pt>
                <c:pt idx="12327">
                  <c:v>98.615999999993392</c:v>
                </c:pt>
                <c:pt idx="12328">
                  <c:v>98.623999999993387</c:v>
                </c:pt>
                <c:pt idx="12329">
                  <c:v>98.631999999993397</c:v>
                </c:pt>
                <c:pt idx="12330">
                  <c:v>98.639999999993393</c:v>
                </c:pt>
                <c:pt idx="12331">
                  <c:v>98.647999999993417</c:v>
                </c:pt>
                <c:pt idx="12332">
                  <c:v>98.655999999993369</c:v>
                </c:pt>
                <c:pt idx="12333">
                  <c:v>98.663999999993365</c:v>
                </c:pt>
                <c:pt idx="12334">
                  <c:v>98.671999999993361</c:v>
                </c:pt>
                <c:pt idx="12335">
                  <c:v>98.679999999993356</c:v>
                </c:pt>
                <c:pt idx="12336">
                  <c:v>98.687999999993366</c:v>
                </c:pt>
                <c:pt idx="12337">
                  <c:v>98.695999999993347</c:v>
                </c:pt>
                <c:pt idx="12338">
                  <c:v>98.703999999993371</c:v>
                </c:pt>
                <c:pt idx="12339">
                  <c:v>98.711999999993381</c:v>
                </c:pt>
                <c:pt idx="12340">
                  <c:v>98.719999999993377</c:v>
                </c:pt>
                <c:pt idx="12341">
                  <c:v>98.727999999993358</c:v>
                </c:pt>
                <c:pt idx="12342">
                  <c:v>98.735999999993325</c:v>
                </c:pt>
                <c:pt idx="12343">
                  <c:v>98.743999999993349</c:v>
                </c:pt>
                <c:pt idx="12344">
                  <c:v>98.751999999993345</c:v>
                </c:pt>
                <c:pt idx="12345">
                  <c:v>98.759999999993326</c:v>
                </c:pt>
                <c:pt idx="12346">
                  <c:v>98.767999999993336</c:v>
                </c:pt>
                <c:pt idx="12347">
                  <c:v>98.775999999993303</c:v>
                </c:pt>
                <c:pt idx="12348">
                  <c:v>98.783999999993327</c:v>
                </c:pt>
                <c:pt idx="12349">
                  <c:v>98.791999999993337</c:v>
                </c:pt>
                <c:pt idx="12350">
                  <c:v>98.799999999993318</c:v>
                </c:pt>
                <c:pt idx="12351">
                  <c:v>98.807999999993314</c:v>
                </c:pt>
                <c:pt idx="12352">
                  <c:v>98.815999999993295</c:v>
                </c:pt>
                <c:pt idx="12353">
                  <c:v>98.823999999993276</c:v>
                </c:pt>
                <c:pt idx="12354">
                  <c:v>98.8319999999933</c:v>
                </c:pt>
                <c:pt idx="12355">
                  <c:v>98.839999999993267</c:v>
                </c:pt>
                <c:pt idx="12356">
                  <c:v>98.847999999993291</c:v>
                </c:pt>
                <c:pt idx="12357">
                  <c:v>98.855999999993273</c:v>
                </c:pt>
                <c:pt idx="12358">
                  <c:v>98.863999999993283</c:v>
                </c:pt>
                <c:pt idx="12359">
                  <c:v>98.871999999993264</c:v>
                </c:pt>
                <c:pt idx="12360">
                  <c:v>98.879999999993245</c:v>
                </c:pt>
                <c:pt idx="12361">
                  <c:v>98.887999999993269</c:v>
                </c:pt>
                <c:pt idx="12362">
                  <c:v>98.895999999993236</c:v>
                </c:pt>
                <c:pt idx="12363">
                  <c:v>98.90399999999326</c:v>
                </c:pt>
                <c:pt idx="12364">
                  <c:v>98.911999999993284</c:v>
                </c:pt>
                <c:pt idx="12365">
                  <c:v>98.919999999993252</c:v>
                </c:pt>
                <c:pt idx="12366">
                  <c:v>98.927999999993261</c:v>
                </c:pt>
                <c:pt idx="12367">
                  <c:v>98.935999999993243</c:v>
                </c:pt>
                <c:pt idx="12368">
                  <c:v>98.943999999993267</c:v>
                </c:pt>
                <c:pt idx="12369">
                  <c:v>98.951999999993234</c:v>
                </c:pt>
                <c:pt idx="12370">
                  <c:v>98.959999999993229</c:v>
                </c:pt>
                <c:pt idx="12371">
                  <c:v>98.967999999993239</c:v>
                </c:pt>
                <c:pt idx="12372">
                  <c:v>98.975999999993192</c:v>
                </c:pt>
                <c:pt idx="12373">
                  <c:v>98.98399999999323</c:v>
                </c:pt>
                <c:pt idx="12374">
                  <c:v>98.99199999999324</c:v>
                </c:pt>
                <c:pt idx="12375">
                  <c:v>98.999999999993221</c:v>
                </c:pt>
                <c:pt idx="12376">
                  <c:v>99.007999999993217</c:v>
                </c:pt>
                <c:pt idx="12377">
                  <c:v>99.015999999993198</c:v>
                </c:pt>
                <c:pt idx="12378">
                  <c:v>99.023999999993165</c:v>
                </c:pt>
                <c:pt idx="12379">
                  <c:v>99.031999999993189</c:v>
                </c:pt>
                <c:pt idx="12380">
                  <c:v>99.039999999993185</c:v>
                </c:pt>
                <c:pt idx="12381">
                  <c:v>99.047999999993209</c:v>
                </c:pt>
                <c:pt idx="12382">
                  <c:v>99.055999999993162</c:v>
                </c:pt>
                <c:pt idx="12383">
                  <c:v>99.063999999993186</c:v>
                </c:pt>
                <c:pt idx="12384">
                  <c:v>99.071999999993167</c:v>
                </c:pt>
                <c:pt idx="12385">
                  <c:v>99.079999999993134</c:v>
                </c:pt>
                <c:pt idx="12386">
                  <c:v>99.087999999993158</c:v>
                </c:pt>
                <c:pt idx="12387">
                  <c:v>99.095999999993126</c:v>
                </c:pt>
                <c:pt idx="12388">
                  <c:v>99.103999999993121</c:v>
                </c:pt>
                <c:pt idx="12389">
                  <c:v>99.111999999993145</c:v>
                </c:pt>
                <c:pt idx="12390">
                  <c:v>99.119999999993126</c:v>
                </c:pt>
                <c:pt idx="12391">
                  <c:v>99.127999999993122</c:v>
                </c:pt>
                <c:pt idx="12392">
                  <c:v>99.135999999993103</c:v>
                </c:pt>
                <c:pt idx="12393">
                  <c:v>99.143999999993127</c:v>
                </c:pt>
                <c:pt idx="12394">
                  <c:v>99.151999999993095</c:v>
                </c:pt>
                <c:pt idx="12395">
                  <c:v>99.15999999999309</c:v>
                </c:pt>
                <c:pt idx="12396">
                  <c:v>99.167999999993114</c:v>
                </c:pt>
                <c:pt idx="12397">
                  <c:v>99.175999999993081</c:v>
                </c:pt>
                <c:pt idx="12398">
                  <c:v>99.183999999993077</c:v>
                </c:pt>
                <c:pt idx="12399">
                  <c:v>99.191999999993101</c:v>
                </c:pt>
                <c:pt idx="12400">
                  <c:v>99.199999999993096</c:v>
                </c:pt>
                <c:pt idx="12401">
                  <c:v>99.207999999993106</c:v>
                </c:pt>
                <c:pt idx="12402">
                  <c:v>99.215999999993102</c:v>
                </c:pt>
                <c:pt idx="12403">
                  <c:v>99.223999999993083</c:v>
                </c:pt>
                <c:pt idx="12404">
                  <c:v>99.231999999993107</c:v>
                </c:pt>
                <c:pt idx="12405">
                  <c:v>99.239999999993074</c:v>
                </c:pt>
                <c:pt idx="12406">
                  <c:v>99.247999999993098</c:v>
                </c:pt>
                <c:pt idx="12407">
                  <c:v>99.255999999993037</c:v>
                </c:pt>
                <c:pt idx="12408">
                  <c:v>99.263999999993061</c:v>
                </c:pt>
                <c:pt idx="12409">
                  <c:v>99.271999999993056</c:v>
                </c:pt>
                <c:pt idx="12410">
                  <c:v>99.279999999993024</c:v>
                </c:pt>
                <c:pt idx="12411">
                  <c:v>99.287999999993076</c:v>
                </c:pt>
                <c:pt idx="12412">
                  <c:v>99.295999999993043</c:v>
                </c:pt>
                <c:pt idx="12413">
                  <c:v>99.303999999993025</c:v>
                </c:pt>
                <c:pt idx="12414">
                  <c:v>99.311999999993034</c:v>
                </c:pt>
                <c:pt idx="12415">
                  <c:v>99.31999999999303</c:v>
                </c:pt>
                <c:pt idx="12416">
                  <c:v>99.327999999992997</c:v>
                </c:pt>
                <c:pt idx="12417">
                  <c:v>99.335999999992993</c:v>
                </c:pt>
                <c:pt idx="12418">
                  <c:v>99.343999999993031</c:v>
                </c:pt>
                <c:pt idx="12419">
                  <c:v>99.351999999993012</c:v>
                </c:pt>
                <c:pt idx="12420">
                  <c:v>99.359999999992993</c:v>
                </c:pt>
                <c:pt idx="12421">
                  <c:v>99.367999999993017</c:v>
                </c:pt>
                <c:pt idx="12422">
                  <c:v>99.37599999999297</c:v>
                </c:pt>
                <c:pt idx="12423">
                  <c:v>99.383999999992966</c:v>
                </c:pt>
                <c:pt idx="12424">
                  <c:v>99.39199999999299</c:v>
                </c:pt>
                <c:pt idx="12425">
                  <c:v>99.399999999992986</c:v>
                </c:pt>
                <c:pt idx="12426">
                  <c:v>99.40799999999301</c:v>
                </c:pt>
                <c:pt idx="12427">
                  <c:v>99.415999999992991</c:v>
                </c:pt>
                <c:pt idx="12428">
                  <c:v>99.423999999992986</c:v>
                </c:pt>
                <c:pt idx="12429">
                  <c:v>99.431999999992996</c:v>
                </c:pt>
                <c:pt idx="12430">
                  <c:v>99.439999999992978</c:v>
                </c:pt>
                <c:pt idx="12431">
                  <c:v>99.447999999992973</c:v>
                </c:pt>
                <c:pt idx="12432">
                  <c:v>99.455999999992926</c:v>
                </c:pt>
                <c:pt idx="12433">
                  <c:v>99.463999999992936</c:v>
                </c:pt>
                <c:pt idx="12434">
                  <c:v>99.471999999992931</c:v>
                </c:pt>
                <c:pt idx="12435">
                  <c:v>99.479999999992927</c:v>
                </c:pt>
                <c:pt idx="12436">
                  <c:v>99.487999999992937</c:v>
                </c:pt>
                <c:pt idx="12437">
                  <c:v>99.495999999992918</c:v>
                </c:pt>
                <c:pt idx="12438">
                  <c:v>99.503999999992914</c:v>
                </c:pt>
                <c:pt idx="12439">
                  <c:v>99.511999999992938</c:v>
                </c:pt>
                <c:pt idx="12440">
                  <c:v>99.519999999992905</c:v>
                </c:pt>
                <c:pt idx="12441">
                  <c:v>99.5279999999929</c:v>
                </c:pt>
                <c:pt idx="12442">
                  <c:v>99.535999999992896</c:v>
                </c:pt>
                <c:pt idx="12443">
                  <c:v>99.543999999992892</c:v>
                </c:pt>
                <c:pt idx="12444">
                  <c:v>99.551999999992901</c:v>
                </c:pt>
                <c:pt idx="12445">
                  <c:v>99.559999999992883</c:v>
                </c:pt>
                <c:pt idx="12446">
                  <c:v>99.567999999992907</c:v>
                </c:pt>
                <c:pt idx="12447">
                  <c:v>99.575999999992845</c:v>
                </c:pt>
                <c:pt idx="12448">
                  <c:v>99.583999999992869</c:v>
                </c:pt>
                <c:pt idx="12449">
                  <c:v>99.591999999992879</c:v>
                </c:pt>
                <c:pt idx="12450">
                  <c:v>99.59999999999286</c:v>
                </c:pt>
                <c:pt idx="12451">
                  <c:v>99.607999999992856</c:v>
                </c:pt>
                <c:pt idx="12452">
                  <c:v>99.615999999992823</c:v>
                </c:pt>
                <c:pt idx="12453">
                  <c:v>99.623999999992833</c:v>
                </c:pt>
                <c:pt idx="12454">
                  <c:v>99.631999999992843</c:v>
                </c:pt>
                <c:pt idx="12455">
                  <c:v>99.639999999992824</c:v>
                </c:pt>
                <c:pt idx="12456">
                  <c:v>99.647999999992834</c:v>
                </c:pt>
                <c:pt idx="12457">
                  <c:v>99.655999999992801</c:v>
                </c:pt>
                <c:pt idx="12458">
                  <c:v>99.663999999992797</c:v>
                </c:pt>
                <c:pt idx="12459">
                  <c:v>99.671999999992792</c:v>
                </c:pt>
                <c:pt idx="12460">
                  <c:v>99.679999999992802</c:v>
                </c:pt>
                <c:pt idx="12461">
                  <c:v>99.687999999992797</c:v>
                </c:pt>
                <c:pt idx="12462">
                  <c:v>99.695999999992793</c:v>
                </c:pt>
                <c:pt idx="12463">
                  <c:v>99.703999999992817</c:v>
                </c:pt>
                <c:pt idx="12464">
                  <c:v>99.711999999992827</c:v>
                </c:pt>
                <c:pt idx="12465">
                  <c:v>99.719999999992808</c:v>
                </c:pt>
                <c:pt idx="12466">
                  <c:v>99.72799999999279</c:v>
                </c:pt>
                <c:pt idx="12467">
                  <c:v>99.735999999992785</c:v>
                </c:pt>
                <c:pt idx="12468">
                  <c:v>99.743999999992809</c:v>
                </c:pt>
                <c:pt idx="12469">
                  <c:v>99.75199999999279</c:v>
                </c:pt>
                <c:pt idx="12470">
                  <c:v>99.759999999992786</c:v>
                </c:pt>
                <c:pt idx="12471">
                  <c:v>99.767999999992782</c:v>
                </c:pt>
                <c:pt idx="12472">
                  <c:v>99.775999999992735</c:v>
                </c:pt>
                <c:pt idx="12473">
                  <c:v>99.783999999992758</c:v>
                </c:pt>
                <c:pt idx="12474">
                  <c:v>99.791999999992768</c:v>
                </c:pt>
                <c:pt idx="12475">
                  <c:v>99.79999999999275</c:v>
                </c:pt>
                <c:pt idx="12476">
                  <c:v>99.807999999992745</c:v>
                </c:pt>
                <c:pt idx="12477">
                  <c:v>99.815999999992727</c:v>
                </c:pt>
                <c:pt idx="12478">
                  <c:v>99.823999999992722</c:v>
                </c:pt>
                <c:pt idx="12479">
                  <c:v>99.831999999992746</c:v>
                </c:pt>
                <c:pt idx="12480">
                  <c:v>99.839999999992727</c:v>
                </c:pt>
                <c:pt idx="12481">
                  <c:v>99.847999999992737</c:v>
                </c:pt>
                <c:pt idx="12482">
                  <c:v>99.85599999999269</c:v>
                </c:pt>
                <c:pt idx="12483">
                  <c:v>99.863999999992714</c:v>
                </c:pt>
                <c:pt idx="12484">
                  <c:v>99.871999999992696</c:v>
                </c:pt>
                <c:pt idx="12485">
                  <c:v>99.879999999992677</c:v>
                </c:pt>
                <c:pt idx="12486">
                  <c:v>99.887999999992701</c:v>
                </c:pt>
                <c:pt idx="12487">
                  <c:v>99.895999999992696</c:v>
                </c:pt>
                <c:pt idx="12488">
                  <c:v>99.903999999992706</c:v>
                </c:pt>
                <c:pt idx="12489">
                  <c:v>99.91199999999273</c:v>
                </c:pt>
                <c:pt idx="12490">
                  <c:v>99.919999999992712</c:v>
                </c:pt>
                <c:pt idx="12491">
                  <c:v>99.927999999992707</c:v>
                </c:pt>
                <c:pt idx="12492">
                  <c:v>99.935999999992674</c:v>
                </c:pt>
                <c:pt idx="12493">
                  <c:v>99.943999999992698</c:v>
                </c:pt>
                <c:pt idx="12494">
                  <c:v>99.95199999999268</c:v>
                </c:pt>
                <c:pt idx="12495">
                  <c:v>99.959999999992661</c:v>
                </c:pt>
                <c:pt idx="12496">
                  <c:v>99.967999999992685</c:v>
                </c:pt>
                <c:pt idx="12497">
                  <c:v>99.975999999992624</c:v>
                </c:pt>
                <c:pt idx="12498">
                  <c:v>99.983999999992676</c:v>
                </c:pt>
                <c:pt idx="12499">
                  <c:v>99.991999999992672</c:v>
                </c:pt>
                <c:pt idx="12500">
                  <c:v>99.999999999992667</c:v>
                </c:pt>
                <c:pt idx="12501">
                  <c:v>100.00799999999265</c:v>
                </c:pt>
                <c:pt idx="12502">
                  <c:v>100.01599999999263</c:v>
                </c:pt>
                <c:pt idx="12503">
                  <c:v>100.02399999999263</c:v>
                </c:pt>
                <c:pt idx="12504">
                  <c:v>100.03199999999264</c:v>
                </c:pt>
                <c:pt idx="12505">
                  <c:v>100.03999999999262</c:v>
                </c:pt>
                <c:pt idx="12506">
                  <c:v>100.04799999999264</c:v>
                </c:pt>
                <c:pt idx="12507">
                  <c:v>100.05599999999259</c:v>
                </c:pt>
                <c:pt idx="12508">
                  <c:v>100.0639999999926</c:v>
                </c:pt>
                <c:pt idx="12509">
                  <c:v>100.0719999999926</c:v>
                </c:pt>
                <c:pt idx="12510">
                  <c:v>100.07999999999259</c:v>
                </c:pt>
                <c:pt idx="12511">
                  <c:v>100.0879999999926</c:v>
                </c:pt>
                <c:pt idx="12512">
                  <c:v>100.09599999999259</c:v>
                </c:pt>
                <c:pt idx="12513">
                  <c:v>100.10399999999258</c:v>
                </c:pt>
                <c:pt idx="12514">
                  <c:v>100.11199999999261</c:v>
                </c:pt>
                <c:pt idx="12515">
                  <c:v>100.11999999999257</c:v>
                </c:pt>
                <c:pt idx="12516">
                  <c:v>100.12799999999257</c:v>
                </c:pt>
                <c:pt idx="12517">
                  <c:v>100.13599999999253</c:v>
                </c:pt>
                <c:pt idx="12518">
                  <c:v>100.14399999999256</c:v>
                </c:pt>
                <c:pt idx="12519">
                  <c:v>100.15199999999255</c:v>
                </c:pt>
                <c:pt idx="12520">
                  <c:v>100.15999999999252</c:v>
                </c:pt>
                <c:pt idx="12521">
                  <c:v>100.16799999999255</c:v>
                </c:pt>
                <c:pt idx="12522">
                  <c:v>100.17599999999251</c:v>
                </c:pt>
                <c:pt idx="12523">
                  <c:v>100.18399999999252</c:v>
                </c:pt>
                <c:pt idx="12524">
                  <c:v>100.19199999999253</c:v>
                </c:pt>
                <c:pt idx="12525">
                  <c:v>100.19999999999253</c:v>
                </c:pt>
                <c:pt idx="12526">
                  <c:v>100.20799999999254</c:v>
                </c:pt>
                <c:pt idx="12527">
                  <c:v>100.21599999999252</c:v>
                </c:pt>
                <c:pt idx="12528">
                  <c:v>100.22399999999251</c:v>
                </c:pt>
                <c:pt idx="12529">
                  <c:v>100.23199999999254</c:v>
                </c:pt>
                <c:pt idx="12530">
                  <c:v>100.23999999999253</c:v>
                </c:pt>
                <c:pt idx="12531">
                  <c:v>100.24799999999253</c:v>
                </c:pt>
                <c:pt idx="12532">
                  <c:v>100.2559999999925</c:v>
                </c:pt>
                <c:pt idx="12533">
                  <c:v>100.26399999999251</c:v>
                </c:pt>
                <c:pt idx="12534">
                  <c:v>100.27199999999249</c:v>
                </c:pt>
                <c:pt idx="12535">
                  <c:v>100.27999999999248</c:v>
                </c:pt>
                <c:pt idx="12536">
                  <c:v>100.28799999999251</c:v>
                </c:pt>
                <c:pt idx="12537">
                  <c:v>100.29599999999249</c:v>
                </c:pt>
                <c:pt idx="12538">
                  <c:v>100.30399999999247</c:v>
                </c:pt>
                <c:pt idx="12539">
                  <c:v>100.31199999999249</c:v>
                </c:pt>
                <c:pt idx="12540">
                  <c:v>100.31999999999248</c:v>
                </c:pt>
                <c:pt idx="12541">
                  <c:v>100.32799999999246</c:v>
                </c:pt>
                <c:pt idx="12542">
                  <c:v>100.33599999999242</c:v>
                </c:pt>
                <c:pt idx="12543">
                  <c:v>100.34399999999245</c:v>
                </c:pt>
                <c:pt idx="12544">
                  <c:v>100.35199999999244</c:v>
                </c:pt>
                <c:pt idx="12545">
                  <c:v>100.35999999999244</c:v>
                </c:pt>
                <c:pt idx="12546">
                  <c:v>100.36799999999245</c:v>
                </c:pt>
                <c:pt idx="12547">
                  <c:v>100.3759999999924</c:v>
                </c:pt>
                <c:pt idx="12548">
                  <c:v>100.38399999999243</c:v>
                </c:pt>
                <c:pt idx="12549">
                  <c:v>100.39199999999244</c:v>
                </c:pt>
                <c:pt idx="12550">
                  <c:v>100.39999999999242</c:v>
                </c:pt>
                <c:pt idx="12551">
                  <c:v>100.40799999999244</c:v>
                </c:pt>
                <c:pt idx="12552">
                  <c:v>100.41599999999244</c:v>
                </c:pt>
                <c:pt idx="12553">
                  <c:v>100.42399999999242</c:v>
                </c:pt>
                <c:pt idx="12554">
                  <c:v>100.43199999999243</c:v>
                </c:pt>
                <c:pt idx="12555">
                  <c:v>100.43999999999241</c:v>
                </c:pt>
                <c:pt idx="12556">
                  <c:v>100.44799999999242</c:v>
                </c:pt>
                <c:pt idx="12557">
                  <c:v>100.45599999999239</c:v>
                </c:pt>
                <c:pt idx="12558">
                  <c:v>100.46399999999241</c:v>
                </c:pt>
                <c:pt idx="12559">
                  <c:v>100.47199999999241</c:v>
                </c:pt>
                <c:pt idx="12560">
                  <c:v>100.47999999999237</c:v>
                </c:pt>
                <c:pt idx="12561">
                  <c:v>100.4879999999924</c:v>
                </c:pt>
                <c:pt idx="12562">
                  <c:v>100.49599999999238</c:v>
                </c:pt>
                <c:pt idx="12563">
                  <c:v>100.50399999999237</c:v>
                </c:pt>
                <c:pt idx="12564">
                  <c:v>100.51199999999238</c:v>
                </c:pt>
                <c:pt idx="12565">
                  <c:v>100.51999999999236</c:v>
                </c:pt>
                <c:pt idx="12566">
                  <c:v>100.52799999999235</c:v>
                </c:pt>
                <c:pt idx="12567">
                  <c:v>100.53599999999234</c:v>
                </c:pt>
                <c:pt idx="12568">
                  <c:v>100.54399999999237</c:v>
                </c:pt>
                <c:pt idx="12569">
                  <c:v>100.55199999999233</c:v>
                </c:pt>
                <c:pt idx="12570">
                  <c:v>100.55999999999233</c:v>
                </c:pt>
                <c:pt idx="12571">
                  <c:v>100.56799999999234</c:v>
                </c:pt>
                <c:pt idx="12572">
                  <c:v>100.57599999999229</c:v>
                </c:pt>
                <c:pt idx="12573">
                  <c:v>100.58399999999232</c:v>
                </c:pt>
                <c:pt idx="12574">
                  <c:v>100.59199999999234</c:v>
                </c:pt>
                <c:pt idx="12575">
                  <c:v>100.59999999999233</c:v>
                </c:pt>
                <c:pt idx="12576">
                  <c:v>100.6079999999923</c:v>
                </c:pt>
                <c:pt idx="12577">
                  <c:v>100.6159999999923</c:v>
                </c:pt>
                <c:pt idx="12578">
                  <c:v>100.62399999999226</c:v>
                </c:pt>
                <c:pt idx="12579">
                  <c:v>100.63199999999229</c:v>
                </c:pt>
                <c:pt idx="12580">
                  <c:v>100.63999999999228</c:v>
                </c:pt>
                <c:pt idx="12581">
                  <c:v>100.64799999999231</c:v>
                </c:pt>
                <c:pt idx="12582">
                  <c:v>100.65599999999226</c:v>
                </c:pt>
                <c:pt idx="12583">
                  <c:v>100.66399999999227</c:v>
                </c:pt>
                <c:pt idx="12584">
                  <c:v>100.67199999999227</c:v>
                </c:pt>
                <c:pt idx="12585">
                  <c:v>100.67999999999223</c:v>
                </c:pt>
                <c:pt idx="12586">
                  <c:v>100.68799999999226</c:v>
                </c:pt>
                <c:pt idx="12587">
                  <c:v>100.69599999999222</c:v>
                </c:pt>
                <c:pt idx="12588">
                  <c:v>100.70399999999225</c:v>
                </c:pt>
                <c:pt idx="12589">
                  <c:v>100.71199999999227</c:v>
                </c:pt>
                <c:pt idx="12590">
                  <c:v>100.71999999999227</c:v>
                </c:pt>
                <c:pt idx="12591">
                  <c:v>100.72799999999226</c:v>
                </c:pt>
                <c:pt idx="12592">
                  <c:v>100.73599999999223</c:v>
                </c:pt>
                <c:pt idx="12593">
                  <c:v>100.74399999999225</c:v>
                </c:pt>
                <c:pt idx="12594">
                  <c:v>100.75199999999224</c:v>
                </c:pt>
                <c:pt idx="12595">
                  <c:v>100.75999999999222</c:v>
                </c:pt>
                <c:pt idx="12596">
                  <c:v>100.76799999999224</c:v>
                </c:pt>
                <c:pt idx="12597">
                  <c:v>100.77599999999219</c:v>
                </c:pt>
                <c:pt idx="12598">
                  <c:v>100.78399999999222</c:v>
                </c:pt>
                <c:pt idx="12599">
                  <c:v>100.79199999999223</c:v>
                </c:pt>
                <c:pt idx="12600">
                  <c:v>100.79999999999222</c:v>
                </c:pt>
                <c:pt idx="12601">
                  <c:v>100.80799999999221</c:v>
                </c:pt>
                <c:pt idx="12602">
                  <c:v>100.81599999999219</c:v>
                </c:pt>
                <c:pt idx="12603">
                  <c:v>100.82399999999218</c:v>
                </c:pt>
                <c:pt idx="12604">
                  <c:v>100.83199999999221</c:v>
                </c:pt>
                <c:pt idx="12605">
                  <c:v>100.83999999999217</c:v>
                </c:pt>
                <c:pt idx="12606">
                  <c:v>100.8479999999922</c:v>
                </c:pt>
                <c:pt idx="12607">
                  <c:v>100.85599999999216</c:v>
                </c:pt>
                <c:pt idx="12608">
                  <c:v>100.86399999999217</c:v>
                </c:pt>
                <c:pt idx="12609">
                  <c:v>100.87199999999216</c:v>
                </c:pt>
                <c:pt idx="12610">
                  <c:v>100.87999999999212</c:v>
                </c:pt>
                <c:pt idx="12611">
                  <c:v>100.88799999999215</c:v>
                </c:pt>
                <c:pt idx="12612">
                  <c:v>100.89599999999214</c:v>
                </c:pt>
                <c:pt idx="12613">
                  <c:v>100.90399999999217</c:v>
                </c:pt>
                <c:pt idx="12614">
                  <c:v>100.91199999999216</c:v>
                </c:pt>
                <c:pt idx="12615">
                  <c:v>100.91999999999216</c:v>
                </c:pt>
                <c:pt idx="12616">
                  <c:v>100.92799999999214</c:v>
                </c:pt>
                <c:pt idx="12617">
                  <c:v>100.93599999999213</c:v>
                </c:pt>
                <c:pt idx="12618">
                  <c:v>100.94399999999214</c:v>
                </c:pt>
                <c:pt idx="12619">
                  <c:v>100.95199999999214</c:v>
                </c:pt>
                <c:pt idx="12620">
                  <c:v>100.95999999999214</c:v>
                </c:pt>
                <c:pt idx="12621">
                  <c:v>100.96799999999213</c:v>
                </c:pt>
                <c:pt idx="12622">
                  <c:v>100.9759999999921</c:v>
                </c:pt>
                <c:pt idx="12623">
                  <c:v>100.98399999999211</c:v>
                </c:pt>
                <c:pt idx="12624">
                  <c:v>100.99199999999212</c:v>
                </c:pt>
                <c:pt idx="12625">
                  <c:v>100.99999999999211</c:v>
                </c:pt>
                <c:pt idx="12626">
                  <c:v>101.00799999999211</c:v>
                </c:pt>
                <c:pt idx="12627">
                  <c:v>101.0159999999921</c:v>
                </c:pt>
                <c:pt idx="12628">
                  <c:v>101.02399999999207</c:v>
                </c:pt>
                <c:pt idx="12629">
                  <c:v>101.0319999999921</c:v>
                </c:pt>
                <c:pt idx="12630">
                  <c:v>101.03999999999208</c:v>
                </c:pt>
                <c:pt idx="12631">
                  <c:v>101.04799999999209</c:v>
                </c:pt>
                <c:pt idx="12632">
                  <c:v>101.05599999999205</c:v>
                </c:pt>
                <c:pt idx="12633">
                  <c:v>101.06399999999205</c:v>
                </c:pt>
                <c:pt idx="12634">
                  <c:v>101.07199999999204</c:v>
                </c:pt>
                <c:pt idx="12635">
                  <c:v>101.07999999999204</c:v>
                </c:pt>
                <c:pt idx="12636">
                  <c:v>101.08799999999206</c:v>
                </c:pt>
                <c:pt idx="12637">
                  <c:v>101.09599999999203</c:v>
                </c:pt>
                <c:pt idx="12638">
                  <c:v>101.10399999999203</c:v>
                </c:pt>
                <c:pt idx="12639">
                  <c:v>101.11199999999199</c:v>
                </c:pt>
                <c:pt idx="12640">
                  <c:v>101.11999999999199</c:v>
                </c:pt>
                <c:pt idx="12641">
                  <c:v>101.12799999999199</c:v>
                </c:pt>
                <c:pt idx="12642">
                  <c:v>101.13599999999198</c:v>
                </c:pt>
                <c:pt idx="12643">
                  <c:v>101.14399999999199</c:v>
                </c:pt>
                <c:pt idx="12644">
                  <c:v>101.15199999999197</c:v>
                </c:pt>
                <c:pt idx="12645">
                  <c:v>101.15999999999197</c:v>
                </c:pt>
                <c:pt idx="12646">
                  <c:v>101.16799999999196</c:v>
                </c:pt>
                <c:pt idx="12647">
                  <c:v>101.17599999999193</c:v>
                </c:pt>
                <c:pt idx="12648">
                  <c:v>101.18399999999195</c:v>
                </c:pt>
                <c:pt idx="12649">
                  <c:v>101.19199999999196</c:v>
                </c:pt>
                <c:pt idx="12650">
                  <c:v>101.19999999999196</c:v>
                </c:pt>
                <c:pt idx="12651">
                  <c:v>101.20799999999197</c:v>
                </c:pt>
                <c:pt idx="12652">
                  <c:v>101.21599999999196</c:v>
                </c:pt>
                <c:pt idx="12653">
                  <c:v>101.22399999999193</c:v>
                </c:pt>
                <c:pt idx="12654">
                  <c:v>101.23199999999196</c:v>
                </c:pt>
                <c:pt idx="12655">
                  <c:v>101.23999999999192</c:v>
                </c:pt>
                <c:pt idx="12656">
                  <c:v>101.24799999999195</c:v>
                </c:pt>
                <c:pt idx="12657">
                  <c:v>101.25599999999191</c:v>
                </c:pt>
                <c:pt idx="12658">
                  <c:v>101.26399999999192</c:v>
                </c:pt>
                <c:pt idx="12659">
                  <c:v>101.27199999999192</c:v>
                </c:pt>
                <c:pt idx="12660">
                  <c:v>101.2799999999919</c:v>
                </c:pt>
                <c:pt idx="12661">
                  <c:v>101.28799999999192</c:v>
                </c:pt>
                <c:pt idx="12662">
                  <c:v>101.29599999999189</c:v>
                </c:pt>
                <c:pt idx="12663">
                  <c:v>101.30399999999189</c:v>
                </c:pt>
                <c:pt idx="12664">
                  <c:v>101.31199999999191</c:v>
                </c:pt>
                <c:pt idx="12665">
                  <c:v>101.31999999999189</c:v>
                </c:pt>
                <c:pt idx="12666">
                  <c:v>101.32799999999187</c:v>
                </c:pt>
                <c:pt idx="12667">
                  <c:v>101.33599999999187</c:v>
                </c:pt>
                <c:pt idx="12668">
                  <c:v>101.34399999999189</c:v>
                </c:pt>
                <c:pt idx="12669">
                  <c:v>101.35199999999186</c:v>
                </c:pt>
                <c:pt idx="12670">
                  <c:v>101.35999999999186</c:v>
                </c:pt>
                <c:pt idx="12671">
                  <c:v>101.36799999999188</c:v>
                </c:pt>
                <c:pt idx="12672">
                  <c:v>101.37599999999185</c:v>
                </c:pt>
                <c:pt idx="12673">
                  <c:v>101.38399999999184</c:v>
                </c:pt>
                <c:pt idx="12674">
                  <c:v>101.39199999999187</c:v>
                </c:pt>
                <c:pt idx="12675">
                  <c:v>101.39999999999183</c:v>
                </c:pt>
                <c:pt idx="12676">
                  <c:v>101.40799999999186</c:v>
                </c:pt>
                <c:pt idx="12677">
                  <c:v>101.41599999999185</c:v>
                </c:pt>
                <c:pt idx="12678">
                  <c:v>101.42399999999182</c:v>
                </c:pt>
                <c:pt idx="12679">
                  <c:v>101.43199999999185</c:v>
                </c:pt>
                <c:pt idx="12680">
                  <c:v>101.43999999999184</c:v>
                </c:pt>
                <c:pt idx="12681">
                  <c:v>101.44799999999186</c:v>
                </c:pt>
                <c:pt idx="12682">
                  <c:v>101.4559999999918</c:v>
                </c:pt>
                <c:pt idx="12683">
                  <c:v>101.46399999999183</c:v>
                </c:pt>
                <c:pt idx="12684">
                  <c:v>101.47199999999179</c:v>
                </c:pt>
                <c:pt idx="12685">
                  <c:v>101.47999999999179</c:v>
                </c:pt>
                <c:pt idx="12686">
                  <c:v>101.48799999999181</c:v>
                </c:pt>
                <c:pt idx="12687">
                  <c:v>101.49599999999181</c:v>
                </c:pt>
                <c:pt idx="12688">
                  <c:v>101.50399999999179</c:v>
                </c:pt>
                <c:pt idx="12689">
                  <c:v>101.5119999999918</c:v>
                </c:pt>
                <c:pt idx="12690">
                  <c:v>101.5199999999918</c:v>
                </c:pt>
                <c:pt idx="12691">
                  <c:v>101.52799999999176</c:v>
                </c:pt>
                <c:pt idx="12692">
                  <c:v>101.53599999999176</c:v>
                </c:pt>
                <c:pt idx="12693">
                  <c:v>101.54399999999178</c:v>
                </c:pt>
                <c:pt idx="12694">
                  <c:v>101.55199999999176</c:v>
                </c:pt>
                <c:pt idx="12695">
                  <c:v>101.55999999999176</c:v>
                </c:pt>
                <c:pt idx="12696">
                  <c:v>101.56799999999177</c:v>
                </c:pt>
                <c:pt idx="12697">
                  <c:v>101.57599999999174</c:v>
                </c:pt>
                <c:pt idx="12698">
                  <c:v>101.58399999999173</c:v>
                </c:pt>
                <c:pt idx="12699">
                  <c:v>101.59199999999176</c:v>
                </c:pt>
                <c:pt idx="12700">
                  <c:v>101.59999999999172</c:v>
                </c:pt>
                <c:pt idx="12701">
                  <c:v>101.60799999999172</c:v>
                </c:pt>
                <c:pt idx="12702">
                  <c:v>101.61599999999171</c:v>
                </c:pt>
                <c:pt idx="12703">
                  <c:v>101.62399999999171</c:v>
                </c:pt>
                <c:pt idx="12704">
                  <c:v>101.63199999999172</c:v>
                </c:pt>
                <c:pt idx="12705">
                  <c:v>101.6399999999917</c:v>
                </c:pt>
                <c:pt idx="12706">
                  <c:v>101.64799999999173</c:v>
                </c:pt>
                <c:pt idx="12707">
                  <c:v>101.65599999999168</c:v>
                </c:pt>
                <c:pt idx="12708">
                  <c:v>101.66399999999169</c:v>
                </c:pt>
                <c:pt idx="12709">
                  <c:v>101.67199999999168</c:v>
                </c:pt>
                <c:pt idx="12710">
                  <c:v>101.67999999999168</c:v>
                </c:pt>
                <c:pt idx="12711">
                  <c:v>101.68799999999167</c:v>
                </c:pt>
                <c:pt idx="12712">
                  <c:v>101.69599999999167</c:v>
                </c:pt>
                <c:pt idx="12713">
                  <c:v>101.70399999999169</c:v>
                </c:pt>
                <c:pt idx="12714">
                  <c:v>101.7119999999917</c:v>
                </c:pt>
                <c:pt idx="12715">
                  <c:v>101.71999999999169</c:v>
                </c:pt>
                <c:pt idx="12716">
                  <c:v>101.72799999999168</c:v>
                </c:pt>
                <c:pt idx="12717">
                  <c:v>101.73599999999166</c:v>
                </c:pt>
                <c:pt idx="12718">
                  <c:v>101.74399999999167</c:v>
                </c:pt>
                <c:pt idx="12719">
                  <c:v>101.75199999999167</c:v>
                </c:pt>
                <c:pt idx="12720">
                  <c:v>101.75999999999163</c:v>
                </c:pt>
                <c:pt idx="12721">
                  <c:v>101.76799999999166</c:v>
                </c:pt>
                <c:pt idx="12722">
                  <c:v>101.77599999999163</c:v>
                </c:pt>
                <c:pt idx="12723">
                  <c:v>101.78399999999162</c:v>
                </c:pt>
                <c:pt idx="12724">
                  <c:v>101.79199999999165</c:v>
                </c:pt>
                <c:pt idx="12725">
                  <c:v>101.79999999999164</c:v>
                </c:pt>
                <c:pt idx="12726">
                  <c:v>101.80799999999162</c:v>
                </c:pt>
                <c:pt idx="12727">
                  <c:v>101.8159999999916</c:v>
                </c:pt>
                <c:pt idx="12728">
                  <c:v>101.8239999999916</c:v>
                </c:pt>
                <c:pt idx="12729">
                  <c:v>101.83199999999162</c:v>
                </c:pt>
                <c:pt idx="12730">
                  <c:v>101.83999999999159</c:v>
                </c:pt>
                <c:pt idx="12731">
                  <c:v>101.84799999999161</c:v>
                </c:pt>
                <c:pt idx="12732">
                  <c:v>101.85599999999158</c:v>
                </c:pt>
                <c:pt idx="12733">
                  <c:v>101.86399999999159</c:v>
                </c:pt>
                <c:pt idx="12734">
                  <c:v>101.87199999999157</c:v>
                </c:pt>
                <c:pt idx="12735">
                  <c:v>101.87999999999157</c:v>
                </c:pt>
                <c:pt idx="12736">
                  <c:v>101.88799999999156</c:v>
                </c:pt>
                <c:pt idx="12737">
                  <c:v>101.89599999999156</c:v>
                </c:pt>
                <c:pt idx="12738">
                  <c:v>101.90399999999158</c:v>
                </c:pt>
                <c:pt idx="12739">
                  <c:v>101.91199999999161</c:v>
                </c:pt>
                <c:pt idx="12740">
                  <c:v>101.91999999999159</c:v>
                </c:pt>
                <c:pt idx="12741">
                  <c:v>101.92799999999157</c:v>
                </c:pt>
                <c:pt idx="12742">
                  <c:v>101.93599999999157</c:v>
                </c:pt>
                <c:pt idx="12743">
                  <c:v>101.94399999999158</c:v>
                </c:pt>
                <c:pt idx="12744">
                  <c:v>101.95199999999156</c:v>
                </c:pt>
                <c:pt idx="12745">
                  <c:v>101.95999999999152</c:v>
                </c:pt>
                <c:pt idx="12746">
                  <c:v>101.96799999999155</c:v>
                </c:pt>
                <c:pt idx="12747">
                  <c:v>101.97599999999152</c:v>
                </c:pt>
                <c:pt idx="12748">
                  <c:v>101.98399999999152</c:v>
                </c:pt>
                <c:pt idx="12749">
                  <c:v>101.99199999999155</c:v>
                </c:pt>
                <c:pt idx="12750">
                  <c:v>101.99999999999153</c:v>
                </c:pt>
                <c:pt idx="12751">
                  <c:v>102.00799999999153</c:v>
                </c:pt>
                <c:pt idx="12752">
                  <c:v>102.01599999999149</c:v>
                </c:pt>
                <c:pt idx="12753">
                  <c:v>102.02399999999149</c:v>
                </c:pt>
                <c:pt idx="12754">
                  <c:v>102.03199999999151</c:v>
                </c:pt>
                <c:pt idx="12755">
                  <c:v>102.03999999999149</c:v>
                </c:pt>
                <c:pt idx="12756">
                  <c:v>102.04799999999152</c:v>
                </c:pt>
                <c:pt idx="12757">
                  <c:v>102.05599999999147</c:v>
                </c:pt>
                <c:pt idx="12758">
                  <c:v>102.06399999999149</c:v>
                </c:pt>
                <c:pt idx="12759">
                  <c:v>102.07199999999146</c:v>
                </c:pt>
                <c:pt idx="12760">
                  <c:v>102.07999999999146</c:v>
                </c:pt>
                <c:pt idx="12761">
                  <c:v>102.08799999999148</c:v>
                </c:pt>
                <c:pt idx="12762">
                  <c:v>102.09599999999146</c:v>
                </c:pt>
                <c:pt idx="12763">
                  <c:v>102.10399999999144</c:v>
                </c:pt>
                <c:pt idx="12764">
                  <c:v>102.11199999999147</c:v>
                </c:pt>
                <c:pt idx="12765">
                  <c:v>102.11999999999146</c:v>
                </c:pt>
                <c:pt idx="12766">
                  <c:v>102.12799999999143</c:v>
                </c:pt>
                <c:pt idx="12767">
                  <c:v>102.13599999999143</c:v>
                </c:pt>
                <c:pt idx="12768">
                  <c:v>102.14399999999142</c:v>
                </c:pt>
                <c:pt idx="12769">
                  <c:v>102.15199999999142</c:v>
                </c:pt>
                <c:pt idx="12770">
                  <c:v>102.15999999999141</c:v>
                </c:pt>
                <c:pt idx="12771">
                  <c:v>102.16799999999142</c:v>
                </c:pt>
                <c:pt idx="12772">
                  <c:v>102.17599999999138</c:v>
                </c:pt>
                <c:pt idx="12773">
                  <c:v>102.1839999999914</c:v>
                </c:pt>
                <c:pt idx="12774">
                  <c:v>102.19199999999142</c:v>
                </c:pt>
                <c:pt idx="12775">
                  <c:v>102.19999999999139</c:v>
                </c:pt>
                <c:pt idx="12776">
                  <c:v>102.20799999999142</c:v>
                </c:pt>
                <c:pt idx="12777">
                  <c:v>102.21599999999141</c:v>
                </c:pt>
                <c:pt idx="12778">
                  <c:v>102.22399999999139</c:v>
                </c:pt>
                <c:pt idx="12779">
                  <c:v>102.2319999999914</c:v>
                </c:pt>
                <c:pt idx="12780">
                  <c:v>102.2399999999914</c:v>
                </c:pt>
                <c:pt idx="12781">
                  <c:v>102.24799999999141</c:v>
                </c:pt>
                <c:pt idx="12782">
                  <c:v>102.25599999999136</c:v>
                </c:pt>
                <c:pt idx="12783">
                  <c:v>102.26399999999138</c:v>
                </c:pt>
                <c:pt idx="12784">
                  <c:v>102.27199999999138</c:v>
                </c:pt>
                <c:pt idx="12785">
                  <c:v>102.27999999999136</c:v>
                </c:pt>
                <c:pt idx="12786">
                  <c:v>102.28799999999137</c:v>
                </c:pt>
                <c:pt idx="12787">
                  <c:v>102.29599999999137</c:v>
                </c:pt>
                <c:pt idx="12788">
                  <c:v>102.30399999999133</c:v>
                </c:pt>
                <c:pt idx="12789">
                  <c:v>102.31199999999136</c:v>
                </c:pt>
                <c:pt idx="12790">
                  <c:v>102.31999999999132</c:v>
                </c:pt>
                <c:pt idx="12791">
                  <c:v>102.32799999999132</c:v>
                </c:pt>
                <c:pt idx="12792">
                  <c:v>102.33599999999132</c:v>
                </c:pt>
                <c:pt idx="12793">
                  <c:v>102.34399999999134</c:v>
                </c:pt>
                <c:pt idx="12794">
                  <c:v>102.35199999999132</c:v>
                </c:pt>
                <c:pt idx="12795">
                  <c:v>102.3599999999913</c:v>
                </c:pt>
                <c:pt idx="12796">
                  <c:v>102.36799999999133</c:v>
                </c:pt>
                <c:pt idx="12797">
                  <c:v>102.37599999999128</c:v>
                </c:pt>
                <c:pt idx="12798">
                  <c:v>102.38399999999129</c:v>
                </c:pt>
                <c:pt idx="12799">
                  <c:v>102.39199999999131</c:v>
                </c:pt>
                <c:pt idx="12800">
                  <c:v>102.39999999999129</c:v>
                </c:pt>
                <c:pt idx="12801">
                  <c:v>102.40799999999132</c:v>
                </c:pt>
                <c:pt idx="12802">
                  <c:v>102.4159999999913</c:v>
                </c:pt>
                <c:pt idx="12803">
                  <c:v>102.4239999999913</c:v>
                </c:pt>
                <c:pt idx="12804">
                  <c:v>102.43199999999131</c:v>
                </c:pt>
                <c:pt idx="12805">
                  <c:v>102.43999999999129</c:v>
                </c:pt>
                <c:pt idx="12806">
                  <c:v>102.44799999999131</c:v>
                </c:pt>
                <c:pt idx="12807">
                  <c:v>102.45599999999126</c:v>
                </c:pt>
                <c:pt idx="12808">
                  <c:v>102.46399999999127</c:v>
                </c:pt>
                <c:pt idx="12809">
                  <c:v>102.47199999999127</c:v>
                </c:pt>
                <c:pt idx="12810">
                  <c:v>102.47999999999126</c:v>
                </c:pt>
                <c:pt idx="12811">
                  <c:v>102.48799999999127</c:v>
                </c:pt>
                <c:pt idx="12812">
                  <c:v>102.49599999999126</c:v>
                </c:pt>
                <c:pt idx="12813">
                  <c:v>102.50399999999122</c:v>
                </c:pt>
                <c:pt idx="12814">
                  <c:v>102.51199999999125</c:v>
                </c:pt>
                <c:pt idx="12815">
                  <c:v>102.51999999999124</c:v>
                </c:pt>
                <c:pt idx="12816">
                  <c:v>102.52799999999122</c:v>
                </c:pt>
                <c:pt idx="12817">
                  <c:v>102.5359999999912</c:v>
                </c:pt>
                <c:pt idx="12818">
                  <c:v>102.54399999999123</c:v>
                </c:pt>
                <c:pt idx="12819">
                  <c:v>102.55199999999122</c:v>
                </c:pt>
                <c:pt idx="12820">
                  <c:v>102.55999999999119</c:v>
                </c:pt>
                <c:pt idx="12821">
                  <c:v>102.56799999999122</c:v>
                </c:pt>
                <c:pt idx="12822">
                  <c:v>102.57599999999118</c:v>
                </c:pt>
                <c:pt idx="12823">
                  <c:v>102.58399999999119</c:v>
                </c:pt>
                <c:pt idx="12824">
                  <c:v>102.5919999999912</c:v>
                </c:pt>
                <c:pt idx="12825">
                  <c:v>102.5999999999912</c:v>
                </c:pt>
                <c:pt idx="12826">
                  <c:v>102.60799999999116</c:v>
                </c:pt>
                <c:pt idx="12827">
                  <c:v>102.61599999999116</c:v>
                </c:pt>
                <c:pt idx="12828">
                  <c:v>102.62399999999116</c:v>
                </c:pt>
                <c:pt idx="12829">
                  <c:v>102.63199999999118</c:v>
                </c:pt>
                <c:pt idx="12830">
                  <c:v>102.63999999999116</c:v>
                </c:pt>
                <c:pt idx="12831">
                  <c:v>102.64799999999117</c:v>
                </c:pt>
                <c:pt idx="12832">
                  <c:v>102.65599999999114</c:v>
                </c:pt>
                <c:pt idx="12833">
                  <c:v>102.66399999999113</c:v>
                </c:pt>
                <c:pt idx="12834">
                  <c:v>102.67199999999113</c:v>
                </c:pt>
                <c:pt idx="12835">
                  <c:v>102.67999999999113</c:v>
                </c:pt>
                <c:pt idx="12836">
                  <c:v>102.68799999999112</c:v>
                </c:pt>
                <c:pt idx="12837">
                  <c:v>102.69599999999112</c:v>
                </c:pt>
                <c:pt idx="12838">
                  <c:v>102.70399999999114</c:v>
                </c:pt>
                <c:pt idx="12839">
                  <c:v>102.71199999999116</c:v>
                </c:pt>
                <c:pt idx="12840">
                  <c:v>102.71999999999113</c:v>
                </c:pt>
                <c:pt idx="12841">
                  <c:v>102.72799999999113</c:v>
                </c:pt>
                <c:pt idx="12842">
                  <c:v>102.73599999999109</c:v>
                </c:pt>
                <c:pt idx="12843">
                  <c:v>102.74399999999112</c:v>
                </c:pt>
                <c:pt idx="12844">
                  <c:v>102.75199999999111</c:v>
                </c:pt>
                <c:pt idx="12845">
                  <c:v>102.75999999999109</c:v>
                </c:pt>
                <c:pt idx="12846">
                  <c:v>102.76799999999112</c:v>
                </c:pt>
                <c:pt idx="12847">
                  <c:v>102.77599999999107</c:v>
                </c:pt>
                <c:pt idx="12848">
                  <c:v>102.7839999999911</c:v>
                </c:pt>
                <c:pt idx="12849">
                  <c:v>102.79199999999111</c:v>
                </c:pt>
                <c:pt idx="12850">
                  <c:v>102.79999999999109</c:v>
                </c:pt>
                <c:pt idx="12851">
                  <c:v>102.80799999999108</c:v>
                </c:pt>
                <c:pt idx="12852">
                  <c:v>102.81599999999106</c:v>
                </c:pt>
                <c:pt idx="12853">
                  <c:v>102.82399999999106</c:v>
                </c:pt>
                <c:pt idx="12854">
                  <c:v>102.83199999999107</c:v>
                </c:pt>
                <c:pt idx="12855">
                  <c:v>102.83999999999106</c:v>
                </c:pt>
                <c:pt idx="12856">
                  <c:v>102.84799999999107</c:v>
                </c:pt>
                <c:pt idx="12857">
                  <c:v>102.85599999999103</c:v>
                </c:pt>
                <c:pt idx="12858">
                  <c:v>102.86399999999102</c:v>
                </c:pt>
                <c:pt idx="12859">
                  <c:v>102.87199999999102</c:v>
                </c:pt>
                <c:pt idx="12860">
                  <c:v>102.87999999999101</c:v>
                </c:pt>
                <c:pt idx="12861">
                  <c:v>102.88799999999102</c:v>
                </c:pt>
                <c:pt idx="12862">
                  <c:v>102.89599999999102</c:v>
                </c:pt>
                <c:pt idx="12863">
                  <c:v>102.90399999999103</c:v>
                </c:pt>
                <c:pt idx="12864">
                  <c:v>102.91199999999104</c:v>
                </c:pt>
                <c:pt idx="12865">
                  <c:v>102.91999999999103</c:v>
                </c:pt>
                <c:pt idx="12866">
                  <c:v>102.92799999999102</c:v>
                </c:pt>
                <c:pt idx="12867">
                  <c:v>102.93599999999101</c:v>
                </c:pt>
                <c:pt idx="12868">
                  <c:v>102.94399999999104</c:v>
                </c:pt>
                <c:pt idx="12869">
                  <c:v>102.951999999991</c:v>
                </c:pt>
                <c:pt idx="12870">
                  <c:v>102.959999999991</c:v>
                </c:pt>
                <c:pt idx="12871">
                  <c:v>102.96799999999101</c:v>
                </c:pt>
                <c:pt idx="12872">
                  <c:v>102.97599999999096</c:v>
                </c:pt>
                <c:pt idx="12873">
                  <c:v>102.98399999999098</c:v>
                </c:pt>
                <c:pt idx="12874">
                  <c:v>102.99199999999101</c:v>
                </c:pt>
                <c:pt idx="12875">
                  <c:v>102.999999999991</c:v>
                </c:pt>
                <c:pt idx="12876">
                  <c:v>103.00799999999097</c:v>
                </c:pt>
                <c:pt idx="12877">
                  <c:v>103.01599999999097</c:v>
                </c:pt>
                <c:pt idx="12878">
                  <c:v>103.02399999999093</c:v>
                </c:pt>
                <c:pt idx="12879">
                  <c:v>103.03199999999096</c:v>
                </c:pt>
                <c:pt idx="12880">
                  <c:v>103.03999999999095</c:v>
                </c:pt>
                <c:pt idx="12881">
                  <c:v>103.04799999999096</c:v>
                </c:pt>
                <c:pt idx="12882">
                  <c:v>103.05599999999092</c:v>
                </c:pt>
                <c:pt idx="12883">
                  <c:v>103.06399999999094</c:v>
                </c:pt>
                <c:pt idx="12884">
                  <c:v>103.07199999999092</c:v>
                </c:pt>
                <c:pt idx="12885">
                  <c:v>103.0799999999909</c:v>
                </c:pt>
                <c:pt idx="12886">
                  <c:v>103.08799999999093</c:v>
                </c:pt>
                <c:pt idx="12887">
                  <c:v>103.09599999999089</c:v>
                </c:pt>
                <c:pt idx="12888">
                  <c:v>103.10399999999089</c:v>
                </c:pt>
                <c:pt idx="12889">
                  <c:v>103.11199999999091</c:v>
                </c:pt>
                <c:pt idx="12890">
                  <c:v>103.11999999999091</c:v>
                </c:pt>
                <c:pt idx="12891">
                  <c:v>103.12799999999089</c:v>
                </c:pt>
                <c:pt idx="12892">
                  <c:v>103.13599999999087</c:v>
                </c:pt>
                <c:pt idx="12893">
                  <c:v>103.1439999999909</c:v>
                </c:pt>
                <c:pt idx="12894">
                  <c:v>103.15199999999086</c:v>
                </c:pt>
                <c:pt idx="12895">
                  <c:v>103.15999999999086</c:v>
                </c:pt>
                <c:pt idx="12896">
                  <c:v>103.16799999999088</c:v>
                </c:pt>
                <c:pt idx="12897">
                  <c:v>103.17599999999085</c:v>
                </c:pt>
                <c:pt idx="12898">
                  <c:v>103.18399999999086</c:v>
                </c:pt>
                <c:pt idx="12899">
                  <c:v>103.19199999999087</c:v>
                </c:pt>
                <c:pt idx="12900">
                  <c:v>103.19999999999087</c:v>
                </c:pt>
                <c:pt idx="12901">
                  <c:v>103.20799999999088</c:v>
                </c:pt>
                <c:pt idx="12902">
                  <c:v>103.21599999999086</c:v>
                </c:pt>
                <c:pt idx="12903">
                  <c:v>103.22399999999082</c:v>
                </c:pt>
                <c:pt idx="12904">
                  <c:v>103.23199999999085</c:v>
                </c:pt>
                <c:pt idx="12905">
                  <c:v>103.23999999999084</c:v>
                </c:pt>
                <c:pt idx="12906">
                  <c:v>103.24799999999087</c:v>
                </c:pt>
                <c:pt idx="12907">
                  <c:v>103.25599999999082</c:v>
                </c:pt>
                <c:pt idx="12908">
                  <c:v>103.26399999999083</c:v>
                </c:pt>
                <c:pt idx="12909">
                  <c:v>103.27199999999083</c:v>
                </c:pt>
                <c:pt idx="12910">
                  <c:v>103.27999999999079</c:v>
                </c:pt>
                <c:pt idx="12911">
                  <c:v>103.28799999999082</c:v>
                </c:pt>
                <c:pt idx="12912">
                  <c:v>103.29599999999081</c:v>
                </c:pt>
                <c:pt idx="12913">
                  <c:v>103.30399999999079</c:v>
                </c:pt>
                <c:pt idx="12914">
                  <c:v>103.3119999999908</c:v>
                </c:pt>
                <c:pt idx="12915">
                  <c:v>103.3199999999908</c:v>
                </c:pt>
                <c:pt idx="12916">
                  <c:v>103.32799999999079</c:v>
                </c:pt>
                <c:pt idx="12917">
                  <c:v>103.33599999999076</c:v>
                </c:pt>
                <c:pt idx="12918">
                  <c:v>103.34399999999079</c:v>
                </c:pt>
                <c:pt idx="12919">
                  <c:v>103.35199999999078</c:v>
                </c:pt>
                <c:pt idx="12920">
                  <c:v>103.35999999999076</c:v>
                </c:pt>
                <c:pt idx="12921">
                  <c:v>103.36799999999077</c:v>
                </c:pt>
                <c:pt idx="12922">
                  <c:v>103.37599999999074</c:v>
                </c:pt>
                <c:pt idx="12923">
                  <c:v>103.38399999999073</c:v>
                </c:pt>
                <c:pt idx="12924">
                  <c:v>103.39199999999076</c:v>
                </c:pt>
                <c:pt idx="12925">
                  <c:v>103.39999999999075</c:v>
                </c:pt>
                <c:pt idx="12926">
                  <c:v>103.40799999999076</c:v>
                </c:pt>
                <c:pt idx="12927">
                  <c:v>103.41599999999075</c:v>
                </c:pt>
                <c:pt idx="12928">
                  <c:v>103.42399999999074</c:v>
                </c:pt>
                <c:pt idx="12929">
                  <c:v>103.43199999999077</c:v>
                </c:pt>
                <c:pt idx="12930">
                  <c:v>103.43999999999073</c:v>
                </c:pt>
                <c:pt idx="12931">
                  <c:v>103.44799999999076</c:v>
                </c:pt>
                <c:pt idx="12932">
                  <c:v>103.45599999999069</c:v>
                </c:pt>
                <c:pt idx="12933">
                  <c:v>103.46399999999072</c:v>
                </c:pt>
                <c:pt idx="12934">
                  <c:v>103.47199999999071</c:v>
                </c:pt>
                <c:pt idx="12935">
                  <c:v>103.47999999999071</c:v>
                </c:pt>
                <c:pt idx="12936">
                  <c:v>103.48799999999073</c:v>
                </c:pt>
                <c:pt idx="12937">
                  <c:v>103.4959999999907</c:v>
                </c:pt>
                <c:pt idx="12938">
                  <c:v>103.5039999999907</c:v>
                </c:pt>
                <c:pt idx="12939">
                  <c:v>103.51199999999071</c:v>
                </c:pt>
                <c:pt idx="12940">
                  <c:v>103.51999999999069</c:v>
                </c:pt>
                <c:pt idx="12941">
                  <c:v>103.52799999999068</c:v>
                </c:pt>
                <c:pt idx="12942">
                  <c:v>103.53599999999066</c:v>
                </c:pt>
                <c:pt idx="12943">
                  <c:v>103.54399999999069</c:v>
                </c:pt>
                <c:pt idx="12944">
                  <c:v>103.55199999999067</c:v>
                </c:pt>
                <c:pt idx="12945">
                  <c:v>103.55999999999067</c:v>
                </c:pt>
                <c:pt idx="12946">
                  <c:v>103.56799999999068</c:v>
                </c:pt>
                <c:pt idx="12947">
                  <c:v>103.57599999999063</c:v>
                </c:pt>
                <c:pt idx="12948">
                  <c:v>103.58399999999062</c:v>
                </c:pt>
                <c:pt idx="12949">
                  <c:v>103.59199999999065</c:v>
                </c:pt>
                <c:pt idx="12950">
                  <c:v>103.59999999999064</c:v>
                </c:pt>
                <c:pt idx="12951">
                  <c:v>103.60799999999062</c:v>
                </c:pt>
                <c:pt idx="12952">
                  <c:v>103.61599999999062</c:v>
                </c:pt>
                <c:pt idx="12953">
                  <c:v>103.6239999999906</c:v>
                </c:pt>
                <c:pt idx="12954">
                  <c:v>103.63199999999063</c:v>
                </c:pt>
                <c:pt idx="12955">
                  <c:v>103.63999999999059</c:v>
                </c:pt>
                <c:pt idx="12956">
                  <c:v>103.64799999999062</c:v>
                </c:pt>
                <c:pt idx="12957">
                  <c:v>103.65599999999058</c:v>
                </c:pt>
                <c:pt idx="12958">
                  <c:v>103.66399999999059</c:v>
                </c:pt>
                <c:pt idx="12959">
                  <c:v>103.67199999999059</c:v>
                </c:pt>
                <c:pt idx="12960">
                  <c:v>103.67999999999057</c:v>
                </c:pt>
                <c:pt idx="12961">
                  <c:v>103.68799999999059</c:v>
                </c:pt>
                <c:pt idx="12962">
                  <c:v>103.69599999999056</c:v>
                </c:pt>
                <c:pt idx="12963">
                  <c:v>103.70399999999059</c:v>
                </c:pt>
                <c:pt idx="12964">
                  <c:v>103.71199999999061</c:v>
                </c:pt>
                <c:pt idx="12965">
                  <c:v>103.71999999999061</c:v>
                </c:pt>
                <c:pt idx="12966">
                  <c:v>103.72799999999057</c:v>
                </c:pt>
                <c:pt idx="12967">
                  <c:v>103.73599999999057</c:v>
                </c:pt>
                <c:pt idx="12968">
                  <c:v>103.74399999999058</c:v>
                </c:pt>
                <c:pt idx="12969">
                  <c:v>103.75199999999057</c:v>
                </c:pt>
                <c:pt idx="12970">
                  <c:v>103.75999999999055</c:v>
                </c:pt>
                <c:pt idx="12971">
                  <c:v>103.76799999999056</c:v>
                </c:pt>
                <c:pt idx="12972">
                  <c:v>103.77599999999052</c:v>
                </c:pt>
                <c:pt idx="12973">
                  <c:v>103.78399999999054</c:v>
                </c:pt>
                <c:pt idx="12974">
                  <c:v>103.79199999999057</c:v>
                </c:pt>
                <c:pt idx="12975">
                  <c:v>103.79999999999053</c:v>
                </c:pt>
                <c:pt idx="12976">
                  <c:v>103.80799999999053</c:v>
                </c:pt>
                <c:pt idx="12977">
                  <c:v>103.81599999999052</c:v>
                </c:pt>
                <c:pt idx="12978">
                  <c:v>103.82399999999049</c:v>
                </c:pt>
                <c:pt idx="12979">
                  <c:v>103.83199999999051</c:v>
                </c:pt>
                <c:pt idx="12980">
                  <c:v>103.83999999999051</c:v>
                </c:pt>
                <c:pt idx="12981">
                  <c:v>103.84799999999053</c:v>
                </c:pt>
                <c:pt idx="12982">
                  <c:v>103.85599999999047</c:v>
                </c:pt>
                <c:pt idx="12983">
                  <c:v>103.8639999999905</c:v>
                </c:pt>
                <c:pt idx="12984">
                  <c:v>103.87199999999046</c:v>
                </c:pt>
                <c:pt idx="12985">
                  <c:v>103.87999999999046</c:v>
                </c:pt>
                <c:pt idx="12986">
                  <c:v>103.88799999999048</c:v>
                </c:pt>
                <c:pt idx="12987">
                  <c:v>103.89599999999048</c:v>
                </c:pt>
                <c:pt idx="12988">
                  <c:v>103.9039999999905</c:v>
                </c:pt>
                <c:pt idx="12989">
                  <c:v>103.9119999999905</c:v>
                </c:pt>
                <c:pt idx="12990">
                  <c:v>103.91999999999049</c:v>
                </c:pt>
                <c:pt idx="12991">
                  <c:v>103.92799999999048</c:v>
                </c:pt>
                <c:pt idx="12992">
                  <c:v>103.93599999999046</c:v>
                </c:pt>
                <c:pt idx="12993">
                  <c:v>103.94399999999047</c:v>
                </c:pt>
                <c:pt idx="12994">
                  <c:v>103.95199999999045</c:v>
                </c:pt>
                <c:pt idx="12995">
                  <c:v>103.95999999999044</c:v>
                </c:pt>
                <c:pt idx="12996">
                  <c:v>103.96799999999047</c:v>
                </c:pt>
                <c:pt idx="12997">
                  <c:v>103.97599999999042</c:v>
                </c:pt>
                <c:pt idx="12998">
                  <c:v>103.98399999999043</c:v>
                </c:pt>
                <c:pt idx="12999">
                  <c:v>103.99199999999045</c:v>
                </c:pt>
                <c:pt idx="13000">
                  <c:v>103.99999999999044</c:v>
                </c:pt>
                <c:pt idx="13001">
                  <c:v>104.00799999999042</c:v>
                </c:pt>
                <c:pt idx="13002">
                  <c:v>104.01599999999041</c:v>
                </c:pt>
                <c:pt idx="13003">
                  <c:v>104.02399999999039</c:v>
                </c:pt>
                <c:pt idx="13004">
                  <c:v>104.03199999999042</c:v>
                </c:pt>
                <c:pt idx="13005">
                  <c:v>104.0399999999904</c:v>
                </c:pt>
                <c:pt idx="13006">
                  <c:v>104.04799999999042</c:v>
                </c:pt>
                <c:pt idx="13007">
                  <c:v>104.05599999999036</c:v>
                </c:pt>
                <c:pt idx="13008">
                  <c:v>104.06399999999039</c:v>
                </c:pt>
                <c:pt idx="13009">
                  <c:v>104.07199999999038</c:v>
                </c:pt>
                <c:pt idx="13010">
                  <c:v>104.07999999999036</c:v>
                </c:pt>
                <c:pt idx="13011">
                  <c:v>104.08799999999037</c:v>
                </c:pt>
                <c:pt idx="13012">
                  <c:v>104.09599999999037</c:v>
                </c:pt>
                <c:pt idx="13013">
                  <c:v>104.10399999999036</c:v>
                </c:pt>
                <c:pt idx="13014">
                  <c:v>104.11199999999037</c:v>
                </c:pt>
                <c:pt idx="13015">
                  <c:v>104.11999999999036</c:v>
                </c:pt>
                <c:pt idx="13016">
                  <c:v>104.12799999999032</c:v>
                </c:pt>
                <c:pt idx="13017">
                  <c:v>104.13599999999032</c:v>
                </c:pt>
                <c:pt idx="13018">
                  <c:v>104.14399999999034</c:v>
                </c:pt>
                <c:pt idx="13019">
                  <c:v>104.15199999999032</c:v>
                </c:pt>
                <c:pt idx="13020">
                  <c:v>104.1599999999903</c:v>
                </c:pt>
                <c:pt idx="13021">
                  <c:v>104.16799999999033</c:v>
                </c:pt>
                <c:pt idx="13022">
                  <c:v>104.1759999999903</c:v>
                </c:pt>
                <c:pt idx="13023">
                  <c:v>104.18399999999029</c:v>
                </c:pt>
                <c:pt idx="13024">
                  <c:v>104.19199999999032</c:v>
                </c:pt>
                <c:pt idx="13025">
                  <c:v>104.19999999999031</c:v>
                </c:pt>
                <c:pt idx="13026">
                  <c:v>104.20799999999034</c:v>
                </c:pt>
                <c:pt idx="13027">
                  <c:v>104.2159999999903</c:v>
                </c:pt>
                <c:pt idx="13028">
                  <c:v>104.2239999999903</c:v>
                </c:pt>
                <c:pt idx="13029">
                  <c:v>104.23199999999031</c:v>
                </c:pt>
                <c:pt idx="13030">
                  <c:v>104.23999999999029</c:v>
                </c:pt>
                <c:pt idx="13031">
                  <c:v>104.24799999999031</c:v>
                </c:pt>
                <c:pt idx="13032">
                  <c:v>104.25599999999028</c:v>
                </c:pt>
                <c:pt idx="13033">
                  <c:v>104.2639999999903</c:v>
                </c:pt>
                <c:pt idx="13034">
                  <c:v>104.27199999999027</c:v>
                </c:pt>
                <c:pt idx="13035">
                  <c:v>104.27999999999027</c:v>
                </c:pt>
                <c:pt idx="13036">
                  <c:v>104.28799999999028</c:v>
                </c:pt>
                <c:pt idx="13037">
                  <c:v>104.29599999999026</c:v>
                </c:pt>
                <c:pt idx="13038">
                  <c:v>104.30399999999022</c:v>
                </c:pt>
                <c:pt idx="13039">
                  <c:v>104.31199999999025</c:v>
                </c:pt>
                <c:pt idx="13040">
                  <c:v>104.31999999999024</c:v>
                </c:pt>
                <c:pt idx="13041">
                  <c:v>104.32799999999024</c:v>
                </c:pt>
                <c:pt idx="13042">
                  <c:v>104.33599999999022</c:v>
                </c:pt>
                <c:pt idx="13043">
                  <c:v>104.34399999999023</c:v>
                </c:pt>
                <c:pt idx="13044">
                  <c:v>104.35199999999023</c:v>
                </c:pt>
                <c:pt idx="13045">
                  <c:v>104.35999999999019</c:v>
                </c:pt>
                <c:pt idx="13046">
                  <c:v>104.36799999999022</c:v>
                </c:pt>
                <c:pt idx="13047">
                  <c:v>104.37599999999019</c:v>
                </c:pt>
                <c:pt idx="13048">
                  <c:v>104.38399999999019</c:v>
                </c:pt>
                <c:pt idx="13049">
                  <c:v>104.39199999999022</c:v>
                </c:pt>
                <c:pt idx="13050">
                  <c:v>104.3999999999902</c:v>
                </c:pt>
                <c:pt idx="13051">
                  <c:v>104.40799999999022</c:v>
                </c:pt>
                <c:pt idx="13052">
                  <c:v>104.41599999999021</c:v>
                </c:pt>
                <c:pt idx="13053">
                  <c:v>104.42399999999019</c:v>
                </c:pt>
                <c:pt idx="13054">
                  <c:v>104.43199999999021</c:v>
                </c:pt>
                <c:pt idx="13055">
                  <c:v>104.43999999999021</c:v>
                </c:pt>
                <c:pt idx="13056">
                  <c:v>104.44799999999022</c:v>
                </c:pt>
                <c:pt idx="13057">
                  <c:v>104.45599999999017</c:v>
                </c:pt>
                <c:pt idx="13058">
                  <c:v>104.46399999999018</c:v>
                </c:pt>
                <c:pt idx="13059">
                  <c:v>104.47199999999017</c:v>
                </c:pt>
                <c:pt idx="13060">
                  <c:v>104.47999999999016</c:v>
                </c:pt>
                <c:pt idx="13061">
                  <c:v>104.48799999999017</c:v>
                </c:pt>
                <c:pt idx="13062">
                  <c:v>104.49599999999015</c:v>
                </c:pt>
                <c:pt idx="13063">
                  <c:v>104.50399999999014</c:v>
                </c:pt>
                <c:pt idx="13064">
                  <c:v>104.51199999999017</c:v>
                </c:pt>
                <c:pt idx="13065">
                  <c:v>104.51999999999015</c:v>
                </c:pt>
                <c:pt idx="13066">
                  <c:v>104.52799999999013</c:v>
                </c:pt>
                <c:pt idx="13067">
                  <c:v>104.53599999999012</c:v>
                </c:pt>
                <c:pt idx="13068">
                  <c:v>104.54399999999013</c:v>
                </c:pt>
                <c:pt idx="13069">
                  <c:v>104.55199999999012</c:v>
                </c:pt>
                <c:pt idx="13070">
                  <c:v>104.55999999999011</c:v>
                </c:pt>
                <c:pt idx="13071">
                  <c:v>104.56799999999014</c:v>
                </c:pt>
                <c:pt idx="13072">
                  <c:v>104.57599999999007</c:v>
                </c:pt>
                <c:pt idx="13073">
                  <c:v>104.5839999999901</c:v>
                </c:pt>
                <c:pt idx="13074">
                  <c:v>104.59199999999011</c:v>
                </c:pt>
                <c:pt idx="13075">
                  <c:v>104.5999999999901</c:v>
                </c:pt>
                <c:pt idx="13076">
                  <c:v>104.60799999999008</c:v>
                </c:pt>
                <c:pt idx="13077">
                  <c:v>104.61599999999008</c:v>
                </c:pt>
                <c:pt idx="13078">
                  <c:v>104.62399999999006</c:v>
                </c:pt>
                <c:pt idx="13079">
                  <c:v>104.63199999999007</c:v>
                </c:pt>
                <c:pt idx="13080">
                  <c:v>104.63999999999007</c:v>
                </c:pt>
                <c:pt idx="13081">
                  <c:v>104.64799999999008</c:v>
                </c:pt>
                <c:pt idx="13082">
                  <c:v>104.65599999999003</c:v>
                </c:pt>
                <c:pt idx="13083">
                  <c:v>104.66399999999005</c:v>
                </c:pt>
                <c:pt idx="13084">
                  <c:v>104.67199999999002</c:v>
                </c:pt>
                <c:pt idx="13085">
                  <c:v>104.67999999999002</c:v>
                </c:pt>
                <c:pt idx="13086">
                  <c:v>104.68799999999004</c:v>
                </c:pt>
                <c:pt idx="13087">
                  <c:v>104.69599999999002</c:v>
                </c:pt>
                <c:pt idx="13088">
                  <c:v>104.70399999999003</c:v>
                </c:pt>
                <c:pt idx="13089">
                  <c:v>104.71199999999006</c:v>
                </c:pt>
                <c:pt idx="13090">
                  <c:v>104.71999999998999</c:v>
                </c:pt>
                <c:pt idx="13091">
                  <c:v>104.72799999998999</c:v>
                </c:pt>
                <c:pt idx="13092">
                  <c:v>104.73599999998999</c:v>
                </c:pt>
                <c:pt idx="13093">
                  <c:v>104.74399999999002</c:v>
                </c:pt>
                <c:pt idx="13094">
                  <c:v>104.75199999998999</c:v>
                </c:pt>
                <c:pt idx="13095">
                  <c:v>104.75999999998997</c:v>
                </c:pt>
                <c:pt idx="13096">
                  <c:v>104.76799999999</c:v>
                </c:pt>
                <c:pt idx="13097">
                  <c:v>104.77599999998995</c:v>
                </c:pt>
                <c:pt idx="13098">
                  <c:v>104.78399999998996</c:v>
                </c:pt>
                <c:pt idx="13099">
                  <c:v>104.79199999998998</c:v>
                </c:pt>
                <c:pt idx="13100">
                  <c:v>104.79999999998996</c:v>
                </c:pt>
                <c:pt idx="13101">
                  <c:v>104.80799999998996</c:v>
                </c:pt>
                <c:pt idx="13102">
                  <c:v>104.81599999998994</c:v>
                </c:pt>
                <c:pt idx="13103">
                  <c:v>104.82399999998994</c:v>
                </c:pt>
                <c:pt idx="13104">
                  <c:v>104.83199999998993</c:v>
                </c:pt>
                <c:pt idx="13105">
                  <c:v>104.83999999998993</c:v>
                </c:pt>
                <c:pt idx="13106">
                  <c:v>104.84799999998992</c:v>
                </c:pt>
                <c:pt idx="13107">
                  <c:v>104.85599999998989</c:v>
                </c:pt>
                <c:pt idx="13108">
                  <c:v>104.86399999998991</c:v>
                </c:pt>
                <c:pt idx="13109">
                  <c:v>104.87199999998991</c:v>
                </c:pt>
                <c:pt idx="13110">
                  <c:v>104.87999999998991</c:v>
                </c:pt>
                <c:pt idx="13111">
                  <c:v>104.8879999999899</c:v>
                </c:pt>
                <c:pt idx="13112">
                  <c:v>104.8959999999899</c:v>
                </c:pt>
                <c:pt idx="13113">
                  <c:v>104.90399999998989</c:v>
                </c:pt>
                <c:pt idx="13114">
                  <c:v>104.91199999998992</c:v>
                </c:pt>
                <c:pt idx="13115">
                  <c:v>104.91999999998991</c:v>
                </c:pt>
                <c:pt idx="13116">
                  <c:v>104.92799999998989</c:v>
                </c:pt>
                <c:pt idx="13117">
                  <c:v>104.93599999998987</c:v>
                </c:pt>
                <c:pt idx="13118">
                  <c:v>104.9439999999899</c:v>
                </c:pt>
                <c:pt idx="13119">
                  <c:v>104.95199999998989</c:v>
                </c:pt>
                <c:pt idx="13120">
                  <c:v>104.95999999998986</c:v>
                </c:pt>
                <c:pt idx="13121">
                  <c:v>104.96799999998989</c:v>
                </c:pt>
                <c:pt idx="13122">
                  <c:v>104.97599999998985</c:v>
                </c:pt>
                <c:pt idx="13123">
                  <c:v>104.98399999998986</c:v>
                </c:pt>
                <c:pt idx="13124">
                  <c:v>104.99199999998987</c:v>
                </c:pt>
                <c:pt idx="13125">
                  <c:v>104.99999999998987</c:v>
                </c:pt>
                <c:pt idx="13126">
                  <c:v>105.00799999998983</c:v>
                </c:pt>
                <c:pt idx="13127">
                  <c:v>105.01599999998983</c:v>
                </c:pt>
                <c:pt idx="13128">
                  <c:v>105.02399999998983</c:v>
                </c:pt>
                <c:pt idx="13129">
                  <c:v>105.03199999998982</c:v>
                </c:pt>
                <c:pt idx="13130">
                  <c:v>105.03999999998982</c:v>
                </c:pt>
                <c:pt idx="13131">
                  <c:v>105.04799999998984</c:v>
                </c:pt>
                <c:pt idx="13132">
                  <c:v>105.05599999998981</c:v>
                </c:pt>
                <c:pt idx="13133">
                  <c:v>105.0639999999898</c:v>
                </c:pt>
                <c:pt idx="13134">
                  <c:v>105.0719999999898</c:v>
                </c:pt>
                <c:pt idx="13135">
                  <c:v>105.07999999998978</c:v>
                </c:pt>
                <c:pt idx="13136">
                  <c:v>105.08799999998979</c:v>
                </c:pt>
                <c:pt idx="13137">
                  <c:v>105.09599999998979</c:v>
                </c:pt>
                <c:pt idx="13138">
                  <c:v>105.10399999998978</c:v>
                </c:pt>
                <c:pt idx="13139">
                  <c:v>105.11199999998979</c:v>
                </c:pt>
                <c:pt idx="13140">
                  <c:v>105.11999999998977</c:v>
                </c:pt>
                <c:pt idx="13141">
                  <c:v>105.12799999998977</c:v>
                </c:pt>
                <c:pt idx="13142">
                  <c:v>105.13599999998975</c:v>
                </c:pt>
                <c:pt idx="13143">
                  <c:v>105.14399999998976</c:v>
                </c:pt>
                <c:pt idx="13144">
                  <c:v>105.15199999998975</c:v>
                </c:pt>
                <c:pt idx="13145">
                  <c:v>105.15999999998975</c:v>
                </c:pt>
                <c:pt idx="13146">
                  <c:v>105.16799999998976</c:v>
                </c:pt>
                <c:pt idx="13147">
                  <c:v>105.17599999998971</c:v>
                </c:pt>
                <c:pt idx="13148">
                  <c:v>105.18399999998974</c:v>
                </c:pt>
                <c:pt idx="13149">
                  <c:v>105.19199999998973</c:v>
                </c:pt>
                <c:pt idx="13150">
                  <c:v>105.19999999998973</c:v>
                </c:pt>
                <c:pt idx="13151">
                  <c:v>105.20799999998972</c:v>
                </c:pt>
                <c:pt idx="13152">
                  <c:v>105.21599999998972</c:v>
                </c:pt>
                <c:pt idx="13153">
                  <c:v>105.22399999998972</c:v>
                </c:pt>
                <c:pt idx="13154">
                  <c:v>105.23199999998972</c:v>
                </c:pt>
                <c:pt idx="13155">
                  <c:v>105.23999999998972</c:v>
                </c:pt>
                <c:pt idx="13156">
                  <c:v>105.24799999998973</c:v>
                </c:pt>
                <c:pt idx="13157">
                  <c:v>105.2559999999897</c:v>
                </c:pt>
                <c:pt idx="13158">
                  <c:v>105.26399999998969</c:v>
                </c:pt>
                <c:pt idx="13159">
                  <c:v>105.27199999998969</c:v>
                </c:pt>
                <c:pt idx="13160">
                  <c:v>105.27999999998968</c:v>
                </c:pt>
                <c:pt idx="13161">
                  <c:v>105.28799999998969</c:v>
                </c:pt>
                <c:pt idx="13162">
                  <c:v>105.29599999998969</c:v>
                </c:pt>
                <c:pt idx="13163">
                  <c:v>105.30399999998967</c:v>
                </c:pt>
                <c:pt idx="13164">
                  <c:v>105.31199999998969</c:v>
                </c:pt>
                <c:pt idx="13165">
                  <c:v>105.31999999998966</c:v>
                </c:pt>
                <c:pt idx="13166">
                  <c:v>105.32799999998966</c:v>
                </c:pt>
                <c:pt idx="13167">
                  <c:v>105.33599999998965</c:v>
                </c:pt>
                <c:pt idx="13168">
                  <c:v>105.34399999998966</c:v>
                </c:pt>
                <c:pt idx="13169">
                  <c:v>105.35199999998964</c:v>
                </c:pt>
                <c:pt idx="13170">
                  <c:v>105.35999999998964</c:v>
                </c:pt>
                <c:pt idx="13171">
                  <c:v>105.36799999998966</c:v>
                </c:pt>
                <c:pt idx="13172">
                  <c:v>105.3759999999896</c:v>
                </c:pt>
                <c:pt idx="13173">
                  <c:v>105.38399999998963</c:v>
                </c:pt>
                <c:pt idx="13174">
                  <c:v>105.39199999998962</c:v>
                </c:pt>
                <c:pt idx="13175">
                  <c:v>105.39999999998962</c:v>
                </c:pt>
                <c:pt idx="13176">
                  <c:v>105.40799999998964</c:v>
                </c:pt>
                <c:pt idx="13177">
                  <c:v>105.41599999998962</c:v>
                </c:pt>
                <c:pt idx="13178">
                  <c:v>105.4239999999896</c:v>
                </c:pt>
                <c:pt idx="13179">
                  <c:v>105.43199999998963</c:v>
                </c:pt>
                <c:pt idx="13180">
                  <c:v>105.43999999998962</c:v>
                </c:pt>
                <c:pt idx="13181">
                  <c:v>105.44799999998963</c:v>
                </c:pt>
                <c:pt idx="13182">
                  <c:v>105.45599999998959</c:v>
                </c:pt>
                <c:pt idx="13183">
                  <c:v>105.46399999998961</c:v>
                </c:pt>
                <c:pt idx="13184">
                  <c:v>105.47199999998959</c:v>
                </c:pt>
                <c:pt idx="13185">
                  <c:v>105.47999999998957</c:v>
                </c:pt>
                <c:pt idx="13186">
                  <c:v>105.4879999999896</c:v>
                </c:pt>
                <c:pt idx="13187">
                  <c:v>105.49599999998956</c:v>
                </c:pt>
                <c:pt idx="13188">
                  <c:v>105.50399999998956</c:v>
                </c:pt>
                <c:pt idx="13189">
                  <c:v>105.51199999998958</c:v>
                </c:pt>
                <c:pt idx="13190">
                  <c:v>105.51999999998958</c:v>
                </c:pt>
                <c:pt idx="13191">
                  <c:v>105.52799999998956</c:v>
                </c:pt>
                <c:pt idx="13192">
                  <c:v>105.53599999998954</c:v>
                </c:pt>
                <c:pt idx="13193">
                  <c:v>105.54399999998957</c:v>
                </c:pt>
                <c:pt idx="13194">
                  <c:v>105.55199999998953</c:v>
                </c:pt>
                <c:pt idx="13195">
                  <c:v>105.55999999998953</c:v>
                </c:pt>
                <c:pt idx="13196">
                  <c:v>105.56799999998952</c:v>
                </c:pt>
                <c:pt idx="13197">
                  <c:v>105.57599999998951</c:v>
                </c:pt>
                <c:pt idx="13198">
                  <c:v>105.58399999998952</c:v>
                </c:pt>
                <c:pt idx="13199">
                  <c:v>105.59199999998954</c:v>
                </c:pt>
                <c:pt idx="13200">
                  <c:v>105.59999999998952</c:v>
                </c:pt>
                <c:pt idx="13201">
                  <c:v>105.6079999999895</c:v>
                </c:pt>
                <c:pt idx="13202">
                  <c:v>105.6159999999895</c:v>
                </c:pt>
                <c:pt idx="13203">
                  <c:v>105.62399999998948</c:v>
                </c:pt>
                <c:pt idx="13204">
                  <c:v>105.63199999998949</c:v>
                </c:pt>
                <c:pt idx="13205">
                  <c:v>105.63999999998948</c:v>
                </c:pt>
                <c:pt idx="13206">
                  <c:v>105.64799999998949</c:v>
                </c:pt>
                <c:pt idx="13207">
                  <c:v>105.65599999998948</c:v>
                </c:pt>
                <c:pt idx="13208">
                  <c:v>105.66399999998947</c:v>
                </c:pt>
                <c:pt idx="13209">
                  <c:v>105.67199999998947</c:v>
                </c:pt>
                <c:pt idx="13210">
                  <c:v>105.67999999998945</c:v>
                </c:pt>
                <c:pt idx="13211">
                  <c:v>105.68799999998946</c:v>
                </c:pt>
                <c:pt idx="13212">
                  <c:v>105.69599999998945</c:v>
                </c:pt>
                <c:pt idx="13213">
                  <c:v>105.70399999998946</c:v>
                </c:pt>
                <c:pt idx="13214">
                  <c:v>105.71199999998947</c:v>
                </c:pt>
                <c:pt idx="13215">
                  <c:v>105.71999999998947</c:v>
                </c:pt>
                <c:pt idx="13216">
                  <c:v>105.72799999998946</c:v>
                </c:pt>
                <c:pt idx="13217">
                  <c:v>105.73599999998943</c:v>
                </c:pt>
                <c:pt idx="13218">
                  <c:v>105.74399999998946</c:v>
                </c:pt>
                <c:pt idx="13219">
                  <c:v>105.75199999998942</c:v>
                </c:pt>
                <c:pt idx="13220">
                  <c:v>105.75999999998942</c:v>
                </c:pt>
                <c:pt idx="13221">
                  <c:v>105.76799999998944</c:v>
                </c:pt>
                <c:pt idx="13222">
                  <c:v>105.77599999998941</c:v>
                </c:pt>
                <c:pt idx="13223">
                  <c:v>105.7839999999894</c:v>
                </c:pt>
                <c:pt idx="13224">
                  <c:v>105.79199999998943</c:v>
                </c:pt>
                <c:pt idx="13225">
                  <c:v>105.79999999998942</c:v>
                </c:pt>
                <c:pt idx="13226">
                  <c:v>105.80799999998939</c:v>
                </c:pt>
                <c:pt idx="13227">
                  <c:v>105.81599999998939</c:v>
                </c:pt>
                <c:pt idx="13228">
                  <c:v>105.82399999998938</c:v>
                </c:pt>
                <c:pt idx="13229">
                  <c:v>105.83199999998939</c:v>
                </c:pt>
                <c:pt idx="13230">
                  <c:v>105.83999999998937</c:v>
                </c:pt>
                <c:pt idx="13231">
                  <c:v>105.8479999999894</c:v>
                </c:pt>
                <c:pt idx="13232">
                  <c:v>105.85599999998935</c:v>
                </c:pt>
                <c:pt idx="13233">
                  <c:v>105.86399999998936</c:v>
                </c:pt>
                <c:pt idx="13234">
                  <c:v>105.87199999998936</c:v>
                </c:pt>
                <c:pt idx="13235">
                  <c:v>105.87999999998935</c:v>
                </c:pt>
                <c:pt idx="13236">
                  <c:v>105.88799999998936</c:v>
                </c:pt>
                <c:pt idx="13237">
                  <c:v>105.89599999998934</c:v>
                </c:pt>
                <c:pt idx="13238">
                  <c:v>105.90399999998937</c:v>
                </c:pt>
                <c:pt idx="13239">
                  <c:v>105.91199999998938</c:v>
                </c:pt>
                <c:pt idx="13240">
                  <c:v>105.91999999998936</c:v>
                </c:pt>
                <c:pt idx="13241">
                  <c:v>105.92799999998932</c:v>
                </c:pt>
                <c:pt idx="13242">
                  <c:v>105.93599999998932</c:v>
                </c:pt>
                <c:pt idx="13243">
                  <c:v>105.94399999998934</c:v>
                </c:pt>
                <c:pt idx="13244">
                  <c:v>105.95199999998934</c:v>
                </c:pt>
                <c:pt idx="13245">
                  <c:v>105.95999999998932</c:v>
                </c:pt>
                <c:pt idx="13246">
                  <c:v>105.96799999998933</c:v>
                </c:pt>
                <c:pt idx="13247">
                  <c:v>105.9759999999893</c:v>
                </c:pt>
                <c:pt idx="13248">
                  <c:v>105.98399999998929</c:v>
                </c:pt>
                <c:pt idx="13249">
                  <c:v>105.99199999998932</c:v>
                </c:pt>
                <c:pt idx="13250">
                  <c:v>105.99999999998931</c:v>
                </c:pt>
                <c:pt idx="13251">
                  <c:v>106.00799999998929</c:v>
                </c:pt>
                <c:pt idx="13252">
                  <c:v>106.01599999998929</c:v>
                </c:pt>
                <c:pt idx="13253">
                  <c:v>106.02399999998927</c:v>
                </c:pt>
                <c:pt idx="13254">
                  <c:v>106.0319999999893</c:v>
                </c:pt>
                <c:pt idx="13255">
                  <c:v>106.03999999998926</c:v>
                </c:pt>
                <c:pt idx="13256">
                  <c:v>106.04799999998929</c:v>
                </c:pt>
                <c:pt idx="13257">
                  <c:v>106.05599999998925</c:v>
                </c:pt>
                <c:pt idx="13258">
                  <c:v>106.06399999998926</c:v>
                </c:pt>
                <c:pt idx="13259">
                  <c:v>106.07199999998926</c:v>
                </c:pt>
                <c:pt idx="13260">
                  <c:v>106.07999999998924</c:v>
                </c:pt>
                <c:pt idx="13261">
                  <c:v>106.08799999998926</c:v>
                </c:pt>
                <c:pt idx="13262">
                  <c:v>106.09599999998923</c:v>
                </c:pt>
                <c:pt idx="13263">
                  <c:v>106.10399999998923</c:v>
                </c:pt>
                <c:pt idx="13264">
                  <c:v>106.11199999998922</c:v>
                </c:pt>
                <c:pt idx="13265">
                  <c:v>106.11999999998922</c:v>
                </c:pt>
                <c:pt idx="13266">
                  <c:v>106.12799999998921</c:v>
                </c:pt>
                <c:pt idx="13267">
                  <c:v>106.13599999998921</c:v>
                </c:pt>
                <c:pt idx="13268">
                  <c:v>106.14399999998922</c:v>
                </c:pt>
                <c:pt idx="13269">
                  <c:v>106.1519999999892</c:v>
                </c:pt>
                <c:pt idx="13270">
                  <c:v>106.1599999999892</c:v>
                </c:pt>
                <c:pt idx="13271">
                  <c:v>106.16799999998919</c:v>
                </c:pt>
                <c:pt idx="13272">
                  <c:v>106.17599999998916</c:v>
                </c:pt>
                <c:pt idx="13273">
                  <c:v>106.18399999998918</c:v>
                </c:pt>
                <c:pt idx="13274">
                  <c:v>106.19199999998919</c:v>
                </c:pt>
                <c:pt idx="13275">
                  <c:v>106.19999999998917</c:v>
                </c:pt>
                <c:pt idx="13276">
                  <c:v>106.2079999999892</c:v>
                </c:pt>
                <c:pt idx="13277">
                  <c:v>106.21599999998919</c:v>
                </c:pt>
                <c:pt idx="13278">
                  <c:v>106.22399999998916</c:v>
                </c:pt>
                <c:pt idx="13279">
                  <c:v>106.23199999998918</c:v>
                </c:pt>
                <c:pt idx="13280">
                  <c:v>106.23999999998918</c:v>
                </c:pt>
                <c:pt idx="13281">
                  <c:v>106.2479999999892</c:v>
                </c:pt>
                <c:pt idx="13282">
                  <c:v>106.25599999998914</c:v>
                </c:pt>
                <c:pt idx="13283">
                  <c:v>106.26399999998917</c:v>
                </c:pt>
                <c:pt idx="13284">
                  <c:v>106.27199999998913</c:v>
                </c:pt>
                <c:pt idx="13285">
                  <c:v>106.27999999998913</c:v>
                </c:pt>
                <c:pt idx="13286">
                  <c:v>106.28799999998915</c:v>
                </c:pt>
                <c:pt idx="13287">
                  <c:v>106.29599999998912</c:v>
                </c:pt>
                <c:pt idx="13288">
                  <c:v>106.30399999998912</c:v>
                </c:pt>
                <c:pt idx="13289">
                  <c:v>106.31199999998914</c:v>
                </c:pt>
                <c:pt idx="13290">
                  <c:v>106.31999999998912</c:v>
                </c:pt>
                <c:pt idx="13291">
                  <c:v>106.3279999999891</c:v>
                </c:pt>
                <c:pt idx="13292">
                  <c:v>106.3359999999891</c:v>
                </c:pt>
                <c:pt idx="13293">
                  <c:v>106.34399999998909</c:v>
                </c:pt>
                <c:pt idx="13294">
                  <c:v>106.35199999998909</c:v>
                </c:pt>
                <c:pt idx="13295">
                  <c:v>106.35999999998909</c:v>
                </c:pt>
                <c:pt idx="13296">
                  <c:v>106.36799999998911</c:v>
                </c:pt>
                <c:pt idx="13297">
                  <c:v>106.37599999998908</c:v>
                </c:pt>
                <c:pt idx="13298">
                  <c:v>106.38399999998907</c:v>
                </c:pt>
                <c:pt idx="13299">
                  <c:v>106.3919999999891</c:v>
                </c:pt>
                <c:pt idx="13300">
                  <c:v>106.39999999998906</c:v>
                </c:pt>
                <c:pt idx="13301">
                  <c:v>106.40799999998909</c:v>
                </c:pt>
                <c:pt idx="13302">
                  <c:v>106.41599999998908</c:v>
                </c:pt>
                <c:pt idx="13303">
                  <c:v>106.42399999998906</c:v>
                </c:pt>
                <c:pt idx="13304">
                  <c:v>106.43199999998909</c:v>
                </c:pt>
                <c:pt idx="13305">
                  <c:v>106.43999999998907</c:v>
                </c:pt>
                <c:pt idx="13306">
                  <c:v>106.44799999998909</c:v>
                </c:pt>
                <c:pt idx="13307">
                  <c:v>106.45599999998903</c:v>
                </c:pt>
                <c:pt idx="13308">
                  <c:v>106.46399999998906</c:v>
                </c:pt>
                <c:pt idx="13309">
                  <c:v>106.47199999998902</c:v>
                </c:pt>
                <c:pt idx="13310">
                  <c:v>106.47999999998902</c:v>
                </c:pt>
                <c:pt idx="13311">
                  <c:v>106.48799999998904</c:v>
                </c:pt>
                <c:pt idx="13312">
                  <c:v>106.49599999998902</c:v>
                </c:pt>
                <c:pt idx="13313">
                  <c:v>106.50399999998902</c:v>
                </c:pt>
                <c:pt idx="13314">
                  <c:v>106.51199999998903</c:v>
                </c:pt>
                <c:pt idx="13315">
                  <c:v>106.51999999998903</c:v>
                </c:pt>
                <c:pt idx="13316">
                  <c:v>106.52799999998899</c:v>
                </c:pt>
                <c:pt idx="13317">
                  <c:v>106.53599999998899</c:v>
                </c:pt>
                <c:pt idx="13318">
                  <c:v>106.54399999998901</c:v>
                </c:pt>
                <c:pt idx="13319">
                  <c:v>106.55199999998899</c:v>
                </c:pt>
                <c:pt idx="13320">
                  <c:v>106.55999999998897</c:v>
                </c:pt>
                <c:pt idx="13321">
                  <c:v>106.567999999989</c:v>
                </c:pt>
                <c:pt idx="13322">
                  <c:v>106.57599999998897</c:v>
                </c:pt>
                <c:pt idx="13323">
                  <c:v>106.58399999998896</c:v>
                </c:pt>
                <c:pt idx="13324">
                  <c:v>106.59199999998899</c:v>
                </c:pt>
                <c:pt idx="13325">
                  <c:v>106.59999999998898</c:v>
                </c:pt>
                <c:pt idx="13326">
                  <c:v>106.60799999998896</c:v>
                </c:pt>
                <c:pt idx="13327">
                  <c:v>106.61599999998894</c:v>
                </c:pt>
                <c:pt idx="13328">
                  <c:v>106.62399999998894</c:v>
                </c:pt>
                <c:pt idx="13329">
                  <c:v>106.63199999998893</c:v>
                </c:pt>
                <c:pt idx="13330">
                  <c:v>106.63999999998893</c:v>
                </c:pt>
                <c:pt idx="13331">
                  <c:v>106.64799999998895</c:v>
                </c:pt>
                <c:pt idx="13332">
                  <c:v>106.65599999998891</c:v>
                </c:pt>
                <c:pt idx="13333">
                  <c:v>106.66399999998892</c:v>
                </c:pt>
                <c:pt idx="13334">
                  <c:v>106.67199999998891</c:v>
                </c:pt>
                <c:pt idx="13335">
                  <c:v>106.67999999998891</c:v>
                </c:pt>
                <c:pt idx="13336">
                  <c:v>106.6879999999889</c:v>
                </c:pt>
                <c:pt idx="13337">
                  <c:v>106.6959999999889</c:v>
                </c:pt>
                <c:pt idx="13338">
                  <c:v>106.70399999998889</c:v>
                </c:pt>
                <c:pt idx="13339">
                  <c:v>106.71199999998892</c:v>
                </c:pt>
                <c:pt idx="13340">
                  <c:v>106.71999999998891</c:v>
                </c:pt>
                <c:pt idx="13341">
                  <c:v>106.72799999998891</c:v>
                </c:pt>
                <c:pt idx="13342">
                  <c:v>106.73599999998889</c:v>
                </c:pt>
                <c:pt idx="13343">
                  <c:v>106.7439999999889</c:v>
                </c:pt>
                <c:pt idx="13344">
                  <c:v>106.7519999999889</c:v>
                </c:pt>
                <c:pt idx="13345">
                  <c:v>106.75999999998886</c:v>
                </c:pt>
                <c:pt idx="13346">
                  <c:v>106.76799999998889</c:v>
                </c:pt>
                <c:pt idx="13347">
                  <c:v>106.77599999998885</c:v>
                </c:pt>
                <c:pt idx="13348">
                  <c:v>106.78399999998886</c:v>
                </c:pt>
                <c:pt idx="13349">
                  <c:v>106.79199999998889</c:v>
                </c:pt>
                <c:pt idx="13350">
                  <c:v>106.79999999998887</c:v>
                </c:pt>
                <c:pt idx="13351">
                  <c:v>106.80799999998887</c:v>
                </c:pt>
                <c:pt idx="13352">
                  <c:v>106.81599999998883</c:v>
                </c:pt>
                <c:pt idx="13353">
                  <c:v>106.82399999998883</c:v>
                </c:pt>
                <c:pt idx="13354">
                  <c:v>106.83199999998882</c:v>
                </c:pt>
                <c:pt idx="13355">
                  <c:v>106.83999999998882</c:v>
                </c:pt>
                <c:pt idx="13356">
                  <c:v>106.84799999998884</c:v>
                </c:pt>
                <c:pt idx="13357">
                  <c:v>106.85599999998881</c:v>
                </c:pt>
                <c:pt idx="13358">
                  <c:v>106.86399999998882</c:v>
                </c:pt>
                <c:pt idx="13359">
                  <c:v>106.8719999999888</c:v>
                </c:pt>
                <c:pt idx="13360">
                  <c:v>106.8799999999888</c:v>
                </c:pt>
                <c:pt idx="13361">
                  <c:v>106.88799999998879</c:v>
                </c:pt>
                <c:pt idx="13362">
                  <c:v>106.89599999998879</c:v>
                </c:pt>
                <c:pt idx="13363">
                  <c:v>106.90399999998881</c:v>
                </c:pt>
                <c:pt idx="13364">
                  <c:v>106.91199999998884</c:v>
                </c:pt>
                <c:pt idx="13365">
                  <c:v>106.91999999998882</c:v>
                </c:pt>
                <c:pt idx="13366">
                  <c:v>106.9279999999888</c:v>
                </c:pt>
                <c:pt idx="13367">
                  <c:v>106.93599999998879</c:v>
                </c:pt>
                <c:pt idx="13368">
                  <c:v>106.9439999999888</c:v>
                </c:pt>
                <c:pt idx="13369">
                  <c:v>106.95199999998879</c:v>
                </c:pt>
                <c:pt idx="13370">
                  <c:v>106.95999999998878</c:v>
                </c:pt>
                <c:pt idx="13371">
                  <c:v>106.96799999998881</c:v>
                </c:pt>
                <c:pt idx="13372">
                  <c:v>106.97599999998874</c:v>
                </c:pt>
                <c:pt idx="13373">
                  <c:v>106.98399999998877</c:v>
                </c:pt>
                <c:pt idx="13374">
                  <c:v>106.99199999998878</c:v>
                </c:pt>
                <c:pt idx="13375">
                  <c:v>106.99999999998877</c:v>
                </c:pt>
                <c:pt idx="13376">
                  <c:v>107.00799999998875</c:v>
                </c:pt>
                <c:pt idx="13377">
                  <c:v>107.01599999998872</c:v>
                </c:pt>
                <c:pt idx="13378">
                  <c:v>107.02399999998872</c:v>
                </c:pt>
                <c:pt idx="13379">
                  <c:v>107.03199999998874</c:v>
                </c:pt>
                <c:pt idx="13380">
                  <c:v>107.03999999998872</c:v>
                </c:pt>
                <c:pt idx="13381">
                  <c:v>107.04799999998873</c:v>
                </c:pt>
                <c:pt idx="13382">
                  <c:v>107.0559999999887</c:v>
                </c:pt>
                <c:pt idx="13383">
                  <c:v>107.06399999998872</c:v>
                </c:pt>
                <c:pt idx="13384">
                  <c:v>107.07199999998869</c:v>
                </c:pt>
                <c:pt idx="13385">
                  <c:v>107.07999999998869</c:v>
                </c:pt>
                <c:pt idx="13386">
                  <c:v>107.08799999998871</c:v>
                </c:pt>
                <c:pt idx="13387">
                  <c:v>107.09599999998869</c:v>
                </c:pt>
                <c:pt idx="13388">
                  <c:v>107.10399999998867</c:v>
                </c:pt>
                <c:pt idx="13389">
                  <c:v>107.1119999999887</c:v>
                </c:pt>
                <c:pt idx="13390">
                  <c:v>107.11999999998866</c:v>
                </c:pt>
                <c:pt idx="13391">
                  <c:v>107.12799999998866</c:v>
                </c:pt>
                <c:pt idx="13392">
                  <c:v>107.13599999998866</c:v>
                </c:pt>
                <c:pt idx="13393">
                  <c:v>107.14399999998868</c:v>
                </c:pt>
                <c:pt idx="13394">
                  <c:v>107.15199999998866</c:v>
                </c:pt>
                <c:pt idx="13395">
                  <c:v>107.15999999998864</c:v>
                </c:pt>
                <c:pt idx="13396">
                  <c:v>107.16799999998867</c:v>
                </c:pt>
                <c:pt idx="13397">
                  <c:v>107.1759999999886</c:v>
                </c:pt>
                <c:pt idx="13398">
                  <c:v>107.18399999998863</c:v>
                </c:pt>
                <c:pt idx="13399">
                  <c:v>107.19199999998862</c:v>
                </c:pt>
                <c:pt idx="13400">
                  <c:v>107.19999999998862</c:v>
                </c:pt>
                <c:pt idx="13401">
                  <c:v>107.20799999998864</c:v>
                </c:pt>
                <c:pt idx="13402">
                  <c:v>107.21599999998864</c:v>
                </c:pt>
                <c:pt idx="13403">
                  <c:v>107.22399999998862</c:v>
                </c:pt>
                <c:pt idx="13404">
                  <c:v>107.23199999998863</c:v>
                </c:pt>
                <c:pt idx="13405">
                  <c:v>107.23999999998863</c:v>
                </c:pt>
                <c:pt idx="13406">
                  <c:v>107.24799999998864</c:v>
                </c:pt>
                <c:pt idx="13407">
                  <c:v>107.25599999998859</c:v>
                </c:pt>
                <c:pt idx="13408">
                  <c:v>107.26399999998861</c:v>
                </c:pt>
                <c:pt idx="13409">
                  <c:v>107.27199999998859</c:v>
                </c:pt>
                <c:pt idx="13410">
                  <c:v>107.27999999998859</c:v>
                </c:pt>
                <c:pt idx="13411">
                  <c:v>107.2879999999886</c:v>
                </c:pt>
                <c:pt idx="13412">
                  <c:v>107.2959999999886</c:v>
                </c:pt>
                <c:pt idx="13413">
                  <c:v>107.30399999998856</c:v>
                </c:pt>
                <c:pt idx="13414">
                  <c:v>107.31199999998859</c:v>
                </c:pt>
                <c:pt idx="13415">
                  <c:v>107.31999999998858</c:v>
                </c:pt>
                <c:pt idx="13416">
                  <c:v>107.32799999998856</c:v>
                </c:pt>
                <c:pt idx="13417">
                  <c:v>107.33599999998854</c:v>
                </c:pt>
                <c:pt idx="13418">
                  <c:v>107.34399999998857</c:v>
                </c:pt>
                <c:pt idx="13419">
                  <c:v>107.35199999998856</c:v>
                </c:pt>
                <c:pt idx="13420">
                  <c:v>107.35999999998853</c:v>
                </c:pt>
                <c:pt idx="13421">
                  <c:v>107.36799999998856</c:v>
                </c:pt>
                <c:pt idx="13422">
                  <c:v>107.37599999998851</c:v>
                </c:pt>
                <c:pt idx="13423">
                  <c:v>107.38399999998852</c:v>
                </c:pt>
                <c:pt idx="13424">
                  <c:v>107.39199999998854</c:v>
                </c:pt>
                <c:pt idx="13425">
                  <c:v>107.39999999998852</c:v>
                </c:pt>
                <c:pt idx="13426">
                  <c:v>107.40799999998853</c:v>
                </c:pt>
                <c:pt idx="13427">
                  <c:v>107.41599999998853</c:v>
                </c:pt>
                <c:pt idx="13428">
                  <c:v>107.42399999998852</c:v>
                </c:pt>
                <c:pt idx="13429">
                  <c:v>107.43199999998853</c:v>
                </c:pt>
                <c:pt idx="13430">
                  <c:v>107.43999999998852</c:v>
                </c:pt>
                <c:pt idx="13431">
                  <c:v>107.44799999998854</c:v>
                </c:pt>
                <c:pt idx="13432">
                  <c:v>107.45599999998849</c:v>
                </c:pt>
                <c:pt idx="13433">
                  <c:v>107.4639999999885</c:v>
                </c:pt>
                <c:pt idx="13434">
                  <c:v>107.4719999999885</c:v>
                </c:pt>
                <c:pt idx="13435">
                  <c:v>107.47999999998846</c:v>
                </c:pt>
                <c:pt idx="13436">
                  <c:v>107.48799999998849</c:v>
                </c:pt>
                <c:pt idx="13437">
                  <c:v>107.49599999998848</c:v>
                </c:pt>
                <c:pt idx="13438">
                  <c:v>107.50399999998848</c:v>
                </c:pt>
                <c:pt idx="13439">
                  <c:v>107.5119999999885</c:v>
                </c:pt>
                <c:pt idx="13440">
                  <c:v>107.51999999998847</c:v>
                </c:pt>
                <c:pt idx="13441">
                  <c:v>107.52799999998847</c:v>
                </c:pt>
                <c:pt idx="13442">
                  <c:v>107.53599999998843</c:v>
                </c:pt>
                <c:pt idx="13443">
                  <c:v>107.54399999998846</c:v>
                </c:pt>
                <c:pt idx="13444">
                  <c:v>107.55199999998842</c:v>
                </c:pt>
                <c:pt idx="13445">
                  <c:v>107.55999999998842</c:v>
                </c:pt>
                <c:pt idx="13446">
                  <c:v>107.56799999998844</c:v>
                </c:pt>
                <c:pt idx="13447">
                  <c:v>107.57599999998841</c:v>
                </c:pt>
                <c:pt idx="13448">
                  <c:v>107.58399999998842</c:v>
                </c:pt>
                <c:pt idx="13449">
                  <c:v>107.59199999998843</c:v>
                </c:pt>
                <c:pt idx="13450">
                  <c:v>107.59999999998843</c:v>
                </c:pt>
                <c:pt idx="13451">
                  <c:v>107.60799999998839</c:v>
                </c:pt>
                <c:pt idx="13452">
                  <c:v>107.61599999998839</c:v>
                </c:pt>
                <c:pt idx="13453">
                  <c:v>107.62399999998838</c:v>
                </c:pt>
                <c:pt idx="13454">
                  <c:v>107.63199999998839</c:v>
                </c:pt>
                <c:pt idx="13455">
                  <c:v>107.63999999998839</c:v>
                </c:pt>
                <c:pt idx="13456">
                  <c:v>107.6479999999884</c:v>
                </c:pt>
                <c:pt idx="13457">
                  <c:v>107.65599999998837</c:v>
                </c:pt>
                <c:pt idx="13458">
                  <c:v>107.66399999998836</c:v>
                </c:pt>
                <c:pt idx="13459">
                  <c:v>107.67199999998836</c:v>
                </c:pt>
                <c:pt idx="13460">
                  <c:v>107.67999999998835</c:v>
                </c:pt>
                <c:pt idx="13461">
                  <c:v>107.68799999998836</c:v>
                </c:pt>
                <c:pt idx="13462">
                  <c:v>107.69599999998836</c:v>
                </c:pt>
                <c:pt idx="13463">
                  <c:v>107.70399999998837</c:v>
                </c:pt>
                <c:pt idx="13464">
                  <c:v>107.71199999998838</c:v>
                </c:pt>
                <c:pt idx="13465">
                  <c:v>107.71999999998837</c:v>
                </c:pt>
                <c:pt idx="13466">
                  <c:v>107.72799999998836</c:v>
                </c:pt>
                <c:pt idx="13467">
                  <c:v>107.73599999998832</c:v>
                </c:pt>
                <c:pt idx="13468">
                  <c:v>107.74399999998835</c:v>
                </c:pt>
                <c:pt idx="13469">
                  <c:v>107.75199999998834</c:v>
                </c:pt>
                <c:pt idx="13470">
                  <c:v>107.75999999998832</c:v>
                </c:pt>
                <c:pt idx="13471">
                  <c:v>107.76799999998835</c:v>
                </c:pt>
                <c:pt idx="13472">
                  <c:v>107.7759999999883</c:v>
                </c:pt>
                <c:pt idx="13473">
                  <c:v>107.78399999998832</c:v>
                </c:pt>
                <c:pt idx="13474">
                  <c:v>107.79199999998833</c:v>
                </c:pt>
                <c:pt idx="13475">
                  <c:v>107.79999999998832</c:v>
                </c:pt>
                <c:pt idx="13476">
                  <c:v>107.80799999998831</c:v>
                </c:pt>
                <c:pt idx="13477">
                  <c:v>107.81599999998829</c:v>
                </c:pt>
                <c:pt idx="13478">
                  <c:v>107.82399999998827</c:v>
                </c:pt>
                <c:pt idx="13479">
                  <c:v>107.8319999999883</c:v>
                </c:pt>
                <c:pt idx="13480">
                  <c:v>107.83999999998829</c:v>
                </c:pt>
                <c:pt idx="13481">
                  <c:v>107.8479999999883</c:v>
                </c:pt>
                <c:pt idx="13482">
                  <c:v>107.85599999998826</c:v>
                </c:pt>
                <c:pt idx="13483">
                  <c:v>107.86399999998828</c:v>
                </c:pt>
                <c:pt idx="13484">
                  <c:v>107.87199999998826</c:v>
                </c:pt>
                <c:pt idx="13485">
                  <c:v>107.87999999998824</c:v>
                </c:pt>
                <c:pt idx="13486">
                  <c:v>107.88799999998827</c:v>
                </c:pt>
                <c:pt idx="13487">
                  <c:v>107.89599999998823</c:v>
                </c:pt>
                <c:pt idx="13488">
                  <c:v>107.90399999998826</c:v>
                </c:pt>
                <c:pt idx="13489">
                  <c:v>107.91199999998828</c:v>
                </c:pt>
                <c:pt idx="13490">
                  <c:v>107.91999999998826</c:v>
                </c:pt>
                <c:pt idx="13491">
                  <c:v>107.92799999998824</c:v>
                </c:pt>
                <c:pt idx="13492">
                  <c:v>107.93599999998824</c:v>
                </c:pt>
                <c:pt idx="13493">
                  <c:v>107.94399999998826</c:v>
                </c:pt>
                <c:pt idx="13494">
                  <c:v>107.95199999998823</c:v>
                </c:pt>
                <c:pt idx="13495">
                  <c:v>107.95999999998823</c:v>
                </c:pt>
                <c:pt idx="13496">
                  <c:v>107.96799999998824</c:v>
                </c:pt>
                <c:pt idx="13497">
                  <c:v>107.97599999998819</c:v>
                </c:pt>
                <c:pt idx="13498">
                  <c:v>107.98399999998821</c:v>
                </c:pt>
                <c:pt idx="13499">
                  <c:v>107.99199999998824</c:v>
                </c:pt>
                <c:pt idx="13500">
                  <c:v>107.99999999998822</c:v>
                </c:pt>
                <c:pt idx="13501">
                  <c:v>108.0079999999882</c:v>
                </c:pt>
                <c:pt idx="13502">
                  <c:v>108.0159999999882</c:v>
                </c:pt>
                <c:pt idx="13503">
                  <c:v>108.02399999998816</c:v>
                </c:pt>
                <c:pt idx="13504">
                  <c:v>108.03199999998819</c:v>
                </c:pt>
                <c:pt idx="13505">
                  <c:v>108.03999999998818</c:v>
                </c:pt>
                <c:pt idx="13506">
                  <c:v>108.04799999998821</c:v>
                </c:pt>
                <c:pt idx="13507">
                  <c:v>108.05599999998816</c:v>
                </c:pt>
                <c:pt idx="13508">
                  <c:v>108.06399999998817</c:v>
                </c:pt>
                <c:pt idx="13509">
                  <c:v>108.07199999998817</c:v>
                </c:pt>
                <c:pt idx="13510">
                  <c:v>108.07999999998813</c:v>
                </c:pt>
                <c:pt idx="13511">
                  <c:v>108.08799999998816</c:v>
                </c:pt>
                <c:pt idx="13512">
                  <c:v>108.09599999998812</c:v>
                </c:pt>
                <c:pt idx="13513">
                  <c:v>108.10399999998812</c:v>
                </c:pt>
                <c:pt idx="13514">
                  <c:v>108.11199999998814</c:v>
                </c:pt>
                <c:pt idx="13515">
                  <c:v>108.11999999998812</c:v>
                </c:pt>
                <c:pt idx="13516">
                  <c:v>108.12799999998812</c:v>
                </c:pt>
                <c:pt idx="13517">
                  <c:v>108.1359999999881</c:v>
                </c:pt>
                <c:pt idx="13518">
                  <c:v>108.14399999998813</c:v>
                </c:pt>
                <c:pt idx="13519">
                  <c:v>108.15199999998809</c:v>
                </c:pt>
                <c:pt idx="13520">
                  <c:v>108.15999999998809</c:v>
                </c:pt>
                <c:pt idx="13521">
                  <c:v>108.16799999998811</c:v>
                </c:pt>
                <c:pt idx="13522">
                  <c:v>108.17599999998808</c:v>
                </c:pt>
                <c:pt idx="13523">
                  <c:v>108.18399999998807</c:v>
                </c:pt>
                <c:pt idx="13524">
                  <c:v>108.1919999999881</c:v>
                </c:pt>
                <c:pt idx="13525">
                  <c:v>108.19999999998809</c:v>
                </c:pt>
                <c:pt idx="13526">
                  <c:v>108.2079999999881</c:v>
                </c:pt>
                <c:pt idx="13527">
                  <c:v>108.21599999998809</c:v>
                </c:pt>
                <c:pt idx="13528">
                  <c:v>108.22399999998808</c:v>
                </c:pt>
                <c:pt idx="13529">
                  <c:v>108.2319999999881</c:v>
                </c:pt>
                <c:pt idx="13530">
                  <c:v>108.23999999998807</c:v>
                </c:pt>
                <c:pt idx="13531">
                  <c:v>108.2479999999881</c:v>
                </c:pt>
                <c:pt idx="13532">
                  <c:v>108.25599999998803</c:v>
                </c:pt>
                <c:pt idx="13533">
                  <c:v>108.26399999998806</c:v>
                </c:pt>
                <c:pt idx="13534">
                  <c:v>108.27199999998805</c:v>
                </c:pt>
                <c:pt idx="13535">
                  <c:v>108.27999999998802</c:v>
                </c:pt>
                <c:pt idx="13536">
                  <c:v>108.28799999998805</c:v>
                </c:pt>
                <c:pt idx="13537">
                  <c:v>108.29599999998804</c:v>
                </c:pt>
                <c:pt idx="13538">
                  <c:v>108.30399999998802</c:v>
                </c:pt>
                <c:pt idx="13539">
                  <c:v>108.31199999998803</c:v>
                </c:pt>
                <c:pt idx="13540">
                  <c:v>108.31999999998803</c:v>
                </c:pt>
                <c:pt idx="13541">
                  <c:v>108.32799999998799</c:v>
                </c:pt>
                <c:pt idx="13542">
                  <c:v>108.33599999998799</c:v>
                </c:pt>
                <c:pt idx="13543">
                  <c:v>108.34399999998801</c:v>
                </c:pt>
                <c:pt idx="13544">
                  <c:v>108.35199999998801</c:v>
                </c:pt>
                <c:pt idx="13545">
                  <c:v>108.35999999998799</c:v>
                </c:pt>
                <c:pt idx="13546">
                  <c:v>108.367999999988</c:v>
                </c:pt>
                <c:pt idx="13547">
                  <c:v>108.37599999998797</c:v>
                </c:pt>
                <c:pt idx="13548">
                  <c:v>108.38399999998796</c:v>
                </c:pt>
                <c:pt idx="13549">
                  <c:v>108.39199999998799</c:v>
                </c:pt>
                <c:pt idx="13550">
                  <c:v>108.39999999998798</c:v>
                </c:pt>
                <c:pt idx="13551">
                  <c:v>108.40799999998801</c:v>
                </c:pt>
                <c:pt idx="13552">
                  <c:v>108.41599999998799</c:v>
                </c:pt>
                <c:pt idx="13553">
                  <c:v>108.42399999998797</c:v>
                </c:pt>
                <c:pt idx="13554">
                  <c:v>108.43199999998799</c:v>
                </c:pt>
                <c:pt idx="13555">
                  <c:v>108.43999999998798</c:v>
                </c:pt>
                <c:pt idx="13556">
                  <c:v>108.44799999998799</c:v>
                </c:pt>
                <c:pt idx="13557">
                  <c:v>108.45599999998792</c:v>
                </c:pt>
                <c:pt idx="13558">
                  <c:v>108.46399999998795</c:v>
                </c:pt>
                <c:pt idx="13559">
                  <c:v>108.47199999998794</c:v>
                </c:pt>
                <c:pt idx="13560">
                  <c:v>108.47999999998792</c:v>
                </c:pt>
                <c:pt idx="13561">
                  <c:v>108.48799999998795</c:v>
                </c:pt>
                <c:pt idx="13562">
                  <c:v>108.49599999998793</c:v>
                </c:pt>
                <c:pt idx="13563">
                  <c:v>108.50399999998793</c:v>
                </c:pt>
                <c:pt idx="13564">
                  <c:v>108.51199999998794</c:v>
                </c:pt>
                <c:pt idx="13565">
                  <c:v>108.51999999998792</c:v>
                </c:pt>
                <c:pt idx="13566">
                  <c:v>108.52799999998791</c:v>
                </c:pt>
                <c:pt idx="13567">
                  <c:v>108.53599999998789</c:v>
                </c:pt>
                <c:pt idx="13568">
                  <c:v>108.54399999998792</c:v>
                </c:pt>
                <c:pt idx="13569">
                  <c:v>108.5519999999879</c:v>
                </c:pt>
                <c:pt idx="13570">
                  <c:v>108.55999999998789</c:v>
                </c:pt>
                <c:pt idx="13571">
                  <c:v>108.5679999999879</c:v>
                </c:pt>
                <c:pt idx="13572">
                  <c:v>108.57599999998786</c:v>
                </c:pt>
                <c:pt idx="13573">
                  <c:v>108.58399999998788</c:v>
                </c:pt>
                <c:pt idx="13574">
                  <c:v>108.59199999998791</c:v>
                </c:pt>
                <c:pt idx="13575">
                  <c:v>108.59999999998787</c:v>
                </c:pt>
                <c:pt idx="13576">
                  <c:v>108.60799999998787</c:v>
                </c:pt>
                <c:pt idx="13577">
                  <c:v>108.61599999998786</c:v>
                </c:pt>
                <c:pt idx="13578">
                  <c:v>108.62399999998783</c:v>
                </c:pt>
                <c:pt idx="13579">
                  <c:v>108.63199999998785</c:v>
                </c:pt>
                <c:pt idx="13580">
                  <c:v>108.63999999998782</c:v>
                </c:pt>
                <c:pt idx="13581">
                  <c:v>108.64799999998785</c:v>
                </c:pt>
                <c:pt idx="13582">
                  <c:v>108.65599999998781</c:v>
                </c:pt>
                <c:pt idx="13583">
                  <c:v>108.66399999998782</c:v>
                </c:pt>
                <c:pt idx="13584">
                  <c:v>108.6719999999878</c:v>
                </c:pt>
                <c:pt idx="13585">
                  <c:v>108.6799999999878</c:v>
                </c:pt>
                <c:pt idx="13586">
                  <c:v>108.68799999998782</c:v>
                </c:pt>
                <c:pt idx="13587">
                  <c:v>108.69599999998779</c:v>
                </c:pt>
                <c:pt idx="13588">
                  <c:v>108.70399999998781</c:v>
                </c:pt>
                <c:pt idx="13589">
                  <c:v>108.71199999998784</c:v>
                </c:pt>
                <c:pt idx="13590">
                  <c:v>108.71999999998783</c:v>
                </c:pt>
                <c:pt idx="13591">
                  <c:v>108.7279999999878</c:v>
                </c:pt>
                <c:pt idx="13592">
                  <c:v>108.7359999999878</c:v>
                </c:pt>
                <c:pt idx="13593">
                  <c:v>108.74399999998781</c:v>
                </c:pt>
                <c:pt idx="13594">
                  <c:v>108.75199999998779</c:v>
                </c:pt>
                <c:pt idx="13595">
                  <c:v>108.75999999998778</c:v>
                </c:pt>
                <c:pt idx="13596">
                  <c:v>108.76799999998781</c:v>
                </c:pt>
                <c:pt idx="13597">
                  <c:v>108.77599999998776</c:v>
                </c:pt>
                <c:pt idx="13598">
                  <c:v>108.78399999998777</c:v>
                </c:pt>
                <c:pt idx="13599">
                  <c:v>108.79199999998779</c:v>
                </c:pt>
                <c:pt idx="13600">
                  <c:v>108.79999999998778</c:v>
                </c:pt>
                <c:pt idx="13601">
                  <c:v>108.80799999998776</c:v>
                </c:pt>
                <c:pt idx="13602">
                  <c:v>108.81599999998772</c:v>
                </c:pt>
                <c:pt idx="13603">
                  <c:v>108.82399999998772</c:v>
                </c:pt>
                <c:pt idx="13604">
                  <c:v>108.83199999998774</c:v>
                </c:pt>
                <c:pt idx="13605">
                  <c:v>108.83999999998774</c:v>
                </c:pt>
                <c:pt idx="13606">
                  <c:v>108.84799999998776</c:v>
                </c:pt>
                <c:pt idx="13607">
                  <c:v>108.8559999999877</c:v>
                </c:pt>
                <c:pt idx="13608">
                  <c:v>108.86399999998773</c:v>
                </c:pt>
                <c:pt idx="13609">
                  <c:v>108.87199999998769</c:v>
                </c:pt>
                <c:pt idx="13610">
                  <c:v>108.87999999998769</c:v>
                </c:pt>
                <c:pt idx="13611">
                  <c:v>108.88799999998771</c:v>
                </c:pt>
                <c:pt idx="13612">
                  <c:v>108.89599999998769</c:v>
                </c:pt>
                <c:pt idx="13613">
                  <c:v>108.90399999998772</c:v>
                </c:pt>
                <c:pt idx="13614">
                  <c:v>108.91199999998773</c:v>
                </c:pt>
                <c:pt idx="13615">
                  <c:v>108.91999999998772</c:v>
                </c:pt>
                <c:pt idx="13616">
                  <c:v>108.9279999999877</c:v>
                </c:pt>
                <c:pt idx="13617">
                  <c:v>108.93599999998769</c:v>
                </c:pt>
                <c:pt idx="13618">
                  <c:v>108.94399999998771</c:v>
                </c:pt>
                <c:pt idx="13619">
                  <c:v>108.95199999998771</c:v>
                </c:pt>
                <c:pt idx="13620">
                  <c:v>108.95999999998767</c:v>
                </c:pt>
                <c:pt idx="13621">
                  <c:v>108.9679999999877</c:v>
                </c:pt>
                <c:pt idx="13622">
                  <c:v>108.97599999998766</c:v>
                </c:pt>
                <c:pt idx="13623">
                  <c:v>108.98399999998767</c:v>
                </c:pt>
                <c:pt idx="13624">
                  <c:v>108.99199999998768</c:v>
                </c:pt>
                <c:pt idx="13625">
                  <c:v>108.99999999998766</c:v>
                </c:pt>
                <c:pt idx="13626">
                  <c:v>109.00799999998765</c:v>
                </c:pt>
                <c:pt idx="13627">
                  <c:v>109.01599999998764</c:v>
                </c:pt>
                <c:pt idx="13628">
                  <c:v>109.02399999998762</c:v>
                </c:pt>
                <c:pt idx="13629">
                  <c:v>109.03199999998763</c:v>
                </c:pt>
                <c:pt idx="13630">
                  <c:v>109.03999999998763</c:v>
                </c:pt>
                <c:pt idx="13631">
                  <c:v>109.04799999998764</c:v>
                </c:pt>
                <c:pt idx="13632">
                  <c:v>109.05599999998759</c:v>
                </c:pt>
                <c:pt idx="13633">
                  <c:v>109.06399999998762</c:v>
                </c:pt>
                <c:pt idx="13634">
                  <c:v>109.07199999998761</c:v>
                </c:pt>
                <c:pt idx="13635">
                  <c:v>109.07999999998759</c:v>
                </c:pt>
                <c:pt idx="13636">
                  <c:v>109.0879999999876</c:v>
                </c:pt>
                <c:pt idx="13637">
                  <c:v>109.0959999999876</c:v>
                </c:pt>
                <c:pt idx="13638">
                  <c:v>109.10399999998756</c:v>
                </c:pt>
                <c:pt idx="13639">
                  <c:v>109.11199999998759</c:v>
                </c:pt>
                <c:pt idx="13640">
                  <c:v>109.11999999998758</c:v>
                </c:pt>
                <c:pt idx="13641">
                  <c:v>109.12799999998758</c:v>
                </c:pt>
                <c:pt idx="13642">
                  <c:v>109.13599999998756</c:v>
                </c:pt>
                <c:pt idx="13643">
                  <c:v>109.14399999998757</c:v>
                </c:pt>
                <c:pt idx="13644">
                  <c:v>109.15199999998757</c:v>
                </c:pt>
                <c:pt idx="13645">
                  <c:v>109.15999999998753</c:v>
                </c:pt>
                <c:pt idx="13646">
                  <c:v>109.16799999998756</c:v>
                </c:pt>
                <c:pt idx="13647">
                  <c:v>109.17599999998751</c:v>
                </c:pt>
                <c:pt idx="13648">
                  <c:v>109.18399999998752</c:v>
                </c:pt>
                <c:pt idx="13649">
                  <c:v>109.19199999998754</c:v>
                </c:pt>
                <c:pt idx="13650">
                  <c:v>109.19999999998754</c:v>
                </c:pt>
                <c:pt idx="13651">
                  <c:v>109.20799999998756</c:v>
                </c:pt>
                <c:pt idx="13652">
                  <c:v>109.21599999998753</c:v>
                </c:pt>
                <c:pt idx="13653">
                  <c:v>109.22399999998753</c:v>
                </c:pt>
                <c:pt idx="13654">
                  <c:v>109.23199999998754</c:v>
                </c:pt>
                <c:pt idx="13655">
                  <c:v>109.23999999998752</c:v>
                </c:pt>
                <c:pt idx="13656">
                  <c:v>109.24799999998754</c:v>
                </c:pt>
                <c:pt idx="13657">
                  <c:v>109.25599999998749</c:v>
                </c:pt>
                <c:pt idx="13658">
                  <c:v>109.26399999998752</c:v>
                </c:pt>
                <c:pt idx="13659">
                  <c:v>109.2719999999875</c:v>
                </c:pt>
                <c:pt idx="13660">
                  <c:v>109.2799999999875</c:v>
                </c:pt>
                <c:pt idx="13661">
                  <c:v>109.28799999998751</c:v>
                </c:pt>
                <c:pt idx="13662">
                  <c:v>109.29599999998749</c:v>
                </c:pt>
                <c:pt idx="13663">
                  <c:v>109.30399999998748</c:v>
                </c:pt>
                <c:pt idx="13664">
                  <c:v>109.31199999998751</c:v>
                </c:pt>
                <c:pt idx="13665">
                  <c:v>109.31999999998747</c:v>
                </c:pt>
                <c:pt idx="13666">
                  <c:v>109.32799999998747</c:v>
                </c:pt>
                <c:pt idx="13667">
                  <c:v>109.33599999998746</c:v>
                </c:pt>
                <c:pt idx="13668">
                  <c:v>109.34399999998747</c:v>
                </c:pt>
                <c:pt idx="13669">
                  <c:v>109.35199999998746</c:v>
                </c:pt>
                <c:pt idx="13670">
                  <c:v>109.35999999998742</c:v>
                </c:pt>
                <c:pt idx="13671">
                  <c:v>109.36799999998745</c:v>
                </c:pt>
                <c:pt idx="13672">
                  <c:v>109.37599999998741</c:v>
                </c:pt>
                <c:pt idx="13673">
                  <c:v>109.38399999998742</c:v>
                </c:pt>
                <c:pt idx="13674">
                  <c:v>109.39199999998745</c:v>
                </c:pt>
                <c:pt idx="13675">
                  <c:v>109.39999999998743</c:v>
                </c:pt>
                <c:pt idx="13676">
                  <c:v>109.40799999998744</c:v>
                </c:pt>
                <c:pt idx="13677">
                  <c:v>109.41599999998743</c:v>
                </c:pt>
                <c:pt idx="13678">
                  <c:v>109.42399999998742</c:v>
                </c:pt>
                <c:pt idx="13679">
                  <c:v>109.43199999998744</c:v>
                </c:pt>
                <c:pt idx="13680">
                  <c:v>109.43999999998744</c:v>
                </c:pt>
                <c:pt idx="13681">
                  <c:v>109.44799999998743</c:v>
                </c:pt>
                <c:pt idx="13682">
                  <c:v>109.4559999999874</c:v>
                </c:pt>
                <c:pt idx="13683">
                  <c:v>109.46399999998741</c:v>
                </c:pt>
                <c:pt idx="13684">
                  <c:v>109.47199999998739</c:v>
                </c:pt>
                <c:pt idx="13685">
                  <c:v>109.47999999998738</c:v>
                </c:pt>
                <c:pt idx="13686">
                  <c:v>109.48799999998741</c:v>
                </c:pt>
                <c:pt idx="13687">
                  <c:v>109.4959999999874</c:v>
                </c:pt>
                <c:pt idx="13688">
                  <c:v>109.50399999998737</c:v>
                </c:pt>
                <c:pt idx="13689">
                  <c:v>109.5119999999874</c:v>
                </c:pt>
                <c:pt idx="13690">
                  <c:v>109.51999999998738</c:v>
                </c:pt>
                <c:pt idx="13691">
                  <c:v>109.52799999998736</c:v>
                </c:pt>
                <c:pt idx="13692">
                  <c:v>109.53599999998735</c:v>
                </c:pt>
                <c:pt idx="13693">
                  <c:v>109.54399999998736</c:v>
                </c:pt>
                <c:pt idx="13694">
                  <c:v>109.55199999998734</c:v>
                </c:pt>
                <c:pt idx="13695">
                  <c:v>109.55999999998734</c:v>
                </c:pt>
                <c:pt idx="13696">
                  <c:v>109.56799999998736</c:v>
                </c:pt>
                <c:pt idx="13697">
                  <c:v>109.5759999999873</c:v>
                </c:pt>
                <c:pt idx="13698">
                  <c:v>109.58399999998733</c:v>
                </c:pt>
                <c:pt idx="13699">
                  <c:v>109.59199999998734</c:v>
                </c:pt>
                <c:pt idx="13700">
                  <c:v>109.59999999998732</c:v>
                </c:pt>
                <c:pt idx="13701">
                  <c:v>109.60799999998731</c:v>
                </c:pt>
                <c:pt idx="13702">
                  <c:v>109.61599999998731</c:v>
                </c:pt>
                <c:pt idx="13703">
                  <c:v>109.62399999998729</c:v>
                </c:pt>
                <c:pt idx="13704">
                  <c:v>109.6319999999873</c:v>
                </c:pt>
                <c:pt idx="13705">
                  <c:v>109.6399999999873</c:v>
                </c:pt>
                <c:pt idx="13706">
                  <c:v>109.64799999998731</c:v>
                </c:pt>
                <c:pt idx="13707">
                  <c:v>109.65599999998726</c:v>
                </c:pt>
                <c:pt idx="13708">
                  <c:v>109.66399999998728</c:v>
                </c:pt>
                <c:pt idx="13709">
                  <c:v>109.67199999998726</c:v>
                </c:pt>
                <c:pt idx="13710">
                  <c:v>109.67999999998726</c:v>
                </c:pt>
                <c:pt idx="13711">
                  <c:v>109.68799999998727</c:v>
                </c:pt>
                <c:pt idx="13712">
                  <c:v>109.69599999998727</c:v>
                </c:pt>
                <c:pt idx="13713">
                  <c:v>109.70399999998727</c:v>
                </c:pt>
                <c:pt idx="13714">
                  <c:v>109.71199999998728</c:v>
                </c:pt>
                <c:pt idx="13715">
                  <c:v>109.71999999998727</c:v>
                </c:pt>
                <c:pt idx="13716">
                  <c:v>109.72799999998725</c:v>
                </c:pt>
                <c:pt idx="13717">
                  <c:v>109.73599999998724</c:v>
                </c:pt>
                <c:pt idx="13718">
                  <c:v>109.74399999998727</c:v>
                </c:pt>
                <c:pt idx="13719">
                  <c:v>109.75199999998725</c:v>
                </c:pt>
                <c:pt idx="13720">
                  <c:v>109.75999999998723</c:v>
                </c:pt>
                <c:pt idx="13721">
                  <c:v>109.76799999998725</c:v>
                </c:pt>
                <c:pt idx="13722">
                  <c:v>109.77599999998719</c:v>
                </c:pt>
                <c:pt idx="13723">
                  <c:v>109.78399999998722</c:v>
                </c:pt>
                <c:pt idx="13724">
                  <c:v>109.79199999998724</c:v>
                </c:pt>
                <c:pt idx="13725">
                  <c:v>109.79999999998724</c:v>
                </c:pt>
                <c:pt idx="13726">
                  <c:v>109.8079999999872</c:v>
                </c:pt>
                <c:pt idx="13727">
                  <c:v>109.8159999999872</c:v>
                </c:pt>
                <c:pt idx="13728">
                  <c:v>109.82399999998719</c:v>
                </c:pt>
                <c:pt idx="13729">
                  <c:v>109.8319999999872</c:v>
                </c:pt>
                <c:pt idx="13730">
                  <c:v>109.83999999998719</c:v>
                </c:pt>
                <c:pt idx="13731">
                  <c:v>109.84799999998721</c:v>
                </c:pt>
                <c:pt idx="13732">
                  <c:v>109.85599999998716</c:v>
                </c:pt>
                <c:pt idx="13733">
                  <c:v>109.86399999998717</c:v>
                </c:pt>
                <c:pt idx="13734">
                  <c:v>109.87199999998717</c:v>
                </c:pt>
                <c:pt idx="13735">
                  <c:v>109.87999999998713</c:v>
                </c:pt>
                <c:pt idx="13736">
                  <c:v>109.88799999998716</c:v>
                </c:pt>
                <c:pt idx="13737">
                  <c:v>109.89599999998715</c:v>
                </c:pt>
                <c:pt idx="13738">
                  <c:v>109.90399999998716</c:v>
                </c:pt>
                <c:pt idx="13739">
                  <c:v>109.91199999998719</c:v>
                </c:pt>
                <c:pt idx="13740">
                  <c:v>109.91999999998717</c:v>
                </c:pt>
                <c:pt idx="13741">
                  <c:v>109.92799999998716</c:v>
                </c:pt>
                <c:pt idx="13742">
                  <c:v>109.93599999998713</c:v>
                </c:pt>
                <c:pt idx="13743">
                  <c:v>109.94399999998716</c:v>
                </c:pt>
                <c:pt idx="13744">
                  <c:v>109.95199999998714</c:v>
                </c:pt>
                <c:pt idx="13745">
                  <c:v>109.95999999998712</c:v>
                </c:pt>
                <c:pt idx="13746">
                  <c:v>109.96799999998714</c:v>
                </c:pt>
                <c:pt idx="13747">
                  <c:v>109.97599999998711</c:v>
                </c:pt>
                <c:pt idx="13748">
                  <c:v>109.98399999998713</c:v>
                </c:pt>
                <c:pt idx="13749">
                  <c:v>109.99199999998713</c:v>
                </c:pt>
                <c:pt idx="13750">
                  <c:v>109.99999999998712</c:v>
                </c:pt>
                <c:pt idx="13751">
                  <c:v>110.00799999998711</c:v>
                </c:pt>
                <c:pt idx="13752">
                  <c:v>110.01599999998709</c:v>
                </c:pt>
                <c:pt idx="13753">
                  <c:v>110.02399999998708</c:v>
                </c:pt>
                <c:pt idx="13754">
                  <c:v>110.03199999998711</c:v>
                </c:pt>
                <c:pt idx="13755">
                  <c:v>110.03999999998709</c:v>
                </c:pt>
                <c:pt idx="13756">
                  <c:v>110.0479999999871</c:v>
                </c:pt>
                <c:pt idx="13757">
                  <c:v>110.05599999998707</c:v>
                </c:pt>
                <c:pt idx="13758">
                  <c:v>110.06399999998708</c:v>
                </c:pt>
                <c:pt idx="13759">
                  <c:v>110.07199999998706</c:v>
                </c:pt>
                <c:pt idx="13760">
                  <c:v>110.07999999998702</c:v>
                </c:pt>
                <c:pt idx="13761">
                  <c:v>110.08799999998705</c:v>
                </c:pt>
                <c:pt idx="13762">
                  <c:v>110.09599999998704</c:v>
                </c:pt>
                <c:pt idx="13763">
                  <c:v>110.10399999998702</c:v>
                </c:pt>
                <c:pt idx="13764">
                  <c:v>110.11199999998705</c:v>
                </c:pt>
                <c:pt idx="13765">
                  <c:v>110.11999999998703</c:v>
                </c:pt>
                <c:pt idx="13766">
                  <c:v>110.12799999998703</c:v>
                </c:pt>
                <c:pt idx="13767">
                  <c:v>110.13599999998698</c:v>
                </c:pt>
                <c:pt idx="13768">
                  <c:v>110.14399999998699</c:v>
                </c:pt>
                <c:pt idx="13769">
                  <c:v>110.15199999998698</c:v>
                </c:pt>
                <c:pt idx="13770">
                  <c:v>110.15999999998698</c:v>
                </c:pt>
                <c:pt idx="13771">
                  <c:v>110.16799999998699</c:v>
                </c:pt>
                <c:pt idx="13772">
                  <c:v>110.17599999998694</c:v>
                </c:pt>
                <c:pt idx="13773">
                  <c:v>110.18399999998697</c:v>
                </c:pt>
                <c:pt idx="13774">
                  <c:v>110.19199999998696</c:v>
                </c:pt>
                <c:pt idx="13775">
                  <c:v>110.19999999998696</c:v>
                </c:pt>
                <c:pt idx="13776">
                  <c:v>110.20799999998698</c:v>
                </c:pt>
                <c:pt idx="13777">
                  <c:v>110.21599999998696</c:v>
                </c:pt>
                <c:pt idx="13778">
                  <c:v>110.22399999998694</c:v>
                </c:pt>
                <c:pt idx="13779">
                  <c:v>110.23199999998697</c:v>
                </c:pt>
                <c:pt idx="13780">
                  <c:v>110.23999999998696</c:v>
                </c:pt>
                <c:pt idx="13781">
                  <c:v>110.24799999998696</c:v>
                </c:pt>
                <c:pt idx="13782">
                  <c:v>110.25599999998693</c:v>
                </c:pt>
                <c:pt idx="13783">
                  <c:v>110.26399999998692</c:v>
                </c:pt>
                <c:pt idx="13784">
                  <c:v>110.27199999998692</c:v>
                </c:pt>
                <c:pt idx="13785">
                  <c:v>110.27999999998691</c:v>
                </c:pt>
                <c:pt idx="13786">
                  <c:v>110.28799999998692</c:v>
                </c:pt>
                <c:pt idx="13787">
                  <c:v>110.2959999999869</c:v>
                </c:pt>
                <c:pt idx="13788">
                  <c:v>110.3039999999869</c:v>
                </c:pt>
                <c:pt idx="13789">
                  <c:v>110.31199999998692</c:v>
                </c:pt>
                <c:pt idx="13790">
                  <c:v>110.31999999998689</c:v>
                </c:pt>
                <c:pt idx="13791">
                  <c:v>110.32799999998689</c:v>
                </c:pt>
                <c:pt idx="13792">
                  <c:v>110.33599999998688</c:v>
                </c:pt>
                <c:pt idx="13793">
                  <c:v>110.34399999998689</c:v>
                </c:pt>
                <c:pt idx="13794">
                  <c:v>110.35199999998687</c:v>
                </c:pt>
                <c:pt idx="13795">
                  <c:v>110.35999999998687</c:v>
                </c:pt>
                <c:pt idx="13796">
                  <c:v>110.36799999998686</c:v>
                </c:pt>
                <c:pt idx="13797">
                  <c:v>110.37599999998685</c:v>
                </c:pt>
                <c:pt idx="13798">
                  <c:v>110.38399999998686</c:v>
                </c:pt>
                <c:pt idx="13799">
                  <c:v>110.39199999998688</c:v>
                </c:pt>
                <c:pt idx="13800">
                  <c:v>110.39999999998686</c:v>
                </c:pt>
                <c:pt idx="13801">
                  <c:v>110.40799999998687</c:v>
                </c:pt>
                <c:pt idx="13802">
                  <c:v>110.41599999998687</c:v>
                </c:pt>
                <c:pt idx="13803">
                  <c:v>110.42399999998683</c:v>
                </c:pt>
                <c:pt idx="13804">
                  <c:v>110.43199999998686</c:v>
                </c:pt>
                <c:pt idx="13805">
                  <c:v>110.43999999998682</c:v>
                </c:pt>
                <c:pt idx="13806">
                  <c:v>110.44799999998685</c:v>
                </c:pt>
                <c:pt idx="13807">
                  <c:v>110.45599999998682</c:v>
                </c:pt>
                <c:pt idx="13808">
                  <c:v>110.46399999998684</c:v>
                </c:pt>
                <c:pt idx="13809">
                  <c:v>110.47199999998682</c:v>
                </c:pt>
                <c:pt idx="13810">
                  <c:v>110.4799999999868</c:v>
                </c:pt>
                <c:pt idx="13811">
                  <c:v>110.48799999998683</c:v>
                </c:pt>
                <c:pt idx="13812">
                  <c:v>110.49599999998679</c:v>
                </c:pt>
                <c:pt idx="13813">
                  <c:v>110.50399999998679</c:v>
                </c:pt>
                <c:pt idx="13814">
                  <c:v>110.51199999998681</c:v>
                </c:pt>
                <c:pt idx="13815">
                  <c:v>110.51999999998679</c:v>
                </c:pt>
                <c:pt idx="13816">
                  <c:v>110.52799999998679</c:v>
                </c:pt>
                <c:pt idx="13817">
                  <c:v>110.53599999998677</c:v>
                </c:pt>
                <c:pt idx="13818">
                  <c:v>110.5439999999868</c:v>
                </c:pt>
                <c:pt idx="13819">
                  <c:v>110.55199999998676</c:v>
                </c:pt>
                <c:pt idx="13820">
                  <c:v>110.55999999998676</c:v>
                </c:pt>
                <c:pt idx="13821">
                  <c:v>110.56799999998678</c:v>
                </c:pt>
                <c:pt idx="13822">
                  <c:v>110.57599999998675</c:v>
                </c:pt>
                <c:pt idx="13823">
                  <c:v>110.58399999998674</c:v>
                </c:pt>
                <c:pt idx="13824">
                  <c:v>110.59199999998677</c:v>
                </c:pt>
                <c:pt idx="13825">
                  <c:v>110.59999999998676</c:v>
                </c:pt>
                <c:pt idx="13826">
                  <c:v>110.60799999998673</c:v>
                </c:pt>
                <c:pt idx="13827">
                  <c:v>110.61599999998673</c:v>
                </c:pt>
                <c:pt idx="13828">
                  <c:v>110.62399999998671</c:v>
                </c:pt>
                <c:pt idx="13829">
                  <c:v>110.63199999998672</c:v>
                </c:pt>
                <c:pt idx="13830">
                  <c:v>110.63999999998671</c:v>
                </c:pt>
                <c:pt idx="13831">
                  <c:v>110.64799999998672</c:v>
                </c:pt>
                <c:pt idx="13832">
                  <c:v>110.65599999998668</c:v>
                </c:pt>
                <c:pt idx="13833">
                  <c:v>110.6639999999867</c:v>
                </c:pt>
                <c:pt idx="13834">
                  <c:v>110.6719999999867</c:v>
                </c:pt>
                <c:pt idx="13835">
                  <c:v>110.67999999998668</c:v>
                </c:pt>
                <c:pt idx="13836">
                  <c:v>110.68799999998669</c:v>
                </c:pt>
                <c:pt idx="13837">
                  <c:v>110.69599999998668</c:v>
                </c:pt>
                <c:pt idx="13838">
                  <c:v>110.70399999998669</c:v>
                </c:pt>
                <c:pt idx="13839">
                  <c:v>110.7119999999867</c:v>
                </c:pt>
                <c:pt idx="13840">
                  <c:v>110.7199999999867</c:v>
                </c:pt>
                <c:pt idx="13841">
                  <c:v>110.72799999998666</c:v>
                </c:pt>
                <c:pt idx="13842">
                  <c:v>110.73599999998666</c:v>
                </c:pt>
                <c:pt idx="13843">
                  <c:v>110.74399999998668</c:v>
                </c:pt>
                <c:pt idx="13844">
                  <c:v>110.75199999998668</c:v>
                </c:pt>
                <c:pt idx="13845">
                  <c:v>110.75999999998666</c:v>
                </c:pt>
                <c:pt idx="13846">
                  <c:v>110.76799999998667</c:v>
                </c:pt>
                <c:pt idx="13847">
                  <c:v>110.77599999998664</c:v>
                </c:pt>
                <c:pt idx="13848">
                  <c:v>110.78399999998663</c:v>
                </c:pt>
                <c:pt idx="13849">
                  <c:v>110.79199999998666</c:v>
                </c:pt>
                <c:pt idx="13850">
                  <c:v>110.79999999998662</c:v>
                </c:pt>
                <c:pt idx="13851">
                  <c:v>110.80799999998662</c:v>
                </c:pt>
                <c:pt idx="13852">
                  <c:v>110.81599999998662</c:v>
                </c:pt>
                <c:pt idx="13853">
                  <c:v>110.82399999998661</c:v>
                </c:pt>
                <c:pt idx="13854">
                  <c:v>110.83199999998662</c:v>
                </c:pt>
                <c:pt idx="13855">
                  <c:v>110.8399999999866</c:v>
                </c:pt>
                <c:pt idx="13856">
                  <c:v>110.84799999998663</c:v>
                </c:pt>
                <c:pt idx="13857">
                  <c:v>110.85599999998658</c:v>
                </c:pt>
                <c:pt idx="13858">
                  <c:v>110.86399999998659</c:v>
                </c:pt>
                <c:pt idx="13859">
                  <c:v>110.87199999998658</c:v>
                </c:pt>
                <c:pt idx="13860">
                  <c:v>110.87999999998658</c:v>
                </c:pt>
                <c:pt idx="13861">
                  <c:v>110.88799999998659</c:v>
                </c:pt>
                <c:pt idx="13862">
                  <c:v>110.89599999998657</c:v>
                </c:pt>
                <c:pt idx="13863">
                  <c:v>110.9039999999866</c:v>
                </c:pt>
                <c:pt idx="13864">
                  <c:v>110.91199999998661</c:v>
                </c:pt>
                <c:pt idx="13865">
                  <c:v>110.91999999998659</c:v>
                </c:pt>
                <c:pt idx="13866">
                  <c:v>110.92799999998658</c:v>
                </c:pt>
                <c:pt idx="13867">
                  <c:v>110.93599999998656</c:v>
                </c:pt>
                <c:pt idx="13868">
                  <c:v>110.94399999998657</c:v>
                </c:pt>
                <c:pt idx="13869">
                  <c:v>110.95199999998657</c:v>
                </c:pt>
                <c:pt idx="13870">
                  <c:v>110.95999999998656</c:v>
                </c:pt>
                <c:pt idx="13871">
                  <c:v>110.96799999998657</c:v>
                </c:pt>
                <c:pt idx="13872">
                  <c:v>110.97599999998653</c:v>
                </c:pt>
                <c:pt idx="13873">
                  <c:v>110.98399999998652</c:v>
                </c:pt>
                <c:pt idx="13874">
                  <c:v>110.99199999998655</c:v>
                </c:pt>
                <c:pt idx="13875">
                  <c:v>110.99999999998654</c:v>
                </c:pt>
                <c:pt idx="13876">
                  <c:v>111.00799999998652</c:v>
                </c:pt>
                <c:pt idx="13877">
                  <c:v>111.01599999998652</c:v>
                </c:pt>
                <c:pt idx="13878">
                  <c:v>111.0239999999865</c:v>
                </c:pt>
                <c:pt idx="13879">
                  <c:v>111.03199999998652</c:v>
                </c:pt>
                <c:pt idx="13880">
                  <c:v>111.03999999998649</c:v>
                </c:pt>
                <c:pt idx="13881">
                  <c:v>111.04799999998652</c:v>
                </c:pt>
                <c:pt idx="13882">
                  <c:v>111.05599999998648</c:v>
                </c:pt>
                <c:pt idx="13883">
                  <c:v>111.06399999998649</c:v>
                </c:pt>
                <c:pt idx="13884">
                  <c:v>111.07199999998647</c:v>
                </c:pt>
                <c:pt idx="13885">
                  <c:v>111.07999999998647</c:v>
                </c:pt>
                <c:pt idx="13886">
                  <c:v>111.08799999998649</c:v>
                </c:pt>
                <c:pt idx="13887">
                  <c:v>111.09599999998646</c:v>
                </c:pt>
                <c:pt idx="13888">
                  <c:v>111.10399999998646</c:v>
                </c:pt>
                <c:pt idx="13889">
                  <c:v>111.11199999998648</c:v>
                </c:pt>
                <c:pt idx="13890">
                  <c:v>111.11999999998646</c:v>
                </c:pt>
                <c:pt idx="13891">
                  <c:v>111.12799999998647</c:v>
                </c:pt>
                <c:pt idx="13892">
                  <c:v>111.13599999998648</c:v>
                </c:pt>
                <c:pt idx="13893">
                  <c:v>111.14399999998649</c:v>
                </c:pt>
                <c:pt idx="13894">
                  <c:v>111.1519999999865</c:v>
                </c:pt>
                <c:pt idx="13895">
                  <c:v>111.15999999998651</c:v>
                </c:pt>
                <c:pt idx="13896">
                  <c:v>111.16799999998652</c:v>
                </c:pt>
                <c:pt idx="13897">
                  <c:v>111.1759999999865</c:v>
                </c:pt>
                <c:pt idx="13898">
                  <c:v>111.18399999998654</c:v>
                </c:pt>
                <c:pt idx="13899">
                  <c:v>111.19199999998656</c:v>
                </c:pt>
                <c:pt idx="13900">
                  <c:v>111.19999999998656</c:v>
                </c:pt>
                <c:pt idx="13901">
                  <c:v>111.2079999999866</c:v>
                </c:pt>
                <c:pt idx="13902">
                  <c:v>111.21599999998659</c:v>
                </c:pt>
                <c:pt idx="13903">
                  <c:v>111.22399999998659</c:v>
                </c:pt>
                <c:pt idx="13904">
                  <c:v>111.23199999998663</c:v>
                </c:pt>
                <c:pt idx="13905">
                  <c:v>111.23999999998662</c:v>
                </c:pt>
                <c:pt idx="13906">
                  <c:v>111.24799999998665</c:v>
                </c:pt>
                <c:pt idx="13907">
                  <c:v>111.25599999998663</c:v>
                </c:pt>
                <c:pt idx="13908">
                  <c:v>111.26399999998667</c:v>
                </c:pt>
                <c:pt idx="13909">
                  <c:v>111.27199999998666</c:v>
                </c:pt>
                <c:pt idx="13910">
                  <c:v>111.27999999998666</c:v>
                </c:pt>
                <c:pt idx="13911">
                  <c:v>111.2879999999867</c:v>
                </c:pt>
                <c:pt idx="13912">
                  <c:v>111.29599999998669</c:v>
                </c:pt>
                <c:pt idx="13913">
                  <c:v>111.30399999998669</c:v>
                </c:pt>
                <c:pt idx="13914">
                  <c:v>111.31199999998672</c:v>
                </c:pt>
                <c:pt idx="13915">
                  <c:v>111.31999999998672</c:v>
                </c:pt>
                <c:pt idx="13916">
                  <c:v>111.32799999998672</c:v>
                </c:pt>
                <c:pt idx="13917">
                  <c:v>111.33599999998673</c:v>
                </c:pt>
                <c:pt idx="13918">
                  <c:v>111.34399999998676</c:v>
                </c:pt>
                <c:pt idx="13919">
                  <c:v>111.35199999998676</c:v>
                </c:pt>
                <c:pt idx="13920">
                  <c:v>111.35999999998675</c:v>
                </c:pt>
                <c:pt idx="13921">
                  <c:v>111.36799999998676</c:v>
                </c:pt>
                <c:pt idx="13922">
                  <c:v>111.37599999998675</c:v>
                </c:pt>
                <c:pt idx="13923">
                  <c:v>111.38399999998678</c:v>
                </c:pt>
                <c:pt idx="13924">
                  <c:v>111.39199999998679</c:v>
                </c:pt>
                <c:pt idx="13925">
                  <c:v>111.3999999999868</c:v>
                </c:pt>
                <c:pt idx="13926">
                  <c:v>111.40799999998684</c:v>
                </c:pt>
                <c:pt idx="13927">
                  <c:v>111.41599999998682</c:v>
                </c:pt>
                <c:pt idx="13928">
                  <c:v>111.42399999998683</c:v>
                </c:pt>
                <c:pt idx="13929">
                  <c:v>111.43199999998687</c:v>
                </c:pt>
                <c:pt idx="13930">
                  <c:v>111.43999999998688</c:v>
                </c:pt>
                <c:pt idx="13931">
                  <c:v>111.44799999998691</c:v>
                </c:pt>
                <c:pt idx="13932">
                  <c:v>111.45599999998687</c:v>
                </c:pt>
                <c:pt idx="13933">
                  <c:v>111.46399999998691</c:v>
                </c:pt>
                <c:pt idx="13934">
                  <c:v>111.47199999998689</c:v>
                </c:pt>
                <c:pt idx="13935">
                  <c:v>111.4799999999869</c:v>
                </c:pt>
                <c:pt idx="13936">
                  <c:v>111.48799999998694</c:v>
                </c:pt>
                <c:pt idx="13937">
                  <c:v>111.49599999998692</c:v>
                </c:pt>
                <c:pt idx="13938">
                  <c:v>111.50399999998693</c:v>
                </c:pt>
                <c:pt idx="13939">
                  <c:v>111.51199999998697</c:v>
                </c:pt>
                <c:pt idx="13940">
                  <c:v>111.51999999998696</c:v>
                </c:pt>
                <c:pt idx="13941">
                  <c:v>111.52799999998696</c:v>
                </c:pt>
                <c:pt idx="13942">
                  <c:v>111.53599999998697</c:v>
                </c:pt>
                <c:pt idx="13943">
                  <c:v>111.54399999998699</c:v>
                </c:pt>
                <c:pt idx="13944">
                  <c:v>111.55199999998699</c:v>
                </c:pt>
                <c:pt idx="13945">
                  <c:v>111.55999999998703</c:v>
                </c:pt>
                <c:pt idx="13946">
                  <c:v>111.56799999998707</c:v>
                </c:pt>
                <c:pt idx="13947">
                  <c:v>111.57599999998702</c:v>
                </c:pt>
                <c:pt idx="13948">
                  <c:v>111.58399999998706</c:v>
                </c:pt>
                <c:pt idx="13949">
                  <c:v>111.5919999999871</c:v>
                </c:pt>
                <c:pt idx="13950">
                  <c:v>111.59999999998711</c:v>
                </c:pt>
                <c:pt idx="13951">
                  <c:v>111.60799999998709</c:v>
                </c:pt>
                <c:pt idx="13952">
                  <c:v>111.6159999999871</c:v>
                </c:pt>
                <c:pt idx="13953">
                  <c:v>111.62399999998709</c:v>
                </c:pt>
                <c:pt idx="13954">
                  <c:v>111.63199999998712</c:v>
                </c:pt>
                <c:pt idx="13955">
                  <c:v>111.63999999998713</c:v>
                </c:pt>
                <c:pt idx="13956">
                  <c:v>111.64799999998716</c:v>
                </c:pt>
                <c:pt idx="13957">
                  <c:v>111.65599999998712</c:v>
                </c:pt>
                <c:pt idx="13958">
                  <c:v>111.66399999998715</c:v>
                </c:pt>
                <c:pt idx="13959">
                  <c:v>111.67199999998716</c:v>
                </c:pt>
                <c:pt idx="13960">
                  <c:v>111.67999999998716</c:v>
                </c:pt>
                <c:pt idx="13961">
                  <c:v>111.68799999998718</c:v>
                </c:pt>
                <c:pt idx="13962">
                  <c:v>111.69599999998719</c:v>
                </c:pt>
                <c:pt idx="13963">
                  <c:v>111.70399999998722</c:v>
                </c:pt>
                <c:pt idx="13964">
                  <c:v>111.71199999998724</c:v>
                </c:pt>
                <c:pt idx="13965">
                  <c:v>111.71999999998724</c:v>
                </c:pt>
                <c:pt idx="13966">
                  <c:v>111.72799999998723</c:v>
                </c:pt>
                <c:pt idx="13967">
                  <c:v>111.73599999998724</c:v>
                </c:pt>
                <c:pt idx="13968">
                  <c:v>111.74399999998727</c:v>
                </c:pt>
                <c:pt idx="13969">
                  <c:v>111.75199999998728</c:v>
                </c:pt>
                <c:pt idx="13970">
                  <c:v>111.75999999998727</c:v>
                </c:pt>
                <c:pt idx="13971">
                  <c:v>111.76799999998731</c:v>
                </c:pt>
                <c:pt idx="13972">
                  <c:v>111.77599999998726</c:v>
                </c:pt>
                <c:pt idx="13973">
                  <c:v>111.7839999999873</c:v>
                </c:pt>
                <c:pt idx="13974">
                  <c:v>111.79199999998734</c:v>
                </c:pt>
                <c:pt idx="13975">
                  <c:v>111.79999999998734</c:v>
                </c:pt>
                <c:pt idx="13976">
                  <c:v>111.80799999998733</c:v>
                </c:pt>
                <c:pt idx="13977">
                  <c:v>111.81599999998734</c:v>
                </c:pt>
                <c:pt idx="13978">
                  <c:v>111.82399999998732</c:v>
                </c:pt>
                <c:pt idx="13979">
                  <c:v>111.83199999998737</c:v>
                </c:pt>
                <c:pt idx="13980">
                  <c:v>111.83999999998737</c:v>
                </c:pt>
                <c:pt idx="13981">
                  <c:v>111.84799999998741</c:v>
                </c:pt>
                <c:pt idx="13982">
                  <c:v>111.85599999998736</c:v>
                </c:pt>
                <c:pt idx="13983">
                  <c:v>111.8639999999874</c:v>
                </c:pt>
                <c:pt idx="13984">
                  <c:v>111.87199999998739</c:v>
                </c:pt>
                <c:pt idx="13985">
                  <c:v>111.87999999998739</c:v>
                </c:pt>
                <c:pt idx="13986">
                  <c:v>111.88799999998743</c:v>
                </c:pt>
                <c:pt idx="13987">
                  <c:v>111.89599999998742</c:v>
                </c:pt>
                <c:pt idx="13988">
                  <c:v>111.90399999998745</c:v>
                </c:pt>
                <c:pt idx="13989">
                  <c:v>111.91199999998749</c:v>
                </c:pt>
                <c:pt idx="13990">
                  <c:v>111.9199999999875</c:v>
                </c:pt>
                <c:pt idx="13991">
                  <c:v>111.92799999998751</c:v>
                </c:pt>
                <c:pt idx="13992">
                  <c:v>111.93599999998749</c:v>
                </c:pt>
                <c:pt idx="13993">
                  <c:v>111.94399999998753</c:v>
                </c:pt>
                <c:pt idx="13994">
                  <c:v>111.95199999998754</c:v>
                </c:pt>
                <c:pt idx="13995">
                  <c:v>111.95999999998752</c:v>
                </c:pt>
                <c:pt idx="13996">
                  <c:v>111.96799999998755</c:v>
                </c:pt>
                <c:pt idx="13997">
                  <c:v>111.97599999998752</c:v>
                </c:pt>
                <c:pt idx="13998">
                  <c:v>111.98399999998755</c:v>
                </c:pt>
                <c:pt idx="13999">
                  <c:v>111.99199999998758</c:v>
                </c:pt>
                <c:pt idx="14000">
                  <c:v>111.99999999998759</c:v>
                </c:pt>
                <c:pt idx="14001">
                  <c:v>112.0079999999876</c:v>
                </c:pt>
                <c:pt idx="14002">
                  <c:v>112.01599999998759</c:v>
                </c:pt>
                <c:pt idx="14003">
                  <c:v>112.02399999998759</c:v>
                </c:pt>
                <c:pt idx="14004">
                  <c:v>112.03199999998762</c:v>
                </c:pt>
                <c:pt idx="14005">
                  <c:v>112.03999999998761</c:v>
                </c:pt>
                <c:pt idx="14006">
                  <c:v>112.04799999998764</c:v>
                </c:pt>
                <c:pt idx="14007">
                  <c:v>112.05599999998762</c:v>
                </c:pt>
                <c:pt idx="14008">
                  <c:v>112.06399999998764</c:v>
                </c:pt>
                <c:pt idx="14009">
                  <c:v>112.07199999998765</c:v>
                </c:pt>
                <c:pt idx="14010">
                  <c:v>112.07999999998763</c:v>
                </c:pt>
                <c:pt idx="14011">
                  <c:v>112.08799999998767</c:v>
                </c:pt>
                <c:pt idx="14012">
                  <c:v>112.09599999998768</c:v>
                </c:pt>
                <c:pt idx="14013">
                  <c:v>112.10399999998766</c:v>
                </c:pt>
                <c:pt idx="14014">
                  <c:v>112.1119999999877</c:v>
                </c:pt>
                <c:pt idx="14015">
                  <c:v>112.11999999998771</c:v>
                </c:pt>
                <c:pt idx="14016">
                  <c:v>112.12799999998769</c:v>
                </c:pt>
                <c:pt idx="14017">
                  <c:v>112.1359999999877</c:v>
                </c:pt>
                <c:pt idx="14018">
                  <c:v>112.14399999998774</c:v>
                </c:pt>
                <c:pt idx="14019">
                  <c:v>112.15199999998772</c:v>
                </c:pt>
                <c:pt idx="14020">
                  <c:v>112.15999999998773</c:v>
                </c:pt>
                <c:pt idx="14021">
                  <c:v>112.16799999998777</c:v>
                </c:pt>
                <c:pt idx="14022">
                  <c:v>112.17599999998775</c:v>
                </c:pt>
                <c:pt idx="14023">
                  <c:v>112.18399999998776</c:v>
                </c:pt>
                <c:pt idx="14024">
                  <c:v>112.1919999999878</c:v>
                </c:pt>
                <c:pt idx="14025">
                  <c:v>112.19999999998781</c:v>
                </c:pt>
                <c:pt idx="14026">
                  <c:v>112.20799999998783</c:v>
                </c:pt>
                <c:pt idx="14027">
                  <c:v>112.21599999998783</c:v>
                </c:pt>
                <c:pt idx="14028">
                  <c:v>112.22399999998784</c:v>
                </c:pt>
                <c:pt idx="14029">
                  <c:v>112.23199999998785</c:v>
                </c:pt>
                <c:pt idx="14030">
                  <c:v>112.23999999998786</c:v>
                </c:pt>
                <c:pt idx="14031">
                  <c:v>112.2479999999879</c:v>
                </c:pt>
                <c:pt idx="14032">
                  <c:v>112.25599999998786</c:v>
                </c:pt>
                <c:pt idx="14033">
                  <c:v>112.26399999998789</c:v>
                </c:pt>
                <c:pt idx="14034">
                  <c:v>112.2719999999879</c:v>
                </c:pt>
                <c:pt idx="14035">
                  <c:v>112.27999999998789</c:v>
                </c:pt>
                <c:pt idx="14036">
                  <c:v>112.28799999998792</c:v>
                </c:pt>
                <c:pt idx="14037">
                  <c:v>112.29599999998793</c:v>
                </c:pt>
                <c:pt idx="14038">
                  <c:v>112.30399999998792</c:v>
                </c:pt>
                <c:pt idx="14039">
                  <c:v>112.31199999998795</c:v>
                </c:pt>
                <c:pt idx="14040">
                  <c:v>112.31999999998796</c:v>
                </c:pt>
                <c:pt idx="14041">
                  <c:v>112.32799999998797</c:v>
                </c:pt>
                <c:pt idx="14042">
                  <c:v>112.33599999998796</c:v>
                </c:pt>
                <c:pt idx="14043">
                  <c:v>112.34399999998799</c:v>
                </c:pt>
                <c:pt idx="14044">
                  <c:v>112.351999999988</c:v>
                </c:pt>
                <c:pt idx="14045">
                  <c:v>112.35999999998799</c:v>
                </c:pt>
                <c:pt idx="14046">
                  <c:v>112.36799999998802</c:v>
                </c:pt>
                <c:pt idx="14047">
                  <c:v>112.375999999988</c:v>
                </c:pt>
                <c:pt idx="14048">
                  <c:v>112.38399999998802</c:v>
                </c:pt>
                <c:pt idx="14049">
                  <c:v>112.39199999998804</c:v>
                </c:pt>
                <c:pt idx="14050">
                  <c:v>112.39999999998805</c:v>
                </c:pt>
                <c:pt idx="14051">
                  <c:v>112.40799999998808</c:v>
                </c:pt>
                <c:pt idx="14052">
                  <c:v>112.41599999998809</c:v>
                </c:pt>
                <c:pt idx="14053">
                  <c:v>112.42399999998808</c:v>
                </c:pt>
                <c:pt idx="14054">
                  <c:v>112.43199999998811</c:v>
                </c:pt>
                <c:pt idx="14055">
                  <c:v>112.4399999999881</c:v>
                </c:pt>
                <c:pt idx="14056">
                  <c:v>112.44799999998814</c:v>
                </c:pt>
                <c:pt idx="14057">
                  <c:v>112.45599999998809</c:v>
                </c:pt>
                <c:pt idx="14058">
                  <c:v>112.46399999998813</c:v>
                </c:pt>
                <c:pt idx="14059">
                  <c:v>112.47199999998814</c:v>
                </c:pt>
                <c:pt idx="14060">
                  <c:v>112.47999999998812</c:v>
                </c:pt>
                <c:pt idx="14061">
                  <c:v>112.48799999998818</c:v>
                </c:pt>
                <c:pt idx="14062">
                  <c:v>112.49599999998817</c:v>
                </c:pt>
                <c:pt idx="14063">
                  <c:v>112.50399999998818</c:v>
                </c:pt>
                <c:pt idx="14064">
                  <c:v>112.51199999998821</c:v>
                </c:pt>
                <c:pt idx="14065">
                  <c:v>112.5199999999882</c:v>
                </c:pt>
                <c:pt idx="14066">
                  <c:v>112.52799999998821</c:v>
                </c:pt>
                <c:pt idx="14067">
                  <c:v>112.53599999998819</c:v>
                </c:pt>
                <c:pt idx="14068">
                  <c:v>112.54399999998823</c:v>
                </c:pt>
                <c:pt idx="14069">
                  <c:v>112.55199999998824</c:v>
                </c:pt>
                <c:pt idx="14070">
                  <c:v>112.55999999998822</c:v>
                </c:pt>
                <c:pt idx="14071">
                  <c:v>112.56799999998827</c:v>
                </c:pt>
                <c:pt idx="14072">
                  <c:v>112.57599999998824</c:v>
                </c:pt>
                <c:pt idx="14073">
                  <c:v>112.58399999998828</c:v>
                </c:pt>
                <c:pt idx="14074">
                  <c:v>112.59199999998829</c:v>
                </c:pt>
                <c:pt idx="14075">
                  <c:v>112.5999999999883</c:v>
                </c:pt>
                <c:pt idx="14076">
                  <c:v>112.60799999998829</c:v>
                </c:pt>
                <c:pt idx="14077">
                  <c:v>112.61599999998829</c:v>
                </c:pt>
                <c:pt idx="14078">
                  <c:v>112.6239999999883</c:v>
                </c:pt>
                <c:pt idx="14079">
                  <c:v>112.63199999998832</c:v>
                </c:pt>
                <c:pt idx="14080">
                  <c:v>112.63999999998832</c:v>
                </c:pt>
                <c:pt idx="14081">
                  <c:v>112.64799999998836</c:v>
                </c:pt>
                <c:pt idx="14082">
                  <c:v>112.65599999998834</c:v>
                </c:pt>
                <c:pt idx="14083">
                  <c:v>112.66399999998836</c:v>
                </c:pt>
                <c:pt idx="14084">
                  <c:v>112.67199999998836</c:v>
                </c:pt>
                <c:pt idx="14085">
                  <c:v>112.67999999998837</c:v>
                </c:pt>
                <c:pt idx="14086">
                  <c:v>112.68799999998839</c:v>
                </c:pt>
                <c:pt idx="14087">
                  <c:v>112.69599999998839</c:v>
                </c:pt>
                <c:pt idx="14088">
                  <c:v>112.70399999998843</c:v>
                </c:pt>
                <c:pt idx="14089">
                  <c:v>112.71199999998846</c:v>
                </c:pt>
                <c:pt idx="14090">
                  <c:v>112.71999999998845</c:v>
                </c:pt>
                <c:pt idx="14091">
                  <c:v>112.72799999998846</c:v>
                </c:pt>
                <c:pt idx="14092">
                  <c:v>112.73599999998846</c:v>
                </c:pt>
                <c:pt idx="14093">
                  <c:v>112.74399999998849</c:v>
                </c:pt>
                <c:pt idx="14094">
                  <c:v>112.75199999998848</c:v>
                </c:pt>
                <c:pt idx="14095">
                  <c:v>112.75999999998849</c:v>
                </c:pt>
                <c:pt idx="14096">
                  <c:v>112.76799999998852</c:v>
                </c:pt>
                <c:pt idx="14097">
                  <c:v>112.77599999998849</c:v>
                </c:pt>
                <c:pt idx="14098">
                  <c:v>112.78399999998852</c:v>
                </c:pt>
                <c:pt idx="14099">
                  <c:v>112.79199999998855</c:v>
                </c:pt>
                <c:pt idx="14100">
                  <c:v>112.79999999998854</c:v>
                </c:pt>
                <c:pt idx="14101">
                  <c:v>112.80799999998852</c:v>
                </c:pt>
                <c:pt idx="14102">
                  <c:v>112.81599999998853</c:v>
                </c:pt>
                <c:pt idx="14103">
                  <c:v>112.82399999998854</c:v>
                </c:pt>
                <c:pt idx="14104">
                  <c:v>112.83199999998858</c:v>
                </c:pt>
                <c:pt idx="14105">
                  <c:v>112.83999999998856</c:v>
                </c:pt>
                <c:pt idx="14106">
                  <c:v>112.8479999999886</c:v>
                </c:pt>
                <c:pt idx="14107">
                  <c:v>112.85599999998858</c:v>
                </c:pt>
                <c:pt idx="14108">
                  <c:v>112.86399999998859</c:v>
                </c:pt>
                <c:pt idx="14109">
                  <c:v>112.8719999999886</c:v>
                </c:pt>
                <c:pt idx="14110">
                  <c:v>112.87999999998861</c:v>
                </c:pt>
                <c:pt idx="14111">
                  <c:v>112.88799999998862</c:v>
                </c:pt>
                <c:pt idx="14112">
                  <c:v>112.89599999998863</c:v>
                </c:pt>
                <c:pt idx="14113">
                  <c:v>112.90399999998867</c:v>
                </c:pt>
                <c:pt idx="14114">
                  <c:v>112.91199999998871</c:v>
                </c:pt>
                <c:pt idx="14115">
                  <c:v>112.9199999999887</c:v>
                </c:pt>
                <c:pt idx="14116">
                  <c:v>112.9279999999887</c:v>
                </c:pt>
                <c:pt idx="14117">
                  <c:v>112.93599999998871</c:v>
                </c:pt>
                <c:pt idx="14118">
                  <c:v>112.94399999998872</c:v>
                </c:pt>
                <c:pt idx="14119">
                  <c:v>112.95199999998873</c:v>
                </c:pt>
                <c:pt idx="14120">
                  <c:v>112.95999999998872</c:v>
                </c:pt>
                <c:pt idx="14121">
                  <c:v>112.96799999998875</c:v>
                </c:pt>
                <c:pt idx="14122">
                  <c:v>112.97599999998873</c:v>
                </c:pt>
                <c:pt idx="14123">
                  <c:v>112.98399999998877</c:v>
                </c:pt>
                <c:pt idx="14124">
                  <c:v>112.99199999998881</c:v>
                </c:pt>
                <c:pt idx="14125">
                  <c:v>112.99999999998879</c:v>
                </c:pt>
                <c:pt idx="14126">
                  <c:v>113.0079999999888</c:v>
                </c:pt>
                <c:pt idx="14127">
                  <c:v>113.01599999998879</c:v>
                </c:pt>
                <c:pt idx="14128">
                  <c:v>113.02399999998879</c:v>
                </c:pt>
                <c:pt idx="14129">
                  <c:v>113.03199999998883</c:v>
                </c:pt>
                <c:pt idx="14130">
                  <c:v>113.03999999998882</c:v>
                </c:pt>
                <c:pt idx="14131">
                  <c:v>113.04799999998885</c:v>
                </c:pt>
                <c:pt idx="14132">
                  <c:v>113.05599999998883</c:v>
                </c:pt>
                <c:pt idx="14133">
                  <c:v>113.06399999998887</c:v>
                </c:pt>
                <c:pt idx="14134">
                  <c:v>113.07199999998886</c:v>
                </c:pt>
                <c:pt idx="14135">
                  <c:v>113.07999999998886</c:v>
                </c:pt>
                <c:pt idx="14136">
                  <c:v>113.0879999999889</c:v>
                </c:pt>
                <c:pt idx="14137">
                  <c:v>113.09599999998889</c:v>
                </c:pt>
                <c:pt idx="14138">
                  <c:v>113.10399999998889</c:v>
                </c:pt>
                <c:pt idx="14139">
                  <c:v>113.11199999998892</c:v>
                </c:pt>
                <c:pt idx="14140">
                  <c:v>113.11999999998892</c:v>
                </c:pt>
                <c:pt idx="14141">
                  <c:v>113.12799999998892</c:v>
                </c:pt>
                <c:pt idx="14142">
                  <c:v>113.13599999998893</c:v>
                </c:pt>
                <c:pt idx="14143">
                  <c:v>113.14399999998896</c:v>
                </c:pt>
                <c:pt idx="14144">
                  <c:v>113.15199999998894</c:v>
                </c:pt>
                <c:pt idx="14145">
                  <c:v>113.15999999998895</c:v>
                </c:pt>
                <c:pt idx="14146">
                  <c:v>113.16799999998896</c:v>
                </c:pt>
                <c:pt idx="14147">
                  <c:v>113.17599999998895</c:v>
                </c:pt>
                <c:pt idx="14148">
                  <c:v>113.18399999998898</c:v>
                </c:pt>
                <c:pt idx="14149">
                  <c:v>113.19199999998899</c:v>
                </c:pt>
                <c:pt idx="14150">
                  <c:v>113.199999999989</c:v>
                </c:pt>
                <c:pt idx="14151">
                  <c:v>113.20799999998904</c:v>
                </c:pt>
                <c:pt idx="14152">
                  <c:v>113.21599999998902</c:v>
                </c:pt>
                <c:pt idx="14153">
                  <c:v>113.22399999998903</c:v>
                </c:pt>
                <c:pt idx="14154">
                  <c:v>113.23199999998907</c:v>
                </c:pt>
                <c:pt idx="14155">
                  <c:v>113.23999999998908</c:v>
                </c:pt>
                <c:pt idx="14156">
                  <c:v>113.2479999999891</c:v>
                </c:pt>
                <c:pt idx="14157">
                  <c:v>113.25599999998907</c:v>
                </c:pt>
                <c:pt idx="14158">
                  <c:v>113.26399999998911</c:v>
                </c:pt>
                <c:pt idx="14159">
                  <c:v>113.27199999998909</c:v>
                </c:pt>
                <c:pt idx="14160">
                  <c:v>113.2799999999891</c:v>
                </c:pt>
                <c:pt idx="14161">
                  <c:v>113.28799999998914</c:v>
                </c:pt>
                <c:pt idx="14162">
                  <c:v>113.29599999998912</c:v>
                </c:pt>
                <c:pt idx="14163">
                  <c:v>113.30399999998913</c:v>
                </c:pt>
                <c:pt idx="14164">
                  <c:v>113.31199999998917</c:v>
                </c:pt>
                <c:pt idx="14165">
                  <c:v>113.31999999998916</c:v>
                </c:pt>
                <c:pt idx="14166">
                  <c:v>113.32799999998916</c:v>
                </c:pt>
                <c:pt idx="14167">
                  <c:v>113.33599999998917</c:v>
                </c:pt>
                <c:pt idx="14168">
                  <c:v>113.34399999998919</c:v>
                </c:pt>
                <c:pt idx="14169">
                  <c:v>113.35199999998919</c:v>
                </c:pt>
                <c:pt idx="14170">
                  <c:v>113.3599999999892</c:v>
                </c:pt>
                <c:pt idx="14171">
                  <c:v>113.36799999998922</c:v>
                </c:pt>
                <c:pt idx="14172">
                  <c:v>113.37599999998919</c:v>
                </c:pt>
                <c:pt idx="14173">
                  <c:v>113.38399999998923</c:v>
                </c:pt>
                <c:pt idx="14174">
                  <c:v>113.39199999998927</c:v>
                </c:pt>
                <c:pt idx="14175">
                  <c:v>113.39999999998926</c:v>
                </c:pt>
                <c:pt idx="14176">
                  <c:v>113.40799999998929</c:v>
                </c:pt>
                <c:pt idx="14177">
                  <c:v>113.4159999999893</c:v>
                </c:pt>
                <c:pt idx="14178">
                  <c:v>113.42399999998929</c:v>
                </c:pt>
                <c:pt idx="14179">
                  <c:v>113.43199999998932</c:v>
                </c:pt>
                <c:pt idx="14180">
                  <c:v>113.43999999998933</c:v>
                </c:pt>
                <c:pt idx="14181">
                  <c:v>113.44799999998936</c:v>
                </c:pt>
                <c:pt idx="14182">
                  <c:v>113.45599999998932</c:v>
                </c:pt>
                <c:pt idx="14183">
                  <c:v>113.46399999998935</c:v>
                </c:pt>
                <c:pt idx="14184">
                  <c:v>113.47199999998936</c:v>
                </c:pt>
                <c:pt idx="14185">
                  <c:v>113.47999999998936</c:v>
                </c:pt>
                <c:pt idx="14186">
                  <c:v>113.48799999998938</c:v>
                </c:pt>
                <c:pt idx="14187">
                  <c:v>113.49599999998939</c:v>
                </c:pt>
                <c:pt idx="14188">
                  <c:v>113.50399999998939</c:v>
                </c:pt>
                <c:pt idx="14189">
                  <c:v>113.51199999998941</c:v>
                </c:pt>
                <c:pt idx="14190">
                  <c:v>113.51999999998939</c:v>
                </c:pt>
                <c:pt idx="14191">
                  <c:v>113.5279999999894</c:v>
                </c:pt>
                <c:pt idx="14192">
                  <c:v>113.53599999998941</c:v>
                </c:pt>
                <c:pt idx="14193">
                  <c:v>113.54399999998942</c:v>
                </c:pt>
                <c:pt idx="14194">
                  <c:v>113.55199999998943</c:v>
                </c:pt>
                <c:pt idx="14195">
                  <c:v>113.55999999998944</c:v>
                </c:pt>
                <c:pt idx="14196">
                  <c:v>113.56799999998948</c:v>
                </c:pt>
                <c:pt idx="14197">
                  <c:v>113.57599999998945</c:v>
                </c:pt>
                <c:pt idx="14198">
                  <c:v>113.58399999998947</c:v>
                </c:pt>
                <c:pt idx="14199">
                  <c:v>113.59199999998951</c:v>
                </c:pt>
                <c:pt idx="14200">
                  <c:v>113.59999999998949</c:v>
                </c:pt>
                <c:pt idx="14201">
                  <c:v>113.6079999999895</c:v>
                </c:pt>
                <c:pt idx="14202">
                  <c:v>113.61599999998951</c:v>
                </c:pt>
                <c:pt idx="14203">
                  <c:v>113.62399999998951</c:v>
                </c:pt>
                <c:pt idx="14204">
                  <c:v>113.63199999998953</c:v>
                </c:pt>
                <c:pt idx="14205">
                  <c:v>113.63999999998954</c:v>
                </c:pt>
                <c:pt idx="14206">
                  <c:v>113.64799999998958</c:v>
                </c:pt>
                <c:pt idx="14207">
                  <c:v>113.65599999998955</c:v>
                </c:pt>
                <c:pt idx="14208">
                  <c:v>113.66399999998957</c:v>
                </c:pt>
                <c:pt idx="14209">
                  <c:v>113.67199999998958</c:v>
                </c:pt>
                <c:pt idx="14210">
                  <c:v>113.67999999998958</c:v>
                </c:pt>
                <c:pt idx="14211">
                  <c:v>113.6879999999896</c:v>
                </c:pt>
                <c:pt idx="14212">
                  <c:v>113.69599999998961</c:v>
                </c:pt>
                <c:pt idx="14213">
                  <c:v>113.70399999998962</c:v>
                </c:pt>
                <c:pt idx="14214">
                  <c:v>113.71199999998966</c:v>
                </c:pt>
                <c:pt idx="14215">
                  <c:v>113.71999999998967</c:v>
                </c:pt>
                <c:pt idx="14216">
                  <c:v>113.72799999998966</c:v>
                </c:pt>
                <c:pt idx="14217">
                  <c:v>113.73599999998966</c:v>
                </c:pt>
                <c:pt idx="14218">
                  <c:v>113.7439999999897</c:v>
                </c:pt>
                <c:pt idx="14219">
                  <c:v>113.75199999998969</c:v>
                </c:pt>
                <c:pt idx="14220">
                  <c:v>113.75999999998969</c:v>
                </c:pt>
                <c:pt idx="14221">
                  <c:v>113.76799999998973</c:v>
                </c:pt>
                <c:pt idx="14222">
                  <c:v>113.77599999998971</c:v>
                </c:pt>
                <c:pt idx="14223">
                  <c:v>113.78399999998972</c:v>
                </c:pt>
                <c:pt idx="14224">
                  <c:v>113.79199999998976</c:v>
                </c:pt>
                <c:pt idx="14225">
                  <c:v>113.79999999998977</c:v>
                </c:pt>
                <c:pt idx="14226">
                  <c:v>113.80799999998976</c:v>
                </c:pt>
                <c:pt idx="14227">
                  <c:v>113.81599999998976</c:v>
                </c:pt>
                <c:pt idx="14228">
                  <c:v>113.82399999998977</c:v>
                </c:pt>
                <c:pt idx="14229">
                  <c:v>113.83199999998979</c:v>
                </c:pt>
                <c:pt idx="14230">
                  <c:v>113.83999999998979</c:v>
                </c:pt>
                <c:pt idx="14231">
                  <c:v>113.84799999998982</c:v>
                </c:pt>
                <c:pt idx="14232">
                  <c:v>113.85599999998981</c:v>
                </c:pt>
                <c:pt idx="14233">
                  <c:v>113.86399999998982</c:v>
                </c:pt>
                <c:pt idx="14234">
                  <c:v>113.87199999998981</c:v>
                </c:pt>
                <c:pt idx="14235">
                  <c:v>113.87999999998981</c:v>
                </c:pt>
                <c:pt idx="14236">
                  <c:v>113.88799999998984</c:v>
                </c:pt>
                <c:pt idx="14237">
                  <c:v>113.89599999998985</c:v>
                </c:pt>
                <c:pt idx="14238">
                  <c:v>113.90399999998986</c:v>
                </c:pt>
                <c:pt idx="14239">
                  <c:v>113.9119999999899</c:v>
                </c:pt>
                <c:pt idx="14240">
                  <c:v>113.91999999998991</c:v>
                </c:pt>
                <c:pt idx="14241">
                  <c:v>113.92799999998989</c:v>
                </c:pt>
                <c:pt idx="14242">
                  <c:v>113.9359999999899</c:v>
                </c:pt>
                <c:pt idx="14243">
                  <c:v>113.94399999998994</c:v>
                </c:pt>
                <c:pt idx="14244">
                  <c:v>113.95199999998992</c:v>
                </c:pt>
                <c:pt idx="14245">
                  <c:v>113.95999999998993</c:v>
                </c:pt>
                <c:pt idx="14246">
                  <c:v>113.96799999998997</c:v>
                </c:pt>
                <c:pt idx="14247">
                  <c:v>113.97599999998995</c:v>
                </c:pt>
                <c:pt idx="14248">
                  <c:v>113.98399999998996</c:v>
                </c:pt>
                <c:pt idx="14249">
                  <c:v>113.99199999999</c:v>
                </c:pt>
                <c:pt idx="14250">
                  <c:v>113.99999999999002</c:v>
                </c:pt>
                <c:pt idx="14251">
                  <c:v>114.00799999998999</c:v>
                </c:pt>
                <c:pt idx="14252">
                  <c:v>114.01599999999003</c:v>
                </c:pt>
                <c:pt idx="14253">
                  <c:v>114.02399999999002</c:v>
                </c:pt>
                <c:pt idx="14254">
                  <c:v>114.03199999999005</c:v>
                </c:pt>
                <c:pt idx="14255">
                  <c:v>114.03999999999006</c:v>
                </c:pt>
                <c:pt idx="14256">
                  <c:v>114.0479999999901</c:v>
                </c:pt>
                <c:pt idx="14257">
                  <c:v>114.05599999999006</c:v>
                </c:pt>
                <c:pt idx="14258">
                  <c:v>114.06399999999009</c:v>
                </c:pt>
                <c:pt idx="14259">
                  <c:v>114.0719999999901</c:v>
                </c:pt>
                <c:pt idx="14260">
                  <c:v>114.07999999999009</c:v>
                </c:pt>
                <c:pt idx="14261">
                  <c:v>114.08799999999012</c:v>
                </c:pt>
                <c:pt idx="14262">
                  <c:v>114.09599999999013</c:v>
                </c:pt>
                <c:pt idx="14263">
                  <c:v>114.10399999999012</c:v>
                </c:pt>
                <c:pt idx="14264">
                  <c:v>114.11199999999015</c:v>
                </c:pt>
                <c:pt idx="14265">
                  <c:v>114.11999999999016</c:v>
                </c:pt>
                <c:pt idx="14266">
                  <c:v>114.12799999999017</c:v>
                </c:pt>
                <c:pt idx="14267">
                  <c:v>114.13599999999016</c:v>
                </c:pt>
                <c:pt idx="14268">
                  <c:v>114.14399999999019</c:v>
                </c:pt>
                <c:pt idx="14269">
                  <c:v>114.1519999999902</c:v>
                </c:pt>
                <c:pt idx="14270">
                  <c:v>114.15999999999019</c:v>
                </c:pt>
                <c:pt idx="14271">
                  <c:v>114.16799999999022</c:v>
                </c:pt>
                <c:pt idx="14272">
                  <c:v>114.1759999999902</c:v>
                </c:pt>
                <c:pt idx="14273">
                  <c:v>114.18399999999022</c:v>
                </c:pt>
                <c:pt idx="14274">
                  <c:v>114.19199999999024</c:v>
                </c:pt>
                <c:pt idx="14275">
                  <c:v>114.19999999999025</c:v>
                </c:pt>
                <c:pt idx="14276">
                  <c:v>114.20799999999028</c:v>
                </c:pt>
                <c:pt idx="14277">
                  <c:v>114.21599999999029</c:v>
                </c:pt>
                <c:pt idx="14278">
                  <c:v>114.22399999999028</c:v>
                </c:pt>
                <c:pt idx="14279">
                  <c:v>114.23199999999031</c:v>
                </c:pt>
                <c:pt idx="14280">
                  <c:v>114.2399999999903</c:v>
                </c:pt>
                <c:pt idx="14281">
                  <c:v>114.24799999999034</c:v>
                </c:pt>
                <c:pt idx="14282">
                  <c:v>114.25599999999029</c:v>
                </c:pt>
                <c:pt idx="14283">
                  <c:v>114.26399999999033</c:v>
                </c:pt>
                <c:pt idx="14284">
                  <c:v>114.27199999999034</c:v>
                </c:pt>
                <c:pt idx="14285">
                  <c:v>114.27999999999032</c:v>
                </c:pt>
                <c:pt idx="14286">
                  <c:v>114.28799999999038</c:v>
                </c:pt>
                <c:pt idx="14287">
                  <c:v>114.29599999999037</c:v>
                </c:pt>
                <c:pt idx="14288">
                  <c:v>114.30399999999038</c:v>
                </c:pt>
                <c:pt idx="14289">
                  <c:v>114.31199999999041</c:v>
                </c:pt>
                <c:pt idx="14290">
                  <c:v>114.3199999999904</c:v>
                </c:pt>
                <c:pt idx="14291">
                  <c:v>114.32799999999041</c:v>
                </c:pt>
                <c:pt idx="14292">
                  <c:v>114.33599999999039</c:v>
                </c:pt>
                <c:pt idx="14293">
                  <c:v>114.34399999999043</c:v>
                </c:pt>
                <c:pt idx="14294">
                  <c:v>114.35199999999044</c:v>
                </c:pt>
                <c:pt idx="14295">
                  <c:v>114.35999999999042</c:v>
                </c:pt>
                <c:pt idx="14296">
                  <c:v>114.36799999999047</c:v>
                </c:pt>
                <c:pt idx="14297">
                  <c:v>114.37599999999044</c:v>
                </c:pt>
                <c:pt idx="14298">
                  <c:v>114.38399999999046</c:v>
                </c:pt>
                <c:pt idx="14299">
                  <c:v>114.39199999999049</c:v>
                </c:pt>
                <c:pt idx="14300">
                  <c:v>114.3999999999905</c:v>
                </c:pt>
                <c:pt idx="14301">
                  <c:v>114.40799999999054</c:v>
                </c:pt>
                <c:pt idx="14302">
                  <c:v>114.41599999999052</c:v>
                </c:pt>
                <c:pt idx="14303">
                  <c:v>114.42399999999053</c:v>
                </c:pt>
                <c:pt idx="14304">
                  <c:v>114.43199999999057</c:v>
                </c:pt>
                <c:pt idx="14305">
                  <c:v>114.43999999999055</c:v>
                </c:pt>
                <c:pt idx="14306">
                  <c:v>114.44799999999059</c:v>
                </c:pt>
                <c:pt idx="14307">
                  <c:v>114.45599999999057</c:v>
                </c:pt>
                <c:pt idx="14308">
                  <c:v>114.46399999999061</c:v>
                </c:pt>
                <c:pt idx="14309">
                  <c:v>114.47199999999059</c:v>
                </c:pt>
                <c:pt idx="14310">
                  <c:v>114.4799999999906</c:v>
                </c:pt>
                <c:pt idx="14311">
                  <c:v>114.48799999999063</c:v>
                </c:pt>
                <c:pt idx="14312">
                  <c:v>114.49599999999062</c:v>
                </c:pt>
                <c:pt idx="14313">
                  <c:v>114.50399999999063</c:v>
                </c:pt>
                <c:pt idx="14314">
                  <c:v>114.51199999999066</c:v>
                </c:pt>
                <c:pt idx="14315">
                  <c:v>114.51999999999065</c:v>
                </c:pt>
                <c:pt idx="14316">
                  <c:v>114.52799999999066</c:v>
                </c:pt>
                <c:pt idx="14317">
                  <c:v>114.53599999999066</c:v>
                </c:pt>
                <c:pt idx="14318">
                  <c:v>114.54399999999069</c:v>
                </c:pt>
                <c:pt idx="14319">
                  <c:v>114.55199999999068</c:v>
                </c:pt>
                <c:pt idx="14320">
                  <c:v>114.55999999999069</c:v>
                </c:pt>
                <c:pt idx="14321">
                  <c:v>114.56799999999072</c:v>
                </c:pt>
                <c:pt idx="14322">
                  <c:v>114.57599999999069</c:v>
                </c:pt>
                <c:pt idx="14323">
                  <c:v>114.58399999999072</c:v>
                </c:pt>
                <c:pt idx="14324">
                  <c:v>114.59199999999073</c:v>
                </c:pt>
                <c:pt idx="14325">
                  <c:v>114.59999999999074</c:v>
                </c:pt>
                <c:pt idx="14326">
                  <c:v>114.60799999999072</c:v>
                </c:pt>
                <c:pt idx="14327">
                  <c:v>114.61599999999073</c:v>
                </c:pt>
                <c:pt idx="14328">
                  <c:v>114.62399999999074</c:v>
                </c:pt>
                <c:pt idx="14329">
                  <c:v>114.63199999999078</c:v>
                </c:pt>
                <c:pt idx="14330">
                  <c:v>114.63999999999076</c:v>
                </c:pt>
                <c:pt idx="14331">
                  <c:v>114.6479999999908</c:v>
                </c:pt>
                <c:pt idx="14332">
                  <c:v>114.65599999999078</c:v>
                </c:pt>
                <c:pt idx="14333">
                  <c:v>114.66399999999079</c:v>
                </c:pt>
                <c:pt idx="14334">
                  <c:v>114.6719999999908</c:v>
                </c:pt>
                <c:pt idx="14335">
                  <c:v>114.67999999999081</c:v>
                </c:pt>
                <c:pt idx="14336">
                  <c:v>114.68799999999082</c:v>
                </c:pt>
                <c:pt idx="14337">
                  <c:v>114.69599999999083</c:v>
                </c:pt>
                <c:pt idx="14338">
                  <c:v>114.70399999999087</c:v>
                </c:pt>
                <c:pt idx="14339">
                  <c:v>114.71199999999091</c:v>
                </c:pt>
                <c:pt idx="14340">
                  <c:v>114.7199999999909</c:v>
                </c:pt>
                <c:pt idx="14341">
                  <c:v>114.7279999999909</c:v>
                </c:pt>
                <c:pt idx="14342">
                  <c:v>114.73599999999091</c:v>
                </c:pt>
                <c:pt idx="14343">
                  <c:v>114.74399999999092</c:v>
                </c:pt>
                <c:pt idx="14344">
                  <c:v>114.75199999999093</c:v>
                </c:pt>
                <c:pt idx="14345">
                  <c:v>114.75999999999092</c:v>
                </c:pt>
                <c:pt idx="14346">
                  <c:v>114.76799999999095</c:v>
                </c:pt>
                <c:pt idx="14347">
                  <c:v>114.77599999999093</c:v>
                </c:pt>
                <c:pt idx="14348">
                  <c:v>114.78399999999097</c:v>
                </c:pt>
                <c:pt idx="14349">
                  <c:v>114.79199999999101</c:v>
                </c:pt>
                <c:pt idx="14350">
                  <c:v>114.79999999999099</c:v>
                </c:pt>
                <c:pt idx="14351">
                  <c:v>114.807999999991</c:v>
                </c:pt>
                <c:pt idx="14352">
                  <c:v>114.81599999999099</c:v>
                </c:pt>
                <c:pt idx="14353">
                  <c:v>114.82399999999099</c:v>
                </c:pt>
                <c:pt idx="14354">
                  <c:v>114.83199999999103</c:v>
                </c:pt>
                <c:pt idx="14355">
                  <c:v>114.83999999999102</c:v>
                </c:pt>
                <c:pt idx="14356">
                  <c:v>114.84799999999105</c:v>
                </c:pt>
                <c:pt idx="14357">
                  <c:v>114.85599999999103</c:v>
                </c:pt>
                <c:pt idx="14358">
                  <c:v>114.86399999999107</c:v>
                </c:pt>
                <c:pt idx="14359">
                  <c:v>114.87199999999106</c:v>
                </c:pt>
                <c:pt idx="14360">
                  <c:v>114.87999999999106</c:v>
                </c:pt>
                <c:pt idx="14361">
                  <c:v>114.8879999999911</c:v>
                </c:pt>
                <c:pt idx="14362">
                  <c:v>114.89599999999109</c:v>
                </c:pt>
                <c:pt idx="14363">
                  <c:v>114.90399999999111</c:v>
                </c:pt>
                <c:pt idx="14364">
                  <c:v>114.91199999999114</c:v>
                </c:pt>
                <c:pt idx="14365">
                  <c:v>114.91999999999115</c:v>
                </c:pt>
                <c:pt idx="14366">
                  <c:v>114.92799999999114</c:v>
                </c:pt>
                <c:pt idx="14367">
                  <c:v>114.93599999999115</c:v>
                </c:pt>
                <c:pt idx="14368">
                  <c:v>114.94399999999118</c:v>
                </c:pt>
                <c:pt idx="14369">
                  <c:v>114.95199999999117</c:v>
                </c:pt>
                <c:pt idx="14370">
                  <c:v>114.95999999999118</c:v>
                </c:pt>
                <c:pt idx="14371">
                  <c:v>114.96799999999121</c:v>
                </c:pt>
                <c:pt idx="14372">
                  <c:v>114.97599999999117</c:v>
                </c:pt>
                <c:pt idx="14373">
                  <c:v>114.98399999999121</c:v>
                </c:pt>
                <c:pt idx="14374">
                  <c:v>114.99199999999124</c:v>
                </c:pt>
                <c:pt idx="14375">
                  <c:v>114.99999999999123</c:v>
                </c:pt>
                <c:pt idx="14376">
                  <c:v>115.00799999999124</c:v>
                </c:pt>
                <c:pt idx="14377">
                  <c:v>115.01599999999122</c:v>
                </c:pt>
                <c:pt idx="14378">
                  <c:v>115.02399999999123</c:v>
                </c:pt>
                <c:pt idx="14379">
                  <c:v>115.03199999999127</c:v>
                </c:pt>
                <c:pt idx="14380">
                  <c:v>115.03999999999128</c:v>
                </c:pt>
                <c:pt idx="14381">
                  <c:v>115.0479999999913</c:v>
                </c:pt>
                <c:pt idx="14382">
                  <c:v>115.05599999999127</c:v>
                </c:pt>
                <c:pt idx="14383">
                  <c:v>115.06399999999131</c:v>
                </c:pt>
                <c:pt idx="14384">
                  <c:v>115.07199999999129</c:v>
                </c:pt>
                <c:pt idx="14385">
                  <c:v>115.0799999999913</c:v>
                </c:pt>
                <c:pt idx="14386">
                  <c:v>115.08799999999134</c:v>
                </c:pt>
                <c:pt idx="14387">
                  <c:v>115.09599999999132</c:v>
                </c:pt>
                <c:pt idx="14388">
                  <c:v>115.10399999999133</c:v>
                </c:pt>
                <c:pt idx="14389">
                  <c:v>115.11199999999137</c:v>
                </c:pt>
                <c:pt idx="14390">
                  <c:v>115.11999999999136</c:v>
                </c:pt>
                <c:pt idx="14391">
                  <c:v>115.12799999999136</c:v>
                </c:pt>
                <c:pt idx="14392">
                  <c:v>115.13599999999137</c:v>
                </c:pt>
                <c:pt idx="14393">
                  <c:v>115.14399999999139</c:v>
                </c:pt>
                <c:pt idx="14394">
                  <c:v>115.15199999999139</c:v>
                </c:pt>
                <c:pt idx="14395">
                  <c:v>115.1599999999914</c:v>
                </c:pt>
                <c:pt idx="14396">
                  <c:v>115.16799999999142</c:v>
                </c:pt>
                <c:pt idx="14397">
                  <c:v>115.17599999999139</c:v>
                </c:pt>
                <c:pt idx="14398">
                  <c:v>115.18399999999143</c:v>
                </c:pt>
                <c:pt idx="14399">
                  <c:v>115.19199999999147</c:v>
                </c:pt>
                <c:pt idx="14400">
                  <c:v>115.19999999999146</c:v>
                </c:pt>
                <c:pt idx="14401">
                  <c:v>115.20799999999149</c:v>
                </c:pt>
                <c:pt idx="14402">
                  <c:v>115.2159999999915</c:v>
                </c:pt>
                <c:pt idx="14403">
                  <c:v>115.22399999999149</c:v>
                </c:pt>
                <c:pt idx="14404">
                  <c:v>115.23199999999152</c:v>
                </c:pt>
                <c:pt idx="14405">
                  <c:v>115.23999999999153</c:v>
                </c:pt>
                <c:pt idx="14406">
                  <c:v>115.24799999999155</c:v>
                </c:pt>
                <c:pt idx="14407">
                  <c:v>115.25599999999152</c:v>
                </c:pt>
                <c:pt idx="14408">
                  <c:v>115.26399999999155</c:v>
                </c:pt>
                <c:pt idx="14409">
                  <c:v>115.27199999999156</c:v>
                </c:pt>
                <c:pt idx="14410">
                  <c:v>115.27999999999156</c:v>
                </c:pt>
                <c:pt idx="14411">
                  <c:v>115.28799999999158</c:v>
                </c:pt>
                <c:pt idx="14412">
                  <c:v>115.29599999999159</c:v>
                </c:pt>
                <c:pt idx="14413">
                  <c:v>115.30399999999159</c:v>
                </c:pt>
                <c:pt idx="14414">
                  <c:v>115.31199999999161</c:v>
                </c:pt>
                <c:pt idx="14415">
                  <c:v>115.31999999999159</c:v>
                </c:pt>
                <c:pt idx="14416">
                  <c:v>115.3279999999916</c:v>
                </c:pt>
                <c:pt idx="14417">
                  <c:v>115.33599999999161</c:v>
                </c:pt>
                <c:pt idx="14418">
                  <c:v>115.34399999999162</c:v>
                </c:pt>
                <c:pt idx="14419">
                  <c:v>115.35199999999163</c:v>
                </c:pt>
                <c:pt idx="14420">
                  <c:v>115.35999999999164</c:v>
                </c:pt>
                <c:pt idx="14421">
                  <c:v>115.36799999999168</c:v>
                </c:pt>
                <c:pt idx="14422">
                  <c:v>115.37599999999165</c:v>
                </c:pt>
                <c:pt idx="14423">
                  <c:v>115.38399999999167</c:v>
                </c:pt>
                <c:pt idx="14424">
                  <c:v>115.39199999999171</c:v>
                </c:pt>
                <c:pt idx="14425">
                  <c:v>115.39999999999169</c:v>
                </c:pt>
                <c:pt idx="14426">
                  <c:v>115.40799999999173</c:v>
                </c:pt>
                <c:pt idx="14427">
                  <c:v>115.41599999999174</c:v>
                </c:pt>
                <c:pt idx="14428">
                  <c:v>115.42399999999172</c:v>
                </c:pt>
                <c:pt idx="14429">
                  <c:v>115.43199999999177</c:v>
                </c:pt>
                <c:pt idx="14430">
                  <c:v>115.43999999999177</c:v>
                </c:pt>
                <c:pt idx="14431">
                  <c:v>115.44799999999181</c:v>
                </c:pt>
                <c:pt idx="14432">
                  <c:v>115.45599999999176</c:v>
                </c:pt>
                <c:pt idx="14433">
                  <c:v>115.4639999999918</c:v>
                </c:pt>
                <c:pt idx="14434">
                  <c:v>115.47199999999179</c:v>
                </c:pt>
                <c:pt idx="14435">
                  <c:v>115.47999999999179</c:v>
                </c:pt>
                <c:pt idx="14436">
                  <c:v>115.48799999999183</c:v>
                </c:pt>
                <c:pt idx="14437">
                  <c:v>115.49599999999182</c:v>
                </c:pt>
                <c:pt idx="14438">
                  <c:v>115.50399999999182</c:v>
                </c:pt>
                <c:pt idx="14439">
                  <c:v>115.51199999999186</c:v>
                </c:pt>
                <c:pt idx="14440">
                  <c:v>115.51999999999187</c:v>
                </c:pt>
                <c:pt idx="14441">
                  <c:v>115.52799999999186</c:v>
                </c:pt>
                <c:pt idx="14442">
                  <c:v>115.53599999999186</c:v>
                </c:pt>
                <c:pt idx="14443">
                  <c:v>115.5439999999919</c:v>
                </c:pt>
                <c:pt idx="14444">
                  <c:v>115.55199999999189</c:v>
                </c:pt>
                <c:pt idx="14445">
                  <c:v>115.55999999999189</c:v>
                </c:pt>
                <c:pt idx="14446">
                  <c:v>115.56799999999193</c:v>
                </c:pt>
                <c:pt idx="14447">
                  <c:v>115.57599999999191</c:v>
                </c:pt>
                <c:pt idx="14448">
                  <c:v>115.58399999999192</c:v>
                </c:pt>
                <c:pt idx="14449">
                  <c:v>115.59199999999196</c:v>
                </c:pt>
                <c:pt idx="14450">
                  <c:v>115.59999999999197</c:v>
                </c:pt>
                <c:pt idx="14451">
                  <c:v>115.60799999999196</c:v>
                </c:pt>
                <c:pt idx="14452">
                  <c:v>115.61599999999196</c:v>
                </c:pt>
                <c:pt idx="14453">
                  <c:v>115.62399999999197</c:v>
                </c:pt>
                <c:pt idx="14454">
                  <c:v>115.63199999999199</c:v>
                </c:pt>
                <c:pt idx="14455">
                  <c:v>115.63999999999199</c:v>
                </c:pt>
                <c:pt idx="14456">
                  <c:v>115.64799999999204</c:v>
                </c:pt>
                <c:pt idx="14457">
                  <c:v>115.65599999999202</c:v>
                </c:pt>
                <c:pt idx="14458">
                  <c:v>115.66399999999204</c:v>
                </c:pt>
                <c:pt idx="14459">
                  <c:v>115.67199999999202</c:v>
                </c:pt>
                <c:pt idx="14460">
                  <c:v>115.67999999999203</c:v>
                </c:pt>
                <c:pt idx="14461">
                  <c:v>115.68799999999207</c:v>
                </c:pt>
                <c:pt idx="14462">
                  <c:v>115.69599999999208</c:v>
                </c:pt>
                <c:pt idx="14463">
                  <c:v>115.70399999999211</c:v>
                </c:pt>
                <c:pt idx="14464">
                  <c:v>115.71199999999213</c:v>
                </c:pt>
                <c:pt idx="14465">
                  <c:v>115.71999999999214</c:v>
                </c:pt>
                <c:pt idx="14466">
                  <c:v>115.72799999999214</c:v>
                </c:pt>
                <c:pt idx="14467">
                  <c:v>115.73599999999213</c:v>
                </c:pt>
                <c:pt idx="14468">
                  <c:v>115.74399999999217</c:v>
                </c:pt>
                <c:pt idx="14469">
                  <c:v>115.75199999999217</c:v>
                </c:pt>
                <c:pt idx="14470">
                  <c:v>115.75999999999217</c:v>
                </c:pt>
                <c:pt idx="14471">
                  <c:v>115.7679999999922</c:v>
                </c:pt>
                <c:pt idx="14472">
                  <c:v>115.77599999999218</c:v>
                </c:pt>
                <c:pt idx="14473">
                  <c:v>115.7839999999922</c:v>
                </c:pt>
                <c:pt idx="14474">
                  <c:v>115.79199999999223</c:v>
                </c:pt>
                <c:pt idx="14475">
                  <c:v>115.79999999999224</c:v>
                </c:pt>
                <c:pt idx="14476">
                  <c:v>115.80799999999223</c:v>
                </c:pt>
                <c:pt idx="14477">
                  <c:v>115.81599999999223</c:v>
                </c:pt>
                <c:pt idx="14478">
                  <c:v>115.82399999999222</c:v>
                </c:pt>
                <c:pt idx="14479">
                  <c:v>115.83199999999225</c:v>
                </c:pt>
                <c:pt idx="14480">
                  <c:v>115.83999999999226</c:v>
                </c:pt>
                <c:pt idx="14481">
                  <c:v>115.8479999999923</c:v>
                </c:pt>
                <c:pt idx="14482">
                  <c:v>115.85599999999226</c:v>
                </c:pt>
                <c:pt idx="14483">
                  <c:v>115.86399999999229</c:v>
                </c:pt>
                <c:pt idx="14484">
                  <c:v>115.8719999999923</c:v>
                </c:pt>
                <c:pt idx="14485">
                  <c:v>115.87999999999229</c:v>
                </c:pt>
                <c:pt idx="14486">
                  <c:v>115.88799999999232</c:v>
                </c:pt>
                <c:pt idx="14487">
                  <c:v>115.89599999999233</c:v>
                </c:pt>
                <c:pt idx="14488">
                  <c:v>115.90399999999237</c:v>
                </c:pt>
                <c:pt idx="14489">
                  <c:v>115.91199999999239</c:v>
                </c:pt>
                <c:pt idx="14490">
                  <c:v>115.91999999999238</c:v>
                </c:pt>
                <c:pt idx="14491">
                  <c:v>115.92799999999239</c:v>
                </c:pt>
                <c:pt idx="14492">
                  <c:v>115.9359999999924</c:v>
                </c:pt>
                <c:pt idx="14493">
                  <c:v>115.94399999999241</c:v>
                </c:pt>
                <c:pt idx="14494">
                  <c:v>115.95199999999242</c:v>
                </c:pt>
                <c:pt idx="14495">
                  <c:v>115.95999999999243</c:v>
                </c:pt>
                <c:pt idx="14496">
                  <c:v>115.96799999999244</c:v>
                </c:pt>
                <c:pt idx="14497">
                  <c:v>115.97599999999242</c:v>
                </c:pt>
                <c:pt idx="14498">
                  <c:v>115.98399999999245</c:v>
                </c:pt>
                <c:pt idx="14499">
                  <c:v>115.99199999999247</c:v>
                </c:pt>
                <c:pt idx="14500">
                  <c:v>115.99999999999248</c:v>
                </c:pt>
                <c:pt idx="14501">
                  <c:v>116.00799999999248</c:v>
                </c:pt>
                <c:pt idx="14502">
                  <c:v>116.01599999999249</c:v>
                </c:pt>
                <c:pt idx="14503">
                  <c:v>116.02399999999248</c:v>
                </c:pt>
                <c:pt idx="14504">
                  <c:v>116.03199999999251</c:v>
                </c:pt>
                <c:pt idx="14505">
                  <c:v>116.0399999999925</c:v>
                </c:pt>
                <c:pt idx="14506">
                  <c:v>116.04799999999254</c:v>
                </c:pt>
                <c:pt idx="14507">
                  <c:v>116.05599999999249</c:v>
                </c:pt>
                <c:pt idx="14508">
                  <c:v>116.06399999999253</c:v>
                </c:pt>
                <c:pt idx="14509">
                  <c:v>116.07199999999254</c:v>
                </c:pt>
                <c:pt idx="14510">
                  <c:v>116.07999999999252</c:v>
                </c:pt>
                <c:pt idx="14511">
                  <c:v>116.08799999999258</c:v>
                </c:pt>
                <c:pt idx="14512">
                  <c:v>116.09599999999257</c:v>
                </c:pt>
                <c:pt idx="14513">
                  <c:v>116.10399999999258</c:v>
                </c:pt>
                <c:pt idx="14514">
                  <c:v>116.11199999999261</c:v>
                </c:pt>
                <c:pt idx="14515">
                  <c:v>116.1199999999926</c:v>
                </c:pt>
                <c:pt idx="14516">
                  <c:v>116.12799999999261</c:v>
                </c:pt>
                <c:pt idx="14517">
                  <c:v>116.13599999999259</c:v>
                </c:pt>
                <c:pt idx="14518">
                  <c:v>116.14399999999263</c:v>
                </c:pt>
                <c:pt idx="14519">
                  <c:v>116.15199999999264</c:v>
                </c:pt>
                <c:pt idx="14520">
                  <c:v>116.15999999999262</c:v>
                </c:pt>
                <c:pt idx="14521">
                  <c:v>116.16799999999267</c:v>
                </c:pt>
                <c:pt idx="14522">
                  <c:v>116.17599999999264</c:v>
                </c:pt>
                <c:pt idx="14523">
                  <c:v>116.18399999999266</c:v>
                </c:pt>
                <c:pt idx="14524">
                  <c:v>116.19199999999269</c:v>
                </c:pt>
                <c:pt idx="14525">
                  <c:v>116.1999999999927</c:v>
                </c:pt>
                <c:pt idx="14526">
                  <c:v>116.20799999999274</c:v>
                </c:pt>
                <c:pt idx="14527">
                  <c:v>116.21599999999272</c:v>
                </c:pt>
                <c:pt idx="14528">
                  <c:v>116.22399999999273</c:v>
                </c:pt>
                <c:pt idx="14529">
                  <c:v>116.23199999999277</c:v>
                </c:pt>
                <c:pt idx="14530">
                  <c:v>116.23999999999275</c:v>
                </c:pt>
                <c:pt idx="14531">
                  <c:v>116.24799999999279</c:v>
                </c:pt>
                <c:pt idx="14532">
                  <c:v>116.25599999999277</c:v>
                </c:pt>
                <c:pt idx="14533">
                  <c:v>116.26399999999281</c:v>
                </c:pt>
                <c:pt idx="14534">
                  <c:v>116.27199999999279</c:v>
                </c:pt>
                <c:pt idx="14535">
                  <c:v>116.2799999999928</c:v>
                </c:pt>
                <c:pt idx="14536">
                  <c:v>116.28799999999283</c:v>
                </c:pt>
                <c:pt idx="14537">
                  <c:v>116.29599999999282</c:v>
                </c:pt>
                <c:pt idx="14538">
                  <c:v>116.30399999999283</c:v>
                </c:pt>
                <c:pt idx="14539">
                  <c:v>116.31199999999286</c:v>
                </c:pt>
                <c:pt idx="14540">
                  <c:v>116.31999999999285</c:v>
                </c:pt>
                <c:pt idx="14541">
                  <c:v>116.32799999999285</c:v>
                </c:pt>
                <c:pt idx="14542">
                  <c:v>116.33599999999286</c:v>
                </c:pt>
                <c:pt idx="14543">
                  <c:v>116.34399999999289</c:v>
                </c:pt>
                <c:pt idx="14544">
                  <c:v>116.35199999999288</c:v>
                </c:pt>
                <c:pt idx="14545">
                  <c:v>116.35999999999289</c:v>
                </c:pt>
                <c:pt idx="14546">
                  <c:v>116.36799999999292</c:v>
                </c:pt>
                <c:pt idx="14547">
                  <c:v>116.37599999999289</c:v>
                </c:pt>
                <c:pt idx="14548">
                  <c:v>116.38399999999289</c:v>
                </c:pt>
                <c:pt idx="14549">
                  <c:v>116.39199999999293</c:v>
                </c:pt>
                <c:pt idx="14550">
                  <c:v>116.39999999999294</c:v>
                </c:pt>
                <c:pt idx="14551">
                  <c:v>116.40799999999297</c:v>
                </c:pt>
                <c:pt idx="14552">
                  <c:v>116.41599999999298</c:v>
                </c:pt>
                <c:pt idx="14553">
                  <c:v>116.42399999999297</c:v>
                </c:pt>
                <c:pt idx="14554">
                  <c:v>116.43199999999301</c:v>
                </c:pt>
                <c:pt idx="14555">
                  <c:v>116.43999999999301</c:v>
                </c:pt>
                <c:pt idx="14556">
                  <c:v>116.44799999999303</c:v>
                </c:pt>
                <c:pt idx="14557">
                  <c:v>116.45599999999301</c:v>
                </c:pt>
                <c:pt idx="14558">
                  <c:v>116.46399999999304</c:v>
                </c:pt>
                <c:pt idx="14559">
                  <c:v>116.47199999999303</c:v>
                </c:pt>
                <c:pt idx="14560">
                  <c:v>116.47999999999304</c:v>
                </c:pt>
                <c:pt idx="14561">
                  <c:v>116.48799999999306</c:v>
                </c:pt>
                <c:pt idx="14562">
                  <c:v>116.49599999999307</c:v>
                </c:pt>
                <c:pt idx="14563">
                  <c:v>116.50399999999307</c:v>
                </c:pt>
                <c:pt idx="14564">
                  <c:v>116.51199999999311</c:v>
                </c:pt>
                <c:pt idx="14565">
                  <c:v>116.5199999999931</c:v>
                </c:pt>
                <c:pt idx="14566">
                  <c:v>116.5279999999931</c:v>
                </c:pt>
                <c:pt idx="14567">
                  <c:v>116.53599999999309</c:v>
                </c:pt>
                <c:pt idx="14568">
                  <c:v>116.54399999999312</c:v>
                </c:pt>
                <c:pt idx="14569">
                  <c:v>116.55199999999313</c:v>
                </c:pt>
                <c:pt idx="14570">
                  <c:v>116.55999999999312</c:v>
                </c:pt>
                <c:pt idx="14571">
                  <c:v>116.56799999999315</c:v>
                </c:pt>
                <c:pt idx="14572">
                  <c:v>116.57599999999313</c:v>
                </c:pt>
                <c:pt idx="14573">
                  <c:v>116.58399999999317</c:v>
                </c:pt>
                <c:pt idx="14574">
                  <c:v>116.59199999999321</c:v>
                </c:pt>
                <c:pt idx="14575">
                  <c:v>116.59999999999319</c:v>
                </c:pt>
                <c:pt idx="14576">
                  <c:v>116.6079999999932</c:v>
                </c:pt>
                <c:pt idx="14577">
                  <c:v>116.61599999999319</c:v>
                </c:pt>
                <c:pt idx="14578">
                  <c:v>116.62399999999319</c:v>
                </c:pt>
                <c:pt idx="14579">
                  <c:v>116.63199999999323</c:v>
                </c:pt>
                <c:pt idx="14580">
                  <c:v>116.63999999999322</c:v>
                </c:pt>
                <c:pt idx="14581">
                  <c:v>116.64799999999325</c:v>
                </c:pt>
                <c:pt idx="14582">
                  <c:v>116.65599999999323</c:v>
                </c:pt>
                <c:pt idx="14583">
                  <c:v>116.66399999999327</c:v>
                </c:pt>
                <c:pt idx="14584">
                  <c:v>116.67199999999326</c:v>
                </c:pt>
                <c:pt idx="14585">
                  <c:v>116.67999999999326</c:v>
                </c:pt>
                <c:pt idx="14586">
                  <c:v>116.68799999999329</c:v>
                </c:pt>
                <c:pt idx="14587">
                  <c:v>116.69599999999329</c:v>
                </c:pt>
                <c:pt idx="14588">
                  <c:v>116.70399999999331</c:v>
                </c:pt>
                <c:pt idx="14589">
                  <c:v>116.71199999999334</c:v>
                </c:pt>
                <c:pt idx="14590">
                  <c:v>116.71999999999335</c:v>
                </c:pt>
                <c:pt idx="14591">
                  <c:v>116.72799999999334</c:v>
                </c:pt>
                <c:pt idx="14592">
                  <c:v>116.73599999999335</c:v>
                </c:pt>
                <c:pt idx="14593">
                  <c:v>116.74399999999338</c:v>
                </c:pt>
                <c:pt idx="14594">
                  <c:v>116.75199999999337</c:v>
                </c:pt>
                <c:pt idx="14595">
                  <c:v>116.75999999999338</c:v>
                </c:pt>
                <c:pt idx="14596">
                  <c:v>116.76799999999341</c:v>
                </c:pt>
                <c:pt idx="14597">
                  <c:v>116.77599999999337</c:v>
                </c:pt>
                <c:pt idx="14598">
                  <c:v>116.78399999999341</c:v>
                </c:pt>
                <c:pt idx="14599">
                  <c:v>116.79199999999344</c:v>
                </c:pt>
                <c:pt idx="14600">
                  <c:v>116.79999999999343</c:v>
                </c:pt>
                <c:pt idx="14601">
                  <c:v>116.80799999999344</c:v>
                </c:pt>
                <c:pt idx="14602">
                  <c:v>116.81599999999342</c:v>
                </c:pt>
                <c:pt idx="14603">
                  <c:v>116.82399999999343</c:v>
                </c:pt>
                <c:pt idx="14604">
                  <c:v>116.83199999999347</c:v>
                </c:pt>
                <c:pt idx="14605">
                  <c:v>116.83999999999348</c:v>
                </c:pt>
                <c:pt idx="14606">
                  <c:v>116.8479999999935</c:v>
                </c:pt>
                <c:pt idx="14607">
                  <c:v>116.85599999999347</c:v>
                </c:pt>
                <c:pt idx="14608">
                  <c:v>116.86399999999351</c:v>
                </c:pt>
                <c:pt idx="14609">
                  <c:v>116.87199999999349</c:v>
                </c:pt>
                <c:pt idx="14610">
                  <c:v>116.8799999999935</c:v>
                </c:pt>
                <c:pt idx="14611">
                  <c:v>116.88799999999354</c:v>
                </c:pt>
                <c:pt idx="14612">
                  <c:v>116.89599999999352</c:v>
                </c:pt>
                <c:pt idx="14613">
                  <c:v>116.90399999999356</c:v>
                </c:pt>
                <c:pt idx="14614">
                  <c:v>116.9119999999936</c:v>
                </c:pt>
                <c:pt idx="14615">
                  <c:v>116.91999999999361</c:v>
                </c:pt>
                <c:pt idx="14616">
                  <c:v>116.92799999999359</c:v>
                </c:pt>
                <c:pt idx="14617">
                  <c:v>116.9359999999936</c:v>
                </c:pt>
                <c:pt idx="14618">
                  <c:v>116.94399999999364</c:v>
                </c:pt>
                <c:pt idx="14619">
                  <c:v>116.95199999999362</c:v>
                </c:pt>
                <c:pt idx="14620">
                  <c:v>116.95999999999363</c:v>
                </c:pt>
                <c:pt idx="14621">
                  <c:v>116.96799999999367</c:v>
                </c:pt>
                <c:pt idx="14622">
                  <c:v>116.97599999999362</c:v>
                </c:pt>
                <c:pt idx="14623">
                  <c:v>116.98399999999366</c:v>
                </c:pt>
                <c:pt idx="14624">
                  <c:v>116.99199999999369</c:v>
                </c:pt>
                <c:pt idx="14625">
                  <c:v>116.9999999999937</c:v>
                </c:pt>
                <c:pt idx="14626">
                  <c:v>117.00799999999369</c:v>
                </c:pt>
                <c:pt idx="14627">
                  <c:v>117.0159999999937</c:v>
                </c:pt>
                <c:pt idx="14628">
                  <c:v>117.02399999999369</c:v>
                </c:pt>
                <c:pt idx="14629">
                  <c:v>117.03199999999372</c:v>
                </c:pt>
                <c:pt idx="14630">
                  <c:v>117.03999999999373</c:v>
                </c:pt>
                <c:pt idx="14631">
                  <c:v>117.04799999999375</c:v>
                </c:pt>
                <c:pt idx="14632">
                  <c:v>117.05599999999372</c:v>
                </c:pt>
                <c:pt idx="14633">
                  <c:v>117.06399999999375</c:v>
                </c:pt>
                <c:pt idx="14634">
                  <c:v>117.07199999999376</c:v>
                </c:pt>
                <c:pt idx="14635">
                  <c:v>117.07999999999376</c:v>
                </c:pt>
                <c:pt idx="14636">
                  <c:v>117.08799999999378</c:v>
                </c:pt>
                <c:pt idx="14637">
                  <c:v>117.09599999999379</c:v>
                </c:pt>
                <c:pt idx="14638">
                  <c:v>117.10399999999377</c:v>
                </c:pt>
                <c:pt idx="14639">
                  <c:v>117.11199999999381</c:v>
                </c:pt>
                <c:pt idx="14640">
                  <c:v>117.11999999999379</c:v>
                </c:pt>
                <c:pt idx="14641">
                  <c:v>117.1279999999938</c:v>
                </c:pt>
                <c:pt idx="14642">
                  <c:v>117.13599999999381</c:v>
                </c:pt>
                <c:pt idx="14643">
                  <c:v>117.14399999999382</c:v>
                </c:pt>
                <c:pt idx="14644">
                  <c:v>117.15199999999383</c:v>
                </c:pt>
                <c:pt idx="14645">
                  <c:v>117.15999999999384</c:v>
                </c:pt>
                <c:pt idx="14646">
                  <c:v>117.16799999999388</c:v>
                </c:pt>
                <c:pt idx="14647">
                  <c:v>117.17599999999385</c:v>
                </c:pt>
                <c:pt idx="14648">
                  <c:v>117.18399999999387</c:v>
                </c:pt>
                <c:pt idx="14649">
                  <c:v>117.19199999999391</c:v>
                </c:pt>
                <c:pt idx="14650">
                  <c:v>117.19999999999389</c:v>
                </c:pt>
                <c:pt idx="14651">
                  <c:v>117.20799999999393</c:v>
                </c:pt>
                <c:pt idx="14652">
                  <c:v>117.21599999999394</c:v>
                </c:pt>
                <c:pt idx="14653">
                  <c:v>117.22399999999392</c:v>
                </c:pt>
                <c:pt idx="14654">
                  <c:v>117.23199999999397</c:v>
                </c:pt>
                <c:pt idx="14655">
                  <c:v>117.23999999999397</c:v>
                </c:pt>
                <c:pt idx="14656">
                  <c:v>117.24799999999401</c:v>
                </c:pt>
                <c:pt idx="14657">
                  <c:v>117.25599999999396</c:v>
                </c:pt>
                <c:pt idx="14658">
                  <c:v>117.263999999994</c:v>
                </c:pt>
                <c:pt idx="14659">
                  <c:v>117.27199999999399</c:v>
                </c:pt>
                <c:pt idx="14660">
                  <c:v>117.27999999999399</c:v>
                </c:pt>
                <c:pt idx="14661">
                  <c:v>117.28799999999403</c:v>
                </c:pt>
                <c:pt idx="14662">
                  <c:v>117.29599999999402</c:v>
                </c:pt>
                <c:pt idx="14663">
                  <c:v>117.30399999999402</c:v>
                </c:pt>
                <c:pt idx="14664">
                  <c:v>117.31199999999406</c:v>
                </c:pt>
                <c:pt idx="14665">
                  <c:v>117.31999999999407</c:v>
                </c:pt>
                <c:pt idx="14666">
                  <c:v>117.32799999999406</c:v>
                </c:pt>
                <c:pt idx="14667">
                  <c:v>117.33599999999406</c:v>
                </c:pt>
                <c:pt idx="14668">
                  <c:v>117.3439999999941</c:v>
                </c:pt>
                <c:pt idx="14669">
                  <c:v>117.35199999999409</c:v>
                </c:pt>
                <c:pt idx="14670">
                  <c:v>117.35999999999409</c:v>
                </c:pt>
                <c:pt idx="14671">
                  <c:v>117.36799999999413</c:v>
                </c:pt>
                <c:pt idx="14672">
                  <c:v>117.37599999999411</c:v>
                </c:pt>
                <c:pt idx="14673">
                  <c:v>117.38399999999412</c:v>
                </c:pt>
                <c:pt idx="14674">
                  <c:v>117.39199999999416</c:v>
                </c:pt>
                <c:pt idx="14675">
                  <c:v>117.39999999999417</c:v>
                </c:pt>
                <c:pt idx="14676">
                  <c:v>117.40799999999419</c:v>
                </c:pt>
                <c:pt idx="14677">
                  <c:v>117.41599999999418</c:v>
                </c:pt>
                <c:pt idx="14678">
                  <c:v>117.42399999999419</c:v>
                </c:pt>
                <c:pt idx="14679">
                  <c:v>117.43199999999422</c:v>
                </c:pt>
                <c:pt idx="14680">
                  <c:v>117.43999999999421</c:v>
                </c:pt>
                <c:pt idx="14681">
                  <c:v>117.44799999999424</c:v>
                </c:pt>
                <c:pt idx="14682">
                  <c:v>117.45599999999422</c:v>
                </c:pt>
                <c:pt idx="14683">
                  <c:v>117.46399999999424</c:v>
                </c:pt>
                <c:pt idx="14684">
                  <c:v>117.47199999999422</c:v>
                </c:pt>
                <c:pt idx="14685">
                  <c:v>117.47999999999423</c:v>
                </c:pt>
                <c:pt idx="14686">
                  <c:v>117.48799999999427</c:v>
                </c:pt>
                <c:pt idx="14687">
                  <c:v>117.49599999999428</c:v>
                </c:pt>
                <c:pt idx="14688">
                  <c:v>117.50399999999426</c:v>
                </c:pt>
                <c:pt idx="14689">
                  <c:v>117.5119999999943</c:v>
                </c:pt>
                <c:pt idx="14690">
                  <c:v>117.51999999999431</c:v>
                </c:pt>
                <c:pt idx="14691">
                  <c:v>117.52799999999429</c:v>
                </c:pt>
                <c:pt idx="14692">
                  <c:v>117.5359999999943</c:v>
                </c:pt>
                <c:pt idx="14693">
                  <c:v>117.54399999999434</c:v>
                </c:pt>
                <c:pt idx="14694">
                  <c:v>117.55199999999432</c:v>
                </c:pt>
                <c:pt idx="14695">
                  <c:v>117.55999999999433</c:v>
                </c:pt>
                <c:pt idx="14696">
                  <c:v>117.56799999999437</c:v>
                </c:pt>
                <c:pt idx="14697">
                  <c:v>117.57599999999435</c:v>
                </c:pt>
                <c:pt idx="14698">
                  <c:v>117.58399999999436</c:v>
                </c:pt>
                <c:pt idx="14699">
                  <c:v>117.5919999999944</c:v>
                </c:pt>
                <c:pt idx="14700">
                  <c:v>117.59999999999441</c:v>
                </c:pt>
                <c:pt idx="14701">
                  <c:v>117.60799999999439</c:v>
                </c:pt>
                <c:pt idx="14702">
                  <c:v>117.6159999999944</c:v>
                </c:pt>
                <c:pt idx="14703">
                  <c:v>117.62399999999441</c:v>
                </c:pt>
                <c:pt idx="14704">
                  <c:v>117.63199999999442</c:v>
                </c:pt>
                <c:pt idx="14705">
                  <c:v>117.63999999999443</c:v>
                </c:pt>
                <c:pt idx="14706">
                  <c:v>117.64799999999447</c:v>
                </c:pt>
                <c:pt idx="14707">
                  <c:v>117.65599999999445</c:v>
                </c:pt>
                <c:pt idx="14708">
                  <c:v>117.66399999999446</c:v>
                </c:pt>
                <c:pt idx="14709">
                  <c:v>117.67199999999447</c:v>
                </c:pt>
                <c:pt idx="14710">
                  <c:v>117.67999999999448</c:v>
                </c:pt>
                <c:pt idx="14711">
                  <c:v>117.68799999999449</c:v>
                </c:pt>
                <c:pt idx="14712">
                  <c:v>117.6959999999945</c:v>
                </c:pt>
                <c:pt idx="14713">
                  <c:v>117.70399999999452</c:v>
                </c:pt>
                <c:pt idx="14714">
                  <c:v>117.71199999999455</c:v>
                </c:pt>
                <c:pt idx="14715">
                  <c:v>117.71999999999456</c:v>
                </c:pt>
                <c:pt idx="14716">
                  <c:v>117.72799999999457</c:v>
                </c:pt>
                <c:pt idx="14717">
                  <c:v>117.73599999999456</c:v>
                </c:pt>
                <c:pt idx="14718">
                  <c:v>117.74399999999459</c:v>
                </c:pt>
                <c:pt idx="14719">
                  <c:v>117.7519999999946</c:v>
                </c:pt>
                <c:pt idx="14720">
                  <c:v>117.75999999999459</c:v>
                </c:pt>
                <c:pt idx="14721">
                  <c:v>117.76799999999461</c:v>
                </c:pt>
                <c:pt idx="14722">
                  <c:v>117.7759999999946</c:v>
                </c:pt>
                <c:pt idx="14723">
                  <c:v>117.78399999999462</c:v>
                </c:pt>
                <c:pt idx="14724">
                  <c:v>117.79199999999464</c:v>
                </c:pt>
                <c:pt idx="14725">
                  <c:v>117.79999999999465</c:v>
                </c:pt>
                <c:pt idx="14726">
                  <c:v>117.80799999999466</c:v>
                </c:pt>
                <c:pt idx="14727">
                  <c:v>117.81599999999466</c:v>
                </c:pt>
                <c:pt idx="14728">
                  <c:v>117.82399999999465</c:v>
                </c:pt>
                <c:pt idx="14729">
                  <c:v>117.83199999999466</c:v>
                </c:pt>
                <c:pt idx="14730">
                  <c:v>117.83999999999467</c:v>
                </c:pt>
                <c:pt idx="14731">
                  <c:v>117.84799999999471</c:v>
                </c:pt>
                <c:pt idx="14732">
                  <c:v>117.85599999999468</c:v>
                </c:pt>
                <c:pt idx="14733">
                  <c:v>117.8639999999947</c:v>
                </c:pt>
                <c:pt idx="14734">
                  <c:v>117.87199999999471</c:v>
                </c:pt>
                <c:pt idx="14735">
                  <c:v>117.87999999999471</c:v>
                </c:pt>
                <c:pt idx="14736">
                  <c:v>117.88799999999473</c:v>
                </c:pt>
                <c:pt idx="14737">
                  <c:v>117.89599999999474</c:v>
                </c:pt>
                <c:pt idx="14738">
                  <c:v>117.90399999999478</c:v>
                </c:pt>
                <c:pt idx="14739">
                  <c:v>117.9119999999948</c:v>
                </c:pt>
                <c:pt idx="14740">
                  <c:v>117.9199999999948</c:v>
                </c:pt>
                <c:pt idx="14741">
                  <c:v>117.92799999999481</c:v>
                </c:pt>
                <c:pt idx="14742">
                  <c:v>117.93599999999479</c:v>
                </c:pt>
                <c:pt idx="14743">
                  <c:v>117.94399999999483</c:v>
                </c:pt>
                <c:pt idx="14744">
                  <c:v>117.95199999999484</c:v>
                </c:pt>
                <c:pt idx="14745">
                  <c:v>117.95999999999482</c:v>
                </c:pt>
                <c:pt idx="14746">
                  <c:v>117.96799999999486</c:v>
                </c:pt>
                <c:pt idx="14747">
                  <c:v>117.97599999999484</c:v>
                </c:pt>
                <c:pt idx="14748">
                  <c:v>117.98399999999486</c:v>
                </c:pt>
                <c:pt idx="14749">
                  <c:v>117.99199999999489</c:v>
                </c:pt>
                <c:pt idx="14750">
                  <c:v>117.9999999999949</c:v>
                </c:pt>
                <c:pt idx="14751">
                  <c:v>118.00799999999489</c:v>
                </c:pt>
                <c:pt idx="14752">
                  <c:v>118.01599999999489</c:v>
                </c:pt>
                <c:pt idx="14753">
                  <c:v>118.0239999999949</c:v>
                </c:pt>
                <c:pt idx="14754">
                  <c:v>118.03199999999492</c:v>
                </c:pt>
                <c:pt idx="14755">
                  <c:v>118.03999999999492</c:v>
                </c:pt>
                <c:pt idx="14756">
                  <c:v>118.04799999999496</c:v>
                </c:pt>
                <c:pt idx="14757">
                  <c:v>118.05599999999494</c:v>
                </c:pt>
                <c:pt idx="14758">
                  <c:v>118.06399999999496</c:v>
                </c:pt>
                <c:pt idx="14759">
                  <c:v>118.07199999999496</c:v>
                </c:pt>
                <c:pt idx="14760">
                  <c:v>118.07999999999497</c:v>
                </c:pt>
                <c:pt idx="14761">
                  <c:v>118.08799999999499</c:v>
                </c:pt>
                <c:pt idx="14762">
                  <c:v>118.09599999999499</c:v>
                </c:pt>
                <c:pt idx="14763">
                  <c:v>118.10399999999503</c:v>
                </c:pt>
                <c:pt idx="14764">
                  <c:v>118.11199999999506</c:v>
                </c:pt>
                <c:pt idx="14765">
                  <c:v>118.11999999999504</c:v>
                </c:pt>
                <c:pt idx="14766">
                  <c:v>118.12799999999505</c:v>
                </c:pt>
                <c:pt idx="14767">
                  <c:v>118.13599999999506</c:v>
                </c:pt>
                <c:pt idx="14768">
                  <c:v>118.14399999999509</c:v>
                </c:pt>
                <c:pt idx="14769">
                  <c:v>118.15199999999508</c:v>
                </c:pt>
                <c:pt idx="14770">
                  <c:v>118.15999999999509</c:v>
                </c:pt>
                <c:pt idx="14771">
                  <c:v>118.16799999999512</c:v>
                </c:pt>
                <c:pt idx="14772">
                  <c:v>118.17599999999508</c:v>
                </c:pt>
                <c:pt idx="14773">
                  <c:v>118.18399999999509</c:v>
                </c:pt>
                <c:pt idx="14774">
                  <c:v>118.19199999999513</c:v>
                </c:pt>
                <c:pt idx="14775">
                  <c:v>118.19999999999514</c:v>
                </c:pt>
                <c:pt idx="14776">
                  <c:v>118.20799999999517</c:v>
                </c:pt>
                <c:pt idx="14777">
                  <c:v>118.21599999999518</c:v>
                </c:pt>
                <c:pt idx="14778">
                  <c:v>118.22399999999517</c:v>
                </c:pt>
                <c:pt idx="14779">
                  <c:v>118.23199999999521</c:v>
                </c:pt>
                <c:pt idx="14780">
                  <c:v>118.23999999999521</c:v>
                </c:pt>
                <c:pt idx="14781">
                  <c:v>118.24799999999523</c:v>
                </c:pt>
                <c:pt idx="14782">
                  <c:v>118.25599999999521</c:v>
                </c:pt>
                <c:pt idx="14783">
                  <c:v>118.26399999999524</c:v>
                </c:pt>
                <c:pt idx="14784">
                  <c:v>118.27199999999523</c:v>
                </c:pt>
                <c:pt idx="14785">
                  <c:v>118.27999999999524</c:v>
                </c:pt>
                <c:pt idx="14786">
                  <c:v>118.28799999999526</c:v>
                </c:pt>
                <c:pt idx="14787">
                  <c:v>118.29599999999527</c:v>
                </c:pt>
                <c:pt idx="14788">
                  <c:v>118.30399999999527</c:v>
                </c:pt>
                <c:pt idx="14789">
                  <c:v>118.31199999999531</c:v>
                </c:pt>
                <c:pt idx="14790">
                  <c:v>118.3199999999953</c:v>
                </c:pt>
                <c:pt idx="14791">
                  <c:v>118.3279999999953</c:v>
                </c:pt>
                <c:pt idx="14792">
                  <c:v>118.33599999999529</c:v>
                </c:pt>
                <c:pt idx="14793">
                  <c:v>118.34399999999532</c:v>
                </c:pt>
                <c:pt idx="14794">
                  <c:v>118.35199999999533</c:v>
                </c:pt>
                <c:pt idx="14795">
                  <c:v>118.35999999999532</c:v>
                </c:pt>
                <c:pt idx="14796">
                  <c:v>118.36799999999535</c:v>
                </c:pt>
                <c:pt idx="14797">
                  <c:v>118.37599999999533</c:v>
                </c:pt>
                <c:pt idx="14798">
                  <c:v>118.38399999999537</c:v>
                </c:pt>
                <c:pt idx="14799">
                  <c:v>118.39199999999541</c:v>
                </c:pt>
                <c:pt idx="14800">
                  <c:v>118.39999999999539</c:v>
                </c:pt>
                <c:pt idx="14801">
                  <c:v>118.40799999999543</c:v>
                </c:pt>
                <c:pt idx="14802">
                  <c:v>118.41599999999544</c:v>
                </c:pt>
                <c:pt idx="14803">
                  <c:v>118.42399999999542</c:v>
                </c:pt>
                <c:pt idx="14804">
                  <c:v>118.43199999999545</c:v>
                </c:pt>
                <c:pt idx="14805">
                  <c:v>118.43999999999546</c:v>
                </c:pt>
                <c:pt idx="14806">
                  <c:v>118.44799999999549</c:v>
                </c:pt>
                <c:pt idx="14807">
                  <c:v>118.45599999999546</c:v>
                </c:pt>
                <c:pt idx="14808">
                  <c:v>118.46399999999549</c:v>
                </c:pt>
                <c:pt idx="14809">
                  <c:v>118.4719999999955</c:v>
                </c:pt>
                <c:pt idx="14810">
                  <c:v>118.47999999999548</c:v>
                </c:pt>
                <c:pt idx="14811">
                  <c:v>118.48799999999551</c:v>
                </c:pt>
                <c:pt idx="14812">
                  <c:v>118.49599999999552</c:v>
                </c:pt>
                <c:pt idx="14813">
                  <c:v>118.50399999999551</c:v>
                </c:pt>
                <c:pt idx="14814">
                  <c:v>118.51199999999554</c:v>
                </c:pt>
                <c:pt idx="14815">
                  <c:v>118.51999999999555</c:v>
                </c:pt>
                <c:pt idx="14816">
                  <c:v>118.52799999999554</c:v>
                </c:pt>
                <c:pt idx="14817">
                  <c:v>118.53599999999552</c:v>
                </c:pt>
                <c:pt idx="14818">
                  <c:v>118.54399999999558</c:v>
                </c:pt>
                <c:pt idx="14819">
                  <c:v>118.55199999999557</c:v>
                </c:pt>
                <c:pt idx="14820">
                  <c:v>118.55999999999558</c:v>
                </c:pt>
                <c:pt idx="14821">
                  <c:v>118.56799999999561</c:v>
                </c:pt>
                <c:pt idx="14822">
                  <c:v>118.57599999999557</c:v>
                </c:pt>
                <c:pt idx="14823">
                  <c:v>118.58399999999561</c:v>
                </c:pt>
                <c:pt idx="14824">
                  <c:v>118.59199999999564</c:v>
                </c:pt>
                <c:pt idx="14825">
                  <c:v>118.59999999999563</c:v>
                </c:pt>
                <c:pt idx="14826">
                  <c:v>118.60799999999564</c:v>
                </c:pt>
                <c:pt idx="14827">
                  <c:v>118.61599999999562</c:v>
                </c:pt>
                <c:pt idx="14828">
                  <c:v>118.62399999999563</c:v>
                </c:pt>
                <c:pt idx="14829">
                  <c:v>118.63199999999567</c:v>
                </c:pt>
                <c:pt idx="14830">
                  <c:v>118.63999999999568</c:v>
                </c:pt>
                <c:pt idx="14831">
                  <c:v>118.6479999999957</c:v>
                </c:pt>
                <c:pt idx="14832">
                  <c:v>118.65599999999567</c:v>
                </c:pt>
                <c:pt idx="14833">
                  <c:v>118.66399999999571</c:v>
                </c:pt>
                <c:pt idx="14834">
                  <c:v>118.67199999999569</c:v>
                </c:pt>
                <c:pt idx="14835">
                  <c:v>118.6799999999957</c:v>
                </c:pt>
                <c:pt idx="14836">
                  <c:v>118.68799999999572</c:v>
                </c:pt>
                <c:pt idx="14837">
                  <c:v>118.69599999999572</c:v>
                </c:pt>
                <c:pt idx="14838">
                  <c:v>118.70399999999576</c:v>
                </c:pt>
                <c:pt idx="14839">
                  <c:v>118.7119999999958</c:v>
                </c:pt>
                <c:pt idx="14840">
                  <c:v>118.71999999999581</c:v>
                </c:pt>
                <c:pt idx="14841">
                  <c:v>118.72799999999579</c:v>
                </c:pt>
                <c:pt idx="14842">
                  <c:v>118.7359999999958</c:v>
                </c:pt>
                <c:pt idx="14843">
                  <c:v>118.74399999999584</c:v>
                </c:pt>
                <c:pt idx="14844">
                  <c:v>118.75199999999582</c:v>
                </c:pt>
                <c:pt idx="14845">
                  <c:v>118.75999999999583</c:v>
                </c:pt>
                <c:pt idx="14846">
                  <c:v>118.76799999999587</c:v>
                </c:pt>
                <c:pt idx="14847">
                  <c:v>118.77599999999582</c:v>
                </c:pt>
                <c:pt idx="14848">
                  <c:v>118.78399999999586</c:v>
                </c:pt>
                <c:pt idx="14849">
                  <c:v>118.79199999999589</c:v>
                </c:pt>
                <c:pt idx="14850">
                  <c:v>118.7999999999959</c:v>
                </c:pt>
                <c:pt idx="14851">
                  <c:v>118.80799999999589</c:v>
                </c:pt>
                <c:pt idx="14852">
                  <c:v>118.8159999999959</c:v>
                </c:pt>
                <c:pt idx="14853">
                  <c:v>118.82399999999589</c:v>
                </c:pt>
                <c:pt idx="14854">
                  <c:v>118.83199999999592</c:v>
                </c:pt>
                <c:pt idx="14855">
                  <c:v>118.83999999999592</c:v>
                </c:pt>
                <c:pt idx="14856">
                  <c:v>118.84799999999595</c:v>
                </c:pt>
                <c:pt idx="14857">
                  <c:v>118.85599999999592</c:v>
                </c:pt>
                <c:pt idx="14858">
                  <c:v>118.86399999999595</c:v>
                </c:pt>
                <c:pt idx="14859">
                  <c:v>118.87199999999596</c:v>
                </c:pt>
                <c:pt idx="14860">
                  <c:v>118.87999999999596</c:v>
                </c:pt>
                <c:pt idx="14861">
                  <c:v>118.88799999999598</c:v>
                </c:pt>
                <c:pt idx="14862">
                  <c:v>118.89599999999596</c:v>
                </c:pt>
                <c:pt idx="14863">
                  <c:v>118.903999999996</c:v>
                </c:pt>
                <c:pt idx="14864">
                  <c:v>118.91199999999604</c:v>
                </c:pt>
                <c:pt idx="14865">
                  <c:v>118.91999999999604</c:v>
                </c:pt>
                <c:pt idx="14866">
                  <c:v>118.92799999999603</c:v>
                </c:pt>
                <c:pt idx="14867">
                  <c:v>118.93599999999604</c:v>
                </c:pt>
                <c:pt idx="14868">
                  <c:v>118.94399999999607</c:v>
                </c:pt>
                <c:pt idx="14869">
                  <c:v>118.95199999999608</c:v>
                </c:pt>
                <c:pt idx="14870">
                  <c:v>118.95999999999607</c:v>
                </c:pt>
                <c:pt idx="14871">
                  <c:v>118.96799999999611</c:v>
                </c:pt>
                <c:pt idx="14872">
                  <c:v>118.97599999999606</c:v>
                </c:pt>
                <c:pt idx="14873">
                  <c:v>118.9839999999961</c:v>
                </c:pt>
                <c:pt idx="14874">
                  <c:v>118.99199999999614</c:v>
                </c:pt>
                <c:pt idx="14875">
                  <c:v>118.99999999999613</c:v>
                </c:pt>
                <c:pt idx="14876">
                  <c:v>119.00799999999613</c:v>
                </c:pt>
                <c:pt idx="14877">
                  <c:v>119.01599999999614</c:v>
                </c:pt>
                <c:pt idx="14878">
                  <c:v>119.02399999999612</c:v>
                </c:pt>
                <c:pt idx="14879">
                  <c:v>119.03199999999617</c:v>
                </c:pt>
                <c:pt idx="14880">
                  <c:v>119.03999999999617</c:v>
                </c:pt>
                <c:pt idx="14881">
                  <c:v>119.04799999999621</c:v>
                </c:pt>
                <c:pt idx="14882">
                  <c:v>119.05599999999616</c:v>
                </c:pt>
                <c:pt idx="14883">
                  <c:v>119.0639999999962</c:v>
                </c:pt>
                <c:pt idx="14884">
                  <c:v>119.07199999999619</c:v>
                </c:pt>
                <c:pt idx="14885">
                  <c:v>119.07999999999619</c:v>
                </c:pt>
                <c:pt idx="14886">
                  <c:v>119.08799999999623</c:v>
                </c:pt>
                <c:pt idx="14887">
                  <c:v>119.09599999999622</c:v>
                </c:pt>
                <c:pt idx="14888">
                  <c:v>119.10399999999622</c:v>
                </c:pt>
                <c:pt idx="14889">
                  <c:v>119.11199999999626</c:v>
                </c:pt>
                <c:pt idx="14890">
                  <c:v>119.11999999999627</c:v>
                </c:pt>
                <c:pt idx="14891">
                  <c:v>119.12799999999626</c:v>
                </c:pt>
                <c:pt idx="14892">
                  <c:v>119.13599999999626</c:v>
                </c:pt>
                <c:pt idx="14893">
                  <c:v>119.1439999999963</c:v>
                </c:pt>
                <c:pt idx="14894">
                  <c:v>119.15199999999629</c:v>
                </c:pt>
                <c:pt idx="14895">
                  <c:v>119.15999999999629</c:v>
                </c:pt>
                <c:pt idx="14896">
                  <c:v>119.16799999999633</c:v>
                </c:pt>
                <c:pt idx="14897">
                  <c:v>119.17599999999631</c:v>
                </c:pt>
                <c:pt idx="14898">
                  <c:v>119.18399999999632</c:v>
                </c:pt>
                <c:pt idx="14899">
                  <c:v>119.19199999999636</c:v>
                </c:pt>
                <c:pt idx="14900">
                  <c:v>119.19999999999636</c:v>
                </c:pt>
                <c:pt idx="14901">
                  <c:v>119.20799999999639</c:v>
                </c:pt>
                <c:pt idx="14902">
                  <c:v>119.21599999999638</c:v>
                </c:pt>
                <c:pt idx="14903">
                  <c:v>119.22399999999639</c:v>
                </c:pt>
                <c:pt idx="14904">
                  <c:v>119.23199999999642</c:v>
                </c:pt>
                <c:pt idx="14905">
                  <c:v>119.23999999999641</c:v>
                </c:pt>
                <c:pt idx="14906">
                  <c:v>119.24799999999644</c:v>
                </c:pt>
                <c:pt idx="14907">
                  <c:v>119.2559999999964</c:v>
                </c:pt>
                <c:pt idx="14908">
                  <c:v>119.26399999999644</c:v>
                </c:pt>
                <c:pt idx="14909">
                  <c:v>119.27199999999642</c:v>
                </c:pt>
                <c:pt idx="14910">
                  <c:v>119.27999999999643</c:v>
                </c:pt>
                <c:pt idx="14911">
                  <c:v>119.28799999999647</c:v>
                </c:pt>
                <c:pt idx="14912">
                  <c:v>119.29599999999648</c:v>
                </c:pt>
                <c:pt idx="14913">
                  <c:v>119.30399999999646</c:v>
                </c:pt>
                <c:pt idx="14914">
                  <c:v>119.3119999999965</c:v>
                </c:pt>
                <c:pt idx="14915">
                  <c:v>119.31999999999651</c:v>
                </c:pt>
                <c:pt idx="14916">
                  <c:v>119.32799999999649</c:v>
                </c:pt>
                <c:pt idx="14917">
                  <c:v>119.3359999999965</c:v>
                </c:pt>
                <c:pt idx="14918">
                  <c:v>119.34399999999654</c:v>
                </c:pt>
                <c:pt idx="14919">
                  <c:v>119.35199999999652</c:v>
                </c:pt>
                <c:pt idx="14920">
                  <c:v>119.35999999999653</c:v>
                </c:pt>
                <c:pt idx="14921">
                  <c:v>119.36799999999657</c:v>
                </c:pt>
                <c:pt idx="14922">
                  <c:v>119.37599999999655</c:v>
                </c:pt>
                <c:pt idx="14923">
                  <c:v>119.38399999999656</c:v>
                </c:pt>
                <c:pt idx="14924">
                  <c:v>119.3919999999966</c:v>
                </c:pt>
                <c:pt idx="14925">
                  <c:v>119.39999999999661</c:v>
                </c:pt>
                <c:pt idx="14926">
                  <c:v>119.40799999999662</c:v>
                </c:pt>
                <c:pt idx="14927">
                  <c:v>119.41599999999663</c:v>
                </c:pt>
                <c:pt idx="14928">
                  <c:v>119.42399999999662</c:v>
                </c:pt>
                <c:pt idx="14929">
                  <c:v>119.43199999999665</c:v>
                </c:pt>
                <c:pt idx="14930">
                  <c:v>119.43999999999666</c:v>
                </c:pt>
                <c:pt idx="14931">
                  <c:v>119.4479999999967</c:v>
                </c:pt>
                <c:pt idx="14932">
                  <c:v>119.45599999999666</c:v>
                </c:pt>
                <c:pt idx="14933">
                  <c:v>119.46399999999669</c:v>
                </c:pt>
                <c:pt idx="14934">
                  <c:v>119.4719999999967</c:v>
                </c:pt>
                <c:pt idx="14935">
                  <c:v>119.47999999999669</c:v>
                </c:pt>
                <c:pt idx="14936">
                  <c:v>119.48799999999672</c:v>
                </c:pt>
                <c:pt idx="14937">
                  <c:v>119.49599999999673</c:v>
                </c:pt>
                <c:pt idx="14938">
                  <c:v>119.50399999999672</c:v>
                </c:pt>
                <c:pt idx="14939">
                  <c:v>119.51199999999675</c:v>
                </c:pt>
                <c:pt idx="14940">
                  <c:v>119.51999999999676</c:v>
                </c:pt>
                <c:pt idx="14941">
                  <c:v>119.52799999999677</c:v>
                </c:pt>
                <c:pt idx="14942">
                  <c:v>119.53599999999676</c:v>
                </c:pt>
                <c:pt idx="14943">
                  <c:v>119.54399999999679</c:v>
                </c:pt>
                <c:pt idx="14944">
                  <c:v>119.5519999999968</c:v>
                </c:pt>
                <c:pt idx="14945">
                  <c:v>119.55999999999679</c:v>
                </c:pt>
                <c:pt idx="14946">
                  <c:v>119.56799999999681</c:v>
                </c:pt>
                <c:pt idx="14947">
                  <c:v>119.5759999999968</c:v>
                </c:pt>
                <c:pt idx="14948">
                  <c:v>119.58399999999682</c:v>
                </c:pt>
                <c:pt idx="14949">
                  <c:v>119.59199999999684</c:v>
                </c:pt>
                <c:pt idx="14950">
                  <c:v>119.59999999999685</c:v>
                </c:pt>
                <c:pt idx="14951">
                  <c:v>119.60799999999686</c:v>
                </c:pt>
                <c:pt idx="14952">
                  <c:v>119.61599999999684</c:v>
                </c:pt>
                <c:pt idx="14953">
                  <c:v>119.62399999999685</c:v>
                </c:pt>
                <c:pt idx="14954">
                  <c:v>119.63199999999686</c:v>
                </c:pt>
                <c:pt idx="14955">
                  <c:v>119.63999999999687</c:v>
                </c:pt>
                <c:pt idx="14956">
                  <c:v>119.64799999999691</c:v>
                </c:pt>
                <c:pt idx="14957">
                  <c:v>119.65599999999688</c:v>
                </c:pt>
                <c:pt idx="14958">
                  <c:v>119.6639999999969</c:v>
                </c:pt>
                <c:pt idx="14959">
                  <c:v>119.67199999999691</c:v>
                </c:pt>
                <c:pt idx="14960">
                  <c:v>119.67999999999691</c:v>
                </c:pt>
                <c:pt idx="14961">
                  <c:v>119.68799999999693</c:v>
                </c:pt>
                <c:pt idx="14962">
                  <c:v>119.69599999999694</c:v>
                </c:pt>
                <c:pt idx="14963">
                  <c:v>119.70399999999698</c:v>
                </c:pt>
                <c:pt idx="14964">
                  <c:v>119.711999999997</c:v>
                </c:pt>
                <c:pt idx="14965">
                  <c:v>119.719999999997</c:v>
                </c:pt>
                <c:pt idx="14966">
                  <c:v>119.72799999999702</c:v>
                </c:pt>
                <c:pt idx="14967">
                  <c:v>119.73599999999699</c:v>
                </c:pt>
                <c:pt idx="14968">
                  <c:v>119.74399999999706</c:v>
                </c:pt>
                <c:pt idx="14969">
                  <c:v>119.75199999999707</c:v>
                </c:pt>
                <c:pt idx="14970">
                  <c:v>119.75999999999706</c:v>
                </c:pt>
                <c:pt idx="14971">
                  <c:v>119.76799999999709</c:v>
                </c:pt>
                <c:pt idx="14972">
                  <c:v>119.77599999999707</c:v>
                </c:pt>
                <c:pt idx="14973">
                  <c:v>119.78399999999711</c:v>
                </c:pt>
                <c:pt idx="14974">
                  <c:v>119.79199999999712</c:v>
                </c:pt>
                <c:pt idx="14975">
                  <c:v>119.79999999999713</c:v>
                </c:pt>
                <c:pt idx="14976">
                  <c:v>119.80799999999714</c:v>
                </c:pt>
                <c:pt idx="14977">
                  <c:v>119.81599999999712</c:v>
                </c:pt>
                <c:pt idx="14978">
                  <c:v>119.82399999999713</c:v>
                </c:pt>
                <c:pt idx="14979">
                  <c:v>119.83199999999717</c:v>
                </c:pt>
                <c:pt idx="14980">
                  <c:v>119.83999999999715</c:v>
                </c:pt>
                <c:pt idx="14981">
                  <c:v>119.84799999999719</c:v>
                </c:pt>
                <c:pt idx="14982">
                  <c:v>119.85599999999717</c:v>
                </c:pt>
                <c:pt idx="14983">
                  <c:v>119.8639999999972</c:v>
                </c:pt>
                <c:pt idx="14984">
                  <c:v>119.87199999999719</c:v>
                </c:pt>
                <c:pt idx="14985">
                  <c:v>119.8799999999972</c:v>
                </c:pt>
                <c:pt idx="14986">
                  <c:v>119.88799999999723</c:v>
                </c:pt>
              </c:numCache>
            </c:numRef>
          </c:xVal>
          <c:yVal>
            <c:numRef>
              <c:f>Tabelle1!$T$15:$T$15001</c:f>
              <c:numCache>
                <c:formatCode>General</c:formatCode>
                <c:ptCount val="1498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pt idx="7925">
                  <c:v>0</c:v>
                </c:pt>
                <c:pt idx="7926">
                  <c:v>0</c:v>
                </c:pt>
                <c:pt idx="7927">
                  <c:v>0</c:v>
                </c:pt>
                <c:pt idx="7928">
                  <c:v>0</c:v>
                </c:pt>
                <c:pt idx="7929">
                  <c:v>0</c:v>
                </c:pt>
                <c:pt idx="7930">
                  <c:v>0</c:v>
                </c:pt>
                <c:pt idx="7931">
                  <c:v>0</c:v>
                </c:pt>
                <c:pt idx="7932">
                  <c:v>0</c:v>
                </c:pt>
                <c:pt idx="7933">
                  <c:v>0</c:v>
                </c:pt>
                <c:pt idx="7934">
                  <c:v>0</c:v>
                </c:pt>
                <c:pt idx="7935">
                  <c:v>0</c:v>
                </c:pt>
                <c:pt idx="7936">
                  <c:v>0</c:v>
                </c:pt>
                <c:pt idx="7937">
                  <c:v>0</c:v>
                </c:pt>
                <c:pt idx="7938">
                  <c:v>0</c:v>
                </c:pt>
                <c:pt idx="7939">
                  <c:v>0</c:v>
                </c:pt>
                <c:pt idx="7940">
                  <c:v>0</c:v>
                </c:pt>
                <c:pt idx="7941">
                  <c:v>0</c:v>
                </c:pt>
                <c:pt idx="7942">
                  <c:v>0</c:v>
                </c:pt>
                <c:pt idx="7943">
                  <c:v>0</c:v>
                </c:pt>
                <c:pt idx="7944">
                  <c:v>0</c:v>
                </c:pt>
                <c:pt idx="7945">
                  <c:v>0</c:v>
                </c:pt>
                <c:pt idx="7946">
                  <c:v>0</c:v>
                </c:pt>
                <c:pt idx="7947">
                  <c:v>0</c:v>
                </c:pt>
                <c:pt idx="7948">
                  <c:v>0</c:v>
                </c:pt>
                <c:pt idx="7949">
                  <c:v>0</c:v>
                </c:pt>
                <c:pt idx="7950">
                  <c:v>0</c:v>
                </c:pt>
                <c:pt idx="7951">
                  <c:v>0</c:v>
                </c:pt>
                <c:pt idx="7952">
                  <c:v>0</c:v>
                </c:pt>
                <c:pt idx="7953">
                  <c:v>0</c:v>
                </c:pt>
                <c:pt idx="7954">
                  <c:v>0</c:v>
                </c:pt>
                <c:pt idx="7955">
                  <c:v>0</c:v>
                </c:pt>
                <c:pt idx="7956">
                  <c:v>0</c:v>
                </c:pt>
                <c:pt idx="7957">
                  <c:v>0</c:v>
                </c:pt>
                <c:pt idx="7958">
                  <c:v>0</c:v>
                </c:pt>
                <c:pt idx="7959">
                  <c:v>0</c:v>
                </c:pt>
                <c:pt idx="7960">
                  <c:v>0</c:v>
                </c:pt>
                <c:pt idx="7961">
                  <c:v>0</c:v>
                </c:pt>
                <c:pt idx="7962">
                  <c:v>0</c:v>
                </c:pt>
                <c:pt idx="7963">
                  <c:v>0</c:v>
                </c:pt>
                <c:pt idx="7964">
                  <c:v>0</c:v>
                </c:pt>
                <c:pt idx="7965">
                  <c:v>0</c:v>
                </c:pt>
                <c:pt idx="7966">
                  <c:v>0</c:v>
                </c:pt>
                <c:pt idx="7967">
                  <c:v>0</c:v>
                </c:pt>
                <c:pt idx="7968">
                  <c:v>0</c:v>
                </c:pt>
                <c:pt idx="7969">
                  <c:v>0</c:v>
                </c:pt>
                <c:pt idx="7970">
                  <c:v>0</c:v>
                </c:pt>
                <c:pt idx="7971">
                  <c:v>0</c:v>
                </c:pt>
                <c:pt idx="7972">
                  <c:v>0</c:v>
                </c:pt>
                <c:pt idx="7973">
                  <c:v>0</c:v>
                </c:pt>
                <c:pt idx="7974">
                  <c:v>0</c:v>
                </c:pt>
                <c:pt idx="7975">
                  <c:v>0</c:v>
                </c:pt>
                <c:pt idx="7976">
                  <c:v>0</c:v>
                </c:pt>
                <c:pt idx="7977">
                  <c:v>0</c:v>
                </c:pt>
                <c:pt idx="7978">
                  <c:v>0</c:v>
                </c:pt>
                <c:pt idx="7979">
                  <c:v>0</c:v>
                </c:pt>
                <c:pt idx="7980">
                  <c:v>0</c:v>
                </c:pt>
                <c:pt idx="7981">
                  <c:v>0</c:v>
                </c:pt>
                <c:pt idx="7982">
                  <c:v>0</c:v>
                </c:pt>
                <c:pt idx="7983">
                  <c:v>0</c:v>
                </c:pt>
                <c:pt idx="7984">
                  <c:v>0</c:v>
                </c:pt>
                <c:pt idx="7985">
                  <c:v>0</c:v>
                </c:pt>
                <c:pt idx="7986">
                  <c:v>0</c:v>
                </c:pt>
                <c:pt idx="7987">
                  <c:v>0</c:v>
                </c:pt>
                <c:pt idx="7988">
                  <c:v>0</c:v>
                </c:pt>
                <c:pt idx="7989">
                  <c:v>0</c:v>
                </c:pt>
                <c:pt idx="7990">
                  <c:v>0</c:v>
                </c:pt>
                <c:pt idx="7991">
                  <c:v>0</c:v>
                </c:pt>
                <c:pt idx="7992">
                  <c:v>0</c:v>
                </c:pt>
                <c:pt idx="7993">
                  <c:v>0</c:v>
                </c:pt>
                <c:pt idx="7994">
                  <c:v>0</c:v>
                </c:pt>
                <c:pt idx="7995">
                  <c:v>0</c:v>
                </c:pt>
                <c:pt idx="7996">
                  <c:v>0</c:v>
                </c:pt>
                <c:pt idx="7997">
                  <c:v>0</c:v>
                </c:pt>
                <c:pt idx="7998">
                  <c:v>0</c:v>
                </c:pt>
                <c:pt idx="7999">
                  <c:v>0</c:v>
                </c:pt>
                <c:pt idx="8000">
                  <c:v>0</c:v>
                </c:pt>
                <c:pt idx="8001">
                  <c:v>0</c:v>
                </c:pt>
                <c:pt idx="8002">
                  <c:v>0</c:v>
                </c:pt>
                <c:pt idx="8003">
                  <c:v>0</c:v>
                </c:pt>
                <c:pt idx="8004">
                  <c:v>0</c:v>
                </c:pt>
                <c:pt idx="8005">
                  <c:v>0</c:v>
                </c:pt>
                <c:pt idx="8006">
                  <c:v>0</c:v>
                </c:pt>
                <c:pt idx="8007">
                  <c:v>0</c:v>
                </c:pt>
                <c:pt idx="8008">
                  <c:v>0</c:v>
                </c:pt>
                <c:pt idx="8009">
                  <c:v>0</c:v>
                </c:pt>
                <c:pt idx="8010">
                  <c:v>0</c:v>
                </c:pt>
                <c:pt idx="8011">
                  <c:v>0</c:v>
                </c:pt>
                <c:pt idx="8012">
                  <c:v>0</c:v>
                </c:pt>
                <c:pt idx="8013">
                  <c:v>0</c:v>
                </c:pt>
                <c:pt idx="8014">
                  <c:v>0</c:v>
                </c:pt>
                <c:pt idx="8015">
                  <c:v>0</c:v>
                </c:pt>
                <c:pt idx="8016">
                  <c:v>0</c:v>
                </c:pt>
                <c:pt idx="8017">
                  <c:v>0</c:v>
                </c:pt>
                <c:pt idx="8018">
                  <c:v>0</c:v>
                </c:pt>
                <c:pt idx="8019">
                  <c:v>0</c:v>
                </c:pt>
                <c:pt idx="8020">
                  <c:v>0</c:v>
                </c:pt>
                <c:pt idx="8021">
                  <c:v>0</c:v>
                </c:pt>
                <c:pt idx="8022">
                  <c:v>0</c:v>
                </c:pt>
                <c:pt idx="8023">
                  <c:v>0</c:v>
                </c:pt>
                <c:pt idx="8024">
                  <c:v>0</c:v>
                </c:pt>
                <c:pt idx="8025">
                  <c:v>0</c:v>
                </c:pt>
                <c:pt idx="8026">
                  <c:v>0</c:v>
                </c:pt>
                <c:pt idx="8027">
                  <c:v>0</c:v>
                </c:pt>
                <c:pt idx="8028">
                  <c:v>0</c:v>
                </c:pt>
                <c:pt idx="8029">
                  <c:v>0</c:v>
                </c:pt>
                <c:pt idx="8030">
                  <c:v>0</c:v>
                </c:pt>
                <c:pt idx="8031">
                  <c:v>0</c:v>
                </c:pt>
                <c:pt idx="8032">
                  <c:v>0</c:v>
                </c:pt>
                <c:pt idx="8033">
                  <c:v>0</c:v>
                </c:pt>
                <c:pt idx="8034">
                  <c:v>0</c:v>
                </c:pt>
                <c:pt idx="8035">
                  <c:v>0</c:v>
                </c:pt>
                <c:pt idx="8036">
                  <c:v>0</c:v>
                </c:pt>
                <c:pt idx="8037">
                  <c:v>0</c:v>
                </c:pt>
                <c:pt idx="8038">
                  <c:v>0</c:v>
                </c:pt>
                <c:pt idx="8039">
                  <c:v>0</c:v>
                </c:pt>
                <c:pt idx="8040">
                  <c:v>0</c:v>
                </c:pt>
                <c:pt idx="8041">
                  <c:v>0</c:v>
                </c:pt>
                <c:pt idx="8042">
                  <c:v>0</c:v>
                </c:pt>
                <c:pt idx="8043">
                  <c:v>0</c:v>
                </c:pt>
                <c:pt idx="8044">
                  <c:v>0</c:v>
                </c:pt>
                <c:pt idx="8045">
                  <c:v>0</c:v>
                </c:pt>
                <c:pt idx="8046">
                  <c:v>0</c:v>
                </c:pt>
                <c:pt idx="8047">
                  <c:v>0</c:v>
                </c:pt>
                <c:pt idx="8048">
                  <c:v>0</c:v>
                </c:pt>
                <c:pt idx="8049">
                  <c:v>0</c:v>
                </c:pt>
                <c:pt idx="8050">
                  <c:v>0</c:v>
                </c:pt>
                <c:pt idx="8051">
                  <c:v>0</c:v>
                </c:pt>
                <c:pt idx="8052">
                  <c:v>0</c:v>
                </c:pt>
                <c:pt idx="8053">
                  <c:v>0</c:v>
                </c:pt>
                <c:pt idx="8054">
                  <c:v>0</c:v>
                </c:pt>
                <c:pt idx="8055">
                  <c:v>0</c:v>
                </c:pt>
                <c:pt idx="8056">
                  <c:v>0</c:v>
                </c:pt>
                <c:pt idx="8057">
                  <c:v>0</c:v>
                </c:pt>
                <c:pt idx="8058">
                  <c:v>0</c:v>
                </c:pt>
                <c:pt idx="8059">
                  <c:v>0</c:v>
                </c:pt>
                <c:pt idx="8060">
                  <c:v>0</c:v>
                </c:pt>
                <c:pt idx="8061">
                  <c:v>0</c:v>
                </c:pt>
                <c:pt idx="8062">
                  <c:v>0</c:v>
                </c:pt>
                <c:pt idx="8063">
                  <c:v>0</c:v>
                </c:pt>
                <c:pt idx="8064">
                  <c:v>0</c:v>
                </c:pt>
                <c:pt idx="8065">
                  <c:v>0</c:v>
                </c:pt>
                <c:pt idx="8066">
                  <c:v>0</c:v>
                </c:pt>
                <c:pt idx="8067">
                  <c:v>0</c:v>
                </c:pt>
                <c:pt idx="8068">
                  <c:v>0</c:v>
                </c:pt>
                <c:pt idx="8069">
                  <c:v>0</c:v>
                </c:pt>
                <c:pt idx="8070">
                  <c:v>0</c:v>
                </c:pt>
                <c:pt idx="8071">
                  <c:v>0</c:v>
                </c:pt>
                <c:pt idx="8072">
                  <c:v>0</c:v>
                </c:pt>
                <c:pt idx="8073">
                  <c:v>0</c:v>
                </c:pt>
                <c:pt idx="8074">
                  <c:v>0</c:v>
                </c:pt>
                <c:pt idx="8075">
                  <c:v>0</c:v>
                </c:pt>
                <c:pt idx="8076">
                  <c:v>0</c:v>
                </c:pt>
                <c:pt idx="8077">
                  <c:v>0</c:v>
                </c:pt>
                <c:pt idx="8078">
                  <c:v>0</c:v>
                </c:pt>
                <c:pt idx="8079">
                  <c:v>0</c:v>
                </c:pt>
                <c:pt idx="8080">
                  <c:v>0</c:v>
                </c:pt>
                <c:pt idx="8081">
                  <c:v>0</c:v>
                </c:pt>
                <c:pt idx="8082">
                  <c:v>0</c:v>
                </c:pt>
                <c:pt idx="8083">
                  <c:v>0</c:v>
                </c:pt>
                <c:pt idx="8084">
                  <c:v>0</c:v>
                </c:pt>
                <c:pt idx="8085">
                  <c:v>0</c:v>
                </c:pt>
                <c:pt idx="8086">
                  <c:v>0</c:v>
                </c:pt>
                <c:pt idx="8087">
                  <c:v>0</c:v>
                </c:pt>
                <c:pt idx="8088">
                  <c:v>0</c:v>
                </c:pt>
                <c:pt idx="8089">
                  <c:v>0</c:v>
                </c:pt>
                <c:pt idx="8090">
                  <c:v>0</c:v>
                </c:pt>
                <c:pt idx="8091">
                  <c:v>0</c:v>
                </c:pt>
                <c:pt idx="8092">
                  <c:v>0</c:v>
                </c:pt>
                <c:pt idx="8093">
                  <c:v>0</c:v>
                </c:pt>
                <c:pt idx="8094">
                  <c:v>0</c:v>
                </c:pt>
                <c:pt idx="8095">
                  <c:v>0</c:v>
                </c:pt>
                <c:pt idx="8096">
                  <c:v>0</c:v>
                </c:pt>
                <c:pt idx="8097">
                  <c:v>0</c:v>
                </c:pt>
                <c:pt idx="8098">
                  <c:v>0</c:v>
                </c:pt>
                <c:pt idx="8099">
                  <c:v>0</c:v>
                </c:pt>
                <c:pt idx="8100">
                  <c:v>0</c:v>
                </c:pt>
                <c:pt idx="8101">
                  <c:v>0</c:v>
                </c:pt>
                <c:pt idx="8102">
                  <c:v>0</c:v>
                </c:pt>
                <c:pt idx="8103">
                  <c:v>0</c:v>
                </c:pt>
                <c:pt idx="8104">
                  <c:v>0</c:v>
                </c:pt>
                <c:pt idx="8105">
                  <c:v>0</c:v>
                </c:pt>
                <c:pt idx="8106">
                  <c:v>0</c:v>
                </c:pt>
                <c:pt idx="8107">
                  <c:v>0</c:v>
                </c:pt>
                <c:pt idx="8108">
                  <c:v>0</c:v>
                </c:pt>
                <c:pt idx="8109">
                  <c:v>0</c:v>
                </c:pt>
                <c:pt idx="8110">
                  <c:v>0</c:v>
                </c:pt>
                <c:pt idx="8111">
                  <c:v>0</c:v>
                </c:pt>
                <c:pt idx="8112">
                  <c:v>0</c:v>
                </c:pt>
                <c:pt idx="8113">
                  <c:v>0</c:v>
                </c:pt>
                <c:pt idx="8114">
                  <c:v>0</c:v>
                </c:pt>
                <c:pt idx="8115">
                  <c:v>0</c:v>
                </c:pt>
                <c:pt idx="8116">
                  <c:v>0</c:v>
                </c:pt>
                <c:pt idx="8117">
                  <c:v>0</c:v>
                </c:pt>
                <c:pt idx="8118">
                  <c:v>0</c:v>
                </c:pt>
                <c:pt idx="8119">
                  <c:v>0</c:v>
                </c:pt>
                <c:pt idx="8120">
                  <c:v>0</c:v>
                </c:pt>
                <c:pt idx="8121">
                  <c:v>0</c:v>
                </c:pt>
                <c:pt idx="8122">
                  <c:v>0</c:v>
                </c:pt>
                <c:pt idx="8123">
                  <c:v>0</c:v>
                </c:pt>
                <c:pt idx="8124">
                  <c:v>0</c:v>
                </c:pt>
                <c:pt idx="8125">
                  <c:v>0</c:v>
                </c:pt>
                <c:pt idx="8126">
                  <c:v>0</c:v>
                </c:pt>
                <c:pt idx="8127">
                  <c:v>0</c:v>
                </c:pt>
                <c:pt idx="8128">
                  <c:v>0</c:v>
                </c:pt>
                <c:pt idx="8129">
                  <c:v>0</c:v>
                </c:pt>
                <c:pt idx="8130">
                  <c:v>0</c:v>
                </c:pt>
                <c:pt idx="8131">
                  <c:v>0</c:v>
                </c:pt>
                <c:pt idx="8132">
                  <c:v>0</c:v>
                </c:pt>
                <c:pt idx="8133">
                  <c:v>0</c:v>
                </c:pt>
                <c:pt idx="8134">
                  <c:v>0</c:v>
                </c:pt>
                <c:pt idx="8135">
                  <c:v>0</c:v>
                </c:pt>
                <c:pt idx="8136">
                  <c:v>0</c:v>
                </c:pt>
                <c:pt idx="8137">
                  <c:v>0</c:v>
                </c:pt>
                <c:pt idx="8138">
                  <c:v>0</c:v>
                </c:pt>
                <c:pt idx="8139">
                  <c:v>0</c:v>
                </c:pt>
                <c:pt idx="8140">
                  <c:v>0</c:v>
                </c:pt>
                <c:pt idx="8141">
                  <c:v>0</c:v>
                </c:pt>
                <c:pt idx="8142">
                  <c:v>0</c:v>
                </c:pt>
                <c:pt idx="8143">
                  <c:v>0</c:v>
                </c:pt>
                <c:pt idx="8144">
                  <c:v>0</c:v>
                </c:pt>
                <c:pt idx="8145">
                  <c:v>0</c:v>
                </c:pt>
                <c:pt idx="8146">
                  <c:v>0</c:v>
                </c:pt>
                <c:pt idx="8147">
                  <c:v>0</c:v>
                </c:pt>
                <c:pt idx="8148">
                  <c:v>0</c:v>
                </c:pt>
                <c:pt idx="8149">
                  <c:v>0</c:v>
                </c:pt>
                <c:pt idx="8150">
                  <c:v>0</c:v>
                </c:pt>
                <c:pt idx="8151">
                  <c:v>0</c:v>
                </c:pt>
                <c:pt idx="8152">
                  <c:v>0</c:v>
                </c:pt>
                <c:pt idx="8153">
                  <c:v>0</c:v>
                </c:pt>
                <c:pt idx="8154">
                  <c:v>0</c:v>
                </c:pt>
                <c:pt idx="8155">
                  <c:v>0</c:v>
                </c:pt>
                <c:pt idx="8156">
                  <c:v>0</c:v>
                </c:pt>
                <c:pt idx="8157">
                  <c:v>0</c:v>
                </c:pt>
                <c:pt idx="8158">
                  <c:v>0</c:v>
                </c:pt>
                <c:pt idx="8159">
                  <c:v>0</c:v>
                </c:pt>
                <c:pt idx="8160">
                  <c:v>0</c:v>
                </c:pt>
                <c:pt idx="8161">
                  <c:v>0</c:v>
                </c:pt>
                <c:pt idx="8162">
                  <c:v>0</c:v>
                </c:pt>
                <c:pt idx="8163">
                  <c:v>0</c:v>
                </c:pt>
                <c:pt idx="8164">
                  <c:v>0</c:v>
                </c:pt>
                <c:pt idx="8165">
                  <c:v>0</c:v>
                </c:pt>
                <c:pt idx="8166">
                  <c:v>0</c:v>
                </c:pt>
                <c:pt idx="8167">
                  <c:v>0</c:v>
                </c:pt>
                <c:pt idx="8168">
                  <c:v>0</c:v>
                </c:pt>
                <c:pt idx="8169">
                  <c:v>0</c:v>
                </c:pt>
                <c:pt idx="8170">
                  <c:v>0</c:v>
                </c:pt>
                <c:pt idx="8171">
                  <c:v>0</c:v>
                </c:pt>
                <c:pt idx="8172">
                  <c:v>0</c:v>
                </c:pt>
                <c:pt idx="8173">
                  <c:v>0</c:v>
                </c:pt>
                <c:pt idx="8174">
                  <c:v>0</c:v>
                </c:pt>
                <c:pt idx="8175">
                  <c:v>0</c:v>
                </c:pt>
                <c:pt idx="8176">
                  <c:v>0</c:v>
                </c:pt>
                <c:pt idx="8177">
                  <c:v>0</c:v>
                </c:pt>
                <c:pt idx="8178">
                  <c:v>0</c:v>
                </c:pt>
                <c:pt idx="8179">
                  <c:v>0</c:v>
                </c:pt>
                <c:pt idx="8180">
                  <c:v>0</c:v>
                </c:pt>
                <c:pt idx="8181">
                  <c:v>0</c:v>
                </c:pt>
                <c:pt idx="8182">
                  <c:v>0</c:v>
                </c:pt>
                <c:pt idx="8183">
                  <c:v>0</c:v>
                </c:pt>
                <c:pt idx="8184">
                  <c:v>0</c:v>
                </c:pt>
                <c:pt idx="8185">
                  <c:v>0</c:v>
                </c:pt>
                <c:pt idx="8186">
                  <c:v>0</c:v>
                </c:pt>
                <c:pt idx="8187">
                  <c:v>0</c:v>
                </c:pt>
                <c:pt idx="8188">
                  <c:v>0</c:v>
                </c:pt>
                <c:pt idx="8189">
                  <c:v>0</c:v>
                </c:pt>
                <c:pt idx="8190">
                  <c:v>0</c:v>
                </c:pt>
                <c:pt idx="8191">
                  <c:v>0</c:v>
                </c:pt>
                <c:pt idx="8192">
                  <c:v>0</c:v>
                </c:pt>
                <c:pt idx="8193">
                  <c:v>0</c:v>
                </c:pt>
                <c:pt idx="8194">
                  <c:v>0</c:v>
                </c:pt>
                <c:pt idx="8195">
                  <c:v>0</c:v>
                </c:pt>
                <c:pt idx="8196">
                  <c:v>0</c:v>
                </c:pt>
                <c:pt idx="8197">
                  <c:v>0</c:v>
                </c:pt>
                <c:pt idx="8198">
                  <c:v>0</c:v>
                </c:pt>
                <c:pt idx="8199">
                  <c:v>0</c:v>
                </c:pt>
                <c:pt idx="8200">
                  <c:v>0</c:v>
                </c:pt>
                <c:pt idx="8201">
                  <c:v>0</c:v>
                </c:pt>
                <c:pt idx="8202">
                  <c:v>0</c:v>
                </c:pt>
                <c:pt idx="8203">
                  <c:v>0</c:v>
                </c:pt>
                <c:pt idx="8204">
                  <c:v>0</c:v>
                </c:pt>
                <c:pt idx="8205">
                  <c:v>0</c:v>
                </c:pt>
                <c:pt idx="8206">
                  <c:v>0</c:v>
                </c:pt>
                <c:pt idx="8207">
                  <c:v>0</c:v>
                </c:pt>
                <c:pt idx="8208">
                  <c:v>0</c:v>
                </c:pt>
                <c:pt idx="8209">
                  <c:v>0</c:v>
                </c:pt>
                <c:pt idx="8210">
                  <c:v>0</c:v>
                </c:pt>
                <c:pt idx="8211">
                  <c:v>0</c:v>
                </c:pt>
                <c:pt idx="8212">
                  <c:v>0</c:v>
                </c:pt>
                <c:pt idx="8213">
                  <c:v>0</c:v>
                </c:pt>
                <c:pt idx="8214">
                  <c:v>0</c:v>
                </c:pt>
                <c:pt idx="8215">
                  <c:v>0</c:v>
                </c:pt>
                <c:pt idx="8216">
                  <c:v>0</c:v>
                </c:pt>
                <c:pt idx="8217">
                  <c:v>0</c:v>
                </c:pt>
                <c:pt idx="8218">
                  <c:v>0</c:v>
                </c:pt>
                <c:pt idx="8219">
                  <c:v>0</c:v>
                </c:pt>
                <c:pt idx="8220">
                  <c:v>0</c:v>
                </c:pt>
                <c:pt idx="8221">
                  <c:v>0</c:v>
                </c:pt>
                <c:pt idx="8222">
                  <c:v>0</c:v>
                </c:pt>
                <c:pt idx="8223">
                  <c:v>0</c:v>
                </c:pt>
                <c:pt idx="8224">
                  <c:v>0</c:v>
                </c:pt>
                <c:pt idx="8225">
                  <c:v>0</c:v>
                </c:pt>
                <c:pt idx="8226">
                  <c:v>0</c:v>
                </c:pt>
                <c:pt idx="8227">
                  <c:v>0</c:v>
                </c:pt>
                <c:pt idx="8228">
                  <c:v>0</c:v>
                </c:pt>
                <c:pt idx="8229">
                  <c:v>0</c:v>
                </c:pt>
                <c:pt idx="8230">
                  <c:v>0</c:v>
                </c:pt>
                <c:pt idx="8231">
                  <c:v>0</c:v>
                </c:pt>
                <c:pt idx="8232">
                  <c:v>0</c:v>
                </c:pt>
                <c:pt idx="8233">
                  <c:v>0</c:v>
                </c:pt>
                <c:pt idx="8234">
                  <c:v>0</c:v>
                </c:pt>
                <c:pt idx="8235">
                  <c:v>0</c:v>
                </c:pt>
                <c:pt idx="8236">
                  <c:v>0</c:v>
                </c:pt>
                <c:pt idx="8237">
                  <c:v>0</c:v>
                </c:pt>
                <c:pt idx="8238">
                  <c:v>0</c:v>
                </c:pt>
                <c:pt idx="8239">
                  <c:v>0</c:v>
                </c:pt>
                <c:pt idx="8240">
                  <c:v>0</c:v>
                </c:pt>
                <c:pt idx="8241">
                  <c:v>0</c:v>
                </c:pt>
                <c:pt idx="8242">
                  <c:v>0</c:v>
                </c:pt>
                <c:pt idx="8243">
                  <c:v>0</c:v>
                </c:pt>
                <c:pt idx="8244">
                  <c:v>0</c:v>
                </c:pt>
                <c:pt idx="8245">
                  <c:v>0</c:v>
                </c:pt>
                <c:pt idx="8246">
                  <c:v>0</c:v>
                </c:pt>
                <c:pt idx="8247">
                  <c:v>0</c:v>
                </c:pt>
                <c:pt idx="8248">
                  <c:v>0</c:v>
                </c:pt>
                <c:pt idx="8249">
                  <c:v>0</c:v>
                </c:pt>
                <c:pt idx="8250">
                  <c:v>0</c:v>
                </c:pt>
                <c:pt idx="8251">
                  <c:v>0</c:v>
                </c:pt>
                <c:pt idx="8252">
                  <c:v>0</c:v>
                </c:pt>
                <c:pt idx="8253">
                  <c:v>0</c:v>
                </c:pt>
                <c:pt idx="8254">
                  <c:v>0</c:v>
                </c:pt>
                <c:pt idx="8255">
                  <c:v>0</c:v>
                </c:pt>
                <c:pt idx="8256">
                  <c:v>0</c:v>
                </c:pt>
                <c:pt idx="8257">
                  <c:v>0</c:v>
                </c:pt>
                <c:pt idx="8258">
                  <c:v>0</c:v>
                </c:pt>
                <c:pt idx="8259">
                  <c:v>0</c:v>
                </c:pt>
                <c:pt idx="8260">
                  <c:v>0</c:v>
                </c:pt>
                <c:pt idx="8261">
                  <c:v>0</c:v>
                </c:pt>
                <c:pt idx="8262">
                  <c:v>0</c:v>
                </c:pt>
                <c:pt idx="8263">
                  <c:v>0</c:v>
                </c:pt>
                <c:pt idx="8264">
                  <c:v>0</c:v>
                </c:pt>
                <c:pt idx="8265">
                  <c:v>0</c:v>
                </c:pt>
                <c:pt idx="8266">
                  <c:v>0</c:v>
                </c:pt>
                <c:pt idx="8267">
                  <c:v>0</c:v>
                </c:pt>
                <c:pt idx="8268">
                  <c:v>0</c:v>
                </c:pt>
                <c:pt idx="8269">
                  <c:v>0</c:v>
                </c:pt>
                <c:pt idx="8270">
                  <c:v>0</c:v>
                </c:pt>
                <c:pt idx="8271">
                  <c:v>0</c:v>
                </c:pt>
                <c:pt idx="8272">
                  <c:v>0</c:v>
                </c:pt>
                <c:pt idx="8273">
                  <c:v>0</c:v>
                </c:pt>
                <c:pt idx="8274">
                  <c:v>0</c:v>
                </c:pt>
                <c:pt idx="8275">
                  <c:v>0</c:v>
                </c:pt>
                <c:pt idx="8276">
                  <c:v>0</c:v>
                </c:pt>
                <c:pt idx="8277">
                  <c:v>0</c:v>
                </c:pt>
                <c:pt idx="8278">
                  <c:v>0</c:v>
                </c:pt>
                <c:pt idx="8279">
                  <c:v>0</c:v>
                </c:pt>
                <c:pt idx="8280">
                  <c:v>0</c:v>
                </c:pt>
                <c:pt idx="8281">
                  <c:v>0</c:v>
                </c:pt>
                <c:pt idx="8282">
                  <c:v>0</c:v>
                </c:pt>
                <c:pt idx="8283">
                  <c:v>0</c:v>
                </c:pt>
                <c:pt idx="8284">
                  <c:v>0</c:v>
                </c:pt>
                <c:pt idx="8285">
                  <c:v>0</c:v>
                </c:pt>
                <c:pt idx="8286">
                  <c:v>0</c:v>
                </c:pt>
                <c:pt idx="8287">
                  <c:v>0</c:v>
                </c:pt>
                <c:pt idx="8288">
                  <c:v>0</c:v>
                </c:pt>
                <c:pt idx="8289">
                  <c:v>0</c:v>
                </c:pt>
                <c:pt idx="8290">
                  <c:v>0</c:v>
                </c:pt>
                <c:pt idx="8291">
                  <c:v>0</c:v>
                </c:pt>
                <c:pt idx="8292">
                  <c:v>0</c:v>
                </c:pt>
                <c:pt idx="8293">
                  <c:v>0</c:v>
                </c:pt>
                <c:pt idx="8294">
                  <c:v>0</c:v>
                </c:pt>
                <c:pt idx="8295">
                  <c:v>0</c:v>
                </c:pt>
                <c:pt idx="8296">
                  <c:v>0</c:v>
                </c:pt>
                <c:pt idx="8297">
                  <c:v>0</c:v>
                </c:pt>
                <c:pt idx="8298">
                  <c:v>0</c:v>
                </c:pt>
                <c:pt idx="8299">
                  <c:v>0</c:v>
                </c:pt>
                <c:pt idx="8300">
                  <c:v>0</c:v>
                </c:pt>
                <c:pt idx="8301">
                  <c:v>0</c:v>
                </c:pt>
                <c:pt idx="8302">
                  <c:v>0</c:v>
                </c:pt>
                <c:pt idx="8303">
                  <c:v>0</c:v>
                </c:pt>
                <c:pt idx="8304">
                  <c:v>0</c:v>
                </c:pt>
                <c:pt idx="8305">
                  <c:v>0</c:v>
                </c:pt>
                <c:pt idx="8306">
                  <c:v>0</c:v>
                </c:pt>
                <c:pt idx="8307">
                  <c:v>0</c:v>
                </c:pt>
                <c:pt idx="8308">
                  <c:v>0</c:v>
                </c:pt>
                <c:pt idx="8309">
                  <c:v>0</c:v>
                </c:pt>
                <c:pt idx="8310">
                  <c:v>0</c:v>
                </c:pt>
                <c:pt idx="8311">
                  <c:v>0</c:v>
                </c:pt>
                <c:pt idx="8312">
                  <c:v>0</c:v>
                </c:pt>
                <c:pt idx="8313">
                  <c:v>0</c:v>
                </c:pt>
                <c:pt idx="8314">
                  <c:v>0</c:v>
                </c:pt>
                <c:pt idx="8315">
                  <c:v>0</c:v>
                </c:pt>
                <c:pt idx="8316">
                  <c:v>0</c:v>
                </c:pt>
                <c:pt idx="8317">
                  <c:v>0</c:v>
                </c:pt>
                <c:pt idx="8318">
                  <c:v>0</c:v>
                </c:pt>
                <c:pt idx="8319">
                  <c:v>0</c:v>
                </c:pt>
                <c:pt idx="8320">
                  <c:v>0</c:v>
                </c:pt>
                <c:pt idx="8321">
                  <c:v>0</c:v>
                </c:pt>
                <c:pt idx="8322">
                  <c:v>0</c:v>
                </c:pt>
                <c:pt idx="8323">
                  <c:v>0</c:v>
                </c:pt>
                <c:pt idx="8324">
                  <c:v>0</c:v>
                </c:pt>
                <c:pt idx="8325">
                  <c:v>0</c:v>
                </c:pt>
                <c:pt idx="8326">
                  <c:v>0</c:v>
                </c:pt>
                <c:pt idx="8327">
                  <c:v>0</c:v>
                </c:pt>
                <c:pt idx="8328">
                  <c:v>0</c:v>
                </c:pt>
                <c:pt idx="8329">
                  <c:v>0</c:v>
                </c:pt>
                <c:pt idx="8330">
                  <c:v>0</c:v>
                </c:pt>
                <c:pt idx="8331">
                  <c:v>0</c:v>
                </c:pt>
                <c:pt idx="8332">
                  <c:v>0</c:v>
                </c:pt>
                <c:pt idx="8333">
                  <c:v>0</c:v>
                </c:pt>
                <c:pt idx="8334">
                  <c:v>0</c:v>
                </c:pt>
                <c:pt idx="8335">
                  <c:v>0</c:v>
                </c:pt>
                <c:pt idx="8336">
                  <c:v>0</c:v>
                </c:pt>
                <c:pt idx="8337">
                  <c:v>0</c:v>
                </c:pt>
                <c:pt idx="8338">
                  <c:v>0</c:v>
                </c:pt>
                <c:pt idx="8339">
                  <c:v>0</c:v>
                </c:pt>
                <c:pt idx="8340">
                  <c:v>0</c:v>
                </c:pt>
                <c:pt idx="8341">
                  <c:v>0</c:v>
                </c:pt>
                <c:pt idx="8342">
                  <c:v>0</c:v>
                </c:pt>
                <c:pt idx="8343">
                  <c:v>0</c:v>
                </c:pt>
                <c:pt idx="8344">
                  <c:v>0</c:v>
                </c:pt>
                <c:pt idx="8345">
                  <c:v>0</c:v>
                </c:pt>
                <c:pt idx="8346">
                  <c:v>0</c:v>
                </c:pt>
                <c:pt idx="8347">
                  <c:v>0</c:v>
                </c:pt>
                <c:pt idx="8348">
                  <c:v>0</c:v>
                </c:pt>
                <c:pt idx="8349">
                  <c:v>0</c:v>
                </c:pt>
                <c:pt idx="8350">
                  <c:v>0</c:v>
                </c:pt>
                <c:pt idx="8351">
                  <c:v>0</c:v>
                </c:pt>
                <c:pt idx="8352">
                  <c:v>0</c:v>
                </c:pt>
                <c:pt idx="8353">
                  <c:v>0</c:v>
                </c:pt>
                <c:pt idx="8354">
                  <c:v>0</c:v>
                </c:pt>
                <c:pt idx="8355">
                  <c:v>0</c:v>
                </c:pt>
                <c:pt idx="8356">
                  <c:v>0</c:v>
                </c:pt>
                <c:pt idx="8357">
                  <c:v>0</c:v>
                </c:pt>
                <c:pt idx="8358">
                  <c:v>0</c:v>
                </c:pt>
                <c:pt idx="8359">
                  <c:v>0</c:v>
                </c:pt>
                <c:pt idx="8360">
                  <c:v>0</c:v>
                </c:pt>
                <c:pt idx="8361">
                  <c:v>0</c:v>
                </c:pt>
                <c:pt idx="8362">
                  <c:v>0</c:v>
                </c:pt>
                <c:pt idx="8363">
                  <c:v>0</c:v>
                </c:pt>
                <c:pt idx="8364">
                  <c:v>0</c:v>
                </c:pt>
                <c:pt idx="8365">
                  <c:v>0</c:v>
                </c:pt>
                <c:pt idx="8366">
                  <c:v>0</c:v>
                </c:pt>
                <c:pt idx="8367">
                  <c:v>0</c:v>
                </c:pt>
                <c:pt idx="8368">
                  <c:v>0</c:v>
                </c:pt>
                <c:pt idx="8369">
                  <c:v>0</c:v>
                </c:pt>
                <c:pt idx="8370">
                  <c:v>0</c:v>
                </c:pt>
                <c:pt idx="8371">
                  <c:v>0</c:v>
                </c:pt>
                <c:pt idx="8372">
                  <c:v>0</c:v>
                </c:pt>
                <c:pt idx="8373">
                  <c:v>0</c:v>
                </c:pt>
                <c:pt idx="8374">
                  <c:v>0</c:v>
                </c:pt>
                <c:pt idx="8375">
                  <c:v>0</c:v>
                </c:pt>
                <c:pt idx="8376">
                  <c:v>0</c:v>
                </c:pt>
                <c:pt idx="8377">
                  <c:v>0</c:v>
                </c:pt>
                <c:pt idx="8378">
                  <c:v>0</c:v>
                </c:pt>
                <c:pt idx="8379">
                  <c:v>0</c:v>
                </c:pt>
                <c:pt idx="8380">
                  <c:v>0</c:v>
                </c:pt>
                <c:pt idx="8381">
                  <c:v>0</c:v>
                </c:pt>
                <c:pt idx="8382">
                  <c:v>0</c:v>
                </c:pt>
                <c:pt idx="8383">
                  <c:v>0</c:v>
                </c:pt>
                <c:pt idx="8384">
                  <c:v>0</c:v>
                </c:pt>
                <c:pt idx="8385">
                  <c:v>0</c:v>
                </c:pt>
                <c:pt idx="8386">
                  <c:v>0</c:v>
                </c:pt>
                <c:pt idx="8387">
                  <c:v>0</c:v>
                </c:pt>
                <c:pt idx="8388">
                  <c:v>0</c:v>
                </c:pt>
                <c:pt idx="8389">
                  <c:v>0</c:v>
                </c:pt>
                <c:pt idx="8390">
                  <c:v>0</c:v>
                </c:pt>
                <c:pt idx="8391">
                  <c:v>0</c:v>
                </c:pt>
                <c:pt idx="8392">
                  <c:v>0</c:v>
                </c:pt>
                <c:pt idx="8393">
                  <c:v>0</c:v>
                </c:pt>
                <c:pt idx="8394">
                  <c:v>0</c:v>
                </c:pt>
                <c:pt idx="8395">
                  <c:v>0</c:v>
                </c:pt>
                <c:pt idx="8396">
                  <c:v>0</c:v>
                </c:pt>
                <c:pt idx="8397">
                  <c:v>0</c:v>
                </c:pt>
                <c:pt idx="8398">
                  <c:v>0</c:v>
                </c:pt>
                <c:pt idx="8399">
                  <c:v>0</c:v>
                </c:pt>
                <c:pt idx="8400">
                  <c:v>0</c:v>
                </c:pt>
                <c:pt idx="8401">
                  <c:v>0</c:v>
                </c:pt>
                <c:pt idx="8402">
                  <c:v>0</c:v>
                </c:pt>
                <c:pt idx="8403">
                  <c:v>0</c:v>
                </c:pt>
                <c:pt idx="8404">
                  <c:v>0</c:v>
                </c:pt>
                <c:pt idx="8405">
                  <c:v>0</c:v>
                </c:pt>
                <c:pt idx="8406">
                  <c:v>0</c:v>
                </c:pt>
                <c:pt idx="8407">
                  <c:v>0</c:v>
                </c:pt>
                <c:pt idx="8408">
                  <c:v>0</c:v>
                </c:pt>
                <c:pt idx="8409">
                  <c:v>0</c:v>
                </c:pt>
                <c:pt idx="8410">
                  <c:v>0</c:v>
                </c:pt>
                <c:pt idx="8411">
                  <c:v>0</c:v>
                </c:pt>
                <c:pt idx="8412">
                  <c:v>0</c:v>
                </c:pt>
                <c:pt idx="8413">
                  <c:v>0</c:v>
                </c:pt>
                <c:pt idx="8414">
                  <c:v>0</c:v>
                </c:pt>
                <c:pt idx="8415">
                  <c:v>0</c:v>
                </c:pt>
                <c:pt idx="8416">
                  <c:v>0</c:v>
                </c:pt>
                <c:pt idx="8417">
                  <c:v>0</c:v>
                </c:pt>
                <c:pt idx="8418">
                  <c:v>0</c:v>
                </c:pt>
                <c:pt idx="8419">
                  <c:v>0</c:v>
                </c:pt>
                <c:pt idx="8420">
                  <c:v>0</c:v>
                </c:pt>
                <c:pt idx="8421">
                  <c:v>0</c:v>
                </c:pt>
                <c:pt idx="8422">
                  <c:v>0</c:v>
                </c:pt>
                <c:pt idx="8423">
                  <c:v>0</c:v>
                </c:pt>
                <c:pt idx="8424">
                  <c:v>0</c:v>
                </c:pt>
                <c:pt idx="8425">
                  <c:v>0</c:v>
                </c:pt>
                <c:pt idx="8426">
                  <c:v>0</c:v>
                </c:pt>
                <c:pt idx="8427">
                  <c:v>0</c:v>
                </c:pt>
                <c:pt idx="8428">
                  <c:v>0</c:v>
                </c:pt>
                <c:pt idx="8429">
                  <c:v>0</c:v>
                </c:pt>
                <c:pt idx="8430">
                  <c:v>0</c:v>
                </c:pt>
                <c:pt idx="8431">
                  <c:v>0</c:v>
                </c:pt>
                <c:pt idx="8432">
                  <c:v>0</c:v>
                </c:pt>
                <c:pt idx="8433">
                  <c:v>0</c:v>
                </c:pt>
                <c:pt idx="8434">
                  <c:v>0</c:v>
                </c:pt>
                <c:pt idx="8435">
                  <c:v>0</c:v>
                </c:pt>
                <c:pt idx="8436">
                  <c:v>0</c:v>
                </c:pt>
                <c:pt idx="8437">
                  <c:v>0</c:v>
                </c:pt>
                <c:pt idx="8438">
                  <c:v>0</c:v>
                </c:pt>
                <c:pt idx="8439">
                  <c:v>0</c:v>
                </c:pt>
                <c:pt idx="8440">
                  <c:v>0</c:v>
                </c:pt>
                <c:pt idx="8441">
                  <c:v>0</c:v>
                </c:pt>
                <c:pt idx="8442">
                  <c:v>0</c:v>
                </c:pt>
                <c:pt idx="8443">
                  <c:v>0</c:v>
                </c:pt>
                <c:pt idx="8444">
                  <c:v>0</c:v>
                </c:pt>
                <c:pt idx="8445">
                  <c:v>0</c:v>
                </c:pt>
                <c:pt idx="8446">
                  <c:v>0</c:v>
                </c:pt>
                <c:pt idx="8447">
                  <c:v>0</c:v>
                </c:pt>
                <c:pt idx="8448">
                  <c:v>0</c:v>
                </c:pt>
                <c:pt idx="8449">
                  <c:v>0</c:v>
                </c:pt>
                <c:pt idx="8450">
                  <c:v>0</c:v>
                </c:pt>
                <c:pt idx="8451">
                  <c:v>0</c:v>
                </c:pt>
                <c:pt idx="8452">
                  <c:v>0</c:v>
                </c:pt>
                <c:pt idx="8453">
                  <c:v>0</c:v>
                </c:pt>
                <c:pt idx="8454">
                  <c:v>0</c:v>
                </c:pt>
                <c:pt idx="8455">
                  <c:v>0</c:v>
                </c:pt>
                <c:pt idx="8456">
                  <c:v>0</c:v>
                </c:pt>
                <c:pt idx="8457">
                  <c:v>0</c:v>
                </c:pt>
                <c:pt idx="8458">
                  <c:v>0</c:v>
                </c:pt>
                <c:pt idx="8459">
                  <c:v>0</c:v>
                </c:pt>
                <c:pt idx="8460">
                  <c:v>0</c:v>
                </c:pt>
                <c:pt idx="8461">
                  <c:v>0</c:v>
                </c:pt>
                <c:pt idx="8462">
                  <c:v>0</c:v>
                </c:pt>
                <c:pt idx="8463">
                  <c:v>0</c:v>
                </c:pt>
                <c:pt idx="8464">
                  <c:v>0</c:v>
                </c:pt>
                <c:pt idx="8465">
                  <c:v>0</c:v>
                </c:pt>
                <c:pt idx="8466">
                  <c:v>0</c:v>
                </c:pt>
                <c:pt idx="8467">
                  <c:v>0</c:v>
                </c:pt>
                <c:pt idx="8468">
                  <c:v>0</c:v>
                </c:pt>
                <c:pt idx="8469">
                  <c:v>0</c:v>
                </c:pt>
                <c:pt idx="8470">
                  <c:v>0</c:v>
                </c:pt>
                <c:pt idx="8471">
                  <c:v>0</c:v>
                </c:pt>
                <c:pt idx="8472">
                  <c:v>0</c:v>
                </c:pt>
                <c:pt idx="8473">
                  <c:v>0</c:v>
                </c:pt>
                <c:pt idx="8474">
                  <c:v>0</c:v>
                </c:pt>
                <c:pt idx="8475">
                  <c:v>0</c:v>
                </c:pt>
                <c:pt idx="8476">
                  <c:v>0</c:v>
                </c:pt>
                <c:pt idx="8477">
                  <c:v>0</c:v>
                </c:pt>
                <c:pt idx="8478">
                  <c:v>0</c:v>
                </c:pt>
                <c:pt idx="8479">
                  <c:v>0</c:v>
                </c:pt>
                <c:pt idx="8480">
                  <c:v>0</c:v>
                </c:pt>
                <c:pt idx="8481">
                  <c:v>0</c:v>
                </c:pt>
                <c:pt idx="8482">
                  <c:v>0</c:v>
                </c:pt>
                <c:pt idx="8483">
                  <c:v>0</c:v>
                </c:pt>
                <c:pt idx="8484">
                  <c:v>0</c:v>
                </c:pt>
                <c:pt idx="8485">
                  <c:v>0</c:v>
                </c:pt>
                <c:pt idx="8486">
                  <c:v>0</c:v>
                </c:pt>
                <c:pt idx="8487">
                  <c:v>0</c:v>
                </c:pt>
                <c:pt idx="8488">
                  <c:v>0</c:v>
                </c:pt>
                <c:pt idx="8489">
                  <c:v>0</c:v>
                </c:pt>
                <c:pt idx="8490">
                  <c:v>0</c:v>
                </c:pt>
                <c:pt idx="8491">
                  <c:v>0</c:v>
                </c:pt>
                <c:pt idx="8492">
                  <c:v>0</c:v>
                </c:pt>
                <c:pt idx="8493">
                  <c:v>0</c:v>
                </c:pt>
                <c:pt idx="8494">
                  <c:v>0</c:v>
                </c:pt>
                <c:pt idx="8495">
                  <c:v>0</c:v>
                </c:pt>
                <c:pt idx="8496">
                  <c:v>0</c:v>
                </c:pt>
                <c:pt idx="8497">
                  <c:v>0</c:v>
                </c:pt>
                <c:pt idx="8498">
                  <c:v>0</c:v>
                </c:pt>
                <c:pt idx="8499">
                  <c:v>0</c:v>
                </c:pt>
                <c:pt idx="8500">
                  <c:v>0</c:v>
                </c:pt>
                <c:pt idx="8501">
                  <c:v>0</c:v>
                </c:pt>
                <c:pt idx="8502">
                  <c:v>0</c:v>
                </c:pt>
                <c:pt idx="8503">
                  <c:v>0</c:v>
                </c:pt>
                <c:pt idx="8504">
                  <c:v>0</c:v>
                </c:pt>
                <c:pt idx="8505">
                  <c:v>0</c:v>
                </c:pt>
                <c:pt idx="8506">
                  <c:v>0</c:v>
                </c:pt>
                <c:pt idx="8507">
                  <c:v>0</c:v>
                </c:pt>
                <c:pt idx="8508">
                  <c:v>0</c:v>
                </c:pt>
                <c:pt idx="8509">
                  <c:v>0</c:v>
                </c:pt>
                <c:pt idx="8510">
                  <c:v>0</c:v>
                </c:pt>
                <c:pt idx="8511">
                  <c:v>0</c:v>
                </c:pt>
                <c:pt idx="8512">
                  <c:v>0</c:v>
                </c:pt>
                <c:pt idx="8513">
                  <c:v>0</c:v>
                </c:pt>
                <c:pt idx="8514">
                  <c:v>0</c:v>
                </c:pt>
                <c:pt idx="8515">
                  <c:v>0</c:v>
                </c:pt>
                <c:pt idx="8516">
                  <c:v>0</c:v>
                </c:pt>
                <c:pt idx="8517">
                  <c:v>0</c:v>
                </c:pt>
                <c:pt idx="8518">
                  <c:v>0</c:v>
                </c:pt>
                <c:pt idx="8519">
                  <c:v>0</c:v>
                </c:pt>
                <c:pt idx="8520">
                  <c:v>0</c:v>
                </c:pt>
                <c:pt idx="8521">
                  <c:v>0</c:v>
                </c:pt>
                <c:pt idx="8522">
                  <c:v>0</c:v>
                </c:pt>
                <c:pt idx="8523">
                  <c:v>0</c:v>
                </c:pt>
                <c:pt idx="8524">
                  <c:v>0</c:v>
                </c:pt>
                <c:pt idx="8525">
                  <c:v>0</c:v>
                </c:pt>
                <c:pt idx="8526">
                  <c:v>0</c:v>
                </c:pt>
                <c:pt idx="8527">
                  <c:v>0</c:v>
                </c:pt>
                <c:pt idx="8528">
                  <c:v>0</c:v>
                </c:pt>
                <c:pt idx="8529">
                  <c:v>0</c:v>
                </c:pt>
                <c:pt idx="8530">
                  <c:v>0</c:v>
                </c:pt>
                <c:pt idx="8531">
                  <c:v>0</c:v>
                </c:pt>
                <c:pt idx="8532">
                  <c:v>0</c:v>
                </c:pt>
                <c:pt idx="8533">
                  <c:v>0</c:v>
                </c:pt>
                <c:pt idx="8534">
                  <c:v>0</c:v>
                </c:pt>
                <c:pt idx="8535">
                  <c:v>0</c:v>
                </c:pt>
                <c:pt idx="8536">
                  <c:v>0</c:v>
                </c:pt>
                <c:pt idx="8537">
                  <c:v>0</c:v>
                </c:pt>
                <c:pt idx="8538">
                  <c:v>0</c:v>
                </c:pt>
                <c:pt idx="8539">
                  <c:v>0</c:v>
                </c:pt>
                <c:pt idx="8540">
                  <c:v>0</c:v>
                </c:pt>
                <c:pt idx="8541">
                  <c:v>0</c:v>
                </c:pt>
                <c:pt idx="8542">
                  <c:v>0</c:v>
                </c:pt>
                <c:pt idx="8543">
                  <c:v>0</c:v>
                </c:pt>
                <c:pt idx="8544">
                  <c:v>0</c:v>
                </c:pt>
                <c:pt idx="8545">
                  <c:v>0</c:v>
                </c:pt>
                <c:pt idx="8546">
                  <c:v>0</c:v>
                </c:pt>
                <c:pt idx="8547">
                  <c:v>0</c:v>
                </c:pt>
                <c:pt idx="8548">
                  <c:v>0</c:v>
                </c:pt>
                <c:pt idx="8549">
                  <c:v>0</c:v>
                </c:pt>
                <c:pt idx="8550">
                  <c:v>0</c:v>
                </c:pt>
                <c:pt idx="8551">
                  <c:v>0</c:v>
                </c:pt>
                <c:pt idx="8552">
                  <c:v>0</c:v>
                </c:pt>
                <c:pt idx="8553">
                  <c:v>0</c:v>
                </c:pt>
                <c:pt idx="8554">
                  <c:v>0</c:v>
                </c:pt>
                <c:pt idx="8555">
                  <c:v>0</c:v>
                </c:pt>
                <c:pt idx="8556">
                  <c:v>0</c:v>
                </c:pt>
                <c:pt idx="8557">
                  <c:v>0</c:v>
                </c:pt>
                <c:pt idx="8558">
                  <c:v>0</c:v>
                </c:pt>
                <c:pt idx="8559">
                  <c:v>0</c:v>
                </c:pt>
                <c:pt idx="8560">
                  <c:v>0</c:v>
                </c:pt>
                <c:pt idx="8561">
                  <c:v>0</c:v>
                </c:pt>
                <c:pt idx="8562">
                  <c:v>0</c:v>
                </c:pt>
                <c:pt idx="8563">
                  <c:v>0</c:v>
                </c:pt>
                <c:pt idx="8564">
                  <c:v>0</c:v>
                </c:pt>
                <c:pt idx="8565">
                  <c:v>0</c:v>
                </c:pt>
                <c:pt idx="8566">
                  <c:v>0</c:v>
                </c:pt>
                <c:pt idx="8567">
                  <c:v>0</c:v>
                </c:pt>
                <c:pt idx="8568">
                  <c:v>0</c:v>
                </c:pt>
                <c:pt idx="8569">
                  <c:v>0</c:v>
                </c:pt>
                <c:pt idx="8570">
                  <c:v>0</c:v>
                </c:pt>
                <c:pt idx="8571">
                  <c:v>0</c:v>
                </c:pt>
                <c:pt idx="8572">
                  <c:v>0</c:v>
                </c:pt>
                <c:pt idx="8573">
                  <c:v>0</c:v>
                </c:pt>
                <c:pt idx="8574">
                  <c:v>0</c:v>
                </c:pt>
                <c:pt idx="8575">
                  <c:v>0</c:v>
                </c:pt>
                <c:pt idx="8576">
                  <c:v>0</c:v>
                </c:pt>
                <c:pt idx="8577">
                  <c:v>0</c:v>
                </c:pt>
                <c:pt idx="8578">
                  <c:v>0</c:v>
                </c:pt>
                <c:pt idx="8579">
                  <c:v>0</c:v>
                </c:pt>
                <c:pt idx="8580">
                  <c:v>0</c:v>
                </c:pt>
                <c:pt idx="8581">
                  <c:v>0</c:v>
                </c:pt>
                <c:pt idx="8582">
                  <c:v>0</c:v>
                </c:pt>
                <c:pt idx="8583">
                  <c:v>0</c:v>
                </c:pt>
                <c:pt idx="8584">
                  <c:v>0</c:v>
                </c:pt>
                <c:pt idx="8585">
                  <c:v>0</c:v>
                </c:pt>
                <c:pt idx="8586">
                  <c:v>0</c:v>
                </c:pt>
                <c:pt idx="8587">
                  <c:v>0</c:v>
                </c:pt>
                <c:pt idx="8588">
                  <c:v>0</c:v>
                </c:pt>
                <c:pt idx="8589">
                  <c:v>0</c:v>
                </c:pt>
                <c:pt idx="8590">
                  <c:v>0</c:v>
                </c:pt>
                <c:pt idx="8591">
                  <c:v>0</c:v>
                </c:pt>
                <c:pt idx="8592">
                  <c:v>0</c:v>
                </c:pt>
                <c:pt idx="8593">
                  <c:v>0</c:v>
                </c:pt>
                <c:pt idx="8594">
                  <c:v>0</c:v>
                </c:pt>
                <c:pt idx="8595">
                  <c:v>0</c:v>
                </c:pt>
                <c:pt idx="8596">
                  <c:v>0</c:v>
                </c:pt>
                <c:pt idx="8597">
                  <c:v>0</c:v>
                </c:pt>
                <c:pt idx="8598">
                  <c:v>0</c:v>
                </c:pt>
                <c:pt idx="8599">
                  <c:v>0</c:v>
                </c:pt>
                <c:pt idx="8600">
                  <c:v>0</c:v>
                </c:pt>
                <c:pt idx="8601">
                  <c:v>0</c:v>
                </c:pt>
                <c:pt idx="8602">
                  <c:v>0</c:v>
                </c:pt>
                <c:pt idx="8603">
                  <c:v>0</c:v>
                </c:pt>
                <c:pt idx="8604">
                  <c:v>0</c:v>
                </c:pt>
                <c:pt idx="8605">
                  <c:v>0</c:v>
                </c:pt>
                <c:pt idx="8606">
                  <c:v>0</c:v>
                </c:pt>
                <c:pt idx="8607">
                  <c:v>0</c:v>
                </c:pt>
                <c:pt idx="8608">
                  <c:v>0</c:v>
                </c:pt>
                <c:pt idx="8609">
                  <c:v>0</c:v>
                </c:pt>
                <c:pt idx="8610">
                  <c:v>0</c:v>
                </c:pt>
                <c:pt idx="8611">
                  <c:v>0</c:v>
                </c:pt>
                <c:pt idx="8612">
                  <c:v>0</c:v>
                </c:pt>
                <c:pt idx="8613">
                  <c:v>0</c:v>
                </c:pt>
                <c:pt idx="8614">
                  <c:v>0</c:v>
                </c:pt>
                <c:pt idx="8615">
                  <c:v>0</c:v>
                </c:pt>
                <c:pt idx="8616">
                  <c:v>0</c:v>
                </c:pt>
                <c:pt idx="8617">
                  <c:v>0</c:v>
                </c:pt>
                <c:pt idx="8618">
                  <c:v>0</c:v>
                </c:pt>
                <c:pt idx="8619">
                  <c:v>0</c:v>
                </c:pt>
                <c:pt idx="8620">
                  <c:v>0</c:v>
                </c:pt>
                <c:pt idx="8621">
                  <c:v>0</c:v>
                </c:pt>
                <c:pt idx="8622">
                  <c:v>0</c:v>
                </c:pt>
                <c:pt idx="8623">
                  <c:v>0</c:v>
                </c:pt>
                <c:pt idx="8624">
                  <c:v>0</c:v>
                </c:pt>
                <c:pt idx="8625">
                  <c:v>0</c:v>
                </c:pt>
                <c:pt idx="8626">
                  <c:v>0</c:v>
                </c:pt>
                <c:pt idx="8627">
                  <c:v>0</c:v>
                </c:pt>
                <c:pt idx="8628">
                  <c:v>0</c:v>
                </c:pt>
                <c:pt idx="8629">
                  <c:v>0</c:v>
                </c:pt>
                <c:pt idx="8630">
                  <c:v>0</c:v>
                </c:pt>
                <c:pt idx="8631">
                  <c:v>0</c:v>
                </c:pt>
                <c:pt idx="8632">
                  <c:v>0</c:v>
                </c:pt>
                <c:pt idx="8633">
                  <c:v>0</c:v>
                </c:pt>
                <c:pt idx="8634">
                  <c:v>0</c:v>
                </c:pt>
                <c:pt idx="8635">
                  <c:v>0</c:v>
                </c:pt>
                <c:pt idx="8636">
                  <c:v>0</c:v>
                </c:pt>
                <c:pt idx="8637">
                  <c:v>0</c:v>
                </c:pt>
                <c:pt idx="8638">
                  <c:v>0</c:v>
                </c:pt>
                <c:pt idx="8639">
                  <c:v>0</c:v>
                </c:pt>
                <c:pt idx="8640">
                  <c:v>0</c:v>
                </c:pt>
                <c:pt idx="8641">
                  <c:v>0</c:v>
                </c:pt>
                <c:pt idx="8642">
                  <c:v>0</c:v>
                </c:pt>
                <c:pt idx="8643">
                  <c:v>0</c:v>
                </c:pt>
                <c:pt idx="8644">
                  <c:v>0</c:v>
                </c:pt>
                <c:pt idx="8645">
                  <c:v>0</c:v>
                </c:pt>
                <c:pt idx="8646">
                  <c:v>0</c:v>
                </c:pt>
                <c:pt idx="8647">
                  <c:v>0</c:v>
                </c:pt>
                <c:pt idx="8648">
                  <c:v>0</c:v>
                </c:pt>
                <c:pt idx="8649">
                  <c:v>0</c:v>
                </c:pt>
                <c:pt idx="8650">
                  <c:v>0</c:v>
                </c:pt>
                <c:pt idx="8651">
                  <c:v>0</c:v>
                </c:pt>
                <c:pt idx="8652">
                  <c:v>0</c:v>
                </c:pt>
                <c:pt idx="8653">
                  <c:v>0</c:v>
                </c:pt>
                <c:pt idx="8654">
                  <c:v>0</c:v>
                </c:pt>
                <c:pt idx="8655">
                  <c:v>0</c:v>
                </c:pt>
                <c:pt idx="8656">
                  <c:v>0</c:v>
                </c:pt>
                <c:pt idx="8657">
                  <c:v>0</c:v>
                </c:pt>
                <c:pt idx="8658">
                  <c:v>0</c:v>
                </c:pt>
                <c:pt idx="8659">
                  <c:v>0</c:v>
                </c:pt>
                <c:pt idx="8660">
                  <c:v>0</c:v>
                </c:pt>
                <c:pt idx="8661">
                  <c:v>0</c:v>
                </c:pt>
                <c:pt idx="8662">
                  <c:v>0</c:v>
                </c:pt>
                <c:pt idx="8663">
                  <c:v>0</c:v>
                </c:pt>
                <c:pt idx="8664">
                  <c:v>0</c:v>
                </c:pt>
                <c:pt idx="8665">
                  <c:v>0</c:v>
                </c:pt>
                <c:pt idx="8666">
                  <c:v>0</c:v>
                </c:pt>
                <c:pt idx="8667">
                  <c:v>0</c:v>
                </c:pt>
                <c:pt idx="8668">
                  <c:v>0</c:v>
                </c:pt>
                <c:pt idx="8669">
                  <c:v>0</c:v>
                </c:pt>
                <c:pt idx="8670">
                  <c:v>0</c:v>
                </c:pt>
                <c:pt idx="8671">
                  <c:v>0</c:v>
                </c:pt>
                <c:pt idx="8672">
                  <c:v>0</c:v>
                </c:pt>
                <c:pt idx="8673">
                  <c:v>0</c:v>
                </c:pt>
                <c:pt idx="8674">
                  <c:v>0</c:v>
                </c:pt>
                <c:pt idx="8675">
                  <c:v>0</c:v>
                </c:pt>
                <c:pt idx="8676">
                  <c:v>0</c:v>
                </c:pt>
                <c:pt idx="8677">
                  <c:v>0</c:v>
                </c:pt>
                <c:pt idx="8678">
                  <c:v>0</c:v>
                </c:pt>
                <c:pt idx="8679">
                  <c:v>0</c:v>
                </c:pt>
                <c:pt idx="8680">
                  <c:v>0</c:v>
                </c:pt>
                <c:pt idx="8681">
                  <c:v>0</c:v>
                </c:pt>
                <c:pt idx="8682">
                  <c:v>0</c:v>
                </c:pt>
                <c:pt idx="8683">
                  <c:v>0</c:v>
                </c:pt>
                <c:pt idx="8684">
                  <c:v>0</c:v>
                </c:pt>
                <c:pt idx="8685">
                  <c:v>0</c:v>
                </c:pt>
                <c:pt idx="8686">
                  <c:v>0</c:v>
                </c:pt>
                <c:pt idx="8687">
                  <c:v>0</c:v>
                </c:pt>
                <c:pt idx="8688">
                  <c:v>0</c:v>
                </c:pt>
                <c:pt idx="8689">
                  <c:v>0</c:v>
                </c:pt>
                <c:pt idx="8690">
                  <c:v>0</c:v>
                </c:pt>
                <c:pt idx="8691">
                  <c:v>0</c:v>
                </c:pt>
                <c:pt idx="8692">
                  <c:v>0</c:v>
                </c:pt>
                <c:pt idx="8693">
                  <c:v>0</c:v>
                </c:pt>
                <c:pt idx="8694">
                  <c:v>0</c:v>
                </c:pt>
                <c:pt idx="8695">
                  <c:v>0</c:v>
                </c:pt>
                <c:pt idx="8696">
                  <c:v>0</c:v>
                </c:pt>
                <c:pt idx="8697">
                  <c:v>0</c:v>
                </c:pt>
                <c:pt idx="8698">
                  <c:v>0</c:v>
                </c:pt>
                <c:pt idx="8699">
                  <c:v>0</c:v>
                </c:pt>
                <c:pt idx="8700">
                  <c:v>0</c:v>
                </c:pt>
                <c:pt idx="8701">
                  <c:v>0</c:v>
                </c:pt>
                <c:pt idx="8702">
                  <c:v>0</c:v>
                </c:pt>
                <c:pt idx="8703">
                  <c:v>0</c:v>
                </c:pt>
                <c:pt idx="8704">
                  <c:v>0</c:v>
                </c:pt>
                <c:pt idx="8705">
                  <c:v>0</c:v>
                </c:pt>
                <c:pt idx="8706">
                  <c:v>0</c:v>
                </c:pt>
                <c:pt idx="8707">
                  <c:v>0</c:v>
                </c:pt>
                <c:pt idx="8708">
                  <c:v>0</c:v>
                </c:pt>
                <c:pt idx="8709">
                  <c:v>0</c:v>
                </c:pt>
                <c:pt idx="8710">
                  <c:v>0</c:v>
                </c:pt>
                <c:pt idx="8711">
                  <c:v>0</c:v>
                </c:pt>
                <c:pt idx="8712">
                  <c:v>0</c:v>
                </c:pt>
                <c:pt idx="8713">
                  <c:v>0</c:v>
                </c:pt>
                <c:pt idx="8714">
                  <c:v>0</c:v>
                </c:pt>
                <c:pt idx="8715">
                  <c:v>0</c:v>
                </c:pt>
                <c:pt idx="8716">
                  <c:v>0</c:v>
                </c:pt>
                <c:pt idx="8717">
                  <c:v>0</c:v>
                </c:pt>
                <c:pt idx="8718">
                  <c:v>0</c:v>
                </c:pt>
                <c:pt idx="8719">
                  <c:v>0</c:v>
                </c:pt>
                <c:pt idx="8720">
                  <c:v>0</c:v>
                </c:pt>
                <c:pt idx="8721">
                  <c:v>0</c:v>
                </c:pt>
                <c:pt idx="8722">
                  <c:v>0</c:v>
                </c:pt>
                <c:pt idx="8723">
                  <c:v>0</c:v>
                </c:pt>
                <c:pt idx="8724">
                  <c:v>0</c:v>
                </c:pt>
                <c:pt idx="8725">
                  <c:v>0</c:v>
                </c:pt>
                <c:pt idx="8726">
                  <c:v>0</c:v>
                </c:pt>
                <c:pt idx="8727">
                  <c:v>0</c:v>
                </c:pt>
                <c:pt idx="8728">
                  <c:v>0</c:v>
                </c:pt>
                <c:pt idx="8729">
                  <c:v>0</c:v>
                </c:pt>
                <c:pt idx="8730">
                  <c:v>0</c:v>
                </c:pt>
                <c:pt idx="8731">
                  <c:v>0</c:v>
                </c:pt>
                <c:pt idx="8732">
                  <c:v>0</c:v>
                </c:pt>
                <c:pt idx="8733">
                  <c:v>0</c:v>
                </c:pt>
                <c:pt idx="8734">
                  <c:v>0</c:v>
                </c:pt>
                <c:pt idx="8735">
                  <c:v>0</c:v>
                </c:pt>
                <c:pt idx="8736">
                  <c:v>0</c:v>
                </c:pt>
                <c:pt idx="8737">
                  <c:v>0</c:v>
                </c:pt>
                <c:pt idx="8738">
                  <c:v>0</c:v>
                </c:pt>
                <c:pt idx="8739">
                  <c:v>0</c:v>
                </c:pt>
                <c:pt idx="8740">
                  <c:v>0</c:v>
                </c:pt>
                <c:pt idx="8741">
                  <c:v>0</c:v>
                </c:pt>
                <c:pt idx="8742">
                  <c:v>0</c:v>
                </c:pt>
                <c:pt idx="8743">
                  <c:v>0</c:v>
                </c:pt>
                <c:pt idx="8744">
                  <c:v>0</c:v>
                </c:pt>
                <c:pt idx="8745">
                  <c:v>0</c:v>
                </c:pt>
                <c:pt idx="8746">
                  <c:v>0</c:v>
                </c:pt>
                <c:pt idx="8747">
                  <c:v>0</c:v>
                </c:pt>
                <c:pt idx="8748">
                  <c:v>0</c:v>
                </c:pt>
                <c:pt idx="8749">
                  <c:v>0</c:v>
                </c:pt>
                <c:pt idx="8750">
                  <c:v>0</c:v>
                </c:pt>
                <c:pt idx="8751">
                  <c:v>0</c:v>
                </c:pt>
                <c:pt idx="8752">
                  <c:v>0</c:v>
                </c:pt>
                <c:pt idx="8753">
                  <c:v>0</c:v>
                </c:pt>
                <c:pt idx="8754">
                  <c:v>0</c:v>
                </c:pt>
                <c:pt idx="8755">
                  <c:v>0</c:v>
                </c:pt>
                <c:pt idx="8756">
                  <c:v>0</c:v>
                </c:pt>
                <c:pt idx="8757">
                  <c:v>0</c:v>
                </c:pt>
                <c:pt idx="8758">
                  <c:v>0</c:v>
                </c:pt>
                <c:pt idx="8759">
                  <c:v>0</c:v>
                </c:pt>
                <c:pt idx="8760">
                  <c:v>0</c:v>
                </c:pt>
                <c:pt idx="8761">
                  <c:v>0</c:v>
                </c:pt>
                <c:pt idx="8762">
                  <c:v>0</c:v>
                </c:pt>
                <c:pt idx="8763">
                  <c:v>0</c:v>
                </c:pt>
                <c:pt idx="8764">
                  <c:v>0</c:v>
                </c:pt>
                <c:pt idx="8765">
                  <c:v>0</c:v>
                </c:pt>
                <c:pt idx="8766">
                  <c:v>0</c:v>
                </c:pt>
                <c:pt idx="8767">
                  <c:v>0</c:v>
                </c:pt>
                <c:pt idx="8768">
                  <c:v>0</c:v>
                </c:pt>
                <c:pt idx="8769">
                  <c:v>0</c:v>
                </c:pt>
                <c:pt idx="8770">
                  <c:v>0</c:v>
                </c:pt>
                <c:pt idx="8771">
                  <c:v>0</c:v>
                </c:pt>
                <c:pt idx="8772">
                  <c:v>0</c:v>
                </c:pt>
                <c:pt idx="8773">
                  <c:v>0</c:v>
                </c:pt>
                <c:pt idx="8774">
                  <c:v>0</c:v>
                </c:pt>
                <c:pt idx="8775">
                  <c:v>0</c:v>
                </c:pt>
                <c:pt idx="8776">
                  <c:v>0</c:v>
                </c:pt>
                <c:pt idx="8777">
                  <c:v>0</c:v>
                </c:pt>
                <c:pt idx="8778">
                  <c:v>0</c:v>
                </c:pt>
                <c:pt idx="8779">
                  <c:v>0</c:v>
                </c:pt>
                <c:pt idx="8780">
                  <c:v>0</c:v>
                </c:pt>
                <c:pt idx="8781">
                  <c:v>0</c:v>
                </c:pt>
                <c:pt idx="8782">
                  <c:v>0</c:v>
                </c:pt>
                <c:pt idx="8783">
                  <c:v>0</c:v>
                </c:pt>
                <c:pt idx="8784">
                  <c:v>0</c:v>
                </c:pt>
                <c:pt idx="8785">
                  <c:v>0</c:v>
                </c:pt>
                <c:pt idx="8786">
                  <c:v>0</c:v>
                </c:pt>
                <c:pt idx="8787">
                  <c:v>0</c:v>
                </c:pt>
                <c:pt idx="8788">
                  <c:v>0</c:v>
                </c:pt>
                <c:pt idx="8789">
                  <c:v>0</c:v>
                </c:pt>
                <c:pt idx="8790">
                  <c:v>0</c:v>
                </c:pt>
                <c:pt idx="8791">
                  <c:v>0</c:v>
                </c:pt>
                <c:pt idx="8792">
                  <c:v>0</c:v>
                </c:pt>
                <c:pt idx="8793">
                  <c:v>0</c:v>
                </c:pt>
                <c:pt idx="8794">
                  <c:v>0</c:v>
                </c:pt>
                <c:pt idx="8795">
                  <c:v>0</c:v>
                </c:pt>
                <c:pt idx="8796">
                  <c:v>0</c:v>
                </c:pt>
                <c:pt idx="8797">
                  <c:v>0</c:v>
                </c:pt>
                <c:pt idx="8798">
                  <c:v>0</c:v>
                </c:pt>
                <c:pt idx="8799">
                  <c:v>0</c:v>
                </c:pt>
                <c:pt idx="8800">
                  <c:v>0</c:v>
                </c:pt>
                <c:pt idx="8801">
                  <c:v>0</c:v>
                </c:pt>
                <c:pt idx="8802">
                  <c:v>0</c:v>
                </c:pt>
                <c:pt idx="8803">
                  <c:v>0</c:v>
                </c:pt>
                <c:pt idx="8804">
                  <c:v>0</c:v>
                </c:pt>
                <c:pt idx="8805">
                  <c:v>0</c:v>
                </c:pt>
                <c:pt idx="8806">
                  <c:v>0</c:v>
                </c:pt>
                <c:pt idx="8807">
                  <c:v>0</c:v>
                </c:pt>
                <c:pt idx="8808">
                  <c:v>0</c:v>
                </c:pt>
                <c:pt idx="8809">
                  <c:v>0</c:v>
                </c:pt>
                <c:pt idx="8810">
                  <c:v>0</c:v>
                </c:pt>
                <c:pt idx="8811">
                  <c:v>0</c:v>
                </c:pt>
                <c:pt idx="8812">
                  <c:v>0</c:v>
                </c:pt>
                <c:pt idx="8813">
                  <c:v>0</c:v>
                </c:pt>
                <c:pt idx="8814">
                  <c:v>0</c:v>
                </c:pt>
                <c:pt idx="8815">
                  <c:v>0</c:v>
                </c:pt>
                <c:pt idx="8816">
                  <c:v>0</c:v>
                </c:pt>
                <c:pt idx="8817">
                  <c:v>0</c:v>
                </c:pt>
                <c:pt idx="8818">
                  <c:v>0</c:v>
                </c:pt>
                <c:pt idx="8819">
                  <c:v>0</c:v>
                </c:pt>
                <c:pt idx="8820">
                  <c:v>0</c:v>
                </c:pt>
                <c:pt idx="8821">
                  <c:v>0</c:v>
                </c:pt>
                <c:pt idx="8822">
                  <c:v>0</c:v>
                </c:pt>
                <c:pt idx="8823">
                  <c:v>0</c:v>
                </c:pt>
                <c:pt idx="8824">
                  <c:v>0</c:v>
                </c:pt>
                <c:pt idx="8825">
                  <c:v>0</c:v>
                </c:pt>
                <c:pt idx="8826">
                  <c:v>0</c:v>
                </c:pt>
                <c:pt idx="8827">
                  <c:v>0</c:v>
                </c:pt>
                <c:pt idx="8828">
                  <c:v>0</c:v>
                </c:pt>
                <c:pt idx="8829">
                  <c:v>0</c:v>
                </c:pt>
                <c:pt idx="8830">
                  <c:v>0</c:v>
                </c:pt>
                <c:pt idx="8831">
                  <c:v>0</c:v>
                </c:pt>
                <c:pt idx="8832">
                  <c:v>0</c:v>
                </c:pt>
                <c:pt idx="8833">
                  <c:v>0</c:v>
                </c:pt>
                <c:pt idx="8834">
                  <c:v>0</c:v>
                </c:pt>
                <c:pt idx="8835">
                  <c:v>0</c:v>
                </c:pt>
                <c:pt idx="8836">
                  <c:v>0</c:v>
                </c:pt>
                <c:pt idx="8837">
                  <c:v>0</c:v>
                </c:pt>
                <c:pt idx="8838">
                  <c:v>0</c:v>
                </c:pt>
                <c:pt idx="8839">
                  <c:v>0</c:v>
                </c:pt>
                <c:pt idx="8840">
                  <c:v>0</c:v>
                </c:pt>
                <c:pt idx="8841">
                  <c:v>0</c:v>
                </c:pt>
                <c:pt idx="8842">
                  <c:v>0</c:v>
                </c:pt>
                <c:pt idx="8843">
                  <c:v>0</c:v>
                </c:pt>
                <c:pt idx="8844">
                  <c:v>0</c:v>
                </c:pt>
                <c:pt idx="8845">
                  <c:v>0</c:v>
                </c:pt>
                <c:pt idx="8846">
                  <c:v>0</c:v>
                </c:pt>
                <c:pt idx="8847">
                  <c:v>0</c:v>
                </c:pt>
                <c:pt idx="8848">
                  <c:v>0</c:v>
                </c:pt>
                <c:pt idx="8849">
                  <c:v>0</c:v>
                </c:pt>
                <c:pt idx="8850">
                  <c:v>0</c:v>
                </c:pt>
                <c:pt idx="8851">
                  <c:v>0</c:v>
                </c:pt>
                <c:pt idx="8852">
                  <c:v>0</c:v>
                </c:pt>
                <c:pt idx="8853">
                  <c:v>0</c:v>
                </c:pt>
                <c:pt idx="8854">
                  <c:v>0</c:v>
                </c:pt>
                <c:pt idx="8855">
                  <c:v>0</c:v>
                </c:pt>
                <c:pt idx="8856">
                  <c:v>0</c:v>
                </c:pt>
                <c:pt idx="8857">
                  <c:v>0</c:v>
                </c:pt>
                <c:pt idx="8858">
                  <c:v>0</c:v>
                </c:pt>
                <c:pt idx="8859">
                  <c:v>0</c:v>
                </c:pt>
                <c:pt idx="8860">
                  <c:v>0</c:v>
                </c:pt>
                <c:pt idx="8861">
                  <c:v>0</c:v>
                </c:pt>
                <c:pt idx="8862">
                  <c:v>0</c:v>
                </c:pt>
                <c:pt idx="8863">
                  <c:v>0</c:v>
                </c:pt>
                <c:pt idx="8864">
                  <c:v>0</c:v>
                </c:pt>
                <c:pt idx="8865">
                  <c:v>0</c:v>
                </c:pt>
                <c:pt idx="8866">
                  <c:v>0</c:v>
                </c:pt>
                <c:pt idx="8867">
                  <c:v>0</c:v>
                </c:pt>
                <c:pt idx="8868">
                  <c:v>0</c:v>
                </c:pt>
                <c:pt idx="8869">
                  <c:v>0</c:v>
                </c:pt>
                <c:pt idx="8870">
                  <c:v>0</c:v>
                </c:pt>
                <c:pt idx="8871">
                  <c:v>0</c:v>
                </c:pt>
                <c:pt idx="8872">
                  <c:v>0</c:v>
                </c:pt>
                <c:pt idx="8873">
                  <c:v>0</c:v>
                </c:pt>
                <c:pt idx="8874">
                  <c:v>0</c:v>
                </c:pt>
                <c:pt idx="8875">
                  <c:v>0</c:v>
                </c:pt>
                <c:pt idx="8876">
                  <c:v>0</c:v>
                </c:pt>
                <c:pt idx="8877">
                  <c:v>0</c:v>
                </c:pt>
                <c:pt idx="8878">
                  <c:v>0</c:v>
                </c:pt>
                <c:pt idx="8879">
                  <c:v>0</c:v>
                </c:pt>
                <c:pt idx="8880">
                  <c:v>0</c:v>
                </c:pt>
                <c:pt idx="8881">
                  <c:v>0</c:v>
                </c:pt>
                <c:pt idx="8882">
                  <c:v>0</c:v>
                </c:pt>
                <c:pt idx="8883">
                  <c:v>0</c:v>
                </c:pt>
                <c:pt idx="8884">
                  <c:v>0</c:v>
                </c:pt>
                <c:pt idx="8885">
                  <c:v>0</c:v>
                </c:pt>
                <c:pt idx="8886">
                  <c:v>0</c:v>
                </c:pt>
                <c:pt idx="8887">
                  <c:v>0</c:v>
                </c:pt>
                <c:pt idx="8888">
                  <c:v>0</c:v>
                </c:pt>
                <c:pt idx="8889">
                  <c:v>0</c:v>
                </c:pt>
                <c:pt idx="8890">
                  <c:v>0</c:v>
                </c:pt>
                <c:pt idx="8891">
                  <c:v>0</c:v>
                </c:pt>
                <c:pt idx="8892">
                  <c:v>0</c:v>
                </c:pt>
                <c:pt idx="8893">
                  <c:v>0</c:v>
                </c:pt>
                <c:pt idx="8894">
                  <c:v>0</c:v>
                </c:pt>
                <c:pt idx="8895">
                  <c:v>0</c:v>
                </c:pt>
                <c:pt idx="8896">
                  <c:v>0</c:v>
                </c:pt>
                <c:pt idx="8897">
                  <c:v>0</c:v>
                </c:pt>
                <c:pt idx="8898">
                  <c:v>0</c:v>
                </c:pt>
                <c:pt idx="8899">
                  <c:v>0</c:v>
                </c:pt>
                <c:pt idx="8900">
                  <c:v>0</c:v>
                </c:pt>
                <c:pt idx="8901">
                  <c:v>0</c:v>
                </c:pt>
                <c:pt idx="8902">
                  <c:v>0</c:v>
                </c:pt>
                <c:pt idx="8903">
                  <c:v>0</c:v>
                </c:pt>
                <c:pt idx="8904">
                  <c:v>0</c:v>
                </c:pt>
                <c:pt idx="8905">
                  <c:v>0</c:v>
                </c:pt>
                <c:pt idx="8906">
                  <c:v>0</c:v>
                </c:pt>
                <c:pt idx="8907">
                  <c:v>0</c:v>
                </c:pt>
                <c:pt idx="8908">
                  <c:v>0</c:v>
                </c:pt>
                <c:pt idx="8909">
                  <c:v>0</c:v>
                </c:pt>
                <c:pt idx="8910">
                  <c:v>0</c:v>
                </c:pt>
                <c:pt idx="8911">
                  <c:v>0</c:v>
                </c:pt>
                <c:pt idx="8912">
                  <c:v>0</c:v>
                </c:pt>
                <c:pt idx="8913">
                  <c:v>0</c:v>
                </c:pt>
                <c:pt idx="8914">
                  <c:v>0</c:v>
                </c:pt>
                <c:pt idx="8915">
                  <c:v>0</c:v>
                </c:pt>
                <c:pt idx="8916">
                  <c:v>0</c:v>
                </c:pt>
                <c:pt idx="8917">
                  <c:v>0</c:v>
                </c:pt>
                <c:pt idx="8918">
                  <c:v>0</c:v>
                </c:pt>
                <c:pt idx="8919">
                  <c:v>0</c:v>
                </c:pt>
                <c:pt idx="8920">
                  <c:v>0</c:v>
                </c:pt>
                <c:pt idx="8921">
                  <c:v>0</c:v>
                </c:pt>
                <c:pt idx="8922">
                  <c:v>0</c:v>
                </c:pt>
                <c:pt idx="8923">
                  <c:v>0</c:v>
                </c:pt>
                <c:pt idx="8924">
                  <c:v>0</c:v>
                </c:pt>
                <c:pt idx="8925">
                  <c:v>0</c:v>
                </c:pt>
                <c:pt idx="8926">
                  <c:v>0</c:v>
                </c:pt>
                <c:pt idx="8927">
                  <c:v>0</c:v>
                </c:pt>
                <c:pt idx="8928">
                  <c:v>0</c:v>
                </c:pt>
                <c:pt idx="8929">
                  <c:v>0</c:v>
                </c:pt>
                <c:pt idx="8930">
                  <c:v>0</c:v>
                </c:pt>
                <c:pt idx="8931">
                  <c:v>0</c:v>
                </c:pt>
                <c:pt idx="8932">
                  <c:v>0</c:v>
                </c:pt>
                <c:pt idx="8933">
                  <c:v>0</c:v>
                </c:pt>
                <c:pt idx="8934">
                  <c:v>0</c:v>
                </c:pt>
                <c:pt idx="8935">
                  <c:v>0</c:v>
                </c:pt>
                <c:pt idx="8936">
                  <c:v>0</c:v>
                </c:pt>
                <c:pt idx="8937">
                  <c:v>0</c:v>
                </c:pt>
                <c:pt idx="8938">
                  <c:v>0</c:v>
                </c:pt>
                <c:pt idx="8939">
                  <c:v>0</c:v>
                </c:pt>
                <c:pt idx="8940">
                  <c:v>0</c:v>
                </c:pt>
                <c:pt idx="8941">
                  <c:v>0</c:v>
                </c:pt>
                <c:pt idx="8942">
                  <c:v>0</c:v>
                </c:pt>
                <c:pt idx="8943">
                  <c:v>0</c:v>
                </c:pt>
                <c:pt idx="8944">
                  <c:v>0</c:v>
                </c:pt>
                <c:pt idx="8945">
                  <c:v>0</c:v>
                </c:pt>
                <c:pt idx="8946">
                  <c:v>0</c:v>
                </c:pt>
                <c:pt idx="8947">
                  <c:v>0</c:v>
                </c:pt>
                <c:pt idx="8948">
                  <c:v>0</c:v>
                </c:pt>
                <c:pt idx="8949">
                  <c:v>0</c:v>
                </c:pt>
                <c:pt idx="8950">
                  <c:v>0</c:v>
                </c:pt>
                <c:pt idx="8951">
                  <c:v>0</c:v>
                </c:pt>
                <c:pt idx="8952">
                  <c:v>0</c:v>
                </c:pt>
                <c:pt idx="8953">
                  <c:v>0</c:v>
                </c:pt>
                <c:pt idx="8954">
                  <c:v>0</c:v>
                </c:pt>
                <c:pt idx="8955">
                  <c:v>0</c:v>
                </c:pt>
                <c:pt idx="8956">
                  <c:v>0</c:v>
                </c:pt>
                <c:pt idx="8957">
                  <c:v>0</c:v>
                </c:pt>
                <c:pt idx="8958">
                  <c:v>0</c:v>
                </c:pt>
                <c:pt idx="8959">
                  <c:v>0</c:v>
                </c:pt>
                <c:pt idx="8960">
                  <c:v>0</c:v>
                </c:pt>
                <c:pt idx="8961">
                  <c:v>0</c:v>
                </c:pt>
                <c:pt idx="8962">
                  <c:v>0</c:v>
                </c:pt>
                <c:pt idx="8963">
                  <c:v>0</c:v>
                </c:pt>
                <c:pt idx="8964">
                  <c:v>0</c:v>
                </c:pt>
                <c:pt idx="8965">
                  <c:v>0</c:v>
                </c:pt>
                <c:pt idx="8966">
                  <c:v>0</c:v>
                </c:pt>
                <c:pt idx="8967">
                  <c:v>0</c:v>
                </c:pt>
                <c:pt idx="8968">
                  <c:v>0</c:v>
                </c:pt>
                <c:pt idx="8969">
                  <c:v>0</c:v>
                </c:pt>
                <c:pt idx="8970">
                  <c:v>0</c:v>
                </c:pt>
                <c:pt idx="8971">
                  <c:v>0</c:v>
                </c:pt>
                <c:pt idx="8972">
                  <c:v>0</c:v>
                </c:pt>
                <c:pt idx="8973">
                  <c:v>0</c:v>
                </c:pt>
                <c:pt idx="8974">
                  <c:v>0</c:v>
                </c:pt>
                <c:pt idx="8975">
                  <c:v>0</c:v>
                </c:pt>
                <c:pt idx="8976">
                  <c:v>0</c:v>
                </c:pt>
                <c:pt idx="8977">
                  <c:v>0</c:v>
                </c:pt>
                <c:pt idx="8978">
                  <c:v>0</c:v>
                </c:pt>
                <c:pt idx="8979">
                  <c:v>0</c:v>
                </c:pt>
                <c:pt idx="8980">
                  <c:v>0</c:v>
                </c:pt>
                <c:pt idx="8981">
                  <c:v>0</c:v>
                </c:pt>
                <c:pt idx="8982">
                  <c:v>0</c:v>
                </c:pt>
                <c:pt idx="8983">
                  <c:v>0</c:v>
                </c:pt>
                <c:pt idx="8984">
                  <c:v>0</c:v>
                </c:pt>
                <c:pt idx="8985">
                  <c:v>0</c:v>
                </c:pt>
                <c:pt idx="8986">
                  <c:v>0</c:v>
                </c:pt>
                <c:pt idx="8987">
                  <c:v>0</c:v>
                </c:pt>
                <c:pt idx="8988">
                  <c:v>0</c:v>
                </c:pt>
                <c:pt idx="8989">
                  <c:v>0</c:v>
                </c:pt>
                <c:pt idx="8990">
                  <c:v>0</c:v>
                </c:pt>
                <c:pt idx="8991">
                  <c:v>0</c:v>
                </c:pt>
                <c:pt idx="8992">
                  <c:v>0</c:v>
                </c:pt>
                <c:pt idx="8993">
                  <c:v>0</c:v>
                </c:pt>
                <c:pt idx="8994">
                  <c:v>0</c:v>
                </c:pt>
                <c:pt idx="8995">
                  <c:v>0</c:v>
                </c:pt>
                <c:pt idx="8996">
                  <c:v>0</c:v>
                </c:pt>
                <c:pt idx="8997">
                  <c:v>0</c:v>
                </c:pt>
                <c:pt idx="8998">
                  <c:v>0</c:v>
                </c:pt>
                <c:pt idx="8999">
                  <c:v>0</c:v>
                </c:pt>
                <c:pt idx="9000">
                  <c:v>0</c:v>
                </c:pt>
                <c:pt idx="9001">
                  <c:v>0</c:v>
                </c:pt>
                <c:pt idx="9002">
                  <c:v>0</c:v>
                </c:pt>
                <c:pt idx="9003">
                  <c:v>0</c:v>
                </c:pt>
                <c:pt idx="9004">
                  <c:v>0</c:v>
                </c:pt>
                <c:pt idx="9005">
                  <c:v>0</c:v>
                </c:pt>
                <c:pt idx="9006">
                  <c:v>0</c:v>
                </c:pt>
                <c:pt idx="9007">
                  <c:v>0</c:v>
                </c:pt>
                <c:pt idx="9008">
                  <c:v>0</c:v>
                </c:pt>
                <c:pt idx="9009">
                  <c:v>0</c:v>
                </c:pt>
                <c:pt idx="9010">
                  <c:v>0</c:v>
                </c:pt>
                <c:pt idx="9011">
                  <c:v>0</c:v>
                </c:pt>
                <c:pt idx="9012">
                  <c:v>0</c:v>
                </c:pt>
                <c:pt idx="9013">
                  <c:v>0</c:v>
                </c:pt>
                <c:pt idx="9014">
                  <c:v>0</c:v>
                </c:pt>
                <c:pt idx="9015">
                  <c:v>0</c:v>
                </c:pt>
                <c:pt idx="9016">
                  <c:v>0</c:v>
                </c:pt>
                <c:pt idx="9017">
                  <c:v>0</c:v>
                </c:pt>
                <c:pt idx="9018">
                  <c:v>0</c:v>
                </c:pt>
                <c:pt idx="9019">
                  <c:v>0</c:v>
                </c:pt>
                <c:pt idx="9020">
                  <c:v>0</c:v>
                </c:pt>
                <c:pt idx="9021">
                  <c:v>0</c:v>
                </c:pt>
                <c:pt idx="9022">
                  <c:v>0</c:v>
                </c:pt>
                <c:pt idx="9023">
                  <c:v>0</c:v>
                </c:pt>
                <c:pt idx="9024">
                  <c:v>0</c:v>
                </c:pt>
                <c:pt idx="9025">
                  <c:v>0</c:v>
                </c:pt>
                <c:pt idx="9026">
                  <c:v>0</c:v>
                </c:pt>
                <c:pt idx="9027">
                  <c:v>0</c:v>
                </c:pt>
                <c:pt idx="9028">
                  <c:v>0</c:v>
                </c:pt>
                <c:pt idx="9029">
                  <c:v>0</c:v>
                </c:pt>
                <c:pt idx="9030">
                  <c:v>0</c:v>
                </c:pt>
                <c:pt idx="9031">
                  <c:v>0</c:v>
                </c:pt>
                <c:pt idx="9032">
                  <c:v>0</c:v>
                </c:pt>
                <c:pt idx="9033">
                  <c:v>0</c:v>
                </c:pt>
                <c:pt idx="9034">
                  <c:v>0</c:v>
                </c:pt>
                <c:pt idx="9035">
                  <c:v>0</c:v>
                </c:pt>
                <c:pt idx="9036">
                  <c:v>0</c:v>
                </c:pt>
                <c:pt idx="9037">
                  <c:v>0</c:v>
                </c:pt>
                <c:pt idx="9038">
                  <c:v>0</c:v>
                </c:pt>
                <c:pt idx="9039">
                  <c:v>0</c:v>
                </c:pt>
                <c:pt idx="9040">
                  <c:v>0</c:v>
                </c:pt>
                <c:pt idx="9041">
                  <c:v>0</c:v>
                </c:pt>
                <c:pt idx="9042">
                  <c:v>0</c:v>
                </c:pt>
                <c:pt idx="9043">
                  <c:v>0</c:v>
                </c:pt>
                <c:pt idx="9044">
                  <c:v>0</c:v>
                </c:pt>
                <c:pt idx="9045">
                  <c:v>0</c:v>
                </c:pt>
                <c:pt idx="9046">
                  <c:v>0</c:v>
                </c:pt>
                <c:pt idx="9047">
                  <c:v>0</c:v>
                </c:pt>
                <c:pt idx="9048">
                  <c:v>0</c:v>
                </c:pt>
                <c:pt idx="9049">
                  <c:v>0</c:v>
                </c:pt>
                <c:pt idx="9050">
                  <c:v>0</c:v>
                </c:pt>
                <c:pt idx="9051">
                  <c:v>0</c:v>
                </c:pt>
                <c:pt idx="9052">
                  <c:v>0</c:v>
                </c:pt>
                <c:pt idx="9053">
                  <c:v>0</c:v>
                </c:pt>
                <c:pt idx="9054">
                  <c:v>0</c:v>
                </c:pt>
                <c:pt idx="9055">
                  <c:v>0</c:v>
                </c:pt>
                <c:pt idx="9056">
                  <c:v>0</c:v>
                </c:pt>
                <c:pt idx="9057">
                  <c:v>0</c:v>
                </c:pt>
                <c:pt idx="9058">
                  <c:v>0</c:v>
                </c:pt>
                <c:pt idx="9059">
                  <c:v>0</c:v>
                </c:pt>
                <c:pt idx="9060">
                  <c:v>0</c:v>
                </c:pt>
                <c:pt idx="9061">
                  <c:v>0</c:v>
                </c:pt>
                <c:pt idx="9062">
                  <c:v>0</c:v>
                </c:pt>
                <c:pt idx="9063">
                  <c:v>0</c:v>
                </c:pt>
                <c:pt idx="9064">
                  <c:v>0</c:v>
                </c:pt>
                <c:pt idx="9065">
                  <c:v>0</c:v>
                </c:pt>
                <c:pt idx="9066">
                  <c:v>0</c:v>
                </c:pt>
                <c:pt idx="9067">
                  <c:v>0</c:v>
                </c:pt>
                <c:pt idx="9068">
                  <c:v>0</c:v>
                </c:pt>
                <c:pt idx="9069">
                  <c:v>0</c:v>
                </c:pt>
                <c:pt idx="9070">
                  <c:v>0</c:v>
                </c:pt>
                <c:pt idx="9071">
                  <c:v>0</c:v>
                </c:pt>
                <c:pt idx="9072">
                  <c:v>0</c:v>
                </c:pt>
                <c:pt idx="9073">
                  <c:v>0</c:v>
                </c:pt>
                <c:pt idx="9074">
                  <c:v>0</c:v>
                </c:pt>
                <c:pt idx="9075">
                  <c:v>0</c:v>
                </c:pt>
                <c:pt idx="9076">
                  <c:v>0</c:v>
                </c:pt>
                <c:pt idx="9077">
                  <c:v>0</c:v>
                </c:pt>
                <c:pt idx="9078">
                  <c:v>0</c:v>
                </c:pt>
                <c:pt idx="9079">
                  <c:v>0</c:v>
                </c:pt>
                <c:pt idx="9080">
                  <c:v>0</c:v>
                </c:pt>
                <c:pt idx="9081">
                  <c:v>0</c:v>
                </c:pt>
                <c:pt idx="9082">
                  <c:v>0</c:v>
                </c:pt>
                <c:pt idx="9083">
                  <c:v>0</c:v>
                </c:pt>
                <c:pt idx="9084">
                  <c:v>0</c:v>
                </c:pt>
                <c:pt idx="9085">
                  <c:v>0</c:v>
                </c:pt>
                <c:pt idx="9086">
                  <c:v>0</c:v>
                </c:pt>
                <c:pt idx="9087">
                  <c:v>0</c:v>
                </c:pt>
                <c:pt idx="9088">
                  <c:v>0</c:v>
                </c:pt>
                <c:pt idx="9089">
                  <c:v>0</c:v>
                </c:pt>
                <c:pt idx="9090">
                  <c:v>0</c:v>
                </c:pt>
                <c:pt idx="9091">
                  <c:v>0</c:v>
                </c:pt>
                <c:pt idx="9092">
                  <c:v>0</c:v>
                </c:pt>
                <c:pt idx="9093">
                  <c:v>0</c:v>
                </c:pt>
                <c:pt idx="9094">
                  <c:v>0</c:v>
                </c:pt>
                <c:pt idx="9095">
                  <c:v>0</c:v>
                </c:pt>
                <c:pt idx="9096">
                  <c:v>0</c:v>
                </c:pt>
                <c:pt idx="9097">
                  <c:v>0</c:v>
                </c:pt>
                <c:pt idx="9098">
                  <c:v>0</c:v>
                </c:pt>
                <c:pt idx="9099">
                  <c:v>0</c:v>
                </c:pt>
                <c:pt idx="9100">
                  <c:v>0</c:v>
                </c:pt>
                <c:pt idx="9101">
                  <c:v>0</c:v>
                </c:pt>
                <c:pt idx="9102">
                  <c:v>0</c:v>
                </c:pt>
                <c:pt idx="9103">
                  <c:v>0</c:v>
                </c:pt>
                <c:pt idx="9104">
                  <c:v>0</c:v>
                </c:pt>
                <c:pt idx="9105">
                  <c:v>0</c:v>
                </c:pt>
                <c:pt idx="9106">
                  <c:v>0</c:v>
                </c:pt>
                <c:pt idx="9107">
                  <c:v>0</c:v>
                </c:pt>
                <c:pt idx="9108">
                  <c:v>0</c:v>
                </c:pt>
                <c:pt idx="9109">
                  <c:v>0</c:v>
                </c:pt>
                <c:pt idx="9110">
                  <c:v>0</c:v>
                </c:pt>
                <c:pt idx="9111">
                  <c:v>0</c:v>
                </c:pt>
                <c:pt idx="9112">
                  <c:v>0</c:v>
                </c:pt>
                <c:pt idx="9113">
                  <c:v>0</c:v>
                </c:pt>
                <c:pt idx="9114">
                  <c:v>0</c:v>
                </c:pt>
                <c:pt idx="9115">
                  <c:v>0</c:v>
                </c:pt>
                <c:pt idx="9116">
                  <c:v>0</c:v>
                </c:pt>
                <c:pt idx="9117">
                  <c:v>0</c:v>
                </c:pt>
                <c:pt idx="9118">
                  <c:v>0</c:v>
                </c:pt>
                <c:pt idx="9119">
                  <c:v>0</c:v>
                </c:pt>
                <c:pt idx="9120">
                  <c:v>0</c:v>
                </c:pt>
                <c:pt idx="9121">
                  <c:v>0</c:v>
                </c:pt>
                <c:pt idx="9122">
                  <c:v>0</c:v>
                </c:pt>
                <c:pt idx="9123">
                  <c:v>0</c:v>
                </c:pt>
                <c:pt idx="9124">
                  <c:v>0</c:v>
                </c:pt>
                <c:pt idx="9125">
                  <c:v>0</c:v>
                </c:pt>
                <c:pt idx="9126">
                  <c:v>0</c:v>
                </c:pt>
                <c:pt idx="9127">
                  <c:v>0</c:v>
                </c:pt>
                <c:pt idx="9128">
                  <c:v>0</c:v>
                </c:pt>
                <c:pt idx="9129">
                  <c:v>0</c:v>
                </c:pt>
                <c:pt idx="9130">
                  <c:v>0</c:v>
                </c:pt>
                <c:pt idx="9131">
                  <c:v>0</c:v>
                </c:pt>
                <c:pt idx="9132">
                  <c:v>0</c:v>
                </c:pt>
                <c:pt idx="9133">
                  <c:v>0</c:v>
                </c:pt>
                <c:pt idx="9134">
                  <c:v>0</c:v>
                </c:pt>
                <c:pt idx="9135">
                  <c:v>0</c:v>
                </c:pt>
                <c:pt idx="9136">
                  <c:v>0</c:v>
                </c:pt>
                <c:pt idx="9137">
                  <c:v>0</c:v>
                </c:pt>
                <c:pt idx="9138">
                  <c:v>0</c:v>
                </c:pt>
                <c:pt idx="9139">
                  <c:v>0</c:v>
                </c:pt>
                <c:pt idx="9140">
                  <c:v>0</c:v>
                </c:pt>
                <c:pt idx="9141">
                  <c:v>0</c:v>
                </c:pt>
                <c:pt idx="9142">
                  <c:v>0</c:v>
                </c:pt>
                <c:pt idx="9143">
                  <c:v>0</c:v>
                </c:pt>
                <c:pt idx="9144">
                  <c:v>0</c:v>
                </c:pt>
                <c:pt idx="9145">
                  <c:v>0</c:v>
                </c:pt>
                <c:pt idx="9146">
                  <c:v>0</c:v>
                </c:pt>
                <c:pt idx="9147">
                  <c:v>0</c:v>
                </c:pt>
                <c:pt idx="9148">
                  <c:v>0</c:v>
                </c:pt>
                <c:pt idx="9149">
                  <c:v>0</c:v>
                </c:pt>
                <c:pt idx="9150">
                  <c:v>0</c:v>
                </c:pt>
                <c:pt idx="9151">
                  <c:v>0</c:v>
                </c:pt>
                <c:pt idx="9152">
                  <c:v>0</c:v>
                </c:pt>
                <c:pt idx="9153">
                  <c:v>0</c:v>
                </c:pt>
                <c:pt idx="9154">
                  <c:v>0</c:v>
                </c:pt>
                <c:pt idx="9155">
                  <c:v>0</c:v>
                </c:pt>
                <c:pt idx="9156">
                  <c:v>0</c:v>
                </c:pt>
                <c:pt idx="9157">
                  <c:v>0</c:v>
                </c:pt>
                <c:pt idx="9158">
                  <c:v>0</c:v>
                </c:pt>
                <c:pt idx="9159">
                  <c:v>0</c:v>
                </c:pt>
                <c:pt idx="9160">
                  <c:v>0</c:v>
                </c:pt>
                <c:pt idx="9161">
                  <c:v>0</c:v>
                </c:pt>
                <c:pt idx="9162">
                  <c:v>0</c:v>
                </c:pt>
                <c:pt idx="9163">
                  <c:v>0</c:v>
                </c:pt>
                <c:pt idx="9164">
                  <c:v>0</c:v>
                </c:pt>
                <c:pt idx="9165">
                  <c:v>0</c:v>
                </c:pt>
                <c:pt idx="9166">
                  <c:v>0</c:v>
                </c:pt>
                <c:pt idx="9167">
                  <c:v>0</c:v>
                </c:pt>
                <c:pt idx="9168">
                  <c:v>0</c:v>
                </c:pt>
                <c:pt idx="9169">
                  <c:v>0</c:v>
                </c:pt>
                <c:pt idx="9170">
                  <c:v>0</c:v>
                </c:pt>
                <c:pt idx="9171">
                  <c:v>0</c:v>
                </c:pt>
                <c:pt idx="9172">
                  <c:v>0</c:v>
                </c:pt>
                <c:pt idx="9173">
                  <c:v>0</c:v>
                </c:pt>
                <c:pt idx="9174">
                  <c:v>0</c:v>
                </c:pt>
                <c:pt idx="9175">
                  <c:v>0</c:v>
                </c:pt>
                <c:pt idx="9176">
                  <c:v>0</c:v>
                </c:pt>
                <c:pt idx="9177">
                  <c:v>0</c:v>
                </c:pt>
                <c:pt idx="9178">
                  <c:v>0</c:v>
                </c:pt>
                <c:pt idx="9179">
                  <c:v>0</c:v>
                </c:pt>
                <c:pt idx="9180">
                  <c:v>0</c:v>
                </c:pt>
                <c:pt idx="9181">
                  <c:v>0</c:v>
                </c:pt>
                <c:pt idx="9182">
                  <c:v>0</c:v>
                </c:pt>
                <c:pt idx="9183">
                  <c:v>0</c:v>
                </c:pt>
                <c:pt idx="9184">
                  <c:v>0</c:v>
                </c:pt>
                <c:pt idx="9185">
                  <c:v>0</c:v>
                </c:pt>
                <c:pt idx="9186">
                  <c:v>0</c:v>
                </c:pt>
                <c:pt idx="9187">
                  <c:v>0</c:v>
                </c:pt>
                <c:pt idx="9188">
                  <c:v>0</c:v>
                </c:pt>
                <c:pt idx="9189">
                  <c:v>0</c:v>
                </c:pt>
                <c:pt idx="9190">
                  <c:v>0</c:v>
                </c:pt>
                <c:pt idx="9191">
                  <c:v>0</c:v>
                </c:pt>
                <c:pt idx="9192">
                  <c:v>0</c:v>
                </c:pt>
                <c:pt idx="9193">
                  <c:v>0</c:v>
                </c:pt>
                <c:pt idx="9194">
                  <c:v>0</c:v>
                </c:pt>
                <c:pt idx="9195">
                  <c:v>0</c:v>
                </c:pt>
                <c:pt idx="9196">
                  <c:v>0</c:v>
                </c:pt>
                <c:pt idx="9197">
                  <c:v>0</c:v>
                </c:pt>
                <c:pt idx="9198">
                  <c:v>0</c:v>
                </c:pt>
                <c:pt idx="9199">
                  <c:v>0</c:v>
                </c:pt>
                <c:pt idx="9200">
                  <c:v>0</c:v>
                </c:pt>
                <c:pt idx="9201">
                  <c:v>0</c:v>
                </c:pt>
                <c:pt idx="9202">
                  <c:v>0</c:v>
                </c:pt>
                <c:pt idx="9203">
                  <c:v>0</c:v>
                </c:pt>
                <c:pt idx="9204">
                  <c:v>0</c:v>
                </c:pt>
                <c:pt idx="9205">
                  <c:v>0</c:v>
                </c:pt>
                <c:pt idx="9206">
                  <c:v>0</c:v>
                </c:pt>
                <c:pt idx="9207">
                  <c:v>0</c:v>
                </c:pt>
                <c:pt idx="9208">
                  <c:v>0</c:v>
                </c:pt>
                <c:pt idx="9209">
                  <c:v>0</c:v>
                </c:pt>
                <c:pt idx="9210">
                  <c:v>0</c:v>
                </c:pt>
                <c:pt idx="9211">
                  <c:v>0</c:v>
                </c:pt>
                <c:pt idx="9212">
                  <c:v>0</c:v>
                </c:pt>
                <c:pt idx="9213">
                  <c:v>0</c:v>
                </c:pt>
                <c:pt idx="9214">
                  <c:v>0</c:v>
                </c:pt>
                <c:pt idx="9215">
                  <c:v>0</c:v>
                </c:pt>
                <c:pt idx="9216">
                  <c:v>0</c:v>
                </c:pt>
                <c:pt idx="9217">
                  <c:v>0</c:v>
                </c:pt>
                <c:pt idx="9218">
                  <c:v>0</c:v>
                </c:pt>
                <c:pt idx="9219">
                  <c:v>0</c:v>
                </c:pt>
                <c:pt idx="9220">
                  <c:v>0</c:v>
                </c:pt>
                <c:pt idx="9221">
                  <c:v>0</c:v>
                </c:pt>
                <c:pt idx="9222">
                  <c:v>0</c:v>
                </c:pt>
                <c:pt idx="9223">
                  <c:v>0</c:v>
                </c:pt>
                <c:pt idx="9224">
                  <c:v>0</c:v>
                </c:pt>
                <c:pt idx="9225">
                  <c:v>0</c:v>
                </c:pt>
                <c:pt idx="9226">
                  <c:v>0</c:v>
                </c:pt>
                <c:pt idx="9227">
                  <c:v>0</c:v>
                </c:pt>
                <c:pt idx="9228">
                  <c:v>0</c:v>
                </c:pt>
                <c:pt idx="9229">
                  <c:v>0</c:v>
                </c:pt>
                <c:pt idx="9230">
                  <c:v>0</c:v>
                </c:pt>
                <c:pt idx="9231">
                  <c:v>0</c:v>
                </c:pt>
                <c:pt idx="9232">
                  <c:v>0</c:v>
                </c:pt>
                <c:pt idx="9233">
                  <c:v>0</c:v>
                </c:pt>
                <c:pt idx="9234">
                  <c:v>0</c:v>
                </c:pt>
                <c:pt idx="9235">
                  <c:v>0</c:v>
                </c:pt>
                <c:pt idx="9236">
                  <c:v>0</c:v>
                </c:pt>
                <c:pt idx="9237">
                  <c:v>0</c:v>
                </c:pt>
                <c:pt idx="9238">
                  <c:v>0</c:v>
                </c:pt>
                <c:pt idx="9239">
                  <c:v>0</c:v>
                </c:pt>
                <c:pt idx="9240">
                  <c:v>0</c:v>
                </c:pt>
                <c:pt idx="9241">
                  <c:v>0</c:v>
                </c:pt>
                <c:pt idx="9242">
                  <c:v>0</c:v>
                </c:pt>
                <c:pt idx="9243">
                  <c:v>0</c:v>
                </c:pt>
                <c:pt idx="9244">
                  <c:v>0</c:v>
                </c:pt>
                <c:pt idx="9245">
                  <c:v>0</c:v>
                </c:pt>
                <c:pt idx="9246">
                  <c:v>0</c:v>
                </c:pt>
                <c:pt idx="9247">
                  <c:v>0</c:v>
                </c:pt>
                <c:pt idx="9248">
                  <c:v>0</c:v>
                </c:pt>
                <c:pt idx="9249">
                  <c:v>0</c:v>
                </c:pt>
                <c:pt idx="9250">
                  <c:v>0</c:v>
                </c:pt>
                <c:pt idx="9251">
                  <c:v>0</c:v>
                </c:pt>
                <c:pt idx="9252">
                  <c:v>0</c:v>
                </c:pt>
                <c:pt idx="9253">
                  <c:v>0</c:v>
                </c:pt>
                <c:pt idx="9254">
                  <c:v>0</c:v>
                </c:pt>
                <c:pt idx="9255">
                  <c:v>0</c:v>
                </c:pt>
                <c:pt idx="9256">
                  <c:v>0</c:v>
                </c:pt>
                <c:pt idx="9257">
                  <c:v>0</c:v>
                </c:pt>
                <c:pt idx="9258">
                  <c:v>0</c:v>
                </c:pt>
                <c:pt idx="9259">
                  <c:v>0</c:v>
                </c:pt>
                <c:pt idx="9260">
                  <c:v>0</c:v>
                </c:pt>
                <c:pt idx="9261">
                  <c:v>0</c:v>
                </c:pt>
                <c:pt idx="9262">
                  <c:v>0</c:v>
                </c:pt>
                <c:pt idx="9263">
                  <c:v>0</c:v>
                </c:pt>
                <c:pt idx="9264">
                  <c:v>0</c:v>
                </c:pt>
                <c:pt idx="9265">
                  <c:v>0</c:v>
                </c:pt>
                <c:pt idx="9266">
                  <c:v>0</c:v>
                </c:pt>
                <c:pt idx="9267">
                  <c:v>0</c:v>
                </c:pt>
                <c:pt idx="9268">
                  <c:v>0</c:v>
                </c:pt>
                <c:pt idx="9269">
                  <c:v>0</c:v>
                </c:pt>
                <c:pt idx="9270">
                  <c:v>0</c:v>
                </c:pt>
                <c:pt idx="9271">
                  <c:v>0</c:v>
                </c:pt>
                <c:pt idx="9272">
                  <c:v>0</c:v>
                </c:pt>
                <c:pt idx="9273">
                  <c:v>0</c:v>
                </c:pt>
                <c:pt idx="9274">
                  <c:v>0</c:v>
                </c:pt>
                <c:pt idx="9275">
                  <c:v>0</c:v>
                </c:pt>
                <c:pt idx="9276">
                  <c:v>0</c:v>
                </c:pt>
                <c:pt idx="9277">
                  <c:v>0</c:v>
                </c:pt>
                <c:pt idx="9278">
                  <c:v>0</c:v>
                </c:pt>
                <c:pt idx="9279">
                  <c:v>0</c:v>
                </c:pt>
                <c:pt idx="9280">
                  <c:v>0</c:v>
                </c:pt>
                <c:pt idx="9281">
                  <c:v>0</c:v>
                </c:pt>
                <c:pt idx="9282">
                  <c:v>0</c:v>
                </c:pt>
                <c:pt idx="9283">
                  <c:v>0</c:v>
                </c:pt>
                <c:pt idx="9284">
                  <c:v>0</c:v>
                </c:pt>
                <c:pt idx="9285">
                  <c:v>0</c:v>
                </c:pt>
                <c:pt idx="9286">
                  <c:v>0</c:v>
                </c:pt>
                <c:pt idx="9287">
                  <c:v>0</c:v>
                </c:pt>
                <c:pt idx="9288">
                  <c:v>0</c:v>
                </c:pt>
                <c:pt idx="9289">
                  <c:v>0</c:v>
                </c:pt>
                <c:pt idx="9290">
                  <c:v>0</c:v>
                </c:pt>
                <c:pt idx="9291">
                  <c:v>0</c:v>
                </c:pt>
                <c:pt idx="9292">
                  <c:v>0</c:v>
                </c:pt>
                <c:pt idx="9293">
                  <c:v>0</c:v>
                </c:pt>
                <c:pt idx="9294">
                  <c:v>0</c:v>
                </c:pt>
                <c:pt idx="9295">
                  <c:v>0</c:v>
                </c:pt>
                <c:pt idx="9296">
                  <c:v>0</c:v>
                </c:pt>
                <c:pt idx="9297">
                  <c:v>0</c:v>
                </c:pt>
                <c:pt idx="9298">
                  <c:v>0</c:v>
                </c:pt>
                <c:pt idx="9299">
                  <c:v>0</c:v>
                </c:pt>
                <c:pt idx="9300">
                  <c:v>0</c:v>
                </c:pt>
                <c:pt idx="9301">
                  <c:v>0</c:v>
                </c:pt>
                <c:pt idx="9302">
                  <c:v>0</c:v>
                </c:pt>
                <c:pt idx="9303">
                  <c:v>0</c:v>
                </c:pt>
                <c:pt idx="9304">
                  <c:v>0</c:v>
                </c:pt>
                <c:pt idx="9305">
                  <c:v>0</c:v>
                </c:pt>
                <c:pt idx="9306">
                  <c:v>0</c:v>
                </c:pt>
                <c:pt idx="9307">
                  <c:v>0</c:v>
                </c:pt>
                <c:pt idx="9308">
                  <c:v>0</c:v>
                </c:pt>
                <c:pt idx="9309">
                  <c:v>0</c:v>
                </c:pt>
                <c:pt idx="9310">
                  <c:v>0</c:v>
                </c:pt>
                <c:pt idx="9311">
                  <c:v>0</c:v>
                </c:pt>
                <c:pt idx="9312">
                  <c:v>0</c:v>
                </c:pt>
                <c:pt idx="9313">
                  <c:v>0</c:v>
                </c:pt>
                <c:pt idx="9314">
                  <c:v>0</c:v>
                </c:pt>
                <c:pt idx="9315">
                  <c:v>0</c:v>
                </c:pt>
                <c:pt idx="9316">
                  <c:v>0</c:v>
                </c:pt>
                <c:pt idx="9317">
                  <c:v>0</c:v>
                </c:pt>
                <c:pt idx="9318">
                  <c:v>0</c:v>
                </c:pt>
                <c:pt idx="9319">
                  <c:v>0</c:v>
                </c:pt>
                <c:pt idx="9320">
                  <c:v>0</c:v>
                </c:pt>
                <c:pt idx="9321">
                  <c:v>0</c:v>
                </c:pt>
                <c:pt idx="9322">
                  <c:v>0</c:v>
                </c:pt>
                <c:pt idx="9323">
                  <c:v>0</c:v>
                </c:pt>
                <c:pt idx="9324">
                  <c:v>0</c:v>
                </c:pt>
                <c:pt idx="9325">
                  <c:v>0</c:v>
                </c:pt>
                <c:pt idx="9326">
                  <c:v>0</c:v>
                </c:pt>
                <c:pt idx="9327">
                  <c:v>0</c:v>
                </c:pt>
                <c:pt idx="9328">
                  <c:v>0</c:v>
                </c:pt>
                <c:pt idx="9329">
                  <c:v>0</c:v>
                </c:pt>
                <c:pt idx="9330">
                  <c:v>0</c:v>
                </c:pt>
                <c:pt idx="9331">
                  <c:v>0</c:v>
                </c:pt>
                <c:pt idx="9332">
                  <c:v>0</c:v>
                </c:pt>
                <c:pt idx="9333">
                  <c:v>0</c:v>
                </c:pt>
                <c:pt idx="9334">
                  <c:v>0</c:v>
                </c:pt>
                <c:pt idx="9335">
                  <c:v>0</c:v>
                </c:pt>
                <c:pt idx="9336">
                  <c:v>0</c:v>
                </c:pt>
                <c:pt idx="9337">
                  <c:v>0</c:v>
                </c:pt>
                <c:pt idx="9338">
                  <c:v>0</c:v>
                </c:pt>
                <c:pt idx="9339">
                  <c:v>0</c:v>
                </c:pt>
                <c:pt idx="9340">
                  <c:v>0</c:v>
                </c:pt>
                <c:pt idx="9341">
                  <c:v>0</c:v>
                </c:pt>
                <c:pt idx="9342">
                  <c:v>0</c:v>
                </c:pt>
                <c:pt idx="9343">
                  <c:v>0</c:v>
                </c:pt>
                <c:pt idx="9344">
                  <c:v>0</c:v>
                </c:pt>
                <c:pt idx="9345">
                  <c:v>0</c:v>
                </c:pt>
                <c:pt idx="9346">
                  <c:v>0</c:v>
                </c:pt>
                <c:pt idx="9347">
                  <c:v>0</c:v>
                </c:pt>
                <c:pt idx="9348">
                  <c:v>0</c:v>
                </c:pt>
                <c:pt idx="9349">
                  <c:v>0</c:v>
                </c:pt>
                <c:pt idx="9350">
                  <c:v>0</c:v>
                </c:pt>
                <c:pt idx="9351">
                  <c:v>0</c:v>
                </c:pt>
                <c:pt idx="9352">
                  <c:v>0</c:v>
                </c:pt>
                <c:pt idx="9353">
                  <c:v>0</c:v>
                </c:pt>
                <c:pt idx="9354">
                  <c:v>0</c:v>
                </c:pt>
                <c:pt idx="9355">
                  <c:v>0</c:v>
                </c:pt>
                <c:pt idx="9356">
                  <c:v>0</c:v>
                </c:pt>
                <c:pt idx="9357">
                  <c:v>0</c:v>
                </c:pt>
                <c:pt idx="9358">
                  <c:v>0</c:v>
                </c:pt>
                <c:pt idx="9359">
                  <c:v>0</c:v>
                </c:pt>
                <c:pt idx="9360">
                  <c:v>0</c:v>
                </c:pt>
                <c:pt idx="9361">
                  <c:v>0</c:v>
                </c:pt>
                <c:pt idx="9362">
                  <c:v>0</c:v>
                </c:pt>
                <c:pt idx="9363">
                  <c:v>0</c:v>
                </c:pt>
                <c:pt idx="9364">
                  <c:v>0</c:v>
                </c:pt>
                <c:pt idx="9365">
                  <c:v>0</c:v>
                </c:pt>
                <c:pt idx="9366">
                  <c:v>0</c:v>
                </c:pt>
                <c:pt idx="9367">
                  <c:v>0</c:v>
                </c:pt>
                <c:pt idx="9368">
                  <c:v>0</c:v>
                </c:pt>
                <c:pt idx="9369">
                  <c:v>0</c:v>
                </c:pt>
                <c:pt idx="9370">
                  <c:v>0</c:v>
                </c:pt>
                <c:pt idx="9371">
                  <c:v>0</c:v>
                </c:pt>
                <c:pt idx="9372">
                  <c:v>0</c:v>
                </c:pt>
                <c:pt idx="9373">
                  <c:v>0</c:v>
                </c:pt>
                <c:pt idx="9374">
                  <c:v>0</c:v>
                </c:pt>
                <c:pt idx="9375">
                  <c:v>0</c:v>
                </c:pt>
                <c:pt idx="9376">
                  <c:v>0</c:v>
                </c:pt>
                <c:pt idx="9377">
                  <c:v>0</c:v>
                </c:pt>
                <c:pt idx="9378">
                  <c:v>0</c:v>
                </c:pt>
                <c:pt idx="9379">
                  <c:v>0</c:v>
                </c:pt>
                <c:pt idx="9380">
                  <c:v>0</c:v>
                </c:pt>
                <c:pt idx="9381">
                  <c:v>0</c:v>
                </c:pt>
                <c:pt idx="9382">
                  <c:v>0</c:v>
                </c:pt>
                <c:pt idx="9383">
                  <c:v>0</c:v>
                </c:pt>
                <c:pt idx="9384">
                  <c:v>0</c:v>
                </c:pt>
                <c:pt idx="9385">
                  <c:v>0</c:v>
                </c:pt>
                <c:pt idx="9386">
                  <c:v>0</c:v>
                </c:pt>
                <c:pt idx="9387">
                  <c:v>0</c:v>
                </c:pt>
                <c:pt idx="9388">
                  <c:v>0</c:v>
                </c:pt>
                <c:pt idx="9389">
                  <c:v>0</c:v>
                </c:pt>
                <c:pt idx="9390">
                  <c:v>0</c:v>
                </c:pt>
                <c:pt idx="9391">
                  <c:v>0</c:v>
                </c:pt>
                <c:pt idx="9392">
                  <c:v>0</c:v>
                </c:pt>
                <c:pt idx="9393">
                  <c:v>0</c:v>
                </c:pt>
                <c:pt idx="9394">
                  <c:v>0</c:v>
                </c:pt>
                <c:pt idx="9395">
                  <c:v>0</c:v>
                </c:pt>
                <c:pt idx="9396">
                  <c:v>0</c:v>
                </c:pt>
                <c:pt idx="9397">
                  <c:v>0</c:v>
                </c:pt>
                <c:pt idx="9398">
                  <c:v>0</c:v>
                </c:pt>
                <c:pt idx="9399">
                  <c:v>0</c:v>
                </c:pt>
                <c:pt idx="9400">
                  <c:v>0</c:v>
                </c:pt>
                <c:pt idx="9401">
                  <c:v>0</c:v>
                </c:pt>
                <c:pt idx="9402">
                  <c:v>0</c:v>
                </c:pt>
                <c:pt idx="9403">
                  <c:v>0</c:v>
                </c:pt>
                <c:pt idx="9404">
                  <c:v>0</c:v>
                </c:pt>
                <c:pt idx="9405">
                  <c:v>0</c:v>
                </c:pt>
                <c:pt idx="9406">
                  <c:v>0</c:v>
                </c:pt>
                <c:pt idx="9407">
                  <c:v>0</c:v>
                </c:pt>
                <c:pt idx="9408">
                  <c:v>0</c:v>
                </c:pt>
                <c:pt idx="9409">
                  <c:v>0</c:v>
                </c:pt>
                <c:pt idx="9410">
                  <c:v>0</c:v>
                </c:pt>
                <c:pt idx="9411">
                  <c:v>0</c:v>
                </c:pt>
                <c:pt idx="9412">
                  <c:v>0</c:v>
                </c:pt>
                <c:pt idx="9413">
                  <c:v>0</c:v>
                </c:pt>
                <c:pt idx="9414">
                  <c:v>0</c:v>
                </c:pt>
                <c:pt idx="9415">
                  <c:v>0</c:v>
                </c:pt>
                <c:pt idx="9416">
                  <c:v>0</c:v>
                </c:pt>
                <c:pt idx="9417">
                  <c:v>0</c:v>
                </c:pt>
                <c:pt idx="9418">
                  <c:v>0</c:v>
                </c:pt>
                <c:pt idx="9419">
                  <c:v>0</c:v>
                </c:pt>
                <c:pt idx="9420">
                  <c:v>0</c:v>
                </c:pt>
                <c:pt idx="9421">
                  <c:v>0</c:v>
                </c:pt>
                <c:pt idx="9422">
                  <c:v>0</c:v>
                </c:pt>
                <c:pt idx="9423">
                  <c:v>0</c:v>
                </c:pt>
                <c:pt idx="9424">
                  <c:v>0</c:v>
                </c:pt>
                <c:pt idx="9425">
                  <c:v>0</c:v>
                </c:pt>
                <c:pt idx="9426">
                  <c:v>0</c:v>
                </c:pt>
                <c:pt idx="9427">
                  <c:v>0</c:v>
                </c:pt>
                <c:pt idx="9428">
                  <c:v>0</c:v>
                </c:pt>
                <c:pt idx="9429">
                  <c:v>0</c:v>
                </c:pt>
                <c:pt idx="9430">
                  <c:v>0</c:v>
                </c:pt>
                <c:pt idx="9431">
                  <c:v>0</c:v>
                </c:pt>
                <c:pt idx="9432">
                  <c:v>0</c:v>
                </c:pt>
                <c:pt idx="9433">
                  <c:v>0</c:v>
                </c:pt>
                <c:pt idx="9434">
                  <c:v>0</c:v>
                </c:pt>
                <c:pt idx="9435">
                  <c:v>0</c:v>
                </c:pt>
                <c:pt idx="9436">
                  <c:v>0</c:v>
                </c:pt>
                <c:pt idx="9437">
                  <c:v>0</c:v>
                </c:pt>
                <c:pt idx="9438">
                  <c:v>0</c:v>
                </c:pt>
                <c:pt idx="9439">
                  <c:v>0</c:v>
                </c:pt>
                <c:pt idx="9440">
                  <c:v>0</c:v>
                </c:pt>
                <c:pt idx="9441">
                  <c:v>0</c:v>
                </c:pt>
                <c:pt idx="9442">
                  <c:v>0</c:v>
                </c:pt>
                <c:pt idx="9443">
                  <c:v>0</c:v>
                </c:pt>
                <c:pt idx="9444">
                  <c:v>0</c:v>
                </c:pt>
                <c:pt idx="9445">
                  <c:v>0</c:v>
                </c:pt>
                <c:pt idx="9446">
                  <c:v>0</c:v>
                </c:pt>
                <c:pt idx="9447">
                  <c:v>0</c:v>
                </c:pt>
                <c:pt idx="9448">
                  <c:v>0</c:v>
                </c:pt>
                <c:pt idx="9449">
                  <c:v>0</c:v>
                </c:pt>
                <c:pt idx="9450">
                  <c:v>0</c:v>
                </c:pt>
                <c:pt idx="9451">
                  <c:v>0</c:v>
                </c:pt>
                <c:pt idx="9452">
                  <c:v>0</c:v>
                </c:pt>
                <c:pt idx="9453">
                  <c:v>0</c:v>
                </c:pt>
                <c:pt idx="9454">
                  <c:v>0</c:v>
                </c:pt>
                <c:pt idx="9455">
                  <c:v>0</c:v>
                </c:pt>
                <c:pt idx="9456">
                  <c:v>0</c:v>
                </c:pt>
                <c:pt idx="9457">
                  <c:v>0</c:v>
                </c:pt>
                <c:pt idx="9458">
                  <c:v>0</c:v>
                </c:pt>
                <c:pt idx="9459">
                  <c:v>0</c:v>
                </c:pt>
                <c:pt idx="9460">
                  <c:v>0</c:v>
                </c:pt>
                <c:pt idx="9461">
                  <c:v>0</c:v>
                </c:pt>
                <c:pt idx="9462">
                  <c:v>0</c:v>
                </c:pt>
                <c:pt idx="9463">
                  <c:v>0</c:v>
                </c:pt>
                <c:pt idx="9464">
                  <c:v>0</c:v>
                </c:pt>
                <c:pt idx="9465">
                  <c:v>0</c:v>
                </c:pt>
                <c:pt idx="9466">
                  <c:v>0</c:v>
                </c:pt>
                <c:pt idx="9467">
                  <c:v>0</c:v>
                </c:pt>
                <c:pt idx="9468">
                  <c:v>0</c:v>
                </c:pt>
                <c:pt idx="9469">
                  <c:v>0</c:v>
                </c:pt>
                <c:pt idx="9470">
                  <c:v>0</c:v>
                </c:pt>
                <c:pt idx="9471">
                  <c:v>0</c:v>
                </c:pt>
                <c:pt idx="9472">
                  <c:v>0</c:v>
                </c:pt>
                <c:pt idx="9473">
                  <c:v>0</c:v>
                </c:pt>
                <c:pt idx="9474">
                  <c:v>0</c:v>
                </c:pt>
                <c:pt idx="9475">
                  <c:v>0</c:v>
                </c:pt>
                <c:pt idx="9476">
                  <c:v>0</c:v>
                </c:pt>
                <c:pt idx="9477">
                  <c:v>0</c:v>
                </c:pt>
                <c:pt idx="9478">
                  <c:v>0</c:v>
                </c:pt>
                <c:pt idx="9479">
                  <c:v>0</c:v>
                </c:pt>
                <c:pt idx="9480">
                  <c:v>0</c:v>
                </c:pt>
                <c:pt idx="9481">
                  <c:v>0</c:v>
                </c:pt>
                <c:pt idx="9482">
                  <c:v>0</c:v>
                </c:pt>
                <c:pt idx="9483">
                  <c:v>0</c:v>
                </c:pt>
                <c:pt idx="9484">
                  <c:v>0</c:v>
                </c:pt>
                <c:pt idx="9485">
                  <c:v>0</c:v>
                </c:pt>
                <c:pt idx="9486">
                  <c:v>0</c:v>
                </c:pt>
                <c:pt idx="9487">
                  <c:v>0</c:v>
                </c:pt>
                <c:pt idx="9488">
                  <c:v>0</c:v>
                </c:pt>
                <c:pt idx="9489">
                  <c:v>0</c:v>
                </c:pt>
                <c:pt idx="9490">
                  <c:v>0</c:v>
                </c:pt>
                <c:pt idx="9491">
                  <c:v>0</c:v>
                </c:pt>
                <c:pt idx="9492">
                  <c:v>0</c:v>
                </c:pt>
                <c:pt idx="9493">
                  <c:v>0</c:v>
                </c:pt>
                <c:pt idx="9494">
                  <c:v>0</c:v>
                </c:pt>
                <c:pt idx="9495">
                  <c:v>0</c:v>
                </c:pt>
                <c:pt idx="9496">
                  <c:v>0</c:v>
                </c:pt>
                <c:pt idx="9497">
                  <c:v>0</c:v>
                </c:pt>
                <c:pt idx="9498">
                  <c:v>0</c:v>
                </c:pt>
                <c:pt idx="9499">
                  <c:v>0</c:v>
                </c:pt>
                <c:pt idx="9500">
                  <c:v>0</c:v>
                </c:pt>
                <c:pt idx="9501">
                  <c:v>0</c:v>
                </c:pt>
                <c:pt idx="9502">
                  <c:v>0</c:v>
                </c:pt>
                <c:pt idx="9503">
                  <c:v>0</c:v>
                </c:pt>
                <c:pt idx="9504">
                  <c:v>0</c:v>
                </c:pt>
                <c:pt idx="9505">
                  <c:v>0</c:v>
                </c:pt>
                <c:pt idx="9506">
                  <c:v>0</c:v>
                </c:pt>
                <c:pt idx="9507">
                  <c:v>0</c:v>
                </c:pt>
                <c:pt idx="9508">
                  <c:v>0</c:v>
                </c:pt>
                <c:pt idx="9509">
                  <c:v>0</c:v>
                </c:pt>
                <c:pt idx="9510">
                  <c:v>0</c:v>
                </c:pt>
                <c:pt idx="9511">
                  <c:v>0</c:v>
                </c:pt>
                <c:pt idx="9512">
                  <c:v>0</c:v>
                </c:pt>
                <c:pt idx="9513">
                  <c:v>0</c:v>
                </c:pt>
                <c:pt idx="9514">
                  <c:v>0</c:v>
                </c:pt>
                <c:pt idx="9515">
                  <c:v>0</c:v>
                </c:pt>
                <c:pt idx="9516">
                  <c:v>0</c:v>
                </c:pt>
                <c:pt idx="9517">
                  <c:v>0</c:v>
                </c:pt>
                <c:pt idx="9518">
                  <c:v>0</c:v>
                </c:pt>
                <c:pt idx="9519">
                  <c:v>0</c:v>
                </c:pt>
                <c:pt idx="9520">
                  <c:v>0</c:v>
                </c:pt>
                <c:pt idx="9521">
                  <c:v>0</c:v>
                </c:pt>
                <c:pt idx="9522">
                  <c:v>0</c:v>
                </c:pt>
                <c:pt idx="9523">
                  <c:v>0</c:v>
                </c:pt>
                <c:pt idx="9524">
                  <c:v>0</c:v>
                </c:pt>
                <c:pt idx="9525">
                  <c:v>0</c:v>
                </c:pt>
                <c:pt idx="9526">
                  <c:v>0</c:v>
                </c:pt>
                <c:pt idx="9527">
                  <c:v>0</c:v>
                </c:pt>
                <c:pt idx="9528">
                  <c:v>0</c:v>
                </c:pt>
                <c:pt idx="9529">
                  <c:v>0</c:v>
                </c:pt>
                <c:pt idx="9530">
                  <c:v>0</c:v>
                </c:pt>
                <c:pt idx="9531">
                  <c:v>0</c:v>
                </c:pt>
                <c:pt idx="9532">
                  <c:v>0</c:v>
                </c:pt>
                <c:pt idx="9533">
                  <c:v>0</c:v>
                </c:pt>
                <c:pt idx="9534">
                  <c:v>0</c:v>
                </c:pt>
                <c:pt idx="9535">
                  <c:v>0</c:v>
                </c:pt>
                <c:pt idx="9536">
                  <c:v>0</c:v>
                </c:pt>
                <c:pt idx="9537">
                  <c:v>0</c:v>
                </c:pt>
                <c:pt idx="9538">
                  <c:v>0</c:v>
                </c:pt>
                <c:pt idx="9539">
                  <c:v>0</c:v>
                </c:pt>
                <c:pt idx="9540">
                  <c:v>0</c:v>
                </c:pt>
                <c:pt idx="9541">
                  <c:v>0</c:v>
                </c:pt>
                <c:pt idx="9542">
                  <c:v>0</c:v>
                </c:pt>
                <c:pt idx="9543">
                  <c:v>0</c:v>
                </c:pt>
                <c:pt idx="9544">
                  <c:v>0</c:v>
                </c:pt>
                <c:pt idx="9545">
                  <c:v>0</c:v>
                </c:pt>
                <c:pt idx="9546">
                  <c:v>0</c:v>
                </c:pt>
                <c:pt idx="9547">
                  <c:v>0</c:v>
                </c:pt>
                <c:pt idx="9548">
                  <c:v>0</c:v>
                </c:pt>
                <c:pt idx="9549">
                  <c:v>0</c:v>
                </c:pt>
                <c:pt idx="9550">
                  <c:v>0</c:v>
                </c:pt>
                <c:pt idx="9551">
                  <c:v>0</c:v>
                </c:pt>
                <c:pt idx="9552">
                  <c:v>0</c:v>
                </c:pt>
                <c:pt idx="9553">
                  <c:v>0</c:v>
                </c:pt>
                <c:pt idx="9554">
                  <c:v>0</c:v>
                </c:pt>
                <c:pt idx="9555">
                  <c:v>0</c:v>
                </c:pt>
                <c:pt idx="9556">
                  <c:v>0</c:v>
                </c:pt>
                <c:pt idx="9557">
                  <c:v>0</c:v>
                </c:pt>
                <c:pt idx="9558">
                  <c:v>0</c:v>
                </c:pt>
                <c:pt idx="9559">
                  <c:v>0</c:v>
                </c:pt>
                <c:pt idx="9560">
                  <c:v>0</c:v>
                </c:pt>
                <c:pt idx="9561">
                  <c:v>0</c:v>
                </c:pt>
                <c:pt idx="9562">
                  <c:v>0</c:v>
                </c:pt>
                <c:pt idx="9563">
                  <c:v>0</c:v>
                </c:pt>
                <c:pt idx="9564">
                  <c:v>0</c:v>
                </c:pt>
                <c:pt idx="9565">
                  <c:v>0</c:v>
                </c:pt>
                <c:pt idx="9566">
                  <c:v>0</c:v>
                </c:pt>
                <c:pt idx="9567">
                  <c:v>0</c:v>
                </c:pt>
                <c:pt idx="9568">
                  <c:v>0</c:v>
                </c:pt>
                <c:pt idx="9569">
                  <c:v>0</c:v>
                </c:pt>
                <c:pt idx="9570">
                  <c:v>0</c:v>
                </c:pt>
                <c:pt idx="9571">
                  <c:v>0</c:v>
                </c:pt>
                <c:pt idx="9572">
                  <c:v>0</c:v>
                </c:pt>
                <c:pt idx="9573">
                  <c:v>0</c:v>
                </c:pt>
                <c:pt idx="9574">
                  <c:v>0</c:v>
                </c:pt>
                <c:pt idx="9575">
                  <c:v>0</c:v>
                </c:pt>
                <c:pt idx="9576">
                  <c:v>0</c:v>
                </c:pt>
                <c:pt idx="9577">
                  <c:v>0</c:v>
                </c:pt>
                <c:pt idx="9578">
                  <c:v>0</c:v>
                </c:pt>
                <c:pt idx="9579">
                  <c:v>0</c:v>
                </c:pt>
                <c:pt idx="9580">
                  <c:v>0</c:v>
                </c:pt>
                <c:pt idx="9581">
                  <c:v>0</c:v>
                </c:pt>
                <c:pt idx="9582">
                  <c:v>0</c:v>
                </c:pt>
                <c:pt idx="9583">
                  <c:v>0</c:v>
                </c:pt>
                <c:pt idx="9584">
                  <c:v>0</c:v>
                </c:pt>
                <c:pt idx="9585">
                  <c:v>0</c:v>
                </c:pt>
                <c:pt idx="9586">
                  <c:v>0</c:v>
                </c:pt>
                <c:pt idx="9587">
                  <c:v>0</c:v>
                </c:pt>
                <c:pt idx="9588">
                  <c:v>0</c:v>
                </c:pt>
                <c:pt idx="9589">
                  <c:v>0</c:v>
                </c:pt>
                <c:pt idx="9590">
                  <c:v>0</c:v>
                </c:pt>
                <c:pt idx="9591">
                  <c:v>0</c:v>
                </c:pt>
                <c:pt idx="9592">
                  <c:v>0</c:v>
                </c:pt>
                <c:pt idx="9593">
                  <c:v>0</c:v>
                </c:pt>
                <c:pt idx="9594">
                  <c:v>0</c:v>
                </c:pt>
                <c:pt idx="9595">
                  <c:v>0</c:v>
                </c:pt>
                <c:pt idx="9596">
                  <c:v>0</c:v>
                </c:pt>
                <c:pt idx="9597">
                  <c:v>0</c:v>
                </c:pt>
                <c:pt idx="9598">
                  <c:v>0</c:v>
                </c:pt>
                <c:pt idx="9599">
                  <c:v>0</c:v>
                </c:pt>
                <c:pt idx="9600">
                  <c:v>0</c:v>
                </c:pt>
                <c:pt idx="9601">
                  <c:v>0</c:v>
                </c:pt>
                <c:pt idx="9602">
                  <c:v>0</c:v>
                </c:pt>
                <c:pt idx="9603">
                  <c:v>0</c:v>
                </c:pt>
                <c:pt idx="9604">
                  <c:v>0</c:v>
                </c:pt>
                <c:pt idx="9605">
                  <c:v>0</c:v>
                </c:pt>
                <c:pt idx="9606">
                  <c:v>0</c:v>
                </c:pt>
                <c:pt idx="9607">
                  <c:v>0</c:v>
                </c:pt>
                <c:pt idx="9608">
                  <c:v>0</c:v>
                </c:pt>
                <c:pt idx="9609">
                  <c:v>0</c:v>
                </c:pt>
                <c:pt idx="9610">
                  <c:v>0</c:v>
                </c:pt>
                <c:pt idx="9611">
                  <c:v>0</c:v>
                </c:pt>
                <c:pt idx="9612">
                  <c:v>0</c:v>
                </c:pt>
                <c:pt idx="9613">
                  <c:v>0</c:v>
                </c:pt>
                <c:pt idx="9614">
                  <c:v>0</c:v>
                </c:pt>
                <c:pt idx="9615">
                  <c:v>0</c:v>
                </c:pt>
                <c:pt idx="9616">
                  <c:v>0</c:v>
                </c:pt>
                <c:pt idx="9617">
                  <c:v>0</c:v>
                </c:pt>
                <c:pt idx="9618">
                  <c:v>0</c:v>
                </c:pt>
                <c:pt idx="9619">
                  <c:v>0</c:v>
                </c:pt>
                <c:pt idx="9620">
                  <c:v>0</c:v>
                </c:pt>
                <c:pt idx="9621">
                  <c:v>0</c:v>
                </c:pt>
                <c:pt idx="9622">
                  <c:v>0</c:v>
                </c:pt>
                <c:pt idx="9623">
                  <c:v>0</c:v>
                </c:pt>
                <c:pt idx="9624">
                  <c:v>0</c:v>
                </c:pt>
                <c:pt idx="9625">
                  <c:v>0</c:v>
                </c:pt>
                <c:pt idx="9626">
                  <c:v>0</c:v>
                </c:pt>
                <c:pt idx="9627">
                  <c:v>0</c:v>
                </c:pt>
                <c:pt idx="9628">
                  <c:v>0</c:v>
                </c:pt>
                <c:pt idx="9629">
                  <c:v>0</c:v>
                </c:pt>
                <c:pt idx="9630">
                  <c:v>0</c:v>
                </c:pt>
                <c:pt idx="9631">
                  <c:v>0</c:v>
                </c:pt>
                <c:pt idx="9632">
                  <c:v>0</c:v>
                </c:pt>
                <c:pt idx="9633">
                  <c:v>0</c:v>
                </c:pt>
                <c:pt idx="9634">
                  <c:v>0</c:v>
                </c:pt>
                <c:pt idx="9635">
                  <c:v>0</c:v>
                </c:pt>
                <c:pt idx="9636">
                  <c:v>0</c:v>
                </c:pt>
                <c:pt idx="9637">
                  <c:v>0</c:v>
                </c:pt>
                <c:pt idx="9638">
                  <c:v>0</c:v>
                </c:pt>
                <c:pt idx="9639">
                  <c:v>0</c:v>
                </c:pt>
                <c:pt idx="9640">
                  <c:v>0</c:v>
                </c:pt>
                <c:pt idx="9641">
                  <c:v>0</c:v>
                </c:pt>
                <c:pt idx="9642">
                  <c:v>0</c:v>
                </c:pt>
                <c:pt idx="9643">
                  <c:v>0</c:v>
                </c:pt>
                <c:pt idx="9644">
                  <c:v>0</c:v>
                </c:pt>
                <c:pt idx="9645">
                  <c:v>0</c:v>
                </c:pt>
                <c:pt idx="9646">
                  <c:v>0</c:v>
                </c:pt>
                <c:pt idx="9647">
                  <c:v>0</c:v>
                </c:pt>
                <c:pt idx="9648">
                  <c:v>0</c:v>
                </c:pt>
                <c:pt idx="9649">
                  <c:v>0</c:v>
                </c:pt>
                <c:pt idx="9650">
                  <c:v>0</c:v>
                </c:pt>
                <c:pt idx="9651">
                  <c:v>0</c:v>
                </c:pt>
                <c:pt idx="9652">
                  <c:v>0</c:v>
                </c:pt>
                <c:pt idx="9653">
                  <c:v>0</c:v>
                </c:pt>
                <c:pt idx="9654">
                  <c:v>0</c:v>
                </c:pt>
                <c:pt idx="9655">
                  <c:v>0</c:v>
                </c:pt>
                <c:pt idx="9656">
                  <c:v>0</c:v>
                </c:pt>
                <c:pt idx="9657">
                  <c:v>0</c:v>
                </c:pt>
                <c:pt idx="9658">
                  <c:v>0</c:v>
                </c:pt>
                <c:pt idx="9659">
                  <c:v>0</c:v>
                </c:pt>
                <c:pt idx="9660">
                  <c:v>0</c:v>
                </c:pt>
                <c:pt idx="9661">
                  <c:v>0</c:v>
                </c:pt>
                <c:pt idx="9662">
                  <c:v>0</c:v>
                </c:pt>
                <c:pt idx="9663">
                  <c:v>0</c:v>
                </c:pt>
                <c:pt idx="9664">
                  <c:v>0</c:v>
                </c:pt>
                <c:pt idx="9665">
                  <c:v>0</c:v>
                </c:pt>
                <c:pt idx="9666">
                  <c:v>0</c:v>
                </c:pt>
                <c:pt idx="9667">
                  <c:v>0</c:v>
                </c:pt>
                <c:pt idx="9668">
                  <c:v>0</c:v>
                </c:pt>
                <c:pt idx="9669">
                  <c:v>0</c:v>
                </c:pt>
                <c:pt idx="9670">
                  <c:v>0</c:v>
                </c:pt>
                <c:pt idx="9671">
                  <c:v>0</c:v>
                </c:pt>
                <c:pt idx="9672">
                  <c:v>0</c:v>
                </c:pt>
                <c:pt idx="9673">
                  <c:v>0</c:v>
                </c:pt>
                <c:pt idx="9674">
                  <c:v>0</c:v>
                </c:pt>
                <c:pt idx="9675">
                  <c:v>0</c:v>
                </c:pt>
                <c:pt idx="9676">
                  <c:v>0</c:v>
                </c:pt>
                <c:pt idx="9677">
                  <c:v>0</c:v>
                </c:pt>
                <c:pt idx="9678">
                  <c:v>0</c:v>
                </c:pt>
                <c:pt idx="9679">
                  <c:v>0</c:v>
                </c:pt>
                <c:pt idx="9680">
                  <c:v>0</c:v>
                </c:pt>
                <c:pt idx="9681">
                  <c:v>0</c:v>
                </c:pt>
                <c:pt idx="9682">
                  <c:v>0</c:v>
                </c:pt>
                <c:pt idx="9683">
                  <c:v>0</c:v>
                </c:pt>
                <c:pt idx="9684">
                  <c:v>0</c:v>
                </c:pt>
                <c:pt idx="9685">
                  <c:v>0</c:v>
                </c:pt>
                <c:pt idx="9686">
                  <c:v>0</c:v>
                </c:pt>
                <c:pt idx="9687">
                  <c:v>0</c:v>
                </c:pt>
                <c:pt idx="9688">
                  <c:v>0</c:v>
                </c:pt>
                <c:pt idx="9689">
                  <c:v>0</c:v>
                </c:pt>
                <c:pt idx="9690">
                  <c:v>0</c:v>
                </c:pt>
                <c:pt idx="9691">
                  <c:v>0</c:v>
                </c:pt>
                <c:pt idx="9692">
                  <c:v>0</c:v>
                </c:pt>
                <c:pt idx="9693">
                  <c:v>0</c:v>
                </c:pt>
                <c:pt idx="9694">
                  <c:v>0</c:v>
                </c:pt>
                <c:pt idx="9695">
                  <c:v>0</c:v>
                </c:pt>
                <c:pt idx="9696">
                  <c:v>0</c:v>
                </c:pt>
                <c:pt idx="9697">
                  <c:v>0</c:v>
                </c:pt>
                <c:pt idx="9698">
                  <c:v>0</c:v>
                </c:pt>
                <c:pt idx="9699">
                  <c:v>0</c:v>
                </c:pt>
                <c:pt idx="9700">
                  <c:v>0</c:v>
                </c:pt>
                <c:pt idx="9701">
                  <c:v>0</c:v>
                </c:pt>
                <c:pt idx="9702">
                  <c:v>0</c:v>
                </c:pt>
                <c:pt idx="9703">
                  <c:v>0</c:v>
                </c:pt>
                <c:pt idx="9704">
                  <c:v>0</c:v>
                </c:pt>
                <c:pt idx="9705">
                  <c:v>0</c:v>
                </c:pt>
                <c:pt idx="9706">
                  <c:v>0</c:v>
                </c:pt>
                <c:pt idx="9707">
                  <c:v>0</c:v>
                </c:pt>
                <c:pt idx="9708">
                  <c:v>0</c:v>
                </c:pt>
                <c:pt idx="9709">
                  <c:v>0</c:v>
                </c:pt>
                <c:pt idx="9710">
                  <c:v>0</c:v>
                </c:pt>
                <c:pt idx="9711">
                  <c:v>0</c:v>
                </c:pt>
                <c:pt idx="9712">
                  <c:v>0</c:v>
                </c:pt>
                <c:pt idx="9713">
                  <c:v>0</c:v>
                </c:pt>
                <c:pt idx="9714">
                  <c:v>0</c:v>
                </c:pt>
                <c:pt idx="9715">
                  <c:v>0</c:v>
                </c:pt>
                <c:pt idx="9716">
                  <c:v>0</c:v>
                </c:pt>
                <c:pt idx="9717">
                  <c:v>0</c:v>
                </c:pt>
                <c:pt idx="9718">
                  <c:v>0</c:v>
                </c:pt>
                <c:pt idx="9719">
                  <c:v>0</c:v>
                </c:pt>
                <c:pt idx="9720">
                  <c:v>0</c:v>
                </c:pt>
                <c:pt idx="9721">
                  <c:v>0</c:v>
                </c:pt>
                <c:pt idx="9722">
                  <c:v>0</c:v>
                </c:pt>
                <c:pt idx="9723">
                  <c:v>0</c:v>
                </c:pt>
                <c:pt idx="9724">
                  <c:v>0</c:v>
                </c:pt>
                <c:pt idx="9725">
                  <c:v>0</c:v>
                </c:pt>
                <c:pt idx="9726">
                  <c:v>0</c:v>
                </c:pt>
                <c:pt idx="9727">
                  <c:v>0</c:v>
                </c:pt>
                <c:pt idx="9728">
                  <c:v>0</c:v>
                </c:pt>
                <c:pt idx="9729">
                  <c:v>0</c:v>
                </c:pt>
                <c:pt idx="9730">
                  <c:v>0</c:v>
                </c:pt>
                <c:pt idx="9731">
                  <c:v>0</c:v>
                </c:pt>
                <c:pt idx="9732">
                  <c:v>0</c:v>
                </c:pt>
                <c:pt idx="9733">
                  <c:v>0</c:v>
                </c:pt>
                <c:pt idx="9734">
                  <c:v>0</c:v>
                </c:pt>
                <c:pt idx="9735">
                  <c:v>0</c:v>
                </c:pt>
                <c:pt idx="9736">
                  <c:v>0</c:v>
                </c:pt>
                <c:pt idx="9737">
                  <c:v>0</c:v>
                </c:pt>
                <c:pt idx="9738">
                  <c:v>0</c:v>
                </c:pt>
                <c:pt idx="9739">
                  <c:v>0</c:v>
                </c:pt>
                <c:pt idx="9740">
                  <c:v>0</c:v>
                </c:pt>
                <c:pt idx="9741">
                  <c:v>0</c:v>
                </c:pt>
                <c:pt idx="9742">
                  <c:v>0</c:v>
                </c:pt>
                <c:pt idx="9743">
                  <c:v>0</c:v>
                </c:pt>
                <c:pt idx="9744">
                  <c:v>0</c:v>
                </c:pt>
                <c:pt idx="9745">
                  <c:v>0</c:v>
                </c:pt>
                <c:pt idx="9746">
                  <c:v>0</c:v>
                </c:pt>
                <c:pt idx="9747">
                  <c:v>0</c:v>
                </c:pt>
                <c:pt idx="9748">
                  <c:v>0</c:v>
                </c:pt>
                <c:pt idx="9749">
                  <c:v>0</c:v>
                </c:pt>
                <c:pt idx="9750">
                  <c:v>0</c:v>
                </c:pt>
                <c:pt idx="9751">
                  <c:v>0</c:v>
                </c:pt>
                <c:pt idx="9752">
                  <c:v>0</c:v>
                </c:pt>
                <c:pt idx="9753">
                  <c:v>0</c:v>
                </c:pt>
                <c:pt idx="9754">
                  <c:v>0</c:v>
                </c:pt>
                <c:pt idx="9755">
                  <c:v>0</c:v>
                </c:pt>
                <c:pt idx="9756">
                  <c:v>0</c:v>
                </c:pt>
                <c:pt idx="9757">
                  <c:v>0</c:v>
                </c:pt>
                <c:pt idx="9758">
                  <c:v>0</c:v>
                </c:pt>
                <c:pt idx="9759">
                  <c:v>0</c:v>
                </c:pt>
                <c:pt idx="9760">
                  <c:v>0</c:v>
                </c:pt>
                <c:pt idx="9761">
                  <c:v>0</c:v>
                </c:pt>
                <c:pt idx="9762">
                  <c:v>0</c:v>
                </c:pt>
                <c:pt idx="9763">
                  <c:v>0</c:v>
                </c:pt>
                <c:pt idx="9764">
                  <c:v>0</c:v>
                </c:pt>
                <c:pt idx="9765">
                  <c:v>0</c:v>
                </c:pt>
                <c:pt idx="9766">
                  <c:v>0</c:v>
                </c:pt>
                <c:pt idx="9767">
                  <c:v>0</c:v>
                </c:pt>
                <c:pt idx="9768">
                  <c:v>0</c:v>
                </c:pt>
                <c:pt idx="9769">
                  <c:v>0</c:v>
                </c:pt>
                <c:pt idx="9770">
                  <c:v>0</c:v>
                </c:pt>
                <c:pt idx="9771">
                  <c:v>0</c:v>
                </c:pt>
                <c:pt idx="9772">
                  <c:v>0</c:v>
                </c:pt>
                <c:pt idx="9773">
                  <c:v>0</c:v>
                </c:pt>
                <c:pt idx="9774">
                  <c:v>0</c:v>
                </c:pt>
                <c:pt idx="9775">
                  <c:v>0</c:v>
                </c:pt>
                <c:pt idx="9776">
                  <c:v>0</c:v>
                </c:pt>
                <c:pt idx="9777">
                  <c:v>0</c:v>
                </c:pt>
                <c:pt idx="9778">
                  <c:v>0</c:v>
                </c:pt>
                <c:pt idx="9779">
                  <c:v>0</c:v>
                </c:pt>
                <c:pt idx="9780">
                  <c:v>0</c:v>
                </c:pt>
                <c:pt idx="9781">
                  <c:v>0</c:v>
                </c:pt>
                <c:pt idx="9782">
                  <c:v>0</c:v>
                </c:pt>
                <c:pt idx="9783">
                  <c:v>0</c:v>
                </c:pt>
                <c:pt idx="9784">
                  <c:v>0</c:v>
                </c:pt>
                <c:pt idx="9785">
                  <c:v>0</c:v>
                </c:pt>
                <c:pt idx="9786">
                  <c:v>0</c:v>
                </c:pt>
                <c:pt idx="9787">
                  <c:v>0</c:v>
                </c:pt>
                <c:pt idx="9788">
                  <c:v>0</c:v>
                </c:pt>
                <c:pt idx="9789">
                  <c:v>0</c:v>
                </c:pt>
                <c:pt idx="9790">
                  <c:v>0</c:v>
                </c:pt>
                <c:pt idx="9791">
                  <c:v>0</c:v>
                </c:pt>
                <c:pt idx="9792">
                  <c:v>0</c:v>
                </c:pt>
                <c:pt idx="9793">
                  <c:v>0</c:v>
                </c:pt>
                <c:pt idx="9794">
                  <c:v>0</c:v>
                </c:pt>
                <c:pt idx="9795">
                  <c:v>0</c:v>
                </c:pt>
                <c:pt idx="9796">
                  <c:v>0</c:v>
                </c:pt>
                <c:pt idx="9797">
                  <c:v>0</c:v>
                </c:pt>
                <c:pt idx="9798">
                  <c:v>0</c:v>
                </c:pt>
                <c:pt idx="9799">
                  <c:v>0</c:v>
                </c:pt>
                <c:pt idx="9800">
                  <c:v>0</c:v>
                </c:pt>
                <c:pt idx="9801">
                  <c:v>0</c:v>
                </c:pt>
                <c:pt idx="9802">
                  <c:v>0</c:v>
                </c:pt>
                <c:pt idx="9803">
                  <c:v>0</c:v>
                </c:pt>
                <c:pt idx="9804">
                  <c:v>0</c:v>
                </c:pt>
                <c:pt idx="9805">
                  <c:v>0</c:v>
                </c:pt>
                <c:pt idx="9806">
                  <c:v>0</c:v>
                </c:pt>
                <c:pt idx="9807">
                  <c:v>0</c:v>
                </c:pt>
                <c:pt idx="9808">
                  <c:v>0</c:v>
                </c:pt>
                <c:pt idx="9809">
                  <c:v>0</c:v>
                </c:pt>
                <c:pt idx="9810">
                  <c:v>0</c:v>
                </c:pt>
                <c:pt idx="9811">
                  <c:v>0</c:v>
                </c:pt>
                <c:pt idx="9812">
                  <c:v>0</c:v>
                </c:pt>
                <c:pt idx="9813">
                  <c:v>0</c:v>
                </c:pt>
                <c:pt idx="9814">
                  <c:v>0</c:v>
                </c:pt>
                <c:pt idx="9815">
                  <c:v>0</c:v>
                </c:pt>
                <c:pt idx="9816">
                  <c:v>0</c:v>
                </c:pt>
                <c:pt idx="9817">
                  <c:v>0</c:v>
                </c:pt>
                <c:pt idx="9818">
                  <c:v>0</c:v>
                </c:pt>
                <c:pt idx="9819">
                  <c:v>0</c:v>
                </c:pt>
                <c:pt idx="9820">
                  <c:v>0</c:v>
                </c:pt>
                <c:pt idx="9821">
                  <c:v>0</c:v>
                </c:pt>
                <c:pt idx="9822">
                  <c:v>0</c:v>
                </c:pt>
                <c:pt idx="9823">
                  <c:v>0</c:v>
                </c:pt>
                <c:pt idx="9824">
                  <c:v>0</c:v>
                </c:pt>
                <c:pt idx="9825">
                  <c:v>0</c:v>
                </c:pt>
                <c:pt idx="9826">
                  <c:v>0</c:v>
                </c:pt>
                <c:pt idx="9827">
                  <c:v>0</c:v>
                </c:pt>
                <c:pt idx="9828">
                  <c:v>0</c:v>
                </c:pt>
                <c:pt idx="9829">
                  <c:v>0</c:v>
                </c:pt>
                <c:pt idx="9830">
                  <c:v>0</c:v>
                </c:pt>
                <c:pt idx="9831">
                  <c:v>0</c:v>
                </c:pt>
                <c:pt idx="9832">
                  <c:v>0</c:v>
                </c:pt>
                <c:pt idx="9833">
                  <c:v>0</c:v>
                </c:pt>
                <c:pt idx="9834">
                  <c:v>0</c:v>
                </c:pt>
                <c:pt idx="9835">
                  <c:v>0</c:v>
                </c:pt>
                <c:pt idx="9836">
                  <c:v>0</c:v>
                </c:pt>
                <c:pt idx="9837">
                  <c:v>0</c:v>
                </c:pt>
                <c:pt idx="9838">
                  <c:v>0</c:v>
                </c:pt>
                <c:pt idx="9839">
                  <c:v>0</c:v>
                </c:pt>
                <c:pt idx="9840">
                  <c:v>0</c:v>
                </c:pt>
                <c:pt idx="9841">
                  <c:v>0</c:v>
                </c:pt>
                <c:pt idx="9842">
                  <c:v>0</c:v>
                </c:pt>
                <c:pt idx="9843">
                  <c:v>0</c:v>
                </c:pt>
                <c:pt idx="9844">
                  <c:v>0</c:v>
                </c:pt>
                <c:pt idx="9845">
                  <c:v>0</c:v>
                </c:pt>
                <c:pt idx="9846">
                  <c:v>0</c:v>
                </c:pt>
                <c:pt idx="9847">
                  <c:v>0</c:v>
                </c:pt>
                <c:pt idx="9848">
                  <c:v>0</c:v>
                </c:pt>
                <c:pt idx="9849">
                  <c:v>0</c:v>
                </c:pt>
                <c:pt idx="9850">
                  <c:v>0</c:v>
                </c:pt>
                <c:pt idx="9851">
                  <c:v>0</c:v>
                </c:pt>
                <c:pt idx="9852">
                  <c:v>0</c:v>
                </c:pt>
                <c:pt idx="9853">
                  <c:v>0</c:v>
                </c:pt>
                <c:pt idx="9854">
                  <c:v>0</c:v>
                </c:pt>
                <c:pt idx="9855">
                  <c:v>0</c:v>
                </c:pt>
                <c:pt idx="9856">
                  <c:v>0</c:v>
                </c:pt>
                <c:pt idx="9857">
                  <c:v>0</c:v>
                </c:pt>
                <c:pt idx="9858">
                  <c:v>0</c:v>
                </c:pt>
                <c:pt idx="9859">
                  <c:v>0</c:v>
                </c:pt>
                <c:pt idx="9860">
                  <c:v>0</c:v>
                </c:pt>
                <c:pt idx="9861">
                  <c:v>0</c:v>
                </c:pt>
                <c:pt idx="9862">
                  <c:v>0</c:v>
                </c:pt>
                <c:pt idx="9863">
                  <c:v>0</c:v>
                </c:pt>
                <c:pt idx="9864">
                  <c:v>0</c:v>
                </c:pt>
                <c:pt idx="9865">
                  <c:v>0</c:v>
                </c:pt>
                <c:pt idx="9866">
                  <c:v>0</c:v>
                </c:pt>
                <c:pt idx="9867">
                  <c:v>0</c:v>
                </c:pt>
                <c:pt idx="9868">
                  <c:v>0</c:v>
                </c:pt>
                <c:pt idx="9869">
                  <c:v>0</c:v>
                </c:pt>
                <c:pt idx="9870">
                  <c:v>0</c:v>
                </c:pt>
                <c:pt idx="9871">
                  <c:v>0</c:v>
                </c:pt>
                <c:pt idx="9872">
                  <c:v>0</c:v>
                </c:pt>
                <c:pt idx="9873">
                  <c:v>0</c:v>
                </c:pt>
                <c:pt idx="9874">
                  <c:v>0</c:v>
                </c:pt>
                <c:pt idx="9875">
                  <c:v>0</c:v>
                </c:pt>
                <c:pt idx="9876">
                  <c:v>0</c:v>
                </c:pt>
                <c:pt idx="9877">
                  <c:v>0</c:v>
                </c:pt>
                <c:pt idx="9878">
                  <c:v>0</c:v>
                </c:pt>
                <c:pt idx="9879">
                  <c:v>0</c:v>
                </c:pt>
                <c:pt idx="9880">
                  <c:v>0</c:v>
                </c:pt>
                <c:pt idx="9881">
                  <c:v>0</c:v>
                </c:pt>
                <c:pt idx="9882">
                  <c:v>0</c:v>
                </c:pt>
                <c:pt idx="9883">
                  <c:v>0</c:v>
                </c:pt>
                <c:pt idx="9884">
                  <c:v>0</c:v>
                </c:pt>
                <c:pt idx="9885">
                  <c:v>0</c:v>
                </c:pt>
                <c:pt idx="9886">
                  <c:v>0</c:v>
                </c:pt>
                <c:pt idx="9887">
                  <c:v>0</c:v>
                </c:pt>
                <c:pt idx="9888">
                  <c:v>0</c:v>
                </c:pt>
                <c:pt idx="9889">
                  <c:v>0</c:v>
                </c:pt>
                <c:pt idx="9890">
                  <c:v>0</c:v>
                </c:pt>
                <c:pt idx="9891">
                  <c:v>0</c:v>
                </c:pt>
                <c:pt idx="9892">
                  <c:v>0</c:v>
                </c:pt>
                <c:pt idx="9893">
                  <c:v>0</c:v>
                </c:pt>
                <c:pt idx="9894">
                  <c:v>0</c:v>
                </c:pt>
                <c:pt idx="9895">
                  <c:v>0</c:v>
                </c:pt>
                <c:pt idx="9896">
                  <c:v>0</c:v>
                </c:pt>
                <c:pt idx="9897">
                  <c:v>0</c:v>
                </c:pt>
                <c:pt idx="9898">
                  <c:v>0</c:v>
                </c:pt>
                <c:pt idx="9899">
                  <c:v>0</c:v>
                </c:pt>
                <c:pt idx="9900">
                  <c:v>0</c:v>
                </c:pt>
                <c:pt idx="9901">
                  <c:v>0</c:v>
                </c:pt>
                <c:pt idx="9902">
                  <c:v>0</c:v>
                </c:pt>
                <c:pt idx="9903">
                  <c:v>0</c:v>
                </c:pt>
                <c:pt idx="9904">
                  <c:v>0</c:v>
                </c:pt>
                <c:pt idx="9905">
                  <c:v>0</c:v>
                </c:pt>
                <c:pt idx="9906">
                  <c:v>0</c:v>
                </c:pt>
                <c:pt idx="9907">
                  <c:v>0</c:v>
                </c:pt>
                <c:pt idx="9908">
                  <c:v>0</c:v>
                </c:pt>
                <c:pt idx="9909">
                  <c:v>0</c:v>
                </c:pt>
                <c:pt idx="9910">
                  <c:v>0</c:v>
                </c:pt>
                <c:pt idx="9911">
                  <c:v>0</c:v>
                </c:pt>
                <c:pt idx="9912">
                  <c:v>0</c:v>
                </c:pt>
                <c:pt idx="9913">
                  <c:v>0</c:v>
                </c:pt>
                <c:pt idx="9914">
                  <c:v>0</c:v>
                </c:pt>
                <c:pt idx="9915">
                  <c:v>0</c:v>
                </c:pt>
                <c:pt idx="9916">
                  <c:v>0</c:v>
                </c:pt>
                <c:pt idx="9917">
                  <c:v>0</c:v>
                </c:pt>
                <c:pt idx="9918">
                  <c:v>0</c:v>
                </c:pt>
                <c:pt idx="9919">
                  <c:v>0</c:v>
                </c:pt>
                <c:pt idx="9920">
                  <c:v>0</c:v>
                </c:pt>
                <c:pt idx="9921">
                  <c:v>0</c:v>
                </c:pt>
                <c:pt idx="9922">
                  <c:v>0</c:v>
                </c:pt>
                <c:pt idx="9923">
                  <c:v>0</c:v>
                </c:pt>
                <c:pt idx="9924">
                  <c:v>0</c:v>
                </c:pt>
                <c:pt idx="9925">
                  <c:v>0</c:v>
                </c:pt>
                <c:pt idx="9926">
                  <c:v>0</c:v>
                </c:pt>
                <c:pt idx="9927">
                  <c:v>0</c:v>
                </c:pt>
                <c:pt idx="9928">
                  <c:v>0</c:v>
                </c:pt>
                <c:pt idx="9929">
                  <c:v>0</c:v>
                </c:pt>
                <c:pt idx="9930">
                  <c:v>0</c:v>
                </c:pt>
                <c:pt idx="9931">
                  <c:v>0</c:v>
                </c:pt>
                <c:pt idx="9932">
                  <c:v>0</c:v>
                </c:pt>
                <c:pt idx="9933">
                  <c:v>0</c:v>
                </c:pt>
                <c:pt idx="9934">
                  <c:v>0</c:v>
                </c:pt>
                <c:pt idx="9935">
                  <c:v>0</c:v>
                </c:pt>
                <c:pt idx="9936">
                  <c:v>0</c:v>
                </c:pt>
                <c:pt idx="9937">
                  <c:v>0</c:v>
                </c:pt>
                <c:pt idx="9938">
                  <c:v>0</c:v>
                </c:pt>
                <c:pt idx="9939">
                  <c:v>0</c:v>
                </c:pt>
                <c:pt idx="9940">
                  <c:v>0</c:v>
                </c:pt>
                <c:pt idx="9941">
                  <c:v>0</c:v>
                </c:pt>
                <c:pt idx="9942">
                  <c:v>0</c:v>
                </c:pt>
                <c:pt idx="9943">
                  <c:v>0</c:v>
                </c:pt>
                <c:pt idx="9944">
                  <c:v>0</c:v>
                </c:pt>
                <c:pt idx="9945">
                  <c:v>0</c:v>
                </c:pt>
                <c:pt idx="9946">
                  <c:v>0</c:v>
                </c:pt>
                <c:pt idx="9947">
                  <c:v>0</c:v>
                </c:pt>
                <c:pt idx="9948">
                  <c:v>0</c:v>
                </c:pt>
                <c:pt idx="9949">
                  <c:v>0</c:v>
                </c:pt>
                <c:pt idx="9950">
                  <c:v>0</c:v>
                </c:pt>
                <c:pt idx="9951">
                  <c:v>0</c:v>
                </c:pt>
                <c:pt idx="9952">
                  <c:v>0</c:v>
                </c:pt>
                <c:pt idx="9953">
                  <c:v>0</c:v>
                </c:pt>
                <c:pt idx="9954">
                  <c:v>0</c:v>
                </c:pt>
                <c:pt idx="9955">
                  <c:v>0</c:v>
                </c:pt>
                <c:pt idx="9956">
                  <c:v>0</c:v>
                </c:pt>
                <c:pt idx="9957">
                  <c:v>0</c:v>
                </c:pt>
                <c:pt idx="9958">
                  <c:v>0</c:v>
                </c:pt>
                <c:pt idx="9959">
                  <c:v>0</c:v>
                </c:pt>
                <c:pt idx="9960">
                  <c:v>0</c:v>
                </c:pt>
                <c:pt idx="9961">
                  <c:v>0</c:v>
                </c:pt>
                <c:pt idx="9962">
                  <c:v>0</c:v>
                </c:pt>
                <c:pt idx="9963">
                  <c:v>0</c:v>
                </c:pt>
                <c:pt idx="9964">
                  <c:v>0</c:v>
                </c:pt>
                <c:pt idx="9965">
                  <c:v>0</c:v>
                </c:pt>
                <c:pt idx="9966">
                  <c:v>0</c:v>
                </c:pt>
                <c:pt idx="9967">
                  <c:v>0</c:v>
                </c:pt>
                <c:pt idx="9968">
                  <c:v>0</c:v>
                </c:pt>
                <c:pt idx="9969">
                  <c:v>0</c:v>
                </c:pt>
                <c:pt idx="9970">
                  <c:v>0</c:v>
                </c:pt>
                <c:pt idx="9971">
                  <c:v>0</c:v>
                </c:pt>
                <c:pt idx="9972">
                  <c:v>0</c:v>
                </c:pt>
                <c:pt idx="9973">
                  <c:v>0</c:v>
                </c:pt>
                <c:pt idx="9974">
                  <c:v>0</c:v>
                </c:pt>
                <c:pt idx="9975">
                  <c:v>0</c:v>
                </c:pt>
                <c:pt idx="9976">
                  <c:v>0</c:v>
                </c:pt>
                <c:pt idx="9977">
                  <c:v>0</c:v>
                </c:pt>
                <c:pt idx="9978">
                  <c:v>0</c:v>
                </c:pt>
                <c:pt idx="9979">
                  <c:v>0</c:v>
                </c:pt>
                <c:pt idx="9980">
                  <c:v>0</c:v>
                </c:pt>
                <c:pt idx="9981">
                  <c:v>0</c:v>
                </c:pt>
                <c:pt idx="9982">
                  <c:v>0</c:v>
                </c:pt>
                <c:pt idx="9983">
                  <c:v>0</c:v>
                </c:pt>
                <c:pt idx="9984">
                  <c:v>0</c:v>
                </c:pt>
                <c:pt idx="9985">
                  <c:v>0</c:v>
                </c:pt>
                <c:pt idx="9986">
                  <c:v>0</c:v>
                </c:pt>
                <c:pt idx="9987">
                  <c:v>0</c:v>
                </c:pt>
                <c:pt idx="9988">
                  <c:v>0</c:v>
                </c:pt>
                <c:pt idx="9989">
                  <c:v>0</c:v>
                </c:pt>
                <c:pt idx="9990">
                  <c:v>0</c:v>
                </c:pt>
                <c:pt idx="9991">
                  <c:v>0</c:v>
                </c:pt>
                <c:pt idx="9992">
                  <c:v>0</c:v>
                </c:pt>
                <c:pt idx="9993">
                  <c:v>0</c:v>
                </c:pt>
                <c:pt idx="9994">
                  <c:v>0</c:v>
                </c:pt>
                <c:pt idx="9995">
                  <c:v>0</c:v>
                </c:pt>
                <c:pt idx="9996">
                  <c:v>0</c:v>
                </c:pt>
                <c:pt idx="9997">
                  <c:v>0</c:v>
                </c:pt>
                <c:pt idx="9998">
                  <c:v>0</c:v>
                </c:pt>
                <c:pt idx="9999">
                  <c:v>0</c:v>
                </c:pt>
                <c:pt idx="10000">
                  <c:v>0</c:v>
                </c:pt>
                <c:pt idx="10001">
                  <c:v>0</c:v>
                </c:pt>
                <c:pt idx="10002">
                  <c:v>0</c:v>
                </c:pt>
                <c:pt idx="10003">
                  <c:v>0</c:v>
                </c:pt>
                <c:pt idx="10004">
                  <c:v>0</c:v>
                </c:pt>
                <c:pt idx="10005">
                  <c:v>0</c:v>
                </c:pt>
                <c:pt idx="10006">
                  <c:v>0</c:v>
                </c:pt>
                <c:pt idx="10007">
                  <c:v>0</c:v>
                </c:pt>
                <c:pt idx="10008">
                  <c:v>0</c:v>
                </c:pt>
                <c:pt idx="10009">
                  <c:v>0</c:v>
                </c:pt>
                <c:pt idx="10010">
                  <c:v>0</c:v>
                </c:pt>
                <c:pt idx="10011">
                  <c:v>0</c:v>
                </c:pt>
                <c:pt idx="10012">
                  <c:v>0</c:v>
                </c:pt>
                <c:pt idx="10013">
                  <c:v>0</c:v>
                </c:pt>
                <c:pt idx="10014">
                  <c:v>0</c:v>
                </c:pt>
                <c:pt idx="10015">
                  <c:v>0</c:v>
                </c:pt>
                <c:pt idx="10016">
                  <c:v>0</c:v>
                </c:pt>
                <c:pt idx="10017">
                  <c:v>0</c:v>
                </c:pt>
                <c:pt idx="10018">
                  <c:v>0</c:v>
                </c:pt>
                <c:pt idx="10019">
                  <c:v>0</c:v>
                </c:pt>
                <c:pt idx="10020">
                  <c:v>0</c:v>
                </c:pt>
                <c:pt idx="10021">
                  <c:v>0</c:v>
                </c:pt>
                <c:pt idx="10022">
                  <c:v>0</c:v>
                </c:pt>
                <c:pt idx="10023">
                  <c:v>0</c:v>
                </c:pt>
                <c:pt idx="10024">
                  <c:v>0</c:v>
                </c:pt>
                <c:pt idx="10025">
                  <c:v>0</c:v>
                </c:pt>
                <c:pt idx="10026">
                  <c:v>0</c:v>
                </c:pt>
                <c:pt idx="10027">
                  <c:v>0</c:v>
                </c:pt>
                <c:pt idx="10028">
                  <c:v>0</c:v>
                </c:pt>
                <c:pt idx="10029">
                  <c:v>0</c:v>
                </c:pt>
                <c:pt idx="10030">
                  <c:v>0</c:v>
                </c:pt>
                <c:pt idx="10031">
                  <c:v>0</c:v>
                </c:pt>
                <c:pt idx="10032">
                  <c:v>0</c:v>
                </c:pt>
                <c:pt idx="10033">
                  <c:v>0</c:v>
                </c:pt>
                <c:pt idx="10034">
                  <c:v>0</c:v>
                </c:pt>
                <c:pt idx="10035">
                  <c:v>0</c:v>
                </c:pt>
                <c:pt idx="10036">
                  <c:v>0</c:v>
                </c:pt>
                <c:pt idx="10037">
                  <c:v>0</c:v>
                </c:pt>
                <c:pt idx="10038">
                  <c:v>0</c:v>
                </c:pt>
                <c:pt idx="10039">
                  <c:v>0</c:v>
                </c:pt>
                <c:pt idx="10040">
                  <c:v>0</c:v>
                </c:pt>
                <c:pt idx="10041">
                  <c:v>0</c:v>
                </c:pt>
                <c:pt idx="10042">
                  <c:v>0</c:v>
                </c:pt>
                <c:pt idx="10043">
                  <c:v>0</c:v>
                </c:pt>
                <c:pt idx="10044">
                  <c:v>0</c:v>
                </c:pt>
                <c:pt idx="10045">
                  <c:v>0</c:v>
                </c:pt>
                <c:pt idx="10046">
                  <c:v>0</c:v>
                </c:pt>
                <c:pt idx="10047">
                  <c:v>0</c:v>
                </c:pt>
                <c:pt idx="10048">
                  <c:v>0</c:v>
                </c:pt>
                <c:pt idx="10049">
                  <c:v>0</c:v>
                </c:pt>
                <c:pt idx="10050">
                  <c:v>0</c:v>
                </c:pt>
                <c:pt idx="10051">
                  <c:v>0</c:v>
                </c:pt>
                <c:pt idx="10052">
                  <c:v>0</c:v>
                </c:pt>
                <c:pt idx="10053">
                  <c:v>0</c:v>
                </c:pt>
                <c:pt idx="10054">
                  <c:v>0</c:v>
                </c:pt>
                <c:pt idx="10055">
                  <c:v>0</c:v>
                </c:pt>
                <c:pt idx="10056">
                  <c:v>0</c:v>
                </c:pt>
                <c:pt idx="10057">
                  <c:v>0</c:v>
                </c:pt>
                <c:pt idx="10058">
                  <c:v>0</c:v>
                </c:pt>
                <c:pt idx="10059">
                  <c:v>0</c:v>
                </c:pt>
                <c:pt idx="10060">
                  <c:v>0</c:v>
                </c:pt>
                <c:pt idx="10061">
                  <c:v>0</c:v>
                </c:pt>
                <c:pt idx="10062">
                  <c:v>0</c:v>
                </c:pt>
                <c:pt idx="10063">
                  <c:v>0</c:v>
                </c:pt>
                <c:pt idx="10064">
                  <c:v>0</c:v>
                </c:pt>
                <c:pt idx="10065">
                  <c:v>0</c:v>
                </c:pt>
                <c:pt idx="10066">
                  <c:v>0</c:v>
                </c:pt>
                <c:pt idx="10067">
                  <c:v>0</c:v>
                </c:pt>
                <c:pt idx="10068">
                  <c:v>0</c:v>
                </c:pt>
                <c:pt idx="10069">
                  <c:v>0</c:v>
                </c:pt>
                <c:pt idx="10070">
                  <c:v>0</c:v>
                </c:pt>
                <c:pt idx="10071">
                  <c:v>0</c:v>
                </c:pt>
                <c:pt idx="10072">
                  <c:v>0</c:v>
                </c:pt>
                <c:pt idx="10073">
                  <c:v>0</c:v>
                </c:pt>
                <c:pt idx="10074">
                  <c:v>0</c:v>
                </c:pt>
                <c:pt idx="10075">
                  <c:v>0</c:v>
                </c:pt>
                <c:pt idx="10076">
                  <c:v>0</c:v>
                </c:pt>
                <c:pt idx="10077">
                  <c:v>0</c:v>
                </c:pt>
                <c:pt idx="10078">
                  <c:v>0</c:v>
                </c:pt>
                <c:pt idx="10079">
                  <c:v>0</c:v>
                </c:pt>
                <c:pt idx="10080">
                  <c:v>0</c:v>
                </c:pt>
                <c:pt idx="10081">
                  <c:v>0</c:v>
                </c:pt>
                <c:pt idx="10082">
                  <c:v>0</c:v>
                </c:pt>
                <c:pt idx="10083">
                  <c:v>0</c:v>
                </c:pt>
                <c:pt idx="10084">
                  <c:v>0</c:v>
                </c:pt>
                <c:pt idx="10085">
                  <c:v>0</c:v>
                </c:pt>
                <c:pt idx="10086">
                  <c:v>0</c:v>
                </c:pt>
                <c:pt idx="10087">
                  <c:v>0</c:v>
                </c:pt>
                <c:pt idx="10088">
                  <c:v>0</c:v>
                </c:pt>
                <c:pt idx="10089">
                  <c:v>0</c:v>
                </c:pt>
                <c:pt idx="10090">
                  <c:v>0</c:v>
                </c:pt>
                <c:pt idx="10091">
                  <c:v>0</c:v>
                </c:pt>
                <c:pt idx="10092">
                  <c:v>0</c:v>
                </c:pt>
                <c:pt idx="10093">
                  <c:v>0</c:v>
                </c:pt>
                <c:pt idx="10094">
                  <c:v>0</c:v>
                </c:pt>
                <c:pt idx="10095">
                  <c:v>0</c:v>
                </c:pt>
                <c:pt idx="10096">
                  <c:v>0</c:v>
                </c:pt>
                <c:pt idx="10097">
                  <c:v>0</c:v>
                </c:pt>
                <c:pt idx="10098">
                  <c:v>0</c:v>
                </c:pt>
                <c:pt idx="10099">
                  <c:v>0</c:v>
                </c:pt>
                <c:pt idx="10100">
                  <c:v>0</c:v>
                </c:pt>
                <c:pt idx="10101">
                  <c:v>0</c:v>
                </c:pt>
                <c:pt idx="10102">
                  <c:v>0</c:v>
                </c:pt>
                <c:pt idx="10103">
                  <c:v>0</c:v>
                </c:pt>
                <c:pt idx="10104">
                  <c:v>0</c:v>
                </c:pt>
                <c:pt idx="10105">
                  <c:v>0</c:v>
                </c:pt>
                <c:pt idx="10106">
                  <c:v>0</c:v>
                </c:pt>
                <c:pt idx="10107">
                  <c:v>0</c:v>
                </c:pt>
                <c:pt idx="10108">
                  <c:v>0</c:v>
                </c:pt>
                <c:pt idx="10109">
                  <c:v>0</c:v>
                </c:pt>
                <c:pt idx="10110">
                  <c:v>0</c:v>
                </c:pt>
                <c:pt idx="10111">
                  <c:v>0</c:v>
                </c:pt>
                <c:pt idx="10112">
                  <c:v>0</c:v>
                </c:pt>
                <c:pt idx="10113">
                  <c:v>0</c:v>
                </c:pt>
                <c:pt idx="10114">
                  <c:v>0</c:v>
                </c:pt>
                <c:pt idx="10115">
                  <c:v>0</c:v>
                </c:pt>
                <c:pt idx="10116">
                  <c:v>0</c:v>
                </c:pt>
                <c:pt idx="10117">
                  <c:v>0</c:v>
                </c:pt>
                <c:pt idx="10118">
                  <c:v>0</c:v>
                </c:pt>
                <c:pt idx="10119">
                  <c:v>0</c:v>
                </c:pt>
                <c:pt idx="10120">
                  <c:v>0</c:v>
                </c:pt>
                <c:pt idx="10121">
                  <c:v>0</c:v>
                </c:pt>
                <c:pt idx="10122">
                  <c:v>0</c:v>
                </c:pt>
                <c:pt idx="10123">
                  <c:v>0</c:v>
                </c:pt>
                <c:pt idx="10124">
                  <c:v>0</c:v>
                </c:pt>
                <c:pt idx="10125">
                  <c:v>0</c:v>
                </c:pt>
                <c:pt idx="10126">
                  <c:v>0</c:v>
                </c:pt>
                <c:pt idx="10127">
                  <c:v>0</c:v>
                </c:pt>
                <c:pt idx="10128">
                  <c:v>0</c:v>
                </c:pt>
                <c:pt idx="10129">
                  <c:v>0</c:v>
                </c:pt>
                <c:pt idx="10130">
                  <c:v>0</c:v>
                </c:pt>
                <c:pt idx="10131">
                  <c:v>0</c:v>
                </c:pt>
                <c:pt idx="10132">
                  <c:v>0</c:v>
                </c:pt>
                <c:pt idx="10133">
                  <c:v>0</c:v>
                </c:pt>
                <c:pt idx="10134">
                  <c:v>0</c:v>
                </c:pt>
                <c:pt idx="10135">
                  <c:v>0</c:v>
                </c:pt>
                <c:pt idx="10136">
                  <c:v>0</c:v>
                </c:pt>
                <c:pt idx="10137">
                  <c:v>0</c:v>
                </c:pt>
                <c:pt idx="10138">
                  <c:v>0</c:v>
                </c:pt>
                <c:pt idx="10139">
                  <c:v>0</c:v>
                </c:pt>
                <c:pt idx="10140">
                  <c:v>0</c:v>
                </c:pt>
                <c:pt idx="10141">
                  <c:v>0</c:v>
                </c:pt>
                <c:pt idx="10142">
                  <c:v>0</c:v>
                </c:pt>
                <c:pt idx="10143">
                  <c:v>0</c:v>
                </c:pt>
                <c:pt idx="10144">
                  <c:v>0</c:v>
                </c:pt>
                <c:pt idx="10145">
                  <c:v>0</c:v>
                </c:pt>
                <c:pt idx="10146">
                  <c:v>0</c:v>
                </c:pt>
                <c:pt idx="10147">
                  <c:v>0</c:v>
                </c:pt>
                <c:pt idx="10148">
                  <c:v>0</c:v>
                </c:pt>
                <c:pt idx="10149">
                  <c:v>0</c:v>
                </c:pt>
                <c:pt idx="10150">
                  <c:v>0</c:v>
                </c:pt>
                <c:pt idx="10151">
                  <c:v>0</c:v>
                </c:pt>
                <c:pt idx="10152">
                  <c:v>0</c:v>
                </c:pt>
                <c:pt idx="10153">
                  <c:v>0</c:v>
                </c:pt>
                <c:pt idx="10154">
                  <c:v>0</c:v>
                </c:pt>
                <c:pt idx="10155">
                  <c:v>0</c:v>
                </c:pt>
                <c:pt idx="10156">
                  <c:v>0</c:v>
                </c:pt>
                <c:pt idx="10157">
                  <c:v>0</c:v>
                </c:pt>
                <c:pt idx="10158">
                  <c:v>0</c:v>
                </c:pt>
                <c:pt idx="10159">
                  <c:v>0</c:v>
                </c:pt>
                <c:pt idx="10160">
                  <c:v>0</c:v>
                </c:pt>
                <c:pt idx="10161">
                  <c:v>0</c:v>
                </c:pt>
                <c:pt idx="10162">
                  <c:v>0</c:v>
                </c:pt>
                <c:pt idx="10163">
                  <c:v>0</c:v>
                </c:pt>
                <c:pt idx="10164">
                  <c:v>0</c:v>
                </c:pt>
                <c:pt idx="10165">
                  <c:v>0</c:v>
                </c:pt>
                <c:pt idx="10166">
                  <c:v>0</c:v>
                </c:pt>
                <c:pt idx="10167">
                  <c:v>0</c:v>
                </c:pt>
                <c:pt idx="10168">
                  <c:v>0</c:v>
                </c:pt>
                <c:pt idx="10169">
                  <c:v>0</c:v>
                </c:pt>
                <c:pt idx="10170">
                  <c:v>0</c:v>
                </c:pt>
                <c:pt idx="10171">
                  <c:v>0</c:v>
                </c:pt>
                <c:pt idx="10172">
                  <c:v>0</c:v>
                </c:pt>
                <c:pt idx="10173">
                  <c:v>0</c:v>
                </c:pt>
                <c:pt idx="10174">
                  <c:v>0</c:v>
                </c:pt>
                <c:pt idx="10175">
                  <c:v>0</c:v>
                </c:pt>
                <c:pt idx="10176">
                  <c:v>0</c:v>
                </c:pt>
                <c:pt idx="10177">
                  <c:v>0</c:v>
                </c:pt>
                <c:pt idx="10178">
                  <c:v>0</c:v>
                </c:pt>
                <c:pt idx="10179">
                  <c:v>0</c:v>
                </c:pt>
                <c:pt idx="10180">
                  <c:v>0</c:v>
                </c:pt>
                <c:pt idx="10181">
                  <c:v>0</c:v>
                </c:pt>
                <c:pt idx="10182">
                  <c:v>0</c:v>
                </c:pt>
                <c:pt idx="10183">
                  <c:v>0</c:v>
                </c:pt>
                <c:pt idx="10184">
                  <c:v>0</c:v>
                </c:pt>
                <c:pt idx="10185">
                  <c:v>0</c:v>
                </c:pt>
                <c:pt idx="10186">
                  <c:v>0</c:v>
                </c:pt>
                <c:pt idx="10187">
                  <c:v>0</c:v>
                </c:pt>
                <c:pt idx="10188">
                  <c:v>0</c:v>
                </c:pt>
                <c:pt idx="10189">
                  <c:v>0</c:v>
                </c:pt>
                <c:pt idx="10190">
                  <c:v>0</c:v>
                </c:pt>
                <c:pt idx="10191">
                  <c:v>0</c:v>
                </c:pt>
                <c:pt idx="10192">
                  <c:v>0</c:v>
                </c:pt>
                <c:pt idx="10193">
                  <c:v>0</c:v>
                </c:pt>
                <c:pt idx="10194">
                  <c:v>0</c:v>
                </c:pt>
                <c:pt idx="10195">
                  <c:v>0</c:v>
                </c:pt>
                <c:pt idx="10196">
                  <c:v>0</c:v>
                </c:pt>
                <c:pt idx="10197">
                  <c:v>0</c:v>
                </c:pt>
                <c:pt idx="10198">
                  <c:v>0</c:v>
                </c:pt>
                <c:pt idx="10199">
                  <c:v>0</c:v>
                </c:pt>
                <c:pt idx="10200">
                  <c:v>0</c:v>
                </c:pt>
                <c:pt idx="10201">
                  <c:v>0</c:v>
                </c:pt>
                <c:pt idx="10202">
                  <c:v>0</c:v>
                </c:pt>
                <c:pt idx="10203">
                  <c:v>0</c:v>
                </c:pt>
                <c:pt idx="10204">
                  <c:v>0</c:v>
                </c:pt>
                <c:pt idx="10205">
                  <c:v>0</c:v>
                </c:pt>
                <c:pt idx="10206">
                  <c:v>0</c:v>
                </c:pt>
                <c:pt idx="10207">
                  <c:v>0</c:v>
                </c:pt>
                <c:pt idx="10208">
                  <c:v>0</c:v>
                </c:pt>
                <c:pt idx="10209">
                  <c:v>0</c:v>
                </c:pt>
                <c:pt idx="10210">
                  <c:v>0</c:v>
                </c:pt>
                <c:pt idx="10211">
                  <c:v>0</c:v>
                </c:pt>
                <c:pt idx="10212">
                  <c:v>0</c:v>
                </c:pt>
                <c:pt idx="10213">
                  <c:v>0</c:v>
                </c:pt>
                <c:pt idx="10214">
                  <c:v>0</c:v>
                </c:pt>
                <c:pt idx="10215">
                  <c:v>0</c:v>
                </c:pt>
                <c:pt idx="10216">
                  <c:v>0</c:v>
                </c:pt>
                <c:pt idx="10217">
                  <c:v>0</c:v>
                </c:pt>
                <c:pt idx="10218">
                  <c:v>0</c:v>
                </c:pt>
                <c:pt idx="10219">
                  <c:v>0</c:v>
                </c:pt>
                <c:pt idx="10220">
                  <c:v>0</c:v>
                </c:pt>
                <c:pt idx="10221">
                  <c:v>0</c:v>
                </c:pt>
                <c:pt idx="10222">
                  <c:v>0</c:v>
                </c:pt>
                <c:pt idx="10223">
                  <c:v>0</c:v>
                </c:pt>
                <c:pt idx="10224">
                  <c:v>0</c:v>
                </c:pt>
                <c:pt idx="10225">
                  <c:v>0</c:v>
                </c:pt>
                <c:pt idx="10226">
                  <c:v>0</c:v>
                </c:pt>
                <c:pt idx="10227">
                  <c:v>0</c:v>
                </c:pt>
                <c:pt idx="10228">
                  <c:v>0</c:v>
                </c:pt>
                <c:pt idx="10229">
                  <c:v>0</c:v>
                </c:pt>
                <c:pt idx="10230">
                  <c:v>0</c:v>
                </c:pt>
                <c:pt idx="10231">
                  <c:v>0</c:v>
                </c:pt>
                <c:pt idx="10232">
                  <c:v>0</c:v>
                </c:pt>
                <c:pt idx="10233">
                  <c:v>0</c:v>
                </c:pt>
                <c:pt idx="10234">
                  <c:v>0</c:v>
                </c:pt>
                <c:pt idx="10235">
                  <c:v>0</c:v>
                </c:pt>
                <c:pt idx="10236">
                  <c:v>0</c:v>
                </c:pt>
                <c:pt idx="10237">
                  <c:v>0</c:v>
                </c:pt>
                <c:pt idx="10238">
                  <c:v>0</c:v>
                </c:pt>
                <c:pt idx="10239">
                  <c:v>0</c:v>
                </c:pt>
                <c:pt idx="10240">
                  <c:v>0</c:v>
                </c:pt>
                <c:pt idx="10241">
                  <c:v>0</c:v>
                </c:pt>
                <c:pt idx="10242">
                  <c:v>0</c:v>
                </c:pt>
                <c:pt idx="10243">
                  <c:v>0</c:v>
                </c:pt>
                <c:pt idx="10244">
                  <c:v>0</c:v>
                </c:pt>
                <c:pt idx="10245">
                  <c:v>0</c:v>
                </c:pt>
                <c:pt idx="10246">
                  <c:v>0</c:v>
                </c:pt>
                <c:pt idx="10247">
                  <c:v>0</c:v>
                </c:pt>
                <c:pt idx="10248">
                  <c:v>0</c:v>
                </c:pt>
                <c:pt idx="10249">
                  <c:v>0</c:v>
                </c:pt>
                <c:pt idx="10250">
                  <c:v>0</c:v>
                </c:pt>
                <c:pt idx="10251">
                  <c:v>0</c:v>
                </c:pt>
                <c:pt idx="10252">
                  <c:v>0</c:v>
                </c:pt>
                <c:pt idx="10253">
                  <c:v>0</c:v>
                </c:pt>
                <c:pt idx="10254">
                  <c:v>0</c:v>
                </c:pt>
                <c:pt idx="10255">
                  <c:v>0</c:v>
                </c:pt>
                <c:pt idx="10256">
                  <c:v>0</c:v>
                </c:pt>
                <c:pt idx="10257">
                  <c:v>0</c:v>
                </c:pt>
                <c:pt idx="10258">
                  <c:v>0</c:v>
                </c:pt>
                <c:pt idx="10259">
                  <c:v>0</c:v>
                </c:pt>
                <c:pt idx="10260">
                  <c:v>0</c:v>
                </c:pt>
                <c:pt idx="10261">
                  <c:v>0</c:v>
                </c:pt>
                <c:pt idx="10262">
                  <c:v>0</c:v>
                </c:pt>
                <c:pt idx="10263">
                  <c:v>0</c:v>
                </c:pt>
                <c:pt idx="10264">
                  <c:v>0</c:v>
                </c:pt>
                <c:pt idx="10265">
                  <c:v>0</c:v>
                </c:pt>
                <c:pt idx="10266">
                  <c:v>0</c:v>
                </c:pt>
                <c:pt idx="10267">
                  <c:v>0</c:v>
                </c:pt>
                <c:pt idx="10268">
                  <c:v>0</c:v>
                </c:pt>
                <c:pt idx="10269">
                  <c:v>0</c:v>
                </c:pt>
                <c:pt idx="10270">
                  <c:v>0</c:v>
                </c:pt>
                <c:pt idx="10271">
                  <c:v>0</c:v>
                </c:pt>
                <c:pt idx="10272">
                  <c:v>0</c:v>
                </c:pt>
                <c:pt idx="10273">
                  <c:v>0</c:v>
                </c:pt>
                <c:pt idx="10274">
                  <c:v>0</c:v>
                </c:pt>
                <c:pt idx="10275">
                  <c:v>0</c:v>
                </c:pt>
                <c:pt idx="10276">
                  <c:v>0</c:v>
                </c:pt>
                <c:pt idx="10277">
                  <c:v>0</c:v>
                </c:pt>
                <c:pt idx="10278">
                  <c:v>0</c:v>
                </c:pt>
                <c:pt idx="10279">
                  <c:v>0</c:v>
                </c:pt>
                <c:pt idx="10280">
                  <c:v>0</c:v>
                </c:pt>
                <c:pt idx="10281">
                  <c:v>0</c:v>
                </c:pt>
                <c:pt idx="10282">
                  <c:v>0</c:v>
                </c:pt>
                <c:pt idx="10283">
                  <c:v>0</c:v>
                </c:pt>
                <c:pt idx="10284">
                  <c:v>0</c:v>
                </c:pt>
                <c:pt idx="10285">
                  <c:v>0</c:v>
                </c:pt>
                <c:pt idx="10286">
                  <c:v>0</c:v>
                </c:pt>
                <c:pt idx="10287">
                  <c:v>0</c:v>
                </c:pt>
                <c:pt idx="10288">
                  <c:v>0</c:v>
                </c:pt>
                <c:pt idx="10289">
                  <c:v>0</c:v>
                </c:pt>
                <c:pt idx="10290">
                  <c:v>0</c:v>
                </c:pt>
                <c:pt idx="10291">
                  <c:v>0</c:v>
                </c:pt>
                <c:pt idx="10292">
                  <c:v>0</c:v>
                </c:pt>
                <c:pt idx="10293">
                  <c:v>0</c:v>
                </c:pt>
                <c:pt idx="10294">
                  <c:v>0</c:v>
                </c:pt>
                <c:pt idx="10295">
                  <c:v>0</c:v>
                </c:pt>
                <c:pt idx="10296">
                  <c:v>0</c:v>
                </c:pt>
                <c:pt idx="10297">
                  <c:v>0</c:v>
                </c:pt>
                <c:pt idx="10298">
                  <c:v>0</c:v>
                </c:pt>
                <c:pt idx="10299">
                  <c:v>0</c:v>
                </c:pt>
                <c:pt idx="10300">
                  <c:v>0</c:v>
                </c:pt>
                <c:pt idx="10301">
                  <c:v>0</c:v>
                </c:pt>
                <c:pt idx="10302">
                  <c:v>0</c:v>
                </c:pt>
                <c:pt idx="10303">
                  <c:v>0</c:v>
                </c:pt>
                <c:pt idx="10304">
                  <c:v>0</c:v>
                </c:pt>
                <c:pt idx="10305">
                  <c:v>0</c:v>
                </c:pt>
                <c:pt idx="10306">
                  <c:v>0</c:v>
                </c:pt>
                <c:pt idx="10307">
                  <c:v>0</c:v>
                </c:pt>
                <c:pt idx="10308">
                  <c:v>0</c:v>
                </c:pt>
                <c:pt idx="10309">
                  <c:v>0</c:v>
                </c:pt>
                <c:pt idx="10310">
                  <c:v>0</c:v>
                </c:pt>
                <c:pt idx="10311">
                  <c:v>0</c:v>
                </c:pt>
                <c:pt idx="10312">
                  <c:v>0</c:v>
                </c:pt>
                <c:pt idx="10313">
                  <c:v>0</c:v>
                </c:pt>
                <c:pt idx="10314">
                  <c:v>0</c:v>
                </c:pt>
                <c:pt idx="10315">
                  <c:v>0</c:v>
                </c:pt>
                <c:pt idx="10316">
                  <c:v>0</c:v>
                </c:pt>
                <c:pt idx="10317">
                  <c:v>0</c:v>
                </c:pt>
                <c:pt idx="10318">
                  <c:v>0</c:v>
                </c:pt>
                <c:pt idx="10319">
                  <c:v>0</c:v>
                </c:pt>
                <c:pt idx="10320">
                  <c:v>0</c:v>
                </c:pt>
                <c:pt idx="10321">
                  <c:v>0</c:v>
                </c:pt>
                <c:pt idx="10322">
                  <c:v>0</c:v>
                </c:pt>
                <c:pt idx="10323">
                  <c:v>0</c:v>
                </c:pt>
                <c:pt idx="10324">
                  <c:v>0</c:v>
                </c:pt>
                <c:pt idx="10325">
                  <c:v>0</c:v>
                </c:pt>
                <c:pt idx="10326">
                  <c:v>0</c:v>
                </c:pt>
                <c:pt idx="10327">
                  <c:v>0</c:v>
                </c:pt>
                <c:pt idx="10328">
                  <c:v>0</c:v>
                </c:pt>
                <c:pt idx="10329">
                  <c:v>0</c:v>
                </c:pt>
                <c:pt idx="10330">
                  <c:v>0</c:v>
                </c:pt>
                <c:pt idx="10331">
                  <c:v>0</c:v>
                </c:pt>
                <c:pt idx="10332">
                  <c:v>0</c:v>
                </c:pt>
                <c:pt idx="10333">
                  <c:v>0</c:v>
                </c:pt>
                <c:pt idx="10334">
                  <c:v>0</c:v>
                </c:pt>
                <c:pt idx="10335">
                  <c:v>0</c:v>
                </c:pt>
                <c:pt idx="10336">
                  <c:v>0</c:v>
                </c:pt>
                <c:pt idx="10337">
                  <c:v>0</c:v>
                </c:pt>
                <c:pt idx="10338">
                  <c:v>0</c:v>
                </c:pt>
                <c:pt idx="10339">
                  <c:v>0</c:v>
                </c:pt>
                <c:pt idx="10340">
                  <c:v>0</c:v>
                </c:pt>
                <c:pt idx="10341">
                  <c:v>0</c:v>
                </c:pt>
                <c:pt idx="10342">
                  <c:v>0</c:v>
                </c:pt>
                <c:pt idx="10343">
                  <c:v>0</c:v>
                </c:pt>
                <c:pt idx="10344">
                  <c:v>0</c:v>
                </c:pt>
                <c:pt idx="10345">
                  <c:v>0</c:v>
                </c:pt>
                <c:pt idx="10346">
                  <c:v>0</c:v>
                </c:pt>
                <c:pt idx="10347">
                  <c:v>0</c:v>
                </c:pt>
                <c:pt idx="10348">
                  <c:v>0</c:v>
                </c:pt>
                <c:pt idx="10349">
                  <c:v>0</c:v>
                </c:pt>
                <c:pt idx="10350">
                  <c:v>0</c:v>
                </c:pt>
                <c:pt idx="10351">
                  <c:v>0</c:v>
                </c:pt>
                <c:pt idx="10352">
                  <c:v>0</c:v>
                </c:pt>
                <c:pt idx="10353">
                  <c:v>0</c:v>
                </c:pt>
                <c:pt idx="10354">
                  <c:v>0</c:v>
                </c:pt>
                <c:pt idx="10355">
                  <c:v>0</c:v>
                </c:pt>
                <c:pt idx="10356">
                  <c:v>0</c:v>
                </c:pt>
                <c:pt idx="10357">
                  <c:v>0</c:v>
                </c:pt>
                <c:pt idx="10358">
                  <c:v>0</c:v>
                </c:pt>
                <c:pt idx="10359">
                  <c:v>0</c:v>
                </c:pt>
                <c:pt idx="10360">
                  <c:v>0</c:v>
                </c:pt>
                <c:pt idx="10361">
                  <c:v>0</c:v>
                </c:pt>
                <c:pt idx="10362">
                  <c:v>0</c:v>
                </c:pt>
                <c:pt idx="10363">
                  <c:v>0</c:v>
                </c:pt>
                <c:pt idx="10364">
                  <c:v>0</c:v>
                </c:pt>
                <c:pt idx="10365">
                  <c:v>0</c:v>
                </c:pt>
                <c:pt idx="10366">
                  <c:v>0</c:v>
                </c:pt>
                <c:pt idx="10367">
                  <c:v>0</c:v>
                </c:pt>
                <c:pt idx="10368">
                  <c:v>0</c:v>
                </c:pt>
                <c:pt idx="10369">
                  <c:v>0</c:v>
                </c:pt>
                <c:pt idx="10370">
                  <c:v>0</c:v>
                </c:pt>
                <c:pt idx="10371">
                  <c:v>0</c:v>
                </c:pt>
                <c:pt idx="10372">
                  <c:v>0</c:v>
                </c:pt>
                <c:pt idx="10373">
                  <c:v>0</c:v>
                </c:pt>
                <c:pt idx="10374">
                  <c:v>0</c:v>
                </c:pt>
                <c:pt idx="10375">
                  <c:v>0</c:v>
                </c:pt>
                <c:pt idx="10376">
                  <c:v>0</c:v>
                </c:pt>
                <c:pt idx="10377">
                  <c:v>0</c:v>
                </c:pt>
                <c:pt idx="10378">
                  <c:v>0</c:v>
                </c:pt>
                <c:pt idx="10379">
                  <c:v>0</c:v>
                </c:pt>
                <c:pt idx="10380">
                  <c:v>0</c:v>
                </c:pt>
                <c:pt idx="10381">
                  <c:v>0</c:v>
                </c:pt>
                <c:pt idx="10382">
                  <c:v>0</c:v>
                </c:pt>
                <c:pt idx="10383">
                  <c:v>0</c:v>
                </c:pt>
                <c:pt idx="10384">
                  <c:v>0</c:v>
                </c:pt>
                <c:pt idx="10385">
                  <c:v>0</c:v>
                </c:pt>
                <c:pt idx="10386">
                  <c:v>0</c:v>
                </c:pt>
                <c:pt idx="10387">
                  <c:v>0</c:v>
                </c:pt>
                <c:pt idx="10388">
                  <c:v>0</c:v>
                </c:pt>
                <c:pt idx="10389">
                  <c:v>0</c:v>
                </c:pt>
                <c:pt idx="10390">
                  <c:v>0</c:v>
                </c:pt>
                <c:pt idx="10391">
                  <c:v>0</c:v>
                </c:pt>
                <c:pt idx="10392">
                  <c:v>0</c:v>
                </c:pt>
                <c:pt idx="10393">
                  <c:v>0</c:v>
                </c:pt>
                <c:pt idx="10394">
                  <c:v>0</c:v>
                </c:pt>
                <c:pt idx="10395">
                  <c:v>0</c:v>
                </c:pt>
                <c:pt idx="10396">
                  <c:v>0</c:v>
                </c:pt>
                <c:pt idx="10397">
                  <c:v>0</c:v>
                </c:pt>
                <c:pt idx="10398">
                  <c:v>0</c:v>
                </c:pt>
                <c:pt idx="10399">
                  <c:v>0</c:v>
                </c:pt>
                <c:pt idx="10400">
                  <c:v>0</c:v>
                </c:pt>
                <c:pt idx="10401">
                  <c:v>0</c:v>
                </c:pt>
                <c:pt idx="10402">
                  <c:v>0</c:v>
                </c:pt>
                <c:pt idx="10403">
                  <c:v>0</c:v>
                </c:pt>
                <c:pt idx="10404">
                  <c:v>0</c:v>
                </c:pt>
                <c:pt idx="10405">
                  <c:v>0</c:v>
                </c:pt>
                <c:pt idx="10406">
                  <c:v>0</c:v>
                </c:pt>
                <c:pt idx="10407">
                  <c:v>0</c:v>
                </c:pt>
                <c:pt idx="10408">
                  <c:v>0</c:v>
                </c:pt>
                <c:pt idx="10409">
                  <c:v>0</c:v>
                </c:pt>
                <c:pt idx="10410">
                  <c:v>0</c:v>
                </c:pt>
                <c:pt idx="10411">
                  <c:v>0</c:v>
                </c:pt>
                <c:pt idx="10412">
                  <c:v>0</c:v>
                </c:pt>
                <c:pt idx="10413">
                  <c:v>0</c:v>
                </c:pt>
                <c:pt idx="10414">
                  <c:v>0</c:v>
                </c:pt>
                <c:pt idx="10415">
                  <c:v>0</c:v>
                </c:pt>
                <c:pt idx="10416">
                  <c:v>0</c:v>
                </c:pt>
                <c:pt idx="10417">
                  <c:v>0</c:v>
                </c:pt>
                <c:pt idx="10418">
                  <c:v>0</c:v>
                </c:pt>
                <c:pt idx="10419">
                  <c:v>0</c:v>
                </c:pt>
                <c:pt idx="10420">
                  <c:v>0</c:v>
                </c:pt>
                <c:pt idx="10421">
                  <c:v>0</c:v>
                </c:pt>
                <c:pt idx="10422">
                  <c:v>0</c:v>
                </c:pt>
                <c:pt idx="10423">
                  <c:v>0</c:v>
                </c:pt>
                <c:pt idx="10424">
                  <c:v>0</c:v>
                </c:pt>
                <c:pt idx="10425">
                  <c:v>0</c:v>
                </c:pt>
                <c:pt idx="10426">
                  <c:v>0</c:v>
                </c:pt>
                <c:pt idx="10427">
                  <c:v>0</c:v>
                </c:pt>
                <c:pt idx="10428">
                  <c:v>0</c:v>
                </c:pt>
                <c:pt idx="10429">
                  <c:v>0</c:v>
                </c:pt>
                <c:pt idx="10430">
                  <c:v>0</c:v>
                </c:pt>
                <c:pt idx="10431">
                  <c:v>0</c:v>
                </c:pt>
                <c:pt idx="10432">
                  <c:v>0</c:v>
                </c:pt>
                <c:pt idx="10433">
                  <c:v>0</c:v>
                </c:pt>
                <c:pt idx="10434">
                  <c:v>0</c:v>
                </c:pt>
                <c:pt idx="10435">
                  <c:v>0</c:v>
                </c:pt>
                <c:pt idx="10436">
                  <c:v>0</c:v>
                </c:pt>
                <c:pt idx="10437">
                  <c:v>0</c:v>
                </c:pt>
                <c:pt idx="10438">
                  <c:v>0</c:v>
                </c:pt>
                <c:pt idx="10439">
                  <c:v>0</c:v>
                </c:pt>
                <c:pt idx="10440">
                  <c:v>0</c:v>
                </c:pt>
                <c:pt idx="10441">
                  <c:v>0</c:v>
                </c:pt>
                <c:pt idx="10442">
                  <c:v>0</c:v>
                </c:pt>
                <c:pt idx="10443">
                  <c:v>0</c:v>
                </c:pt>
                <c:pt idx="10444">
                  <c:v>0</c:v>
                </c:pt>
                <c:pt idx="10445">
                  <c:v>0</c:v>
                </c:pt>
                <c:pt idx="10446">
                  <c:v>0</c:v>
                </c:pt>
                <c:pt idx="10447">
                  <c:v>0</c:v>
                </c:pt>
                <c:pt idx="10448">
                  <c:v>0</c:v>
                </c:pt>
                <c:pt idx="10449">
                  <c:v>0</c:v>
                </c:pt>
                <c:pt idx="10450">
                  <c:v>0</c:v>
                </c:pt>
                <c:pt idx="10451">
                  <c:v>0</c:v>
                </c:pt>
                <c:pt idx="10452">
                  <c:v>0</c:v>
                </c:pt>
                <c:pt idx="10453">
                  <c:v>0</c:v>
                </c:pt>
                <c:pt idx="10454">
                  <c:v>0</c:v>
                </c:pt>
                <c:pt idx="10455">
                  <c:v>0</c:v>
                </c:pt>
                <c:pt idx="10456">
                  <c:v>0</c:v>
                </c:pt>
                <c:pt idx="10457">
                  <c:v>0</c:v>
                </c:pt>
                <c:pt idx="10458">
                  <c:v>0</c:v>
                </c:pt>
                <c:pt idx="10459">
                  <c:v>0</c:v>
                </c:pt>
                <c:pt idx="10460">
                  <c:v>0</c:v>
                </c:pt>
                <c:pt idx="10461">
                  <c:v>0</c:v>
                </c:pt>
                <c:pt idx="10462">
                  <c:v>0</c:v>
                </c:pt>
                <c:pt idx="10463">
                  <c:v>0</c:v>
                </c:pt>
                <c:pt idx="10464">
                  <c:v>0</c:v>
                </c:pt>
                <c:pt idx="10465">
                  <c:v>0</c:v>
                </c:pt>
                <c:pt idx="10466">
                  <c:v>0</c:v>
                </c:pt>
                <c:pt idx="10467">
                  <c:v>0</c:v>
                </c:pt>
                <c:pt idx="10468">
                  <c:v>0</c:v>
                </c:pt>
                <c:pt idx="10469">
                  <c:v>0</c:v>
                </c:pt>
                <c:pt idx="10470">
                  <c:v>0</c:v>
                </c:pt>
                <c:pt idx="10471">
                  <c:v>0</c:v>
                </c:pt>
                <c:pt idx="10472">
                  <c:v>0</c:v>
                </c:pt>
                <c:pt idx="10473">
                  <c:v>0</c:v>
                </c:pt>
                <c:pt idx="10474">
                  <c:v>0</c:v>
                </c:pt>
                <c:pt idx="10475">
                  <c:v>0</c:v>
                </c:pt>
                <c:pt idx="10476">
                  <c:v>0</c:v>
                </c:pt>
                <c:pt idx="10477">
                  <c:v>0</c:v>
                </c:pt>
                <c:pt idx="10478">
                  <c:v>0</c:v>
                </c:pt>
                <c:pt idx="10479">
                  <c:v>0</c:v>
                </c:pt>
                <c:pt idx="10480">
                  <c:v>0</c:v>
                </c:pt>
                <c:pt idx="10481">
                  <c:v>0</c:v>
                </c:pt>
                <c:pt idx="10482">
                  <c:v>0</c:v>
                </c:pt>
                <c:pt idx="10483">
                  <c:v>0</c:v>
                </c:pt>
                <c:pt idx="10484">
                  <c:v>0</c:v>
                </c:pt>
                <c:pt idx="10485">
                  <c:v>0</c:v>
                </c:pt>
                <c:pt idx="10486">
                  <c:v>0</c:v>
                </c:pt>
                <c:pt idx="10487">
                  <c:v>0</c:v>
                </c:pt>
                <c:pt idx="10488">
                  <c:v>0</c:v>
                </c:pt>
                <c:pt idx="10489">
                  <c:v>0</c:v>
                </c:pt>
                <c:pt idx="10490">
                  <c:v>0</c:v>
                </c:pt>
                <c:pt idx="10491">
                  <c:v>0</c:v>
                </c:pt>
                <c:pt idx="10492">
                  <c:v>0</c:v>
                </c:pt>
                <c:pt idx="10493">
                  <c:v>0</c:v>
                </c:pt>
                <c:pt idx="10494">
                  <c:v>0</c:v>
                </c:pt>
                <c:pt idx="10495">
                  <c:v>0</c:v>
                </c:pt>
                <c:pt idx="10496">
                  <c:v>0</c:v>
                </c:pt>
                <c:pt idx="10497">
                  <c:v>0</c:v>
                </c:pt>
                <c:pt idx="10498">
                  <c:v>0</c:v>
                </c:pt>
                <c:pt idx="10499">
                  <c:v>0</c:v>
                </c:pt>
                <c:pt idx="10500">
                  <c:v>0</c:v>
                </c:pt>
                <c:pt idx="10501">
                  <c:v>0</c:v>
                </c:pt>
                <c:pt idx="10502">
                  <c:v>0</c:v>
                </c:pt>
                <c:pt idx="10503">
                  <c:v>0</c:v>
                </c:pt>
                <c:pt idx="10504">
                  <c:v>0</c:v>
                </c:pt>
                <c:pt idx="10505">
                  <c:v>0</c:v>
                </c:pt>
                <c:pt idx="10506">
                  <c:v>0</c:v>
                </c:pt>
                <c:pt idx="10507">
                  <c:v>0</c:v>
                </c:pt>
                <c:pt idx="10508">
                  <c:v>0</c:v>
                </c:pt>
                <c:pt idx="10509">
                  <c:v>0</c:v>
                </c:pt>
                <c:pt idx="10510">
                  <c:v>0</c:v>
                </c:pt>
                <c:pt idx="10511">
                  <c:v>0</c:v>
                </c:pt>
                <c:pt idx="10512">
                  <c:v>0</c:v>
                </c:pt>
                <c:pt idx="10513">
                  <c:v>0</c:v>
                </c:pt>
                <c:pt idx="10514">
                  <c:v>0</c:v>
                </c:pt>
                <c:pt idx="10515">
                  <c:v>0</c:v>
                </c:pt>
                <c:pt idx="10516">
                  <c:v>0</c:v>
                </c:pt>
                <c:pt idx="10517">
                  <c:v>0</c:v>
                </c:pt>
                <c:pt idx="10518">
                  <c:v>0</c:v>
                </c:pt>
                <c:pt idx="10519">
                  <c:v>0</c:v>
                </c:pt>
                <c:pt idx="10520">
                  <c:v>0</c:v>
                </c:pt>
                <c:pt idx="10521">
                  <c:v>0</c:v>
                </c:pt>
                <c:pt idx="10522">
                  <c:v>0</c:v>
                </c:pt>
                <c:pt idx="10523">
                  <c:v>0</c:v>
                </c:pt>
                <c:pt idx="10524">
                  <c:v>0</c:v>
                </c:pt>
                <c:pt idx="10525">
                  <c:v>0</c:v>
                </c:pt>
                <c:pt idx="10526">
                  <c:v>0</c:v>
                </c:pt>
                <c:pt idx="10527">
                  <c:v>0</c:v>
                </c:pt>
                <c:pt idx="10528">
                  <c:v>0</c:v>
                </c:pt>
                <c:pt idx="10529">
                  <c:v>0</c:v>
                </c:pt>
                <c:pt idx="10530">
                  <c:v>0</c:v>
                </c:pt>
                <c:pt idx="10531">
                  <c:v>0</c:v>
                </c:pt>
                <c:pt idx="10532">
                  <c:v>0</c:v>
                </c:pt>
                <c:pt idx="10533">
                  <c:v>0</c:v>
                </c:pt>
                <c:pt idx="10534">
                  <c:v>0</c:v>
                </c:pt>
                <c:pt idx="10535">
                  <c:v>0</c:v>
                </c:pt>
                <c:pt idx="10536">
                  <c:v>0</c:v>
                </c:pt>
                <c:pt idx="10537">
                  <c:v>0</c:v>
                </c:pt>
                <c:pt idx="10538">
                  <c:v>0</c:v>
                </c:pt>
                <c:pt idx="10539">
                  <c:v>0</c:v>
                </c:pt>
                <c:pt idx="10540">
                  <c:v>0</c:v>
                </c:pt>
                <c:pt idx="10541">
                  <c:v>0</c:v>
                </c:pt>
                <c:pt idx="10542">
                  <c:v>0</c:v>
                </c:pt>
                <c:pt idx="10543">
                  <c:v>0</c:v>
                </c:pt>
                <c:pt idx="10544">
                  <c:v>0</c:v>
                </c:pt>
                <c:pt idx="10545">
                  <c:v>0</c:v>
                </c:pt>
                <c:pt idx="10546">
                  <c:v>0</c:v>
                </c:pt>
                <c:pt idx="10547">
                  <c:v>0</c:v>
                </c:pt>
                <c:pt idx="10548">
                  <c:v>0</c:v>
                </c:pt>
                <c:pt idx="10549">
                  <c:v>0</c:v>
                </c:pt>
                <c:pt idx="10550">
                  <c:v>0</c:v>
                </c:pt>
                <c:pt idx="10551">
                  <c:v>0</c:v>
                </c:pt>
                <c:pt idx="10552">
                  <c:v>0</c:v>
                </c:pt>
                <c:pt idx="10553">
                  <c:v>0</c:v>
                </c:pt>
                <c:pt idx="10554">
                  <c:v>0</c:v>
                </c:pt>
                <c:pt idx="10555">
                  <c:v>0</c:v>
                </c:pt>
                <c:pt idx="10556">
                  <c:v>0</c:v>
                </c:pt>
                <c:pt idx="10557">
                  <c:v>0</c:v>
                </c:pt>
                <c:pt idx="10558">
                  <c:v>0</c:v>
                </c:pt>
                <c:pt idx="10559">
                  <c:v>0</c:v>
                </c:pt>
                <c:pt idx="10560">
                  <c:v>0</c:v>
                </c:pt>
                <c:pt idx="10561">
                  <c:v>0</c:v>
                </c:pt>
                <c:pt idx="10562">
                  <c:v>0</c:v>
                </c:pt>
                <c:pt idx="10563">
                  <c:v>0</c:v>
                </c:pt>
                <c:pt idx="10564">
                  <c:v>0</c:v>
                </c:pt>
                <c:pt idx="10565">
                  <c:v>0</c:v>
                </c:pt>
                <c:pt idx="10566">
                  <c:v>0</c:v>
                </c:pt>
                <c:pt idx="10567">
                  <c:v>0</c:v>
                </c:pt>
                <c:pt idx="10568">
                  <c:v>0</c:v>
                </c:pt>
                <c:pt idx="10569">
                  <c:v>0</c:v>
                </c:pt>
                <c:pt idx="10570">
                  <c:v>0</c:v>
                </c:pt>
                <c:pt idx="10571">
                  <c:v>0</c:v>
                </c:pt>
                <c:pt idx="10572">
                  <c:v>0</c:v>
                </c:pt>
                <c:pt idx="10573">
                  <c:v>0</c:v>
                </c:pt>
                <c:pt idx="10574">
                  <c:v>0</c:v>
                </c:pt>
                <c:pt idx="10575">
                  <c:v>0</c:v>
                </c:pt>
                <c:pt idx="10576">
                  <c:v>0</c:v>
                </c:pt>
                <c:pt idx="10577">
                  <c:v>0</c:v>
                </c:pt>
                <c:pt idx="10578">
                  <c:v>0</c:v>
                </c:pt>
                <c:pt idx="10579">
                  <c:v>0</c:v>
                </c:pt>
                <c:pt idx="10580">
                  <c:v>0</c:v>
                </c:pt>
                <c:pt idx="10581">
                  <c:v>0</c:v>
                </c:pt>
                <c:pt idx="10582">
                  <c:v>0</c:v>
                </c:pt>
                <c:pt idx="10583">
                  <c:v>0</c:v>
                </c:pt>
                <c:pt idx="10584">
                  <c:v>0</c:v>
                </c:pt>
                <c:pt idx="10585">
                  <c:v>0</c:v>
                </c:pt>
                <c:pt idx="10586">
                  <c:v>0</c:v>
                </c:pt>
                <c:pt idx="10587">
                  <c:v>0</c:v>
                </c:pt>
                <c:pt idx="10588">
                  <c:v>0</c:v>
                </c:pt>
                <c:pt idx="10589">
                  <c:v>0</c:v>
                </c:pt>
                <c:pt idx="10590">
                  <c:v>0</c:v>
                </c:pt>
                <c:pt idx="10591">
                  <c:v>0</c:v>
                </c:pt>
                <c:pt idx="10592">
                  <c:v>0</c:v>
                </c:pt>
                <c:pt idx="10593">
                  <c:v>0</c:v>
                </c:pt>
                <c:pt idx="10594">
                  <c:v>0</c:v>
                </c:pt>
                <c:pt idx="10595">
                  <c:v>0</c:v>
                </c:pt>
                <c:pt idx="10596">
                  <c:v>0</c:v>
                </c:pt>
                <c:pt idx="10597">
                  <c:v>0</c:v>
                </c:pt>
                <c:pt idx="10598">
                  <c:v>0</c:v>
                </c:pt>
                <c:pt idx="10599">
                  <c:v>0</c:v>
                </c:pt>
                <c:pt idx="10600">
                  <c:v>0</c:v>
                </c:pt>
                <c:pt idx="10601">
                  <c:v>0</c:v>
                </c:pt>
                <c:pt idx="10602">
                  <c:v>0</c:v>
                </c:pt>
                <c:pt idx="10603">
                  <c:v>0</c:v>
                </c:pt>
                <c:pt idx="10604">
                  <c:v>0</c:v>
                </c:pt>
                <c:pt idx="10605">
                  <c:v>0</c:v>
                </c:pt>
                <c:pt idx="10606">
                  <c:v>0</c:v>
                </c:pt>
                <c:pt idx="10607">
                  <c:v>0</c:v>
                </c:pt>
                <c:pt idx="10608">
                  <c:v>0</c:v>
                </c:pt>
                <c:pt idx="10609">
                  <c:v>0</c:v>
                </c:pt>
                <c:pt idx="10610">
                  <c:v>0</c:v>
                </c:pt>
                <c:pt idx="10611">
                  <c:v>0</c:v>
                </c:pt>
                <c:pt idx="10612">
                  <c:v>0</c:v>
                </c:pt>
                <c:pt idx="10613">
                  <c:v>0</c:v>
                </c:pt>
                <c:pt idx="10614">
                  <c:v>0</c:v>
                </c:pt>
                <c:pt idx="10615">
                  <c:v>0</c:v>
                </c:pt>
                <c:pt idx="10616">
                  <c:v>0</c:v>
                </c:pt>
                <c:pt idx="10617">
                  <c:v>0</c:v>
                </c:pt>
                <c:pt idx="10618">
                  <c:v>0</c:v>
                </c:pt>
                <c:pt idx="10619">
                  <c:v>0</c:v>
                </c:pt>
                <c:pt idx="10620">
                  <c:v>0</c:v>
                </c:pt>
                <c:pt idx="10621">
                  <c:v>0</c:v>
                </c:pt>
                <c:pt idx="10622">
                  <c:v>0</c:v>
                </c:pt>
                <c:pt idx="10623">
                  <c:v>0</c:v>
                </c:pt>
                <c:pt idx="10624">
                  <c:v>0</c:v>
                </c:pt>
                <c:pt idx="10625">
                  <c:v>0</c:v>
                </c:pt>
                <c:pt idx="10626">
                  <c:v>0</c:v>
                </c:pt>
                <c:pt idx="10627">
                  <c:v>0</c:v>
                </c:pt>
                <c:pt idx="10628">
                  <c:v>0</c:v>
                </c:pt>
                <c:pt idx="10629">
                  <c:v>0</c:v>
                </c:pt>
                <c:pt idx="10630">
                  <c:v>0</c:v>
                </c:pt>
                <c:pt idx="10631">
                  <c:v>0</c:v>
                </c:pt>
                <c:pt idx="10632">
                  <c:v>0</c:v>
                </c:pt>
                <c:pt idx="10633">
                  <c:v>0</c:v>
                </c:pt>
                <c:pt idx="10634">
                  <c:v>0</c:v>
                </c:pt>
                <c:pt idx="10635">
                  <c:v>0</c:v>
                </c:pt>
                <c:pt idx="10636">
                  <c:v>0</c:v>
                </c:pt>
                <c:pt idx="10637">
                  <c:v>0</c:v>
                </c:pt>
                <c:pt idx="10638">
                  <c:v>0</c:v>
                </c:pt>
                <c:pt idx="10639">
                  <c:v>0</c:v>
                </c:pt>
                <c:pt idx="10640">
                  <c:v>0</c:v>
                </c:pt>
                <c:pt idx="10641">
                  <c:v>0</c:v>
                </c:pt>
                <c:pt idx="10642">
                  <c:v>0</c:v>
                </c:pt>
                <c:pt idx="10643">
                  <c:v>0</c:v>
                </c:pt>
                <c:pt idx="10644">
                  <c:v>0</c:v>
                </c:pt>
                <c:pt idx="10645">
                  <c:v>0</c:v>
                </c:pt>
                <c:pt idx="10646">
                  <c:v>0</c:v>
                </c:pt>
                <c:pt idx="10647">
                  <c:v>0</c:v>
                </c:pt>
                <c:pt idx="10648">
                  <c:v>0</c:v>
                </c:pt>
                <c:pt idx="10649">
                  <c:v>0</c:v>
                </c:pt>
                <c:pt idx="10650">
                  <c:v>0</c:v>
                </c:pt>
                <c:pt idx="10651">
                  <c:v>0</c:v>
                </c:pt>
                <c:pt idx="10652">
                  <c:v>0</c:v>
                </c:pt>
                <c:pt idx="10653">
                  <c:v>0</c:v>
                </c:pt>
                <c:pt idx="10654">
                  <c:v>0</c:v>
                </c:pt>
                <c:pt idx="10655">
                  <c:v>0</c:v>
                </c:pt>
                <c:pt idx="10656">
                  <c:v>0</c:v>
                </c:pt>
                <c:pt idx="10657">
                  <c:v>0</c:v>
                </c:pt>
                <c:pt idx="10658">
                  <c:v>0</c:v>
                </c:pt>
                <c:pt idx="10659">
                  <c:v>0</c:v>
                </c:pt>
                <c:pt idx="10660">
                  <c:v>0</c:v>
                </c:pt>
                <c:pt idx="10661">
                  <c:v>0</c:v>
                </c:pt>
                <c:pt idx="10662">
                  <c:v>0</c:v>
                </c:pt>
                <c:pt idx="10663">
                  <c:v>0</c:v>
                </c:pt>
                <c:pt idx="10664">
                  <c:v>0</c:v>
                </c:pt>
                <c:pt idx="10665">
                  <c:v>0</c:v>
                </c:pt>
                <c:pt idx="10666">
                  <c:v>0</c:v>
                </c:pt>
                <c:pt idx="10667">
                  <c:v>0</c:v>
                </c:pt>
                <c:pt idx="10668">
                  <c:v>0</c:v>
                </c:pt>
                <c:pt idx="10669">
                  <c:v>0</c:v>
                </c:pt>
                <c:pt idx="10670">
                  <c:v>0</c:v>
                </c:pt>
                <c:pt idx="10671">
                  <c:v>0</c:v>
                </c:pt>
                <c:pt idx="10672">
                  <c:v>0</c:v>
                </c:pt>
                <c:pt idx="10673">
                  <c:v>0</c:v>
                </c:pt>
                <c:pt idx="10674">
                  <c:v>0</c:v>
                </c:pt>
                <c:pt idx="10675">
                  <c:v>0</c:v>
                </c:pt>
                <c:pt idx="10676">
                  <c:v>0</c:v>
                </c:pt>
                <c:pt idx="10677">
                  <c:v>0</c:v>
                </c:pt>
                <c:pt idx="10678">
                  <c:v>0</c:v>
                </c:pt>
                <c:pt idx="10679">
                  <c:v>0</c:v>
                </c:pt>
                <c:pt idx="10680">
                  <c:v>0</c:v>
                </c:pt>
                <c:pt idx="10681">
                  <c:v>0</c:v>
                </c:pt>
                <c:pt idx="10682">
                  <c:v>0</c:v>
                </c:pt>
                <c:pt idx="10683">
                  <c:v>0</c:v>
                </c:pt>
                <c:pt idx="10684">
                  <c:v>0</c:v>
                </c:pt>
                <c:pt idx="10685">
                  <c:v>0</c:v>
                </c:pt>
                <c:pt idx="10686">
                  <c:v>0</c:v>
                </c:pt>
                <c:pt idx="10687">
                  <c:v>0</c:v>
                </c:pt>
                <c:pt idx="10688">
                  <c:v>0</c:v>
                </c:pt>
                <c:pt idx="10689">
                  <c:v>0</c:v>
                </c:pt>
                <c:pt idx="10690">
                  <c:v>0</c:v>
                </c:pt>
                <c:pt idx="10691">
                  <c:v>0</c:v>
                </c:pt>
                <c:pt idx="10692">
                  <c:v>0</c:v>
                </c:pt>
                <c:pt idx="10693">
                  <c:v>0</c:v>
                </c:pt>
                <c:pt idx="10694">
                  <c:v>0</c:v>
                </c:pt>
                <c:pt idx="10695">
                  <c:v>0</c:v>
                </c:pt>
                <c:pt idx="10696">
                  <c:v>0</c:v>
                </c:pt>
                <c:pt idx="10697">
                  <c:v>0</c:v>
                </c:pt>
                <c:pt idx="10698">
                  <c:v>0</c:v>
                </c:pt>
                <c:pt idx="10699">
                  <c:v>0</c:v>
                </c:pt>
                <c:pt idx="10700">
                  <c:v>0</c:v>
                </c:pt>
                <c:pt idx="10701">
                  <c:v>0</c:v>
                </c:pt>
                <c:pt idx="10702">
                  <c:v>0</c:v>
                </c:pt>
                <c:pt idx="10703">
                  <c:v>0</c:v>
                </c:pt>
                <c:pt idx="10704">
                  <c:v>0</c:v>
                </c:pt>
                <c:pt idx="10705">
                  <c:v>0</c:v>
                </c:pt>
                <c:pt idx="10706">
                  <c:v>0</c:v>
                </c:pt>
                <c:pt idx="10707">
                  <c:v>0</c:v>
                </c:pt>
                <c:pt idx="10708">
                  <c:v>0</c:v>
                </c:pt>
                <c:pt idx="10709">
                  <c:v>0</c:v>
                </c:pt>
                <c:pt idx="10710">
                  <c:v>0</c:v>
                </c:pt>
                <c:pt idx="10711">
                  <c:v>0</c:v>
                </c:pt>
                <c:pt idx="10712">
                  <c:v>0</c:v>
                </c:pt>
                <c:pt idx="10713">
                  <c:v>0</c:v>
                </c:pt>
                <c:pt idx="10714">
                  <c:v>0</c:v>
                </c:pt>
                <c:pt idx="10715">
                  <c:v>0</c:v>
                </c:pt>
                <c:pt idx="10716">
                  <c:v>0</c:v>
                </c:pt>
                <c:pt idx="10717">
                  <c:v>0</c:v>
                </c:pt>
                <c:pt idx="10718">
                  <c:v>0</c:v>
                </c:pt>
                <c:pt idx="10719">
                  <c:v>0</c:v>
                </c:pt>
                <c:pt idx="10720">
                  <c:v>0</c:v>
                </c:pt>
                <c:pt idx="10721">
                  <c:v>0</c:v>
                </c:pt>
                <c:pt idx="10722">
                  <c:v>0</c:v>
                </c:pt>
                <c:pt idx="10723">
                  <c:v>0</c:v>
                </c:pt>
                <c:pt idx="10724">
                  <c:v>0</c:v>
                </c:pt>
                <c:pt idx="10725">
                  <c:v>0</c:v>
                </c:pt>
                <c:pt idx="10726">
                  <c:v>0</c:v>
                </c:pt>
                <c:pt idx="10727">
                  <c:v>0</c:v>
                </c:pt>
                <c:pt idx="10728">
                  <c:v>0</c:v>
                </c:pt>
                <c:pt idx="10729">
                  <c:v>0</c:v>
                </c:pt>
                <c:pt idx="10730">
                  <c:v>0</c:v>
                </c:pt>
                <c:pt idx="10731">
                  <c:v>0</c:v>
                </c:pt>
                <c:pt idx="10732">
                  <c:v>0</c:v>
                </c:pt>
                <c:pt idx="10733">
                  <c:v>0</c:v>
                </c:pt>
                <c:pt idx="10734">
                  <c:v>0</c:v>
                </c:pt>
                <c:pt idx="10735">
                  <c:v>0</c:v>
                </c:pt>
                <c:pt idx="10736">
                  <c:v>0</c:v>
                </c:pt>
                <c:pt idx="10737">
                  <c:v>0</c:v>
                </c:pt>
                <c:pt idx="10738">
                  <c:v>0</c:v>
                </c:pt>
                <c:pt idx="10739">
                  <c:v>0</c:v>
                </c:pt>
                <c:pt idx="10740">
                  <c:v>0</c:v>
                </c:pt>
                <c:pt idx="10741">
                  <c:v>0</c:v>
                </c:pt>
                <c:pt idx="10742">
                  <c:v>0</c:v>
                </c:pt>
                <c:pt idx="10743">
                  <c:v>0</c:v>
                </c:pt>
                <c:pt idx="10744">
                  <c:v>0</c:v>
                </c:pt>
                <c:pt idx="10745">
                  <c:v>0</c:v>
                </c:pt>
                <c:pt idx="10746">
                  <c:v>0</c:v>
                </c:pt>
                <c:pt idx="10747">
                  <c:v>0</c:v>
                </c:pt>
                <c:pt idx="10748">
                  <c:v>0</c:v>
                </c:pt>
                <c:pt idx="10749">
                  <c:v>0</c:v>
                </c:pt>
                <c:pt idx="10750">
                  <c:v>0</c:v>
                </c:pt>
                <c:pt idx="10751">
                  <c:v>0</c:v>
                </c:pt>
                <c:pt idx="10752">
                  <c:v>0</c:v>
                </c:pt>
                <c:pt idx="10753">
                  <c:v>0</c:v>
                </c:pt>
                <c:pt idx="10754">
                  <c:v>0</c:v>
                </c:pt>
                <c:pt idx="10755">
                  <c:v>0</c:v>
                </c:pt>
                <c:pt idx="10756">
                  <c:v>0</c:v>
                </c:pt>
                <c:pt idx="10757">
                  <c:v>0</c:v>
                </c:pt>
                <c:pt idx="10758">
                  <c:v>0</c:v>
                </c:pt>
                <c:pt idx="10759">
                  <c:v>0</c:v>
                </c:pt>
                <c:pt idx="10760">
                  <c:v>0</c:v>
                </c:pt>
                <c:pt idx="10761">
                  <c:v>0</c:v>
                </c:pt>
                <c:pt idx="10762">
                  <c:v>0</c:v>
                </c:pt>
                <c:pt idx="10763">
                  <c:v>0</c:v>
                </c:pt>
                <c:pt idx="10764">
                  <c:v>0</c:v>
                </c:pt>
                <c:pt idx="10765">
                  <c:v>0</c:v>
                </c:pt>
                <c:pt idx="10766">
                  <c:v>0</c:v>
                </c:pt>
                <c:pt idx="10767">
                  <c:v>0</c:v>
                </c:pt>
                <c:pt idx="10768">
                  <c:v>0</c:v>
                </c:pt>
                <c:pt idx="10769">
                  <c:v>0</c:v>
                </c:pt>
                <c:pt idx="10770">
                  <c:v>0</c:v>
                </c:pt>
                <c:pt idx="10771">
                  <c:v>0</c:v>
                </c:pt>
                <c:pt idx="10772">
                  <c:v>0</c:v>
                </c:pt>
                <c:pt idx="10773">
                  <c:v>0</c:v>
                </c:pt>
                <c:pt idx="10774">
                  <c:v>0</c:v>
                </c:pt>
                <c:pt idx="10775">
                  <c:v>0</c:v>
                </c:pt>
                <c:pt idx="10776">
                  <c:v>0</c:v>
                </c:pt>
                <c:pt idx="10777">
                  <c:v>0</c:v>
                </c:pt>
                <c:pt idx="10778">
                  <c:v>0</c:v>
                </c:pt>
                <c:pt idx="10779">
                  <c:v>0</c:v>
                </c:pt>
                <c:pt idx="10780">
                  <c:v>0</c:v>
                </c:pt>
                <c:pt idx="10781">
                  <c:v>0</c:v>
                </c:pt>
                <c:pt idx="10782">
                  <c:v>0</c:v>
                </c:pt>
                <c:pt idx="10783">
                  <c:v>0</c:v>
                </c:pt>
                <c:pt idx="10784">
                  <c:v>0</c:v>
                </c:pt>
                <c:pt idx="10785">
                  <c:v>0</c:v>
                </c:pt>
                <c:pt idx="10786">
                  <c:v>0</c:v>
                </c:pt>
                <c:pt idx="10787">
                  <c:v>0</c:v>
                </c:pt>
                <c:pt idx="10788">
                  <c:v>0</c:v>
                </c:pt>
                <c:pt idx="10789">
                  <c:v>0</c:v>
                </c:pt>
                <c:pt idx="10790">
                  <c:v>0</c:v>
                </c:pt>
                <c:pt idx="10791">
                  <c:v>0</c:v>
                </c:pt>
                <c:pt idx="10792">
                  <c:v>0</c:v>
                </c:pt>
                <c:pt idx="10793">
                  <c:v>0</c:v>
                </c:pt>
                <c:pt idx="10794">
                  <c:v>0</c:v>
                </c:pt>
                <c:pt idx="10795">
                  <c:v>0</c:v>
                </c:pt>
                <c:pt idx="10796">
                  <c:v>0</c:v>
                </c:pt>
                <c:pt idx="10797">
                  <c:v>0</c:v>
                </c:pt>
                <c:pt idx="10798">
                  <c:v>0</c:v>
                </c:pt>
                <c:pt idx="10799">
                  <c:v>0</c:v>
                </c:pt>
                <c:pt idx="10800">
                  <c:v>0</c:v>
                </c:pt>
                <c:pt idx="10801">
                  <c:v>0</c:v>
                </c:pt>
                <c:pt idx="10802">
                  <c:v>0</c:v>
                </c:pt>
                <c:pt idx="10803">
                  <c:v>0</c:v>
                </c:pt>
                <c:pt idx="10804">
                  <c:v>0</c:v>
                </c:pt>
                <c:pt idx="10805">
                  <c:v>0</c:v>
                </c:pt>
                <c:pt idx="10806">
                  <c:v>0</c:v>
                </c:pt>
                <c:pt idx="10807">
                  <c:v>0</c:v>
                </c:pt>
                <c:pt idx="10808">
                  <c:v>0</c:v>
                </c:pt>
                <c:pt idx="10809">
                  <c:v>0</c:v>
                </c:pt>
                <c:pt idx="10810">
                  <c:v>0</c:v>
                </c:pt>
                <c:pt idx="10811">
                  <c:v>0</c:v>
                </c:pt>
                <c:pt idx="10812">
                  <c:v>0</c:v>
                </c:pt>
                <c:pt idx="10813">
                  <c:v>0</c:v>
                </c:pt>
                <c:pt idx="10814">
                  <c:v>0</c:v>
                </c:pt>
                <c:pt idx="10815">
                  <c:v>0</c:v>
                </c:pt>
                <c:pt idx="10816">
                  <c:v>0</c:v>
                </c:pt>
                <c:pt idx="10817">
                  <c:v>0</c:v>
                </c:pt>
                <c:pt idx="10818">
                  <c:v>0</c:v>
                </c:pt>
                <c:pt idx="10819">
                  <c:v>0</c:v>
                </c:pt>
                <c:pt idx="10820">
                  <c:v>0</c:v>
                </c:pt>
                <c:pt idx="10821">
                  <c:v>0</c:v>
                </c:pt>
                <c:pt idx="10822">
                  <c:v>0</c:v>
                </c:pt>
                <c:pt idx="10823">
                  <c:v>0</c:v>
                </c:pt>
                <c:pt idx="10824">
                  <c:v>0</c:v>
                </c:pt>
                <c:pt idx="10825">
                  <c:v>0</c:v>
                </c:pt>
                <c:pt idx="10826">
                  <c:v>0</c:v>
                </c:pt>
                <c:pt idx="10827">
                  <c:v>0</c:v>
                </c:pt>
                <c:pt idx="10828">
                  <c:v>0</c:v>
                </c:pt>
                <c:pt idx="10829">
                  <c:v>0</c:v>
                </c:pt>
                <c:pt idx="10830">
                  <c:v>0</c:v>
                </c:pt>
                <c:pt idx="10831">
                  <c:v>0</c:v>
                </c:pt>
                <c:pt idx="10832">
                  <c:v>0</c:v>
                </c:pt>
                <c:pt idx="10833">
                  <c:v>0</c:v>
                </c:pt>
                <c:pt idx="10834">
                  <c:v>0</c:v>
                </c:pt>
                <c:pt idx="10835">
                  <c:v>0</c:v>
                </c:pt>
                <c:pt idx="10836">
                  <c:v>0</c:v>
                </c:pt>
                <c:pt idx="10837">
                  <c:v>0</c:v>
                </c:pt>
                <c:pt idx="10838">
                  <c:v>0</c:v>
                </c:pt>
                <c:pt idx="10839">
                  <c:v>0</c:v>
                </c:pt>
                <c:pt idx="10840">
                  <c:v>0</c:v>
                </c:pt>
                <c:pt idx="10841">
                  <c:v>0</c:v>
                </c:pt>
                <c:pt idx="10842">
                  <c:v>0</c:v>
                </c:pt>
                <c:pt idx="10843">
                  <c:v>0</c:v>
                </c:pt>
                <c:pt idx="10844">
                  <c:v>0</c:v>
                </c:pt>
                <c:pt idx="10845">
                  <c:v>0</c:v>
                </c:pt>
                <c:pt idx="10846">
                  <c:v>0</c:v>
                </c:pt>
                <c:pt idx="10847">
                  <c:v>0</c:v>
                </c:pt>
                <c:pt idx="10848">
                  <c:v>0</c:v>
                </c:pt>
                <c:pt idx="10849">
                  <c:v>0</c:v>
                </c:pt>
                <c:pt idx="10850">
                  <c:v>0</c:v>
                </c:pt>
                <c:pt idx="10851">
                  <c:v>0</c:v>
                </c:pt>
                <c:pt idx="10852">
                  <c:v>0</c:v>
                </c:pt>
                <c:pt idx="10853">
                  <c:v>0</c:v>
                </c:pt>
                <c:pt idx="10854">
                  <c:v>0</c:v>
                </c:pt>
                <c:pt idx="10855">
                  <c:v>0</c:v>
                </c:pt>
                <c:pt idx="10856">
                  <c:v>0</c:v>
                </c:pt>
                <c:pt idx="10857">
                  <c:v>0</c:v>
                </c:pt>
                <c:pt idx="10858">
                  <c:v>0</c:v>
                </c:pt>
                <c:pt idx="10859">
                  <c:v>0</c:v>
                </c:pt>
                <c:pt idx="10860">
                  <c:v>0</c:v>
                </c:pt>
                <c:pt idx="10861">
                  <c:v>0</c:v>
                </c:pt>
                <c:pt idx="10862">
                  <c:v>0</c:v>
                </c:pt>
                <c:pt idx="10863">
                  <c:v>0</c:v>
                </c:pt>
                <c:pt idx="10864">
                  <c:v>0</c:v>
                </c:pt>
                <c:pt idx="10865">
                  <c:v>0</c:v>
                </c:pt>
                <c:pt idx="10866">
                  <c:v>0</c:v>
                </c:pt>
                <c:pt idx="10867">
                  <c:v>0</c:v>
                </c:pt>
                <c:pt idx="10868">
                  <c:v>0</c:v>
                </c:pt>
                <c:pt idx="10869">
                  <c:v>0</c:v>
                </c:pt>
                <c:pt idx="10870">
                  <c:v>0</c:v>
                </c:pt>
                <c:pt idx="10871">
                  <c:v>0</c:v>
                </c:pt>
                <c:pt idx="10872">
                  <c:v>0</c:v>
                </c:pt>
                <c:pt idx="10873">
                  <c:v>0</c:v>
                </c:pt>
                <c:pt idx="10874">
                  <c:v>0</c:v>
                </c:pt>
                <c:pt idx="10875">
                  <c:v>0</c:v>
                </c:pt>
                <c:pt idx="10876">
                  <c:v>0</c:v>
                </c:pt>
                <c:pt idx="10877">
                  <c:v>0</c:v>
                </c:pt>
                <c:pt idx="10878">
                  <c:v>0</c:v>
                </c:pt>
                <c:pt idx="10879">
                  <c:v>0</c:v>
                </c:pt>
                <c:pt idx="10880">
                  <c:v>0</c:v>
                </c:pt>
                <c:pt idx="10881">
                  <c:v>0</c:v>
                </c:pt>
                <c:pt idx="10882">
                  <c:v>0</c:v>
                </c:pt>
                <c:pt idx="10883">
                  <c:v>0</c:v>
                </c:pt>
                <c:pt idx="10884">
                  <c:v>0</c:v>
                </c:pt>
                <c:pt idx="10885">
                  <c:v>0</c:v>
                </c:pt>
                <c:pt idx="10886">
                  <c:v>0</c:v>
                </c:pt>
                <c:pt idx="10887">
                  <c:v>0</c:v>
                </c:pt>
                <c:pt idx="10888">
                  <c:v>0</c:v>
                </c:pt>
                <c:pt idx="10889">
                  <c:v>0</c:v>
                </c:pt>
                <c:pt idx="10890">
                  <c:v>0</c:v>
                </c:pt>
                <c:pt idx="10891">
                  <c:v>0</c:v>
                </c:pt>
                <c:pt idx="10892">
                  <c:v>0</c:v>
                </c:pt>
                <c:pt idx="10893">
                  <c:v>0</c:v>
                </c:pt>
                <c:pt idx="10894">
                  <c:v>0</c:v>
                </c:pt>
                <c:pt idx="10895">
                  <c:v>0</c:v>
                </c:pt>
                <c:pt idx="10896">
                  <c:v>0</c:v>
                </c:pt>
                <c:pt idx="10897">
                  <c:v>0</c:v>
                </c:pt>
                <c:pt idx="10898">
                  <c:v>0</c:v>
                </c:pt>
                <c:pt idx="10899">
                  <c:v>0</c:v>
                </c:pt>
                <c:pt idx="10900">
                  <c:v>0</c:v>
                </c:pt>
                <c:pt idx="10901">
                  <c:v>0</c:v>
                </c:pt>
                <c:pt idx="10902">
                  <c:v>0</c:v>
                </c:pt>
                <c:pt idx="10903">
                  <c:v>0</c:v>
                </c:pt>
                <c:pt idx="10904">
                  <c:v>0</c:v>
                </c:pt>
                <c:pt idx="10905">
                  <c:v>0</c:v>
                </c:pt>
                <c:pt idx="10906">
                  <c:v>0</c:v>
                </c:pt>
                <c:pt idx="10907">
                  <c:v>0</c:v>
                </c:pt>
                <c:pt idx="10908">
                  <c:v>0</c:v>
                </c:pt>
                <c:pt idx="10909">
                  <c:v>0</c:v>
                </c:pt>
                <c:pt idx="10910">
                  <c:v>0</c:v>
                </c:pt>
                <c:pt idx="10911">
                  <c:v>0</c:v>
                </c:pt>
                <c:pt idx="10912">
                  <c:v>0</c:v>
                </c:pt>
                <c:pt idx="10913">
                  <c:v>0</c:v>
                </c:pt>
                <c:pt idx="10914">
                  <c:v>0</c:v>
                </c:pt>
                <c:pt idx="10915">
                  <c:v>0</c:v>
                </c:pt>
                <c:pt idx="10916">
                  <c:v>0</c:v>
                </c:pt>
                <c:pt idx="10917">
                  <c:v>0</c:v>
                </c:pt>
                <c:pt idx="10918">
                  <c:v>0</c:v>
                </c:pt>
                <c:pt idx="10919">
                  <c:v>0</c:v>
                </c:pt>
                <c:pt idx="10920">
                  <c:v>0</c:v>
                </c:pt>
                <c:pt idx="10921">
                  <c:v>0</c:v>
                </c:pt>
                <c:pt idx="10922">
                  <c:v>0</c:v>
                </c:pt>
                <c:pt idx="10923">
                  <c:v>0</c:v>
                </c:pt>
                <c:pt idx="10924">
                  <c:v>0</c:v>
                </c:pt>
                <c:pt idx="10925">
                  <c:v>0</c:v>
                </c:pt>
                <c:pt idx="10926">
                  <c:v>0</c:v>
                </c:pt>
                <c:pt idx="10927">
                  <c:v>0</c:v>
                </c:pt>
                <c:pt idx="10928">
                  <c:v>0</c:v>
                </c:pt>
                <c:pt idx="10929">
                  <c:v>0</c:v>
                </c:pt>
                <c:pt idx="10930">
                  <c:v>0</c:v>
                </c:pt>
                <c:pt idx="10931">
                  <c:v>0</c:v>
                </c:pt>
                <c:pt idx="10932">
                  <c:v>0</c:v>
                </c:pt>
                <c:pt idx="10933">
                  <c:v>0</c:v>
                </c:pt>
                <c:pt idx="10934">
                  <c:v>0</c:v>
                </c:pt>
                <c:pt idx="10935">
                  <c:v>0</c:v>
                </c:pt>
                <c:pt idx="10936">
                  <c:v>0</c:v>
                </c:pt>
                <c:pt idx="10937">
                  <c:v>0</c:v>
                </c:pt>
                <c:pt idx="10938">
                  <c:v>0</c:v>
                </c:pt>
                <c:pt idx="10939">
                  <c:v>0</c:v>
                </c:pt>
                <c:pt idx="10940">
                  <c:v>0</c:v>
                </c:pt>
                <c:pt idx="10941">
                  <c:v>0</c:v>
                </c:pt>
                <c:pt idx="10942">
                  <c:v>0</c:v>
                </c:pt>
                <c:pt idx="10943">
                  <c:v>0</c:v>
                </c:pt>
                <c:pt idx="10944">
                  <c:v>0</c:v>
                </c:pt>
                <c:pt idx="10945">
                  <c:v>0</c:v>
                </c:pt>
                <c:pt idx="10946">
                  <c:v>0</c:v>
                </c:pt>
                <c:pt idx="10947">
                  <c:v>0</c:v>
                </c:pt>
                <c:pt idx="10948">
                  <c:v>0</c:v>
                </c:pt>
                <c:pt idx="10949">
                  <c:v>0</c:v>
                </c:pt>
                <c:pt idx="10950">
                  <c:v>0</c:v>
                </c:pt>
                <c:pt idx="10951">
                  <c:v>0</c:v>
                </c:pt>
                <c:pt idx="10952">
                  <c:v>0</c:v>
                </c:pt>
                <c:pt idx="10953">
                  <c:v>0</c:v>
                </c:pt>
                <c:pt idx="10954">
                  <c:v>0</c:v>
                </c:pt>
                <c:pt idx="10955">
                  <c:v>0</c:v>
                </c:pt>
                <c:pt idx="10956">
                  <c:v>0</c:v>
                </c:pt>
                <c:pt idx="10957">
                  <c:v>0</c:v>
                </c:pt>
                <c:pt idx="10958">
                  <c:v>0</c:v>
                </c:pt>
                <c:pt idx="10959">
                  <c:v>0</c:v>
                </c:pt>
                <c:pt idx="10960">
                  <c:v>0</c:v>
                </c:pt>
                <c:pt idx="10961">
                  <c:v>0</c:v>
                </c:pt>
                <c:pt idx="10962">
                  <c:v>0</c:v>
                </c:pt>
                <c:pt idx="10963">
                  <c:v>0</c:v>
                </c:pt>
                <c:pt idx="10964">
                  <c:v>0</c:v>
                </c:pt>
                <c:pt idx="10965">
                  <c:v>0</c:v>
                </c:pt>
                <c:pt idx="10966">
                  <c:v>0</c:v>
                </c:pt>
                <c:pt idx="10967">
                  <c:v>0</c:v>
                </c:pt>
                <c:pt idx="10968">
                  <c:v>0</c:v>
                </c:pt>
                <c:pt idx="10969">
                  <c:v>0</c:v>
                </c:pt>
                <c:pt idx="10970">
                  <c:v>0</c:v>
                </c:pt>
                <c:pt idx="10971">
                  <c:v>0</c:v>
                </c:pt>
                <c:pt idx="10972">
                  <c:v>0</c:v>
                </c:pt>
                <c:pt idx="10973">
                  <c:v>0</c:v>
                </c:pt>
                <c:pt idx="10974">
                  <c:v>0</c:v>
                </c:pt>
                <c:pt idx="10975">
                  <c:v>0</c:v>
                </c:pt>
                <c:pt idx="10976">
                  <c:v>0</c:v>
                </c:pt>
                <c:pt idx="10977">
                  <c:v>0</c:v>
                </c:pt>
                <c:pt idx="10978">
                  <c:v>0</c:v>
                </c:pt>
                <c:pt idx="10979">
                  <c:v>0</c:v>
                </c:pt>
                <c:pt idx="10980">
                  <c:v>0</c:v>
                </c:pt>
                <c:pt idx="10981">
                  <c:v>0</c:v>
                </c:pt>
                <c:pt idx="10982">
                  <c:v>0</c:v>
                </c:pt>
                <c:pt idx="10983">
                  <c:v>0</c:v>
                </c:pt>
                <c:pt idx="10984">
                  <c:v>0</c:v>
                </c:pt>
                <c:pt idx="10985">
                  <c:v>0</c:v>
                </c:pt>
                <c:pt idx="10986">
                  <c:v>0</c:v>
                </c:pt>
                <c:pt idx="10987">
                  <c:v>0</c:v>
                </c:pt>
                <c:pt idx="10988">
                  <c:v>0</c:v>
                </c:pt>
                <c:pt idx="10989">
                  <c:v>0</c:v>
                </c:pt>
                <c:pt idx="10990">
                  <c:v>0</c:v>
                </c:pt>
                <c:pt idx="10991">
                  <c:v>0</c:v>
                </c:pt>
                <c:pt idx="10992">
                  <c:v>0</c:v>
                </c:pt>
                <c:pt idx="10993">
                  <c:v>0</c:v>
                </c:pt>
                <c:pt idx="10994">
                  <c:v>0</c:v>
                </c:pt>
                <c:pt idx="10995">
                  <c:v>0</c:v>
                </c:pt>
                <c:pt idx="10996">
                  <c:v>0</c:v>
                </c:pt>
                <c:pt idx="10997">
                  <c:v>0</c:v>
                </c:pt>
                <c:pt idx="10998">
                  <c:v>0</c:v>
                </c:pt>
                <c:pt idx="10999">
                  <c:v>0</c:v>
                </c:pt>
                <c:pt idx="11000">
                  <c:v>0</c:v>
                </c:pt>
                <c:pt idx="11001">
                  <c:v>0</c:v>
                </c:pt>
                <c:pt idx="11002">
                  <c:v>0</c:v>
                </c:pt>
                <c:pt idx="11003">
                  <c:v>0</c:v>
                </c:pt>
                <c:pt idx="11004">
                  <c:v>0</c:v>
                </c:pt>
                <c:pt idx="11005">
                  <c:v>0</c:v>
                </c:pt>
                <c:pt idx="11006">
                  <c:v>0</c:v>
                </c:pt>
                <c:pt idx="11007">
                  <c:v>0</c:v>
                </c:pt>
                <c:pt idx="11008">
                  <c:v>0</c:v>
                </c:pt>
                <c:pt idx="11009">
                  <c:v>0</c:v>
                </c:pt>
                <c:pt idx="11010">
                  <c:v>0</c:v>
                </c:pt>
                <c:pt idx="11011">
                  <c:v>0</c:v>
                </c:pt>
                <c:pt idx="11012">
                  <c:v>0</c:v>
                </c:pt>
                <c:pt idx="11013">
                  <c:v>0</c:v>
                </c:pt>
                <c:pt idx="11014">
                  <c:v>0</c:v>
                </c:pt>
                <c:pt idx="11015">
                  <c:v>0</c:v>
                </c:pt>
                <c:pt idx="11016">
                  <c:v>0</c:v>
                </c:pt>
                <c:pt idx="11017">
                  <c:v>0</c:v>
                </c:pt>
                <c:pt idx="11018">
                  <c:v>0</c:v>
                </c:pt>
                <c:pt idx="11019">
                  <c:v>0</c:v>
                </c:pt>
                <c:pt idx="11020">
                  <c:v>0</c:v>
                </c:pt>
                <c:pt idx="11021">
                  <c:v>0</c:v>
                </c:pt>
                <c:pt idx="11022">
                  <c:v>0</c:v>
                </c:pt>
                <c:pt idx="11023">
                  <c:v>0</c:v>
                </c:pt>
                <c:pt idx="11024">
                  <c:v>0</c:v>
                </c:pt>
                <c:pt idx="11025">
                  <c:v>0</c:v>
                </c:pt>
                <c:pt idx="11026">
                  <c:v>0</c:v>
                </c:pt>
                <c:pt idx="11027">
                  <c:v>0</c:v>
                </c:pt>
                <c:pt idx="11028">
                  <c:v>0</c:v>
                </c:pt>
                <c:pt idx="11029">
                  <c:v>0</c:v>
                </c:pt>
                <c:pt idx="11030">
                  <c:v>0</c:v>
                </c:pt>
                <c:pt idx="11031">
                  <c:v>0</c:v>
                </c:pt>
                <c:pt idx="11032">
                  <c:v>0</c:v>
                </c:pt>
                <c:pt idx="11033">
                  <c:v>0</c:v>
                </c:pt>
                <c:pt idx="11034">
                  <c:v>0</c:v>
                </c:pt>
                <c:pt idx="11035">
                  <c:v>0</c:v>
                </c:pt>
                <c:pt idx="11036">
                  <c:v>0</c:v>
                </c:pt>
                <c:pt idx="11037">
                  <c:v>0</c:v>
                </c:pt>
                <c:pt idx="11038">
                  <c:v>0</c:v>
                </c:pt>
                <c:pt idx="11039">
                  <c:v>0</c:v>
                </c:pt>
                <c:pt idx="11040">
                  <c:v>0</c:v>
                </c:pt>
                <c:pt idx="11041">
                  <c:v>0</c:v>
                </c:pt>
                <c:pt idx="11042">
                  <c:v>0</c:v>
                </c:pt>
                <c:pt idx="11043">
                  <c:v>0</c:v>
                </c:pt>
                <c:pt idx="11044">
                  <c:v>0</c:v>
                </c:pt>
                <c:pt idx="11045">
                  <c:v>0</c:v>
                </c:pt>
                <c:pt idx="11046">
                  <c:v>0</c:v>
                </c:pt>
                <c:pt idx="11047">
                  <c:v>0</c:v>
                </c:pt>
                <c:pt idx="11048">
                  <c:v>0</c:v>
                </c:pt>
                <c:pt idx="11049">
                  <c:v>0</c:v>
                </c:pt>
                <c:pt idx="11050">
                  <c:v>0</c:v>
                </c:pt>
                <c:pt idx="11051">
                  <c:v>0</c:v>
                </c:pt>
                <c:pt idx="11052">
                  <c:v>0</c:v>
                </c:pt>
                <c:pt idx="11053">
                  <c:v>0</c:v>
                </c:pt>
                <c:pt idx="11054">
                  <c:v>0</c:v>
                </c:pt>
                <c:pt idx="11055">
                  <c:v>0</c:v>
                </c:pt>
                <c:pt idx="11056">
                  <c:v>0</c:v>
                </c:pt>
                <c:pt idx="11057">
                  <c:v>0</c:v>
                </c:pt>
                <c:pt idx="11058">
                  <c:v>0</c:v>
                </c:pt>
                <c:pt idx="11059">
                  <c:v>0</c:v>
                </c:pt>
                <c:pt idx="11060">
                  <c:v>0</c:v>
                </c:pt>
                <c:pt idx="11061">
                  <c:v>0</c:v>
                </c:pt>
                <c:pt idx="11062">
                  <c:v>0</c:v>
                </c:pt>
                <c:pt idx="11063">
                  <c:v>0</c:v>
                </c:pt>
                <c:pt idx="11064">
                  <c:v>0</c:v>
                </c:pt>
                <c:pt idx="11065">
                  <c:v>0</c:v>
                </c:pt>
                <c:pt idx="11066">
                  <c:v>0</c:v>
                </c:pt>
                <c:pt idx="11067">
                  <c:v>0</c:v>
                </c:pt>
                <c:pt idx="11068">
                  <c:v>0</c:v>
                </c:pt>
                <c:pt idx="11069">
                  <c:v>0</c:v>
                </c:pt>
                <c:pt idx="11070">
                  <c:v>0</c:v>
                </c:pt>
                <c:pt idx="11071">
                  <c:v>0</c:v>
                </c:pt>
                <c:pt idx="11072">
                  <c:v>0</c:v>
                </c:pt>
                <c:pt idx="11073">
                  <c:v>0</c:v>
                </c:pt>
                <c:pt idx="11074">
                  <c:v>0</c:v>
                </c:pt>
                <c:pt idx="11075">
                  <c:v>0</c:v>
                </c:pt>
                <c:pt idx="11076">
                  <c:v>0</c:v>
                </c:pt>
                <c:pt idx="11077">
                  <c:v>0</c:v>
                </c:pt>
                <c:pt idx="11078">
                  <c:v>0</c:v>
                </c:pt>
                <c:pt idx="11079">
                  <c:v>0</c:v>
                </c:pt>
                <c:pt idx="11080">
                  <c:v>0</c:v>
                </c:pt>
                <c:pt idx="11081">
                  <c:v>0</c:v>
                </c:pt>
                <c:pt idx="11082">
                  <c:v>0</c:v>
                </c:pt>
                <c:pt idx="11083">
                  <c:v>0</c:v>
                </c:pt>
                <c:pt idx="11084">
                  <c:v>0</c:v>
                </c:pt>
                <c:pt idx="11085">
                  <c:v>0</c:v>
                </c:pt>
                <c:pt idx="11086">
                  <c:v>0</c:v>
                </c:pt>
                <c:pt idx="11087">
                  <c:v>0</c:v>
                </c:pt>
                <c:pt idx="11088">
                  <c:v>0</c:v>
                </c:pt>
                <c:pt idx="11089">
                  <c:v>0</c:v>
                </c:pt>
                <c:pt idx="11090">
                  <c:v>0</c:v>
                </c:pt>
                <c:pt idx="11091">
                  <c:v>0</c:v>
                </c:pt>
                <c:pt idx="11092">
                  <c:v>0</c:v>
                </c:pt>
                <c:pt idx="11093">
                  <c:v>0</c:v>
                </c:pt>
                <c:pt idx="11094">
                  <c:v>0</c:v>
                </c:pt>
                <c:pt idx="11095">
                  <c:v>0</c:v>
                </c:pt>
                <c:pt idx="11096">
                  <c:v>0</c:v>
                </c:pt>
                <c:pt idx="11097">
                  <c:v>0</c:v>
                </c:pt>
                <c:pt idx="11098">
                  <c:v>0</c:v>
                </c:pt>
                <c:pt idx="11099">
                  <c:v>0</c:v>
                </c:pt>
                <c:pt idx="11100">
                  <c:v>0</c:v>
                </c:pt>
                <c:pt idx="11101">
                  <c:v>0</c:v>
                </c:pt>
                <c:pt idx="11102">
                  <c:v>0</c:v>
                </c:pt>
                <c:pt idx="11103">
                  <c:v>0</c:v>
                </c:pt>
                <c:pt idx="11104">
                  <c:v>0</c:v>
                </c:pt>
                <c:pt idx="11105">
                  <c:v>0</c:v>
                </c:pt>
                <c:pt idx="11106">
                  <c:v>0</c:v>
                </c:pt>
                <c:pt idx="11107">
                  <c:v>0</c:v>
                </c:pt>
                <c:pt idx="11108">
                  <c:v>0</c:v>
                </c:pt>
                <c:pt idx="11109">
                  <c:v>0</c:v>
                </c:pt>
                <c:pt idx="11110">
                  <c:v>0</c:v>
                </c:pt>
                <c:pt idx="11111">
                  <c:v>0</c:v>
                </c:pt>
                <c:pt idx="11112">
                  <c:v>0</c:v>
                </c:pt>
                <c:pt idx="11113">
                  <c:v>0</c:v>
                </c:pt>
                <c:pt idx="11114">
                  <c:v>0</c:v>
                </c:pt>
                <c:pt idx="11115">
                  <c:v>0</c:v>
                </c:pt>
                <c:pt idx="11116">
                  <c:v>0</c:v>
                </c:pt>
                <c:pt idx="11117">
                  <c:v>0</c:v>
                </c:pt>
                <c:pt idx="11118">
                  <c:v>0</c:v>
                </c:pt>
                <c:pt idx="11119">
                  <c:v>0</c:v>
                </c:pt>
                <c:pt idx="11120">
                  <c:v>0</c:v>
                </c:pt>
                <c:pt idx="11121">
                  <c:v>0</c:v>
                </c:pt>
                <c:pt idx="11122">
                  <c:v>0</c:v>
                </c:pt>
                <c:pt idx="11123">
                  <c:v>0</c:v>
                </c:pt>
                <c:pt idx="11124">
                  <c:v>0</c:v>
                </c:pt>
                <c:pt idx="11125">
                  <c:v>0</c:v>
                </c:pt>
                <c:pt idx="11126">
                  <c:v>0</c:v>
                </c:pt>
                <c:pt idx="11127">
                  <c:v>0</c:v>
                </c:pt>
                <c:pt idx="11128">
                  <c:v>0</c:v>
                </c:pt>
                <c:pt idx="11129">
                  <c:v>0</c:v>
                </c:pt>
                <c:pt idx="11130">
                  <c:v>0</c:v>
                </c:pt>
                <c:pt idx="11131">
                  <c:v>0</c:v>
                </c:pt>
                <c:pt idx="11132">
                  <c:v>0</c:v>
                </c:pt>
                <c:pt idx="11133">
                  <c:v>0</c:v>
                </c:pt>
                <c:pt idx="11134">
                  <c:v>0</c:v>
                </c:pt>
                <c:pt idx="11135">
                  <c:v>0</c:v>
                </c:pt>
                <c:pt idx="11136">
                  <c:v>0</c:v>
                </c:pt>
                <c:pt idx="11137">
                  <c:v>0</c:v>
                </c:pt>
                <c:pt idx="11138">
                  <c:v>0</c:v>
                </c:pt>
                <c:pt idx="11139">
                  <c:v>0</c:v>
                </c:pt>
                <c:pt idx="11140">
                  <c:v>0</c:v>
                </c:pt>
                <c:pt idx="11141">
                  <c:v>0</c:v>
                </c:pt>
                <c:pt idx="11142">
                  <c:v>0</c:v>
                </c:pt>
                <c:pt idx="11143">
                  <c:v>0</c:v>
                </c:pt>
                <c:pt idx="11144">
                  <c:v>0</c:v>
                </c:pt>
                <c:pt idx="11145">
                  <c:v>0</c:v>
                </c:pt>
                <c:pt idx="11146">
                  <c:v>0</c:v>
                </c:pt>
                <c:pt idx="11147">
                  <c:v>0</c:v>
                </c:pt>
                <c:pt idx="11148">
                  <c:v>0</c:v>
                </c:pt>
                <c:pt idx="11149">
                  <c:v>0</c:v>
                </c:pt>
                <c:pt idx="11150">
                  <c:v>0</c:v>
                </c:pt>
                <c:pt idx="11151">
                  <c:v>0</c:v>
                </c:pt>
                <c:pt idx="11152">
                  <c:v>0</c:v>
                </c:pt>
                <c:pt idx="11153">
                  <c:v>0</c:v>
                </c:pt>
                <c:pt idx="11154">
                  <c:v>0</c:v>
                </c:pt>
                <c:pt idx="11155">
                  <c:v>0</c:v>
                </c:pt>
                <c:pt idx="11156">
                  <c:v>0</c:v>
                </c:pt>
                <c:pt idx="11157">
                  <c:v>0</c:v>
                </c:pt>
                <c:pt idx="11158">
                  <c:v>0</c:v>
                </c:pt>
                <c:pt idx="11159">
                  <c:v>0</c:v>
                </c:pt>
                <c:pt idx="11160">
                  <c:v>0</c:v>
                </c:pt>
                <c:pt idx="11161">
                  <c:v>0</c:v>
                </c:pt>
                <c:pt idx="11162">
                  <c:v>0</c:v>
                </c:pt>
                <c:pt idx="11163">
                  <c:v>0</c:v>
                </c:pt>
                <c:pt idx="11164">
                  <c:v>0</c:v>
                </c:pt>
                <c:pt idx="11165">
                  <c:v>0</c:v>
                </c:pt>
                <c:pt idx="11166">
                  <c:v>0</c:v>
                </c:pt>
                <c:pt idx="11167">
                  <c:v>0</c:v>
                </c:pt>
                <c:pt idx="11168">
                  <c:v>0</c:v>
                </c:pt>
                <c:pt idx="11169">
                  <c:v>0</c:v>
                </c:pt>
                <c:pt idx="11170">
                  <c:v>0</c:v>
                </c:pt>
                <c:pt idx="11171">
                  <c:v>0</c:v>
                </c:pt>
                <c:pt idx="11172">
                  <c:v>0</c:v>
                </c:pt>
                <c:pt idx="11173">
                  <c:v>0</c:v>
                </c:pt>
                <c:pt idx="11174">
                  <c:v>0</c:v>
                </c:pt>
                <c:pt idx="11175">
                  <c:v>0</c:v>
                </c:pt>
                <c:pt idx="11176">
                  <c:v>0</c:v>
                </c:pt>
                <c:pt idx="11177">
                  <c:v>0</c:v>
                </c:pt>
                <c:pt idx="11178">
                  <c:v>0</c:v>
                </c:pt>
                <c:pt idx="11179">
                  <c:v>0</c:v>
                </c:pt>
                <c:pt idx="11180">
                  <c:v>0</c:v>
                </c:pt>
                <c:pt idx="11181">
                  <c:v>0</c:v>
                </c:pt>
                <c:pt idx="11182">
                  <c:v>0</c:v>
                </c:pt>
                <c:pt idx="11183">
                  <c:v>0</c:v>
                </c:pt>
                <c:pt idx="11184">
                  <c:v>0</c:v>
                </c:pt>
                <c:pt idx="11185">
                  <c:v>0</c:v>
                </c:pt>
                <c:pt idx="11186">
                  <c:v>0</c:v>
                </c:pt>
                <c:pt idx="11187">
                  <c:v>0</c:v>
                </c:pt>
                <c:pt idx="11188">
                  <c:v>0</c:v>
                </c:pt>
                <c:pt idx="11189">
                  <c:v>0</c:v>
                </c:pt>
                <c:pt idx="11190">
                  <c:v>0</c:v>
                </c:pt>
                <c:pt idx="11191">
                  <c:v>0</c:v>
                </c:pt>
                <c:pt idx="11192">
                  <c:v>0</c:v>
                </c:pt>
                <c:pt idx="11193">
                  <c:v>0</c:v>
                </c:pt>
                <c:pt idx="11194">
                  <c:v>0</c:v>
                </c:pt>
                <c:pt idx="11195">
                  <c:v>0</c:v>
                </c:pt>
                <c:pt idx="11196">
                  <c:v>0</c:v>
                </c:pt>
                <c:pt idx="11197">
                  <c:v>0</c:v>
                </c:pt>
                <c:pt idx="11198">
                  <c:v>0</c:v>
                </c:pt>
                <c:pt idx="11199">
                  <c:v>0</c:v>
                </c:pt>
                <c:pt idx="11200">
                  <c:v>0</c:v>
                </c:pt>
                <c:pt idx="11201">
                  <c:v>0</c:v>
                </c:pt>
                <c:pt idx="11202">
                  <c:v>0</c:v>
                </c:pt>
                <c:pt idx="11203">
                  <c:v>0</c:v>
                </c:pt>
                <c:pt idx="11204">
                  <c:v>0</c:v>
                </c:pt>
                <c:pt idx="11205">
                  <c:v>0</c:v>
                </c:pt>
                <c:pt idx="11206">
                  <c:v>0</c:v>
                </c:pt>
                <c:pt idx="11207">
                  <c:v>0</c:v>
                </c:pt>
                <c:pt idx="11208">
                  <c:v>0</c:v>
                </c:pt>
                <c:pt idx="11209">
                  <c:v>0</c:v>
                </c:pt>
                <c:pt idx="11210">
                  <c:v>0</c:v>
                </c:pt>
                <c:pt idx="11211">
                  <c:v>0</c:v>
                </c:pt>
                <c:pt idx="11212">
                  <c:v>0</c:v>
                </c:pt>
                <c:pt idx="11213">
                  <c:v>0</c:v>
                </c:pt>
                <c:pt idx="11214">
                  <c:v>0</c:v>
                </c:pt>
                <c:pt idx="11215">
                  <c:v>0</c:v>
                </c:pt>
                <c:pt idx="11216">
                  <c:v>0</c:v>
                </c:pt>
                <c:pt idx="11217">
                  <c:v>0</c:v>
                </c:pt>
                <c:pt idx="11218">
                  <c:v>0</c:v>
                </c:pt>
                <c:pt idx="11219">
                  <c:v>0</c:v>
                </c:pt>
                <c:pt idx="11220">
                  <c:v>0</c:v>
                </c:pt>
                <c:pt idx="11221">
                  <c:v>0</c:v>
                </c:pt>
                <c:pt idx="11222">
                  <c:v>0</c:v>
                </c:pt>
                <c:pt idx="11223">
                  <c:v>0</c:v>
                </c:pt>
                <c:pt idx="11224">
                  <c:v>0</c:v>
                </c:pt>
                <c:pt idx="11225">
                  <c:v>0</c:v>
                </c:pt>
                <c:pt idx="11226">
                  <c:v>0</c:v>
                </c:pt>
                <c:pt idx="11227">
                  <c:v>0</c:v>
                </c:pt>
                <c:pt idx="11228">
                  <c:v>0</c:v>
                </c:pt>
                <c:pt idx="11229">
                  <c:v>0</c:v>
                </c:pt>
                <c:pt idx="11230">
                  <c:v>0</c:v>
                </c:pt>
                <c:pt idx="11231">
                  <c:v>0</c:v>
                </c:pt>
                <c:pt idx="11232">
                  <c:v>0</c:v>
                </c:pt>
                <c:pt idx="11233">
                  <c:v>0</c:v>
                </c:pt>
                <c:pt idx="11234">
                  <c:v>0</c:v>
                </c:pt>
                <c:pt idx="11235">
                  <c:v>0</c:v>
                </c:pt>
                <c:pt idx="11236">
                  <c:v>0</c:v>
                </c:pt>
                <c:pt idx="11237">
                  <c:v>0</c:v>
                </c:pt>
                <c:pt idx="11238">
                  <c:v>0</c:v>
                </c:pt>
                <c:pt idx="11239">
                  <c:v>0</c:v>
                </c:pt>
                <c:pt idx="11240">
                  <c:v>0</c:v>
                </c:pt>
                <c:pt idx="11241">
                  <c:v>0</c:v>
                </c:pt>
                <c:pt idx="11242">
                  <c:v>0</c:v>
                </c:pt>
                <c:pt idx="11243">
                  <c:v>0</c:v>
                </c:pt>
                <c:pt idx="11244">
                  <c:v>0</c:v>
                </c:pt>
                <c:pt idx="11245">
                  <c:v>0</c:v>
                </c:pt>
                <c:pt idx="11246">
                  <c:v>0</c:v>
                </c:pt>
                <c:pt idx="11247">
                  <c:v>0</c:v>
                </c:pt>
                <c:pt idx="11248">
                  <c:v>0</c:v>
                </c:pt>
                <c:pt idx="11249">
                  <c:v>0</c:v>
                </c:pt>
                <c:pt idx="11250">
                  <c:v>0</c:v>
                </c:pt>
                <c:pt idx="11251">
                  <c:v>0</c:v>
                </c:pt>
                <c:pt idx="11252">
                  <c:v>0</c:v>
                </c:pt>
                <c:pt idx="11253">
                  <c:v>0</c:v>
                </c:pt>
                <c:pt idx="11254">
                  <c:v>0</c:v>
                </c:pt>
                <c:pt idx="11255">
                  <c:v>0</c:v>
                </c:pt>
                <c:pt idx="11256">
                  <c:v>0</c:v>
                </c:pt>
                <c:pt idx="11257">
                  <c:v>0</c:v>
                </c:pt>
                <c:pt idx="11258">
                  <c:v>0</c:v>
                </c:pt>
                <c:pt idx="11259">
                  <c:v>0</c:v>
                </c:pt>
                <c:pt idx="11260">
                  <c:v>0</c:v>
                </c:pt>
                <c:pt idx="11261">
                  <c:v>0</c:v>
                </c:pt>
                <c:pt idx="11262">
                  <c:v>0</c:v>
                </c:pt>
                <c:pt idx="11263">
                  <c:v>0</c:v>
                </c:pt>
                <c:pt idx="11264">
                  <c:v>0</c:v>
                </c:pt>
                <c:pt idx="11265">
                  <c:v>0</c:v>
                </c:pt>
                <c:pt idx="11266">
                  <c:v>0</c:v>
                </c:pt>
                <c:pt idx="11267">
                  <c:v>0</c:v>
                </c:pt>
                <c:pt idx="11268">
                  <c:v>0</c:v>
                </c:pt>
                <c:pt idx="11269">
                  <c:v>0</c:v>
                </c:pt>
                <c:pt idx="11270">
                  <c:v>0</c:v>
                </c:pt>
                <c:pt idx="11271">
                  <c:v>0</c:v>
                </c:pt>
                <c:pt idx="11272">
                  <c:v>0</c:v>
                </c:pt>
                <c:pt idx="11273">
                  <c:v>0</c:v>
                </c:pt>
                <c:pt idx="11274">
                  <c:v>0</c:v>
                </c:pt>
                <c:pt idx="11275">
                  <c:v>0</c:v>
                </c:pt>
                <c:pt idx="11276">
                  <c:v>0</c:v>
                </c:pt>
                <c:pt idx="11277">
                  <c:v>0</c:v>
                </c:pt>
                <c:pt idx="11278">
                  <c:v>0</c:v>
                </c:pt>
                <c:pt idx="11279">
                  <c:v>0</c:v>
                </c:pt>
                <c:pt idx="11280">
                  <c:v>0</c:v>
                </c:pt>
                <c:pt idx="11281">
                  <c:v>0</c:v>
                </c:pt>
                <c:pt idx="11282">
                  <c:v>0</c:v>
                </c:pt>
                <c:pt idx="11283">
                  <c:v>0</c:v>
                </c:pt>
                <c:pt idx="11284">
                  <c:v>0</c:v>
                </c:pt>
                <c:pt idx="11285">
                  <c:v>0</c:v>
                </c:pt>
                <c:pt idx="11286">
                  <c:v>0</c:v>
                </c:pt>
                <c:pt idx="11287">
                  <c:v>0</c:v>
                </c:pt>
                <c:pt idx="11288">
                  <c:v>0</c:v>
                </c:pt>
                <c:pt idx="11289">
                  <c:v>0</c:v>
                </c:pt>
                <c:pt idx="11290">
                  <c:v>0</c:v>
                </c:pt>
                <c:pt idx="11291">
                  <c:v>0</c:v>
                </c:pt>
                <c:pt idx="11292">
                  <c:v>0</c:v>
                </c:pt>
                <c:pt idx="11293">
                  <c:v>0</c:v>
                </c:pt>
                <c:pt idx="11294">
                  <c:v>0</c:v>
                </c:pt>
                <c:pt idx="11295">
                  <c:v>0</c:v>
                </c:pt>
                <c:pt idx="11296">
                  <c:v>0</c:v>
                </c:pt>
                <c:pt idx="11297">
                  <c:v>0</c:v>
                </c:pt>
                <c:pt idx="11298">
                  <c:v>0</c:v>
                </c:pt>
                <c:pt idx="11299">
                  <c:v>0</c:v>
                </c:pt>
                <c:pt idx="11300">
                  <c:v>0</c:v>
                </c:pt>
                <c:pt idx="11301">
                  <c:v>0</c:v>
                </c:pt>
                <c:pt idx="11302">
                  <c:v>0</c:v>
                </c:pt>
                <c:pt idx="11303">
                  <c:v>0</c:v>
                </c:pt>
                <c:pt idx="11304">
                  <c:v>0</c:v>
                </c:pt>
                <c:pt idx="11305">
                  <c:v>0</c:v>
                </c:pt>
                <c:pt idx="11306">
                  <c:v>0</c:v>
                </c:pt>
                <c:pt idx="11307">
                  <c:v>0</c:v>
                </c:pt>
                <c:pt idx="11308">
                  <c:v>0</c:v>
                </c:pt>
                <c:pt idx="11309">
                  <c:v>0</c:v>
                </c:pt>
                <c:pt idx="11310">
                  <c:v>0</c:v>
                </c:pt>
                <c:pt idx="11311">
                  <c:v>0</c:v>
                </c:pt>
                <c:pt idx="11312">
                  <c:v>0</c:v>
                </c:pt>
                <c:pt idx="11313">
                  <c:v>0</c:v>
                </c:pt>
                <c:pt idx="11314">
                  <c:v>0</c:v>
                </c:pt>
                <c:pt idx="11315">
                  <c:v>0</c:v>
                </c:pt>
                <c:pt idx="11316">
                  <c:v>0</c:v>
                </c:pt>
                <c:pt idx="11317">
                  <c:v>0</c:v>
                </c:pt>
                <c:pt idx="11318">
                  <c:v>0</c:v>
                </c:pt>
                <c:pt idx="11319">
                  <c:v>0</c:v>
                </c:pt>
                <c:pt idx="11320">
                  <c:v>0</c:v>
                </c:pt>
                <c:pt idx="11321">
                  <c:v>0</c:v>
                </c:pt>
                <c:pt idx="11322">
                  <c:v>0</c:v>
                </c:pt>
                <c:pt idx="11323">
                  <c:v>0</c:v>
                </c:pt>
                <c:pt idx="11324">
                  <c:v>0</c:v>
                </c:pt>
                <c:pt idx="11325">
                  <c:v>0</c:v>
                </c:pt>
                <c:pt idx="11326">
                  <c:v>0</c:v>
                </c:pt>
                <c:pt idx="11327">
                  <c:v>0</c:v>
                </c:pt>
                <c:pt idx="11328">
                  <c:v>0</c:v>
                </c:pt>
                <c:pt idx="11329">
                  <c:v>0</c:v>
                </c:pt>
                <c:pt idx="11330">
                  <c:v>0</c:v>
                </c:pt>
                <c:pt idx="11331">
                  <c:v>0</c:v>
                </c:pt>
                <c:pt idx="11332">
                  <c:v>0</c:v>
                </c:pt>
                <c:pt idx="11333">
                  <c:v>0</c:v>
                </c:pt>
                <c:pt idx="11334">
                  <c:v>0</c:v>
                </c:pt>
                <c:pt idx="11335">
                  <c:v>0</c:v>
                </c:pt>
                <c:pt idx="11336">
                  <c:v>0</c:v>
                </c:pt>
                <c:pt idx="11337">
                  <c:v>0</c:v>
                </c:pt>
                <c:pt idx="11338">
                  <c:v>0</c:v>
                </c:pt>
                <c:pt idx="11339">
                  <c:v>0</c:v>
                </c:pt>
                <c:pt idx="11340">
                  <c:v>0</c:v>
                </c:pt>
                <c:pt idx="11341">
                  <c:v>0</c:v>
                </c:pt>
                <c:pt idx="11342">
                  <c:v>0</c:v>
                </c:pt>
                <c:pt idx="11343">
                  <c:v>0</c:v>
                </c:pt>
                <c:pt idx="11344">
                  <c:v>0</c:v>
                </c:pt>
                <c:pt idx="11345">
                  <c:v>0</c:v>
                </c:pt>
                <c:pt idx="11346">
                  <c:v>0</c:v>
                </c:pt>
                <c:pt idx="11347">
                  <c:v>0</c:v>
                </c:pt>
                <c:pt idx="11348">
                  <c:v>0</c:v>
                </c:pt>
                <c:pt idx="11349">
                  <c:v>0</c:v>
                </c:pt>
                <c:pt idx="11350">
                  <c:v>0</c:v>
                </c:pt>
                <c:pt idx="11351">
                  <c:v>0</c:v>
                </c:pt>
                <c:pt idx="11352">
                  <c:v>0</c:v>
                </c:pt>
                <c:pt idx="11353">
                  <c:v>0</c:v>
                </c:pt>
                <c:pt idx="11354">
                  <c:v>0</c:v>
                </c:pt>
                <c:pt idx="11355">
                  <c:v>0</c:v>
                </c:pt>
                <c:pt idx="11356">
                  <c:v>0</c:v>
                </c:pt>
                <c:pt idx="11357">
                  <c:v>0</c:v>
                </c:pt>
                <c:pt idx="11358">
                  <c:v>0</c:v>
                </c:pt>
                <c:pt idx="11359">
                  <c:v>0</c:v>
                </c:pt>
                <c:pt idx="11360">
                  <c:v>0</c:v>
                </c:pt>
                <c:pt idx="11361">
                  <c:v>0</c:v>
                </c:pt>
                <c:pt idx="11362">
                  <c:v>0</c:v>
                </c:pt>
                <c:pt idx="11363">
                  <c:v>0</c:v>
                </c:pt>
                <c:pt idx="11364">
                  <c:v>0</c:v>
                </c:pt>
                <c:pt idx="11365">
                  <c:v>0</c:v>
                </c:pt>
                <c:pt idx="11366">
                  <c:v>0</c:v>
                </c:pt>
                <c:pt idx="11367">
                  <c:v>0</c:v>
                </c:pt>
                <c:pt idx="11368">
                  <c:v>0</c:v>
                </c:pt>
                <c:pt idx="11369">
                  <c:v>0</c:v>
                </c:pt>
                <c:pt idx="11370">
                  <c:v>0</c:v>
                </c:pt>
                <c:pt idx="11371">
                  <c:v>0</c:v>
                </c:pt>
                <c:pt idx="11372">
                  <c:v>0</c:v>
                </c:pt>
                <c:pt idx="11373">
                  <c:v>0</c:v>
                </c:pt>
                <c:pt idx="11374">
                  <c:v>0</c:v>
                </c:pt>
                <c:pt idx="11375">
                  <c:v>0</c:v>
                </c:pt>
                <c:pt idx="11376">
                  <c:v>0</c:v>
                </c:pt>
                <c:pt idx="11377">
                  <c:v>0</c:v>
                </c:pt>
                <c:pt idx="11378">
                  <c:v>0</c:v>
                </c:pt>
                <c:pt idx="11379">
                  <c:v>0</c:v>
                </c:pt>
                <c:pt idx="11380">
                  <c:v>0</c:v>
                </c:pt>
                <c:pt idx="11381">
                  <c:v>0</c:v>
                </c:pt>
                <c:pt idx="11382">
                  <c:v>0</c:v>
                </c:pt>
                <c:pt idx="11383">
                  <c:v>0</c:v>
                </c:pt>
                <c:pt idx="11384">
                  <c:v>0</c:v>
                </c:pt>
                <c:pt idx="11385">
                  <c:v>0</c:v>
                </c:pt>
                <c:pt idx="11386">
                  <c:v>0</c:v>
                </c:pt>
                <c:pt idx="11387">
                  <c:v>0</c:v>
                </c:pt>
                <c:pt idx="11388">
                  <c:v>0</c:v>
                </c:pt>
                <c:pt idx="11389">
                  <c:v>0</c:v>
                </c:pt>
                <c:pt idx="11390">
                  <c:v>0</c:v>
                </c:pt>
                <c:pt idx="11391">
                  <c:v>0</c:v>
                </c:pt>
                <c:pt idx="11392">
                  <c:v>0</c:v>
                </c:pt>
                <c:pt idx="11393">
                  <c:v>0</c:v>
                </c:pt>
                <c:pt idx="11394">
                  <c:v>0</c:v>
                </c:pt>
                <c:pt idx="11395">
                  <c:v>0</c:v>
                </c:pt>
                <c:pt idx="11396">
                  <c:v>0</c:v>
                </c:pt>
                <c:pt idx="11397">
                  <c:v>0</c:v>
                </c:pt>
                <c:pt idx="11398">
                  <c:v>0</c:v>
                </c:pt>
                <c:pt idx="11399">
                  <c:v>0</c:v>
                </c:pt>
                <c:pt idx="11400">
                  <c:v>0</c:v>
                </c:pt>
                <c:pt idx="11401">
                  <c:v>0</c:v>
                </c:pt>
                <c:pt idx="11402">
                  <c:v>0</c:v>
                </c:pt>
                <c:pt idx="11403">
                  <c:v>0</c:v>
                </c:pt>
                <c:pt idx="11404">
                  <c:v>0</c:v>
                </c:pt>
                <c:pt idx="11405">
                  <c:v>0</c:v>
                </c:pt>
                <c:pt idx="11406">
                  <c:v>0</c:v>
                </c:pt>
                <c:pt idx="11407">
                  <c:v>0</c:v>
                </c:pt>
                <c:pt idx="11408">
                  <c:v>0</c:v>
                </c:pt>
                <c:pt idx="11409">
                  <c:v>0</c:v>
                </c:pt>
                <c:pt idx="11410">
                  <c:v>0</c:v>
                </c:pt>
                <c:pt idx="11411">
                  <c:v>0</c:v>
                </c:pt>
                <c:pt idx="11412">
                  <c:v>0</c:v>
                </c:pt>
                <c:pt idx="11413">
                  <c:v>0</c:v>
                </c:pt>
                <c:pt idx="11414">
                  <c:v>0</c:v>
                </c:pt>
                <c:pt idx="11415">
                  <c:v>0</c:v>
                </c:pt>
                <c:pt idx="11416">
                  <c:v>0</c:v>
                </c:pt>
                <c:pt idx="11417">
                  <c:v>0</c:v>
                </c:pt>
                <c:pt idx="11418">
                  <c:v>0</c:v>
                </c:pt>
                <c:pt idx="11419">
                  <c:v>0</c:v>
                </c:pt>
                <c:pt idx="11420">
                  <c:v>0</c:v>
                </c:pt>
                <c:pt idx="11421">
                  <c:v>0</c:v>
                </c:pt>
                <c:pt idx="11422">
                  <c:v>0</c:v>
                </c:pt>
                <c:pt idx="11423">
                  <c:v>0</c:v>
                </c:pt>
                <c:pt idx="11424">
                  <c:v>0</c:v>
                </c:pt>
                <c:pt idx="11425">
                  <c:v>0</c:v>
                </c:pt>
                <c:pt idx="11426">
                  <c:v>0</c:v>
                </c:pt>
                <c:pt idx="11427">
                  <c:v>0</c:v>
                </c:pt>
                <c:pt idx="11428">
                  <c:v>0</c:v>
                </c:pt>
                <c:pt idx="11429">
                  <c:v>0</c:v>
                </c:pt>
                <c:pt idx="11430">
                  <c:v>0</c:v>
                </c:pt>
                <c:pt idx="11431">
                  <c:v>0</c:v>
                </c:pt>
                <c:pt idx="11432">
                  <c:v>0</c:v>
                </c:pt>
                <c:pt idx="11433">
                  <c:v>0</c:v>
                </c:pt>
                <c:pt idx="11434">
                  <c:v>0</c:v>
                </c:pt>
                <c:pt idx="11435">
                  <c:v>0</c:v>
                </c:pt>
                <c:pt idx="11436">
                  <c:v>0</c:v>
                </c:pt>
                <c:pt idx="11437">
                  <c:v>0</c:v>
                </c:pt>
                <c:pt idx="11438">
                  <c:v>0</c:v>
                </c:pt>
                <c:pt idx="11439">
                  <c:v>0</c:v>
                </c:pt>
                <c:pt idx="11440">
                  <c:v>0</c:v>
                </c:pt>
                <c:pt idx="11441">
                  <c:v>0</c:v>
                </c:pt>
                <c:pt idx="11442">
                  <c:v>0</c:v>
                </c:pt>
                <c:pt idx="11443">
                  <c:v>0</c:v>
                </c:pt>
                <c:pt idx="11444">
                  <c:v>0</c:v>
                </c:pt>
                <c:pt idx="11445">
                  <c:v>0</c:v>
                </c:pt>
                <c:pt idx="11446">
                  <c:v>0</c:v>
                </c:pt>
                <c:pt idx="11447">
                  <c:v>0</c:v>
                </c:pt>
                <c:pt idx="11448">
                  <c:v>0</c:v>
                </c:pt>
                <c:pt idx="11449">
                  <c:v>0</c:v>
                </c:pt>
                <c:pt idx="11450">
                  <c:v>0</c:v>
                </c:pt>
                <c:pt idx="11451">
                  <c:v>0</c:v>
                </c:pt>
                <c:pt idx="11452">
                  <c:v>0</c:v>
                </c:pt>
                <c:pt idx="11453">
                  <c:v>0</c:v>
                </c:pt>
                <c:pt idx="11454">
                  <c:v>0</c:v>
                </c:pt>
                <c:pt idx="11455">
                  <c:v>0</c:v>
                </c:pt>
                <c:pt idx="11456">
                  <c:v>0</c:v>
                </c:pt>
                <c:pt idx="11457">
                  <c:v>0</c:v>
                </c:pt>
                <c:pt idx="11458">
                  <c:v>0</c:v>
                </c:pt>
                <c:pt idx="11459">
                  <c:v>0</c:v>
                </c:pt>
                <c:pt idx="11460">
                  <c:v>0</c:v>
                </c:pt>
                <c:pt idx="11461">
                  <c:v>0</c:v>
                </c:pt>
                <c:pt idx="11462">
                  <c:v>0</c:v>
                </c:pt>
                <c:pt idx="11463">
                  <c:v>0</c:v>
                </c:pt>
                <c:pt idx="11464">
                  <c:v>0</c:v>
                </c:pt>
                <c:pt idx="11465">
                  <c:v>0</c:v>
                </c:pt>
                <c:pt idx="11466">
                  <c:v>0</c:v>
                </c:pt>
                <c:pt idx="11467">
                  <c:v>0</c:v>
                </c:pt>
                <c:pt idx="11468">
                  <c:v>0</c:v>
                </c:pt>
                <c:pt idx="11469">
                  <c:v>0</c:v>
                </c:pt>
                <c:pt idx="11470">
                  <c:v>0</c:v>
                </c:pt>
                <c:pt idx="11471">
                  <c:v>0</c:v>
                </c:pt>
                <c:pt idx="11472">
                  <c:v>0</c:v>
                </c:pt>
                <c:pt idx="11473">
                  <c:v>0</c:v>
                </c:pt>
                <c:pt idx="11474">
                  <c:v>0</c:v>
                </c:pt>
                <c:pt idx="11475">
                  <c:v>0</c:v>
                </c:pt>
                <c:pt idx="11476">
                  <c:v>0</c:v>
                </c:pt>
                <c:pt idx="11477">
                  <c:v>0</c:v>
                </c:pt>
                <c:pt idx="11478">
                  <c:v>0</c:v>
                </c:pt>
                <c:pt idx="11479">
                  <c:v>0</c:v>
                </c:pt>
                <c:pt idx="11480">
                  <c:v>0</c:v>
                </c:pt>
                <c:pt idx="11481">
                  <c:v>0</c:v>
                </c:pt>
                <c:pt idx="11482">
                  <c:v>0</c:v>
                </c:pt>
                <c:pt idx="11483">
                  <c:v>0</c:v>
                </c:pt>
                <c:pt idx="11484">
                  <c:v>0</c:v>
                </c:pt>
                <c:pt idx="11485">
                  <c:v>0</c:v>
                </c:pt>
                <c:pt idx="11486">
                  <c:v>0</c:v>
                </c:pt>
                <c:pt idx="11487">
                  <c:v>0</c:v>
                </c:pt>
                <c:pt idx="11488">
                  <c:v>0</c:v>
                </c:pt>
                <c:pt idx="11489">
                  <c:v>0</c:v>
                </c:pt>
                <c:pt idx="11490">
                  <c:v>0</c:v>
                </c:pt>
                <c:pt idx="11491">
                  <c:v>0</c:v>
                </c:pt>
                <c:pt idx="11492">
                  <c:v>0</c:v>
                </c:pt>
                <c:pt idx="11493">
                  <c:v>0</c:v>
                </c:pt>
                <c:pt idx="11494">
                  <c:v>0</c:v>
                </c:pt>
                <c:pt idx="11495">
                  <c:v>0</c:v>
                </c:pt>
                <c:pt idx="11496">
                  <c:v>0</c:v>
                </c:pt>
                <c:pt idx="11497">
                  <c:v>0</c:v>
                </c:pt>
                <c:pt idx="11498">
                  <c:v>0</c:v>
                </c:pt>
                <c:pt idx="11499">
                  <c:v>0</c:v>
                </c:pt>
                <c:pt idx="11500">
                  <c:v>0</c:v>
                </c:pt>
                <c:pt idx="11501">
                  <c:v>0</c:v>
                </c:pt>
                <c:pt idx="11502">
                  <c:v>0</c:v>
                </c:pt>
                <c:pt idx="11503">
                  <c:v>0</c:v>
                </c:pt>
                <c:pt idx="11504">
                  <c:v>0</c:v>
                </c:pt>
                <c:pt idx="11505">
                  <c:v>0</c:v>
                </c:pt>
                <c:pt idx="11506">
                  <c:v>0</c:v>
                </c:pt>
                <c:pt idx="11507">
                  <c:v>0</c:v>
                </c:pt>
                <c:pt idx="11508">
                  <c:v>0</c:v>
                </c:pt>
                <c:pt idx="11509">
                  <c:v>0</c:v>
                </c:pt>
                <c:pt idx="11510">
                  <c:v>0</c:v>
                </c:pt>
                <c:pt idx="11511">
                  <c:v>0</c:v>
                </c:pt>
                <c:pt idx="11512">
                  <c:v>0</c:v>
                </c:pt>
                <c:pt idx="11513">
                  <c:v>0</c:v>
                </c:pt>
                <c:pt idx="11514">
                  <c:v>0</c:v>
                </c:pt>
                <c:pt idx="11515">
                  <c:v>0</c:v>
                </c:pt>
                <c:pt idx="11516">
                  <c:v>0</c:v>
                </c:pt>
                <c:pt idx="11517">
                  <c:v>0</c:v>
                </c:pt>
                <c:pt idx="11518">
                  <c:v>0</c:v>
                </c:pt>
                <c:pt idx="11519">
                  <c:v>0</c:v>
                </c:pt>
                <c:pt idx="11520">
                  <c:v>0</c:v>
                </c:pt>
                <c:pt idx="11521">
                  <c:v>0</c:v>
                </c:pt>
                <c:pt idx="11522">
                  <c:v>0</c:v>
                </c:pt>
                <c:pt idx="11523">
                  <c:v>0</c:v>
                </c:pt>
                <c:pt idx="11524">
                  <c:v>0</c:v>
                </c:pt>
                <c:pt idx="11525">
                  <c:v>0</c:v>
                </c:pt>
                <c:pt idx="11526">
                  <c:v>0</c:v>
                </c:pt>
                <c:pt idx="11527">
                  <c:v>0</c:v>
                </c:pt>
                <c:pt idx="11528">
                  <c:v>0</c:v>
                </c:pt>
                <c:pt idx="11529">
                  <c:v>0</c:v>
                </c:pt>
                <c:pt idx="11530">
                  <c:v>0</c:v>
                </c:pt>
                <c:pt idx="11531">
                  <c:v>0</c:v>
                </c:pt>
                <c:pt idx="11532">
                  <c:v>0</c:v>
                </c:pt>
                <c:pt idx="11533">
                  <c:v>0</c:v>
                </c:pt>
                <c:pt idx="11534">
                  <c:v>0</c:v>
                </c:pt>
                <c:pt idx="11535">
                  <c:v>0</c:v>
                </c:pt>
                <c:pt idx="11536">
                  <c:v>0</c:v>
                </c:pt>
                <c:pt idx="11537">
                  <c:v>0</c:v>
                </c:pt>
                <c:pt idx="11538">
                  <c:v>0</c:v>
                </c:pt>
                <c:pt idx="11539">
                  <c:v>0</c:v>
                </c:pt>
                <c:pt idx="11540">
                  <c:v>0</c:v>
                </c:pt>
                <c:pt idx="11541">
                  <c:v>0</c:v>
                </c:pt>
                <c:pt idx="11542">
                  <c:v>0</c:v>
                </c:pt>
                <c:pt idx="11543">
                  <c:v>0</c:v>
                </c:pt>
                <c:pt idx="11544">
                  <c:v>0</c:v>
                </c:pt>
                <c:pt idx="11545">
                  <c:v>0</c:v>
                </c:pt>
                <c:pt idx="11546">
                  <c:v>0</c:v>
                </c:pt>
                <c:pt idx="11547">
                  <c:v>0</c:v>
                </c:pt>
                <c:pt idx="11548">
                  <c:v>0</c:v>
                </c:pt>
                <c:pt idx="11549">
                  <c:v>0</c:v>
                </c:pt>
                <c:pt idx="11550">
                  <c:v>0</c:v>
                </c:pt>
                <c:pt idx="11551">
                  <c:v>0</c:v>
                </c:pt>
                <c:pt idx="11552">
                  <c:v>0</c:v>
                </c:pt>
                <c:pt idx="11553">
                  <c:v>0</c:v>
                </c:pt>
                <c:pt idx="11554">
                  <c:v>0</c:v>
                </c:pt>
                <c:pt idx="11555">
                  <c:v>0</c:v>
                </c:pt>
                <c:pt idx="11556">
                  <c:v>0</c:v>
                </c:pt>
                <c:pt idx="11557">
                  <c:v>0</c:v>
                </c:pt>
                <c:pt idx="11558">
                  <c:v>0</c:v>
                </c:pt>
                <c:pt idx="11559">
                  <c:v>0</c:v>
                </c:pt>
                <c:pt idx="11560">
                  <c:v>0</c:v>
                </c:pt>
                <c:pt idx="11561">
                  <c:v>0</c:v>
                </c:pt>
                <c:pt idx="11562">
                  <c:v>0</c:v>
                </c:pt>
                <c:pt idx="11563">
                  <c:v>0</c:v>
                </c:pt>
                <c:pt idx="11564">
                  <c:v>0</c:v>
                </c:pt>
                <c:pt idx="11565">
                  <c:v>0</c:v>
                </c:pt>
                <c:pt idx="11566">
                  <c:v>0</c:v>
                </c:pt>
                <c:pt idx="11567">
                  <c:v>0</c:v>
                </c:pt>
                <c:pt idx="11568">
                  <c:v>0</c:v>
                </c:pt>
                <c:pt idx="11569">
                  <c:v>0</c:v>
                </c:pt>
                <c:pt idx="11570">
                  <c:v>0</c:v>
                </c:pt>
                <c:pt idx="11571">
                  <c:v>0</c:v>
                </c:pt>
                <c:pt idx="11572">
                  <c:v>0</c:v>
                </c:pt>
                <c:pt idx="11573">
                  <c:v>0</c:v>
                </c:pt>
                <c:pt idx="11574">
                  <c:v>0</c:v>
                </c:pt>
                <c:pt idx="11575">
                  <c:v>0</c:v>
                </c:pt>
                <c:pt idx="11576">
                  <c:v>0</c:v>
                </c:pt>
                <c:pt idx="11577">
                  <c:v>0</c:v>
                </c:pt>
                <c:pt idx="11578">
                  <c:v>0</c:v>
                </c:pt>
                <c:pt idx="11579">
                  <c:v>0</c:v>
                </c:pt>
                <c:pt idx="11580">
                  <c:v>0</c:v>
                </c:pt>
                <c:pt idx="11581">
                  <c:v>0</c:v>
                </c:pt>
                <c:pt idx="11582">
                  <c:v>0</c:v>
                </c:pt>
                <c:pt idx="11583">
                  <c:v>0</c:v>
                </c:pt>
                <c:pt idx="11584">
                  <c:v>0</c:v>
                </c:pt>
                <c:pt idx="11585">
                  <c:v>0</c:v>
                </c:pt>
                <c:pt idx="11586">
                  <c:v>0</c:v>
                </c:pt>
                <c:pt idx="11587">
                  <c:v>0</c:v>
                </c:pt>
                <c:pt idx="11588">
                  <c:v>0</c:v>
                </c:pt>
                <c:pt idx="11589">
                  <c:v>0</c:v>
                </c:pt>
                <c:pt idx="11590">
                  <c:v>0</c:v>
                </c:pt>
                <c:pt idx="11591">
                  <c:v>0</c:v>
                </c:pt>
                <c:pt idx="11592">
                  <c:v>0</c:v>
                </c:pt>
                <c:pt idx="11593">
                  <c:v>0</c:v>
                </c:pt>
                <c:pt idx="11594">
                  <c:v>0</c:v>
                </c:pt>
                <c:pt idx="11595">
                  <c:v>0</c:v>
                </c:pt>
                <c:pt idx="11596">
                  <c:v>0</c:v>
                </c:pt>
                <c:pt idx="11597">
                  <c:v>0</c:v>
                </c:pt>
                <c:pt idx="11598">
                  <c:v>0</c:v>
                </c:pt>
                <c:pt idx="11599">
                  <c:v>0</c:v>
                </c:pt>
                <c:pt idx="11600">
                  <c:v>0</c:v>
                </c:pt>
                <c:pt idx="11601">
                  <c:v>0</c:v>
                </c:pt>
                <c:pt idx="11602">
                  <c:v>0</c:v>
                </c:pt>
                <c:pt idx="11603">
                  <c:v>0</c:v>
                </c:pt>
                <c:pt idx="11604">
                  <c:v>0</c:v>
                </c:pt>
                <c:pt idx="11605">
                  <c:v>0</c:v>
                </c:pt>
                <c:pt idx="11606">
                  <c:v>0</c:v>
                </c:pt>
                <c:pt idx="11607">
                  <c:v>0</c:v>
                </c:pt>
                <c:pt idx="11608">
                  <c:v>0</c:v>
                </c:pt>
                <c:pt idx="11609">
                  <c:v>0</c:v>
                </c:pt>
                <c:pt idx="11610">
                  <c:v>0</c:v>
                </c:pt>
                <c:pt idx="11611">
                  <c:v>0</c:v>
                </c:pt>
                <c:pt idx="11612">
                  <c:v>0</c:v>
                </c:pt>
                <c:pt idx="11613">
                  <c:v>0</c:v>
                </c:pt>
                <c:pt idx="11614">
                  <c:v>0</c:v>
                </c:pt>
                <c:pt idx="11615">
                  <c:v>0</c:v>
                </c:pt>
                <c:pt idx="11616">
                  <c:v>0</c:v>
                </c:pt>
                <c:pt idx="11617">
                  <c:v>0</c:v>
                </c:pt>
                <c:pt idx="11618">
                  <c:v>0</c:v>
                </c:pt>
                <c:pt idx="11619">
                  <c:v>0</c:v>
                </c:pt>
                <c:pt idx="11620">
                  <c:v>0</c:v>
                </c:pt>
                <c:pt idx="11621">
                  <c:v>0</c:v>
                </c:pt>
                <c:pt idx="11622">
                  <c:v>0</c:v>
                </c:pt>
                <c:pt idx="11623">
                  <c:v>0</c:v>
                </c:pt>
                <c:pt idx="11624">
                  <c:v>0</c:v>
                </c:pt>
                <c:pt idx="11625">
                  <c:v>0</c:v>
                </c:pt>
                <c:pt idx="11626">
                  <c:v>0</c:v>
                </c:pt>
                <c:pt idx="11627">
                  <c:v>0</c:v>
                </c:pt>
                <c:pt idx="11628">
                  <c:v>0</c:v>
                </c:pt>
                <c:pt idx="11629">
                  <c:v>0</c:v>
                </c:pt>
                <c:pt idx="11630">
                  <c:v>0</c:v>
                </c:pt>
                <c:pt idx="11631">
                  <c:v>0</c:v>
                </c:pt>
                <c:pt idx="11632">
                  <c:v>0</c:v>
                </c:pt>
                <c:pt idx="11633">
                  <c:v>0</c:v>
                </c:pt>
                <c:pt idx="11634">
                  <c:v>0</c:v>
                </c:pt>
                <c:pt idx="11635">
                  <c:v>0</c:v>
                </c:pt>
                <c:pt idx="11636">
                  <c:v>0</c:v>
                </c:pt>
                <c:pt idx="11637">
                  <c:v>0</c:v>
                </c:pt>
                <c:pt idx="11638">
                  <c:v>0</c:v>
                </c:pt>
                <c:pt idx="11639">
                  <c:v>0</c:v>
                </c:pt>
                <c:pt idx="11640">
                  <c:v>0</c:v>
                </c:pt>
                <c:pt idx="11641">
                  <c:v>0</c:v>
                </c:pt>
                <c:pt idx="11642">
                  <c:v>0</c:v>
                </c:pt>
                <c:pt idx="11643">
                  <c:v>0</c:v>
                </c:pt>
                <c:pt idx="11644">
                  <c:v>0</c:v>
                </c:pt>
                <c:pt idx="11645">
                  <c:v>0</c:v>
                </c:pt>
                <c:pt idx="11646">
                  <c:v>0</c:v>
                </c:pt>
                <c:pt idx="11647">
                  <c:v>0</c:v>
                </c:pt>
                <c:pt idx="11648">
                  <c:v>0</c:v>
                </c:pt>
                <c:pt idx="11649">
                  <c:v>0</c:v>
                </c:pt>
                <c:pt idx="11650">
                  <c:v>0</c:v>
                </c:pt>
                <c:pt idx="11651">
                  <c:v>0</c:v>
                </c:pt>
                <c:pt idx="11652">
                  <c:v>0</c:v>
                </c:pt>
                <c:pt idx="11653">
                  <c:v>0</c:v>
                </c:pt>
                <c:pt idx="11654">
                  <c:v>0</c:v>
                </c:pt>
                <c:pt idx="11655">
                  <c:v>0</c:v>
                </c:pt>
                <c:pt idx="11656">
                  <c:v>0</c:v>
                </c:pt>
                <c:pt idx="11657">
                  <c:v>0</c:v>
                </c:pt>
                <c:pt idx="11658">
                  <c:v>0</c:v>
                </c:pt>
                <c:pt idx="11659">
                  <c:v>0</c:v>
                </c:pt>
                <c:pt idx="11660">
                  <c:v>0</c:v>
                </c:pt>
                <c:pt idx="11661">
                  <c:v>0</c:v>
                </c:pt>
                <c:pt idx="11662">
                  <c:v>0</c:v>
                </c:pt>
                <c:pt idx="11663">
                  <c:v>0</c:v>
                </c:pt>
                <c:pt idx="11664">
                  <c:v>0</c:v>
                </c:pt>
                <c:pt idx="11665">
                  <c:v>0</c:v>
                </c:pt>
                <c:pt idx="11666">
                  <c:v>0</c:v>
                </c:pt>
                <c:pt idx="11667">
                  <c:v>0</c:v>
                </c:pt>
                <c:pt idx="11668">
                  <c:v>0</c:v>
                </c:pt>
                <c:pt idx="11669">
                  <c:v>0</c:v>
                </c:pt>
                <c:pt idx="11670">
                  <c:v>0</c:v>
                </c:pt>
                <c:pt idx="11671">
                  <c:v>0</c:v>
                </c:pt>
                <c:pt idx="11672">
                  <c:v>0</c:v>
                </c:pt>
                <c:pt idx="11673">
                  <c:v>0</c:v>
                </c:pt>
                <c:pt idx="11674">
                  <c:v>0</c:v>
                </c:pt>
                <c:pt idx="11675">
                  <c:v>0</c:v>
                </c:pt>
                <c:pt idx="11676">
                  <c:v>0</c:v>
                </c:pt>
                <c:pt idx="11677">
                  <c:v>0</c:v>
                </c:pt>
                <c:pt idx="11678">
                  <c:v>0</c:v>
                </c:pt>
                <c:pt idx="11679">
                  <c:v>0</c:v>
                </c:pt>
                <c:pt idx="11680">
                  <c:v>0</c:v>
                </c:pt>
                <c:pt idx="11681">
                  <c:v>0</c:v>
                </c:pt>
                <c:pt idx="11682">
                  <c:v>0</c:v>
                </c:pt>
                <c:pt idx="11683">
                  <c:v>0</c:v>
                </c:pt>
                <c:pt idx="11684">
                  <c:v>0</c:v>
                </c:pt>
                <c:pt idx="11685">
                  <c:v>0</c:v>
                </c:pt>
                <c:pt idx="11686">
                  <c:v>0</c:v>
                </c:pt>
                <c:pt idx="11687">
                  <c:v>0</c:v>
                </c:pt>
                <c:pt idx="11688">
                  <c:v>0</c:v>
                </c:pt>
                <c:pt idx="11689">
                  <c:v>0</c:v>
                </c:pt>
                <c:pt idx="11690">
                  <c:v>0</c:v>
                </c:pt>
                <c:pt idx="11691">
                  <c:v>0</c:v>
                </c:pt>
                <c:pt idx="11692">
                  <c:v>0</c:v>
                </c:pt>
                <c:pt idx="11693">
                  <c:v>0</c:v>
                </c:pt>
                <c:pt idx="11694">
                  <c:v>0</c:v>
                </c:pt>
                <c:pt idx="11695">
                  <c:v>0</c:v>
                </c:pt>
                <c:pt idx="11696">
                  <c:v>0</c:v>
                </c:pt>
                <c:pt idx="11697">
                  <c:v>0</c:v>
                </c:pt>
                <c:pt idx="11698">
                  <c:v>0</c:v>
                </c:pt>
                <c:pt idx="11699">
                  <c:v>0</c:v>
                </c:pt>
                <c:pt idx="11700">
                  <c:v>0</c:v>
                </c:pt>
                <c:pt idx="11701">
                  <c:v>0</c:v>
                </c:pt>
                <c:pt idx="11702">
                  <c:v>0</c:v>
                </c:pt>
                <c:pt idx="11703">
                  <c:v>0</c:v>
                </c:pt>
                <c:pt idx="11704">
                  <c:v>0</c:v>
                </c:pt>
                <c:pt idx="11705">
                  <c:v>0</c:v>
                </c:pt>
                <c:pt idx="11706">
                  <c:v>0</c:v>
                </c:pt>
                <c:pt idx="11707">
                  <c:v>0</c:v>
                </c:pt>
                <c:pt idx="11708">
                  <c:v>0</c:v>
                </c:pt>
                <c:pt idx="11709">
                  <c:v>0</c:v>
                </c:pt>
                <c:pt idx="11710">
                  <c:v>0</c:v>
                </c:pt>
                <c:pt idx="11711">
                  <c:v>0</c:v>
                </c:pt>
                <c:pt idx="11712">
                  <c:v>0</c:v>
                </c:pt>
                <c:pt idx="11713">
                  <c:v>0</c:v>
                </c:pt>
                <c:pt idx="11714">
                  <c:v>0</c:v>
                </c:pt>
                <c:pt idx="11715">
                  <c:v>0</c:v>
                </c:pt>
                <c:pt idx="11716">
                  <c:v>0</c:v>
                </c:pt>
                <c:pt idx="11717">
                  <c:v>0</c:v>
                </c:pt>
                <c:pt idx="11718">
                  <c:v>0</c:v>
                </c:pt>
                <c:pt idx="11719">
                  <c:v>0</c:v>
                </c:pt>
                <c:pt idx="11720">
                  <c:v>0</c:v>
                </c:pt>
                <c:pt idx="11721">
                  <c:v>0</c:v>
                </c:pt>
                <c:pt idx="11722">
                  <c:v>0</c:v>
                </c:pt>
                <c:pt idx="11723">
                  <c:v>0</c:v>
                </c:pt>
                <c:pt idx="11724">
                  <c:v>0</c:v>
                </c:pt>
                <c:pt idx="11725">
                  <c:v>0</c:v>
                </c:pt>
                <c:pt idx="11726">
                  <c:v>0</c:v>
                </c:pt>
                <c:pt idx="11727">
                  <c:v>0</c:v>
                </c:pt>
                <c:pt idx="11728">
                  <c:v>0</c:v>
                </c:pt>
                <c:pt idx="11729">
                  <c:v>0</c:v>
                </c:pt>
                <c:pt idx="11730">
                  <c:v>0</c:v>
                </c:pt>
                <c:pt idx="11731">
                  <c:v>0</c:v>
                </c:pt>
                <c:pt idx="11732">
                  <c:v>0</c:v>
                </c:pt>
                <c:pt idx="11733">
                  <c:v>0</c:v>
                </c:pt>
                <c:pt idx="11734">
                  <c:v>0</c:v>
                </c:pt>
                <c:pt idx="11735">
                  <c:v>0</c:v>
                </c:pt>
                <c:pt idx="11736">
                  <c:v>0</c:v>
                </c:pt>
                <c:pt idx="11737">
                  <c:v>0</c:v>
                </c:pt>
                <c:pt idx="11738">
                  <c:v>0</c:v>
                </c:pt>
                <c:pt idx="11739">
                  <c:v>0</c:v>
                </c:pt>
                <c:pt idx="11740">
                  <c:v>0</c:v>
                </c:pt>
                <c:pt idx="11741">
                  <c:v>0</c:v>
                </c:pt>
                <c:pt idx="11742">
                  <c:v>0</c:v>
                </c:pt>
                <c:pt idx="11743">
                  <c:v>0</c:v>
                </c:pt>
                <c:pt idx="11744">
                  <c:v>0</c:v>
                </c:pt>
                <c:pt idx="11745">
                  <c:v>0</c:v>
                </c:pt>
                <c:pt idx="11746">
                  <c:v>0</c:v>
                </c:pt>
                <c:pt idx="11747">
                  <c:v>0</c:v>
                </c:pt>
                <c:pt idx="11748">
                  <c:v>0</c:v>
                </c:pt>
                <c:pt idx="11749">
                  <c:v>0</c:v>
                </c:pt>
                <c:pt idx="11750">
                  <c:v>0</c:v>
                </c:pt>
                <c:pt idx="11751">
                  <c:v>0</c:v>
                </c:pt>
                <c:pt idx="11752">
                  <c:v>0</c:v>
                </c:pt>
                <c:pt idx="11753">
                  <c:v>0</c:v>
                </c:pt>
                <c:pt idx="11754">
                  <c:v>0</c:v>
                </c:pt>
                <c:pt idx="11755">
                  <c:v>0</c:v>
                </c:pt>
                <c:pt idx="11756">
                  <c:v>0</c:v>
                </c:pt>
                <c:pt idx="11757">
                  <c:v>0</c:v>
                </c:pt>
                <c:pt idx="11758">
                  <c:v>0</c:v>
                </c:pt>
                <c:pt idx="11759">
                  <c:v>0</c:v>
                </c:pt>
                <c:pt idx="11760">
                  <c:v>0</c:v>
                </c:pt>
                <c:pt idx="11761">
                  <c:v>0</c:v>
                </c:pt>
                <c:pt idx="11762">
                  <c:v>0</c:v>
                </c:pt>
                <c:pt idx="11763">
                  <c:v>0</c:v>
                </c:pt>
                <c:pt idx="11764">
                  <c:v>0</c:v>
                </c:pt>
                <c:pt idx="11765">
                  <c:v>0</c:v>
                </c:pt>
                <c:pt idx="11766">
                  <c:v>0</c:v>
                </c:pt>
                <c:pt idx="11767">
                  <c:v>0</c:v>
                </c:pt>
                <c:pt idx="11768">
                  <c:v>0</c:v>
                </c:pt>
                <c:pt idx="11769">
                  <c:v>0</c:v>
                </c:pt>
                <c:pt idx="11770">
                  <c:v>0</c:v>
                </c:pt>
                <c:pt idx="11771">
                  <c:v>0</c:v>
                </c:pt>
                <c:pt idx="11772">
                  <c:v>0</c:v>
                </c:pt>
                <c:pt idx="11773">
                  <c:v>0</c:v>
                </c:pt>
                <c:pt idx="11774">
                  <c:v>0</c:v>
                </c:pt>
                <c:pt idx="11775">
                  <c:v>0</c:v>
                </c:pt>
                <c:pt idx="11776">
                  <c:v>0</c:v>
                </c:pt>
                <c:pt idx="11777">
                  <c:v>0</c:v>
                </c:pt>
                <c:pt idx="11778">
                  <c:v>0</c:v>
                </c:pt>
                <c:pt idx="11779">
                  <c:v>0</c:v>
                </c:pt>
                <c:pt idx="11780">
                  <c:v>0</c:v>
                </c:pt>
                <c:pt idx="11781">
                  <c:v>0</c:v>
                </c:pt>
                <c:pt idx="11782">
                  <c:v>0</c:v>
                </c:pt>
                <c:pt idx="11783">
                  <c:v>0</c:v>
                </c:pt>
                <c:pt idx="11784">
                  <c:v>0</c:v>
                </c:pt>
                <c:pt idx="11785">
                  <c:v>0</c:v>
                </c:pt>
                <c:pt idx="11786">
                  <c:v>0</c:v>
                </c:pt>
                <c:pt idx="11787">
                  <c:v>0</c:v>
                </c:pt>
                <c:pt idx="11788">
                  <c:v>0</c:v>
                </c:pt>
                <c:pt idx="11789">
                  <c:v>0</c:v>
                </c:pt>
                <c:pt idx="11790">
                  <c:v>0</c:v>
                </c:pt>
                <c:pt idx="11791">
                  <c:v>0</c:v>
                </c:pt>
                <c:pt idx="11792">
                  <c:v>0</c:v>
                </c:pt>
                <c:pt idx="11793">
                  <c:v>0</c:v>
                </c:pt>
                <c:pt idx="11794">
                  <c:v>0</c:v>
                </c:pt>
                <c:pt idx="11795">
                  <c:v>0</c:v>
                </c:pt>
                <c:pt idx="11796">
                  <c:v>0</c:v>
                </c:pt>
                <c:pt idx="11797">
                  <c:v>0</c:v>
                </c:pt>
                <c:pt idx="11798">
                  <c:v>0</c:v>
                </c:pt>
                <c:pt idx="11799">
                  <c:v>0</c:v>
                </c:pt>
                <c:pt idx="11800">
                  <c:v>0</c:v>
                </c:pt>
                <c:pt idx="11801">
                  <c:v>0</c:v>
                </c:pt>
                <c:pt idx="11802">
                  <c:v>0</c:v>
                </c:pt>
                <c:pt idx="11803">
                  <c:v>0</c:v>
                </c:pt>
                <c:pt idx="11804">
                  <c:v>0</c:v>
                </c:pt>
                <c:pt idx="11805">
                  <c:v>0</c:v>
                </c:pt>
                <c:pt idx="11806">
                  <c:v>0</c:v>
                </c:pt>
                <c:pt idx="11807">
                  <c:v>0</c:v>
                </c:pt>
                <c:pt idx="11808">
                  <c:v>0</c:v>
                </c:pt>
                <c:pt idx="11809">
                  <c:v>0</c:v>
                </c:pt>
                <c:pt idx="11810">
                  <c:v>0</c:v>
                </c:pt>
                <c:pt idx="11811">
                  <c:v>0</c:v>
                </c:pt>
                <c:pt idx="11812">
                  <c:v>0</c:v>
                </c:pt>
                <c:pt idx="11813">
                  <c:v>0</c:v>
                </c:pt>
                <c:pt idx="11814">
                  <c:v>0</c:v>
                </c:pt>
                <c:pt idx="11815">
                  <c:v>0</c:v>
                </c:pt>
                <c:pt idx="11816">
                  <c:v>0</c:v>
                </c:pt>
                <c:pt idx="11817">
                  <c:v>0</c:v>
                </c:pt>
                <c:pt idx="11818">
                  <c:v>0</c:v>
                </c:pt>
                <c:pt idx="11819">
                  <c:v>0</c:v>
                </c:pt>
                <c:pt idx="11820">
                  <c:v>0</c:v>
                </c:pt>
                <c:pt idx="11821">
                  <c:v>0</c:v>
                </c:pt>
                <c:pt idx="11822">
                  <c:v>0</c:v>
                </c:pt>
                <c:pt idx="11823">
                  <c:v>0</c:v>
                </c:pt>
                <c:pt idx="11824">
                  <c:v>0</c:v>
                </c:pt>
                <c:pt idx="11825">
                  <c:v>0</c:v>
                </c:pt>
                <c:pt idx="11826">
                  <c:v>0</c:v>
                </c:pt>
                <c:pt idx="11827">
                  <c:v>0</c:v>
                </c:pt>
                <c:pt idx="11828">
                  <c:v>0</c:v>
                </c:pt>
                <c:pt idx="11829">
                  <c:v>0</c:v>
                </c:pt>
                <c:pt idx="11830">
                  <c:v>0</c:v>
                </c:pt>
                <c:pt idx="11831">
                  <c:v>0</c:v>
                </c:pt>
                <c:pt idx="11832">
                  <c:v>0</c:v>
                </c:pt>
                <c:pt idx="11833">
                  <c:v>0</c:v>
                </c:pt>
                <c:pt idx="11834">
                  <c:v>0</c:v>
                </c:pt>
                <c:pt idx="11835">
                  <c:v>0</c:v>
                </c:pt>
                <c:pt idx="11836">
                  <c:v>0</c:v>
                </c:pt>
                <c:pt idx="11837">
                  <c:v>0</c:v>
                </c:pt>
                <c:pt idx="11838">
                  <c:v>0</c:v>
                </c:pt>
                <c:pt idx="11839">
                  <c:v>0</c:v>
                </c:pt>
                <c:pt idx="11840">
                  <c:v>0</c:v>
                </c:pt>
                <c:pt idx="11841">
                  <c:v>0</c:v>
                </c:pt>
                <c:pt idx="11842">
                  <c:v>0</c:v>
                </c:pt>
                <c:pt idx="11843">
                  <c:v>0</c:v>
                </c:pt>
                <c:pt idx="11844">
                  <c:v>0</c:v>
                </c:pt>
                <c:pt idx="11845">
                  <c:v>0</c:v>
                </c:pt>
                <c:pt idx="11846">
                  <c:v>0</c:v>
                </c:pt>
                <c:pt idx="11847">
                  <c:v>0</c:v>
                </c:pt>
                <c:pt idx="11848">
                  <c:v>0</c:v>
                </c:pt>
                <c:pt idx="11849">
                  <c:v>0</c:v>
                </c:pt>
                <c:pt idx="11850">
                  <c:v>0</c:v>
                </c:pt>
                <c:pt idx="11851">
                  <c:v>0</c:v>
                </c:pt>
                <c:pt idx="11852">
                  <c:v>0</c:v>
                </c:pt>
                <c:pt idx="11853">
                  <c:v>0</c:v>
                </c:pt>
                <c:pt idx="11854">
                  <c:v>0</c:v>
                </c:pt>
                <c:pt idx="11855">
                  <c:v>0</c:v>
                </c:pt>
                <c:pt idx="11856">
                  <c:v>0</c:v>
                </c:pt>
                <c:pt idx="11857">
                  <c:v>0</c:v>
                </c:pt>
                <c:pt idx="11858">
                  <c:v>0</c:v>
                </c:pt>
                <c:pt idx="11859">
                  <c:v>0</c:v>
                </c:pt>
                <c:pt idx="11860">
                  <c:v>0</c:v>
                </c:pt>
                <c:pt idx="11861">
                  <c:v>0</c:v>
                </c:pt>
                <c:pt idx="11862">
                  <c:v>0</c:v>
                </c:pt>
                <c:pt idx="11863">
                  <c:v>0</c:v>
                </c:pt>
                <c:pt idx="11864">
                  <c:v>0</c:v>
                </c:pt>
                <c:pt idx="11865">
                  <c:v>0</c:v>
                </c:pt>
                <c:pt idx="11866">
                  <c:v>0</c:v>
                </c:pt>
                <c:pt idx="11867">
                  <c:v>0</c:v>
                </c:pt>
                <c:pt idx="11868">
                  <c:v>0</c:v>
                </c:pt>
                <c:pt idx="11869">
                  <c:v>0</c:v>
                </c:pt>
                <c:pt idx="11870">
                  <c:v>0</c:v>
                </c:pt>
                <c:pt idx="11871">
                  <c:v>0</c:v>
                </c:pt>
                <c:pt idx="11872">
                  <c:v>0</c:v>
                </c:pt>
                <c:pt idx="11873">
                  <c:v>0</c:v>
                </c:pt>
                <c:pt idx="11874">
                  <c:v>0</c:v>
                </c:pt>
                <c:pt idx="11875">
                  <c:v>0</c:v>
                </c:pt>
                <c:pt idx="11876">
                  <c:v>0</c:v>
                </c:pt>
                <c:pt idx="11877">
                  <c:v>0</c:v>
                </c:pt>
                <c:pt idx="11878">
                  <c:v>0</c:v>
                </c:pt>
                <c:pt idx="11879">
                  <c:v>0</c:v>
                </c:pt>
                <c:pt idx="11880">
                  <c:v>0</c:v>
                </c:pt>
                <c:pt idx="11881">
                  <c:v>0</c:v>
                </c:pt>
                <c:pt idx="11882">
                  <c:v>0</c:v>
                </c:pt>
                <c:pt idx="11883">
                  <c:v>0</c:v>
                </c:pt>
                <c:pt idx="11884">
                  <c:v>0</c:v>
                </c:pt>
                <c:pt idx="11885">
                  <c:v>0</c:v>
                </c:pt>
                <c:pt idx="11886">
                  <c:v>0</c:v>
                </c:pt>
                <c:pt idx="11887">
                  <c:v>0</c:v>
                </c:pt>
                <c:pt idx="11888">
                  <c:v>0</c:v>
                </c:pt>
                <c:pt idx="11889">
                  <c:v>0</c:v>
                </c:pt>
                <c:pt idx="11890">
                  <c:v>0</c:v>
                </c:pt>
                <c:pt idx="11891">
                  <c:v>0</c:v>
                </c:pt>
                <c:pt idx="11892">
                  <c:v>0</c:v>
                </c:pt>
                <c:pt idx="11893">
                  <c:v>0</c:v>
                </c:pt>
                <c:pt idx="11894">
                  <c:v>0</c:v>
                </c:pt>
                <c:pt idx="11895">
                  <c:v>0</c:v>
                </c:pt>
                <c:pt idx="11896">
                  <c:v>0</c:v>
                </c:pt>
                <c:pt idx="11897">
                  <c:v>0</c:v>
                </c:pt>
                <c:pt idx="11898">
                  <c:v>0</c:v>
                </c:pt>
                <c:pt idx="11899">
                  <c:v>0</c:v>
                </c:pt>
                <c:pt idx="11900">
                  <c:v>0</c:v>
                </c:pt>
                <c:pt idx="11901">
                  <c:v>0</c:v>
                </c:pt>
                <c:pt idx="11902">
                  <c:v>0</c:v>
                </c:pt>
                <c:pt idx="11903">
                  <c:v>0</c:v>
                </c:pt>
                <c:pt idx="11904">
                  <c:v>0</c:v>
                </c:pt>
                <c:pt idx="11905">
                  <c:v>0</c:v>
                </c:pt>
                <c:pt idx="11906">
                  <c:v>0</c:v>
                </c:pt>
                <c:pt idx="11907">
                  <c:v>0</c:v>
                </c:pt>
                <c:pt idx="11908">
                  <c:v>0</c:v>
                </c:pt>
                <c:pt idx="11909">
                  <c:v>0</c:v>
                </c:pt>
                <c:pt idx="11910">
                  <c:v>0</c:v>
                </c:pt>
                <c:pt idx="11911">
                  <c:v>0</c:v>
                </c:pt>
                <c:pt idx="11912">
                  <c:v>0</c:v>
                </c:pt>
                <c:pt idx="11913">
                  <c:v>0</c:v>
                </c:pt>
                <c:pt idx="11914">
                  <c:v>0</c:v>
                </c:pt>
                <c:pt idx="11915">
                  <c:v>0</c:v>
                </c:pt>
                <c:pt idx="11916">
                  <c:v>0</c:v>
                </c:pt>
                <c:pt idx="11917">
                  <c:v>0</c:v>
                </c:pt>
                <c:pt idx="11918">
                  <c:v>0</c:v>
                </c:pt>
                <c:pt idx="11919">
                  <c:v>0</c:v>
                </c:pt>
                <c:pt idx="11920">
                  <c:v>0</c:v>
                </c:pt>
                <c:pt idx="11921">
                  <c:v>0</c:v>
                </c:pt>
                <c:pt idx="11922">
                  <c:v>0</c:v>
                </c:pt>
                <c:pt idx="11923">
                  <c:v>0</c:v>
                </c:pt>
                <c:pt idx="11924">
                  <c:v>0</c:v>
                </c:pt>
                <c:pt idx="11925">
                  <c:v>0</c:v>
                </c:pt>
                <c:pt idx="11926">
                  <c:v>0</c:v>
                </c:pt>
                <c:pt idx="11927">
                  <c:v>0</c:v>
                </c:pt>
                <c:pt idx="11928">
                  <c:v>0</c:v>
                </c:pt>
                <c:pt idx="11929">
                  <c:v>0</c:v>
                </c:pt>
                <c:pt idx="11930">
                  <c:v>0</c:v>
                </c:pt>
                <c:pt idx="11931">
                  <c:v>0</c:v>
                </c:pt>
                <c:pt idx="11932">
                  <c:v>0</c:v>
                </c:pt>
                <c:pt idx="11933">
                  <c:v>0</c:v>
                </c:pt>
                <c:pt idx="11934">
                  <c:v>0</c:v>
                </c:pt>
                <c:pt idx="11935">
                  <c:v>0</c:v>
                </c:pt>
                <c:pt idx="11936">
                  <c:v>0</c:v>
                </c:pt>
                <c:pt idx="11937">
                  <c:v>0</c:v>
                </c:pt>
                <c:pt idx="11938">
                  <c:v>0</c:v>
                </c:pt>
                <c:pt idx="11939">
                  <c:v>0</c:v>
                </c:pt>
                <c:pt idx="11940">
                  <c:v>0</c:v>
                </c:pt>
                <c:pt idx="11941">
                  <c:v>0</c:v>
                </c:pt>
                <c:pt idx="11942">
                  <c:v>0</c:v>
                </c:pt>
                <c:pt idx="11943">
                  <c:v>0</c:v>
                </c:pt>
                <c:pt idx="11944">
                  <c:v>0</c:v>
                </c:pt>
                <c:pt idx="11945">
                  <c:v>0</c:v>
                </c:pt>
                <c:pt idx="11946">
                  <c:v>0</c:v>
                </c:pt>
                <c:pt idx="11947">
                  <c:v>0</c:v>
                </c:pt>
                <c:pt idx="11948">
                  <c:v>0</c:v>
                </c:pt>
                <c:pt idx="11949">
                  <c:v>0</c:v>
                </c:pt>
                <c:pt idx="11950">
                  <c:v>0</c:v>
                </c:pt>
                <c:pt idx="11951">
                  <c:v>0</c:v>
                </c:pt>
                <c:pt idx="11952">
                  <c:v>0</c:v>
                </c:pt>
                <c:pt idx="11953">
                  <c:v>0</c:v>
                </c:pt>
                <c:pt idx="11954">
                  <c:v>0</c:v>
                </c:pt>
                <c:pt idx="11955">
                  <c:v>0</c:v>
                </c:pt>
                <c:pt idx="11956">
                  <c:v>0</c:v>
                </c:pt>
                <c:pt idx="11957">
                  <c:v>0</c:v>
                </c:pt>
                <c:pt idx="11958">
                  <c:v>0</c:v>
                </c:pt>
                <c:pt idx="11959">
                  <c:v>0</c:v>
                </c:pt>
                <c:pt idx="11960">
                  <c:v>0</c:v>
                </c:pt>
                <c:pt idx="11961">
                  <c:v>0</c:v>
                </c:pt>
                <c:pt idx="11962">
                  <c:v>0</c:v>
                </c:pt>
                <c:pt idx="11963">
                  <c:v>0</c:v>
                </c:pt>
                <c:pt idx="11964">
                  <c:v>0</c:v>
                </c:pt>
                <c:pt idx="11965">
                  <c:v>0</c:v>
                </c:pt>
                <c:pt idx="11966">
                  <c:v>0</c:v>
                </c:pt>
                <c:pt idx="11967">
                  <c:v>0</c:v>
                </c:pt>
                <c:pt idx="11968">
                  <c:v>0</c:v>
                </c:pt>
                <c:pt idx="11969">
                  <c:v>0</c:v>
                </c:pt>
                <c:pt idx="11970">
                  <c:v>0</c:v>
                </c:pt>
                <c:pt idx="11971">
                  <c:v>0</c:v>
                </c:pt>
                <c:pt idx="11972">
                  <c:v>0</c:v>
                </c:pt>
                <c:pt idx="11973">
                  <c:v>0</c:v>
                </c:pt>
                <c:pt idx="11974">
                  <c:v>0</c:v>
                </c:pt>
                <c:pt idx="11975">
                  <c:v>0</c:v>
                </c:pt>
                <c:pt idx="11976">
                  <c:v>0</c:v>
                </c:pt>
                <c:pt idx="11977">
                  <c:v>0</c:v>
                </c:pt>
                <c:pt idx="11978">
                  <c:v>0</c:v>
                </c:pt>
                <c:pt idx="11979">
                  <c:v>0</c:v>
                </c:pt>
                <c:pt idx="11980">
                  <c:v>0</c:v>
                </c:pt>
                <c:pt idx="11981">
                  <c:v>0</c:v>
                </c:pt>
                <c:pt idx="11982">
                  <c:v>0</c:v>
                </c:pt>
                <c:pt idx="11983">
                  <c:v>0</c:v>
                </c:pt>
                <c:pt idx="11984">
                  <c:v>0</c:v>
                </c:pt>
                <c:pt idx="11985">
                  <c:v>0</c:v>
                </c:pt>
                <c:pt idx="11986">
                  <c:v>0</c:v>
                </c:pt>
                <c:pt idx="11987">
                  <c:v>0</c:v>
                </c:pt>
                <c:pt idx="11988">
                  <c:v>0</c:v>
                </c:pt>
                <c:pt idx="11989">
                  <c:v>0</c:v>
                </c:pt>
                <c:pt idx="11990">
                  <c:v>0</c:v>
                </c:pt>
                <c:pt idx="11991">
                  <c:v>0</c:v>
                </c:pt>
                <c:pt idx="11992">
                  <c:v>0</c:v>
                </c:pt>
                <c:pt idx="11993">
                  <c:v>0</c:v>
                </c:pt>
                <c:pt idx="11994">
                  <c:v>0</c:v>
                </c:pt>
                <c:pt idx="11995">
                  <c:v>0</c:v>
                </c:pt>
                <c:pt idx="11996">
                  <c:v>0</c:v>
                </c:pt>
                <c:pt idx="11997">
                  <c:v>0</c:v>
                </c:pt>
                <c:pt idx="11998">
                  <c:v>0</c:v>
                </c:pt>
                <c:pt idx="11999">
                  <c:v>0</c:v>
                </c:pt>
                <c:pt idx="12000">
                  <c:v>0</c:v>
                </c:pt>
                <c:pt idx="12001">
                  <c:v>0</c:v>
                </c:pt>
                <c:pt idx="12002">
                  <c:v>0</c:v>
                </c:pt>
                <c:pt idx="12003">
                  <c:v>0</c:v>
                </c:pt>
                <c:pt idx="12004">
                  <c:v>0</c:v>
                </c:pt>
                <c:pt idx="12005">
                  <c:v>0</c:v>
                </c:pt>
                <c:pt idx="12006">
                  <c:v>0</c:v>
                </c:pt>
                <c:pt idx="12007">
                  <c:v>0</c:v>
                </c:pt>
                <c:pt idx="12008">
                  <c:v>0</c:v>
                </c:pt>
                <c:pt idx="12009">
                  <c:v>0</c:v>
                </c:pt>
                <c:pt idx="12010">
                  <c:v>0</c:v>
                </c:pt>
                <c:pt idx="12011">
                  <c:v>0</c:v>
                </c:pt>
                <c:pt idx="12012">
                  <c:v>0</c:v>
                </c:pt>
                <c:pt idx="12013">
                  <c:v>0</c:v>
                </c:pt>
                <c:pt idx="12014">
                  <c:v>0</c:v>
                </c:pt>
                <c:pt idx="12015">
                  <c:v>0</c:v>
                </c:pt>
                <c:pt idx="12016">
                  <c:v>0</c:v>
                </c:pt>
                <c:pt idx="12017">
                  <c:v>0</c:v>
                </c:pt>
                <c:pt idx="12018">
                  <c:v>0</c:v>
                </c:pt>
                <c:pt idx="12019">
                  <c:v>0</c:v>
                </c:pt>
                <c:pt idx="12020">
                  <c:v>0</c:v>
                </c:pt>
                <c:pt idx="12021">
                  <c:v>0</c:v>
                </c:pt>
                <c:pt idx="12022">
                  <c:v>0</c:v>
                </c:pt>
                <c:pt idx="12023">
                  <c:v>0</c:v>
                </c:pt>
                <c:pt idx="12024">
                  <c:v>0</c:v>
                </c:pt>
                <c:pt idx="12025">
                  <c:v>0</c:v>
                </c:pt>
                <c:pt idx="12026">
                  <c:v>0</c:v>
                </c:pt>
                <c:pt idx="12027">
                  <c:v>0</c:v>
                </c:pt>
                <c:pt idx="12028">
                  <c:v>0</c:v>
                </c:pt>
                <c:pt idx="12029">
                  <c:v>0</c:v>
                </c:pt>
                <c:pt idx="12030">
                  <c:v>0</c:v>
                </c:pt>
                <c:pt idx="12031">
                  <c:v>0</c:v>
                </c:pt>
                <c:pt idx="12032">
                  <c:v>0</c:v>
                </c:pt>
                <c:pt idx="12033">
                  <c:v>0</c:v>
                </c:pt>
                <c:pt idx="12034">
                  <c:v>0</c:v>
                </c:pt>
                <c:pt idx="12035">
                  <c:v>0</c:v>
                </c:pt>
                <c:pt idx="12036">
                  <c:v>0</c:v>
                </c:pt>
                <c:pt idx="12037">
                  <c:v>0</c:v>
                </c:pt>
                <c:pt idx="12038">
                  <c:v>0</c:v>
                </c:pt>
                <c:pt idx="12039">
                  <c:v>0</c:v>
                </c:pt>
                <c:pt idx="12040">
                  <c:v>0</c:v>
                </c:pt>
                <c:pt idx="12041">
                  <c:v>0</c:v>
                </c:pt>
                <c:pt idx="12042">
                  <c:v>0</c:v>
                </c:pt>
                <c:pt idx="12043">
                  <c:v>0</c:v>
                </c:pt>
                <c:pt idx="12044">
                  <c:v>0</c:v>
                </c:pt>
                <c:pt idx="12045">
                  <c:v>0</c:v>
                </c:pt>
                <c:pt idx="12046">
                  <c:v>0</c:v>
                </c:pt>
                <c:pt idx="12047">
                  <c:v>0</c:v>
                </c:pt>
                <c:pt idx="12048">
                  <c:v>0</c:v>
                </c:pt>
                <c:pt idx="12049">
                  <c:v>0</c:v>
                </c:pt>
                <c:pt idx="12050">
                  <c:v>0</c:v>
                </c:pt>
                <c:pt idx="12051">
                  <c:v>0</c:v>
                </c:pt>
                <c:pt idx="12052">
                  <c:v>0</c:v>
                </c:pt>
                <c:pt idx="12053">
                  <c:v>0</c:v>
                </c:pt>
                <c:pt idx="12054">
                  <c:v>0</c:v>
                </c:pt>
                <c:pt idx="12055">
                  <c:v>0</c:v>
                </c:pt>
                <c:pt idx="12056">
                  <c:v>0</c:v>
                </c:pt>
                <c:pt idx="12057">
                  <c:v>0</c:v>
                </c:pt>
                <c:pt idx="12058">
                  <c:v>0</c:v>
                </c:pt>
                <c:pt idx="12059">
                  <c:v>0</c:v>
                </c:pt>
                <c:pt idx="12060">
                  <c:v>0</c:v>
                </c:pt>
                <c:pt idx="12061">
                  <c:v>0</c:v>
                </c:pt>
                <c:pt idx="12062">
                  <c:v>0</c:v>
                </c:pt>
                <c:pt idx="12063">
                  <c:v>0</c:v>
                </c:pt>
                <c:pt idx="12064">
                  <c:v>0</c:v>
                </c:pt>
                <c:pt idx="12065">
                  <c:v>0</c:v>
                </c:pt>
                <c:pt idx="12066">
                  <c:v>0</c:v>
                </c:pt>
                <c:pt idx="12067">
                  <c:v>0</c:v>
                </c:pt>
                <c:pt idx="12068">
                  <c:v>0</c:v>
                </c:pt>
                <c:pt idx="12069">
                  <c:v>0</c:v>
                </c:pt>
                <c:pt idx="12070">
                  <c:v>0</c:v>
                </c:pt>
                <c:pt idx="12071">
                  <c:v>0</c:v>
                </c:pt>
                <c:pt idx="12072">
                  <c:v>0</c:v>
                </c:pt>
                <c:pt idx="12073">
                  <c:v>0</c:v>
                </c:pt>
                <c:pt idx="12074">
                  <c:v>0</c:v>
                </c:pt>
                <c:pt idx="12075">
                  <c:v>0</c:v>
                </c:pt>
                <c:pt idx="12076">
                  <c:v>0</c:v>
                </c:pt>
                <c:pt idx="12077">
                  <c:v>0</c:v>
                </c:pt>
                <c:pt idx="12078">
                  <c:v>0</c:v>
                </c:pt>
                <c:pt idx="12079">
                  <c:v>0</c:v>
                </c:pt>
                <c:pt idx="12080">
                  <c:v>0</c:v>
                </c:pt>
                <c:pt idx="12081">
                  <c:v>0</c:v>
                </c:pt>
                <c:pt idx="12082">
                  <c:v>0</c:v>
                </c:pt>
                <c:pt idx="12083">
                  <c:v>0</c:v>
                </c:pt>
                <c:pt idx="12084">
                  <c:v>0</c:v>
                </c:pt>
                <c:pt idx="12085">
                  <c:v>0</c:v>
                </c:pt>
                <c:pt idx="12086">
                  <c:v>0</c:v>
                </c:pt>
                <c:pt idx="12087">
                  <c:v>0</c:v>
                </c:pt>
                <c:pt idx="12088">
                  <c:v>0</c:v>
                </c:pt>
                <c:pt idx="12089">
                  <c:v>0</c:v>
                </c:pt>
                <c:pt idx="12090">
                  <c:v>0</c:v>
                </c:pt>
                <c:pt idx="12091">
                  <c:v>0</c:v>
                </c:pt>
                <c:pt idx="12092">
                  <c:v>0</c:v>
                </c:pt>
                <c:pt idx="12093">
                  <c:v>0</c:v>
                </c:pt>
                <c:pt idx="12094">
                  <c:v>0</c:v>
                </c:pt>
                <c:pt idx="12095">
                  <c:v>0</c:v>
                </c:pt>
                <c:pt idx="12096">
                  <c:v>0</c:v>
                </c:pt>
                <c:pt idx="12097">
                  <c:v>0</c:v>
                </c:pt>
                <c:pt idx="12098">
                  <c:v>0</c:v>
                </c:pt>
                <c:pt idx="12099">
                  <c:v>0</c:v>
                </c:pt>
                <c:pt idx="12100">
                  <c:v>0</c:v>
                </c:pt>
                <c:pt idx="12101">
                  <c:v>0</c:v>
                </c:pt>
                <c:pt idx="12102">
                  <c:v>0</c:v>
                </c:pt>
                <c:pt idx="12103">
                  <c:v>0</c:v>
                </c:pt>
                <c:pt idx="12104">
                  <c:v>0</c:v>
                </c:pt>
                <c:pt idx="12105">
                  <c:v>0</c:v>
                </c:pt>
                <c:pt idx="12106">
                  <c:v>0</c:v>
                </c:pt>
                <c:pt idx="12107">
                  <c:v>0</c:v>
                </c:pt>
                <c:pt idx="12108">
                  <c:v>0</c:v>
                </c:pt>
                <c:pt idx="12109">
                  <c:v>0</c:v>
                </c:pt>
                <c:pt idx="12110">
                  <c:v>0</c:v>
                </c:pt>
                <c:pt idx="12111">
                  <c:v>0</c:v>
                </c:pt>
                <c:pt idx="12112">
                  <c:v>0</c:v>
                </c:pt>
                <c:pt idx="12113">
                  <c:v>0</c:v>
                </c:pt>
                <c:pt idx="12114">
                  <c:v>0</c:v>
                </c:pt>
                <c:pt idx="12115">
                  <c:v>0</c:v>
                </c:pt>
                <c:pt idx="12116">
                  <c:v>0</c:v>
                </c:pt>
                <c:pt idx="12117">
                  <c:v>0</c:v>
                </c:pt>
                <c:pt idx="12118">
                  <c:v>0</c:v>
                </c:pt>
                <c:pt idx="12119">
                  <c:v>0</c:v>
                </c:pt>
                <c:pt idx="12120">
                  <c:v>0</c:v>
                </c:pt>
                <c:pt idx="12121">
                  <c:v>0</c:v>
                </c:pt>
                <c:pt idx="12122">
                  <c:v>0</c:v>
                </c:pt>
                <c:pt idx="12123">
                  <c:v>0</c:v>
                </c:pt>
                <c:pt idx="12124">
                  <c:v>0</c:v>
                </c:pt>
                <c:pt idx="12125">
                  <c:v>0</c:v>
                </c:pt>
                <c:pt idx="12126">
                  <c:v>0</c:v>
                </c:pt>
                <c:pt idx="12127">
                  <c:v>0</c:v>
                </c:pt>
                <c:pt idx="12128">
                  <c:v>0</c:v>
                </c:pt>
                <c:pt idx="12129">
                  <c:v>0</c:v>
                </c:pt>
                <c:pt idx="12130">
                  <c:v>0</c:v>
                </c:pt>
                <c:pt idx="12131">
                  <c:v>0</c:v>
                </c:pt>
                <c:pt idx="12132">
                  <c:v>0</c:v>
                </c:pt>
                <c:pt idx="12133">
                  <c:v>0</c:v>
                </c:pt>
                <c:pt idx="12134">
                  <c:v>0</c:v>
                </c:pt>
                <c:pt idx="12135">
                  <c:v>0</c:v>
                </c:pt>
                <c:pt idx="12136">
                  <c:v>0</c:v>
                </c:pt>
                <c:pt idx="12137">
                  <c:v>0</c:v>
                </c:pt>
                <c:pt idx="12138">
                  <c:v>0</c:v>
                </c:pt>
                <c:pt idx="12139">
                  <c:v>0</c:v>
                </c:pt>
                <c:pt idx="12140">
                  <c:v>0</c:v>
                </c:pt>
                <c:pt idx="12141">
                  <c:v>0</c:v>
                </c:pt>
                <c:pt idx="12142">
                  <c:v>0</c:v>
                </c:pt>
                <c:pt idx="12143">
                  <c:v>0</c:v>
                </c:pt>
                <c:pt idx="12144">
                  <c:v>0</c:v>
                </c:pt>
                <c:pt idx="12145">
                  <c:v>0</c:v>
                </c:pt>
                <c:pt idx="12146">
                  <c:v>0</c:v>
                </c:pt>
                <c:pt idx="12147">
                  <c:v>0</c:v>
                </c:pt>
                <c:pt idx="12148">
                  <c:v>0</c:v>
                </c:pt>
                <c:pt idx="12149">
                  <c:v>0</c:v>
                </c:pt>
                <c:pt idx="12150">
                  <c:v>0</c:v>
                </c:pt>
                <c:pt idx="12151">
                  <c:v>0</c:v>
                </c:pt>
                <c:pt idx="12152">
                  <c:v>0</c:v>
                </c:pt>
                <c:pt idx="12153">
                  <c:v>0</c:v>
                </c:pt>
                <c:pt idx="12154">
                  <c:v>0</c:v>
                </c:pt>
                <c:pt idx="12155">
                  <c:v>0</c:v>
                </c:pt>
                <c:pt idx="12156">
                  <c:v>0</c:v>
                </c:pt>
                <c:pt idx="12157">
                  <c:v>0</c:v>
                </c:pt>
                <c:pt idx="12158">
                  <c:v>0</c:v>
                </c:pt>
                <c:pt idx="12159">
                  <c:v>0</c:v>
                </c:pt>
                <c:pt idx="12160">
                  <c:v>0</c:v>
                </c:pt>
                <c:pt idx="12161">
                  <c:v>0</c:v>
                </c:pt>
                <c:pt idx="12162">
                  <c:v>0</c:v>
                </c:pt>
                <c:pt idx="12163">
                  <c:v>0</c:v>
                </c:pt>
                <c:pt idx="12164">
                  <c:v>0</c:v>
                </c:pt>
                <c:pt idx="12165">
                  <c:v>0</c:v>
                </c:pt>
                <c:pt idx="12166">
                  <c:v>0</c:v>
                </c:pt>
                <c:pt idx="12167">
                  <c:v>0</c:v>
                </c:pt>
                <c:pt idx="12168">
                  <c:v>0</c:v>
                </c:pt>
                <c:pt idx="12169">
                  <c:v>0</c:v>
                </c:pt>
                <c:pt idx="12170">
                  <c:v>0</c:v>
                </c:pt>
                <c:pt idx="12171">
                  <c:v>0</c:v>
                </c:pt>
                <c:pt idx="12172">
                  <c:v>0</c:v>
                </c:pt>
                <c:pt idx="12173">
                  <c:v>0</c:v>
                </c:pt>
                <c:pt idx="12174">
                  <c:v>0</c:v>
                </c:pt>
                <c:pt idx="12175">
                  <c:v>0</c:v>
                </c:pt>
                <c:pt idx="12176">
                  <c:v>0</c:v>
                </c:pt>
                <c:pt idx="12177">
                  <c:v>0</c:v>
                </c:pt>
                <c:pt idx="12178">
                  <c:v>0</c:v>
                </c:pt>
                <c:pt idx="12179">
                  <c:v>0</c:v>
                </c:pt>
                <c:pt idx="12180">
                  <c:v>0</c:v>
                </c:pt>
                <c:pt idx="12181">
                  <c:v>0</c:v>
                </c:pt>
                <c:pt idx="12182">
                  <c:v>0</c:v>
                </c:pt>
                <c:pt idx="12183">
                  <c:v>0</c:v>
                </c:pt>
                <c:pt idx="12184">
                  <c:v>0</c:v>
                </c:pt>
                <c:pt idx="12185">
                  <c:v>0</c:v>
                </c:pt>
                <c:pt idx="12186">
                  <c:v>0</c:v>
                </c:pt>
                <c:pt idx="12187">
                  <c:v>0</c:v>
                </c:pt>
                <c:pt idx="12188">
                  <c:v>0</c:v>
                </c:pt>
                <c:pt idx="12189">
                  <c:v>0</c:v>
                </c:pt>
                <c:pt idx="12190">
                  <c:v>0</c:v>
                </c:pt>
                <c:pt idx="12191">
                  <c:v>0</c:v>
                </c:pt>
                <c:pt idx="12192">
                  <c:v>0</c:v>
                </c:pt>
                <c:pt idx="12193">
                  <c:v>0</c:v>
                </c:pt>
                <c:pt idx="12194">
                  <c:v>0</c:v>
                </c:pt>
                <c:pt idx="12195">
                  <c:v>0</c:v>
                </c:pt>
                <c:pt idx="12196">
                  <c:v>0</c:v>
                </c:pt>
                <c:pt idx="12197">
                  <c:v>0</c:v>
                </c:pt>
                <c:pt idx="12198">
                  <c:v>0</c:v>
                </c:pt>
                <c:pt idx="12199">
                  <c:v>0</c:v>
                </c:pt>
                <c:pt idx="12200">
                  <c:v>0</c:v>
                </c:pt>
                <c:pt idx="12201">
                  <c:v>0</c:v>
                </c:pt>
                <c:pt idx="12202">
                  <c:v>0</c:v>
                </c:pt>
                <c:pt idx="12203">
                  <c:v>0</c:v>
                </c:pt>
                <c:pt idx="12204">
                  <c:v>0</c:v>
                </c:pt>
                <c:pt idx="12205">
                  <c:v>0</c:v>
                </c:pt>
                <c:pt idx="12206">
                  <c:v>0</c:v>
                </c:pt>
                <c:pt idx="12207">
                  <c:v>0</c:v>
                </c:pt>
                <c:pt idx="12208">
                  <c:v>0</c:v>
                </c:pt>
                <c:pt idx="12209">
                  <c:v>0</c:v>
                </c:pt>
                <c:pt idx="12210">
                  <c:v>0</c:v>
                </c:pt>
                <c:pt idx="12211">
                  <c:v>0</c:v>
                </c:pt>
                <c:pt idx="12212">
                  <c:v>0</c:v>
                </c:pt>
                <c:pt idx="12213">
                  <c:v>0</c:v>
                </c:pt>
                <c:pt idx="12214">
                  <c:v>0</c:v>
                </c:pt>
                <c:pt idx="12215">
                  <c:v>0</c:v>
                </c:pt>
                <c:pt idx="12216">
                  <c:v>0</c:v>
                </c:pt>
                <c:pt idx="12217">
                  <c:v>0</c:v>
                </c:pt>
                <c:pt idx="12218">
                  <c:v>0</c:v>
                </c:pt>
                <c:pt idx="12219">
                  <c:v>0</c:v>
                </c:pt>
                <c:pt idx="12220">
                  <c:v>0</c:v>
                </c:pt>
                <c:pt idx="12221">
                  <c:v>0</c:v>
                </c:pt>
                <c:pt idx="12222">
                  <c:v>0</c:v>
                </c:pt>
                <c:pt idx="12223">
                  <c:v>0</c:v>
                </c:pt>
                <c:pt idx="12224">
                  <c:v>0</c:v>
                </c:pt>
                <c:pt idx="12225">
                  <c:v>0</c:v>
                </c:pt>
                <c:pt idx="12226">
                  <c:v>0</c:v>
                </c:pt>
                <c:pt idx="12227">
                  <c:v>0</c:v>
                </c:pt>
                <c:pt idx="12228">
                  <c:v>0</c:v>
                </c:pt>
                <c:pt idx="12229">
                  <c:v>0</c:v>
                </c:pt>
                <c:pt idx="12230">
                  <c:v>0</c:v>
                </c:pt>
                <c:pt idx="12231">
                  <c:v>0</c:v>
                </c:pt>
                <c:pt idx="12232">
                  <c:v>0</c:v>
                </c:pt>
                <c:pt idx="12233">
                  <c:v>0</c:v>
                </c:pt>
                <c:pt idx="12234">
                  <c:v>0</c:v>
                </c:pt>
                <c:pt idx="12235">
                  <c:v>0</c:v>
                </c:pt>
                <c:pt idx="12236">
                  <c:v>0</c:v>
                </c:pt>
                <c:pt idx="12237">
                  <c:v>0</c:v>
                </c:pt>
                <c:pt idx="12238">
                  <c:v>0</c:v>
                </c:pt>
                <c:pt idx="12239">
                  <c:v>0</c:v>
                </c:pt>
                <c:pt idx="12240">
                  <c:v>0</c:v>
                </c:pt>
                <c:pt idx="12241">
                  <c:v>0</c:v>
                </c:pt>
                <c:pt idx="12242">
                  <c:v>0</c:v>
                </c:pt>
                <c:pt idx="12243">
                  <c:v>0</c:v>
                </c:pt>
                <c:pt idx="12244">
                  <c:v>0</c:v>
                </c:pt>
                <c:pt idx="12245">
                  <c:v>0</c:v>
                </c:pt>
                <c:pt idx="12246">
                  <c:v>0</c:v>
                </c:pt>
                <c:pt idx="12247">
                  <c:v>0</c:v>
                </c:pt>
                <c:pt idx="12248">
                  <c:v>0</c:v>
                </c:pt>
                <c:pt idx="12249">
                  <c:v>0</c:v>
                </c:pt>
                <c:pt idx="12250">
                  <c:v>0</c:v>
                </c:pt>
                <c:pt idx="12251">
                  <c:v>0</c:v>
                </c:pt>
                <c:pt idx="12252">
                  <c:v>0</c:v>
                </c:pt>
                <c:pt idx="12253">
                  <c:v>0</c:v>
                </c:pt>
                <c:pt idx="12254">
                  <c:v>0</c:v>
                </c:pt>
                <c:pt idx="12255">
                  <c:v>0</c:v>
                </c:pt>
                <c:pt idx="12256">
                  <c:v>0</c:v>
                </c:pt>
                <c:pt idx="12257">
                  <c:v>0</c:v>
                </c:pt>
                <c:pt idx="12258">
                  <c:v>0</c:v>
                </c:pt>
                <c:pt idx="12259">
                  <c:v>0</c:v>
                </c:pt>
                <c:pt idx="12260">
                  <c:v>0</c:v>
                </c:pt>
                <c:pt idx="12261">
                  <c:v>0</c:v>
                </c:pt>
                <c:pt idx="12262">
                  <c:v>0</c:v>
                </c:pt>
                <c:pt idx="12263">
                  <c:v>0</c:v>
                </c:pt>
                <c:pt idx="12264">
                  <c:v>0</c:v>
                </c:pt>
                <c:pt idx="12265">
                  <c:v>0</c:v>
                </c:pt>
                <c:pt idx="12266">
                  <c:v>0</c:v>
                </c:pt>
                <c:pt idx="12267">
                  <c:v>0</c:v>
                </c:pt>
                <c:pt idx="12268">
                  <c:v>0</c:v>
                </c:pt>
                <c:pt idx="12269">
                  <c:v>0</c:v>
                </c:pt>
                <c:pt idx="12270">
                  <c:v>0</c:v>
                </c:pt>
                <c:pt idx="12271">
                  <c:v>0</c:v>
                </c:pt>
                <c:pt idx="12272">
                  <c:v>0</c:v>
                </c:pt>
                <c:pt idx="12273">
                  <c:v>0</c:v>
                </c:pt>
                <c:pt idx="12274">
                  <c:v>0</c:v>
                </c:pt>
                <c:pt idx="12275">
                  <c:v>0</c:v>
                </c:pt>
                <c:pt idx="12276">
                  <c:v>0</c:v>
                </c:pt>
                <c:pt idx="12277">
                  <c:v>0</c:v>
                </c:pt>
                <c:pt idx="12278">
                  <c:v>0</c:v>
                </c:pt>
                <c:pt idx="12279">
                  <c:v>0</c:v>
                </c:pt>
                <c:pt idx="12280">
                  <c:v>0</c:v>
                </c:pt>
                <c:pt idx="12281">
                  <c:v>0</c:v>
                </c:pt>
                <c:pt idx="12282">
                  <c:v>0</c:v>
                </c:pt>
                <c:pt idx="12283">
                  <c:v>0</c:v>
                </c:pt>
                <c:pt idx="12284">
                  <c:v>0</c:v>
                </c:pt>
                <c:pt idx="12285">
                  <c:v>0</c:v>
                </c:pt>
                <c:pt idx="12286">
                  <c:v>0</c:v>
                </c:pt>
                <c:pt idx="12287">
                  <c:v>0</c:v>
                </c:pt>
                <c:pt idx="12288">
                  <c:v>0</c:v>
                </c:pt>
                <c:pt idx="12289">
                  <c:v>0</c:v>
                </c:pt>
                <c:pt idx="12290">
                  <c:v>0</c:v>
                </c:pt>
                <c:pt idx="12291">
                  <c:v>0</c:v>
                </c:pt>
                <c:pt idx="12292">
                  <c:v>0</c:v>
                </c:pt>
                <c:pt idx="12293">
                  <c:v>0</c:v>
                </c:pt>
                <c:pt idx="12294">
                  <c:v>0</c:v>
                </c:pt>
                <c:pt idx="12295">
                  <c:v>0</c:v>
                </c:pt>
                <c:pt idx="12296">
                  <c:v>0</c:v>
                </c:pt>
                <c:pt idx="12297">
                  <c:v>0</c:v>
                </c:pt>
                <c:pt idx="12298">
                  <c:v>0</c:v>
                </c:pt>
                <c:pt idx="12299">
                  <c:v>0</c:v>
                </c:pt>
                <c:pt idx="12300">
                  <c:v>0</c:v>
                </c:pt>
                <c:pt idx="12301">
                  <c:v>0</c:v>
                </c:pt>
                <c:pt idx="12302">
                  <c:v>0</c:v>
                </c:pt>
                <c:pt idx="12303">
                  <c:v>0</c:v>
                </c:pt>
                <c:pt idx="12304">
                  <c:v>0</c:v>
                </c:pt>
                <c:pt idx="12305">
                  <c:v>0</c:v>
                </c:pt>
                <c:pt idx="12306">
                  <c:v>0</c:v>
                </c:pt>
                <c:pt idx="12307">
                  <c:v>0</c:v>
                </c:pt>
                <c:pt idx="12308">
                  <c:v>0</c:v>
                </c:pt>
                <c:pt idx="12309">
                  <c:v>0</c:v>
                </c:pt>
                <c:pt idx="12310">
                  <c:v>0</c:v>
                </c:pt>
                <c:pt idx="12311">
                  <c:v>0</c:v>
                </c:pt>
                <c:pt idx="12312">
                  <c:v>0</c:v>
                </c:pt>
                <c:pt idx="12313">
                  <c:v>0</c:v>
                </c:pt>
                <c:pt idx="12314">
                  <c:v>0</c:v>
                </c:pt>
                <c:pt idx="12315">
                  <c:v>0</c:v>
                </c:pt>
                <c:pt idx="12316">
                  <c:v>0</c:v>
                </c:pt>
                <c:pt idx="12317">
                  <c:v>0</c:v>
                </c:pt>
                <c:pt idx="12318">
                  <c:v>0</c:v>
                </c:pt>
                <c:pt idx="12319">
                  <c:v>0</c:v>
                </c:pt>
                <c:pt idx="12320">
                  <c:v>0</c:v>
                </c:pt>
                <c:pt idx="12321">
                  <c:v>0</c:v>
                </c:pt>
                <c:pt idx="12322">
                  <c:v>0</c:v>
                </c:pt>
                <c:pt idx="12323">
                  <c:v>0</c:v>
                </c:pt>
                <c:pt idx="12324">
                  <c:v>0</c:v>
                </c:pt>
                <c:pt idx="12325">
                  <c:v>0</c:v>
                </c:pt>
                <c:pt idx="12326">
                  <c:v>0</c:v>
                </c:pt>
                <c:pt idx="12327">
                  <c:v>0</c:v>
                </c:pt>
                <c:pt idx="12328">
                  <c:v>0</c:v>
                </c:pt>
                <c:pt idx="12329">
                  <c:v>0</c:v>
                </c:pt>
                <c:pt idx="12330">
                  <c:v>0</c:v>
                </c:pt>
                <c:pt idx="12331">
                  <c:v>0</c:v>
                </c:pt>
                <c:pt idx="12332">
                  <c:v>0</c:v>
                </c:pt>
                <c:pt idx="12333">
                  <c:v>0</c:v>
                </c:pt>
                <c:pt idx="12334">
                  <c:v>0</c:v>
                </c:pt>
                <c:pt idx="12335">
                  <c:v>0</c:v>
                </c:pt>
                <c:pt idx="12336">
                  <c:v>0</c:v>
                </c:pt>
                <c:pt idx="12337">
                  <c:v>0</c:v>
                </c:pt>
                <c:pt idx="12338">
                  <c:v>0</c:v>
                </c:pt>
                <c:pt idx="12339">
                  <c:v>0</c:v>
                </c:pt>
                <c:pt idx="12340">
                  <c:v>0</c:v>
                </c:pt>
                <c:pt idx="12341">
                  <c:v>0</c:v>
                </c:pt>
                <c:pt idx="12342">
                  <c:v>0</c:v>
                </c:pt>
                <c:pt idx="12343">
                  <c:v>0</c:v>
                </c:pt>
                <c:pt idx="12344">
                  <c:v>0</c:v>
                </c:pt>
                <c:pt idx="12345">
                  <c:v>0</c:v>
                </c:pt>
                <c:pt idx="12346">
                  <c:v>0</c:v>
                </c:pt>
                <c:pt idx="12347">
                  <c:v>0</c:v>
                </c:pt>
                <c:pt idx="12348">
                  <c:v>0</c:v>
                </c:pt>
                <c:pt idx="12349">
                  <c:v>0</c:v>
                </c:pt>
                <c:pt idx="12350">
                  <c:v>0</c:v>
                </c:pt>
                <c:pt idx="12351">
                  <c:v>0</c:v>
                </c:pt>
                <c:pt idx="12352">
                  <c:v>0</c:v>
                </c:pt>
                <c:pt idx="12353">
                  <c:v>0</c:v>
                </c:pt>
                <c:pt idx="12354">
                  <c:v>0</c:v>
                </c:pt>
                <c:pt idx="12355">
                  <c:v>0</c:v>
                </c:pt>
                <c:pt idx="12356">
                  <c:v>0</c:v>
                </c:pt>
                <c:pt idx="12357">
                  <c:v>0</c:v>
                </c:pt>
                <c:pt idx="12358">
                  <c:v>0</c:v>
                </c:pt>
                <c:pt idx="12359">
                  <c:v>0</c:v>
                </c:pt>
                <c:pt idx="12360">
                  <c:v>0</c:v>
                </c:pt>
                <c:pt idx="12361">
                  <c:v>0</c:v>
                </c:pt>
                <c:pt idx="12362">
                  <c:v>0</c:v>
                </c:pt>
                <c:pt idx="12363">
                  <c:v>0</c:v>
                </c:pt>
                <c:pt idx="12364">
                  <c:v>0</c:v>
                </c:pt>
                <c:pt idx="12365">
                  <c:v>0</c:v>
                </c:pt>
                <c:pt idx="12366">
                  <c:v>0</c:v>
                </c:pt>
                <c:pt idx="12367">
                  <c:v>0</c:v>
                </c:pt>
                <c:pt idx="12368">
                  <c:v>0</c:v>
                </c:pt>
                <c:pt idx="12369">
                  <c:v>0</c:v>
                </c:pt>
                <c:pt idx="12370">
                  <c:v>0</c:v>
                </c:pt>
                <c:pt idx="12371">
                  <c:v>0</c:v>
                </c:pt>
                <c:pt idx="12372">
                  <c:v>0</c:v>
                </c:pt>
                <c:pt idx="12373">
                  <c:v>0</c:v>
                </c:pt>
                <c:pt idx="12374">
                  <c:v>0</c:v>
                </c:pt>
                <c:pt idx="12375">
                  <c:v>0</c:v>
                </c:pt>
                <c:pt idx="12376">
                  <c:v>0</c:v>
                </c:pt>
                <c:pt idx="12377">
                  <c:v>0</c:v>
                </c:pt>
                <c:pt idx="12378">
                  <c:v>0</c:v>
                </c:pt>
                <c:pt idx="12379">
                  <c:v>0</c:v>
                </c:pt>
                <c:pt idx="12380">
                  <c:v>0</c:v>
                </c:pt>
                <c:pt idx="12381">
                  <c:v>0</c:v>
                </c:pt>
                <c:pt idx="12382">
                  <c:v>0</c:v>
                </c:pt>
                <c:pt idx="12383">
                  <c:v>0</c:v>
                </c:pt>
                <c:pt idx="12384">
                  <c:v>0</c:v>
                </c:pt>
                <c:pt idx="12385">
                  <c:v>0</c:v>
                </c:pt>
                <c:pt idx="12386">
                  <c:v>0</c:v>
                </c:pt>
                <c:pt idx="12387">
                  <c:v>0</c:v>
                </c:pt>
                <c:pt idx="12388">
                  <c:v>0</c:v>
                </c:pt>
                <c:pt idx="12389">
                  <c:v>0</c:v>
                </c:pt>
                <c:pt idx="12390">
                  <c:v>0</c:v>
                </c:pt>
                <c:pt idx="12391">
                  <c:v>0</c:v>
                </c:pt>
                <c:pt idx="12392">
                  <c:v>0</c:v>
                </c:pt>
                <c:pt idx="12393">
                  <c:v>0</c:v>
                </c:pt>
                <c:pt idx="12394">
                  <c:v>0</c:v>
                </c:pt>
                <c:pt idx="12395">
                  <c:v>0</c:v>
                </c:pt>
                <c:pt idx="12396">
                  <c:v>0</c:v>
                </c:pt>
                <c:pt idx="12397">
                  <c:v>0</c:v>
                </c:pt>
                <c:pt idx="12398">
                  <c:v>0</c:v>
                </c:pt>
                <c:pt idx="12399">
                  <c:v>0</c:v>
                </c:pt>
                <c:pt idx="12400">
                  <c:v>0</c:v>
                </c:pt>
                <c:pt idx="12401">
                  <c:v>0</c:v>
                </c:pt>
                <c:pt idx="12402">
                  <c:v>0</c:v>
                </c:pt>
                <c:pt idx="12403">
                  <c:v>0</c:v>
                </c:pt>
                <c:pt idx="12404">
                  <c:v>0</c:v>
                </c:pt>
                <c:pt idx="12405">
                  <c:v>0</c:v>
                </c:pt>
                <c:pt idx="12406">
                  <c:v>0</c:v>
                </c:pt>
                <c:pt idx="12407">
                  <c:v>0</c:v>
                </c:pt>
                <c:pt idx="12408">
                  <c:v>0</c:v>
                </c:pt>
                <c:pt idx="12409">
                  <c:v>0</c:v>
                </c:pt>
                <c:pt idx="12410">
                  <c:v>0</c:v>
                </c:pt>
                <c:pt idx="12411">
                  <c:v>0</c:v>
                </c:pt>
                <c:pt idx="12412">
                  <c:v>0</c:v>
                </c:pt>
                <c:pt idx="12413">
                  <c:v>0</c:v>
                </c:pt>
                <c:pt idx="12414">
                  <c:v>0</c:v>
                </c:pt>
                <c:pt idx="12415">
                  <c:v>0</c:v>
                </c:pt>
                <c:pt idx="12416">
                  <c:v>0</c:v>
                </c:pt>
                <c:pt idx="12417">
                  <c:v>0</c:v>
                </c:pt>
                <c:pt idx="12418">
                  <c:v>0</c:v>
                </c:pt>
                <c:pt idx="12419">
                  <c:v>0</c:v>
                </c:pt>
                <c:pt idx="12420">
                  <c:v>0</c:v>
                </c:pt>
                <c:pt idx="12421">
                  <c:v>0</c:v>
                </c:pt>
                <c:pt idx="12422">
                  <c:v>0</c:v>
                </c:pt>
                <c:pt idx="12423">
                  <c:v>0</c:v>
                </c:pt>
                <c:pt idx="12424">
                  <c:v>0</c:v>
                </c:pt>
                <c:pt idx="12425">
                  <c:v>0</c:v>
                </c:pt>
                <c:pt idx="12426">
                  <c:v>0</c:v>
                </c:pt>
                <c:pt idx="12427">
                  <c:v>0</c:v>
                </c:pt>
                <c:pt idx="12428">
                  <c:v>0</c:v>
                </c:pt>
                <c:pt idx="12429">
                  <c:v>0</c:v>
                </c:pt>
                <c:pt idx="12430">
                  <c:v>0</c:v>
                </c:pt>
                <c:pt idx="12431">
                  <c:v>0</c:v>
                </c:pt>
                <c:pt idx="12432">
                  <c:v>0</c:v>
                </c:pt>
                <c:pt idx="12433">
                  <c:v>0</c:v>
                </c:pt>
                <c:pt idx="12434">
                  <c:v>0</c:v>
                </c:pt>
                <c:pt idx="12435">
                  <c:v>0</c:v>
                </c:pt>
                <c:pt idx="12436">
                  <c:v>0</c:v>
                </c:pt>
                <c:pt idx="12437">
                  <c:v>0</c:v>
                </c:pt>
                <c:pt idx="12438">
                  <c:v>0</c:v>
                </c:pt>
                <c:pt idx="12439">
                  <c:v>0</c:v>
                </c:pt>
                <c:pt idx="12440">
                  <c:v>0</c:v>
                </c:pt>
                <c:pt idx="12441">
                  <c:v>0</c:v>
                </c:pt>
                <c:pt idx="12442">
                  <c:v>0</c:v>
                </c:pt>
                <c:pt idx="12443">
                  <c:v>0</c:v>
                </c:pt>
                <c:pt idx="12444">
                  <c:v>0</c:v>
                </c:pt>
                <c:pt idx="12445">
                  <c:v>0</c:v>
                </c:pt>
                <c:pt idx="12446">
                  <c:v>0</c:v>
                </c:pt>
                <c:pt idx="12447">
                  <c:v>0</c:v>
                </c:pt>
                <c:pt idx="12448">
                  <c:v>0</c:v>
                </c:pt>
                <c:pt idx="12449">
                  <c:v>0</c:v>
                </c:pt>
                <c:pt idx="12450">
                  <c:v>0</c:v>
                </c:pt>
                <c:pt idx="12451">
                  <c:v>0</c:v>
                </c:pt>
                <c:pt idx="12452">
                  <c:v>0</c:v>
                </c:pt>
                <c:pt idx="12453">
                  <c:v>0</c:v>
                </c:pt>
                <c:pt idx="12454">
                  <c:v>0</c:v>
                </c:pt>
                <c:pt idx="12455">
                  <c:v>0</c:v>
                </c:pt>
                <c:pt idx="12456">
                  <c:v>0</c:v>
                </c:pt>
                <c:pt idx="12457">
                  <c:v>0</c:v>
                </c:pt>
                <c:pt idx="12458">
                  <c:v>0</c:v>
                </c:pt>
                <c:pt idx="12459">
                  <c:v>0</c:v>
                </c:pt>
                <c:pt idx="12460">
                  <c:v>0</c:v>
                </c:pt>
                <c:pt idx="12461">
                  <c:v>0</c:v>
                </c:pt>
                <c:pt idx="12462">
                  <c:v>0</c:v>
                </c:pt>
                <c:pt idx="12463">
                  <c:v>0</c:v>
                </c:pt>
                <c:pt idx="12464">
                  <c:v>0</c:v>
                </c:pt>
                <c:pt idx="12465">
                  <c:v>0</c:v>
                </c:pt>
                <c:pt idx="12466">
                  <c:v>0</c:v>
                </c:pt>
                <c:pt idx="12467">
                  <c:v>0</c:v>
                </c:pt>
                <c:pt idx="12468">
                  <c:v>0</c:v>
                </c:pt>
                <c:pt idx="12469">
                  <c:v>0</c:v>
                </c:pt>
                <c:pt idx="12470">
                  <c:v>0</c:v>
                </c:pt>
                <c:pt idx="12471">
                  <c:v>0</c:v>
                </c:pt>
                <c:pt idx="12472">
                  <c:v>0</c:v>
                </c:pt>
                <c:pt idx="12473">
                  <c:v>0</c:v>
                </c:pt>
                <c:pt idx="12474">
                  <c:v>0</c:v>
                </c:pt>
                <c:pt idx="12475">
                  <c:v>0</c:v>
                </c:pt>
                <c:pt idx="12476">
                  <c:v>0</c:v>
                </c:pt>
                <c:pt idx="12477">
                  <c:v>0</c:v>
                </c:pt>
                <c:pt idx="12478">
                  <c:v>0</c:v>
                </c:pt>
                <c:pt idx="12479">
                  <c:v>0</c:v>
                </c:pt>
                <c:pt idx="12480">
                  <c:v>0</c:v>
                </c:pt>
                <c:pt idx="12481">
                  <c:v>0</c:v>
                </c:pt>
                <c:pt idx="12482">
                  <c:v>0</c:v>
                </c:pt>
                <c:pt idx="12483">
                  <c:v>0</c:v>
                </c:pt>
                <c:pt idx="12484">
                  <c:v>0</c:v>
                </c:pt>
                <c:pt idx="12485">
                  <c:v>0</c:v>
                </c:pt>
                <c:pt idx="12486">
                  <c:v>0</c:v>
                </c:pt>
                <c:pt idx="12487">
                  <c:v>0</c:v>
                </c:pt>
                <c:pt idx="12488">
                  <c:v>0</c:v>
                </c:pt>
                <c:pt idx="12489">
                  <c:v>0</c:v>
                </c:pt>
                <c:pt idx="12490">
                  <c:v>0</c:v>
                </c:pt>
                <c:pt idx="12491">
                  <c:v>0</c:v>
                </c:pt>
                <c:pt idx="12492">
                  <c:v>0</c:v>
                </c:pt>
                <c:pt idx="12493">
                  <c:v>0</c:v>
                </c:pt>
                <c:pt idx="12494">
                  <c:v>0</c:v>
                </c:pt>
                <c:pt idx="12495">
                  <c:v>0</c:v>
                </c:pt>
                <c:pt idx="12496">
                  <c:v>0</c:v>
                </c:pt>
                <c:pt idx="12497">
                  <c:v>0</c:v>
                </c:pt>
                <c:pt idx="12498">
                  <c:v>0</c:v>
                </c:pt>
                <c:pt idx="12499">
                  <c:v>0</c:v>
                </c:pt>
                <c:pt idx="12500">
                  <c:v>0</c:v>
                </c:pt>
                <c:pt idx="12501">
                  <c:v>0</c:v>
                </c:pt>
                <c:pt idx="12502">
                  <c:v>0</c:v>
                </c:pt>
                <c:pt idx="12503">
                  <c:v>0</c:v>
                </c:pt>
                <c:pt idx="12504">
                  <c:v>0</c:v>
                </c:pt>
                <c:pt idx="12505">
                  <c:v>0</c:v>
                </c:pt>
                <c:pt idx="12506">
                  <c:v>0</c:v>
                </c:pt>
                <c:pt idx="12507">
                  <c:v>0</c:v>
                </c:pt>
                <c:pt idx="12508">
                  <c:v>0</c:v>
                </c:pt>
                <c:pt idx="12509">
                  <c:v>0</c:v>
                </c:pt>
                <c:pt idx="12510">
                  <c:v>0</c:v>
                </c:pt>
                <c:pt idx="12511">
                  <c:v>0</c:v>
                </c:pt>
                <c:pt idx="12512">
                  <c:v>0</c:v>
                </c:pt>
                <c:pt idx="12513">
                  <c:v>0</c:v>
                </c:pt>
                <c:pt idx="12514">
                  <c:v>0</c:v>
                </c:pt>
                <c:pt idx="12515">
                  <c:v>0</c:v>
                </c:pt>
                <c:pt idx="12516">
                  <c:v>0</c:v>
                </c:pt>
                <c:pt idx="12517">
                  <c:v>0</c:v>
                </c:pt>
                <c:pt idx="12518">
                  <c:v>0</c:v>
                </c:pt>
                <c:pt idx="12519">
                  <c:v>0</c:v>
                </c:pt>
                <c:pt idx="12520">
                  <c:v>0</c:v>
                </c:pt>
                <c:pt idx="12521">
                  <c:v>0</c:v>
                </c:pt>
                <c:pt idx="12522">
                  <c:v>0</c:v>
                </c:pt>
                <c:pt idx="12523">
                  <c:v>0</c:v>
                </c:pt>
                <c:pt idx="12524">
                  <c:v>0</c:v>
                </c:pt>
                <c:pt idx="12525">
                  <c:v>0</c:v>
                </c:pt>
                <c:pt idx="12526">
                  <c:v>0</c:v>
                </c:pt>
                <c:pt idx="12527">
                  <c:v>0</c:v>
                </c:pt>
                <c:pt idx="12528">
                  <c:v>0</c:v>
                </c:pt>
                <c:pt idx="12529">
                  <c:v>0</c:v>
                </c:pt>
                <c:pt idx="12530">
                  <c:v>0</c:v>
                </c:pt>
                <c:pt idx="12531">
                  <c:v>0</c:v>
                </c:pt>
                <c:pt idx="12532">
                  <c:v>0</c:v>
                </c:pt>
                <c:pt idx="12533">
                  <c:v>0</c:v>
                </c:pt>
                <c:pt idx="12534">
                  <c:v>0</c:v>
                </c:pt>
                <c:pt idx="12535">
                  <c:v>0</c:v>
                </c:pt>
                <c:pt idx="12536">
                  <c:v>0</c:v>
                </c:pt>
                <c:pt idx="12537">
                  <c:v>0</c:v>
                </c:pt>
                <c:pt idx="12538">
                  <c:v>0</c:v>
                </c:pt>
                <c:pt idx="12539">
                  <c:v>0</c:v>
                </c:pt>
                <c:pt idx="12540">
                  <c:v>0</c:v>
                </c:pt>
                <c:pt idx="12541">
                  <c:v>0</c:v>
                </c:pt>
                <c:pt idx="12542">
                  <c:v>0</c:v>
                </c:pt>
                <c:pt idx="12543">
                  <c:v>0</c:v>
                </c:pt>
                <c:pt idx="12544">
                  <c:v>0</c:v>
                </c:pt>
                <c:pt idx="12545">
                  <c:v>0</c:v>
                </c:pt>
                <c:pt idx="12546">
                  <c:v>0</c:v>
                </c:pt>
                <c:pt idx="12547">
                  <c:v>0</c:v>
                </c:pt>
                <c:pt idx="12548">
                  <c:v>0</c:v>
                </c:pt>
                <c:pt idx="12549">
                  <c:v>0</c:v>
                </c:pt>
                <c:pt idx="12550">
                  <c:v>0</c:v>
                </c:pt>
                <c:pt idx="12551">
                  <c:v>0</c:v>
                </c:pt>
                <c:pt idx="12552">
                  <c:v>0</c:v>
                </c:pt>
                <c:pt idx="12553">
                  <c:v>0</c:v>
                </c:pt>
                <c:pt idx="12554">
                  <c:v>0</c:v>
                </c:pt>
                <c:pt idx="12555">
                  <c:v>0</c:v>
                </c:pt>
                <c:pt idx="12556">
                  <c:v>0</c:v>
                </c:pt>
                <c:pt idx="12557">
                  <c:v>0</c:v>
                </c:pt>
                <c:pt idx="12558">
                  <c:v>0</c:v>
                </c:pt>
                <c:pt idx="12559">
                  <c:v>0</c:v>
                </c:pt>
                <c:pt idx="12560">
                  <c:v>0</c:v>
                </c:pt>
                <c:pt idx="12561">
                  <c:v>0</c:v>
                </c:pt>
                <c:pt idx="12562">
                  <c:v>0</c:v>
                </c:pt>
                <c:pt idx="12563">
                  <c:v>0</c:v>
                </c:pt>
                <c:pt idx="12564">
                  <c:v>0</c:v>
                </c:pt>
                <c:pt idx="12565">
                  <c:v>0</c:v>
                </c:pt>
                <c:pt idx="12566">
                  <c:v>0</c:v>
                </c:pt>
                <c:pt idx="12567">
                  <c:v>0</c:v>
                </c:pt>
                <c:pt idx="12568">
                  <c:v>0</c:v>
                </c:pt>
                <c:pt idx="12569">
                  <c:v>0</c:v>
                </c:pt>
                <c:pt idx="12570">
                  <c:v>0</c:v>
                </c:pt>
                <c:pt idx="12571">
                  <c:v>0</c:v>
                </c:pt>
                <c:pt idx="12572">
                  <c:v>0</c:v>
                </c:pt>
                <c:pt idx="12573">
                  <c:v>0</c:v>
                </c:pt>
                <c:pt idx="12574">
                  <c:v>0</c:v>
                </c:pt>
                <c:pt idx="12575">
                  <c:v>0</c:v>
                </c:pt>
                <c:pt idx="12576">
                  <c:v>0</c:v>
                </c:pt>
                <c:pt idx="12577">
                  <c:v>0</c:v>
                </c:pt>
                <c:pt idx="12578">
                  <c:v>0</c:v>
                </c:pt>
                <c:pt idx="12579">
                  <c:v>0</c:v>
                </c:pt>
                <c:pt idx="12580">
                  <c:v>0</c:v>
                </c:pt>
                <c:pt idx="12581">
                  <c:v>0</c:v>
                </c:pt>
                <c:pt idx="12582">
                  <c:v>0</c:v>
                </c:pt>
                <c:pt idx="12583">
                  <c:v>0</c:v>
                </c:pt>
                <c:pt idx="12584">
                  <c:v>0</c:v>
                </c:pt>
                <c:pt idx="12585">
                  <c:v>0</c:v>
                </c:pt>
                <c:pt idx="12586">
                  <c:v>0</c:v>
                </c:pt>
                <c:pt idx="12587">
                  <c:v>0</c:v>
                </c:pt>
                <c:pt idx="12588">
                  <c:v>0</c:v>
                </c:pt>
                <c:pt idx="12589">
                  <c:v>0</c:v>
                </c:pt>
                <c:pt idx="12590">
                  <c:v>0</c:v>
                </c:pt>
                <c:pt idx="12591">
                  <c:v>0</c:v>
                </c:pt>
                <c:pt idx="12592">
                  <c:v>0</c:v>
                </c:pt>
                <c:pt idx="12593">
                  <c:v>0</c:v>
                </c:pt>
                <c:pt idx="12594">
                  <c:v>0</c:v>
                </c:pt>
                <c:pt idx="12595">
                  <c:v>0</c:v>
                </c:pt>
                <c:pt idx="12596">
                  <c:v>0</c:v>
                </c:pt>
                <c:pt idx="12597">
                  <c:v>0</c:v>
                </c:pt>
                <c:pt idx="12598">
                  <c:v>0</c:v>
                </c:pt>
                <c:pt idx="12599">
                  <c:v>0</c:v>
                </c:pt>
                <c:pt idx="12600">
                  <c:v>0</c:v>
                </c:pt>
                <c:pt idx="12601">
                  <c:v>0</c:v>
                </c:pt>
                <c:pt idx="12602">
                  <c:v>0</c:v>
                </c:pt>
                <c:pt idx="12603">
                  <c:v>0</c:v>
                </c:pt>
                <c:pt idx="12604">
                  <c:v>0</c:v>
                </c:pt>
                <c:pt idx="12605">
                  <c:v>0</c:v>
                </c:pt>
                <c:pt idx="12606">
                  <c:v>0</c:v>
                </c:pt>
                <c:pt idx="12607">
                  <c:v>0</c:v>
                </c:pt>
                <c:pt idx="12608">
                  <c:v>0</c:v>
                </c:pt>
                <c:pt idx="12609">
                  <c:v>0</c:v>
                </c:pt>
                <c:pt idx="12610">
                  <c:v>0</c:v>
                </c:pt>
                <c:pt idx="12611">
                  <c:v>0</c:v>
                </c:pt>
                <c:pt idx="12612">
                  <c:v>0</c:v>
                </c:pt>
                <c:pt idx="12613">
                  <c:v>0</c:v>
                </c:pt>
                <c:pt idx="12614">
                  <c:v>0</c:v>
                </c:pt>
                <c:pt idx="12615">
                  <c:v>0</c:v>
                </c:pt>
                <c:pt idx="12616">
                  <c:v>0</c:v>
                </c:pt>
                <c:pt idx="12617">
                  <c:v>0</c:v>
                </c:pt>
                <c:pt idx="12618">
                  <c:v>0</c:v>
                </c:pt>
                <c:pt idx="12619">
                  <c:v>0</c:v>
                </c:pt>
                <c:pt idx="12620">
                  <c:v>0</c:v>
                </c:pt>
                <c:pt idx="12621">
                  <c:v>0</c:v>
                </c:pt>
                <c:pt idx="12622">
                  <c:v>0</c:v>
                </c:pt>
                <c:pt idx="12623">
                  <c:v>0</c:v>
                </c:pt>
                <c:pt idx="12624">
                  <c:v>0</c:v>
                </c:pt>
                <c:pt idx="12625">
                  <c:v>0</c:v>
                </c:pt>
                <c:pt idx="12626">
                  <c:v>0</c:v>
                </c:pt>
                <c:pt idx="12627">
                  <c:v>0</c:v>
                </c:pt>
                <c:pt idx="12628">
                  <c:v>0</c:v>
                </c:pt>
                <c:pt idx="12629">
                  <c:v>0</c:v>
                </c:pt>
                <c:pt idx="12630">
                  <c:v>0</c:v>
                </c:pt>
                <c:pt idx="12631">
                  <c:v>0</c:v>
                </c:pt>
                <c:pt idx="12632">
                  <c:v>0</c:v>
                </c:pt>
                <c:pt idx="12633">
                  <c:v>0</c:v>
                </c:pt>
                <c:pt idx="12634">
                  <c:v>0</c:v>
                </c:pt>
                <c:pt idx="12635">
                  <c:v>0</c:v>
                </c:pt>
                <c:pt idx="12636">
                  <c:v>0</c:v>
                </c:pt>
                <c:pt idx="12637">
                  <c:v>0</c:v>
                </c:pt>
                <c:pt idx="12638">
                  <c:v>0</c:v>
                </c:pt>
                <c:pt idx="12639">
                  <c:v>0</c:v>
                </c:pt>
                <c:pt idx="12640">
                  <c:v>0</c:v>
                </c:pt>
                <c:pt idx="12641">
                  <c:v>0</c:v>
                </c:pt>
                <c:pt idx="12642">
                  <c:v>0</c:v>
                </c:pt>
                <c:pt idx="12643">
                  <c:v>0</c:v>
                </c:pt>
                <c:pt idx="12644">
                  <c:v>0</c:v>
                </c:pt>
                <c:pt idx="12645">
                  <c:v>0</c:v>
                </c:pt>
                <c:pt idx="12646">
                  <c:v>0</c:v>
                </c:pt>
                <c:pt idx="12647">
                  <c:v>0</c:v>
                </c:pt>
                <c:pt idx="12648">
                  <c:v>0</c:v>
                </c:pt>
                <c:pt idx="12649">
                  <c:v>0</c:v>
                </c:pt>
                <c:pt idx="12650">
                  <c:v>0</c:v>
                </c:pt>
                <c:pt idx="12651">
                  <c:v>0</c:v>
                </c:pt>
                <c:pt idx="12652">
                  <c:v>0</c:v>
                </c:pt>
                <c:pt idx="12653">
                  <c:v>0</c:v>
                </c:pt>
                <c:pt idx="12654">
                  <c:v>0</c:v>
                </c:pt>
                <c:pt idx="12655">
                  <c:v>0</c:v>
                </c:pt>
                <c:pt idx="12656">
                  <c:v>0</c:v>
                </c:pt>
                <c:pt idx="12657">
                  <c:v>0</c:v>
                </c:pt>
                <c:pt idx="12658">
                  <c:v>0</c:v>
                </c:pt>
                <c:pt idx="12659">
                  <c:v>0</c:v>
                </c:pt>
                <c:pt idx="12660">
                  <c:v>0</c:v>
                </c:pt>
                <c:pt idx="12661">
                  <c:v>0</c:v>
                </c:pt>
                <c:pt idx="12662">
                  <c:v>0</c:v>
                </c:pt>
                <c:pt idx="12663">
                  <c:v>0</c:v>
                </c:pt>
                <c:pt idx="12664">
                  <c:v>0</c:v>
                </c:pt>
                <c:pt idx="12665">
                  <c:v>0</c:v>
                </c:pt>
                <c:pt idx="12666">
                  <c:v>0</c:v>
                </c:pt>
                <c:pt idx="12667">
                  <c:v>0</c:v>
                </c:pt>
                <c:pt idx="12668">
                  <c:v>0</c:v>
                </c:pt>
                <c:pt idx="12669">
                  <c:v>0</c:v>
                </c:pt>
                <c:pt idx="12670">
                  <c:v>0</c:v>
                </c:pt>
                <c:pt idx="12671">
                  <c:v>0</c:v>
                </c:pt>
                <c:pt idx="12672">
                  <c:v>0</c:v>
                </c:pt>
                <c:pt idx="12673">
                  <c:v>0</c:v>
                </c:pt>
                <c:pt idx="12674">
                  <c:v>0</c:v>
                </c:pt>
                <c:pt idx="12675">
                  <c:v>0</c:v>
                </c:pt>
                <c:pt idx="12676">
                  <c:v>0</c:v>
                </c:pt>
                <c:pt idx="12677">
                  <c:v>0</c:v>
                </c:pt>
                <c:pt idx="12678">
                  <c:v>0</c:v>
                </c:pt>
                <c:pt idx="12679">
                  <c:v>0</c:v>
                </c:pt>
                <c:pt idx="12680">
                  <c:v>0</c:v>
                </c:pt>
                <c:pt idx="12681">
                  <c:v>0</c:v>
                </c:pt>
                <c:pt idx="12682">
                  <c:v>0</c:v>
                </c:pt>
                <c:pt idx="12683">
                  <c:v>0</c:v>
                </c:pt>
                <c:pt idx="12684">
                  <c:v>0</c:v>
                </c:pt>
                <c:pt idx="12685">
                  <c:v>0</c:v>
                </c:pt>
                <c:pt idx="12686">
                  <c:v>0</c:v>
                </c:pt>
                <c:pt idx="12687">
                  <c:v>0</c:v>
                </c:pt>
                <c:pt idx="12688">
                  <c:v>0</c:v>
                </c:pt>
                <c:pt idx="12689">
                  <c:v>0</c:v>
                </c:pt>
                <c:pt idx="12690">
                  <c:v>0</c:v>
                </c:pt>
                <c:pt idx="12691">
                  <c:v>0</c:v>
                </c:pt>
                <c:pt idx="12692">
                  <c:v>0</c:v>
                </c:pt>
                <c:pt idx="12693">
                  <c:v>0</c:v>
                </c:pt>
                <c:pt idx="12694">
                  <c:v>0</c:v>
                </c:pt>
                <c:pt idx="12695">
                  <c:v>0</c:v>
                </c:pt>
                <c:pt idx="12696">
                  <c:v>0</c:v>
                </c:pt>
                <c:pt idx="12697">
                  <c:v>0</c:v>
                </c:pt>
                <c:pt idx="12698">
                  <c:v>0</c:v>
                </c:pt>
                <c:pt idx="12699">
                  <c:v>0</c:v>
                </c:pt>
                <c:pt idx="12700">
                  <c:v>0</c:v>
                </c:pt>
                <c:pt idx="12701">
                  <c:v>0</c:v>
                </c:pt>
                <c:pt idx="12702">
                  <c:v>0</c:v>
                </c:pt>
                <c:pt idx="12703">
                  <c:v>0</c:v>
                </c:pt>
                <c:pt idx="12704">
                  <c:v>0</c:v>
                </c:pt>
                <c:pt idx="12705">
                  <c:v>0</c:v>
                </c:pt>
                <c:pt idx="12706">
                  <c:v>0</c:v>
                </c:pt>
                <c:pt idx="12707">
                  <c:v>0</c:v>
                </c:pt>
                <c:pt idx="12708">
                  <c:v>0</c:v>
                </c:pt>
                <c:pt idx="12709">
                  <c:v>0</c:v>
                </c:pt>
                <c:pt idx="12710">
                  <c:v>0</c:v>
                </c:pt>
                <c:pt idx="12711">
                  <c:v>0</c:v>
                </c:pt>
                <c:pt idx="12712">
                  <c:v>0</c:v>
                </c:pt>
                <c:pt idx="12713">
                  <c:v>0</c:v>
                </c:pt>
                <c:pt idx="12714">
                  <c:v>0</c:v>
                </c:pt>
                <c:pt idx="12715">
                  <c:v>0</c:v>
                </c:pt>
                <c:pt idx="12716">
                  <c:v>0</c:v>
                </c:pt>
                <c:pt idx="12717">
                  <c:v>0</c:v>
                </c:pt>
                <c:pt idx="12718">
                  <c:v>0</c:v>
                </c:pt>
                <c:pt idx="12719">
                  <c:v>0</c:v>
                </c:pt>
                <c:pt idx="12720">
                  <c:v>0</c:v>
                </c:pt>
                <c:pt idx="12721">
                  <c:v>0</c:v>
                </c:pt>
                <c:pt idx="12722">
                  <c:v>0</c:v>
                </c:pt>
                <c:pt idx="12723">
                  <c:v>0</c:v>
                </c:pt>
                <c:pt idx="12724">
                  <c:v>0</c:v>
                </c:pt>
                <c:pt idx="12725">
                  <c:v>0</c:v>
                </c:pt>
                <c:pt idx="12726">
                  <c:v>0</c:v>
                </c:pt>
                <c:pt idx="12727">
                  <c:v>0</c:v>
                </c:pt>
                <c:pt idx="12728">
                  <c:v>0</c:v>
                </c:pt>
                <c:pt idx="12729">
                  <c:v>0</c:v>
                </c:pt>
                <c:pt idx="12730">
                  <c:v>0</c:v>
                </c:pt>
                <c:pt idx="12731">
                  <c:v>0</c:v>
                </c:pt>
                <c:pt idx="12732">
                  <c:v>0</c:v>
                </c:pt>
                <c:pt idx="12733">
                  <c:v>0</c:v>
                </c:pt>
                <c:pt idx="12734">
                  <c:v>0</c:v>
                </c:pt>
                <c:pt idx="12735">
                  <c:v>0</c:v>
                </c:pt>
                <c:pt idx="12736">
                  <c:v>0</c:v>
                </c:pt>
                <c:pt idx="12737">
                  <c:v>0</c:v>
                </c:pt>
                <c:pt idx="12738">
                  <c:v>0</c:v>
                </c:pt>
                <c:pt idx="12739">
                  <c:v>0</c:v>
                </c:pt>
                <c:pt idx="12740">
                  <c:v>0</c:v>
                </c:pt>
                <c:pt idx="12741">
                  <c:v>0</c:v>
                </c:pt>
                <c:pt idx="12742">
                  <c:v>0</c:v>
                </c:pt>
                <c:pt idx="12743">
                  <c:v>0</c:v>
                </c:pt>
                <c:pt idx="12744">
                  <c:v>0</c:v>
                </c:pt>
                <c:pt idx="12745">
                  <c:v>0</c:v>
                </c:pt>
                <c:pt idx="12746">
                  <c:v>0</c:v>
                </c:pt>
                <c:pt idx="12747">
                  <c:v>0</c:v>
                </c:pt>
                <c:pt idx="12748">
                  <c:v>0</c:v>
                </c:pt>
                <c:pt idx="12749">
                  <c:v>0</c:v>
                </c:pt>
                <c:pt idx="12750">
                  <c:v>0</c:v>
                </c:pt>
                <c:pt idx="12751">
                  <c:v>0</c:v>
                </c:pt>
                <c:pt idx="12752">
                  <c:v>0</c:v>
                </c:pt>
                <c:pt idx="12753">
                  <c:v>0</c:v>
                </c:pt>
                <c:pt idx="12754">
                  <c:v>0</c:v>
                </c:pt>
                <c:pt idx="12755">
                  <c:v>0</c:v>
                </c:pt>
                <c:pt idx="12756">
                  <c:v>0</c:v>
                </c:pt>
                <c:pt idx="12757">
                  <c:v>0</c:v>
                </c:pt>
                <c:pt idx="12758">
                  <c:v>0</c:v>
                </c:pt>
                <c:pt idx="12759">
                  <c:v>0</c:v>
                </c:pt>
                <c:pt idx="12760">
                  <c:v>0</c:v>
                </c:pt>
                <c:pt idx="12761">
                  <c:v>0</c:v>
                </c:pt>
                <c:pt idx="12762">
                  <c:v>0</c:v>
                </c:pt>
                <c:pt idx="12763">
                  <c:v>0</c:v>
                </c:pt>
                <c:pt idx="12764">
                  <c:v>0</c:v>
                </c:pt>
                <c:pt idx="12765">
                  <c:v>0</c:v>
                </c:pt>
                <c:pt idx="12766">
                  <c:v>0</c:v>
                </c:pt>
                <c:pt idx="12767">
                  <c:v>0</c:v>
                </c:pt>
                <c:pt idx="12768">
                  <c:v>0</c:v>
                </c:pt>
                <c:pt idx="12769">
                  <c:v>0</c:v>
                </c:pt>
                <c:pt idx="12770">
                  <c:v>0</c:v>
                </c:pt>
                <c:pt idx="12771">
                  <c:v>0</c:v>
                </c:pt>
                <c:pt idx="12772">
                  <c:v>0</c:v>
                </c:pt>
                <c:pt idx="12773">
                  <c:v>0</c:v>
                </c:pt>
                <c:pt idx="12774">
                  <c:v>0</c:v>
                </c:pt>
                <c:pt idx="12775">
                  <c:v>0</c:v>
                </c:pt>
                <c:pt idx="12776">
                  <c:v>0</c:v>
                </c:pt>
                <c:pt idx="12777">
                  <c:v>0</c:v>
                </c:pt>
                <c:pt idx="12778">
                  <c:v>0</c:v>
                </c:pt>
                <c:pt idx="12779">
                  <c:v>0</c:v>
                </c:pt>
                <c:pt idx="12780">
                  <c:v>0</c:v>
                </c:pt>
                <c:pt idx="12781">
                  <c:v>0</c:v>
                </c:pt>
                <c:pt idx="12782">
                  <c:v>0</c:v>
                </c:pt>
                <c:pt idx="12783">
                  <c:v>0</c:v>
                </c:pt>
                <c:pt idx="12784">
                  <c:v>0</c:v>
                </c:pt>
                <c:pt idx="12785">
                  <c:v>0</c:v>
                </c:pt>
                <c:pt idx="12786">
                  <c:v>0</c:v>
                </c:pt>
                <c:pt idx="12787">
                  <c:v>0</c:v>
                </c:pt>
                <c:pt idx="12788">
                  <c:v>0</c:v>
                </c:pt>
                <c:pt idx="12789">
                  <c:v>0</c:v>
                </c:pt>
                <c:pt idx="12790">
                  <c:v>0</c:v>
                </c:pt>
                <c:pt idx="12791">
                  <c:v>0</c:v>
                </c:pt>
                <c:pt idx="12792">
                  <c:v>0</c:v>
                </c:pt>
                <c:pt idx="12793">
                  <c:v>0</c:v>
                </c:pt>
                <c:pt idx="12794">
                  <c:v>0</c:v>
                </c:pt>
                <c:pt idx="12795">
                  <c:v>0</c:v>
                </c:pt>
                <c:pt idx="12796">
                  <c:v>0</c:v>
                </c:pt>
                <c:pt idx="12797">
                  <c:v>0</c:v>
                </c:pt>
                <c:pt idx="12798">
                  <c:v>0</c:v>
                </c:pt>
                <c:pt idx="12799">
                  <c:v>0</c:v>
                </c:pt>
                <c:pt idx="12800">
                  <c:v>0</c:v>
                </c:pt>
                <c:pt idx="12801">
                  <c:v>0</c:v>
                </c:pt>
                <c:pt idx="12802">
                  <c:v>0</c:v>
                </c:pt>
                <c:pt idx="12803">
                  <c:v>0</c:v>
                </c:pt>
                <c:pt idx="12804">
                  <c:v>0</c:v>
                </c:pt>
                <c:pt idx="12805">
                  <c:v>0</c:v>
                </c:pt>
                <c:pt idx="12806">
                  <c:v>0</c:v>
                </c:pt>
                <c:pt idx="12807">
                  <c:v>0</c:v>
                </c:pt>
                <c:pt idx="12808">
                  <c:v>0</c:v>
                </c:pt>
                <c:pt idx="12809">
                  <c:v>0</c:v>
                </c:pt>
                <c:pt idx="12810">
                  <c:v>0</c:v>
                </c:pt>
                <c:pt idx="12811">
                  <c:v>0</c:v>
                </c:pt>
                <c:pt idx="12812">
                  <c:v>0</c:v>
                </c:pt>
                <c:pt idx="12813">
                  <c:v>0</c:v>
                </c:pt>
                <c:pt idx="12814">
                  <c:v>0</c:v>
                </c:pt>
                <c:pt idx="12815">
                  <c:v>0</c:v>
                </c:pt>
                <c:pt idx="12816">
                  <c:v>0</c:v>
                </c:pt>
                <c:pt idx="12817">
                  <c:v>0</c:v>
                </c:pt>
                <c:pt idx="12818">
                  <c:v>0</c:v>
                </c:pt>
                <c:pt idx="12819">
                  <c:v>0</c:v>
                </c:pt>
                <c:pt idx="12820">
                  <c:v>0</c:v>
                </c:pt>
                <c:pt idx="12821">
                  <c:v>0</c:v>
                </c:pt>
                <c:pt idx="12822">
                  <c:v>0</c:v>
                </c:pt>
                <c:pt idx="12823">
                  <c:v>0</c:v>
                </c:pt>
                <c:pt idx="12824">
                  <c:v>0</c:v>
                </c:pt>
                <c:pt idx="12825">
                  <c:v>0</c:v>
                </c:pt>
                <c:pt idx="12826">
                  <c:v>0</c:v>
                </c:pt>
                <c:pt idx="12827">
                  <c:v>0</c:v>
                </c:pt>
                <c:pt idx="12828">
                  <c:v>0</c:v>
                </c:pt>
                <c:pt idx="12829">
                  <c:v>0</c:v>
                </c:pt>
                <c:pt idx="12830">
                  <c:v>0</c:v>
                </c:pt>
                <c:pt idx="12831">
                  <c:v>0</c:v>
                </c:pt>
                <c:pt idx="12832">
                  <c:v>0</c:v>
                </c:pt>
                <c:pt idx="12833">
                  <c:v>0</c:v>
                </c:pt>
                <c:pt idx="12834">
                  <c:v>0</c:v>
                </c:pt>
                <c:pt idx="12835">
                  <c:v>0</c:v>
                </c:pt>
                <c:pt idx="12836">
                  <c:v>0</c:v>
                </c:pt>
                <c:pt idx="12837">
                  <c:v>0</c:v>
                </c:pt>
                <c:pt idx="12838">
                  <c:v>0</c:v>
                </c:pt>
                <c:pt idx="12839">
                  <c:v>0</c:v>
                </c:pt>
                <c:pt idx="12840">
                  <c:v>0</c:v>
                </c:pt>
                <c:pt idx="12841">
                  <c:v>0</c:v>
                </c:pt>
                <c:pt idx="12842">
                  <c:v>0</c:v>
                </c:pt>
                <c:pt idx="12843">
                  <c:v>0</c:v>
                </c:pt>
                <c:pt idx="12844">
                  <c:v>0</c:v>
                </c:pt>
                <c:pt idx="12845">
                  <c:v>0</c:v>
                </c:pt>
                <c:pt idx="12846">
                  <c:v>0</c:v>
                </c:pt>
                <c:pt idx="12847">
                  <c:v>0</c:v>
                </c:pt>
                <c:pt idx="12848">
                  <c:v>0</c:v>
                </c:pt>
                <c:pt idx="12849">
                  <c:v>0</c:v>
                </c:pt>
                <c:pt idx="12850">
                  <c:v>0</c:v>
                </c:pt>
                <c:pt idx="12851">
                  <c:v>0</c:v>
                </c:pt>
                <c:pt idx="12852">
                  <c:v>0</c:v>
                </c:pt>
                <c:pt idx="12853">
                  <c:v>0</c:v>
                </c:pt>
                <c:pt idx="12854">
                  <c:v>0</c:v>
                </c:pt>
                <c:pt idx="12855">
                  <c:v>0</c:v>
                </c:pt>
                <c:pt idx="12856">
                  <c:v>0</c:v>
                </c:pt>
                <c:pt idx="12857">
                  <c:v>0</c:v>
                </c:pt>
                <c:pt idx="12858">
                  <c:v>0</c:v>
                </c:pt>
                <c:pt idx="12859">
                  <c:v>0</c:v>
                </c:pt>
                <c:pt idx="12860">
                  <c:v>0</c:v>
                </c:pt>
                <c:pt idx="12861">
                  <c:v>0</c:v>
                </c:pt>
                <c:pt idx="12862">
                  <c:v>0</c:v>
                </c:pt>
                <c:pt idx="12863">
                  <c:v>0</c:v>
                </c:pt>
                <c:pt idx="12864">
                  <c:v>0</c:v>
                </c:pt>
                <c:pt idx="12865">
                  <c:v>0</c:v>
                </c:pt>
                <c:pt idx="12866">
                  <c:v>0</c:v>
                </c:pt>
                <c:pt idx="12867">
                  <c:v>0</c:v>
                </c:pt>
                <c:pt idx="12868">
                  <c:v>0</c:v>
                </c:pt>
                <c:pt idx="12869">
                  <c:v>0</c:v>
                </c:pt>
                <c:pt idx="12870">
                  <c:v>0</c:v>
                </c:pt>
                <c:pt idx="12871">
                  <c:v>0</c:v>
                </c:pt>
                <c:pt idx="12872">
                  <c:v>0</c:v>
                </c:pt>
                <c:pt idx="12873">
                  <c:v>0</c:v>
                </c:pt>
                <c:pt idx="12874">
                  <c:v>0</c:v>
                </c:pt>
                <c:pt idx="12875">
                  <c:v>0</c:v>
                </c:pt>
                <c:pt idx="12876">
                  <c:v>0</c:v>
                </c:pt>
                <c:pt idx="12877">
                  <c:v>0</c:v>
                </c:pt>
                <c:pt idx="12878">
                  <c:v>0</c:v>
                </c:pt>
                <c:pt idx="12879">
                  <c:v>0</c:v>
                </c:pt>
                <c:pt idx="12880">
                  <c:v>0</c:v>
                </c:pt>
                <c:pt idx="12881">
                  <c:v>0</c:v>
                </c:pt>
                <c:pt idx="12882">
                  <c:v>0</c:v>
                </c:pt>
                <c:pt idx="12883">
                  <c:v>0</c:v>
                </c:pt>
                <c:pt idx="12884">
                  <c:v>0</c:v>
                </c:pt>
                <c:pt idx="12885">
                  <c:v>0</c:v>
                </c:pt>
                <c:pt idx="12886">
                  <c:v>0</c:v>
                </c:pt>
                <c:pt idx="12887">
                  <c:v>0</c:v>
                </c:pt>
                <c:pt idx="12888">
                  <c:v>0</c:v>
                </c:pt>
                <c:pt idx="12889">
                  <c:v>0</c:v>
                </c:pt>
                <c:pt idx="12890">
                  <c:v>0</c:v>
                </c:pt>
                <c:pt idx="12891">
                  <c:v>0</c:v>
                </c:pt>
                <c:pt idx="12892">
                  <c:v>0</c:v>
                </c:pt>
                <c:pt idx="12893">
                  <c:v>0</c:v>
                </c:pt>
                <c:pt idx="12894">
                  <c:v>0</c:v>
                </c:pt>
                <c:pt idx="12895">
                  <c:v>0</c:v>
                </c:pt>
                <c:pt idx="12896">
                  <c:v>0</c:v>
                </c:pt>
                <c:pt idx="12897">
                  <c:v>0</c:v>
                </c:pt>
                <c:pt idx="12898">
                  <c:v>0</c:v>
                </c:pt>
                <c:pt idx="12899">
                  <c:v>0</c:v>
                </c:pt>
                <c:pt idx="12900">
                  <c:v>0</c:v>
                </c:pt>
                <c:pt idx="12901">
                  <c:v>0</c:v>
                </c:pt>
                <c:pt idx="12902">
                  <c:v>0</c:v>
                </c:pt>
                <c:pt idx="12903">
                  <c:v>0</c:v>
                </c:pt>
                <c:pt idx="12904">
                  <c:v>0</c:v>
                </c:pt>
                <c:pt idx="12905">
                  <c:v>0</c:v>
                </c:pt>
                <c:pt idx="12906">
                  <c:v>0</c:v>
                </c:pt>
                <c:pt idx="12907">
                  <c:v>0</c:v>
                </c:pt>
                <c:pt idx="12908">
                  <c:v>0</c:v>
                </c:pt>
                <c:pt idx="12909">
                  <c:v>0</c:v>
                </c:pt>
                <c:pt idx="12910">
                  <c:v>0</c:v>
                </c:pt>
                <c:pt idx="12911">
                  <c:v>0</c:v>
                </c:pt>
                <c:pt idx="12912">
                  <c:v>0</c:v>
                </c:pt>
                <c:pt idx="12913">
                  <c:v>0</c:v>
                </c:pt>
                <c:pt idx="12914">
                  <c:v>0</c:v>
                </c:pt>
                <c:pt idx="12915">
                  <c:v>0</c:v>
                </c:pt>
                <c:pt idx="12916">
                  <c:v>0</c:v>
                </c:pt>
                <c:pt idx="12917">
                  <c:v>0</c:v>
                </c:pt>
                <c:pt idx="12918">
                  <c:v>0</c:v>
                </c:pt>
                <c:pt idx="12919">
                  <c:v>0</c:v>
                </c:pt>
                <c:pt idx="12920">
                  <c:v>0</c:v>
                </c:pt>
                <c:pt idx="12921">
                  <c:v>0</c:v>
                </c:pt>
                <c:pt idx="12922">
                  <c:v>0</c:v>
                </c:pt>
                <c:pt idx="12923">
                  <c:v>0</c:v>
                </c:pt>
                <c:pt idx="12924">
                  <c:v>0</c:v>
                </c:pt>
                <c:pt idx="12925">
                  <c:v>0</c:v>
                </c:pt>
                <c:pt idx="12926">
                  <c:v>0</c:v>
                </c:pt>
                <c:pt idx="12927">
                  <c:v>0</c:v>
                </c:pt>
                <c:pt idx="12928">
                  <c:v>0</c:v>
                </c:pt>
                <c:pt idx="12929">
                  <c:v>0</c:v>
                </c:pt>
                <c:pt idx="12930">
                  <c:v>0</c:v>
                </c:pt>
                <c:pt idx="12931">
                  <c:v>0</c:v>
                </c:pt>
                <c:pt idx="12932">
                  <c:v>0</c:v>
                </c:pt>
                <c:pt idx="12933">
                  <c:v>0</c:v>
                </c:pt>
                <c:pt idx="12934">
                  <c:v>0</c:v>
                </c:pt>
                <c:pt idx="12935">
                  <c:v>0</c:v>
                </c:pt>
                <c:pt idx="12936">
                  <c:v>0</c:v>
                </c:pt>
                <c:pt idx="12937">
                  <c:v>0</c:v>
                </c:pt>
                <c:pt idx="12938">
                  <c:v>0</c:v>
                </c:pt>
                <c:pt idx="12939">
                  <c:v>0</c:v>
                </c:pt>
                <c:pt idx="12940">
                  <c:v>0</c:v>
                </c:pt>
                <c:pt idx="12941">
                  <c:v>0</c:v>
                </c:pt>
                <c:pt idx="12942">
                  <c:v>0</c:v>
                </c:pt>
                <c:pt idx="12943">
                  <c:v>0</c:v>
                </c:pt>
                <c:pt idx="12944">
                  <c:v>0</c:v>
                </c:pt>
                <c:pt idx="12945">
                  <c:v>0</c:v>
                </c:pt>
                <c:pt idx="12946">
                  <c:v>0</c:v>
                </c:pt>
                <c:pt idx="12947">
                  <c:v>0</c:v>
                </c:pt>
                <c:pt idx="12948">
                  <c:v>0</c:v>
                </c:pt>
                <c:pt idx="12949">
                  <c:v>0</c:v>
                </c:pt>
                <c:pt idx="12950">
                  <c:v>0</c:v>
                </c:pt>
                <c:pt idx="12951">
                  <c:v>0</c:v>
                </c:pt>
                <c:pt idx="12952">
                  <c:v>0</c:v>
                </c:pt>
                <c:pt idx="12953">
                  <c:v>0</c:v>
                </c:pt>
                <c:pt idx="12954">
                  <c:v>0</c:v>
                </c:pt>
                <c:pt idx="12955">
                  <c:v>0</c:v>
                </c:pt>
                <c:pt idx="12956">
                  <c:v>0</c:v>
                </c:pt>
                <c:pt idx="12957">
                  <c:v>0</c:v>
                </c:pt>
                <c:pt idx="12958">
                  <c:v>0</c:v>
                </c:pt>
                <c:pt idx="12959">
                  <c:v>0</c:v>
                </c:pt>
                <c:pt idx="12960">
                  <c:v>0</c:v>
                </c:pt>
                <c:pt idx="12961">
                  <c:v>0</c:v>
                </c:pt>
                <c:pt idx="12962">
                  <c:v>0</c:v>
                </c:pt>
                <c:pt idx="12963">
                  <c:v>0</c:v>
                </c:pt>
                <c:pt idx="12964">
                  <c:v>0</c:v>
                </c:pt>
                <c:pt idx="12965">
                  <c:v>0</c:v>
                </c:pt>
                <c:pt idx="12966">
                  <c:v>0</c:v>
                </c:pt>
                <c:pt idx="12967">
                  <c:v>0</c:v>
                </c:pt>
                <c:pt idx="12968">
                  <c:v>0</c:v>
                </c:pt>
                <c:pt idx="12969">
                  <c:v>0</c:v>
                </c:pt>
                <c:pt idx="12970">
                  <c:v>0</c:v>
                </c:pt>
                <c:pt idx="12971">
                  <c:v>0</c:v>
                </c:pt>
                <c:pt idx="12972">
                  <c:v>0</c:v>
                </c:pt>
                <c:pt idx="12973">
                  <c:v>0</c:v>
                </c:pt>
                <c:pt idx="12974">
                  <c:v>0</c:v>
                </c:pt>
                <c:pt idx="12975">
                  <c:v>0</c:v>
                </c:pt>
                <c:pt idx="12976">
                  <c:v>0</c:v>
                </c:pt>
                <c:pt idx="12977">
                  <c:v>0</c:v>
                </c:pt>
                <c:pt idx="12978">
                  <c:v>0</c:v>
                </c:pt>
                <c:pt idx="12979">
                  <c:v>0</c:v>
                </c:pt>
                <c:pt idx="12980">
                  <c:v>0</c:v>
                </c:pt>
                <c:pt idx="12981">
                  <c:v>0</c:v>
                </c:pt>
                <c:pt idx="12982">
                  <c:v>0</c:v>
                </c:pt>
                <c:pt idx="12983">
                  <c:v>0</c:v>
                </c:pt>
                <c:pt idx="12984">
                  <c:v>0</c:v>
                </c:pt>
                <c:pt idx="12985">
                  <c:v>0</c:v>
                </c:pt>
                <c:pt idx="12986">
                  <c:v>0</c:v>
                </c:pt>
                <c:pt idx="12987">
                  <c:v>0</c:v>
                </c:pt>
                <c:pt idx="12988">
                  <c:v>0</c:v>
                </c:pt>
                <c:pt idx="12989">
                  <c:v>0</c:v>
                </c:pt>
                <c:pt idx="12990">
                  <c:v>0</c:v>
                </c:pt>
                <c:pt idx="12991">
                  <c:v>0</c:v>
                </c:pt>
                <c:pt idx="12992">
                  <c:v>0</c:v>
                </c:pt>
                <c:pt idx="12993">
                  <c:v>0</c:v>
                </c:pt>
                <c:pt idx="12994">
                  <c:v>0</c:v>
                </c:pt>
                <c:pt idx="12995">
                  <c:v>0</c:v>
                </c:pt>
                <c:pt idx="12996">
                  <c:v>0</c:v>
                </c:pt>
                <c:pt idx="12997">
                  <c:v>0</c:v>
                </c:pt>
                <c:pt idx="12998">
                  <c:v>0</c:v>
                </c:pt>
                <c:pt idx="12999">
                  <c:v>0</c:v>
                </c:pt>
                <c:pt idx="13000">
                  <c:v>0</c:v>
                </c:pt>
                <c:pt idx="13001">
                  <c:v>0</c:v>
                </c:pt>
                <c:pt idx="13002">
                  <c:v>0</c:v>
                </c:pt>
                <c:pt idx="13003">
                  <c:v>0</c:v>
                </c:pt>
                <c:pt idx="13004">
                  <c:v>0</c:v>
                </c:pt>
                <c:pt idx="13005">
                  <c:v>0</c:v>
                </c:pt>
                <c:pt idx="13006">
                  <c:v>0</c:v>
                </c:pt>
                <c:pt idx="13007">
                  <c:v>0</c:v>
                </c:pt>
                <c:pt idx="13008">
                  <c:v>0</c:v>
                </c:pt>
                <c:pt idx="13009">
                  <c:v>0</c:v>
                </c:pt>
                <c:pt idx="13010">
                  <c:v>0</c:v>
                </c:pt>
                <c:pt idx="13011">
                  <c:v>0</c:v>
                </c:pt>
                <c:pt idx="13012">
                  <c:v>0</c:v>
                </c:pt>
                <c:pt idx="13013">
                  <c:v>0</c:v>
                </c:pt>
                <c:pt idx="13014">
                  <c:v>0</c:v>
                </c:pt>
                <c:pt idx="13015">
                  <c:v>0</c:v>
                </c:pt>
                <c:pt idx="13016">
                  <c:v>0</c:v>
                </c:pt>
                <c:pt idx="13017">
                  <c:v>0</c:v>
                </c:pt>
                <c:pt idx="13018">
                  <c:v>0</c:v>
                </c:pt>
                <c:pt idx="13019">
                  <c:v>0</c:v>
                </c:pt>
                <c:pt idx="13020">
                  <c:v>0</c:v>
                </c:pt>
                <c:pt idx="13021">
                  <c:v>0</c:v>
                </c:pt>
                <c:pt idx="13022">
                  <c:v>0</c:v>
                </c:pt>
                <c:pt idx="13023">
                  <c:v>0</c:v>
                </c:pt>
                <c:pt idx="13024">
                  <c:v>0</c:v>
                </c:pt>
                <c:pt idx="13025">
                  <c:v>0</c:v>
                </c:pt>
                <c:pt idx="13026">
                  <c:v>0</c:v>
                </c:pt>
                <c:pt idx="13027">
                  <c:v>0</c:v>
                </c:pt>
                <c:pt idx="13028">
                  <c:v>0</c:v>
                </c:pt>
                <c:pt idx="13029">
                  <c:v>0</c:v>
                </c:pt>
                <c:pt idx="13030">
                  <c:v>0</c:v>
                </c:pt>
                <c:pt idx="13031">
                  <c:v>0</c:v>
                </c:pt>
                <c:pt idx="13032">
                  <c:v>0</c:v>
                </c:pt>
                <c:pt idx="13033">
                  <c:v>0</c:v>
                </c:pt>
                <c:pt idx="13034">
                  <c:v>0</c:v>
                </c:pt>
                <c:pt idx="13035">
                  <c:v>0</c:v>
                </c:pt>
                <c:pt idx="13036">
                  <c:v>0</c:v>
                </c:pt>
                <c:pt idx="13037">
                  <c:v>0</c:v>
                </c:pt>
                <c:pt idx="13038">
                  <c:v>0</c:v>
                </c:pt>
                <c:pt idx="13039">
                  <c:v>0</c:v>
                </c:pt>
                <c:pt idx="13040">
                  <c:v>0</c:v>
                </c:pt>
                <c:pt idx="13041">
                  <c:v>0</c:v>
                </c:pt>
                <c:pt idx="13042">
                  <c:v>0</c:v>
                </c:pt>
                <c:pt idx="13043">
                  <c:v>0</c:v>
                </c:pt>
                <c:pt idx="13044">
                  <c:v>0</c:v>
                </c:pt>
                <c:pt idx="13045">
                  <c:v>0</c:v>
                </c:pt>
                <c:pt idx="13046">
                  <c:v>0</c:v>
                </c:pt>
                <c:pt idx="13047">
                  <c:v>0</c:v>
                </c:pt>
                <c:pt idx="13048">
                  <c:v>0</c:v>
                </c:pt>
                <c:pt idx="13049">
                  <c:v>0</c:v>
                </c:pt>
                <c:pt idx="13050">
                  <c:v>0</c:v>
                </c:pt>
                <c:pt idx="13051">
                  <c:v>0</c:v>
                </c:pt>
                <c:pt idx="13052">
                  <c:v>0</c:v>
                </c:pt>
                <c:pt idx="13053">
                  <c:v>0</c:v>
                </c:pt>
                <c:pt idx="13054">
                  <c:v>0</c:v>
                </c:pt>
                <c:pt idx="13055">
                  <c:v>0</c:v>
                </c:pt>
                <c:pt idx="13056">
                  <c:v>0</c:v>
                </c:pt>
                <c:pt idx="13057">
                  <c:v>0</c:v>
                </c:pt>
                <c:pt idx="13058">
                  <c:v>0</c:v>
                </c:pt>
                <c:pt idx="13059">
                  <c:v>0</c:v>
                </c:pt>
                <c:pt idx="13060">
                  <c:v>0</c:v>
                </c:pt>
                <c:pt idx="13061">
                  <c:v>0</c:v>
                </c:pt>
                <c:pt idx="13062">
                  <c:v>0</c:v>
                </c:pt>
                <c:pt idx="13063">
                  <c:v>0</c:v>
                </c:pt>
                <c:pt idx="13064">
                  <c:v>0</c:v>
                </c:pt>
                <c:pt idx="13065">
                  <c:v>0</c:v>
                </c:pt>
                <c:pt idx="13066">
                  <c:v>0</c:v>
                </c:pt>
                <c:pt idx="13067">
                  <c:v>0</c:v>
                </c:pt>
                <c:pt idx="13068">
                  <c:v>0</c:v>
                </c:pt>
                <c:pt idx="13069">
                  <c:v>0</c:v>
                </c:pt>
                <c:pt idx="13070">
                  <c:v>0</c:v>
                </c:pt>
                <c:pt idx="13071">
                  <c:v>0</c:v>
                </c:pt>
                <c:pt idx="13072">
                  <c:v>0</c:v>
                </c:pt>
                <c:pt idx="13073">
                  <c:v>0</c:v>
                </c:pt>
                <c:pt idx="13074">
                  <c:v>0</c:v>
                </c:pt>
                <c:pt idx="13075">
                  <c:v>0</c:v>
                </c:pt>
                <c:pt idx="13076">
                  <c:v>0</c:v>
                </c:pt>
                <c:pt idx="13077">
                  <c:v>0</c:v>
                </c:pt>
                <c:pt idx="13078">
                  <c:v>0</c:v>
                </c:pt>
                <c:pt idx="13079">
                  <c:v>0</c:v>
                </c:pt>
                <c:pt idx="13080">
                  <c:v>0</c:v>
                </c:pt>
                <c:pt idx="13081">
                  <c:v>0</c:v>
                </c:pt>
                <c:pt idx="13082">
                  <c:v>0</c:v>
                </c:pt>
                <c:pt idx="13083">
                  <c:v>0</c:v>
                </c:pt>
                <c:pt idx="13084">
                  <c:v>0</c:v>
                </c:pt>
                <c:pt idx="13085">
                  <c:v>0</c:v>
                </c:pt>
                <c:pt idx="13086">
                  <c:v>0</c:v>
                </c:pt>
                <c:pt idx="13087">
                  <c:v>0</c:v>
                </c:pt>
                <c:pt idx="13088">
                  <c:v>0</c:v>
                </c:pt>
                <c:pt idx="13089">
                  <c:v>0</c:v>
                </c:pt>
                <c:pt idx="13090">
                  <c:v>0</c:v>
                </c:pt>
                <c:pt idx="13091">
                  <c:v>0</c:v>
                </c:pt>
                <c:pt idx="13092">
                  <c:v>0</c:v>
                </c:pt>
                <c:pt idx="13093">
                  <c:v>0</c:v>
                </c:pt>
                <c:pt idx="13094">
                  <c:v>0</c:v>
                </c:pt>
                <c:pt idx="13095">
                  <c:v>0</c:v>
                </c:pt>
                <c:pt idx="13096">
                  <c:v>0</c:v>
                </c:pt>
                <c:pt idx="13097">
                  <c:v>0</c:v>
                </c:pt>
                <c:pt idx="13098">
                  <c:v>0</c:v>
                </c:pt>
                <c:pt idx="13099">
                  <c:v>0</c:v>
                </c:pt>
                <c:pt idx="13100">
                  <c:v>0</c:v>
                </c:pt>
                <c:pt idx="13101">
                  <c:v>0</c:v>
                </c:pt>
                <c:pt idx="13102">
                  <c:v>0</c:v>
                </c:pt>
                <c:pt idx="13103">
                  <c:v>0</c:v>
                </c:pt>
                <c:pt idx="13104">
                  <c:v>0</c:v>
                </c:pt>
                <c:pt idx="13105">
                  <c:v>0</c:v>
                </c:pt>
                <c:pt idx="13106">
                  <c:v>0</c:v>
                </c:pt>
                <c:pt idx="13107">
                  <c:v>0</c:v>
                </c:pt>
                <c:pt idx="13108">
                  <c:v>0</c:v>
                </c:pt>
                <c:pt idx="13109">
                  <c:v>0</c:v>
                </c:pt>
                <c:pt idx="13110">
                  <c:v>0</c:v>
                </c:pt>
                <c:pt idx="13111">
                  <c:v>0</c:v>
                </c:pt>
                <c:pt idx="13112">
                  <c:v>0</c:v>
                </c:pt>
                <c:pt idx="13113">
                  <c:v>0</c:v>
                </c:pt>
                <c:pt idx="13114">
                  <c:v>0</c:v>
                </c:pt>
                <c:pt idx="13115">
                  <c:v>0</c:v>
                </c:pt>
                <c:pt idx="13116">
                  <c:v>0</c:v>
                </c:pt>
                <c:pt idx="13117">
                  <c:v>0</c:v>
                </c:pt>
                <c:pt idx="13118">
                  <c:v>0</c:v>
                </c:pt>
                <c:pt idx="13119">
                  <c:v>0</c:v>
                </c:pt>
                <c:pt idx="13120">
                  <c:v>0</c:v>
                </c:pt>
                <c:pt idx="13121">
                  <c:v>0</c:v>
                </c:pt>
                <c:pt idx="13122">
                  <c:v>0</c:v>
                </c:pt>
                <c:pt idx="13123">
                  <c:v>0</c:v>
                </c:pt>
                <c:pt idx="13124">
                  <c:v>0</c:v>
                </c:pt>
                <c:pt idx="13125">
                  <c:v>0</c:v>
                </c:pt>
                <c:pt idx="13126">
                  <c:v>0</c:v>
                </c:pt>
                <c:pt idx="13127">
                  <c:v>0</c:v>
                </c:pt>
                <c:pt idx="13128">
                  <c:v>0</c:v>
                </c:pt>
                <c:pt idx="13129">
                  <c:v>0</c:v>
                </c:pt>
                <c:pt idx="13130">
                  <c:v>0</c:v>
                </c:pt>
                <c:pt idx="13131">
                  <c:v>0</c:v>
                </c:pt>
                <c:pt idx="13132">
                  <c:v>0</c:v>
                </c:pt>
                <c:pt idx="13133">
                  <c:v>0</c:v>
                </c:pt>
                <c:pt idx="13134">
                  <c:v>0</c:v>
                </c:pt>
                <c:pt idx="13135">
                  <c:v>0</c:v>
                </c:pt>
                <c:pt idx="13136">
                  <c:v>0</c:v>
                </c:pt>
                <c:pt idx="13137">
                  <c:v>0</c:v>
                </c:pt>
                <c:pt idx="13138">
                  <c:v>0</c:v>
                </c:pt>
                <c:pt idx="13139">
                  <c:v>0</c:v>
                </c:pt>
                <c:pt idx="13140">
                  <c:v>0</c:v>
                </c:pt>
                <c:pt idx="13141">
                  <c:v>0</c:v>
                </c:pt>
                <c:pt idx="13142">
                  <c:v>0</c:v>
                </c:pt>
                <c:pt idx="13143">
                  <c:v>0</c:v>
                </c:pt>
                <c:pt idx="13144">
                  <c:v>0</c:v>
                </c:pt>
                <c:pt idx="13145">
                  <c:v>0</c:v>
                </c:pt>
                <c:pt idx="13146">
                  <c:v>0</c:v>
                </c:pt>
                <c:pt idx="13147">
                  <c:v>0</c:v>
                </c:pt>
                <c:pt idx="13148">
                  <c:v>0</c:v>
                </c:pt>
                <c:pt idx="13149">
                  <c:v>0</c:v>
                </c:pt>
                <c:pt idx="13150">
                  <c:v>0</c:v>
                </c:pt>
                <c:pt idx="13151">
                  <c:v>0</c:v>
                </c:pt>
                <c:pt idx="13152">
                  <c:v>0</c:v>
                </c:pt>
                <c:pt idx="13153">
                  <c:v>0</c:v>
                </c:pt>
                <c:pt idx="13154">
                  <c:v>0</c:v>
                </c:pt>
                <c:pt idx="13155">
                  <c:v>0</c:v>
                </c:pt>
                <c:pt idx="13156">
                  <c:v>0</c:v>
                </c:pt>
                <c:pt idx="13157">
                  <c:v>0</c:v>
                </c:pt>
                <c:pt idx="13158">
                  <c:v>0</c:v>
                </c:pt>
                <c:pt idx="13159">
                  <c:v>0</c:v>
                </c:pt>
                <c:pt idx="13160">
                  <c:v>0</c:v>
                </c:pt>
                <c:pt idx="13161">
                  <c:v>0</c:v>
                </c:pt>
                <c:pt idx="13162">
                  <c:v>0</c:v>
                </c:pt>
                <c:pt idx="13163">
                  <c:v>0</c:v>
                </c:pt>
                <c:pt idx="13164">
                  <c:v>0</c:v>
                </c:pt>
                <c:pt idx="13165">
                  <c:v>0</c:v>
                </c:pt>
                <c:pt idx="13166">
                  <c:v>0</c:v>
                </c:pt>
                <c:pt idx="13167">
                  <c:v>0</c:v>
                </c:pt>
                <c:pt idx="13168">
                  <c:v>0</c:v>
                </c:pt>
                <c:pt idx="13169">
                  <c:v>0</c:v>
                </c:pt>
                <c:pt idx="13170">
                  <c:v>0</c:v>
                </c:pt>
                <c:pt idx="13171">
                  <c:v>0</c:v>
                </c:pt>
                <c:pt idx="13172">
                  <c:v>0</c:v>
                </c:pt>
                <c:pt idx="13173">
                  <c:v>0</c:v>
                </c:pt>
                <c:pt idx="13174">
                  <c:v>0</c:v>
                </c:pt>
                <c:pt idx="13175">
                  <c:v>0</c:v>
                </c:pt>
                <c:pt idx="13176">
                  <c:v>0</c:v>
                </c:pt>
                <c:pt idx="13177">
                  <c:v>0</c:v>
                </c:pt>
                <c:pt idx="13178">
                  <c:v>0</c:v>
                </c:pt>
                <c:pt idx="13179">
                  <c:v>0</c:v>
                </c:pt>
                <c:pt idx="13180">
                  <c:v>0</c:v>
                </c:pt>
                <c:pt idx="13181">
                  <c:v>0</c:v>
                </c:pt>
                <c:pt idx="13182">
                  <c:v>0</c:v>
                </c:pt>
                <c:pt idx="13183">
                  <c:v>0</c:v>
                </c:pt>
                <c:pt idx="13184">
                  <c:v>0</c:v>
                </c:pt>
                <c:pt idx="13185">
                  <c:v>0</c:v>
                </c:pt>
                <c:pt idx="13186">
                  <c:v>0</c:v>
                </c:pt>
                <c:pt idx="13187">
                  <c:v>0</c:v>
                </c:pt>
                <c:pt idx="13188">
                  <c:v>0</c:v>
                </c:pt>
                <c:pt idx="13189">
                  <c:v>0</c:v>
                </c:pt>
                <c:pt idx="13190">
                  <c:v>0</c:v>
                </c:pt>
                <c:pt idx="13191">
                  <c:v>0</c:v>
                </c:pt>
                <c:pt idx="13192">
                  <c:v>0</c:v>
                </c:pt>
                <c:pt idx="13193">
                  <c:v>0</c:v>
                </c:pt>
                <c:pt idx="13194">
                  <c:v>0</c:v>
                </c:pt>
                <c:pt idx="13195">
                  <c:v>0</c:v>
                </c:pt>
                <c:pt idx="13196">
                  <c:v>0</c:v>
                </c:pt>
                <c:pt idx="13197">
                  <c:v>0</c:v>
                </c:pt>
                <c:pt idx="13198">
                  <c:v>0</c:v>
                </c:pt>
                <c:pt idx="13199">
                  <c:v>0</c:v>
                </c:pt>
                <c:pt idx="13200">
                  <c:v>0</c:v>
                </c:pt>
                <c:pt idx="13201">
                  <c:v>0</c:v>
                </c:pt>
                <c:pt idx="13202">
                  <c:v>0</c:v>
                </c:pt>
                <c:pt idx="13203">
                  <c:v>0</c:v>
                </c:pt>
                <c:pt idx="13204">
                  <c:v>0</c:v>
                </c:pt>
                <c:pt idx="13205">
                  <c:v>0</c:v>
                </c:pt>
                <c:pt idx="13206">
                  <c:v>0</c:v>
                </c:pt>
                <c:pt idx="13207">
                  <c:v>0</c:v>
                </c:pt>
                <c:pt idx="13208">
                  <c:v>0</c:v>
                </c:pt>
                <c:pt idx="13209">
                  <c:v>0</c:v>
                </c:pt>
                <c:pt idx="13210">
                  <c:v>0</c:v>
                </c:pt>
                <c:pt idx="13211">
                  <c:v>0</c:v>
                </c:pt>
                <c:pt idx="13212">
                  <c:v>0</c:v>
                </c:pt>
                <c:pt idx="13213">
                  <c:v>0</c:v>
                </c:pt>
                <c:pt idx="13214">
                  <c:v>0</c:v>
                </c:pt>
                <c:pt idx="13215">
                  <c:v>0</c:v>
                </c:pt>
                <c:pt idx="13216">
                  <c:v>0</c:v>
                </c:pt>
                <c:pt idx="13217">
                  <c:v>0</c:v>
                </c:pt>
                <c:pt idx="13218">
                  <c:v>0</c:v>
                </c:pt>
                <c:pt idx="13219">
                  <c:v>0</c:v>
                </c:pt>
                <c:pt idx="13220">
                  <c:v>0</c:v>
                </c:pt>
                <c:pt idx="13221">
                  <c:v>0</c:v>
                </c:pt>
                <c:pt idx="13222">
                  <c:v>0</c:v>
                </c:pt>
                <c:pt idx="13223">
                  <c:v>0</c:v>
                </c:pt>
                <c:pt idx="13224">
                  <c:v>0</c:v>
                </c:pt>
                <c:pt idx="13225">
                  <c:v>0</c:v>
                </c:pt>
                <c:pt idx="13226">
                  <c:v>0</c:v>
                </c:pt>
                <c:pt idx="13227">
                  <c:v>0</c:v>
                </c:pt>
                <c:pt idx="13228">
                  <c:v>0</c:v>
                </c:pt>
                <c:pt idx="13229">
                  <c:v>0</c:v>
                </c:pt>
                <c:pt idx="13230">
                  <c:v>0</c:v>
                </c:pt>
                <c:pt idx="13231">
                  <c:v>0</c:v>
                </c:pt>
                <c:pt idx="13232">
                  <c:v>0</c:v>
                </c:pt>
                <c:pt idx="13233">
                  <c:v>0</c:v>
                </c:pt>
                <c:pt idx="13234">
                  <c:v>0</c:v>
                </c:pt>
                <c:pt idx="13235">
                  <c:v>0</c:v>
                </c:pt>
                <c:pt idx="13236">
                  <c:v>0</c:v>
                </c:pt>
                <c:pt idx="13237">
                  <c:v>0</c:v>
                </c:pt>
                <c:pt idx="13238">
                  <c:v>0</c:v>
                </c:pt>
                <c:pt idx="13239">
                  <c:v>0</c:v>
                </c:pt>
                <c:pt idx="13240">
                  <c:v>0</c:v>
                </c:pt>
                <c:pt idx="13241">
                  <c:v>0</c:v>
                </c:pt>
                <c:pt idx="13242">
                  <c:v>0</c:v>
                </c:pt>
                <c:pt idx="13243">
                  <c:v>0</c:v>
                </c:pt>
                <c:pt idx="13244">
                  <c:v>0</c:v>
                </c:pt>
                <c:pt idx="13245">
                  <c:v>0</c:v>
                </c:pt>
                <c:pt idx="13246">
                  <c:v>0</c:v>
                </c:pt>
                <c:pt idx="13247">
                  <c:v>0</c:v>
                </c:pt>
                <c:pt idx="13248">
                  <c:v>0</c:v>
                </c:pt>
                <c:pt idx="13249">
                  <c:v>0</c:v>
                </c:pt>
                <c:pt idx="13250">
                  <c:v>0</c:v>
                </c:pt>
                <c:pt idx="13251">
                  <c:v>0</c:v>
                </c:pt>
                <c:pt idx="13252">
                  <c:v>0</c:v>
                </c:pt>
                <c:pt idx="13253">
                  <c:v>0</c:v>
                </c:pt>
                <c:pt idx="13254">
                  <c:v>0</c:v>
                </c:pt>
                <c:pt idx="13255">
                  <c:v>0</c:v>
                </c:pt>
                <c:pt idx="13256">
                  <c:v>0</c:v>
                </c:pt>
                <c:pt idx="13257">
                  <c:v>0</c:v>
                </c:pt>
                <c:pt idx="13258">
                  <c:v>0</c:v>
                </c:pt>
                <c:pt idx="13259">
                  <c:v>0</c:v>
                </c:pt>
                <c:pt idx="13260">
                  <c:v>0</c:v>
                </c:pt>
                <c:pt idx="13261">
                  <c:v>0</c:v>
                </c:pt>
                <c:pt idx="13262">
                  <c:v>0</c:v>
                </c:pt>
                <c:pt idx="13263">
                  <c:v>0</c:v>
                </c:pt>
                <c:pt idx="13264">
                  <c:v>0</c:v>
                </c:pt>
                <c:pt idx="13265">
                  <c:v>0</c:v>
                </c:pt>
                <c:pt idx="13266">
                  <c:v>0</c:v>
                </c:pt>
                <c:pt idx="13267">
                  <c:v>0</c:v>
                </c:pt>
                <c:pt idx="13268">
                  <c:v>0</c:v>
                </c:pt>
                <c:pt idx="13269">
                  <c:v>0</c:v>
                </c:pt>
                <c:pt idx="13270">
                  <c:v>0</c:v>
                </c:pt>
                <c:pt idx="13271">
                  <c:v>0</c:v>
                </c:pt>
                <c:pt idx="13272">
                  <c:v>0</c:v>
                </c:pt>
                <c:pt idx="13273">
                  <c:v>0</c:v>
                </c:pt>
                <c:pt idx="13274">
                  <c:v>0</c:v>
                </c:pt>
                <c:pt idx="13275">
                  <c:v>0</c:v>
                </c:pt>
                <c:pt idx="13276">
                  <c:v>0</c:v>
                </c:pt>
                <c:pt idx="13277">
                  <c:v>0</c:v>
                </c:pt>
                <c:pt idx="13278">
                  <c:v>0</c:v>
                </c:pt>
                <c:pt idx="13279">
                  <c:v>0</c:v>
                </c:pt>
                <c:pt idx="13280">
                  <c:v>0</c:v>
                </c:pt>
                <c:pt idx="13281">
                  <c:v>0</c:v>
                </c:pt>
                <c:pt idx="13282">
                  <c:v>0</c:v>
                </c:pt>
                <c:pt idx="13283">
                  <c:v>0</c:v>
                </c:pt>
                <c:pt idx="13284">
                  <c:v>0</c:v>
                </c:pt>
                <c:pt idx="13285">
                  <c:v>0</c:v>
                </c:pt>
                <c:pt idx="13286">
                  <c:v>0</c:v>
                </c:pt>
                <c:pt idx="13287">
                  <c:v>0</c:v>
                </c:pt>
                <c:pt idx="13288">
                  <c:v>0</c:v>
                </c:pt>
                <c:pt idx="13289">
                  <c:v>0</c:v>
                </c:pt>
                <c:pt idx="13290">
                  <c:v>0</c:v>
                </c:pt>
                <c:pt idx="13291">
                  <c:v>0</c:v>
                </c:pt>
                <c:pt idx="13292">
                  <c:v>0</c:v>
                </c:pt>
                <c:pt idx="13293">
                  <c:v>0</c:v>
                </c:pt>
                <c:pt idx="13294">
                  <c:v>0</c:v>
                </c:pt>
                <c:pt idx="13295">
                  <c:v>0</c:v>
                </c:pt>
                <c:pt idx="13296">
                  <c:v>0</c:v>
                </c:pt>
                <c:pt idx="13297">
                  <c:v>0</c:v>
                </c:pt>
                <c:pt idx="13298">
                  <c:v>0</c:v>
                </c:pt>
                <c:pt idx="13299">
                  <c:v>0</c:v>
                </c:pt>
                <c:pt idx="13300">
                  <c:v>0</c:v>
                </c:pt>
                <c:pt idx="13301">
                  <c:v>0</c:v>
                </c:pt>
                <c:pt idx="13302">
                  <c:v>0</c:v>
                </c:pt>
                <c:pt idx="13303">
                  <c:v>0</c:v>
                </c:pt>
                <c:pt idx="13304">
                  <c:v>0</c:v>
                </c:pt>
                <c:pt idx="13305">
                  <c:v>0</c:v>
                </c:pt>
                <c:pt idx="13306">
                  <c:v>0</c:v>
                </c:pt>
                <c:pt idx="13307">
                  <c:v>0</c:v>
                </c:pt>
                <c:pt idx="13308">
                  <c:v>0</c:v>
                </c:pt>
                <c:pt idx="13309">
                  <c:v>0</c:v>
                </c:pt>
                <c:pt idx="13310">
                  <c:v>0</c:v>
                </c:pt>
                <c:pt idx="13311">
                  <c:v>0</c:v>
                </c:pt>
                <c:pt idx="13312">
                  <c:v>0</c:v>
                </c:pt>
                <c:pt idx="13313">
                  <c:v>0</c:v>
                </c:pt>
                <c:pt idx="13314">
                  <c:v>0</c:v>
                </c:pt>
                <c:pt idx="13315">
                  <c:v>0</c:v>
                </c:pt>
                <c:pt idx="13316">
                  <c:v>0</c:v>
                </c:pt>
                <c:pt idx="13317">
                  <c:v>0</c:v>
                </c:pt>
                <c:pt idx="13318">
                  <c:v>0</c:v>
                </c:pt>
                <c:pt idx="13319">
                  <c:v>0</c:v>
                </c:pt>
                <c:pt idx="13320">
                  <c:v>0</c:v>
                </c:pt>
                <c:pt idx="13321">
                  <c:v>0</c:v>
                </c:pt>
                <c:pt idx="13322">
                  <c:v>0</c:v>
                </c:pt>
                <c:pt idx="13323">
                  <c:v>0</c:v>
                </c:pt>
                <c:pt idx="13324">
                  <c:v>0</c:v>
                </c:pt>
                <c:pt idx="13325">
                  <c:v>0</c:v>
                </c:pt>
                <c:pt idx="13326">
                  <c:v>0</c:v>
                </c:pt>
                <c:pt idx="13327">
                  <c:v>0</c:v>
                </c:pt>
                <c:pt idx="13328">
                  <c:v>0</c:v>
                </c:pt>
                <c:pt idx="13329">
                  <c:v>0</c:v>
                </c:pt>
                <c:pt idx="13330">
                  <c:v>0</c:v>
                </c:pt>
                <c:pt idx="13331">
                  <c:v>0</c:v>
                </c:pt>
                <c:pt idx="13332">
                  <c:v>0</c:v>
                </c:pt>
                <c:pt idx="13333">
                  <c:v>0</c:v>
                </c:pt>
                <c:pt idx="13334">
                  <c:v>0</c:v>
                </c:pt>
                <c:pt idx="13335">
                  <c:v>0</c:v>
                </c:pt>
                <c:pt idx="13336">
                  <c:v>0</c:v>
                </c:pt>
                <c:pt idx="13337">
                  <c:v>0</c:v>
                </c:pt>
                <c:pt idx="13338">
                  <c:v>0</c:v>
                </c:pt>
                <c:pt idx="13339">
                  <c:v>0</c:v>
                </c:pt>
                <c:pt idx="13340">
                  <c:v>0</c:v>
                </c:pt>
                <c:pt idx="13341">
                  <c:v>0</c:v>
                </c:pt>
                <c:pt idx="13342">
                  <c:v>0</c:v>
                </c:pt>
                <c:pt idx="13343">
                  <c:v>0</c:v>
                </c:pt>
                <c:pt idx="13344">
                  <c:v>0</c:v>
                </c:pt>
                <c:pt idx="13345">
                  <c:v>0</c:v>
                </c:pt>
                <c:pt idx="13346">
                  <c:v>0</c:v>
                </c:pt>
                <c:pt idx="13347">
                  <c:v>0</c:v>
                </c:pt>
                <c:pt idx="13348">
                  <c:v>0</c:v>
                </c:pt>
                <c:pt idx="13349">
                  <c:v>0</c:v>
                </c:pt>
                <c:pt idx="13350">
                  <c:v>0</c:v>
                </c:pt>
                <c:pt idx="13351">
                  <c:v>0</c:v>
                </c:pt>
                <c:pt idx="13352">
                  <c:v>0</c:v>
                </c:pt>
                <c:pt idx="13353">
                  <c:v>0</c:v>
                </c:pt>
                <c:pt idx="13354">
                  <c:v>0</c:v>
                </c:pt>
                <c:pt idx="13355">
                  <c:v>0</c:v>
                </c:pt>
                <c:pt idx="13356">
                  <c:v>0</c:v>
                </c:pt>
                <c:pt idx="13357">
                  <c:v>0</c:v>
                </c:pt>
                <c:pt idx="13358">
                  <c:v>0</c:v>
                </c:pt>
                <c:pt idx="13359">
                  <c:v>0</c:v>
                </c:pt>
                <c:pt idx="13360">
                  <c:v>0</c:v>
                </c:pt>
                <c:pt idx="13361">
                  <c:v>0</c:v>
                </c:pt>
                <c:pt idx="13362">
                  <c:v>0</c:v>
                </c:pt>
                <c:pt idx="13363">
                  <c:v>0</c:v>
                </c:pt>
                <c:pt idx="13364">
                  <c:v>0</c:v>
                </c:pt>
                <c:pt idx="13365">
                  <c:v>0</c:v>
                </c:pt>
                <c:pt idx="13366">
                  <c:v>0</c:v>
                </c:pt>
                <c:pt idx="13367">
                  <c:v>0</c:v>
                </c:pt>
                <c:pt idx="13368">
                  <c:v>0</c:v>
                </c:pt>
                <c:pt idx="13369">
                  <c:v>0</c:v>
                </c:pt>
                <c:pt idx="13370">
                  <c:v>0</c:v>
                </c:pt>
                <c:pt idx="13371">
                  <c:v>0</c:v>
                </c:pt>
                <c:pt idx="13372">
                  <c:v>0</c:v>
                </c:pt>
                <c:pt idx="13373">
                  <c:v>0</c:v>
                </c:pt>
                <c:pt idx="13374">
                  <c:v>0</c:v>
                </c:pt>
                <c:pt idx="13375">
                  <c:v>0</c:v>
                </c:pt>
                <c:pt idx="13376">
                  <c:v>0</c:v>
                </c:pt>
                <c:pt idx="13377">
                  <c:v>0</c:v>
                </c:pt>
                <c:pt idx="13378">
                  <c:v>0</c:v>
                </c:pt>
                <c:pt idx="13379">
                  <c:v>0</c:v>
                </c:pt>
                <c:pt idx="13380">
                  <c:v>0</c:v>
                </c:pt>
                <c:pt idx="13381">
                  <c:v>0</c:v>
                </c:pt>
                <c:pt idx="13382">
                  <c:v>0</c:v>
                </c:pt>
                <c:pt idx="13383">
                  <c:v>0</c:v>
                </c:pt>
                <c:pt idx="13384">
                  <c:v>0</c:v>
                </c:pt>
                <c:pt idx="13385">
                  <c:v>0</c:v>
                </c:pt>
                <c:pt idx="13386">
                  <c:v>0</c:v>
                </c:pt>
                <c:pt idx="13387">
                  <c:v>0</c:v>
                </c:pt>
                <c:pt idx="13388">
                  <c:v>0</c:v>
                </c:pt>
                <c:pt idx="13389">
                  <c:v>0</c:v>
                </c:pt>
                <c:pt idx="13390">
                  <c:v>0</c:v>
                </c:pt>
                <c:pt idx="13391">
                  <c:v>0</c:v>
                </c:pt>
                <c:pt idx="13392">
                  <c:v>0</c:v>
                </c:pt>
                <c:pt idx="13393">
                  <c:v>0</c:v>
                </c:pt>
                <c:pt idx="13394">
                  <c:v>0</c:v>
                </c:pt>
                <c:pt idx="13395">
                  <c:v>0</c:v>
                </c:pt>
                <c:pt idx="13396">
                  <c:v>0</c:v>
                </c:pt>
                <c:pt idx="13397">
                  <c:v>0</c:v>
                </c:pt>
                <c:pt idx="13398">
                  <c:v>0</c:v>
                </c:pt>
                <c:pt idx="13399">
                  <c:v>0</c:v>
                </c:pt>
                <c:pt idx="13400">
                  <c:v>0</c:v>
                </c:pt>
                <c:pt idx="13401">
                  <c:v>0</c:v>
                </c:pt>
                <c:pt idx="13402">
                  <c:v>0</c:v>
                </c:pt>
                <c:pt idx="13403">
                  <c:v>0</c:v>
                </c:pt>
                <c:pt idx="13404">
                  <c:v>0</c:v>
                </c:pt>
                <c:pt idx="13405">
                  <c:v>0</c:v>
                </c:pt>
                <c:pt idx="13406">
                  <c:v>0</c:v>
                </c:pt>
                <c:pt idx="13407">
                  <c:v>0</c:v>
                </c:pt>
                <c:pt idx="13408">
                  <c:v>0</c:v>
                </c:pt>
                <c:pt idx="13409">
                  <c:v>0</c:v>
                </c:pt>
                <c:pt idx="13410">
                  <c:v>0</c:v>
                </c:pt>
                <c:pt idx="13411">
                  <c:v>0</c:v>
                </c:pt>
                <c:pt idx="13412">
                  <c:v>0</c:v>
                </c:pt>
                <c:pt idx="13413">
                  <c:v>0</c:v>
                </c:pt>
                <c:pt idx="13414">
                  <c:v>0</c:v>
                </c:pt>
                <c:pt idx="13415">
                  <c:v>0</c:v>
                </c:pt>
                <c:pt idx="13416">
                  <c:v>0</c:v>
                </c:pt>
                <c:pt idx="13417">
                  <c:v>0</c:v>
                </c:pt>
                <c:pt idx="13418">
                  <c:v>0</c:v>
                </c:pt>
                <c:pt idx="13419">
                  <c:v>0</c:v>
                </c:pt>
                <c:pt idx="13420">
                  <c:v>0</c:v>
                </c:pt>
                <c:pt idx="13421">
                  <c:v>0</c:v>
                </c:pt>
                <c:pt idx="13422">
                  <c:v>0</c:v>
                </c:pt>
                <c:pt idx="13423">
                  <c:v>0</c:v>
                </c:pt>
                <c:pt idx="13424">
                  <c:v>0</c:v>
                </c:pt>
                <c:pt idx="13425">
                  <c:v>0</c:v>
                </c:pt>
                <c:pt idx="13426">
                  <c:v>0</c:v>
                </c:pt>
                <c:pt idx="13427">
                  <c:v>0</c:v>
                </c:pt>
                <c:pt idx="13428">
                  <c:v>0</c:v>
                </c:pt>
                <c:pt idx="13429">
                  <c:v>0</c:v>
                </c:pt>
                <c:pt idx="13430">
                  <c:v>0</c:v>
                </c:pt>
                <c:pt idx="13431">
                  <c:v>0</c:v>
                </c:pt>
                <c:pt idx="13432">
                  <c:v>0</c:v>
                </c:pt>
                <c:pt idx="13433">
                  <c:v>0</c:v>
                </c:pt>
                <c:pt idx="13434">
                  <c:v>0</c:v>
                </c:pt>
                <c:pt idx="13435">
                  <c:v>0</c:v>
                </c:pt>
                <c:pt idx="13436">
                  <c:v>0</c:v>
                </c:pt>
                <c:pt idx="13437">
                  <c:v>0</c:v>
                </c:pt>
                <c:pt idx="13438">
                  <c:v>0</c:v>
                </c:pt>
                <c:pt idx="13439">
                  <c:v>0</c:v>
                </c:pt>
                <c:pt idx="13440">
                  <c:v>0</c:v>
                </c:pt>
                <c:pt idx="13441">
                  <c:v>0</c:v>
                </c:pt>
                <c:pt idx="13442">
                  <c:v>0</c:v>
                </c:pt>
                <c:pt idx="13443">
                  <c:v>0</c:v>
                </c:pt>
                <c:pt idx="13444">
                  <c:v>0</c:v>
                </c:pt>
                <c:pt idx="13445">
                  <c:v>0</c:v>
                </c:pt>
                <c:pt idx="13446">
                  <c:v>0</c:v>
                </c:pt>
                <c:pt idx="13447">
                  <c:v>0</c:v>
                </c:pt>
                <c:pt idx="13448">
                  <c:v>0</c:v>
                </c:pt>
                <c:pt idx="13449">
                  <c:v>0</c:v>
                </c:pt>
                <c:pt idx="13450">
                  <c:v>0</c:v>
                </c:pt>
                <c:pt idx="13451">
                  <c:v>0</c:v>
                </c:pt>
                <c:pt idx="13452">
                  <c:v>0</c:v>
                </c:pt>
                <c:pt idx="13453">
                  <c:v>0</c:v>
                </c:pt>
                <c:pt idx="13454">
                  <c:v>0</c:v>
                </c:pt>
                <c:pt idx="13455">
                  <c:v>0</c:v>
                </c:pt>
                <c:pt idx="13456">
                  <c:v>0</c:v>
                </c:pt>
                <c:pt idx="13457">
                  <c:v>0</c:v>
                </c:pt>
                <c:pt idx="13458">
                  <c:v>0</c:v>
                </c:pt>
                <c:pt idx="13459">
                  <c:v>0</c:v>
                </c:pt>
                <c:pt idx="13460">
                  <c:v>0</c:v>
                </c:pt>
                <c:pt idx="13461">
                  <c:v>0</c:v>
                </c:pt>
                <c:pt idx="13462">
                  <c:v>0</c:v>
                </c:pt>
                <c:pt idx="13463">
                  <c:v>0</c:v>
                </c:pt>
                <c:pt idx="13464">
                  <c:v>0</c:v>
                </c:pt>
                <c:pt idx="13465">
                  <c:v>0</c:v>
                </c:pt>
                <c:pt idx="13466">
                  <c:v>0</c:v>
                </c:pt>
                <c:pt idx="13467">
                  <c:v>0</c:v>
                </c:pt>
                <c:pt idx="13468">
                  <c:v>0</c:v>
                </c:pt>
                <c:pt idx="13469">
                  <c:v>0</c:v>
                </c:pt>
                <c:pt idx="13470">
                  <c:v>0</c:v>
                </c:pt>
                <c:pt idx="13471">
                  <c:v>0</c:v>
                </c:pt>
                <c:pt idx="13472">
                  <c:v>0</c:v>
                </c:pt>
                <c:pt idx="13473">
                  <c:v>0</c:v>
                </c:pt>
                <c:pt idx="13474">
                  <c:v>0</c:v>
                </c:pt>
                <c:pt idx="13475">
                  <c:v>0</c:v>
                </c:pt>
                <c:pt idx="13476">
                  <c:v>0</c:v>
                </c:pt>
                <c:pt idx="13477">
                  <c:v>0</c:v>
                </c:pt>
                <c:pt idx="13478">
                  <c:v>0</c:v>
                </c:pt>
                <c:pt idx="13479">
                  <c:v>0</c:v>
                </c:pt>
                <c:pt idx="13480">
                  <c:v>0</c:v>
                </c:pt>
                <c:pt idx="13481">
                  <c:v>0</c:v>
                </c:pt>
                <c:pt idx="13482">
                  <c:v>0</c:v>
                </c:pt>
                <c:pt idx="13483">
                  <c:v>0</c:v>
                </c:pt>
                <c:pt idx="13484">
                  <c:v>0</c:v>
                </c:pt>
                <c:pt idx="13485">
                  <c:v>0</c:v>
                </c:pt>
                <c:pt idx="13486">
                  <c:v>0</c:v>
                </c:pt>
                <c:pt idx="13487">
                  <c:v>0</c:v>
                </c:pt>
                <c:pt idx="13488">
                  <c:v>0</c:v>
                </c:pt>
                <c:pt idx="13489">
                  <c:v>0</c:v>
                </c:pt>
                <c:pt idx="13490">
                  <c:v>0</c:v>
                </c:pt>
                <c:pt idx="13491">
                  <c:v>0</c:v>
                </c:pt>
                <c:pt idx="13492">
                  <c:v>0</c:v>
                </c:pt>
                <c:pt idx="13493">
                  <c:v>0</c:v>
                </c:pt>
                <c:pt idx="13494">
                  <c:v>0</c:v>
                </c:pt>
                <c:pt idx="13495">
                  <c:v>0</c:v>
                </c:pt>
                <c:pt idx="13496">
                  <c:v>0</c:v>
                </c:pt>
                <c:pt idx="13497">
                  <c:v>0</c:v>
                </c:pt>
                <c:pt idx="13498">
                  <c:v>0</c:v>
                </c:pt>
                <c:pt idx="13499">
                  <c:v>0</c:v>
                </c:pt>
                <c:pt idx="13500">
                  <c:v>0</c:v>
                </c:pt>
                <c:pt idx="13501">
                  <c:v>0</c:v>
                </c:pt>
                <c:pt idx="13502">
                  <c:v>0</c:v>
                </c:pt>
                <c:pt idx="13503">
                  <c:v>0</c:v>
                </c:pt>
                <c:pt idx="13504">
                  <c:v>0</c:v>
                </c:pt>
                <c:pt idx="13505">
                  <c:v>0</c:v>
                </c:pt>
                <c:pt idx="13506">
                  <c:v>0</c:v>
                </c:pt>
                <c:pt idx="13507">
                  <c:v>0</c:v>
                </c:pt>
                <c:pt idx="13508">
                  <c:v>0</c:v>
                </c:pt>
                <c:pt idx="13509">
                  <c:v>0</c:v>
                </c:pt>
                <c:pt idx="13510">
                  <c:v>0</c:v>
                </c:pt>
                <c:pt idx="13511">
                  <c:v>0</c:v>
                </c:pt>
                <c:pt idx="13512">
                  <c:v>0</c:v>
                </c:pt>
                <c:pt idx="13513">
                  <c:v>0</c:v>
                </c:pt>
                <c:pt idx="13514">
                  <c:v>0</c:v>
                </c:pt>
                <c:pt idx="13515">
                  <c:v>0</c:v>
                </c:pt>
                <c:pt idx="13516">
                  <c:v>0</c:v>
                </c:pt>
                <c:pt idx="13517">
                  <c:v>0</c:v>
                </c:pt>
                <c:pt idx="13518">
                  <c:v>0</c:v>
                </c:pt>
                <c:pt idx="13519">
                  <c:v>0</c:v>
                </c:pt>
                <c:pt idx="13520">
                  <c:v>0</c:v>
                </c:pt>
                <c:pt idx="13521">
                  <c:v>0</c:v>
                </c:pt>
                <c:pt idx="13522">
                  <c:v>0</c:v>
                </c:pt>
                <c:pt idx="13523">
                  <c:v>0</c:v>
                </c:pt>
                <c:pt idx="13524">
                  <c:v>0</c:v>
                </c:pt>
                <c:pt idx="13525">
                  <c:v>0</c:v>
                </c:pt>
                <c:pt idx="13526">
                  <c:v>0</c:v>
                </c:pt>
                <c:pt idx="13527">
                  <c:v>0</c:v>
                </c:pt>
                <c:pt idx="13528">
                  <c:v>0</c:v>
                </c:pt>
                <c:pt idx="13529">
                  <c:v>0</c:v>
                </c:pt>
                <c:pt idx="13530">
                  <c:v>0</c:v>
                </c:pt>
                <c:pt idx="13531">
                  <c:v>0</c:v>
                </c:pt>
                <c:pt idx="13532">
                  <c:v>0</c:v>
                </c:pt>
                <c:pt idx="13533">
                  <c:v>0</c:v>
                </c:pt>
                <c:pt idx="13534">
                  <c:v>0</c:v>
                </c:pt>
                <c:pt idx="13535">
                  <c:v>0</c:v>
                </c:pt>
                <c:pt idx="13536">
                  <c:v>0</c:v>
                </c:pt>
                <c:pt idx="13537">
                  <c:v>0</c:v>
                </c:pt>
                <c:pt idx="13538">
                  <c:v>0</c:v>
                </c:pt>
                <c:pt idx="13539">
                  <c:v>0</c:v>
                </c:pt>
                <c:pt idx="13540">
                  <c:v>0</c:v>
                </c:pt>
                <c:pt idx="13541">
                  <c:v>0</c:v>
                </c:pt>
                <c:pt idx="13542">
                  <c:v>0</c:v>
                </c:pt>
                <c:pt idx="13543">
                  <c:v>0</c:v>
                </c:pt>
                <c:pt idx="13544">
                  <c:v>0</c:v>
                </c:pt>
                <c:pt idx="13545">
                  <c:v>0</c:v>
                </c:pt>
                <c:pt idx="13546">
                  <c:v>0</c:v>
                </c:pt>
                <c:pt idx="13547">
                  <c:v>0</c:v>
                </c:pt>
                <c:pt idx="13548">
                  <c:v>0</c:v>
                </c:pt>
                <c:pt idx="13549">
                  <c:v>0</c:v>
                </c:pt>
                <c:pt idx="13550">
                  <c:v>0</c:v>
                </c:pt>
                <c:pt idx="13551">
                  <c:v>0</c:v>
                </c:pt>
                <c:pt idx="13552">
                  <c:v>0</c:v>
                </c:pt>
                <c:pt idx="13553">
                  <c:v>0</c:v>
                </c:pt>
                <c:pt idx="13554">
                  <c:v>0</c:v>
                </c:pt>
                <c:pt idx="13555">
                  <c:v>0</c:v>
                </c:pt>
                <c:pt idx="13556">
                  <c:v>0</c:v>
                </c:pt>
                <c:pt idx="13557">
                  <c:v>0</c:v>
                </c:pt>
                <c:pt idx="13558">
                  <c:v>0</c:v>
                </c:pt>
                <c:pt idx="13559">
                  <c:v>0</c:v>
                </c:pt>
                <c:pt idx="13560">
                  <c:v>0</c:v>
                </c:pt>
                <c:pt idx="13561">
                  <c:v>0</c:v>
                </c:pt>
                <c:pt idx="13562">
                  <c:v>0</c:v>
                </c:pt>
                <c:pt idx="13563">
                  <c:v>0</c:v>
                </c:pt>
                <c:pt idx="13564">
                  <c:v>0</c:v>
                </c:pt>
                <c:pt idx="13565">
                  <c:v>0</c:v>
                </c:pt>
                <c:pt idx="13566">
                  <c:v>0</c:v>
                </c:pt>
                <c:pt idx="13567">
                  <c:v>0</c:v>
                </c:pt>
                <c:pt idx="13568">
                  <c:v>0</c:v>
                </c:pt>
                <c:pt idx="13569">
                  <c:v>0</c:v>
                </c:pt>
                <c:pt idx="13570">
                  <c:v>0</c:v>
                </c:pt>
                <c:pt idx="13571">
                  <c:v>0</c:v>
                </c:pt>
                <c:pt idx="13572">
                  <c:v>0</c:v>
                </c:pt>
                <c:pt idx="13573">
                  <c:v>0</c:v>
                </c:pt>
                <c:pt idx="13574">
                  <c:v>0</c:v>
                </c:pt>
                <c:pt idx="13575">
                  <c:v>0</c:v>
                </c:pt>
                <c:pt idx="13576">
                  <c:v>0</c:v>
                </c:pt>
                <c:pt idx="13577">
                  <c:v>0</c:v>
                </c:pt>
                <c:pt idx="13578">
                  <c:v>0</c:v>
                </c:pt>
                <c:pt idx="13579">
                  <c:v>0</c:v>
                </c:pt>
                <c:pt idx="13580">
                  <c:v>0</c:v>
                </c:pt>
                <c:pt idx="13581">
                  <c:v>0</c:v>
                </c:pt>
                <c:pt idx="13582">
                  <c:v>0</c:v>
                </c:pt>
                <c:pt idx="13583">
                  <c:v>0</c:v>
                </c:pt>
                <c:pt idx="13584">
                  <c:v>0</c:v>
                </c:pt>
                <c:pt idx="13585">
                  <c:v>0</c:v>
                </c:pt>
                <c:pt idx="13586">
                  <c:v>0</c:v>
                </c:pt>
                <c:pt idx="13587">
                  <c:v>0</c:v>
                </c:pt>
                <c:pt idx="13588">
                  <c:v>0</c:v>
                </c:pt>
                <c:pt idx="13589">
                  <c:v>0</c:v>
                </c:pt>
                <c:pt idx="13590">
                  <c:v>0</c:v>
                </c:pt>
                <c:pt idx="13591">
                  <c:v>0</c:v>
                </c:pt>
                <c:pt idx="13592">
                  <c:v>0</c:v>
                </c:pt>
                <c:pt idx="13593">
                  <c:v>0</c:v>
                </c:pt>
                <c:pt idx="13594">
                  <c:v>0</c:v>
                </c:pt>
                <c:pt idx="13595">
                  <c:v>0</c:v>
                </c:pt>
                <c:pt idx="13596">
                  <c:v>0</c:v>
                </c:pt>
                <c:pt idx="13597">
                  <c:v>0</c:v>
                </c:pt>
                <c:pt idx="13598">
                  <c:v>0</c:v>
                </c:pt>
                <c:pt idx="13599">
                  <c:v>0</c:v>
                </c:pt>
                <c:pt idx="13600">
                  <c:v>0</c:v>
                </c:pt>
                <c:pt idx="13601">
                  <c:v>0</c:v>
                </c:pt>
                <c:pt idx="13602">
                  <c:v>0</c:v>
                </c:pt>
                <c:pt idx="13603">
                  <c:v>0</c:v>
                </c:pt>
                <c:pt idx="13604">
                  <c:v>0</c:v>
                </c:pt>
                <c:pt idx="13605">
                  <c:v>0</c:v>
                </c:pt>
                <c:pt idx="13606">
                  <c:v>0</c:v>
                </c:pt>
                <c:pt idx="13607">
                  <c:v>0</c:v>
                </c:pt>
                <c:pt idx="13608">
                  <c:v>0</c:v>
                </c:pt>
                <c:pt idx="13609">
                  <c:v>0</c:v>
                </c:pt>
                <c:pt idx="13610">
                  <c:v>0</c:v>
                </c:pt>
                <c:pt idx="13611">
                  <c:v>0</c:v>
                </c:pt>
                <c:pt idx="13612">
                  <c:v>0</c:v>
                </c:pt>
                <c:pt idx="13613">
                  <c:v>0</c:v>
                </c:pt>
                <c:pt idx="13614">
                  <c:v>0</c:v>
                </c:pt>
                <c:pt idx="13615">
                  <c:v>0</c:v>
                </c:pt>
                <c:pt idx="13616">
                  <c:v>0</c:v>
                </c:pt>
                <c:pt idx="13617">
                  <c:v>0</c:v>
                </c:pt>
                <c:pt idx="13618">
                  <c:v>0</c:v>
                </c:pt>
                <c:pt idx="13619">
                  <c:v>0</c:v>
                </c:pt>
                <c:pt idx="13620">
                  <c:v>0</c:v>
                </c:pt>
                <c:pt idx="13621">
                  <c:v>0</c:v>
                </c:pt>
                <c:pt idx="13622">
                  <c:v>0</c:v>
                </c:pt>
                <c:pt idx="13623">
                  <c:v>0</c:v>
                </c:pt>
                <c:pt idx="13624">
                  <c:v>0</c:v>
                </c:pt>
                <c:pt idx="13625">
                  <c:v>0</c:v>
                </c:pt>
                <c:pt idx="13626">
                  <c:v>0</c:v>
                </c:pt>
                <c:pt idx="13627">
                  <c:v>0</c:v>
                </c:pt>
                <c:pt idx="13628">
                  <c:v>0</c:v>
                </c:pt>
                <c:pt idx="13629">
                  <c:v>0</c:v>
                </c:pt>
                <c:pt idx="13630">
                  <c:v>0</c:v>
                </c:pt>
                <c:pt idx="13631">
                  <c:v>0</c:v>
                </c:pt>
                <c:pt idx="13632">
                  <c:v>0</c:v>
                </c:pt>
                <c:pt idx="13633">
                  <c:v>0</c:v>
                </c:pt>
                <c:pt idx="13634">
                  <c:v>0</c:v>
                </c:pt>
                <c:pt idx="13635">
                  <c:v>0</c:v>
                </c:pt>
                <c:pt idx="13636">
                  <c:v>0</c:v>
                </c:pt>
                <c:pt idx="13637">
                  <c:v>0</c:v>
                </c:pt>
                <c:pt idx="13638">
                  <c:v>0</c:v>
                </c:pt>
                <c:pt idx="13639">
                  <c:v>0</c:v>
                </c:pt>
                <c:pt idx="13640">
                  <c:v>0</c:v>
                </c:pt>
                <c:pt idx="13641">
                  <c:v>0</c:v>
                </c:pt>
                <c:pt idx="13642">
                  <c:v>0</c:v>
                </c:pt>
                <c:pt idx="13643">
                  <c:v>0</c:v>
                </c:pt>
                <c:pt idx="13644">
                  <c:v>0</c:v>
                </c:pt>
                <c:pt idx="13645">
                  <c:v>0</c:v>
                </c:pt>
                <c:pt idx="13646">
                  <c:v>0</c:v>
                </c:pt>
                <c:pt idx="13647">
                  <c:v>0</c:v>
                </c:pt>
                <c:pt idx="13648">
                  <c:v>0</c:v>
                </c:pt>
                <c:pt idx="13649">
                  <c:v>0</c:v>
                </c:pt>
                <c:pt idx="13650">
                  <c:v>0</c:v>
                </c:pt>
                <c:pt idx="13651">
                  <c:v>0</c:v>
                </c:pt>
                <c:pt idx="13652">
                  <c:v>0</c:v>
                </c:pt>
                <c:pt idx="13653">
                  <c:v>0</c:v>
                </c:pt>
                <c:pt idx="13654">
                  <c:v>0</c:v>
                </c:pt>
                <c:pt idx="13655">
                  <c:v>0</c:v>
                </c:pt>
                <c:pt idx="13656">
                  <c:v>0</c:v>
                </c:pt>
                <c:pt idx="13657">
                  <c:v>0</c:v>
                </c:pt>
                <c:pt idx="13658">
                  <c:v>0</c:v>
                </c:pt>
                <c:pt idx="13659">
                  <c:v>0</c:v>
                </c:pt>
                <c:pt idx="13660">
                  <c:v>0</c:v>
                </c:pt>
                <c:pt idx="13661">
                  <c:v>0</c:v>
                </c:pt>
                <c:pt idx="13662">
                  <c:v>0</c:v>
                </c:pt>
                <c:pt idx="13663">
                  <c:v>0</c:v>
                </c:pt>
                <c:pt idx="13664">
                  <c:v>0</c:v>
                </c:pt>
                <c:pt idx="13665">
                  <c:v>0</c:v>
                </c:pt>
                <c:pt idx="13666">
                  <c:v>0</c:v>
                </c:pt>
                <c:pt idx="13667">
                  <c:v>0</c:v>
                </c:pt>
                <c:pt idx="13668">
                  <c:v>0</c:v>
                </c:pt>
                <c:pt idx="13669">
                  <c:v>0</c:v>
                </c:pt>
                <c:pt idx="13670">
                  <c:v>0</c:v>
                </c:pt>
                <c:pt idx="13671">
                  <c:v>0</c:v>
                </c:pt>
                <c:pt idx="13672">
                  <c:v>0</c:v>
                </c:pt>
                <c:pt idx="13673">
                  <c:v>0</c:v>
                </c:pt>
                <c:pt idx="13674">
                  <c:v>0</c:v>
                </c:pt>
                <c:pt idx="13675">
                  <c:v>0</c:v>
                </c:pt>
                <c:pt idx="13676">
                  <c:v>0</c:v>
                </c:pt>
                <c:pt idx="13677">
                  <c:v>0</c:v>
                </c:pt>
                <c:pt idx="13678">
                  <c:v>0</c:v>
                </c:pt>
                <c:pt idx="13679">
                  <c:v>0</c:v>
                </c:pt>
                <c:pt idx="13680">
                  <c:v>0</c:v>
                </c:pt>
                <c:pt idx="13681">
                  <c:v>0</c:v>
                </c:pt>
                <c:pt idx="13682">
                  <c:v>0</c:v>
                </c:pt>
                <c:pt idx="13683">
                  <c:v>0</c:v>
                </c:pt>
                <c:pt idx="13684">
                  <c:v>0</c:v>
                </c:pt>
                <c:pt idx="13685">
                  <c:v>0</c:v>
                </c:pt>
                <c:pt idx="13686">
                  <c:v>0</c:v>
                </c:pt>
                <c:pt idx="13687">
                  <c:v>0</c:v>
                </c:pt>
                <c:pt idx="13688">
                  <c:v>0</c:v>
                </c:pt>
                <c:pt idx="13689">
                  <c:v>0</c:v>
                </c:pt>
                <c:pt idx="13690">
                  <c:v>0</c:v>
                </c:pt>
                <c:pt idx="13691">
                  <c:v>0</c:v>
                </c:pt>
                <c:pt idx="13692">
                  <c:v>0</c:v>
                </c:pt>
                <c:pt idx="13693">
                  <c:v>0</c:v>
                </c:pt>
                <c:pt idx="13694">
                  <c:v>0</c:v>
                </c:pt>
                <c:pt idx="13695">
                  <c:v>0</c:v>
                </c:pt>
                <c:pt idx="13696">
                  <c:v>0</c:v>
                </c:pt>
                <c:pt idx="13697">
                  <c:v>0</c:v>
                </c:pt>
                <c:pt idx="13698">
                  <c:v>0</c:v>
                </c:pt>
                <c:pt idx="13699">
                  <c:v>0</c:v>
                </c:pt>
                <c:pt idx="13700">
                  <c:v>0</c:v>
                </c:pt>
                <c:pt idx="13701">
                  <c:v>0</c:v>
                </c:pt>
                <c:pt idx="13702">
                  <c:v>0</c:v>
                </c:pt>
                <c:pt idx="13703">
                  <c:v>0</c:v>
                </c:pt>
                <c:pt idx="13704">
                  <c:v>0</c:v>
                </c:pt>
                <c:pt idx="13705">
                  <c:v>0</c:v>
                </c:pt>
                <c:pt idx="13706">
                  <c:v>0</c:v>
                </c:pt>
                <c:pt idx="13707">
                  <c:v>0</c:v>
                </c:pt>
                <c:pt idx="13708">
                  <c:v>0</c:v>
                </c:pt>
                <c:pt idx="13709">
                  <c:v>0</c:v>
                </c:pt>
                <c:pt idx="13710">
                  <c:v>0</c:v>
                </c:pt>
                <c:pt idx="13711">
                  <c:v>0</c:v>
                </c:pt>
                <c:pt idx="13712">
                  <c:v>0</c:v>
                </c:pt>
                <c:pt idx="13713">
                  <c:v>0</c:v>
                </c:pt>
                <c:pt idx="13714">
                  <c:v>0</c:v>
                </c:pt>
                <c:pt idx="13715">
                  <c:v>0</c:v>
                </c:pt>
                <c:pt idx="13716">
                  <c:v>0</c:v>
                </c:pt>
                <c:pt idx="13717">
                  <c:v>0</c:v>
                </c:pt>
                <c:pt idx="13718">
                  <c:v>0</c:v>
                </c:pt>
                <c:pt idx="13719">
                  <c:v>0</c:v>
                </c:pt>
                <c:pt idx="13720">
                  <c:v>0</c:v>
                </c:pt>
                <c:pt idx="13721">
                  <c:v>0</c:v>
                </c:pt>
                <c:pt idx="13722">
                  <c:v>0</c:v>
                </c:pt>
                <c:pt idx="13723">
                  <c:v>0</c:v>
                </c:pt>
                <c:pt idx="13724">
                  <c:v>0</c:v>
                </c:pt>
                <c:pt idx="13725">
                  <c:v>0</c:v>
                </c:pt>
                <c:pt idx="13726">
                  <c:v>0</c:v>
                </c:pt>
                <c:pt idx="13727">
                  <c:v>0</c:v>
                </c:pt>
                <c:pt idx="13728">
                  <c:v>0</c:v>
                </c:pt>
                <c:pt idx="13729">
                  <c:v>0</c:v>
                </c:pt>
                <c:pt idx="13730">
                  <c:v>0</c:v>
                </c:pt>
                <c:pt idx="13731">
                  <c:v>0</c:v>
                </c:pt>
                <c:pt idx="13732">
                  <c:v>0</c:v>
                </c:pt>
                <c:pt idx="13733">
                  <c:v>0</c:v>
                </c:pt>
                <c:pt idx="13734">
                  <c:v>0</c:v>
                </c:pt>
                <c:pt idx="13735">
                  <c:v>0</c:v>
                </c:pt>
                <c:pt idx="13736">
                  <c:v>0</c:v>
                </c:pt>
                <c:pt idx="13737">
                  <c:v>0</c:v>
                </c:pt>
                <c:pt idx="13738">
                  <c:v>0</c:v>
                </c:pt>
                <c:pt idx="13739">
                  <c:v>0</c:v>
                </c:pt>
                <c:pt idx="13740">
                  <c:v>0</c:v>
                </c:pt>
                <c:pt idx="13741">
                  <c:v>0</c:v>
                </c:pt>
                <c:pt idx="13742">
                  <c:v>0</c:v>
                </c:pt>
                <c:pt idx="13743">
                  <c:v>0</c:v>
                </c:pt>
                <c:pt idx="13744">
                  <c:v>0</c:v>
                </c:pt>
                <c:pt idx="13745">
                  <c:v>0</c:v>
                </c:pt>
                <c:pt idx="13746">
                  <c:v>0</c:v>
                </c:pt>
                <c:pt idx="13747">
                  <c:v>0</c:v>
                </c:pt>
                <c:pt idx="13748">
                  <c:v>0</c:v>
                </c:pt>
                <c:pt idx="13749">
                  <c:v>0</c:v>
                </c:pt>
                <c:pt idx="13750">
                  <c:v>0</c:v>
                </c:pt>
                <c:pt idx="13751">
                  <c:v>0</c:v>
                </c:pt>
                <c:pt idx="13752">
                  <c:v>0</c:v>
                </c:pt>
                <c:pt idx="13753">
                  <c:v>0</c:v>
                </c:pt>
                <c:pt idx="13754">
                  <c:v>0</c:v>
                </c:pt>
                <c:pt idx="13755">
                  <c:v>0</c:v>
                </c:pt>
                <c:pt idx="13756">
                  <c:v>0</c:v>
                </c:pt>
                <c:pt idx="13757">
                  <c:v>0</c:v>
                </c:pt>
                <c:pt idx="13758">
                  <c:v>0</c:v>
                </c:pt>
                <c:pt idx="13759">
                  <c:v>0</c:v>
                </c:pt>
                <c:pt idx="13760">
                  <c:v>0</c:v>
                </c:pt>
                <c:pt idx="13761">
                  <c:v>0</c:v>
                </c:pt>
                <c:pt idx="13762">
                  <c:v>0</c:v>
                </c:pt>
                <c:pt idx="13763">
                  <c:v>0</c:v>
                </c:pt>
                <c:pt idx="13764">
                  <c:v>0</c:v>
                </c:pt>
                <c:pt idx="13765">
                  <c:v>0</c:v>
                </c:pt>
                <c:pt idx="13766">
                  <c:v>0</c:v>
                </c:pt>
                <c:pt idx="13767">
                  <c:v>0</c:v>
                </c:pt>
                <c:pt idx="13768">
                  <c:v>0</c:v>
                </c:pt>
                <c:pt idx="13769">
                  <c:v>0</c:v>
                </c:pt>
                <c:pt idx="13770">
                  <c:v>0</c:v>
                </c:pt>
                <c:pt idx="13771">
                  <c:v>0</c:v>
                </c:pt>
                <c:pt idx="13772">
                  <c:v>0</c:v>
                </c:pt>
                <c:pt idx="13773">
                  <c:v>0</c:v>
                </c:pt>
                <c:pt idx="13774">
                  <c:v>0</c:v>
                </c:pt>
                <c:pt idx="13775">
                  <c:v>0</c:v>
                </c:pt>
                <c:pt idx="13776">
                  <c:v>0</c:v>
                </c:pt>
                <c:pt idx="13777">
                  <c:v>0</c:v>
                </c:pt>
                <c:pt idx="13778">
                  <c:v>0</c:v>
                </c:pt>
                <c:pt idx="13779">
                  <c:v>0</c:v>
                </c:pt>
                <c:pt idx="13780">
                  <c:v>0</c:v>
                </c:pt>
                <c:pt idx="13781">
                  <c:v>0</c:v>
                </c:pt>
                <c:pt idx="13782">
                  <c:v>0</c:v>
                </c:pt>
                <c:pt idx="13783">
                  <c:v>0</c:v>
                </c:pt>
                <c:pt idx="13784">
                  <c:v>0</c:v>
                </c:pt>
                <c:pt idx="13785">
                  <c:v>0</c:v>
                </c:pt>
                <c:pt idx="13786">
                  <c:v>0</c:v>
                </c:pt>
                <c:pt idx="13787">
                  <c:v>0</c:v>
                </c:pt>
                <c:pt idx="13788">
                  <c:v>0</c:v>
                </c:pt>
                <c:pt idx="13789">
                  <c:v>0</c:v>
                </c:pt>
                <c:pt idx="13790">
                  <c:v>0</c:v>
                </c:pt>
                <c:pt idx="13791">
                  <c:v>0</c:v>
                </c:pt>
                <c:pt idx="13792">
                  <c:v>0</c:v>
                </c:pt>
                <c:pt idx="13793">
                  <c:v>0</c:v>
                </c:pt>
                <c:pt idx="13794">
                  <c:v>0</c:v>
                </c:pt>
                <c:pt idx="13795">
                  <c:v>0</c:v>
                </c:pt>
                <c:pt idx="13796">
                  <c:v>0</c:v>
                </c:pt>
                <c:pt idx="13797">
                  <c:v>0</c:v>
                </c:pt>
                <c:pt idx="13798">
                  <c:v>0</c:v>
                </c:pt>
                <c:pt idx="13799">
                  <c:v>0</c:v>
                </c:pt>
                <c:pt idx="13800">
                  <c:v>0</c:v>
                </c:pt>
                <c:pt idx="13801">
                  <c:v>0</c:v>
                </c:pt>
                <c:pt idx="13802">
                  <c:v>0</c:v>
                </c:pt>
                <c:pt idx="13803">
                  <c:v>0</c:v>
                </c:pt>
                <c:pt idx="13804">
                  <c:v>0</c:v>
                </c:pt>
                <c:pt idx="13805">
                  <c:v>0</c:v>
                </c:pt>
                <c:pt idx="13806">
                  <c:v>0</c:v>
                </c:pt>
                <c:pt idx="13807">
                  <c:v>0</c:v>
                </c:pt>
                <c:pt idx="13808">
                  <c:v>0</c:v>
                </c:pt>
                <c:pt idx="13809">
                  <c:v>0</c:v>
                </c:pt>
                <c:pt idx="13810">
                  <c:v>0</c:v>
                </c:pt>
                <c:pt idx="13811">
                  <c:v>0</c:v>
                </c:pt>
                <c:pt idx="13812">
                  <c:v>0</c:v>
                </c:pt>
                <c:pt idx="13813">
                  <c:v>0</c:v>
                </c:pt>
                <c:pt idx="13814">
                  <c:v>0</c:v>
                </c:pt>
                <c:pt idx="13815">
                  <c:v>0</c:v>
                </c:pt>
                <c:pt idx="13816">
                  <c:v>0</c:v>
                </c:pt>
                <c:pt idx="13817">
                  <c:v>0</c:v>
                </c:pt>
                <c:pt idx="13818">
                  <c:v>0</c:v>
                </c:pt>
                <c:pt idx="13819">
                  <c:v>0</c:v>
                </c:pt>
                <c:pt idx="13820">
                  <c:v>0</c:v>
                </c:pt>
                <c:pt idx="13821">
                  <c:v>0</c:v>
                </c:pt>
                <c:pt idx="13822">
                  <c:v>0</c:v>
                </c:pt>
                <c:pt idx="13823">
                  <c:v>0</c:v>
                </c:pt>
                <c:pt idx="13824">
                  <c:v>0</c:v>
                </c:pt>
                <c:pt idx="13825">
                  <c:v>0</c:v>
                </c:pt>
                <c:pt idx="13826">
                  <c:v>0</c:v>
                </c:pt>
                <c:pt idx="13827">
                  <c:v>0</c:v>
                </c:pt>
                <c:pt idx="13828">
                  <c:v>0</c:v>
                </c:pt>
                <c:pt idx="13829">
                  <c:v>0</c:v>
                </c:pt>
                <c:pt idx="13830">
                  <c:v>0</c:v>
                </c:pt>
                <c:pt idx="13831">
                  <c:v>0</c:v>
                </c:pt>
                <c:pt idx="13832">
                  <c:v>0</c:v>
                </c:pt>
                <c:pt idx="13833">
                  <c:v>0</c:v>
                </c:pt>
                <c:pt idx="13834">
                  <c:v>0</c:v>
                </c:pt>
                <c:pt idx="13835">
                  <c:v>0</c:v>
                </c:pt>
                <c:pt idx="13836">
                  <c:v>0</c:v>
                </c:pt>
                <c:pt idx="13837">
                  <c:v>0</c:v>
                </c:pt>
                <c:pt idx="13838">
                  <c:v>0</c:v>
                </c:pt>
                <c:pt idx="13839">
                  <c:v>0</c:v>
                </c:pt>
                <c:pt idx="13840">
                  <c:v>0</c:v>
                </c:pt>
                <c:pt idx="13841">
                  <c:v>0</c:v>
                </c:pt>
                <c:pt idx="13842">
                  <c:v>0</c:v>
                </c:pt>
                <c:pt idx="13843">
                  <c:v>0</c:v>
                </c:pt>
                <c:pt idx="13844">
                  <c:v>0</c:v>
                </c:pt>
                <c:pt idx="13845">
                  <c:v>0</c:v>
                </c:pt>
                <c:pt idx="13846">
                  <c:v>0</c:v>
                </c:pt>
                <c:pt idx="13847">
                  <c:v>0</c:v>
                </c:pt>
                <c:pt idx="13848">
                  <c:v>0</c:v>
                </c:pt>
                <c:pt idx="13849">
                  <c:v>0</c:v>
                </c:pt>
                <c:pt idx="13850">
                  <c:v>0</c:v>
                </c:pt>
                <c:pt idx="13851">
                  <c:v>0</c:v>
                </c:pt>
                <c:pt idx="13852">
                  <c:v>0</c:v>
                </c:pt>
                <c:pt idx="13853">
                  <c:v>0</c:v>
                </c:pt>
                <c:pt idx="13854">
                  <c:v>0</c:v>
                </c:pt>
                <c:pt idx="13855">
                  <c:v>0</c:v>
                </c:pt>
                <c:pt idx="13856">
                  <c:v>0</c:v>
                </c:pt>
                <c:pt idx="13857">
                  <c:v>0</c:v>
                </c:pt>
                <c:pt idx="13858">
                  <c:v>0</c:v>
                </c:pt>
                <c:pt idx="13859">
                  <c:v>0</c:v>
                </c:pt>
                <c:pt idx="13860">
                  <c:v>0</c:v>
                </c:pt>
                <c:pt idx="13861">
                  <c:v>0</c:v>
                </c:pt>
                <c:pt idx="13862">
                  <c:v>0</c:v>
                </c:pt>
                <c:pt idx="13863">
                  <c:v>0</c:v>
                </c:pt>
                <c:pt idx="13864">
                  <c:v>0</c:v>
                </c:pt>
                <c:pt idx="13865">
                  <c:v>0</c:v>
                </c:pt>
                <c:pt idx="13866">
                  <c:v>0</c:v>
                </c:pt>
                <c:pt idx="13867">
                  <c:v>0</c:v>
                </c:pt>
                <c:pt idx="13868">
                  <c:v>0</c:v>
                </c:pt>
                <c:pt idx="13869">
                  <c:v>0</c:v>
                </c:pt>
                <c:pt idx="13870">
                  <c:v>0</c:v>
                </c:pt>
                <c:pt idx="13871">
                  <c:v>0</c:v>
                </c:pt>
                <c:pt idx="13872">
                  <c:v>0</c:v>
                </c:pt>
                <c:pt idx="13873">
                  <c:v>0</c:v>
                </c:pt>
                <c:pt idx="13874">
                  <c:v>0</c:v>
                </c:pt>
                <c:pt idx="13875">
                  <c:v>0</c:v>
                </c:pt>
                <c:pt idx="13876">
                  <c:v>0</c:v>
                </c:pt>
                <c:pt idx="13877">
                  <c:v>0</c:v>
                </c:pt>
                <c:pt idx="13878">
                  <c:v>0</c:v>
                </c:pt>
                <c:pt idx="13879">
                  <c:v>0</c:v>
                </c:pt>
                <c:pt idx="13880">
                  <c:v>0</c:v>
                </c:pt>
                <c:pt idx="13881">
                  <c:v>0</c:v>
                </c:pt>
                <c:pt idx="13882">
                  <c:v>0</c:v>
                </c:pt>
                <c:pt idx="13883">
                  <c:v>0</c:v>
                </c:pt>
                <c:pt idx="13884">
                  <c:v>0</c:v>
                </c:pt>
                <c:pt idx="13885">
                  <c:v>0</c:v>
                </c:pt>
                <c:pt idx="13886">
                  <c:v>0</c:v>
                </c:pt>
                <c:pt idx="13887">
                  <c:v>0</c:v>
                </c:pt>
                <c:pt idx="13888">
                  <c:v>0</c:v>
                </c:pt>
                <c:pt idx="13889">
                  <c:v>0</c:v>
                </c:pt>
                <c:pt idx="13890">
                  <c:v>0</c:v>
                </c:pt>
                <c:pt idx="13891">
                  <c:v>0</c:v>
                </c:pt>
                <c:pt idx="13892">
                  <c:v>0</c:v>
                </c:pt>
                <c:pt idx="13893">
                  <c:v>0</c:v>
                </c:pt>
                <c:pt idx="13894">
                  <c:v>0</c:v>
                </c:pt>
                <c:pt idx="13895">
                  <c:v>0</c:v>
                </c:pt>
                <c:pt idx="13896">
                  <c:v>0</c:v>
                </c:pt>
                <c:pt idx="13897">
                  <c:v>0</c:v>
                </c:pt>
                <c:pt idx="13898">
                  <c:v>0</c:v>
                </c:pt>
                <c:pt idx="13899">
                  <c:v>0</c:v>
                </c:pt>
                <c:pt idx="13900">
                  <c:v>0</c:v>
                </c:pt>
                <c:pt idx="13901">
                  <c:v>0</c:v>
                </c:pt>
                <c:pt idx="13902">
                  <c:v>0</c:v>
                </c:pt>
                <c:pt idx="13903">
                  <c:v>0</c:v>
                </c:pt>
                <c:pt idx="13904">
                  <c:v>0</c:v>
                </c:pt>
                <c:pt idx="13905">
                  <c:v>0</c:v>
                </c:pt>
                <c:pt idx="13906">
                  <c:v>0</c:v>
                </c:pt>
                <c:pt idx="13907">
                  <c:v>0</c:v>
                </c:pt>
                <c:pt idx="13908">
                  <c:v>0</c:v>
                </c:pt>
                <c:pt idx="13909">
                  <c:v>0</c:v>
                </c:pt>
                <c:pt idx="13910">
                  <c:v>0</c:v>
                </c:pt>
                <c:pt idx="13911">
                  <c:v>0</c:v>
                </c:pt>
                <c:pt idx="13912">
                  <c:v>0</c:v>
                </c:pt>
                <c:pt idx="13913">
                  <c:v>0</c:v>
                </c:pt>
                <c:pt idx="13914">
                  <c:v>0</c:v>
                </c:pt>
                <c:pt idx="13915">
                  <c:v>0</c:v>
                </c:pt>
                <c:pt idx="13916">
                  <c:v>0</c:v>
                </c:pt>
                <c:pt idx="13917">
                  <c:v>0</c:v>
                </c:pt>
                <c:pt idx="13918">
                  <c:v>0</c:v>
                </c:pt>
                <c:pt idx="13919">
                  <c:v>0</c:v>
                </c:pt>
                <c:pt idx="13920">
                  <c:v>0</c:v>
                </c:pt>
                <c:pt idx="13921">
                  <c:v>0</c:v>
                </c:pt>
                <c:pt idx="13922">
                  <c:v>0</c:v>
                </c:pt>
                <c:pt idx="13923">
                  <c:v>0</c:v>
                </c:pt>
                <c:pt idx="13924">
                  <c:v>0</c:v>
                </c:pt>
                <c:pt idx="13925">
                  <c:v>0</c:v>
                </c:pt>
                <c:pt idx="13926">
                  <c:v>0</c:v>
                </c:pt>
                <c:pt idx="13927">
                  <c:v>0</c:v>
                </c:pt>
                <c:pt idx="13928">
                  <c:v>0</c:v>
                </c:pt>
                <c:pt idx="13929">
                  <c:v>0</c:v>
                </c:pt>
                <c:pt idx="13930">
                  <c:v>0</c:v>
                </c:pt>
                <c:pt idx="13931">
                  <c:v>0</c:v>
                </c:pt>
                <c:pt idx="13932">
                  <c:v>0</c:v>
                </c:pt>
                <c:pt idx="13933">
                  <c:v>0</c:v>
                </c:pt>
                <c:pt idx="13934">
                  <c:v>0</c:v>
                </c:pt>
                <c:pt idx="13935">
                  <c:v>0</c:v>
                </c:pt>
                <c:pt idx="13936">
                  <c:v>0</c:v>
                </c:pt>
                <c:pt idx="13937">
                  <c:v>0</c:v>
                </c:pt>
                <c:pt idx="13938">
                  <c:v>0</c:v>
                </c:pt>
                <c:pt idx="13939">
                  <c:v>0</c:v>
                </c:pt>
                <c:pt idx="13940">
                  <c:v>0</c:v>
                </c:pt>
                <c:pt idx="13941">
                  <c:v>0</c:v>
                </c:pt>
                <c:pt idx="13942">
                  <c:v>0</c:v>
                </c:pt>
                <c:pt idx="13943">
                  <c:v>0</c:v>
                </c:pt>
                <c:pt idx="13944">
                  <c:v>0</c:v>
                </c:pt>
                <c:pt idx="13945">
                  <c:v>0</c:v>
                </c:pt>
                <c:pt idx="13946">
                  <c:v>0</c:v>
                </c:pt>
                <c:pt idx="13947">
                  <c:v>0</c:v>
                </c:pt>
                <c:pt idx="13948">
                  <c:v>0</c:v>
                </c:pt>
                <c:pt idx="13949">
                  <c:v>0</c:v>
                </c:pt>
                <c:pt idx="13950">
                  <c:v>0</c:v>
                </c:pt>
                <c:pt idx="13951">
                  <c:v>0</c:v>
                </c:pt>
                <c:pt idx="13952">
                  <c:v>0</c:v>
                </c:pt>
                <c:pt idx="13953">
                  <c:v>0</c:v>
                </c:pt>
                <c:pt idx="13954">
                  <c:v>0</c:v>
                </c:pt>
                <c:pt idx="13955">
                  <c:v>0</c:v>
                </c:pt>
                <c:pt idx="13956">
                  <c:v>0</c:v>
                </c:pt>
                <c:pt idx="13957">
                  <c:v>0</c:v>
                </c:pt>
                <c:pt idx="13958">
                  <c:v>0</c:v>
                </c:pt>
                <c:pt idx="13959">
                  <c:v>0</c:v>
                </c:pt>
                <c:pt idx="13960">
                  <c:v>0</c:v>
                </c:pt>
                <c:pt idx="13961">
                  <c:v>0</c:v>
                </c:pt>
                <c:pt idx="13962">
                  <c:v>0</c:v>
                </c:pt>
                <c:pt idx="13963">
                  <c:v>0</c:v>
                </c:pt>
                <c:pt idx="13964">
                  <c:v>0</c:v>
                </c:pt>
                <c:pt idx="13965">
                  <c:v>0</c:v>
                </c:pt>
                <c:pt idx="13966">
                  <c:v>0</c:v>
                </c:pt>
                <c:pt idx="13967">
                  <c:v>0</c:v>
                </c:pt>
                <c:pt idx="13968">
                  <c:v>0</c:v>
                </c:pt>
                <c:pt idx="13969">
                  <c:v>0</c:v>
                </c:pt>
                <c:pt idx="13970">
                  <c:v>0</c:v>
                </c:pt>
                <c:pt idx="13971">
                  <c:v>0</c:v>
                </c:pt>
                <c:pt idx="13972">
                  <c:v>0</c:v>
                </c:pt>
                <c:pt idx="13973">
                  <c:v>0</c:v>
                </c:pt>
                <c:pt idx="13974">
                  <c:v>0</c:v>
                </c:pt>
                <c:pt idx="13975">
                  <c:v>0</c:v>
                </c:pt>
                <c:pt idx="13976">
                  <c:v>0</c:v>
                </c:pt>
                <c:pt idx="13977">
                  <c:v>0</c:v>
                </c:pt>
                <c:pt idx="13978">
                  <c:v>0</c:v>
                </c:pt>
                <c:pt idx="13979">
                  <c:v>0</c:v>
                </c:pt>
                <c:pt idx="13980">
                  <c:v>0</c:v>
                </c:pt>
                <c:pt idx="13981">
                  <c:v>0</c:v>
                </c:pt>
                <c:pt idx="13982">
                  <c:v>0</c:v>
                </c:pt>
                <c:pt idx="13983">
                  <c:v>0</c:v>
                </c:pt>
                <c:pt idx="13984">
                  <c:v>0</c:v>
                </c:pt>
                <c:pt idx="13985">
                  <c:v>0</c:v>
                </c:pt>
                <c:pt idx="13986">
                  <c:v>0</c:v>
                </c:pt>
                <c:pt idx="13987">
                  <c:v>0</c:v>
                </c:pt>
                <c:pt idx="13988">
                  <c:v>0</c:v>
                </c:pt>
                <c:pt idx="13989">
                  <c:v>0</c:v>
                </c:pt>
                <c:pt idx="13990">
                  <c:v>0</c:v>
                </c:pt>
                <c:pt idx="13991">
                  <c:v>0</c:v>
                </c:pt>
                <c:pt idx="13992">
                  <c:v>0</c:v>
                </c:pt>
                <c:pt idx="13993">
                  <c:v>0</c:v>
                </c:pt>
                <c:pt idx="13994">
                  <c:v>0</c:v>
                </c:pt>
                <c:pt idx="13995">
                  <c:v>0</c:v>
                </c:pt>
                <c:pt idx="13996">
                  <c:v>0</c:v>
                </c:pt>
                <c:pt idx="13997">
                  <c:v>0</c:v>
                </c:pt>
                <c:pt idx="13998">
                  <c:v>0</c:v>
                </c:pt>
                <c:pt idx="13999">
                  <c:v>0</c:v>
                </c:pt>
                <c:pt idx="14000">
                  <c:v>0</c:v>
                </c:pt>
                <c:pt idx="14001">
                  <c:v>0</c:v>
                </c:pt>
                <c:pt idx="14002">
                  <c:v>0</c:v>
                </c:pt>
                <c:pt idx="14003">
                  <c:v>0</c:v>
                </c:pt>
                <c:pt idx="14004">
                  <c:v>0</c:v>
                </c:pt>
                <c:pt idx="14005">
                  <c:v>0</c:v>
                </c:pt>
                <c:pt idx="14006">
                  <c:v>0</c:v>
                </c:pt>
                <c:pt idx="14007">
                  <c:v>0</c:v>
                </c:pt>
                <c:pt idx="14008">
                  <c:v>0</c:v>
                </c:pt>
                <c:pt idx="14009">
                  <c:v>0</c:v>
                </c:pt>
                <c:pt idx="14010">
                  <c:v>0</c:v>
                </c:pt>
                <c:pt idx="14011">
                  <c:v>0</c:v>
                </c:pt>
                <c:pt idx="14012">
                  <c:v>0</c:v>
                </c:pt>
                <c:pt idx="14013">
                  <c:v>0</c:v>
                </c:pt>
                <c:pt idx="14014">
                  <c:v>0</c:v>
                </c:pt>
                <c:pt idx="14015">
                  <c:v>0</c:v>
                </c:pt>
                <c:pt idx="14016">
                  <c:v>0</c:v>
                </c:pt>
                <c:pt idx="14017">
                  <c:v>0</c:v>
                </c:pt>
                <c:pt idx="14018">
                  <c:v>0</c:v>
                </c:pt>
                <c:pt idx="14019">
                  <c:v>0</c:v>
                </c:pt>
                <c:pt idx="14020">
                  <c:v>0</c:v>
                </c:pt>
                <c:pt idx="14021">
                  <c:v>0</c:v>
                </c:pt>
                <c:pt idx="14022">
                  <c:v>0</c:v>
                </c:pt>
                <c:pt idx="14023">
                  <c:v>0</c:v>
                </c:pt>
                <c:pt idx="14024">
                  <c:v>0</c:v>
                </c:pt>
                <c:pt idx="14025">
                  <c:v>0</c:v>
                </c:pt>
                <c:pt idx="14026">
                  <c:v>0</c:v>
                </c:pt>
                <c:pt idx="14027">
                  <c:v>0</c:v>
                </c:pt>
                <c:pt idx="14028">
                  <c:v>0</c:v>
                </c:pt>
                <c:pt idx="14029">
                  <c:v>0</c:v>
                </c:pt>
                <c:pt idx="14030">
                  <c:v>0</c:v>
                </c:pt>
                <c:pt idx="14031">
                  <c:v>0</c:v>
                </c:pt>
                <c:pt idx="14032">
                  <c:v>0</c:v>
                </c:pt>
                <c:pt idx="14033">
                  <c:v>0</c:v>
                </c:pt>
                <c:pt idx="14034">
                  <c:v>0</c:v>
                </c:pt>
                <c:pt idx="14035">
                  <c:v>0</c:v>
                </c:pt>
                <c:pt idx="14036">
                  <c:v>0</c:v>
                </c:pt>
                <c:pt idx="14037">
                  <c:v>0</c:v>
                </c:pt>
                <c:pt idx="14038">
                  <c:v>0</c:v>
                </c:pt>
                <c:pt idx="14039">
                  <c:v>0</c:v>
                </c:pt>
                <c:pt idx="14040">
                  <c:v>0</c:v>
                </c:pt>
                <c:pt idx="14041">
                  <c:v>0</c:v>
                </c:pt>
                <c:pt idx="14042">
                  <c:v>0</c:v>
                </c:pt>
                <c:pt idx="14043">
                  <c:v>0</c:v>
                </c:pt>
                <c:pt idx="14044">
                  <c:v>0</c:v>
                </c:pt>
                <c:pt idx="14045">
                  <c:v>0</c:v>
                </c:pt>
                <c:pt idx="14046">
                  <c:v>0</c:v>
                </c:pt>
                <c:pt idx="14047">
                  <c:v>0</c:v>
                </c:pt>
                <c:pt idx="14048">
                  <c:v>0</c:v>
                </c:pt>
                <c:pt idx="14049">
                  <c:v>0</c:v>
                </c:pt>
                <c:pt idx="14050">
                  <c:v>0</c:v>
                </c:pt>
                <c:pt idx="14051">
                  <c:v>0</c:v>
                </c:pt>
                <c:pt idx="14052">
                  <c:v>0</c:v>
                </c:pt>
                <c:pt idx="14053">
                  <c:v>0</c:v>
                </c:pt>
                <c:pt idx="14054">
                  <c:v>0</c:v>
                </c:pt>
                <c:pt idx="14055">
                  <c:v>0</c:v>
                </c:pt>
                <c:pt idx="14056">
                  <c:v>0</c:v>
                </c:pt>
                <c:pt idx="14057">
                  <c:v>0</c:v>
                </c:pt>
                <c:pt idx="14058">
                  <c:v>0</c:v>
                </c:pt>
                <c:pt idx="14059">
                  <c:v>0</c:v>
                </c:pt>
                <c:pt idx="14060">
                  <c:v>0</c:v>
                </c:pt>
                <c:pt idx="14061">
                  <c:v>0</c:v>
                </c:pt>
                <c:pt idx="14062">
                  <c:v>0</c:v>
                </c:pt>
                <c:pt idx="14063">
                  <c:v>0</c:v>
                </c:pt>
                <c:pt idx="14064">
                  <c:v>0</c:v>
                </c:pt>
                <c:pt idx="14065">
                  <c:v>0</c:v>
                </c:pt>
                <c:pt idx="14066">
                  <c:v>0</c:v>
                </c:pt>
                <c:pt idx="14067">
                  <c:v>0</c:v>
                </c:pt>
                <c:pt idx="14068">
                  <c:v>0</c:v>
                </c:pt>
                <c:pt idx="14069">
                  <c:v>0</c:v>
                </c:pt>
                <c:pt idx="14070">
                  <c:v>0</c:v>
                </c:pt>
                <c:pt idx="14071">
                  <c:v>0</c:v>
                </c:pt>
                <c:pt idx="14072">
                  <c:v>0</c:v>
                </c:pt>
                <c:pt idx="14073">
                  <c:v>0</c:v>
                </c:pt>
                <c:pt idx="14074">
                  <c:v>0</c:v>
                </c:pt>
                <c:pt idx="14075">
                  <c:v>0</c:v>
                </c:pt>
                <c:pt idx="14076">
                  <c:v>0</c:v>
                </c:pt>
                <c:pt idx="14077">
                  <c:v>0</c:v>
                </c:pt>
                <c:pt idx="14078">
                  <c:v>0</c:v>
                </c:pt>
                <c:pt idx="14079">
                  <c:v>0</c:v>
                </c:pt>
                <c:pt idx="14080">
                  <c:v>0</c:v>
                </c:pt>
                <c:pt idx="14081">
                  <c:v>0</c:v>
                </c:pt>
                <c:pt idx="14082">
                  <c:v>0</c:v>
                </c:pt>
                <c:pt idx="14083">
                  <c:v>0</c:v>
                </c:pt>
                <c:pt idx="14084">
                  <c:v>0</c:v>
                </c:pt>
                <c:pt idx="14085">
                  <c:v>0</c:v>
                </c:pt>
                <c:pt idx="14086">
                  <c:v>0</c:v>
                </c:pt>
                <c:pt idx="14087">
                  <c:v>0</c:v>
                </c:pt>
                <c:pt idx="14088">
                  <c:v>0</c:v>
                </c:pt>
                <c:pt idx="14089">
                  <c:v>0</c:v>
                </c:pt>
                <c:pt idx="14090">
                  <c:v>0</c:v>
                </c:pt>
                <c:pt idx="14091">
                  <c:v>0</c:v>
                </c:pt>
                <c:pt idx="14092">
                  <c:v>0</c:v>
                </c:pt>
                <c:pt idx="14093">
                  <c:v>0</c:v>
                </c:pt>
                <c:pt idx="14094">
                  <c:v>0</c:v>
                </c:pt>
                <c:pt idx="14095">
                  <c:v>0</c:v>
                </c:pt>
                <c:pt idx="14096">
                  <c:v>0</c:v>
                </c:pt>
                <c:pt idx="14097">
                  <c:v>0</c:v>
                </c:pt>
                <c:pt idx="14098">
                  <c:v>0</c:v>
                </c:pt>
                <c:pt idx="14099">
                  <c:v>0</c:v>
                </c:pt>
                <c:pt idx="14100">
                  <c:v>0</c:v>
                </c:pt>
                <c:pt idx="14101">
                  <c:v>0</c:v>
                </c:pt>
                <c:pt idx="14102">
                  <c:v>0</c:v>
                </c:pt>
                <c:pt idx="14103">
                  <c:v>0</c:v>
                </c:pt>
                <c:pt idx="14104">
                  <c:v>0</c:v>
                </c:pt>
                <c:pt idx="14105">
                  <c:v>0</c:v>
                </c:pt>
                <c:pt idx="14106">
                  <c:v>0</c:v>
                </c:pt>
                <c:pt idx="14107">
                  <c:v>0</c:v>
                </c:pt>
                <c:pt idx="14108">
                  <c:v>0</c:v>
                </c:pt>
                <c:pt idx="14109">
                  <c:v>0</c:v>
                </c:pt>
                <c:pt idx="14110">
                  <c:v>0</c:v>
                </c:pt>
                <c:pt idx="14111">
                  <c:v>0</c:v>
                </c:pt>
                <c:pt idx="14112">
                  <c:v>0</c:v>
                </c:pt>
                <c:pt idx="14113">
                  <c:v>0</c:v>
                </c:pt>
                <c:pt idx="14114">
                  <c:v>0</c:v>
                </c:pt>
                <c:pt idx="14115">
                  <c:v>0</c:v>
                </c:pt>
                <c:pt idx="14116">
                  <c:v>0</c:v>
                </c:pt>
                <c:pt idx="14117">
                  <c:v>0</c:v>
                </c:pt>
                <c:pt idx="14118">
                  <c:v>0</c:v>
                </c:pt>
                <c:pt idx="14119">
                  <c:v>0</c:v>
                </c:pt>
                <c:pt idx="14120">
                  <c:v>0</c:v>
                </c:pt>
                <c:pt idx="14121">
                  <c:v>0</c:v>
                </c:pt>
                <c:pt idx="14122">
                  <c:v>0</c:v>
                </c:pt>
                <c:pt idx="14123">
                  <c:v>0</c:v>
                </c:pt>
                <c:pt idx="14124">
                  <c:v>0</c:v>
                </c:pt>
                <c:pt idx="14125">
                  <c:v>0</c:v>
                </c:pt>
                <c:pt idx="14126">
                  <c:v>0</c:v>
                </c:pt>
                <c:pt idx="14127">
                  <c:v>0</c:v>
                </c:pt>
                <c:pt idx="14128">
                  <c:v>0</c:v>
                </c:pt>
                <c:pt idx="14129">
                  <c:v>0</c:v>
                </c:pt>
                <c:pt idx="14130">
                  <c:v>0</c:v>
                </c:pt>
                <c:pt idx="14131">
                  <c:v>0</c:v>
                </c:pt>
                <c:pt idx="14132">
                  <c:v>0</c:v>
                </c:pt>
                <c:pt idx="14133">
                  <c:v>0</c:v>
                </c:pt>
                <c:pt idx="14134">
                  <c:v>0</c:v>
                </c:pt>
                <c:pt idx="14135">
                  <c:v>0</c:v>
                </c:pt>
                <c:pt idx="14136">
                  <c:v>0</c:v>
                </c:pt>
                <c:pt idx="14137">
                  <c:v>0</c:v>
                </c:pt>
                <c:pt idx="14138">
                  <c:v>0</c:v>
                </c:pt>
                <c:pt idx="14139">
                  <c:v>0</c:v>
                </c:pt>
                <c:pt idx="14140">
                  <c:v>0</c:v>
                </c:pt>
                <c:pt idx="14141">
                  <c:v>0</c:v>
                </c:pt>
                <c:pt idx="14142">
                  <c:v>0</c:v>
                </c:pt>
                <c:pt idx="14143">
                  <c:v>0</c:v>
                </c:pt>
                <c:pt idx="14144">
                  <c:v>0</c:v>
                </c:pt>
                <c:pt idx="14145">
                  <c:v>0</c:v>
                </c:pt>
                <c:pt idx="14146">
                  <c:v>0</c:v>
                </c:pt>
                <c:pt idx="14147">
                  <c:v>0</c:v>
                </c:pt>
                <c:pt idx="14148">
                  <c:v>0</c:v>
                </c:pt>
                <c:pt idx="14149">
                  <c:v>0</c:v>
                </c:pt>
                <c:pt idx="14150">
                  <c:v>0</c:v>
                </c:pt>
                <c:pt idx="14151">
                  <c:v>0</c:v>
                </c:pt>
                <c:pt idx="14152">
                  <c:v>0</c:v>
                </c:pt>
                <c:pt idx="14153">
                  <c:v>0</c:v>
                </c:pt>
                <c:pt idx="14154">
                  <c:v>0</c:v>
                </c:pt>
                <c:pt idx="14155">
                  <c:v>0</c:v>
                </c:pt>
                <c:pt idx="14156">
                  <c:v>0</c:v>
                </c:pt>
                <c:pt idx="14157">
                  <c:v>0</c:v>
                </c:pt>
                <c:pt idx="14158">
                  <c:v>0</c:v>
                </c:pt>
                <c:pt idx="14159">
                  <c:v>0</c:v>
                </c:pt>
                <c:pt idx="14160">
                  <c:v>0</c:v>
                </c:pt>
                <c:pt idx="14161">
                  <c:v>0</c:v>
                </c:pt>
                <c:pt idx="14162">
                  <c:v>0</c:v>
                </c:pt>
                <c:pt idx="14163">
                  <c:v>0</c:v>
                </c:pt>
                <c:pt idx="14164">
                  <c:v>0</c:v>
                </c:pt>
                <c:pt idx="14165">
                  <c:v>0</c:v>
                </c:pt>
                <c:pt idx="14166">
                  <c:v>0</c:v>
                </c:pt>
                <c:pt idx="14167">
                  <c:v>0</c:v>
                </c:pt>
                <c:pt idx="14168">
                  <c:v>0</c:v>
                </c:pt>
                <c:pt idx="14169">
                  <c:v>0</c:v>
                </c:pt>
                <c:pt idx="14170">
                  <c:v>0</c:v>
                </c:pt>
                <c:pt idx="14171">
                  <c:v>0</c:v>
                </c:pt>
                <c:pt idx="14172">
                  <c:v>0</c:v>
                </c:pt>
                <c:pt idx="14173">
                  <c:v>0</c:v>
                </c:pt>
                <c:pt idx="14174">
                  <c:v>0</c:v>
                </c:pt>
                <c:pt idx="14175">
                  <c:v>0</c:v>
                </c:pt>
                <c:pt idx="14176">
                  <c:v>0</c:v>
                </c:pt>
                <c:pt idx="14177">
                  <c:v>0</c:v>
                </c:pt>
                <c:pt idx="14178">
                  <c:v>0</c:v>
                </c:pt>
                <c:pt idx="14179">
                  <c:v>0</c:v>
                </c:pt>
                <c:pt idx="14180">
                  <c:v>0</c:v>
                </c:pt>
                <c:pt idx="14181">
                  <c:v>0</c:v>
                </c:pt>
                <c:pt idx="14182">
                  <c:v>0</c:v>
                </c:pt>
                <c:pt idx="14183">
                  <c:v>0</c:v>
                </c:pt>
                <c:pt idx="14184">
                  <c:v>0</c:v>
                </c:pt>
                <c:pt idx="14185">
                  <c:v>0</c:v>
                </c:pt>
                <c:pt idx="14186">
                  <c:v>0</c:v>
                </c:pt>
                <c:pt idx="14187">
                  <c:v>0</c:v>
                </c:pt>
                <c:pt idx="14188">
                  <c:v>0</c:v>
                </c:pt>
                <c:pt idx="14189">
                  <c:v>0</c:v>
                </c:pt>
                <c:pt idx="14190">
                  <c:v>0</c:v>
                </c:pt>
                <c:pt idx="14191">
                  <c:v>0</c:v>
                </c:pt>
                <c:pt idx="14192">
                  <c:v>0</c:v>
                </c:pt>
                <c:pt idx="14193">
                  <c:v>0</c:v>
                </c:pt>
                <c:pt idx="14194">
                  <c:v>0</c:v>
                </c:pt>
                <c:pt idx="14195">
                  <c:v>0</c:v>
                </c:pt>
                <c:pt idx="14196">
                  <c:v>0</c:v>
                </c:pt>
                <c:pt idx="14197">
                  <c:v>0</c:v>
                </c:pt>
                <c:pt idx="14198">
                  <c:v>0</c:v>
                </c:pt>
                <c:pt idx="14199">
                  <c:v>0</c:v>
                </c:pt>
                <c:pt idx="14200">
                  <c:v>0</c:v>
                </c:pt>
                <c:pt idx="14201">
                  <c:v>0</c:v>
                </c:pt>
                <c:pt idx="14202">
                  <c:v>0</c:v>
                </c:pt>
                <c:pt idx="14203">
                  <c:v>0</c:v>
                </c:pt>
                <c:pt idx="14204">
                  <c:v>0</c:v>
                </c:pt>
                <c:pt idx="14205">
                  <c:v>0</c:v>
                </c:pt>
                <c:pt idx="14206">
                  <c:v>0</c:v>
                </c:pt>
                <c:pt idx="14207">
                  <c:v>0</c:v>
                </c:pt>
                <c:pt idx="14208">
                  <c:v>0</c:v>
                </c:pt>
                <c:pt idx="14209">
                  <c:v>0</c:v>
                </c:pt>
                <c:pt idx="14210">
                  <c:v>0</c:v>
                </c:pt>
                <c:pt idx="14211">
                  <c:v>0</c:v>
                </c:pt>
                <c:pt idx="14212">
                  <c:v>0</c:v>
                </c:pt>
                <c:pt idx="14213">
                  <c:v>0</c:v>
                </c:pt>
                <c:pt idx="14214">
                  <c:v>0</c:v>
                </c:pt>
                <c:pt idx="14215">
                  <c:v>0</c:v>
                </c:pt>
                <c:pt idx="14216">
                  <c:v>0</c:v>
                </c:pt>
                <c:pt idx="14217">
                  <c:v>0</c:v>
                </c:pt>
                <c:pt idx="14218">
                  <c:v>0</c:v>
                </c:pt>
                <c:pt idx="14219">
                  <c:v>0</c:v>
                </c:pt>
                <c:pt idx="14220">
                  <c:v>0</c:v>
                </c:pt>
                <c:pt idx="14221">
                  <c:v>0</c:v>
                </c:pt>
                <c:pt idx="14222">
                  <c:v>0</c:v>
                </c:pt>
                <c:pt idx="14223">
                  <c:v>0</c:v>
                </c:pt>
                <c:pt idx="14224">
                  <c:v>0</c:v>
                </c:pt>
                <c:pt idx="14225">
                  <c:v>0</c:v>
                </c:pt>
                <c:pt idx="14226">
                  <c:v>0</c:v>
                </c:pt>
                <c:pt idx="14227">
                  <c:v>0</c:v>
                </c:pt>
                <c:pt idx="14228">
                  <c:v>0</c:v>
                </c:pt>
                <c:pt idx="14229">
                  <c:v>0</c:v>
                </c:pt>
                <c:pt idx="14230">
                  <c:v>0</c:v>
                </c:pt>
                <c:pt idx="14231">
                  <c:v>0</c:v>
                </c:pt>
                <c:pt idx="14232">
                  <c:v>0</c:v>
                </c:pt>
                <c:pt idx="14233">
                  <c:v>0</c:v>
                </c:pt>
                <c:pt idx="14234">
                  <c:v>0</c:v>
                </c:pt>
                <c:pt idx="14235">
                  <c:v>0</c:v>
                </c:pt>
                <c:pt idx="14236">
                  <c:v>0</c:v>
                </c:pt>
                <c:pt idx="14237">
                  <c:v>0</c:v>
                </c:pt>
                <c:pt idx="14238">
                  <c:v>0</c:v>
                </c:pt>
                <c:pt idx="14239">
                  <c:v>0</c:v>
                </c:pt>
                <c:pt idx="14240">
                  <c:v>0</c:v>
                </c:pt>
                <c:pt idx="14241">
                  <c:v>0</c:v>
                </c:pt>
                <c:pt idx="14242">
                  <c:v>0</c:v>
                </c:pt>
                <c:pt idx="14243">
                  <c:v>0</c:v>
                </c:pt>
                <c:pt idx="14244">
                  <c:v>0</c:v>
                </c:pt>
                <c:pt idx="14245">
                  <c:v>0</c:v>
                </c:pt>
                <c:pt idx="14246">
                  <c:v>0</c:v>
                </c:pt>
                <c:pt idx="14247">
                  <c:v>0</c:v>
                </c:pt>
                <c:pt idx="14248">
                  <c:v>0</c:v>
                </c:pt>
                <c:pt idx="14249">
                  <c:v>0</c:v>
                </c:pt>
                <c:pt idx="14250">
                  <c:v>0</c:v>
                </c:pt>
                <c:pt idx="14251">
                  <c:v>0</c:v>
                </c:pt>
                <c:pt idx="14252">
                  <c:v>0</c:v>
                </c:pt>
                <c:pt idx="14253">
                  <c:v>0</c:v>
                </c:pt>
                <c:pt idx="14254">
                  <c:v>0</c:v>
                </c:pt>
                <c:pt idx="14255">
                  <c:v>0</c:v>
                </c:pt>
                <c:pt idx="14256">
                  <c:v>0</c:v>
                </c:pt>
                <c:pt idx="14257">
                  <c:v>0</c:v>
                </c:pt>
                <c:pt idx="14258">
                  <c:v>0</c:v>
                </c:pt>
                <c:pt idx="14259">
                  <c:v>0</c:v>
                </c:pt>
                <c:pt idx="14260">
                  <c:v>0</c:v>
                </c:pt>
                <c:pt idx="14261">
                  <c:v>0</c:v>
                </c:pt>
                <c:pt idx="14262">
                  <c:v>0</c:v>
                </c:pt>
                <c:pt idx="14263">
                  <c:v>0</c:v>
                </c:pt>
                <c:pt idx="14264">
                  <c:v>0</c:v>
                </c:pt>
                <c:pt idx="14265">
                  <c:v>0</c:v>
                </c:pt>
                <c:pt idx="14266">
                  <c:v>0</c:v>
                </c:pt>
                <c:pt idx="14267">
                  <c:v>0</c:v>
                </c:pt>
                <c:pt idx="14268">
                  <c:v>0</c:v>
                </c:pt>
                <c:pt idx="14269">
                  <c:v>0</c:v>
                </c:pt>
                <c:pt idx="14270">
                  <c:v>0</c:v>
                </c:pt>
                <c:pt idx="14271">
                  <c:v>0</c:v>
                </c:pt>
                <c:pt idx="14272">
                  <c:v>0</c:v>
                </c:pt>
                <c:pt idx="14273">
                  <c:v>0</c:v>
                </c:pt>
                <c:pt idx="14274">
                  <c:v>0</c:v>
                </c:pt>
                <c:pt idx="14275">
                  <c:v>0</c:v>
                </c:pt>
                <c:pt idx="14276">
                  <c:v>0</c:v>
                </c:pt>
                <c:pt idx="14277">
                  <c:v>0</c:v>
                </c:pt>
                <c:pt idx="14278">
                  <c:v>0</c:v>
                </c:pt>
                <c:pt idx="14279">
                  <c:v>0</c:v>
                </c:pt>
                <c:pt idx="14280">
                  <c:v>0</c:v>
                </c:pt>
                <c:pt idx="14281">
                  <c:v>0</c:v>
                </c:pt>
                <c:pt idx="14282">
                  <c:v>0</c:v>
                </c:pt>
                <c:pt idx="14283">
                  <c:v>0</c:v>
                </c:pt>
                <c:pt idx="14284">
                  <c:v>0</c:v>
                </c:pt>
                <c:pt idx="14285">
                  <c:v>0</c:v>
                </c:pt>
                <c:pt idx="14286">
                  <c:v>0</c:v>
                </c:pt>
                <c:pt idx="14287">
                  <c:v>0</c:v>
                </c:pt>
                <c:pt idx="14288">
                  <c:v>0</c:v>
                </c:pt>
                <c:pt idx="14289">
                  <c:v>0</c:v>
                </c:pt>
                <c:pt idx="14290">
                  <c:v>0</c:v>
                </c:pt>
                <c:pt idx="14291">
                  <c:v>0</c:v>
                </c:pt>
                <c:pt idx="14292">
                  <c:v>0</c:v>
                </c:pt>
                <c:pt idx="14293">
                  <c:v>0</c:v>
                </c:pt>
                <c:pt idx="14294">
                  <c:v>0</c:v>
                </c:pt>
                <c:pt idx="14295">
                  <c:v>0</c:v>
                </c:pt>
                <c:pt idx="14296">
                  <c:v>0</c:v>
                </c:pt>
                <c:pt idx="14297">
                  <c:v>0</c:v>
                </c:pt>
                <c:pt idx="14298">
                  <c:v>0</c:v>
                </c:pt>
                <c:pt idx="14299">
                  <c:v>0</c:v>
                </c:pt>
                <c:pt idx="14300">
                  <c:v>0</c:v>
                </c:pt>
                <c:pt idx="14301">
                  <c:v>0</c:v>
                </c:pt>
                <c:pt idx="14302">
                  <c:v>0</c:v>
                </c:pt>
                <c:pt idx="14303">
                  <c:v>0</c:v>
                </c:pt>
                <c:pt idx="14304">
                  <c:v>0</c:v>
                </c:pt>
                <c:pt idx="14305">
                  <c:v>0</c:v>
                </c:pt>
                <c:pt idx="14306">
                  <c:v>0</c:v>
                </c:pt>
                <c:pt idx="14307">
                  <c:v>0</c:v>
                </c:pt>
                <c:pt idx="14308">
                  <c:v>0</c:v>
                </c:pt>
                <c:pt idx="14309">
                  <c:v>0</c:v>
                </c:pt>
                <c:pt idx="14310">
                  <c:v>0</c:v>
                </c:pt>
                <c:pt idx="14311">
                  <c:v>0</c:v>
                </c:pt>
                <c:pt idx="14312">
                  <c:v>0</c:v>
                </c:pt>
                <c:pt idx="14313">
                  <c:v>0</c:v>
                </c:pt>
                <c:pt idx="14314">
                  <c:v>0</c:v>
                </c:pt>
                <c:pt idx="14315">
                  <c:v>0</c:v>
                </c:pt>
                <c:pt idx="14316">
                  <c:v>0</c:v>
                </c:pt>
                <c:pt idx="14317">
                  <c:v>0</c:v>
                </c:pt>
                <c:pt idx="14318">
                  <c:v>0</c:v>
                </c:pt>
                <c:pt idx="14319">
                  <c:v>0</c:v>
                </c:pt>
                <c:pt idx="14320">
                  <c:v>0</c:v>
                </c:pt>
                <c:pt idx="14321">
                  <c:v>0</c:v>
                </c:pt>
                <c:pt idx="14322">
                  <c:v>0</c:v>
                </c:pt>
                <c:pt idx="14323">
                  <c:v>0</c:v>
                </c:pt>
                <c:pt idx="14324">
                  <c:v>0</c:v>
                </c:pt>
                <c:pt idx="14325">
                  <c:v>0</c:v>
                </c:pt>
                <c:pt idx="14326">
                  <c:v>0</c:v>
                </c:pt>
                <c:pt idx="14327">
                  <c:v>0</c:v>
                </c:pt>
                <c:pt idx="14328">
                  <c:v>0</c:v>
                </c:pt>
                <c:pt idx="14329">
                  <c:v>0</c:v>
                </c:pt>
                <c:pt idx="14330">
                  <c:v>0</c:v>
                </c:pt>
                <c:pt idx="14331">
                  <c:v>0</c:v>
                </c:pt>
                <c:pt idx="14332">
                  <c:v>0</c:v>
                </c:pt>
                <c:pt idx="14333">
                  <c:v>0</c:v>
                </c:pt>
                <c:pt idx="14334">
                  <c:v>0</c:v>
                </c:pt>
                <c:pt idx="14335">
                  <c:v>0</c:v>
                </c:pt>
                <c:pt idx="14336">
                  <c:v>0</c:v>
                </c:pt>
                <c:pt idx="14337">
                  <c:v>0</c:v>
                </c:pt>
                <c:pt idx="14338">
                  <c:v>0</c:v>
                </c:pt>
                <c:pt idx="14339">
                  <c:v>0</c:v>
                </c:pt>
                <c:pt idx="14340">
                  <c:v>0</c:v>
                </c:pt>
                <c:pt idx="14341">
                  <c:v>0</c:v>
                </c:pt>
                <c:pt idx="14342">
                  <c:v>0</c:v>
                </c:pt>
                <c:pt idx="14343">
                  <c:v>0</c:v>
                </c:pt>
                <c:pt idx="14344">
                  <c:v>0</c:v>
                </c:pt>
                <c:pt idx="14345">
                  <c:v>0</c:v>
                </c:pt>
                <c:pt idx="14346">
                  <c:v>0</c:v>
                </c:pt>
                <c:pt idx="14347">
                  <c:v>0</c:v>
                </c:pt>
                <c:pt idx="14348">
                  <c:v>0</c:v>
                </c:pt>
                <c:pt idx="14349">
                  <c:v>0</c:v>
                </c:pt>
                <c:pt idx="14350">
                  <c:v>0</c:v>
                </c:pt>
                <c:pt idx="14351">
                  <c:v>0</c:v>
                </c:pt>
                <c:pt idx="14352">
                  <c:v>0</c:v>
                </c:pt>
                <c:pt idx="14353">
                  <c:v>0</c:v>
                </c:pt>
                <c:pt idx="14354">
                  <c:v>0</c:v>
                </c:pt>
                <c:pt idx="14355">
                  <c:v>0</c:v>
                </c:pt>
                <c:pt idx="14356">
                  <c:v>0</c:v>
                </c:pt>
                <c:pt idx="14357">
                  <c:v>0</c:v>
                </c:pt>
                <c:pt idx="14358">
                  <c:v>0</c:v>
                </c:pt>
                <c:pt idx="14359">
                  <c:v>0</c:v>
                </c:pt>
                <c:pt idx="14360">
                  <c:v>0</c:v>
                </c:pt>
                <c:pt idx="14361">
                  <c:v>0</c:v>
                </c:pt>
                <c:pt idx="14362">
                  <c:v>0</c:v>
                </c:pt>
                <c:pt idx="14363">
                  <c:v>0</c:v>
                </c:pt>
                <c:pt idx="14364">
                  <c:v>0</c:v>
                </c:pt>
                <c:pt idx="14365">
                  <c:v>0</c:v>
                </c:pt>
                <c:pt idx="14366">
                  <c:v>0</c:v>
                </c:pt>
                <c:pt idx="14367">
                  <c:v>0</c:v>
                </c:pt>
                <c:pt idx="14368">
                  <c:v>0</c:v>
                </c:pt>
                <c:pt idx="14369">
                  <c:v>0</c:v>
                </c:pt>
                <c:pt idx="14370">
                  <c:v>0</c:v>
                </c:pt>
                <c:pt idx="14371">
                  <c:v>0</c:v>
                </c:pt>
                <c:pt idx="14372">
                  <c:v>0</c:v>
                </c:pt>
                <c:pt idx="14373">
                  <c:v>0</c:v>
                </c:pt>
                <c:pt idx="14374">
                  <c:v>0</c:v>
                </c:pt>
                <c:pt idx="14375">
                  <c:v>0</c:v>
                </c:pt>
                <c:pt idx="14376">
                  <c:v>0</c:v>
                </c:pt>
                <c:pt idx="14377">
                  <c:v>0</c:v>
                </c:pt>
                <c:pt idx="14378">
                  <c:v>0</c:v>
                </c:pt>
                <c:pt idx="14379">
                  <c:v>0</c:v>
                </c:pt>
                <c:pt idx="14380">
                  <c:v>0</c:v>
                </c:pt>
                <c:pt idx="14381">
                  <c:v>0</c:v>
                </c:pt>
                <c:pt idx="14382">
                  <c:v>0</c:v>
                </c:pt>
                <c:pt idx="14383">
                  <c:v>0</c:v>
                </c:pt>
                <c:pt idx="14384">
                  <c:v>0</c:v>
                </c:pt>
                <c:pt idx="14385">
                  <c:v>0</c:v>
                </c:pt>
                <c:pt idx="14386">
                  <c:v>0</c:v>
                </c:pt>
                <c:pt idx="14387">
                  <c:v>0</c:v>
                </c:pt>
                <c:pt idx="14388">
                  <c:v>0</c:v>
                </c:pt>
                <c:pt idx="14389">
                  <c:v>0</c:v>
                </c:pt>
                <c:pt idx="14390">
                  <c:v>0</c:v>
                </c:pt>
                <c:pt idx="14391">
                  <c:v>0</c:v>
                </c:pt>
                <c:pt idx="14392">
                  <c:v>0</c:v>
                </c:pt>
                <c:pt idx="14393">
                  <c:v>0</c:v>
                </c:pt>
                <c:pt idx="14394">
                  <c:v>0</c:v>
                </c:pt>
                <c:pt idx="14395">
                  <c:v>0</c:v>
                </c:pt>
                <c:pt idx="14396">
                  <c:v>0</c:v>
                </c:pt>
                <c:pt idx="14397">
                  <c:v>0</c:v>
                </c:pt>
                <c:pt idx="14398">
                  <c:v>0</c:v>
                </c:pt>
                <c:pt idx="14399">
                  <c:v>0</c:v>
                </c:pt>
                <c:pt idx="14400">
                  <c:v>0</c:v>
                </c:pt>
                <c:pt idx="14401">
                  <c:v>0</c:v>
                </c:pt>
                <c:pt idx="14402">
                  <c:v>0</c:v>
                </c:pt>
                <c:pt idx="14403">
                  <c:v>0</c:v>
                </c:pt>
                <c:pt idx="14404">
                  <c:v>0</c:v>
                </c:pt>
                <c:pt idx="14405">
                  <c:v>0</c:v>
                </c:pt>
                <c:pt idx="14406">
                  <c:v>0</c:v>
                </c:pt>
                <c:pt idx="14407">
                  <c:v>0</c:v>
                </c:pt>
                <c:pt idx="14408">
                  <c:v>0</c:v>
                </c:pt>
                <c:pt idx="14409">
                  <c:v>0</c:v>
                </c:pt>
                <c:pt idx="14410">
                  <c:v>0</c:v>
                </c:pt>
                <c:pt idx="14411">
                  <c:v>0</c:v>
                </c:pt>
                <c:pt idx="14412">
                  <c:v>0</c:v>
                </c:pt>
                <c:pt idx="14413">
                  <c:v>0</c:v>
                </c:pt>
                <c:pt idx="14414">
                  <c:v>0</c:v>
                </c:pt>
                <c:pt idx="14415">
                  <c:v>0</c:v>
                </c:pt>
                <c:pt idx="14416">
                  <c:v>0</c:v>
                </c:pt>
                <c:pt idx="14417">
                  <c:v>0</c:v>
                </c:pt>
                <c:pt idx="14418">
                  <c:v>0</c:v>
                </c:pt>
                <c:pt idx="14419">
                  <c:v>0</c:v>
                </c:pt>
                <c:pt idx="14420">
                  <c:v>0</c:v>
                </c:pt>
                <c:pt idx="14421">
                  <c:v>0</c:v>
                </c:pt>
                <c:pt idx="14422">
                  <c:v>0</c:v>
                </c:pt>
                <c:pt idx="14423">
                  <c:v>0</c:v>
                </c:pt>
                <c:pt idx="14424">
                  <c:v>0</c:v>
                </c:pt>
                <c:pt idx="14425">
                  <c:v>0</c:v>
                </c:pt>
                <c:pt idx="14426">
                  <c:v>0</c:v>
                </c:pt>
                <c:pt idx="14427">
                  <c:v>0</c:v>
                </c:pt>
                <c:pt idx="14428">
                  <c:v>0</c:v>
                </c:pt>
                <c:pt idx="14429">
                  <c:v>0</c:v>
                </c:pt>
                <c:pt idx="14430">
                  <c:v>0</c:v>
                </c:pt>
                <c:pt idx="14431">
                  <c:v>0</c:v>
                </c:pt>
                <c:pt idx="14432">
                  <c:v>0</c:v>
                </c:pt>
                <c:pt idx="14433">
                  <c:v>0</c:v>
                </c:pt>
                <c:pt idx="14434">
                  <c:v>0</c:v>
                </c:pt>
                <c:pt idx="14435">
                  <c:v>0</c:v>
                </c:pt>
                <c:pt idx="14436">
                  <c:v>0</c:v>
                </c:pt>
                <c:pt idx="14437">
                  <c:v>0</c:v>
                </c:pt>
                <c:pt idx="14438">
                  <c:v>0</c:v>
                </c:pt>
                <c:pt idx="14439">
                  <c:v>0</c:v>
                </c:pt>
                <c:pt idx="14440">
                  <c:v>0</c:v>
                </c:pt>
                <c:pt idx="14441">
                  <c:v>0</c:v>
                </c:pt>
                <c:pt idx="14442">
                  <c:v>0</c:v>
                </c:pt>
                <c:pt idx="14443">
                  <c:v>0</c:v>
                </c:pt>
                <c:pt idx="14444">
                  <c:v>0</c:v>
                </c:pt>
                <c:pt idx="14445">
                  <c:v>0</c:v>
                </c:pt>
                <c:pt idx="14446">
                  <c:v>0</c:v>
                </c:pt>
                <c:pt idx="14447">
                  <c:v>0</c:v>
                </c:pt>
                <c:pt idx="14448">
                  <c:v>0</c:v>
                </c:pt>
                <c:pt idx="14449">
                  <c:v>0</c:v>
                </c:pt>
                <c:pt idx="14450">
                  <c:v>0</c:v>
                </c:pt>
                <c:pt idx="14451">
                  <c:v>0</c:v>
                </c:pt>
                <c:pt idx="14452">
                  <c:v>0</c:v>
                </c:pt>
                <c:pt idx="14453">
                  <c:v>0</c:v>
                </c:pt>
                <c:pt idx="14454">
                  <c:v>0</c:v>
                </c:pt>
                <c:pt idx="14455">
                  <c:v>0</c:v>
                </c:pt>
                <c:pt idx="14456">
                  <c:v>0</c:v>
                </c:pt>
                <c:pt idx="14457">
                  <c:v>0</c:v>
                </c:pt>
                <c:pt idx="14458">
                  <c:v>0</c:v>
                </c:pt>
                <c:pt idx="14459">
                  <c:v>0</c:v>
                </c:pt>
                <c:pt idx="14460">
                  <c:v>0</c:v>
                </c:pt>
                <c:pt idx="14461">
                  <c:v>0</c:v>
                </c:pt>
                <c:pt idx="14462">
                  <c:v>0</c:v>
                </c:pt>
                <c:pt idx="14463">
                  <c:v>0</c:v>
                </c:pt>
                <c:pt idx="14464">
                  <c:v>0</c:v>
                </c:pt>
                <c:pt idx="14465">
                  <c:v>0</c:v>
                </c:pt>
                <c:pt idx="14466">
                  <c:v>0</c:v>
                </c:pt>
                <c:pt idx="14467">
                  <c:v>0</c:v>
                </c:pt>
                <c:pt idx="14468">
                  <c:v>0</c:v>
                </c:pt>
                <c:pt idx="14469">
                  <c:v>0</c:v>
                </c:pt>
                <c:pt idx="14470">
                  <c:v>0</c:v>
                </c:pt>
                <c:pt idx="14471">
                  <c:v>0</c:v>
                </c:pt>
                <c:pt idx="14472">
                  <c:v>0</c:v>
                </c:pt>
                <c:pt idx="14473">
                  <c:v>0</c:v>
                </c:pt>
                <c:pt idx="14474">
                  <c:v>0</c:v>
                </c:pt>
                <c:pt idx="14475">
                  <c:v>0</c:v>
                </c:pt>
                <c:pt idx="14476">
                  <c:v>0</c:v>
                </c:pt>
                <c:pt idx="14477">
                  <c:v>0</c:v>
                </c:pt>
                <c:pt idx="14478">
                  <c:v>0</c:v>
                </c:pt>
                <c:pt idx="14479">
                  <c:v>0</c:v>
                </c:pt>
                <c:pt idx="14480">
                  <c:v>0</c:v>
                </c:pt>
                <c:pt idx="14481">
                  <c:v>0</c:v>
                </c:pt>
                <c:pt idx="14482">
                  <c:v>0</c:v>
                </c:pt>
                <c:pt idx="14483">
                  <c:v>0</c:v>
                </c:pt>
                <c:pt idx="14484">
                  <c:v>0</c:v>
                </c:pt>
                <c:pt idx="14485">
                  <c:v>0</c:v>
                </c:pt>
                <c:pt idx="14486">
                  <c:v>0</c:v>
                </c:pt>
                <c:pt idx="14487">
                  <c:v>0</c:v>
                </c:pt>
                <c:pt idx="14488">
                  <c:v>0</c:v>
                </c:pt>
                <c:pt idx="14489">
                  <c:v>0</c:v>
                </c:pt>
                <c:pt idx="14490">
                  <c:v>0</c:v>
                </c:pt>
                <c:pt idx="14491">
                  <c:v>0</c:v>
                </c:pt>
                <c:pt idx="14492">
                  <c:v>0</c:v>
                </c:pt>
                <c:pt idx="14493">
                  <c:v>0</c:v>
                </c:pt>
                <c:pt idx="14494">
                  <c:v>0</c:v>
                </c:pt>
                <c:pt idx="14495">
                  <c:v>0</c:v>
                </c:pt>
                <c:pt idx="14496">
                  <c:v>0</c:v>
                </c:pt>
                <c:pt idx="14497">
                  <c:v>0</c:v>
                </c:pt>
                <c:pt idx="14498">
                  <c:v>0</c:v>
                </c:pt>
                <c:pt idx="14499">
                  <c:v>0</c:v>
                </c:pt>
                <c:pt idx="14500">
                  <c:v>0</c:v>
                </c:pt>
                <c:pt idx="14501">
                  <c:v>0</c:v>
                </c:pt>
                <c:pt idx="14502">
                  <c:v>0</c:v>
                </c:pt>
                <c:pt idx="14503">
                  <c:v>0</c:v>
                </c:pt>
                <c:pt idx="14504">
                  <c:v>0</c:v>
                </c:pt>
                <c:pt idx="14505">
                  <c:v>0</c:v>
                </c:pt>
                <c:pt idx="14506">
                  <c:v>0</c:v>
                </c:pt>
                <c:pt idx="14507">
                  <c:v>0</c:v>
                </c:pt>
                <c:pt idx="14508">
                  <c:v>0</c:v>
                </c:pt>
                <c:pt idx="14509">
                  <c:v>0</c:v>
                </c:pt>
                <c:pt idx="14510">
                  <c:v>0</c:v>
                </c:pt>
                <c:pt idx="14511">
                  <c:v>0</c:v>
                </c:pt>
                <c:pt idx="14512">
                  <c:v>0</c:v>
                </c:pt>
                <c:pt idx="14513">
                  <c:v>0</c:v>
                </c:pt>
                <c:pt idx="14514">
                  <c:v>0</c:v>
                </c:pt>
                <c:pt idx="14515">
                  <c:v>0</c:v>
                </c:pt>
                <c:pt idx="14516">
                  <c:v>0</c:v>
                </c:pt>
                <c:pt idx="14517">
                  <c:v>0</c:v>
                </c:pt>
                <c:pt idx="14518">
                  <c:v>0</c:v>
                </c:pt>
                <c:pt idx="14519">
                  <c:v>0</c:v>
                </c:pt>
                <c:pt idx="14520">
                  <c:v>0</c:v>
                </c:pt>
                <c:pt idx="14521">
                  <c:v>0</c:v>
                </c:pt>
                <c:pt idx="14522">
                  <c:v>0</c:v>
                </c:pt>
                <c:pt idx="14523">
                  <c:v>0</c:v>
                </c:pt>
                <c:pt idx="14524">
                  <c:v>0</c:v>
                </c:pt>
                <c:pt idx="14525">
                  <c:v>0</c:v>
                </c:pt>
                <c:pt idx="14526">
                  <c:v>0</c:v>
                </c:pt>
                <c:pt idx="14527">
                  <c:v>0</c:v>
                </c:pt>
                <c:pt idx="14528">
                  <c:v>0</c:v>
                </c:pt>
                <c:pt idx="14529">
                  <c:v>0</c:v>
                </c:pt>
                <c:pt idx="14530">
                  <c:v>0</c:v>
                </c:pt>
                <c:pt idx="14531">
                  <c:v>0</c:v>
                </c:pt>
                <c:pt idx="14532">
                  <c:v>0</c:v>
                </c:pt>
                <c:pt idx="14533">
                  <c:v>0</c:v>
                </c:pt>
                <c:pt idx="14534">
                  <c:v>0</c:v>
                </c:pt>
                <c:pt idx="14535">
                  <c:v>0</c:v>
                </c:pt>
                <c:pt idx="14536">
                  <c:v>0</c:v>
                </c:pt>
                <c:pt idx="14537">
                  <c:v>0</c:v>
                </c:pt>
                <c:pt idx="14538">
                  <c:v>0</c:v>
                </c:pt>
                <c:pt idx="14539">
                  <c:v>0</c:v>
                </c:pt>
                <c:pt idx="14540">
                  <c:v>0</c:v>
                </c:pt>
                <c:pt idx="14541">
                  <c:v>0</c:v>
                </c:pt>
                <c:pt idx="14542">
                  <c:v>0</c:v>
                </c:pt>
                <c:pt idx="14543">
                  <c:v>0</c:v>
                </c:pt>
                <c:pt idx="14544">
                  <c:v>0</c:v>
                </c:pt>
                <c:pt idx="14545">
                  <c:v>0</c:v>
                </c:pt>
                <c:pt idx="14546">
                  <c:v>0</c:v>
                </c:pt>
                <c:pt idx="14547">
                  <c:v>0</c:v>
                </c:pt>
                <c:pt idx="14548">
                  <c:v>0</c:v>
                </c:pt>
                <c:pt idx="14549">
                  <c:v>0</c:v>
                </c:pt>
                <c:pt idx="14550">
                  <c:v>0</c:v>
                </c:pt>
                <c:pt idx="14551">
                  <c:v>0</c:v>
                </c:pt>
                <c:pt idx="14552">
                  <c:v>0</c:v>
                </c:pt>
                <c:pt idx="14553">
                  <c:v>0</c:v>
                </c:pt>
                <c:pt idx="14554">
                  <c:v>0</c:v>
                </c:pt>
                <c:pt idx="14555">
                  <c:v>0</c:v>
                </c:pt>
                <c:pt idx="14556">
                  <c:v>0</c:v>
                </c:pt>
                <c:pt idx="14557">
                  <c:v>0</c:v>
                </c:pt>
                <c:pt idx="14558">
                  <c:v>0</c:v>
                </c:pt>
                <c:pt idx="14559">
                  <c:v>0</c:v>
                </c:pt>
                <c:pt idx="14560">
                  <c:v>0</c:v>
                </c:pt>
                <c:pt idx="14561">
                  <c:v>0</c:v>
                </c:pt>
                <c:pt idx="14562">
                  <c:v>0</c:v>
                </c:pt>
                <c:pt idx="14563">
                  <c:v>0</c:v>
                </c:pt>
                <c:pt idx="14564">
                  <c:v>0</c:v>
                </c:pt>
                <c:pt idx="14565">
                  <c:v>0</c:v>
                </c:pt>
                <c:pt idx="14566">
                  <c:v>0</c:v>
                </c:pt>
                <c:pt idx="14567">
                  <c:v>0</c:v>
                </c:pt>
                <c:pt idx="14568">
                  <c:v>0</c:v>
                </c:pt>
                <c:pt idx="14569">
                  <c:v>0</c:v>
                </c:pt>
                <c:pt idx="14570">
                  <c:v>0</c:v>
                </c:pt>
                <c:pt idx="14571">
                  <c:v>0</c:v>
                </c:pt>
                <c:pt idx="14572">
                  <c:v>0</c:v>
                </c:pt>
                <c:pt idx="14573">
                  <c:v>0</c:v>
                </c:pt>
                <c:pt idx="14574">
                  <c:v>0</c:v>
                </c:pt>
                <c:pt idx="14575">
                  <c:v>0</c:v>
                </c:pt>
                <c:pt idx="14576">
                  <c:v>0</c:v>
                </c:pt>
                <c:pt idx="14577">
                  <c:v>0</c:v>
                </c:pt>
                <c:pt idx="14578">
                  <c:v>0</c:v>
                </c:pt>
                <c:pt idx="14579">
                  <c:v>0</c:v>
                </c:pt>
                <c:pt idx="14580">
                  <c:v>0</c:v>
                </c:pt>
                <c:pt idx="14581">
                  <c:v>0</c:v>
                </c:pt>
                <c:pt idx="14582">
                  <c:v>0</c:v>
                </c:pt>
                <c:pt idx="14583">
                  <c:v>0</c:v>
                </c:pt>
                <c:pt idx="14584">
                  <c:v>0</c:v>
                </c:pt>
                <c:pt idx="14585">
                  <c:v>0</c:v>
                </c:pt>
                <c:pt idx="14586">
                  <c:v>0</c:v>
                </c:pt>
                <c:pt idx="14587">
                  <c:v>0</c:v>
                </c:pt>
                <c:pt idx="14588">
                  <c:v>0</c:v>
                </c:pt>
                <c:pt idx="14589">
                  <c:v>0</c:v>
                </c:pt>
                <c:pt idx="14590">
                  <c:v>0</c:v>
                </c:pt>
                <c:pt idx="14591">
                  <c:v>0</c:v>
                </c:pt>
                <c:pt idx="14592">
                  <c:v>0</c:v>
                </c:pt>
                <c:pt idx="14593">
                  <c:v>0</c:v>
                </c:pt>
                <c:pt idx="14594">
                  <c:v>0</c:v>
                </c:pt>
                <c:pt idx="14595">
                  <c:v>0</c:v>
                </c:pt>
                <c:pt idx="14596">
                  <c:v>0</c:v>
                </c:pt>
                <c:pt idx="14597">
                  <c:v>0</c:v>
                </c:pt>
                <c:pt idx="14598">
                  <c:v>0</c:v>
                </c:pt>
                <c:pt idx="14599">
                  <c:v>0</c:v>
                </c:pt>
                <c:pt idx="14600">
                  <c:v>0</c:v>
                </c:pt>
                <c:pt idx="14601">
                  <c:v>0</c:v>
                </c:pt>
                <c:pt idx="14602">
                  <c:v>0</c:v>
                </c:pt>
                <c:pt idx="14603">
                  <c:v>0</c:v>
                </c:pt>
                <c:pt idx="14604">
                  <c:v>0</c:v>
                </c:pt>
                <c:pt idx="14605">
                  <c:v>0</c:v>
                </c:pt>
                <c:pt idx="14606">
                  <c:v>0</c:v>
                </c:pt>
                <c:pt idx="14607">
                  <c:v>0</c:v>
                </c:pt>
                <c:pt idx="14608">
                  <c:v>0</c:v>
                </c:pt>
                <c:pt idx="14609">
                  <c:v>0</c:v>
                </c:pt>
                <c:pt idx="14610">
                  <c:v>0</c:v>
                </c:pt>
                <c:pt idx="14611">
                  <c:v>0</c:v>
                </c:pt>
                <c:pt idx="14612">
                  <c:v>0</c:v>
                </c:pt>
                <c:pt idx="14613">
                  <c:v>0</c:v>
                </c:pt>
                <c:pt idx="14614">
                  <c:v>0</c:v>
                </c:pt>
                <c:pt idx="14615">
                  <c:v>0</c:v>
                </c:pt>
                <c:pt idx="14616">
                  <c:v>0</c:v>
                </c:pt>
                <c:pt idx="14617">
                  <c:v>0</c:v>
                </c:pt>
                <c:pt idx="14618">
                  <c:v>0</c:v>
                </c:pt>
                <c:pt idx="14619">
                  <c:v>0</c:v>
                </c:pt>
                <c:pt idx="14620">
                  <c:v>0</c:v>
                </c:pt>
                <c:pt idx="14621">
                  <c:v>0</c:v>
                </c:pt>
                <c:pt idx="14622">
                  <c:v>0</c:v>
                </c:pt>
                <c:pt idx="14623">
                  <c:v>0</c:v>
                </c:pt>
                <c:pt idx="14624">
                  <c:v>0</c:v>
                </c:pt>
                <c:pt idx="14625">
                  <c:v>0</c:v>
                </c:pt>
                <c:pt idx="14626">
                  <c:v>0</c:v>
                </c:pt>
                <c:pt idx="14627">
                  <c:v>0</c:v>
                </c:pt>
                <c:pt idx="14628">
                  <c:v>0</c:v>
                </c:pt>
                <c:pt idx="14629">
                  <c:v>0</c:v>
                </c:pt>
                <c:pt idx="14630">
                  <c:v>0</c:v>
                </c:pt>
                <c:pt idx="14631">
                  <c:v>0</c:v>
                </c:pt>
                <c:pt idx="14632">
                  <c:v>0</c:v>
                </c:pt>
                <c:pt idx="14633">
                  <c:v>0</c:v>
                </c:pt>
                <c:pt idx="14634">
                  <c:v>0</c:v>
                </c:pt>
                <c:pt idx="14635">
                  <c:v>0</c:v>
                </c:pt>
                <c:pt idx="14636">
                  <c:v>0</c:v>
                </c:pt>
                <c:pt idx="14637">
                  <c:v>0</c:v>
                </c:pt>
                <c:pt idx="14638">
                  <c:v>0</c:v>
                </c:pt>
                <c:pt idx="14639">
                  <c:v>0</c:v>
                </c:pt>
                <c:pt idx="14640">
                  <c:v>0</c:v>
                </c:pt>
                <c:pt idx="14641">
                  <c:v>0</c:v>
                </c:pt>
                <c:pt idx="14642">
                  <c:v>0</c:v>
                </c:pt>
                <c:pt idx="14643">
                  <c:v>0</c:v>
                </c:pt>
                <c:pt idx="14644">
                  <c:v>0</c:v>
                </c:pt>
                <c:pt idx="14645">
                  <c:v>0</c:v>
                </c:pt>
                <c:pt idx="14646">
                  <c:v>0</c:v>
                </c:pt>
                <c:pt idx="14647">
                  <c:v>0</c:v>
                </c:pt>
                <c:pt idx="14648">
                  <c:v>0</c:v>
                </c:pt>
                <c:pt idx="14649">
                  <c:v>0</c:v>
                </c:pt>
                <c:pt idx="14650">
                  <c:v>0</c:v>
                </c:pt>
                <c:pt idx="14651">
                  <c:v>0</c:v>
                </c:pt>
                <c:pt idx="14652">
                  <c:v>0</c:v>
                </c:pt>
                <c:pt idx="14653">
                  <c:v>0</c:v>
                </c:pt>
                <c:pt idx="14654">
                  <c:v>0</c:v>
                </c:pt>
                <c:pt idx="14655">
                  <c:v>0</c:v>
                </c:pt>
                <c:pt idx="14656">
                  <c:v>0</c:v>
                </c:pt>
                <c:pt idx="14657">
                  <c:v>0</c:v>
                </c:pt>
                <c:pt idx="14658">
                  <c:v>0</c:v>
                </c:pt>
                <c:pt idx="14659">
                  <c:v>0</c:v>
                </c:pt>
                <c:pt idx="14660">
                  <c:v>0</c:v>
                </c:pt>
                <c:pt idx="14661">
                  <c:v>0</c:v>
                </c:pt>
                <c:pt idx="14662">
                  <c:v>0</c:v>
                </c:pt>
                <c:pt idx="14663">
                  <c:v>0</c:v>
                </c:pt>
                <c:pt idx="14664">
                  <c:v>0</c:v>
                </c:pt>
                <c:pt idx="14665">
                  <c:v>0</c:v>
                </c:pt>
                <c:pt idx="14666">
                  <c:v>0</c:v>
                </c:pt>
                <c:pt idx="14667">
                  <c:v>0</c:v>
                </c:pt>
                <c:pt idx="14668">
                  <c:v>0</c:v>
                </c:pt>
                <c:pt idx="14669">
                  <c:v>0</c:v>
                </c:pt>
                <c:pt idx="14670">
                  <c:v>0</c:v>
                </c:pt>
                <c:pt idx="14671">
                  <c:v>0</c:v>
                </c:pt>
                <c:pt idx="14672">
                  <c:v>0</c:v>
                </c:pt>
                <c:pt idx="14673">
                  <c:v>0</c:v>
                </c:pt>
                <c:pt idx="14674">
                  <c:v>0</c:v>
                </c:pt>
                <c:pt idx="14675">
                  <c:v>0</c:v>
                </c:pt>
                <c:pt idx="14676">
                  <c:v>0</c:v>
                </c:pt>
                <c:pt idx="14677">
                  <c:v>0</c:v>
                </c:pt>
                <c:pt idx="14678">
                  <c:v>0</c:v>
                </c:pt>
                <c:pt idx="14679">
                  <c:v>0</c:v>
                </c:pt>
                <c:pt idx="14680">
                  <c:v>0</c:v>
                </c:pt>
                <c:pt idx="14681">
                  <c:v>0</c:v>
                </c:pt>
                <c:pt idx="14682">
                  <c:v>0</c:v>
                </c:pt>
                <c:pt idx="14683">
                  <c:v>0</c:v>
                </c:pt>
                <c:pt idx="14684">
                  <c:v>0</c:v>
                </c:pt>
                <c:pt idx="14685">
                  <c:v>0</c:v>
                </c:pt>
                <c:pt idx="14686">
                  <c:v>0</c:v>
                </c:pt>
                <c:pt idx="14687">
                  <c:v>0</c:v>
                </c:pt>
                <c:pt idx="14688">
                  <c:v>0</c:v>
                </c:pt>
                <c:pt idx="14689">
                  <c:v>0</c:v>
                </c:pt>
                <c:pt idx="14690">
                  <c:v>0</c:v>
                </c:pt>
                <c:pt idx="14691">
                  <c:v>0</c:v>
                </c:pt>
                <c:pt idx="14692">
                  <c:v>0</c:v>
                </c:pt>
                <c:pt idx="14693">
                  <c:v>0</c:v>
                </c:pt>
                <c:pt idx="14694">
                  <c:v>0</c:v>
                </c:pt>
                <c:pt idx="14695">
                  <c:v>0</c:v>
                </c:pt>
                <c:pt idx="14696">
                  <c:v>0</c:v>
                </c:pt>
                <c:pt idx="14697">
                  <c:v>0</c:v>
                </c:pt>
                <c:pt idx="14698">
                  <c:v>0</c:v>
                </c:pt>
                <c:pt idx="14699">
                  <c:v>0</c:v>
                </c:pt>
                <c:pt idx="14700">
                  <c:v>0</c:v>
                </c:pt>
                <c:pt idx="14701">
                  <c:v>0</c:v>
                </c:pt>
                <c:pt idx="14702">
                  <c:v>0</c:v>
                </c:pt>
                <c:pt idx="14703">
                  <c:v>0</c:v>
                </c:pt>
                <c:pt idx="14704">
                  <c:v>0</c:v>
                </c:pt>
                <c:pt idx="14705">
                  <c:v>0</c:v>
                </c:pt>
                <c:pt idx="14706">
                  <c:v>0</c:v>
                </c:pt>
                <c:pt idx="14707">
                  <c:v>0</c:v>
                </c:pt>
                <c:pt idx="14708">
                  <c:v>0</c:v>
                </c:pt>
                <c:pt idx="14709">
                  <c:v>0</c:v>
                </c:pt>
                <c:pt idx="14710">
                  <c:v>0</c:v>
                </c:pt>
                <c:pt idx="14711">
                  <c:v>0</c:v>
                </c:pt>
                <c:pt idx="14712">
                  <c:v>0</c:v>
                </c:pt>
                <c:pt idx="14713">
                  <c:v>0</c:v>
                </c:pt>
                <c:pt idx="14714">
                  <c:v>0</c:v>
                </c:pt>
                <c:pt idx="14715">
                  <c:v>0</c:v>
                </c:pt>
                <c:pt idx="14716">
                  <c:v>0</c:v>
                </c:pt>
                <c:pt idx="14717">
                  <c:v>0</c:v>
                </c:pt>
                <c:pt idx="14718">
                  <c:v>0</c:v>
                </c:pt>
                <c:pt idx="14719">
                  <c:v>0</c:v>
                </c:pt>
                <c:pt idx="14720">
                  <c:v>0</c:v>
                </c:pt>
                <c:pt idx="14721">
                  <c:v>0</c:v>
                </c:pt>
                <c:pt idx="14722">
                  <c:v>0</c:v>
                </c:pt>
                <c:pt idx="14723">
                  <c:v>0</c:v>
                </c:pt>
                <c:pt idx="14724">
                  <c:v>0</c:v>
                </c:pt>
                <c:pt idx="14725">
                  <c:v>0</c:v>
                </c:pt>
                <c:pt idx="14726">
                  <c:v>0</c:v>
                </c:pt>
                <c:pt idx="14727">
                  <c:v>0</c:v>
                </c:pt>
                <c:pt idx="14728">
                  <c:v>0</c:v>
                </c:pt>
                <c:pt idx="14729">
                  <c:v>0</c:v>
                </c:pt>
                <c:pt idx="14730">
                  <c:v>0</c:v>
                </c:pt>
                <c:pt idx="14731">
                  <c:v>0</c:v>
                </c:pt>
                <c:pt idx="14732">
                  <c:v>0</c:v>
                </c:pt>
                <c:pt idx="14733">
                  <c:v>0</c:v>
                </c:pt>
                <c:pt idx="14734">
                  <c:v>0</c:v>
                </c:pt>
                <c:pt idx="14735">
                  <c:v>0</c:v>
                </c:pt>
                <c:pt idx="14736">
                  <c:v>0</c:v>
                </c:pt>
                <c:pt idx="14737">
                  <c:v>0</c:v>
                </c:pt>
                <c:pt idx="14738">
                  <c:v>0</c:v>
                </c:pt>
                <c:pt idx="14739">
                  <c:v>0</c:v>
                </c:pt>
                <c:pt idx="14740">
                  <c:v>0</c:v>
                </c:pt>
                <c:pt idx="14741">
                  <c:v>0</c:v>
                </c:pt>
                <c:pt idx="14742">
                  <c:v>0</c:v>
                </c:pt>
                <c:pt idx="14743">
                  <c:v>0</c:v>
                </c:pt>
                <c:pt idx="14744">
                  <c:v>0</c:v>
                </c:pt>
                <c:pt idx="14745">
                  <c:v>0</c:v>
                </c:pt>
                <c:pt idx="14746">
                  <c:v>0</c:v>
                </c:pt>
                <c:pt idx="14747">
                  <c:v>0</c:v>
                </c:pt>
                <c:pt idx="14748">
                  <c:v>0</c:v>
                </c:pt>
                <c:pt idx="14749">
                  <c:v>0</c:v>
                </c:pt>
                <c:pt idx="14750">
                  <c:v>0</c:v>
                </c:pt>
                <c:pt idx="14751">
                  <c:v>0</c:v>
                </c:pt>
                <c:pt idx="14752">
                  <c:v>0</c:v>
                </c:pt>
                <c:pt idx="14753">
                  <c:v>0</c:v>
                </c:pt>
                <c:pt idx="14754">
                  <c:v>0</c:v>
                </c:pt>
                <c:pt idx="14755">
                  <c:v>0</c:v>
                </c:pt>
                <c:pt idx="14756">
                  <c:v>0</c:v>
                </c:pt>
                <c:pt idx="14757">
                  <c:v>0</c:v>
                </c:pt>
                <c:pt idx="14758">
                  <c:v>0</c:v>
                </c:pt>
                <c:pt idx="14759">
                  <c:v>0</c:v>
                </c:pt>
                <c:pt idx="14760">
                  <c:v>0</c:v>
                </c:pt>
                <c:pt idx="14761">
                  <c:v>0</c:v>
                </c:pt>
                <c:pt idx="14762">
                  <c:v>0</c:v>
                </c:pt>
                <c:pt idx="14763">
                  <c:v>0</c:v>
                </c:pt>
                <c:pt idx="14764">
                  <c:v>0</c:v>
                </c:pt>
                <c:pt idx="14765">
                  <c:v>0</c:v>
                </c:pt>
                <c:pt idx="14766">
                  <c:v>0</c:v>
                </c:pt>
                <c:pt idx="14767">
                  <c:v>0</c:v>
                </c:pt>
                <c:pt idx="14768">
                  <c:v>0</c:v>
                </c:pt>
                <c:pt idx="14769">
                  <c:v>0</c:v>
                </c:pt>
                <c:pt idx="14770">
                  <c:v>0</c:v>
                </c:pt>
                <c:pt idx="14771">
                  <c:v>0</c:v>
                </c:pt>
                <c:pt idx="14772">
                  <c:v>0</c:v>
                </c:pt>
                <c:pt idx="14773">
                  <c:v>0</c:v>
                </c:pt>
                <c:pt idx="14774">
                  <c:v>0</c:v>
                </c:pt>
                <c:pt idx="14775">
                  <c:v>0</c:v>
                </c:pt>
                <c:pt idx="14776">
                  <c:v>0</c:v>
                </c:pt>
                <c:pt idx="14777">
                  <c:v>0</c:v>
                </c:pt>
                <c:pt idx="14778">
                  <c:v>0</c:v>
                </c:pt>
                <c:pt idx="14779">
                  <c:v>0</c:v>
                </c:pt>
                <c:pt idx="14780">
                  <c:v>0</c:v>
                </c:pt>
                <c:pt idx="14781">
                  <c:v>0</c:v>
                </c:pt>
                <c:pt idx="14782">
                  <c:v>0</c:v>
                </c:pt>
                <c:pt idx="14783">
                  <c:v>0</c:v>
                </c:pt>
                <c:pt idx="14784">
                  <c:v>0</c:v>
                </c:pt>
                <c:pt idx="14785">
                  <c:v>0</c:v>
                </c:pt>
                <c:pt idx="14786">
                  <c:v>0</c:v>
                </c:pt>
                <c:pt idx="14787">
                  <c:v>0</c:v>
                </c:pt>
                <c:pt idx="14788">
                  <c:v>0</c:v>
                </c:pt>
                <c:pt idx="14789">
                  <c:v>0</c:v>
                </c:pt>
                <c:pt idx="14790">
                  <c:v>0</c:v>
                </c:pt>
                <c:pt idx="14791">
                  <c:v>0</c:v>
                </c:pt>
                <c:pt idx="14792">
                  <c:v>0</c:v>
                </c:pt>
                <c:pt idx="14793">
                  <c:v>0</c:v>
                </c:pt>
                <c:pt idx="14794">
                  <c:v>0</c:v>
                </c:pt>
                <c:pt idx="14795">
                  <c:v>0</c:v>
                </c:pt>
                <c:pt idx="14796">
                  <c:v>0</c:v>
                </c:pt>
                <c:pt idx="14797">
                  <c:v>0</c:v>
                </c:pt>
                <c:pt idx="14798">
                  <c:v>0</c:v>
                </c:pt>
                <c:pt idx="14799">
                  <c:v>0</c:v>
                </c:pt>
                <c:pt idx="14800">
                  <c:v>0</c:v>
                </c:pt>
                <c:pt idx="14801">
                  <c:v>0</c:v>
                </c:pt>
                <c:pt idx="14802">
                  <c:v>0</c:v>
                </c:pt>
                <c:pt idx="14803">
                  <c:v>0</c:v>
                </c:pt>
                <c:pt idx="14804">
                  <c:v>0</c:v>
                </c:pt>
                <c:pt idx="14805">
                  <c:v>0</c:v>
                </c:pt>
                <c:pt idx="14806">
                  <c:v>0</c:v>
                </c:pt>
                <c:pt idx="14807">
                  <c:v>0</c:v>
                </c:pt>
                <c:pt idx="14808">
                  <c:v>0</c:v>
                </c:pt>
                <c:pt idx="14809">
                  <c:v>0</c:v>
                </c:pt>
                <c:pt idx="14810">
                  <c:v>0</c:v>
                </c:pt>
                <c:pt idx="14811">
                  <c:v>0</c:v>
                </c:pt>
                <c:pt idx="14812">
                  <c:v>0</c:v>
                </c:pt>
                <c:pt idx="14813">
                  <c:v>0</c:v>
                </c:pt>
                <c:pt idx="14814">
                  <c:v>0</c:v>
                </c:pt>
                <c:pt idx="14815">
                  <c:v>0</c:v>
                </c:pt>
                <c:pt idx="14816">
                  <c:v>0</c:v>
                </c:pt>
                <c:pt idx="14817">
                  <c:v>0</c:v>
                </c:pt>
                <c:pt idx="14818">
                  <c:v>0</c:v>
                </c:pt>
                <c:pt idx="14819">
                  <c:v>0</c:v>
                </c:pt>
                <c:pt idx="14820">
                  <c:v>0</c:v>
                </c:pt>
                <c:pt idx="14821">
                  <c:v>0</c:v>
                </c:pt>
                <c:pt idx="14822">
                  <c:v>0</c:v>
                </c:pt>
                <c:pt idx="14823">
                  <c:v>0</c:v>
                </c:pt>
                <c:pt idx="14824">
                  <c:v>0</c:v>
                </c:pt>
                <c:pt idx="14825">
                  <c:v>0</c:v>
                </c:pt>
                <c:pt idx="14826">
                  <c:v>0</c:v>
                </c:pt>
                <c:pt idx="14827">
                  <c:v>0</c:v>
                </c:pt>
                <c:pt idx="14828">
                  <c:v>0</c:v>
                </c:pt>
                <c:pt idx="14829">
                  <c:v>0</c:v>
                </c:pt>
                <c:pt idx="14830">
                  <c:v>0</c:v>
                </c:pt>
                <c:pt idx="14831">
                  <c:v>0</c:v>
                </c:pt>
                <c:pt idx="14832">
                  <c:v>0</c:v>
                </c:pt>
                <c:pt idx="14833">
                  <c:v>0</c:v>
                </c:pt>
                <c:pt idx="14834">
                  <c:v>0</c:v>
                </c:pt>
                <c:pt idx="14835">
                  <c:v>0</c:v>
                </c:pt>
                <c:pt idx="14836">
                  <c:v>0</c:v>
                </c:pt>
                <c:pt idx="14837">
                  <c:v>0</c:v>
                </c:pt>
                <c:pt idx="14838">
                  <c:v>0</c:v>
                </c:pt>
                <c:pt idx="14839">
                  <c:v>0</c:v>
                </c:pt>
                <c:pt idx="14840">
                  <c:v>0</c:v>
                </c:pt>
                <c:pt idx="14841">
                  <c:v>0</c:v>
                </c:pt>
                <c:pt idx="14842">
                  <c:v>0</c:v>
                </c:pt>
                <c:pt idx="14843">
                  <c:v>0</c:v>
                </c:pt>
                <c:pt idx="14844">
                  <c:v>0</c:v>
                </c:pt>
                <c:pt idx="14845">
                  <c:v>0</c:v>
                </c:pt>
                <c:pt idx="14846">
                  <c:v>0</c:v>
                </c:pt>
                <c:pt idx="14847">
                  <c:v>0</c:v>
                </c:pt>
                <c:pt idx="14848">
                  <c:v>0</c:v>
                </c:pt>
                <c:pt idx="14849">
                  <c:v>0</c:v>
                </c:pt>
                <c:pt idx="14850">
                  <c:v>0</c:v>
                </c:pt>
                <c:pt idx="14851">
                  <c:v>0</c:v>
                </c:pt>
                <c:pt idx="14852">
                  <c:v>0</c:v>
                </c:pt>
                <c:pt idx="14853">
                  <c:v>0</c:v>
                </c:pt>
                <c:pt idx="14854">
                  <c:v>0</c:v>
                </c:pt>
                <c:pt idx="14855">
                  <c:v>0</c:v>
                </c:pt>
                <c:pt idx="14856">
                  <c:v>0</c:v>
                </c:pt>
                <c:pt idx="14857">
                  <c:v>0</c:v>
                </c:pt>
                <c:pt idx="14858">
                  <c:v>0</c:v>
                </c:pt>
                <c:pt idx="14859">
                  <c:v>0</c:v>
                </c:pt>
                <c:pt idx="14860">
                  <c:v>0</c:v>
                </c:pt>
                <c:pt idx="14861">
                  <c:v>0</c:v>
                </c:pt>
                <c:pt idx="14862">
                  <c:v>0</c:v>
                </c:pt>
                <c:pt idx="14863">
                  <c:v>0</c:v>
                </c:pt>
                <c:pt idx="14864">
                  <c:v>0</c:v>
                </c:pt>
                <c:pt idx="14865">
                  <c:v>0</c:v>
                </c:pt>
                <c:pt idx="14866">
                  <c:v>0</c:v>
                </c:pt>
                <c:pt idx="14867">
                  <c:v>0</c:v>
                </c:pt>
                <c:pt idx="14868">
                  <c:v>0</c:v>
                </c:pt>
                <c:pt idx="14869">
                  <c:v>0</c:v>
                </c:pt>
                <c:pt idx="14870">
                  <c:v>0</c:v>
                </c:pt>
                <c:pt idx="14871">
                  <c:v>0</c:v>
                </c:pt>
                <c:pt idx="14872">
                  <c:v>0</c:v>
                </c:pt>
                <c:pt idx="14873">
                  <c:v>0</c:v>
                </c:pt>
                <c:pt idx="14874">
                  <c:v>0</c:v>
                </c:pt>
                <c:pt idx="14875">
                  <c:v>0</c:v>
                </c:pt>
                <c:pt idx="14876">
                  <c:v>0</c:v>
                </c:pt>
                <c:pt idx="14877">
                  <c:v>0</c:v>
                </c:pt>
                <c:pt idx="14878">
                  <c:v>0</c:v>
                </c:pt>
                <c:pt idx="14879">
                  <c:v>0</c:v>
                </c:pt>
                <c:pt idx="14880">
                  <c:v>0</c:v>
                </c:pt>
                <c:pt idx="14881">
                  <c:v>0</c:v>
                </c:pt>
                <c:pt idx="14882">
                  <c:v>0</c:v>
                </c:pt>
                <c:pt idx="14883">
                  <c:v>0</c:v>
                </c:pt>
                <c:pt idx="14884">
                  <c:v>0</c:v>
                </c:pt>
                <c:pt idx="14885">
                  <c:v>0</c:v>
                </c:pt>
                <c:pt idx="14886">
                  <c:v>0</c:v>
                </c:pt>
                <c:pt idx="14887">
                  <c:v>0</c:v>
                </c:pt>
                <c:pt idx="14888">
                  <c:v>0</c:v>
                </c:pt>
                <c:pt idx="14889">
                  <c:v>0</c:v>
                </c:pt>
                <c:pt idx="14890">
                  <c:v>0</c:v>
                </c:pt>
                <c:pt idx="14891">
                  <c:v>0</c:v>
                </c:pt>
                <c:pt idx="14892">
                  <c:v>0</c:v>
                </c:pt>
                <c:pt idx="14893">
                  <c:v>0</c:v>
                </c:pt>
                <c:pt idx="14894">
                  <c:v>0</c:v>
                </c:pt>
                <c:pt idx="14895">
                  <c:v>0</c:v>
                </c:pt>
                <c:pt idx="14896">
                  <c:v>0</c:v>
                </c:pt>
                <c:pt idx="14897">
                  <c:v>0</c:v>
                </c:pt>
                <c:pt idx="14898">
                  <c:v>0</c:v>
                </c:pt>
                <c:pt idx="14899">
                  <c:v>0</c:v>
                </c:pt>
                <c:pt idx="14900">
                  <c:v>0</c:v>
                </c:pt>
                <c:pt idx="14901">
                  <c:v>0</c:v>
                </c:pt>
                <c:pt idx="14902">
                  <c:v>0</c:v>
                </c:pt>
                <c:pt idx="14903">
                  <c:v>0</c:v>
                </c:pt>
                <c:pt idx="14904">
                  <c:v>0</c:v>
                </c:pt>
                <c:pt idx="14905">
                  <c:v>0</c:v>
                </c:pt>
                <c:pt idx="14906">
                  <c:v>0</c:v>
                </c:pt>
                <c:pt idx="14907">
                  <c:v>0</c:v>
                </c:pt>
                <c:pt idx="14908">
                  <c:v>0</c:v>
                </c:pt>
                <c:pt idx="14909">
                  <c:v>0</c:v>
                </c:pt>
                <c:pt idx="14910">
                  <c:v>0</c:v>
                </c:pt>
                <c:pt idx="14911">
                  <c:v>0</c:v>
                </c:pt>
                <c:pt idx="14912">
                  <c:v>0</c:v>
                </c:pt>
                <c:pt idx="14913">
                  <c:v>0</c:v>
                </c:pt>
                <c:pt idx="14914">
                  <c:v>0</c:v>
                </c:pt>
                <c:pt idx="14915">
                  <c:v>0</c:v>
                </c:pt>
                <c:pt idx="14916">
                  <c:v>0</c:v>
                </c:pt>
                <c:pt idx="14917">
                  <c:v>0</c:v>
                </c:pt>
                <c:pt idx="14918">
                  <c:v>0</c:v>
                </c:pt>
                <c:pt idx="14919">
                  <c:v>0</c:v>
                </c:pt>
                <c:pt idx="14920">
                  <c:v>0</c:v>
                </c:pt>
                <c:pt idx="14921">
                  <c:v>0</c:v>
                </c:pt>
                <c:pt idx="14922">
                  <c:v>0</c:v>
                </c:pt>
                <c:pt idx="14923">
                  <c:v>0</c:v>
                </c:pt>
                <c:pt idx="14924">
                  <c:v>0</c:v>
                </c:pt>
                <c:pt idx="14925">
                  <c:v>0</c:v>
                </c:pt>
                <c:pt idx="14926">
                  <c:v>0</c:v>
                </c:pt>
                <c:pt idx="14927">
                  <c:v>0</c:v>
                </c:pt>
                <c:pt idx="14928">
                  <c:v>0</c:v>
                </c:pt>
                <c:pt idx="14929">
                  <c:v>0</c:v>
                </c:pt>
                <c:pt idx="14930">
                  <c:v>0</c:v>
                </c:pt>
                <c:pt idx="14931">
                  <c:v>0</c:v>
                </c:pt>
                <c:pt idx="14932">
                  <c:v>0</c:v>
                </c:pt>
                <c:pt idx="14933">
                  <c:v>0</c:v>
                </c:pt>
                <c:pt idx="14934">
                  <c:v>0</c:v>
                </c:pt>
                <c:pt idx="14935">
                  <c:v>0</c:v>
                </c:pt>
                <c:pt idx="14936">
                  <c:v>0</c:v>
                </c:pt>
                <c:pt idx="14937">
                  <c:v>0</c:v>
                </c:pt>
                <c:pt idx="14938">
                  <c:v>0</c:v>
                </c:pt>
                <c:pt idx="14939">
                  <c:v>0</c:v>
                </c:pt>
                <c:pt idx="14940">
                  <c:v>0</c:v>
                </c:pt>
                <c:pt idx="14941">
                  <c:v>0</c:v>
                </c:pt>
                <c:pt idx="14942">
                  <c:v>0</c:v>
                </c:pt>
                <c:pt idx="14943">
                  <c:v>0</c:v>
                </c:pt>
                <c:pt idx="14944">
                  <c:v>0</c:v>
                </c:pt>
                <c:pt idx="14945">
                  <c:v>0</c:v>
                </c:pt>
                <c:pt idx="14946">
                  <c:v>0</c:v>
                </c:pt>
                <c:pt idx="14947">
                  <c:v>0</c:v>
                </c:pt>
                <c:pt idx="14948">
                  <c:v>0</c:v>
                </c:pt>
                <c:pt idx="14949">
                  <c:v>0</c:v>
                </c:pt>
                <c:pt idx="14950">
                  <c:v>0</c:v>
                </c:pt>
                <c:pt idx="14951">
                  <c:v>0</c:v>
                </c:pt>
                <c:pt idx="14952">
                  <c:v>0</c:v>
                </c:pt>
                <c:pt idx="14953">
                  <c:v>0</c:v>
                </c:pt>
                <c:pt idx="14954">
                  <c:v>0</c:v>
                </c:pt>
                <c:pt idx="14955">
                  <c:v>0</c:v>
                </c:pt>
                <c:pt idx="14956">
                  <c:v>0</c:v>
                </c:pt>
                <c:pt idx="14957">
                  <c:v>0</c:v>
                </c:pt>
                <c:pt idx="14958">
                  <c:v>0</c:v>
                </c:pt>
                <c:pt idx="14959">
                  <c:v>0</c:v>
                </c:pt>
                <c:pt idx="14960">
                  <c:v>0</c:v>
                </c:pt>
                <c:pt idx="14961">
                  <c:v>0</c:v>
                </c:pt>
                <c:pt idx="14962">
                  <c:v>0</c:v>
                </c:pt>
                <c:pt idx="14963">
                  <c:v>0</c:v>
                </c:pt>
                <c:pt idx="14964">
                  <c:v>0</c:v>
                </c:pt>
                <c:pt idx="14965">
                  <c:v>0</c:v>
                </c:pt>
                <c:pt idx="14966">
                  <c:v>0</c:v>
                </c:pt>
                <c:pt idx="14967">
                  <c:v>0</c:v>
                </c:pt>
                <c:pt idx="14968">
                  <c:v>0</c:v>
                </c:pt>
                <c:pt idx="14969">
                  <c:v>0</c:v>
                </c:pt>
                <c:pt idx="14970">
                  <c:v>0</c:v>
                </c:pt>
                <c:pt idx="14971">
                  <c:v>0</c:v>
                </c:pt>
                <c:pt idx="14972">
                  <c:v>0</c:v>
                </c:pt>
                <c:pt idx="14973">
                  <c:v>0</c:v>
                </c:pt>
                <c:pt idx="14974">
                  <c:v>0</c:v>
                </c:pt>
                <c:pt idx="14975">
                  <c:v>0</c:v>
                </c:pt>
                <c:pt idx="14976">
                  <c:v>0</c:v>
                </c:pt>
                <c:pt idx="14977">
                  <c:v>0</c:v>
                </c:pt>
                <c:pt idx="14978">
                  <c:v>0</c:v>
                </c:pt>
                <c:pt idx="14979">
                  <c:v>0</c:v>
                </c:pt>
                <c:pt idx="14980">
                  <c:v>0</c:v>
                </c:pt>
                <c:pt idx="14981">
                  <c:v>0</c:v>
                </c:pt>
                <c:pt idx="14982">
                  <c:v>0</c:v>
                </c:pt>
                <c:pt idx="14983">
                  <c:v>0</c:v>
                </c:pt>
                <c:pt idx="14984">
                  <c:v>0</c:v>
                </c:pt>
                <c:pt idx="14985">
                  <c:v>0</c:v>
                </c:pt>
                <c:pt idx="14986">
                  <c:v>0</c:v>
                </c:pt>
              </c:numCache>
            </c:numRef>
          </c:yVal>
        </c:ser>
        <c:axId val="149297408"/>
        <c:axId val="149320064"/>
      </c:scatterChart>
      <c:valAx>
        <c:axId val="149297408"/>
        <c:scaling>
          <c:orientation val="minMax"/>
          <c:max val="120"/>
          <c:min val="0"/>
        </c:scaling>
        <c:axPos val="b"/>
        <c:majorGridlines>
          <c:spPr>
            <a:ln w="9525" cap="flat" cmpd="sng" algn="ctr">
              <a:solidFill>
                <a:schemeClr val="tx1">
                  <a:lumMod val="15000"/>
                  <a:lumOff val="85000"/>
                </a:schemeClr>
              </a:solidFill>
              <a:round/>
            </a:ln>
            <a:effectLst/>
          </c:spPr>
        </c:majorGridlines>
        <c:title>
          <c:tx>
            <c:strRef>
              <c:f>Tabelle1!$O$9</c:f>
              <c:strCache>
                <c:ptCount val="1"/>
                <c:pt idx="0">
                  <c:v>Weg [m]</c:v>
                </c:pt>
              </c:strCache>
            </c:strRef>
          </c:tx>
          <c:layout>
            <c:manualLayout>
              <c:xMode val="edge"/>
              <c:yMode val="edge"/>
              <c:x val="0.46747773662975112"/>
              <c:y val="0.68142176507427943"/>
            </c:manualLayout>
          </c:layout>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49320064"/>
        <c:crossesAt val="-0.15000000000000008"/>
        <c:crossBetween val="midCat"/>
      </c:valAx>
      <c:valAx>
        <c:axId val="149320064"/>
        <c:scaling>
          <c:orientation val="minMax"/>
          <c:min val="-0.15000000000000008"/>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149297408"/>
        <c:crosses val="autoZero"/>
        <c:crossBetween val="midCat"/>
      </c:valAx>
      <c:spPr>
        <a:noFill/>
        <a:ln>
          <a:noFill/>
        </a:ln>
        <a:effectLst/>
      </c:spPr>
    </c:plotArea>
    <c:legend>
      <c:legendPos val="b"/>
      <c:layout>
        <c:manualLayout>
          <c:xMode val="edge"/>
          <c:yMode val="edge"/>
          <c:x val="0.11151839791722447"/>
          <c:y val="0.80196565735924308"/>
          <c:w val="0.84386351706036744"/>
          <c:h val="0.19803434264075706"/>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de-DE"/>
  <c:chart>
    <c:autoTitleDeleted val="1"/>
    <c:plotArea>
      <c:layout/>
      <c:scatterChart>
        <c:scatterStyle val="lineMarker"/>
        <c:ser>
          <c:idx val="0"/>
          <c:order val="0"/>
          <c:tx>
            <c:strRef>
              <c:f>AUN!$E$5</c:f>
              <c:strCache>
                <c:ptCount val="1"/>
                <c:pt idx="0">
                  <c:v>2000 kg</c:v>
                </c:pt>
              </c:strCache>
            </c:strRef>
          </c:tx>
          <c:spPr>
            <a:ln w="19050" cap="rnd">
              <a:solidFill>
                <a:srgbClr val="00B050"/>
              </a:solidFill>
              <a:round/>
            </a:ln>
            <a:effectLst/>
          </c:spPr>
          <c:marker>
            <c:symbol val="circle"/>
            <c:size val="5"/>
            <c:spPr>
              <a:solidFill>
                <a:srgbClr val="00B050"/>
              </a:solidFill>
              <a:ln w="9525">
                <a:no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AUN!$E$7:$E$18</c:f>
              <c:numCache>
                <c:formatCode>0.00</c:formatCode>
                <c:ptCount val="12"/>
                <c:pt idx="0">
                  <c:v>0.69003416551008367</c:v>
                </c:pt>
                <c:pt idx="1">
                  <c:v>1.3800683269712308</c:v>
                </c:pt>
                <c:pt idx="2">
                  <c:v>2.3001138755860926</c:v>
                </c:pt>
                <c:pt idx="3">
                  <c:v>3.2201594242009595</c:v>
                </c:pt>
                <c:pt idx="4">
                  <c:v>4.1402049728158286</c:v>
                </c:pt>
                <c:pt idx="5">
                  <c:v>4.6002277471232453</c:v>
                </c:pt>
                <c:pt idx="6">
                  <c:v>4.6922323019847418</c:v>
                </c:pt>
                <c:pt idx="7">
                  <c:v>4.8302391342769671</c:v>
                </c:pt>
                <c:pt idx="8">
                  <c:v>5.2902619085844158</c:v>
                </c:pt>
                <c:pt idx="9">
                  <c:v>5.5202732957381393</c:v>
                </c:pt>
                <c:pt idx="10">
                  <c:v>6.44031884435298</c:v>
                </c:pt>
                <c:pt idx="11">
                  <c:v>6.6703302315067132</c:v>
                </c:pt>
              </c:numCache>
            </c:numRef>
          </c:yVal>
        </c:ser>
        <c:ser>
          <c:idx val="1"/>
          <c:order val="1"/>
          <c:tx>
            <c:strRef>
              <c:f>AUN!$F$5</c:f>
              <c:strCache>
                <c:ptCount val="1"/>
                <c:pt idx="0">
                  <c:v>3000 kg</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AUN!$F$7:$F$18</c:f>
              <c:numCache>
                <c:formatCode>0.00</c:formatCode>
                <c:ptCount val="12"/>
                <c:pt idx="0">
                  <c:v>0.9481871574817069</c:v>
                </c:pt>
                <c:pt idx="1">
                  <c:v>1.8963743088490113</c:v>
                </c:pt>
                <c:pt idx="2">
                  <c:v>3.1606238440054293</c:v>
                </c:pt>
                <c:pt idx="3">
                  <c:v>4.4248733791618395</c:v>
                </c:pt>
                <c:pt idx="4">
                  <c:v>5.6891229143182489</c:v>
                </c:pt>
                <c:pt idx="5">
                  <c:v>6.321247681896442</c:v>
                </c:pt>
                <c:pt idx="6">
                  <c:v>6.4476726354121334</c:v>
                </c:pt>
                <c:pt idx="7">
                  <c:v>6.6373100656855906</c:v>
                </c:pt>
                <c:pt idx="8">
                  <c:v>7.2694348332638015</c:v>
                </c:pt>
                <c:pt idx="9">
                  <c:v>7.5854972170528674</c:v>
                </c:pt>
                <c:pt idx="10">
                  <c:v>8.8497467522093096</c:v>
                </c:pt>
                <c:pt idx="11">
                  <c:v>9.1658091359984137</c:v>
                </c:pt>
              </c:numCache>
            </c:numRef>
          </c:yVal>
        </c:ser>
        <c:ser>
          <c:idx val="2"/>
          <c:order val="2"/>
          <c:tx>
            <c:strRef>
              <c:f>AUN!$G$5</c:f>
              <c:strCache>
                <c:ptCount val="1"/>
                <c:pt idx="0">
                  <c:v>4000 kg</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AUN!$G$7:$G$18</c:f>
              <c:numCache>
                <c:formatCode>0.00</c:formatCode>
                <c:ptCount val="12"/>
                <c:pt idx="0">
                  <c:v>1.207610838856227</c:v>
                </c:pt>
                <c:pt idx="1">
                  <c:v>2.4152216695331039</c:v>
                </c:pt>
                <c:pt idx="2">
                  <c:v>4.0253694437689367</c:v>
                </c:pt>
                <c:pt idx="3">
                  <c:v>5.6355172180047655</c:v>
                </c:pt>
                <c:pt idx="4">
                  <c:v>7.2456649922406005</c:v>
                </c:pt>
                <c:pt idx="5">
                  <c:v>8.050738879358514</c:v>
                </c:pt>
                <c:pt idx="6">
                  <c:v>8.2117536567820739</c:v>
                </c:pt>
                <c:pt idx="7">
                  <c:v>8.4532758229174849</c:v>
                </c:pt>
                <c:pt idx="8">
                  <c:v>9.2583497100353824</c:v>
                </c:pt>
                <c:pt idx="9">
                  <c:v>9.6608866535943712</c:v>
                </c:pt>
                <c:pt idx="10">
                  <c:v>11.271034427830168</c:v>
                </c:pt>
                <c:pt idx="11">
                  <c:v>11.673571371389135</c:v>
                </c:pt>
              </c:numCache>
            </c:numRef>
          </c:yVal>
        </c:ser>
        <c:ser>
          <c:idx val="3"/>
          <c:order val="3"/>
          <c:tx>
            <c:strRef>
              <c:f>AUN!$H$5</c:f>
              <c:strCache>
                <c:ptCount val="1"/>
                <c:pt idx="0">
                  <c:v>10000 kg</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AUN!$H$7:$H$18</c:f>
              <c:numCache>
                <c:formatCode>0.00</c:formatCode>
                <c:ptCount val="12"/>
                <c:pt idx="0">
                  <c:v>2.7682533457313658</c:v>
                </c:pt>
                <c:pt idx="1">
                  <c:v>5.5365066710801454</c:v>
                </c:pt>
                <c:pt idx="2">
                  <c:v>9.2275111048784613</c:v>
                </c:pt>
                <c:pt idx="3">
                  <c:v>12.918515538676804</c:v>
                </c:pt>
                <c:pt idx="4">
                  <c:v>16.609519972475098</c:v>
                </c:pt>
                <c:pt idx="5">
                  <c:v>18.455022189374297</c:v>
                </c:pt>
                <c:pt idx="6">
                  <c:v>18.824122632754129</c:v>
                </c:pt>
                <c:pt idx="7">
                  <c:v>19.377773297823747</c:v>
                </c:pt>
                <c:pt idx="8">
                  <c:v>21.223275514723024</c:v>
                </c:pt>
                <c:pt idx="9">
                  <c:v>22.146026623172588</c:v>
                </c:pt>
                <c:pt idx="10">
                  <c:v>25.837031056970901</c:v>
                </c:pt>
                <c:pt idx="11">
                  <c:v>26.759782165420493</c:v>
                </c:pt>
              </c:numCache>
            </c:numRef>
          </c:yVal>
        </c:ser>
        <c:ser>
          <c:idx val="4"/>
          <c:order val="4"/>
          <c:tx>
            <c:strRef>
              <c:f>AUN!$I$5</c:f>
              <c:strCache>
                <c:ptCount val="1"/>
                <c:pt idx="0">
                  <c:v>20000 kg</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AUN!$I$7:$I$18</c:f>
              <c:numCache>
                <c:formatCode>0.00</c:formatCode>
                <c:ptCount val="12"/>
                <c:pt idx="0">
                  <c:v>5.3741912968996637</c:v>
                </c:pt>
                <c:pt idx="1">
                  <c:v>10.748382553011844</c:v>
                </c:pt>
                <c:pt idx="2">
                  <c:v>17.913970894494771</c:v>
                </c:pt>
                <c:pt idx="3">
                  <c:v>25.079559235977523</c:v>
                </c:pt>
                <c:pt idx="4">
                  <c:v>32.245147577460536</c:v>
                </c:pt>
                <c:pt idx="5">
                  <c:v>35.827941748201873</c:v>
                </c:pt>
                <c:pt idx="6">
                  <c:v>36.544500582350274</c:v>
                </c:pt>
                <c:pt idx="7">
                  <c:v>37.619338833572705</c:v>
                </c:pt>
                <c:pt idx="8">
                  <c:v>41.202133004314199</c:v>
                </c:pt>
                <c:pt idx="9">
                  <c:v>42.993530089684953</c:v>
                </c:pt>
                <c:pt idx="10">
                  <c:v>50.159118431167819</c:v>
                </c:pt>
                <c:pt idx="11">
                  <c:v>51.950515516538452</c:v>
                </c:pt>
              </c:numCache>
            </c:numRef>
          </c:yVal>
        </c:ser>
        <c:ser>
          <c:idx val="5"/>
          <c:order val="5"/>
          <c:tx>
            <c:strRef>
              <c:f>AUN!$J$5</c:f>
              <c:strCache>
                <c:ptCount val="1"/>
                <c:pt idx="0">
                  <c:v>30000 kg</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AUN!$J$7:$J$18</c:f>
              <c:numCache>
                <c:formatCode>0.00</c:formatCode>
                <c:ptCount val="12"/>
                <c:pt idx="0">
                  <c:v>7.981164173884296</c:v>
                </c:pt>
                <c:pt idx="1">
                  <c:v>15.962328286644969</c:v>
                </c:pt>
                <c:pt idx="2">
                  <c:v>26.603880436992629</c:v>
                </c:pt>
                <c:pt idx="3">
                  <c:v>37.245432587340105</c:v>
                </c:pt>
                <c:pt idx="4">
                  <c:v>47.88698473768757</c:v>
                </c:pt>
                <c:pt idx="5">
                  <c:v>53.207760812861302</c:v>
                </c:pt>
                <c:pt idx="6">
                  <c:v>54.271916027896005</c:v>
                </c:pt>
                <c:pt idx="7">
                  <c:v>55.868148850448627</c:v>
                </c:pt>
                <c:pt idx="8">
                  <c:v>61.188924925621912</c:v>
                </c:pt>
                <c:pt idx="9">
                  <c:v>63.849312963208696</c:v>
                </c:pt>
                <c:pt idx="10">
                  <c:v>74.490865113556538</c:v>
                </c:pt>
                <c:pt idx="11">
                  <c:v>77.151253151143521</c:v>
                </c:pt>
              </c:numCache>
            </c:numRef>
          </c:yVal>
        </c:ser>
        <c:ser>
          <c:idx val="6"/>
          <c:order val="6"/>
          <c:tx>
            <c:strRef>
              <c:f>AUN!$K$5</c:f>
              <c:strCache>
                <c:ptCount val="1"/>
                <c:pt idx="0">
                  <c:v>40000 kg</c:v>
                </c:pt>
              </c:strCache>
            </c:strRef>
          </c:tx>
          <c:spPr>
            <a:ln w="19050" cap="rnd">
              <a:solidFill>
                <a:srgbClr val="00B0F0"/>
              </a:solidFill>
              <a:round/>
            </a:ln>
            <a:effectLst/>
          </c:spPr>
          <c:marker>
            <c:symbol val="circle"/>
            <c:size val="5"/>
            <c:spPr>
              <a:solidFill>
                <a:srgbClr val="00B0F0"/>
              </a:solidFill>
              <a:ln w="9525">
                <a:solidFill>
                  <a:srgbClr val="00B0F0"/>
                </a:solidFill>
              </a:ln>
              <a:effectLst/>
            </c:spPr>
          </c:marker>
          <c:xVal>
            <c:numRef>
              <c:f>AUN!$D$7:$D$18</c:f>
              <c:numCache>
                <c:formatCode>0.00</c:formatCode>
                <c:ptCount val="12"/>
                <c:pt idx="0">
                  <c:v>0.56000000000000005</c:v>
                </c:pt>
                <c:pt idx="1">
                  <c:v>2.2599999999999998</c:v>
                </c:pt>
                <c:pt idx="2">
                  <c:v>6.28</c:v>
                </c:pt>
                <c:pt idx="3">
                  <c:v>12.3</c:v>
                </c:pt>
                <c:pt idx="4">
                  <c:v>20.34</c:v>
                </c:pt>
                <c:pt idx="5">
                  <c:v>25.110000000000007</c:v>
                </c:pt>
                <c:pt idx="6">
                  <c:v>26.110000000000007</c:v>
                </c:pt>
                <c:pt idx="7">
                  <c:v>27.68</c:v>
                </c:pt>
                <c:pt idx="8">
                  <c:v>33.21</c:v>
                </c:pt>
                <c:pt idx="9">
                  <c:v>36.160000000000011</c:v>
                </c:pt>
                <c:pt idx="10">
                  <c:v>49.220000000000013</c:v>
                </c:pt>
                <c:pt idx="11">
                  <c:v>52.790000000000013</c:v>
                </c:pt>
              </c:numCache>
            </c:numRef>
          </c:xVal>
          <c:yVal>
            <c:numRef>
              <c:f>AUN!$K$7:$K$18</c:f>
              <c:numCache>
                <c:formatCode>0.00</c:formatCode>
                <c:ptCount val="12"/>
                <c:pt idx="0">
                  <c:v>10.588512371584022</c:v>
                </c:pt>
                <c:pt idx="1">
                  <c:v>21.17702466171491</c:v>
                </c:pt>
                <c:pt idx="2">
                  <c:v>35.295041048556079</c:v>
                </c:pt>
                <c:pt idx="3">
                  <c:v>49.413057435397086</c:v>
                </c:pt>
                <c:pt idx="4">
                  <c:v>63.531073822238604</c:v>
                </c:pt>
                <c:pt idx="5">
                  <c:v>70.590082015658965</c:v>
                </c:pt>
                <c:pt idx="6">
                  <c:v>72.001883654343061</c:v>
                </c:pt>
                <c:pt idx="7">
                  <c:v>74.119586112369063</c:v>
                </c:pt>
                <c:pt idx="8">
                  <c:v>81.178594305789517</c:v>
                </c:pt>
                <c:pt idx="9">
                  <c:v>84.708098402499857</c:v>
                </c:pt>
                <c:pt idx="10">
                  <c:v>98.826114789341275</c:v>
                </c:pt>
                <c:pt idx="11">
                  <c:v>102.35561888605154</c:v>
                </c:pt>
              </c:numCache>
            </c:numRef>
          </c:yVal>
        </c:ser>
        <c:axId val="161420800"/>
        <c:axId val="161422720"/>
      </c:scatterChart>
      <c:valAx>
        <c:axId val="161420800"/>
        <c:scaling>
          <c:orientation val="minMax"/>
        </c:scaling>
        <c:axPos val="b"/>
        <c:majorGridlines>
          <c:spPr>
            <a:ln w="9525" cap="flat" cmpd="sng" algn="ctr">
              <a:solidFill>
                <a:schemeClr val="tx1">
                  <a:lumMod val="15000"/>
                  <a:lumOff val="85000"/>
                </a:schemeClr>
              </a:solidFill>
              <a:round/>
            </a:ln>
            <a:effectLst/>
          </c:spPr>
        </c:majorGridlines>
        <c:title>
          <c:tx>
            <c:strRef>
              <c:f>AUN!$D$34</c:f>
              <c:strCache>
                <c:ptCount val="1"/>
                <c:pt idx="0">
                  <c:v>Allgemeine Unebenheit des Fahrbahn-Längsprofils AUN-Wert [cm³]</c:v>
                </c:pt>
              </c:strCache>
            </c:strRef>
          </c:tx>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1422720"/>
        <c:crosses val="autoZero"/>
        <c:crossBetween val="midCat"/>
      </c:valAx>
      <c:valAx>
        <c:axId val="161422720"/>
        <c:scaling>
          <c:orientation val="minMax"/>
          <c:max val="180"/>
          <c:min val="0"/>
        </c:scaling>
        <c:axPos val="l"/>
        <c:majorGridlines>
          <c:spPr>
            <a:ln w="9525" cap="flat" cmpd="sng" algn="ctr">
              <a:solidFill>
                <a:schemeClr val="tx1">
                  <a:lumMod val="15000"/>
                  <a:lumOff val="85000"/>
                </a:schemeClr>
              </a:solidFill>
              <a:round/>
            </a:ln>
            <a:effectLst/>
          </c:spPr>
        </c:majorGridlines>
        <c:title>
          <c:tx>
            <c:strRef>
              <c:f>AUN!$D$35</c:f>
              <c:strCache>
                <c:ptCount val="1"/>
                <c:pt idx="0">
                  <c:v>Energie [kWh/100 km]</c:v>
                </c:pt>
              </c:strCache>
            </c:strRef>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0"/>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1420800"/>
        <c:crosses val="autoZero"/>
        <c:crossBetween val="midCat"/>
      </c:valAx>
      <c:spPr>
        <a:noFill/>
        <a:ln>
          <a:noFill/>
        </a:ln>
        <a:effectLst/>
      </c:spPr>
    </c:plotArea>
    <c:legend>
      <c:legendPos val="b"/>
      <c:layout>
        <c:manualLayout>
          <c:xMode val="edge"/>
          <c:yMode val="edge"/>
          <c:x val="0.22113810738249373"/>
          <c:y val="0.8772144360707651"/>
          <c:w val="0.66749257356045399"/>
          <c:h val="0.10352520225907365"/>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chart>
  <c:spPr>
    <a:noFill/>
    <a:ln>
      <a:noFill/>
    </a:ln>
    <a:effectLst/>
  </c:spPr>
  <c:txPr>
    <a:bodyPr/>
    <a:lstStyle/>
    <a:p>
      <a:pPr>
        <a:defRPr/>
      </a:pPr>
      <a:endParaRPr lang="de-DE"/>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0.65031</cdr:x>
      <cdr:y>0.40497</cdr:y>
    </cdr:from>
    <cdr:to>
      <cdr:x>0.8041</cdr:x>
      <cdr:y>0.47226</cdr:y>
    </cdr:to>
    <cdr:sp macro="" textlink="">
      <cdr:nvSpPr>
        <cdr:cNvPr id="3" name="Textfeld 7"/>
        <cdr:cNvSpPr txBox="1"/>
      </cdr:nvSpPr>
      <cdr:spPr>
        <a:xfrm xmlns:a="http://schemas.openxmlformats.org/drawingml/2006/main">
          <a:off x="3519318" y="1574652"/>
          <a:ext cx="832279"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100" dirty="0">
              <a:solidFill>
                <a:prstClr val="white">
                  <a:lumMod val="50000"/>
                </a:prstClr>
              </a:solidFill>
            </a:rPr>
            <a:t>Total </a:t>
          </a:r>
          <a:r>
            <a:rPr lang="de-DE" sz="1100" dirty="0" err="1">
              <a:solidFill>
                <a:prstClr val="white">
                  <a:lumMod val="50000"/>
                </a:prstClr>
              </a:solidFill>
            </a:rPr>
            <a:t>mass</a:t>
          </a:r>
          <a:r>
            <a:rPr lang="de-DE" sz="1100" dirty="0">
              <a:solidFill>
                <a:prstClr val="white">
                  <a:lumMod val="50000"/>
                </a:prstClr>
              </a:solidFill>
            </a:rPr>
            <a:t>:</a:t>
          </a:r>
          <a:endParaRPr lang="de-DE" dirty="0"/>
        </a:p>
      </cdr:txBody>
    </cdr:sp>
  </cdr:relSizeAnchor>
</c:userShapes>
</file>

<file path=ppt/drawings/drawing2.xml><?xml version="1.0" encoding="utf-8"?>
<c:userShapes xmlns:c="http://schemas.openxmlformats.org/drawingml/2006/chart">
  <cdr:relSizeAnchor xmlns:cdr="http://schemas.openxmlformats.org/drawingml/2006/chartDrawing">
    <cdr:from>
      <cdr:x>0.69788</cdr:x>
      <cdr:y>0.25368</cdr:y>
    </cdr:from>
    <cdr:to>
      <cdr:x>0.83459</cdr:x>
      <cdr:y>0.51708</cdr:y>
    </cdr:to>
    <cdr:sp macro="" textlink="">
      <cdr:nvSpPr>
        <cdr:cNvPr id="3" name="Rechteck 2"/>
        <cdr:cNvSpPr/>
      </cdr:nvSpPr>
      <cdr:spPr>
        <a:xfrm xmlns:a="http://schemas.openxmlformats.org/drawingml/2006/main">
          <a:off x="3707729" y="1132077"/>
          <a:ext cx="726293" cy="1175455"/>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de-DE"/>
        </a:p>
      </cdr:txBody>
    </cdr:sp>
  </cdr:relSizeAnchor>
  <cdr:relSizeAnchor xmlns:cdr="http://schemas.openxmlformats.org/drawingml/2006/chartDrawing">
    <cdr:from>
      <cdr:x>0.68025</cdr:x>
      <cdr:y>0.16212</cdr:y>
    </cdr:from>
    <cdr:to>
      <cdr:x>0.85963</cdr:x>
      <cdr:y>0.22419</cdr:y>
    </cdr:to>
    <cdr:sp macro="" textlink="">
      <cdr:nvSpPr>
        <cdr:cNvPr id="4" name="Textfeld 24"/>
        <cdr:cNvSpPr txBox="1"/>
      </cdr:nvSpPr>
      <cdr:spPr>
        <a:xfrm xmlns:a="http://schemas.openxmlformats.org/drawingml/2006/main">
          <a:off x="3614029" y="723473"/>
          <a:ext cx="953018" cy="27699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r>
            <a:rPr lang="de-DE" sz="1200" dirty="0">
              <a:solidFill>
                <a:prstClr val="white">
                  <a:lumMod val="50000"/>
                </a:prstClr>
              </a:solidFill>
            </a:rPr>
            <a:t>Total </a:t>
          </a:r>
          <a:r>
            <a:rPr lang="de-DE" sz="1200" dirty="0" err="1">
              <a:solidFill>
                <a:prstClr val="white">
                  <a:lumMod val="50000"/>
                </a:prstClr>
              </a:solidFill>
            </a:rPr>
            <a:t>mass</a:t>
          </a:r>
          <a:r>
            <a:rPr lang="de-DE" sz="1200" dirty="0" smtClean="0">
              <a:solidFill>
                <a:prstClr val="white">
                  <a:lumMod val="50000"/>
                </a:prstClr>
              </a:solidFill>
            </a:rPr>
            <a:t>: </a:t>
          </a:r>
          <a:endParaRPr lang="de-DE" sz="1200" dirty="0">
            <a:solidFill>
              <a:prstClr val="white">
                <a:lumMod val="50000"/>
              </a:prstClr>
            </a:solidFill>
          </a:endParaRPr>
        </a:p>
      </cdr:txBody>
    </cdr:sp>
  </cdr:relSizeAnchor>
  <cdr:relSizeAnchor xmlns:cdr="http://schemas.openxmlformats.org/drawingml/2006/chartDrawing">
    <cdr:from>
      <cdr:x>0.6956</cdr:x>
      <cdr:y>0.32878</cdr:y>
    </cdr:from>
    <cdr:to>
      <cdr:x>0.84579</cdr:x>
      <cdr:y>0.39085</cdr:y>
    </cdr:to>
    <cdr:sp macro="" textlink="">
      <cdr:nvSpPr>
        <cdr:cNvPr id="5" name="Textfeld 19"/>
        <cdr:cNvSpPr txBox="1"/>
      </cdr:nvSpPr>
      <cdr:spPr>
        <a:xfrm xmlns:a="http://schemas.openxmlformats.org/drawingml/2006/main">
          <a:off x="3695612" y="1467199"/>
          <a:ext cx="79793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200" dirty="0" smtClean="0">
              <a:solidFill>
                <a:schemeClr val="bg1">
                  <a:lumMod val="50000"/>
                </a:schemeClr>
              </a:solidFill>
            </a:rPr>
            <a:t>5,000 kg</a:t>
          </a:r>
          <a:endParaRPr lang="de-DE" sz="1200" dirty="0">
            <a:solidFill>
              <a:schemeClr val="bg1">
                <a:lumMod val="50000"/>
              </a:schemeClr>
            </a:solidFill>
          </a:endParaRPr>
        </a:p>
      </cdr:txBody>
    </cdr:sp>
  </cdr:relSizeAnchor>
  <cdr:relSizeAnchor xmlns:cdr="http://schemas.openxmlformats.org/drawingml/2006/chartDrawing">
    <cdr:from>
      <cdr:x>0.69202</cdr:x>
      <cdr:y>0.27658</cdr:y>
    </cdr:from>
    <cdr:to>
      <cdr:x>0.83328</cdr:x>
      <cdr:y>0.33865</cdr:y>
    </cdr:to>
    <cdr:sp macro="" textlink="">
      <cdr:nvSpPr>
        <cdr:cNvPr id="6" name="Textfeld 6"/>
        <cdr:cNvSpPr txBox="1"/>
      </cdr:nvSpPr>
      <cdr:spPr>
        <a:xfrm xmlns:a="http://schemas.openxmlformats.org/drawingml/2006/main">
          <a:off x="3676562" y="1234263"/>
          <a:ext cx="750526"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r>
            <a:rPr lang="de-DE" sz="1200" dirty="0" smtClean="0">
              <a:solidFill>
                <a:prstClr val="white">
                  <a:lumMod val="50000"/>
                </a:prstClr>
              </a:solidFill>
            </a:rPr>
            <a:t>3,000 </a:t>
          </a:r>
          <a:r>
            <a:rPr lang="de-DE" sz="1200" dirty="0">
              <a:solidFill>
                <a:prstClr val="white">
                  <a:lumMod val="50000"/>
                </a:prstClr>
              </a:solidFill>
            </a:rPr>
            <a:t>kg </a:t>
          </a:r>
        </a:p>
      </cdr:txBody>
    </cdr:sp>
  </cdr:relSizeAnchor>
  <cdr:relSizeAnchor xmlns:cdr="http://schemas.openxmlformats.org/drawingml/2006/chartDrawing">
    <cdr:from>
      <cdr:x>0.69296</cdr:x>
      <cdr:y>0.21836</cdr:y>
    </cdr:from>
    <cdr:to>
      <cdr:x>0.83423</cdr:x>
      <cdr:y>0.28043</cdr:y>
    </cdr:to>
    <cdr:sp macro="" textlink="">
      <cdr:nvSpPr>
        <cdr:cNvPr id="7" name="Textfeld 22"/>
        <cdr:cNvSpPr txBox="1"/>
      </cdr:nvSpPr>
      <cdr:spPr>
        <a:xfrm xmlns:a="http://schemas.openxmlformats.org/drawingml/2006/main">
          <a:off x="3681602" y="974436"/>
          <a:ext cx="750526" cy="27699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lvl="0"/>
          <a:r>
            <a:rPr lang="de-DE" sz="1200" dirty="0" smtClean="0">
              <a:solidFill>
                <a:prstClr val="white">
                  <a:lumMod val="50000"/>
                </a:prstClr>
              </a:solidFill>
            </a:rPr>
            <a:t>1,500 </a:t>
          </a:r>
          <a:r>
            <a:rPr lang="de-DE" sz="1200" dirty="0">
              <a:solidFill>
                <a:prstClr val="white">
                  <a:lumMod val="50000"/>
                </a:prstClr>
              </a:solidFill>
            </a:rPr>
            <a:t>kg </a:t>
          </a:r>
        </a:p>
      </cdr:txBody>
    </cdr:sp>
  </cdr:relSizeAnchor>
  <cdr:relSizeAnchor xmlns:cdr="http://schemas.openxmlformats.org/drawingml/2006/chartDrawing">
    <cdr:from>
      <cdr:x>0.6826</cdr:x>
      <cdr:y>0.39319</cdr:y>
    </cdr:from>
    <cdr:to>
      <cdr:x>0.85837</cdr:x>
      <cdr:y>0.45526</cdr:y>
    </cdr:to>
    <cdr:sp macro="" textlink="">
      <cdr:nvSpPr>
        <cdr:cNvPr id="8" name="Textfeld 20"/>
        <cdr:cNvSpPr txBox="1"/>
      </cdr:nvSpPr>
      <cdr:spPr>
        <a:xfrm xmlns:a="http://schemas.openxmlformats.org/drawingml/2006/main">
          <a:off x="3626521" y="1754649"/>
          <a:ext cx="93383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200" dirty="0" smtClean="0">
              <a:solidFill>
                <a:schemeClr val="bg1">
                  <a:lumMod val="50000"/>
                </a:schemeClr>
              </a:solidFill>
            </a:rPr>
            <a:t>10,000 kg</a:t>
          </a:r>
          <a:endParaRPr lang="de-DE" sz="1200" dirty="0">
            <a:solidFill>
              <a:schemeClr val="bg1">
                <a:lumMod val="50000"/>
              </a:schemeClr>
            </a:solidFill>
          </a:endParaRPr>
        </a:p>
      </cdr:txBody>
    </cdr:sp>
  </cdr:relSizeAnchor>
  <cdr:relSizeAnchor xmlns:cdr="http://schemas.openxmlformats.org/drawingml/2006/chartDrawing">
    <cdr:from>
      <cdr:x>0.68667</cdr:x>
      <cdr:y>0.45877</cdr:y>
    </cdr:from>
    <cdr:to>
      <cdr:x>0.83687</cdr:x>
      <cdr:y>0.52084</cdr:y>
    </cdr:to>
    <cdr:sp macro="" textlink="">
      <cdr:nvSpPr>
        <cdr:cNvPr id="9" name="Textfeld 21"/>
        <cdr:cNvSpPr txBox="1"/>
      </cdr:nvSpPr>
      <cdr:spPr>
        <a:xfrm xmlns:a="http://schemas.openxmlformats.org/drawingml/2006/main">
          <a:off x="3648162" y="2047289"/>
          <a:ext cx="797976"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DE" sz="1200" dirty="0" smtClean="0">
              <a:solidFill>
                <a:schemeClr val="bg1">
                  <a:lumMod val="50000"/>
                </a:schemeClr>
              </a:solidFill>
            </a:rPr>
            <a:t>20,000 kg</a:t>
          </a:r>
          <a:endParaRPr lang="de-DE" sz="1200" dirty="0">
            <a:solidFill>
              <a:schemeClr val="bg1">
                <a:lumMod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5428"/>
          </a:xfrm>
          <a:prstGeom prst="rect">
            <a:avLst/>
          </a:prstGeom>
        </p:spPr>
        <p:txBody>
          <a:bodyPr vert="horz" lIns="94829" tIns="47414" rIns="94829" bIns="47414" rtlCol="0"/>
          <a:lstStyle>
            <a:lvl1pPr algn="l">
              <a:defRPr sz="1200"/>
            </a:lvl1pPr>
          </a:lstStyle>
          <a:p>
            <a:endParaRPr lang="de-DE" dirty="0"/>
          </a:p>
        </p:txBody>
      </p:sp>
      <p:sp>
        <p:nvSpPr>
          <p:cNvPr id="3" name="Datumsplatzhalter 2"/>
          <p:cNvSpPr>
            <a:spLocks noGrp="1"/>
          </p:cNvSpPr>
          <p:nvPr>
            <p:ph type="dt" idx="1"/>
          </p:nvPr>
        </p:nvSpPr>
        <p:spPr>
          <a:xfrm>
            <a:off x="3850444" y="0"/>
            <a:ext cx="2945659" cy="495428"/>
          </a:xfrm>
          <a:prstGeom prst="rect">
            <a:avLst/>
          </a:prstGeom>
        </p:spPr>
        <p:txBody>
          <a:bodyPr vert="horz" lIns="94829" tIns="47414" rIns="94829" bIns="47414" rtlCol="0"/>
          <a:lstStyle>
            <a:lvl1pPr algn="r">
              <a:defRPr sz="1200"/>
            </a:lvl1pPr>
          </a:lstStyle>
          <a:p>
            <a:fld id="{BBBAD28B-37FE-4C50-B6CE-F99B889E2C42}" type="datetimeFigureOut">
              <a:rPr lang="de-DE" smtClean="0"/>
              <a:pPr/>
              <a:t>16.10.2016</a:t>
            </a:fld>
            <a:endParaRPr lang="de-DE" dirty="0"/>
          </a:p>
        </p:txBody>
      </p:sp>
      <p:sp>
        <p:nvSpPr>
          <p:cNvPr id="4" name="Folienbildplatzhalt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4829" tIns="47414" rIns="94829" bIns="47414" rtlCol="0" anchor="ctr"/>
          <a:lstStyle/>
          <a:p>
            <a:endParaRPr lang="de-DE" dirty="0"/>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4829" tIns="47414" rIns="94829" bIns="47414"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1" y="9378827"/>
            <a:ext cx="2945659" cy="495427"/>
          </a:xfrm>
          <a:prstGeom prst="rect">
            <a:avLst/>
          </a:prstGeom>
        </p:spPr>
        <p:txBody>
          <a:bodyPr vert="horz" lIns="94829" tIns="47414" rIns="94829" bIns="47414"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378827"/>
            <a:ext cx="2945659" cy="495427"/>
          </a:xfrm>
          <a:prstGeom prst="rect">
            <a:avLst/>
          </a:prstGeom>
        </p:spPr>
        <p:txBody>
          <a:bodyPr vert="horz" lIns="94829" tIns="47414" rIns="94829" bIns="47414" rtlCol="0" anchor="b"/>
          <a:lstStyle>
            <a:lvl1pPr algn="r">
              <a:defRPr sz="1200"/>
            </a:lvl1pPr>
          </a:lstStyle>
          <a:p>
            <a:fld id="{3DFC293E-9AD4-4565-9183-286AE3E1DD2C}" type="slidenum">
              <a:rPr lang="de-DE" smtClean="0"/>
              <a:pPr/>
              <a:t>‹Nr.›</a:t>
            </a:fld>
            <a:endParaRPr lang="de-DE" dirty="0"/>
          </a:p>
        </p:txBody>
      </p:sp>
    </p:spTree>
    <p:extLst>
      <p:ext uri="{BB962C8B-B14F-4D97-AF65-F5344CB8AC3E}">
        <p14:creationId xmlns="" xmlns:p14="http://schemas.microsoft.com/office/powerpoint/2010/main" val="165506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FC293E-9AD4-4565-9183-286AE3E1DD2C}" type="slidenum">
              <a:rPr lang="de-DE" smtClean="0"/>
              <a:pPr/>
              <a:t>1</a:t>
            </a:fld>
            <a:endParaRPr lang="de-DE" dirty="0"/>
          </a:p>
        </p:txBody>
      </p:sp>
    </p:spTree>
    <p:extLst>
      <p:ext uri="{BB962C8B-B14F-4D97-AF65-F5344CB8AC3E}">
        <p14:creationId xmlns="" xmlns:p14="http://schemas.microsoft.com/office/powerpoint/2010/main" val="729971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EEC8091-74CE-4399-8778-7930CFBB7846}" type="datetime1">
              <a:rPr lang="de-DE" smtClean="0"/>
              <a:pPr/>
              <a:t>16.10.2016</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321090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FC94A34-28AD-444B-8980-66E1848E0229}" type="datetime1">
              <a:rPr lang="de-DE" smtClean="0"/>
              <a:pPr/>
              <a:t>16.10.2016</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42134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9E63E3A-A1F0-41B0-AB00-BF65A19F978D}" type="datetime1">
              <a:rPr lang="de-DE" smtClean="0"/>
              <a:pPr/>
              <a:t>16.10.2016</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1399803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EF5F23F7-E03E-4770-9DBD-C49909195F8B}" type="datetime1">
              <a:rPr lang="de-DE" smtClean="0"/>
              <a:pPr/>
              <a:t>16.10.2016</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1816699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AFD563AC-5189-46D6-A348-233A0B7B4953}" type="datetime1">
              <a:rPr lang="de-DE" smtClean="0"/>
              <a:pPr/>
              <a:t>16.10.2016</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3025066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2EBA060B-42BC-4039-AE8E-4F70C4943122}" type="datetime1">
              <a:rPr lang="de-DE" smtClean="0"/>
              <a:pPr/>
              <a:t>16.10.2016</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2600648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620E7FA-E962-43D0-A7AD-A4619B747CD3}" type="datetime1">
              <a:rPr lang="de-DE" smtClean="0"/>
              <a:pPr/>
              <a:t>16.10.2016</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126427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AA206741-8E72-43FC-99F3-0BAAE8E8074E}" type="datetime1">
              <a:rPr lang="de-DE" smtClean="0"/>
              <a:pPr/>
              <a:t>16.10.2016</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828427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094477E-07CC-4EB2-8179-C0447DBDB4CA}" type="datetime1">
              <a:rPr lang="de-DE" smtClean="0"/>
              <a:pPr/>
              <a:t>16.10.2016</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405679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20CBD66A-D7CB-4865-AC55-DB50103B4E16}" type="datetime1">
              <a:rPr lang="de-DE" smtClean="0"/>
              <a:pPr/>
              <a:t>16.10.2016</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412999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A39FCD42-CC09-4BEB-A500-A7E92BF2EA26}" type="datetime1">
              <a:rPr lang="de-DE" smtClean="0"/>
              <a:pPr/>
              <a:t>16.10.2016</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146193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AAC8D-F8A1-4813-84E8-5FD15DC6B6EA}" type="datetime1">
              <a:rPr lang="de-DE" smtClean="0"/>
              <a:pPr/>
              <a:t>16.10.2016</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79B1D-1019-4617-9656-BE27DB0C5B9A}" type="slidenum">
              <a:rPr lang="de-DE" smtClean="0"/>
              <a:pPr/>
              <a:t>‹Nr.›</a:t>
            </a:fld>
            <a:endParaRPr lang="de-DE" dirty="0"/>
          </a:p>
        </p:txBody>
      </p:sp>
    </p:spTree>
    <p:extLst>
      <p:ext uri="{BB962C8B-B14F-4D97-AF65-F5344CB8AC3E}">
        <p14:creationId xmlns="" xmlns:p14="http://schemas.microsoft.com/office/powerpoint/2010/main" val="280614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878201" y="370233"/>
            <a:ext cx="5570220" cy="461738"/>
            <a:chOff x="2059542" y="512611"/>
            <a:chExt cx="5570220" cy="461738"/>
          </a:xfrm>
        </p:grpSpPr>
        <p:pic>
          <p:nvPicPr>
            <p:cNvPr id="3" name="Grafik 2" descr="Intertronic Gresser Gmb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Textfeld 5"/>
          <p:cNvSpPr txBox="1"/>
          <p:nvPr/>
        </p:nvSpPr>
        <p:spPr>
          <a:xfrm>
            <a:off x="1011420" y="1018798"/>
            <a:ext cx="7703584" cy="1077218"/>
          </a:xfrm>
          <a:prstGeom prst="rect">
            <a:avLst/>
          </a:prstGeom>
          <a:solidFill>
            <a:schemeClr val="bg2"/>
          </a:solidFill>
          <a:ln>
            <a:solidFill>
              <a:schemeClr val="bg2">
                <a:lumMod val="50000"/>
              </a:schemeClr>
            </a:solidFill>
          </a:ln>
        </p:spPr>
        <p:txBody>
          <a:bodyPr wrap="none" rtlCol="0">
            <a:spAutoFit/>
          </a:bodyPr>
          <a:lstStyle/>
          <a:p>
            <a:pPr algn="ctr"/>
            <a:r>
              <a:rPr lang="en-GB" sz="2400" b="1" dirty="0" smtClean="0"/>
              <a:t>SAF</a:t>
            </a:r>
          </a:p>
          <a:p>
            <a:pPr algn="ctr"/>
            <a:r>
              <a:rPr lang="en-GB" sz="2000" dirty="0" smtClean="0"/>
              <a:t>Internationally patented invention ‘Electricity from the suspension’ (SAF)</a:t>
            </a:r>
          </a:p>
          <a:p>
            <a:pPr algn="ctr"/>
            <a:r>
              <a:rPr lang="en-GB" sz="2000" dirty="0" smtClean="0"/>
              <a:t>by the company INTERTRONIC Gresser GmbH Würzburg / Germany</a:t>
            </a:r>
            <a:endParaRPr lang="en-GB" sz="2000" dirty="0"/>
          </a:p>
        </p:txBody>
      </p:sp>
      <p:sp>
        <p:nvSpPr>
          <p:cNvPr id="8" name="Textfeld 7"/>
          <p:cNvSpPr txBox="1"/>
          <p:nvPr/>
        </p:nvSpPr>
        <p:spPr>
          <a:xfrm>
            <a:off x="1453703" y="3391346"/>
            <a:ext cx="5445017" cy="2831544"/>
          </a:xfrm>
          <a:prstGeom prst="rect">
            <a:avLst/>
          </a:prstGeom>
          <a:noFill/>
        </p:spPr>
        <p:txBody>
          <a:bodyPr wrap="none" rtlCol="0">
            <a:spAutoFit/>
          </a:bodyPr>
          <a:lstStyle/>
          <a:p>
            <a:r>
              <a:rPr lang="de-DE" dirty="0" smtClean="0"/>
              <a:t>1.     </a:t>
            </a:r>
            <a:r>
              <a:rPr lang="en-GB" dirty="0" smtClean="0"/>
              <a:t>Abstract</a:t>
            </a:r>
          </a:p>
          <a:p>
            <a:pPr marL="457200" indent="-457200">
              <a:buAutoNum type="arabicPeriod" startAt="2"/>
            </a:pPr>
            <a:r>
              <a:rPr lang="en-GB" sz="2000" dirty="0" smtClean="0"/>
              <a:t>Physical model </a:t>
            </a:r>
          </a:p>
          <a:p>
            <a:pPr marL="457200" indent="-457200">
              <a:buAutoNum type="arabicPeriod" startAt="2"/>
            </a:pPr>
            <a:r>
              <a:rPr lang="en-GB" sz="2000" dirty="0" smtClean="0"/>
              <a:t>SAF functional principal</a:t>
            </a:r>
          </a:p>
          <a:p>
            <a:r>
              <a:rPr lang="en-GB" sz="2000" dirty="0" smtClean="0"/>
              <a:t>4.    Status of current research</a:t>
            </a:r>
          </a:p>
          <a:p>
            <a:r>
              <a:rPr lang="en-GB" sz="2000" dirty="0" smtClean="0"/>
              <a:t>5.    Targets and methodology</a:t>
            </a:r>
          </a:p>
          <a:p>
            <a:r>
              <a:rPr lang="en-GB" sz="2000" dirty="0" smtClean="0"/>
              <a:t>        5.1 Description of uneven road surface</a:t>
            </a:r>
          </a:p>
          <a:p>
            <a:r>
              <a:rPr lang="en-GB" sz="2000" dirty="0" smtClean="0"/>
              <a:t>        5.2 Numerical simulation of motion behaviour</a:t>
            </a:r>
          </a:p>
          <a:p>
            <a:r>
              <a:rPr lang="en-GB" sz="2000" dirty="0" smtClean="0"/>
              <a:t>6.    Results</a:t>
            </a:r>
          </a:p>
          <a:p>
            <a:r>
              <a:rPr lang="en-GB" sz="2000" dirty="0" smtClean="0"/>
              <a:t>7.    Conclusions</a:t>
            </a:r>
          </a:p>
        </p:txBody>
      </p:sp>
      <p:sp>
        <p:nvSpPr>
          <p:cNvPr id="9" name="Textfeld 8"/>
          <p:cNvSpPr txBox="1"/>
          <p:nvPr/>
        </p:nvSpPr>
        <p:spPr>
          <a:xfrm>
            <a:off x="903359" y="2261319"/>
            <a:ext cx="8878816" cy="400110"/>
          </a:xfrm>
          <a:prstGeom prst="rect">
            <a:avLst/>
          </a:prstGeom>
          <a:noFill/>
        </p:spPr>
        <p:txBody>
          <a:bodyPr wrap="square" rtlCol="0">
            <a:spAutoFit/>
          </a:bodyPr>
          <a:lstStyle/>
          <a:p>
            <a:r>
              <a:rPr lang="en-GB" sz="2000" dirty="0" smtClean="0"/>
              <a:t>Recuperation of electrical energy instead of heat generation in the shock absorbers!</a:t>
            </a:r>
          </a:p>
        </p:txBody>
      </p:sp>
      <p:sp>
        <p:nvSpPr>
          <p:cNvPr id="10" name="Rechteck 9"/>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5" name="Rechteck 4"/>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smtClean="0">
                <a:latin typeface="Calibri" panose="020F0502020204030204" pitchFamily="34" charset="0"/>
                <a:ea typeface="Calibri" panose="020F0502020204030204" pitchFamily="34" charset="0"/>
                <a:cs typeface="Times New Roman" panose="02020603050405020304" pitchFamily="18" charset="0"/>
              </a:rPr>
              <a:t>by </a:t>
            </a:r>
            <a:r>
              <a:rPr lang="de-DE" sz="1200" dirty="0">
                <a:latin typeface="Calibri" panose="020F0502020204030204" pitchFamily="34" charset="0"/>
                <a:ea typeface="Calibri" panose="020F0502020204030204" pitchFamily="34" charset="0"/>
                <a:cs typeface="Times New Roman" panose="02020603050405020304" pitchFamily="18" charset="0"/>
              </a:rPr>
              <a:t>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Gerader Verbinder 10"/>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11"/>
          <p:cNvSpPr>
            <a:spLocks noGrp="1"/>
          </p:cNvSpPr>
          <p:nvPr>
            <p:ph type="sldNum" sz="quarter" idx="12"/>
          </p:nvPr>
        </p:nvSpPr>
        <p:spPr/>
        <p:txBody>
          <a:bodyPr/>
          <a:lstStyle/>
          <a:p>
            <a:fld id="{75E79B1D-1019-4617-9656-BE27DB0C5B9A}" type="slidenum">
              <a:rPr lang="de-DE" smtClean="0"/>
              <a:pPr/>
              <a:t>1</a:t>
            </a:fld>
            <a:endParaRPr lang="de-DE" dirty="0"/>
          </a:p>
        </p:txBody>
      </p:sp>
      <p:sp>
        <p:nvSpPr>
          <p:cNvPr id="13" name="Textfeld 12"/>
          <p:cNvSpPr txBox="1"/>
          <p:nvPr/>
        </p:nvSpPr>
        <p:spPr>
          <a:xfrm>
            <a:off x="903359" y="2683460"/>
            <a:ext cx="7732399" cy="707886"/>
          </a:xfrm>
          <a:prstGeom prst="rect">
            <a:avLst/>
          </a:prstGeom>
          <a:noFill/>
        </p:spPr>
        <p:txBody>
          <a:bodyPr wrap="square" rtlCol="0">
            <a:spAutoFit/>
          </a:bodyPr>
          <a:lstStyle/>
          <a:p>
            <a:r>
              <a:rPr lang="en-GB" sz="2000" dirty="0" smtClean="0"/>
              <a:t>Systematic investigation into the potential of ‘energy yields’ when driving on an uneven road surface. Author: Dr.-Ing. Walter Lachenmeier  </a:t>
            </a:r>
          </a:p>
        </p:txBody>
      </p:sp>
    </p:spTree>
    <p:extLst>
      <p:ext uri="{BB962C8B-B14F-4D97-AF65-F5344CB8AC3E}">
        <p14:creationId xmlns="" xmlns:p14="http://schemas.microsoft.com/office/powerpoint/2010/main" val="369670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97945" y="1737454"/>
            <a:ext cx="5119071" cy="646331"/>
          </a:xfrm>
          <a:prstGeom prst="rect">
            <a:avLst/>
          </a:prstGeom>
          <a:noFill/>
        </p:spPr>
        <p:txBody>
          <a:bodyPr wrap="square" rtlCol="0">
            <a:spAutoFit/>
          </a:bodyPr>
          <a:lstStyle/>
          <a:p>
            <a:r>
              <a:rPr lang="en-GB" dirty="0" smtClean="0"/>
              <a:t>Vertical movement of the wheel, vehicle and driver in a vehicle with conventional suspension</a:t>
            </a:r>
            <a:endParaRPr lang="en-GB" dirty="0"/>
          </a:p>
        </p:txBody>
      </p:sp>
      <p:sp>
        <p:nvSpPr>
          <p:cNvPr id="7" name="Textfeld 6"/>
          <p:cNvSpPr txBox="1"/>
          <p:nvPr/>
        </p:nvSpPr>
        <p:spPr>
          <a:xfrm>
            <a:off x="6448421" y="1737454"/>
            <a:ext cx="5650530" cy="584775"/>
          </a:xfrm>
          <a:prstGeom prst="rect">
            <a:avLst/>
          </a:prstGeom>
          <a:noFill/>
        </p:spPr>
        <p:txBody>
          <a:bodyPr wrap="square" rtlCol="0">
            <a:spAutoFit/>
          </a:bodyPr>
          <a:lstStyle/>
          <a:p>
            <a:r>
              <a:rPr lang="en-GB" dirty="0" smtClean="0"/>
              <a:t>Vertical movement of the wheel with SAF; vehicle at rest</a:t>
            </a:r>
          </a:p>
          <a:p>
            <a:r>
              <a:rPr lang="de-DE" sz="1400" dirty="0" smtClean="0"/>
              <a:t>              </a:t>
            </a:r>
            <a:endParaRPr lang="de-DE" sz="1400" dirty="0"/>
          </a:p>
        </p:txBody>
      </p:sp>
      <p:graphicFrame>
        <p:nvGraphicFramePr>
          <p:cNvPr id="11" name="Diagramm 10"/>
          <p:cNvGraphicFramePr>
            <a:graphicFrameLocks/>
          </p:cNvGraphicFramePr>
          <p:nvPr>
            <p:extLst>
              <p:ext uri="{D42A27DB-BD31-4B8C-83A1-F6EECF244321}">
                <p14:modId xmlns="" xmlns:p14="http://schemas.microsoft.com/office/powerpoint/2010/main" val="1931824116"/>
              </p:ext>
            </p:extLst>
          </p:nvPr>
        </p:nvGraphicFramePr>
        <p:xfrm>
          <a:off x="843817" y="2040290"/>
          <a:ext cx="4450233" cy="3876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p:cNvGraphicFramePr>
            <a:graphicFrameLocks/>
          </p:cNvGraphicFramePr>
          <p:nvPr>
            <p:extLst>
              <p:ext uri="{D42A27DB-BD31-4B8C-83A1-F6EECF244321}">
                <p14:modId xmlns="" xmlns:p14="http://schemas.microsoft.com/office/powerpoint/2010/main" val="960438021"/>
              </p:ext>
            </p:extLst>
          </p:nvPr>
        </p:nvGraphicFramePr>
        <p:xfrm>
          <a:off x="6448421" y="2084486"/>
          <a:ext cx="4477871" cy="3787944"/>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uppieren 12"/>
          <p:cNvGrpSpPr/>
          <p:nvPr/>
        </p:nvGrpSpPr>
        <p:grpSpPr>
          <a:xfrm>
            <a:off x="878201" y="370233"/>
            <a:ext cx="5570220" cy="461738"/>
            <a:chOff x="2059542" y="512611"/>
            <a:chExt cx="5570220" cy="461738"/>
          </a:xfrm>
        </p:grpSpPr>
        <p:pic>
          <p:nvPicPr>
            <p:cNvPr id="14" name="Grafik 13" descr="Intertronic Gresser GmbH"/>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10" name="Rechteck 9"/>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7" name="Rechteck 16"/>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oliennummernplatzhalter 4"/>
          <p:cNvSpPr>
            <a:spLocks noGrp="1"/>
          </p:cNvSpPr>
          <p:nvPr>
            <p:ph type="sldNum" sz="quarter" idx="12"/>
          </p:nvPr>
        </p:nvSpPr>
        <p:spPr/>
        <p:txBody>
          <a:bodyPr/>
          <a:lstStyle/>
          <a:p>
            <a:fld id="{75E79B1D-1019-4617-9656-BE27DB0C5B9A}" type="slidenum">
              <a:rPr lang="de-DE" smtClean="0"/>
              <a:pPr/>
              <a:t>10</a:t>
            </a:fld>
            <a:endParaRPr lang="de-DE" dirty="0"/>
          </a:p>
        </p:txBody>
      </p:sp>
      <p:cxnSp>
        <p:nvCxnSpPr>
          <p:cNvPr id="16" name="Gerader Verbinder 15"/>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878201" y="1018485"/>
            <a:ext cx="1079911" cy="369332"/>
          </a:xfrm>
          <a:prstGeom prst="rect">
            <a:avLst/>
          </a:prstGeom>
          <a:noFill/>
        </p:spPr>
        <p:txBody>
          <a:bodyPr wrap="none" rtlCol="0">
            <a:spAutoFit/>
          </a:bodyPr>
          <a:lstStyle/>
          <a:p>
            <a:r>
              <a:rPr lang="de-DE" dirty="0"/>
              <a:t>6</a:t>
            </a:r>
            <a:r>
              <a:rPr lang="de-DE" dirty="0" smtClean="0"/>
              <a:t>. Results</a:t>
            </a:r>
            <a:endParaRPr lang="de-DE" dirty="0"/>
          </a:p>
        </p:txBody>
      </p:sp>
      <p:sp>
        <p:nvSpPr>
          <p:cNvPr id="6" name="Textfeld 5"/>
          <p:cNvSpPr txBox="1"/>
          <p:nvPr/>
        </p:nvSpPr>
        <p:spPr>
          <a:xfrm rot="16200000">
            <a:off x="144059" y="3596207"/>
            <a:ext cx="1745286" cy="276999"/>
          </a:xfrm>
          <a:prstGeom prst="rect">
            <a:avLst/>
          </a:prstGeom>
          <a:solidFill>
            <a:schemeClr val="bg1"/>
          </a:solidFill>
        </p:spPr>
        <p:txBody>
          <a:bodyPr wrap="none" rtlCol="0">
            <a:spAutoFit/>
          </a:bodyPr>
          <a:lstStyle/>
          <a:p>
            <a:r>
              <a:rPr lang="de-DE" sz="1200" dirty="0" smtClean="0"/>
              <a:t>  </a:t>
            </a:r>
            <a:r>
              <a:rPr lang="de-DE" sz="1200" dirty="0" err="1" smtClean="0">
                <a:solidFill>
                  <a:schemeClr val="bg1">
                    <a:lumMod val="50000"/>
                  </a:schemeClr>
                </a:solidFill>
              </a:rPr>
              <a:t>Vertical</a:t>
            </a:r>
            <a:r>
              <a:rPr lang="de-DE" sz="1200" dirty="0" smtClean="0">
                <a:solidFill>
                  <a:schemeClr val="bg1">
                    <a:lumMod val="50000"/>
                  </a:schemeClr>
                </a:solidFill>
              </a:rPr>
              <a:t> </a:t>
            </a:r>
            <a:r>
              <a:rPr lang="de-DE" sz="1200" dirty="0" err="1" smtClean="0">
                <a:solidFill>
                  <a:schemeClr val="bg1">
                    <a:lumMod val="50000"/>
                  </a:schemeClr>
                </a:solidFill>
              </a:rPr>
              <a:t>deflection</a:t>
            </a:r>
            <a:r>
              <a:rPr lang="de-DE" sz="1200" dirty="0" smtClean="0">
                <a:solidFill>
                  <a:schemeClr val="bg1">
                    <a:lumMod val="50000"/>
                  </a:schemeClr>
                </a:solidFill>
              </a:rPr>
              <a:t> [m]   </a:t>
            </a:r>
            <a:endParaRPr lang="de-DE" sz="1200" dirty="0">
              <a:solidFill>
                <a:schemeClr val="bg1">
                  <a:lumMod val="50000"/>
                </a:schemeClr>
              </a:solidFill>
            </a:endParaRPr>
          </a:p>
        </p:txBody>
      </p:sp>
      <p:sp>
        <p:nvSpPr>
          <p:cNvPr id="18" name="Textfeld 17"/>
          <p:cNvSpPr txBox="1"/>
          <p:nvPr/>
        </p:nvSpPr>
        <p:spPr>
          <a:xfrm>
            <a:off x="2266221" y="5085629"/>
            <a:ext cx="2022733" cy="830997"/>
          </a:xfrm>
          <a:prstGeom prst="rect">
            <a:avLst/>
          </a:prstGeom>
          <a:solidFill>
            <a:schemeClr val="bg1"/>
          </a:solidFill>
        </p:spPr>
        <p:txBody>
          <a:bodyPr wrap="none" rtlCol="0">
            <a:spAutoFit/>
          </a:bodyPr>
          <a:lstStyle/>
          <a:p>
            <a:r>
              <a:rPr lang="de-DE" sz="1200" dirty="0" smtClean="0"/>
              <a:t>Longitudinal </a:t>
            </a:r>
            <a:r>
              <a:rPr lang="de-DE" sz="1200" dirty="0" err="1" smtClean="0"/>
              <a:t>road</a:t>
            </a:r>
            <a:r>
              <a:rPr lang="de-DE" sz="1200" dirty="0" smtClean="0"/>
              <a:t> </a:t>
            </a:r>
            <a:r>
              <a:rPr lang="de-DE" sz="1200" dirty="0" err="1" smtClean="0"/>
              <a:t>profile</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wheel</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vehicle</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driver</a:t>
            </a:r>
            <a:r>
              <a:rPr lang="de-DE" sz="1200" dirty="0" smtClean="0"/>
              <a:t>   </a:t>
            </a:r>
            <a:endParaRPr lang="de-DE" sz="1200" dirty="0"/>
          </a:p>
        </p:txBody>
      </p:sp>
      <p:sp>
        <p:nvSpPr>
          <p:cNvPr id="19" name="Textfeld 18"/>
          <p:cNvSpPr txBox="1"/>
          <p:nvPr/>
        </p:nvSpPr>
        <p:spPr>
          <a:xfrm>
            <a:off x="8016634" y="5077636"/>
            <a:ext cx="2022733" cy="830997"/>
          </a:xfrm>
          <a:prstGeom prst="rect">
            <a:avLst/>
          </a:prstGeom>
          <a:solidFill>
            <a:schemeClr val="bg1"/>
          </a:solidFill>
        </p:spPr>
        <p:txBody>
          <a:bodyPr wrap="none" rtlCol="0">
            <a:spAutoFit/>
          </a:bodyPr>
          <a:lstStyle/>
          <a:p>
            <a:r>
              <a:rPr lang="de-DE" sz="1200" dirty="0" smtClean="0"/>
              <a:t>Longitudinal </a:t>
            </a:r>
            <a:r>
              <a:rPr lang="de-DE" sz="1200" dirty="0" err="1" smtClean="0"/>
              <a:t>road</a:t>
            </a:r>
            <a:r>
              <a:rPr lang="de-DE" sz="1200" dirty="0" smtClean="0"/>
              <a:t> </a:t>
            </a:r>
            <a:r>
              <a:rPr lang="de-DE" sz="1200" dirty="0" err="1" smtClean="0"/>
              <a:t>profile</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wheel</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vehicle</a:t>
            </a:r>
            <a:endParaRPr lang="de-DE" sz="1200" dirty="0" smtClean="0"/>
          </a:p>
          <a:p>
            <a:r>
              <a:rPr lang="de-DE" sz="1200" dirty="0" err="1" smtClean="0"/>
              <a:t>Vertical</a:t>
            </a:r>
            <a:r>
              <a:rPr lang="de-DE" sz="1200" dirty="0" smtClean="0"/>
              <a:t> </a:t>
            </a:r>
            <a:r>
              <a:rPr lang="de-DE" sz="1200" dirty="0" err="1" smtClean="0"/>
              <a:t>deflection</a:t>
            </a:r>
            <a:r>
              <a:rPr lang="de-DE" sz="1200" dirty="0" smtClean="0"/>
              <a:t> </a:t>
            </a:r>
            <a:r>
              <a:rPr lang="de-DE" sz="1200" dirty="0" err="1" smtClean="0"/>
              <a:t>of</a:t>
            </a:r>
            <a:r>
              <a:rPr lang="de-DE" sz="1200" dirty="0" smtClean="0"/>
              <a:t> </a:t>
            </a:r>
            <a:r>
              <a:rPr lang="de-DE" sz="1200" dirty="0" err="1" smtClean="0"/>
              <a:t>driver</a:t>
            </a:r>
            <a:r>
              <a:rPr lang="de-DE" sz="1200" dirty="0" smtClean="0"/>
              <a:t>   </a:t>
            </a:r>
            <a:endParaRPr lang="de-DE" sz="1200" dirty="0"/>
          </a:p>
        </p:txBody>
      </p:sp>
      <p:sp>
        <p:nvSpPr>
          <p:cNvPr id="20" name="Textfeld 19"/>
          <p:cNvSpPr txBox="1"/>
          <p:nvPr/>
        </p:nvSpPr>
        <p:spPr>
          <a:xfrm rot="16200000">
            <a:off x="5659839" y="3596207"/>
            <a:ext cx="1745286" cy="276999"/>
          </a:xfrm>
          <a:prstGeom prst="rect">
            <a:avLst/>
          </a:prstGeom>
          <a:noFill/>
        </p:spPr>
        <p:txBody>
          <a:bodyPr wrap="none" rtlCol="0">
            <a:spAutoFit/>
          </a:bodyPr>
          <a:lstStyle/>
          <a:p>
            <a:r>
              <a:rPr lang="de-DE" sz="1200" dirty="0" smtClean="0"/>
              <a:t>  </a:t>
            </a:r>
            <a:r>
              <a:rPr lang="de-DE" sz="1200" dirty="0" err="1" smtClean="0">
                <a:solidFill>
                  <a:schemeClr val="bg1">
                    <a:lumMod val="50000"/>
                  </a:schemeClr>
                </a:solidFill>
              </a:rPr>
              <a:t>Vertical</a:t>
            </a:r>
            <a:r>
              <a:rPr lang="de-DE" sz="1200" dirty="0" smtClean="0">
                <a:solidFill>
                  <a:schemeClr val="bg1">
                    <a:lumMod val="50000"/>
                  </a:schemeClr>
                </a:solidFill>
              </a:rPr>
              <a:t> </a:t>
            </a:r>
            <a:r>
              <a:rPr lang="de-DE" sz="1200" dirty="0" err="1" smtClean="0">
                <a:solidFill>
                  <a:schemeClr val="bg1">
                    <a:lumMod val="50000"/>
                  </a:schemeClr>
                </a:solidFill>
              </a:rPr>
              <a:t>deflection</a:t>
            </a:r>
            <a:r>
              <a:rPr lang="de-DE" sz="1200" dirty="0" smtClean="0">
                <a:solidFill>
                  <a:schemeClr val="bg1">
                    <a:lumMod val="50000"/>
                  </a:schemeClr>
                </a:solidFill>
              </a:rPr>
              <a:t> [m]   </a:t>
            </a:r>
            <a:endParaRPr lang="de-DE" sz="1200" dirty="0">
              <a:solidFill>
                <a:schemeClr val="bg1">
                  <a:lumMod val="50000"/>
                </a:schemeClr>
              </a:solidFill>
            </a:endParaRPr>
          </a:p>
        </p:txBody>
      </p:sp>
      <p:sp>
        <p:nvSpPr>
          <p:cNvPr id="21" name="Textfeld 20"/>
          <p:cNvSpPr txBox="1"/>
          <p:nvPr/>
        </p:nvSpPr>
        <p:spPr>
          <a:xfrm>
            <a:off x="8400124" y="4705200"/>
            <a:ext cx="893258" cy="276999"/>
          </a:xfrm>
          <a:prstGeom prst="rect">
            <a:avLst/>
          </a:prstGeom>
          <a:solidFill>
            <a:schemeClr val="bg1"/>
          </a:solidFill>
        </p:spPr>
        <p:txBody>
          <a:bodyPr wrap="none" rtlCol="0">
            <a:spAutoFit/>
          </a:bodyPr>
          <a:lstStyle/>
          <a:p>
            <a:r>
              <a:rPr lang="de-DE" sz="1200" dirty="0" smtClean="0">
                <a:solidFill>
                  <a:schemeClr val="bg1">
                    <a:lumMod val="50000"/>
                  </a:schemeClr>
                </a:solidFill>
              </a:rPr>
              <a:t>  Path [m]   </a:t>
            </a:r>
            <a:endParaRPr lang="de-DE" sz="1200" dirty="0">
              <a:solidFill>
                <a:schemeClr val="bg1">
                  <a:lumMod val="50000"/>
                </a:schemeClr>
              </a:solidFill>
            </a:endParaRPr>
          </a:p>
        </p:txBody>
      </p:sp>
      <p:sp>
        <p:nvSpPr>
          <p:cNvPr id="22" name="Textfeld 21"/>
          <p:cNvSpPr txBox="1"/>
          <p:nvPr/>
        </p:nvSpPr>
        <p:spPr>
          <a:xfrm>
            <a:off x="2924791" y="4705237"/>
            <a:ext cx="857992" cy="276999"/>
          </a:xfrm>
          <a:prstGeom prst="rect">
            <a:avLst/>
          </a:prstGeom>
          <a:solidFill>
            <a:schemeClr val="bg1"/>
          </a:solidFill>
        </p:spPr>
        <p:txBody>
          <a:bodyPr wrap="none" rtlCol="0">
            <a:spAutoFit/>
          </a:bodyPr>
          <a:lstStyle/>
          <a:p>
            <a:r>
              <a:rPr lang="de-DE" sz="1200" dirty="0" smtClean="0">
                <a:solidFill>
                  <a:schemeClr val="bg1">
                    <a:lumMod val="50000"/>
                  </a:schemeClr>
                </a:solidFill>
              </a:rPr>
              <a:t> Path [m]   </a:t>
            </a:r>
            <a:endParaRPr lang="de-DE" sz="1200" dirty="0">
              <a:solidFill>
                <a:schemeClr val="bg1">
                  <a:lumMod val="50000"/>
                </a:schemeClr>
              </a:solidFill>
            </a:endParaRPr>
          </a:p>
        </p:txBody>
      </p:sp>
    </p:spTree>
    <p:extLst>
      <p:ext uri="{BB962C8B-B14F-4D97-AF65-F5344CB8AC3E}">
        <p14:creationId xmlns="" xmlns:p14="http://schemas.microsoft.com/office/powerpoint/2010/main" val="135227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878201" y="1293692"/>
            <a:ext cx="7674858" cy="369332"/>
          </a:xfrm>
          <a:prstGeom prst="rect">
            <a:avLst/>
          </a:prstGeom>
          <a:noFill/>
        </p:spPr>
        <p:txBody>
          <a:bodyPr wrap="none" rtlCol="0">
            <a:spAutoFit/>
          </a:bodyPr>
          <a:lstStyle/>
          <a:p>
            <a:r>
              <a:rPr lang="en-GB" dirty="0" smtClean="0"/>
              <a:t>Recuperable energy/100 km depending on the road profile (longitudinal profile)</a:t>
            </a:r>
            <a:endParaRPr lang="en-GB" dirty="0"/>
          </a:p>
        </p:txBody>
      </p:sp>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5" name="Foliennummernplatzhalter 4"/>
          <p:cNvSpPr>
            <a:spLocks noGrp="1"/>
          </p:cNvSpPr>
          <p:nvPr>
            <p:ph type="sldNum" sz="quarter" idx="12"/>
          </p:nvPr>
        </p:nvSpPr>
        <p:spPr>
          <a:xfrm>
            <a:off x="8558240" y="6352493"/>
            <a:ext cx="2743200" cy="365125"/>
          </a:xfrm>
        </p:spPr>
        <p:txBody>
          <a:bodyPr/>
          <a:lstStyle/>
          <a:p>
            <a:fld id="{75E79B1D-1019-4617-9656-BE27DB0C5B9A}" type="slidenum">
              <a:rPr lang="de-DE" smtClean="0"/>
              <a:pPr/>
              <a:t>11</a:t>
            </a:fld>
            <a:endParaRPr lang="de-DE" dirty="0"/>
          </a:p>
        </p:txBody>
      </p:sp>
      <p:sp>
        <p:nvSpPr>
          <p:cNvPr id="38" name="Rechteck 37"/>
          <p:cNvSpPr/>
          <p:nvPr/>
        </p:nvSpPr>
        <p:spPr>
          <a:xfrm>
            <a:off x="4959670" y="6400411"/>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41" name="Gerader Verbinder 40"/>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uppieren 15"/>
          <p:cNvGrpSpPr/>
          <p:nvPr/>
        </p:nvGrpSpPr>
        <p:grpSpPr>
          <a:xfrm>
            <a:off x="6261494" y="1863071"/>
            <a:ext cx="5317822" cy="4390678"/>
            <a:chOff x="5949859" y="2036665"/>
            <a:chExt cx="5317822" cy="4211044"/>
          </a:xfrm>
        </p:grpSpPr>
        <p:grpSp>
          <p:nvGrpSpPr>
            <p:cNvPr id="52" name="Gruppieren 51"/>
            <p:cNvGrpSpPr/>
            <p:nvPr/>
          </p:nvGrpSpPr>
          <p:grpSpPr>
            <a:xfrm>
              <a:off x="5949859" y="2453260"/>
              <a:ext cx="5206398" cy="3794449"/>
              <a:chOff x="5972651" y="1926884"/>
              <a:chExt cx="5206398" cy="3794449"/>
            </a:xfrm>
          </p:grpSpPr>
          <p:graphicFrame>
            <p:nvGraphicFramePr>
              <p:cNvPr id="53" name="Diagramm 52"/>
              <p:cNvGraphicFramePr>
                <a:graphicFrameLocks/>
              </p:cNvGraphicFramePr>
              <p:nvPr>
                <p:extLst>
                  <p:ext uri="{D42A27DB-BD31-4B8C-83A1-F6EECF244321}">
                    <p14:modId xmlns="" xmlns:p14="http://schemas.microsoft.com/office/powerpoint/2010/main" val="813417106"/>
                  </p:ext>
                </p:extLst>
              </p:nvPr>
            </p:nvGraphicFramePr>
            <p:xfrm>
              <a:off x="5972651" y="1926884"/>
              <a:ext cx="5206398" cy="3794449"/>
            </p:xfrm>
            <a:graphic>
              <a:graphicData uri="http://schemas.openxmlformats.org/drawingml/2006/chart">
                <c:chart xmlns:c="http://schemas.openxmlformats.org/drawingml/2006/chart" xmlns:r="http://schemas.openxmlformats.org/officeDocument/2006/relationships" r:id="rId3"/>
              </a:graphicData>
            </a:graphic>
          </p:graphicFrame>
          <p:sp>
            <p:nvSpPr>
              <p:cNvPr id="54" name="Textfeld 53"/>
              <p:cNvSpPr txBox="1"/>
              <p:nvPr/>
            </p:nvSpPr>
            <p:spPr>
              <a:xfrm>
                <a:off x="6642000" y="2050666"/>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a:t>
                </a:r>
                <a:endParaRPr lang="de-DE" sz="1200" dirty="0">
                  <a:solidFill>
                    <a:srgbClr val="00B050"/>
                  </a:solidFill>
                </a:endParaRPr>
              </a:p>
            </p:txBody>
          </p:sp>
          <p:sp>
            <p:nvSpPr>
              <p:cNvPr id="55" name="Textfeld 54"/>
              <p:cNvSpPr txBox="1"/>
              <p:nvPr/>
            </p:nvSpPr>
            <p:spPr>
              <a:xfrm>
                <a:off x="7001905" y="2510573"/>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6 cm</a:t>
                </a:r>
                <a:r>
                  <a:rPr lang="de-DE" sz="1200" baseline="30000" dirty="0" smtClean="0">
                    <a:solidFill>
                      <a:srgbClr val="00B050"/>
                    </a:solidFill>
                  </a:rPr>
                  <a:t>3</a:t>
                </a:r>
                <a:endParaRPr lang="de-DE" sz="1200" dirty="0">
                  <a:solidFill>
                    <a:srgbClr val="00B050"/>
                  </a:solidFill>
                </a:endParaRPr>
              </a:p>
            </p:txBody>
          </p:sp>
          <p:sp>
            <p:nvSpPr>
              <p:cNvPr id="56" name="Textfeld 55"/>
              <p:cNvSpPr txBox="1"/>
              <p:nvPr/>
            </p:nvSpPr>
            <p:spPr>
              <a:xfrm>
                <a:off x="8442000" y="2051236"/>
                <a:ext cx="1051057" cy="289178"/>
              </a:xfrm>
              <a:prstGeom prst="rect">
                <a:avLst/>
              </a:prstGeom>
              <a:noFill/>
              <a:ln w="28575">
                <a:solidFill>
                  <a:srgbClr val="00B050"/>
                </a:solidFill>
              </a:ln>
            </p:spPr>
            <p:txBody>
              <a:bodyPr wrap="none" rtlCol="0">
                <a:spAutoFit/>
              </a:bodyPr>
              <a:lstStyle/>
              <a:p>
                <a:r>
                  <a:rPr lang="de-DE" sz="1200" dirty="0" smtClean="0">
                    <a:solidFill>
                      <a:srgbClr val="00B050"/>
                    </a:solidFill>
                  </a:rPr>
                  <a:t>AUN = 25 cm</a:t>
                </a:r>
                <a:r>
                  <a:rPr lang="de-DE" sz="1200" baseline="30000" dirty="0" smtClean="0">
                    <a:solidFill>
                      <a:srgbClr val="00B050"/>
                    </a:solidFill>
                  </a:rPr>
                  <a:t>3</a:t>
                </a:r>
                <a:endParaRPr lang="de-DE" sz="1200" dirty="0">
                  <a:solidFill>
                    <a:srgbClr val="00B050"/>
                  </a:solidFill>
                </a:endParaRPr>
              </a:p>
            </p:txBody>
          </p:sp>
          <p:cxnSp>
            <p:nvCxnSpPr>
              <p:cNvPr id="57" name="Gerader Verbinder 56"/>
              <p:cNvCxnSpPr/>
              <p:nvPr/>
            </p:nvCxnSpPr>
            <p:spPr>
              <a:xfrm>
                <a:off x="6642000" y="2297706"/>
                <a:ext cx="0" cy="23173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a:off x="7003332" y="2787572"/>
                <a:ext cx="0" cy="195308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8442000" y="2340415"/>
                <a:ext cx="0" cy="240024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 name="Gruppieren 14"/>
            <p:cNvGrpSpPr/>
            <p:nvPr/>
          </p:nvGrpSpPr>
          <p:grpSpPr>
            <a:xfrm>
              <a:off x="6057613" y="2036665"/>
              <a:ext cx="5210068" cy="3692026"/>
              <a:chOff x="6057613" y="2036665"/>
              <a:chExt cx="5210068" cy="3692026"/>
            </a:xfrm>
          </p:grpSpPr>
          <p:sp>
            <p:nvSpPr>
              <p:cNvPr id="35" name="Textfeld 34"/>
              <p:cNvSpPr txBox="1"/>
              <p:nvPr/>
            </p:nvSpPr>
            <p:spPr>
              <a:xfrm>
                <a:off x="6501558" y="2036665"/>
                <a:ext cx="4766123" cy="501814"/>
              </a:xfrm>
              <a:prstGeom prst="rect">
                <a:avLst/>
              </a:prstGeom>
              <a:noFill/>
            </p:spPr>
            <p:txBody>
              <a:bodyPr wrap="square" rtlCol="0">
                <a:spAutoFit/>
              </a:bodyPr>
              <a:lstStyle/>
              <a:p>
                <a:pPr algn="ctr"/>
                <a:r>
                  <a:rPr lang="de-DE" sz="1400" dirty="0" smtClean="0">
                    <a:solidFill>
                      <a:schemeClr val="bg1">
                        <a:lumMod val="50000"/>
                      </a:schemeClr>
                    </a:solidFill>
                  </a:rPr>
                  <a:t>SAF </a:t>
                </a:r>
                <a:r>
                  <a:rPr lang="de-DE" sz="1400" dirty="0" err="1" smtClean="0">
                    <a:solidFill>
                      <a:schemeClr val="bg1">
                        <a:lumMod val="50000"/>
                      </a:schemeClr>
                    </a:solidFill>
                  </a:rPr>
                  <a:t>Energy</a:t>
                </a:r>
                <a:r>
                  <a:rPr lang="de-DE" sz="1400" dirty="0" smtClean="0">
                    <a:solidFill>
                      <a:schemeClr val="bg1">
                        <a:lumMod val="50000"/>
                      </a:schemeClr>
                    </a:solidFill>
                  </a:rPr>
                  <a:t> </a:t>
                </a:r>
                <a:r>
                  <a:rPr lang="de-DE" sz="1400" dirty="0" err="1">
                    <a:solidFill>
                      <a:schemeClr val="bg1">
                        <a:lumMod val="50000"/>
                      </a:schemeClr>
                    </a:solidFill>
                  </a:rPr>
                  <a:t>y</a:t>
                </a:r>
                <a:r>
                  <a:rPr lang="de-DE" sz="1400" dirty="0" err="1" smtClean="0">
                    <a:solidFill>
                      <a:schemeClr val="bg1">
                        <a:lumMod val="50000"/>
                      </a:schemeClr>
                    </a:solidFill>
                  </a:rPr>
                  <a:t>ield</a:t>
                </a:r>
                <a:r>
                  <a:rPr lang="de-DE" sz="1400" dirty="0" smtClean="0">
                    <a:solidFill>
                      <a:schemeClr val="bg1">
                        <a:lumMod val="50000"/>
                      </a:schemeClr>
                    </a:solidFill>
                  </a:rPr>
                  <a:t> </a:t>
                </a:r>
                <a:r>
                  <a:rPr lang="de-DE" sz="1400" dirty="0" err="1" smtClean="0">
                    <a:solidFill>
                      <a:schemeClr val="bg1">
                        <a:lumMod val="50000"/>
                      </a:schemeClr>
                    </a:solidFill>
                  </a:rPr>
                  <a:t>with</a:t>
                </a:r>
                <a:r>
                  <a:rPr lang="de-DE" sz="1400" dirty="0" smtClean="0">
                    <a:solidFill>
                      <a:schemeClr val="bg1">
                        <a:lumMod val="50000"/>
                      </a:schemeClr>
                    </a:solidFill>
                  </a:rPr>
                  <a:t> an </a:t>
                </a:r>
                <a:r>
                  <a:rPr lang="de-DE" sz="1400" dirty="0" err="1" smtClean="0">
                    <a:solidFill>
                      <a:schemeClr val="bg1">
                        <a:lumMod val="50000"/>
                      </a:schemeClr>
                    </a:solidFill>
                  </a:rPr>
                  <a:t>average</a:t>
                </a:r>
                <a:r>
                  <a:rPr lang="de-DE" sz="1400" dirty="0" smtClean="0">
                    <a:solidFill>
                      <a:schemeClr val="bg1">
                        <a:lumMod val="50000"/>
                      </a:schemeClr>
                    </a:solidFill>
                  </a:rPr>
                  <a:t> </a:t>
                </a:r>
                <a:r>
                  <a:rPr lang="de-DE" sz="1400" dirty="0" err="1" smtClean="0">
                    <a:solidFill>
                      <a:schemeClr val="bg1">
                        <a:lumMod val="50000"/>
                      </a:schemeClr>
                    </a:solidFill>
                  </a:rPr>
                  <a:t>effiency</a:t>
                </a:r>
                <a:r>
                  <a:rPr lang="de-DE" sz="1400" dirty="0" smtClean="0">
                    <a:solidFill>
                      <a:schemeClr val="bg1">
                        <a:lumMod val="50000"/>
                      </a:schemeClr>
                    </a:solidFill>
                  </a:rPr>
                  <a:t> </a:t>
                </a:r>
                <a:r>
                  <a:rPr lang="de-DE" sz="1400" dirty="0" err="1" smtClean="0">
                    <a:solidFill>
                      <a:schemeClr val="bg1">
                        <a:lumMod val="50000"/>
                      </a:schemeClr>
                    </a:solidFill>
                  </a:rPr>
                  <a:t>of</a:t>
                </a:r>
                <a:r>
                  <a:rPr lang="de-DE" sz="1400" dirty="0" smtClean="0">
                    <a:solidFill>
                      <a:schemeClr val="bg1">
                        <a:lumMod val="50000"/>
                      </a:schemeClr>
                    </a:solidFill>
                  </a:rPr>
                  <a:t> 60 % (40 % </a:t>
                </a:r>
                <a:r>
                  <a:rPr lang="de-DE" sz="1400" dirty="0" err="1" smtClean="0">
                    <a:solidFill>
                      <a:schemeClr val="bg1">
                        <a:lumMod val="50000"/>
                      </a:schemeClr>
                    </a:solidFill>
                  </a:rPr>
                  <a:t>losses</a:t>
                </a:r>
                <a:r>
                  <a:rPr lang="de-DE" sz="1400" dirty="0" smtClean="0">
                    <a:solidFill>
                      <a:schemeClr val="bg1">
                        <a:lumMod val="50000"/>
                      </a:schemeClr>
                    </a:solidFill>
                  </a:rPr>
                  <a:t>) v = 50 km/h</a:t>
                </a:r>
                <a:endParaRPr lang="de-DE" sz="1400" dirty="0">
                  <a:solidFill>
                    <a:schemeClr val="bg1">
                      <a:lumMod val="50000"/>
                    </a:schemeClr>
                  </a:solidFill>
                </a:endParaRPr>
              </a:p>
            </p:txBody>
          </p:sp>
          <p:grpSp>
            <p:nvGrpSpPr>
              <p:cNvPr id="12" name="Gruppieren 11"/>
              <p:cNvGrpSpPr/>
              <p:nvPr/>
            </p:nvGrpSpPr>
            <p:grpSpPr>
              <a:xfrm>
                <a:off x="8485372" y="2986824"/>
                <a:ext cx="2599974" cy="708779"/>
                <a:chOff x="6021044" y="155299"/>
                <a:chExt cx="2599974" cy="708779"/>
              </a:xfrm>
            </p:grpSpPr>
            <p:sp>
              <p:nvSpPr>
                <p:cNvPr id="8" name="Rechteck 7"/>
                <p:cNvSpPr/>
                <p:nvPr/>
              </p:nvSpPr>
              <p:spPr>
                <a:xfrm>
                  <a:off x="6021044" y="178374"/>
                  <a:ext cx="2386948" cy="563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p:cNvSpPr txBox="1"/>
                <p:nvPr/>
              </p:nvSpPr>
              <p:spPr>
                <a:xfrm>
                  <a:off x="6054104" y="155299"/>
                  <a:ext cx="1700776" cy="267681"/>
                </a:xfrm>
                <a:prstGeom prst="rect">
                  <a:avLst/>
                </a:prstGeom>
                <a:noFill/>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 </a:t>
                  </a:r>
                  <a:r>
                    <a:rPr lang="de-DE" sz="1200" dirty="0" smtClean="0">
                      <a:solidFill>
                        <a:srgbClr val="00B050"/>
                      </a:solidFill>
                    </a:rPr>
                    <a:t>:   New </a:t>
                  </a:r>
                  <a:r>
                    <a:rPr lang="de-DE" sz="1200" dirty="0" err="1" smtClean="0">
                      <a:solidFill>
                        <a:srgbClr val="00B050"/>
                      </a:solidFill>
                    </a:rPr>
                    <a:t>road</a:t>
                  </a:r>
                  <a:endParaRPr lang="de-DE" sz="1200" dirty="0" smtClean="0">
                    <a:solidFill>
                      <a:srgbClr val="00B050"/>
                    </a:solidFill>
                  </a:endParaRPr>
                </a:p>
              </p:txBody>
            </p:sp>
            <p:sp>
              <p:nvSpPr>
                <p:cNvPr id="65" name="Textfeld 64"/>
                <p:cNvSpPr txBox="1"/>
                <p:nvPr/>
              </p:nvSpPr>
              <p:spPr>
                <a:xfrm>
                  <a:off x="6041915" y="372726"/>
                  <a:ext cx="1735862" cy="267681"/>
                </a:xfrm>
                <a:prstGeom prst="rect">
                  <a:avLst/>
                </a:prstGeom>
                <a:noFill/>
              </p:spPr>
              <p:txBody>
                <a:bodyPr wrap="none" rtlCol="0">
                  <a:spAutoFit/>
                </a:bodyPr>
                <a:lstStyle/>
                <a:p>
                  <a:pPr lvl="0"/>
                  <a:r>
                    <a:rPr lang="de-DE" sz="1200" dirty="0">
                      <a:solidFill>
                        <a:srgbClr val="00B050"/>
                      </a:solidFill>
                    </a:rPr>
                    <a:t>AUN = 6 cm</a:t>
                  </a:r>
                  <a:r>
                    <a:rPr lang="de-DE" sz="1200" baseline="30000" dirty="0">
                      <a:solidFill>
                        <a:srgbClr val="00B050"/>
                      </a:solidFill>
                    </a:rPr>
                    <a:t>3 </a:t>
                  </a:r>
                  <a:r>
                    <a:rPr lang="de-DE" sz="1200" dirty="0">
                      <a:solidFill>
                        <a:srgbClr val="00B050"/>
                      </a:solidFill>
                    </a:rPr>
                    <a:t>:   Rural </a:t>
                  </a:r>
                  <a:r>
                    <a:rPr lang="de-DE" sz="1200" dirty="0" err="1" smtClean="0">
                      <a:solidFill>
                        <a:srgbClr val="00B050"/>
                      </a:solidFill>
                    </a:rPr>
                    <a:t>road</a:t>
                  </a:r>
                  <a:endParaRPr lang="de-DE" sz="1200" dirty="0">
                    <a:solidFill>
                      <a:srgbClr val="00B050"/>
                    </a:solidFill>
                  </a:endParaRPr>
                </a:p>
              </p:txBody>
            </p:sp>
            <p:sp>
              <p:nvSpPr>
                <p:cNvPr id="66" name="Textfeld 65"/>
                <p:cNvSpPr txBox="1"/>
                <p:nvPr/>
              </p:nvSpPr>
              <p:spPr>
                <a:xfrm>
                  <a:off x="6038943" y="587079"/>
                  <a:ext cx="2582075" cy="276999"/>
                </a:xfrm>
                <a:prstGeom prst="rect">
                  <a:avLst/>
                </a:prstGeom>
                <a:noFill/>
              </p:spPr>
              <p:txBody>
                <a:bodyPr wrap="square" rtlCol="0">
                  <a:spAutoFit/>
                </a:bodyPr>
                <a:lstStyle/>
                <a:p>
                  <a:pPr lvl="0"/>
                  <a:r>
                    <a:rPr lang="de-DE" sz="1200" dirty="0">
                      <a:solidFill>
                        <a:srgbClr val="00B050"/>
                      </a:solidFill>
                    </a:rPr>
                    <a:t>AUN = 25 cm</a:t>
                  </a:r>
                  <a:r>
                    <a:rPr lang="de-DE" sz="1200" baseline="30000" dirty="0">
                      <a:solidFill>
                        <a:srgbClr val="00B050"/>
                      </a:solidFill>
                    </a:rPr>
                    <a:t>3 </a:t>
                  </a:r>
                  <a:r>
                    <a:rPr lang="de-DE" sz="1200" dirty="0">
                      <a:solidFill>
                        <a:srgbClr val="00B050"/>
                      </a:solidFill>
                    </a:rPr>
                    <a:t>: Bad </a:t>
                  </a:r>
                  <a:r>
                    <a:rPr lang="de-DE" sz="1200" dirty="0" err="1" smtClean="0">
                      <a:solidFill>
                        <a:srgbClr val="00B050"/>
                      </a:solidFill>
                    </a:rPr>
                    <a:t>quality</a:t>
                  </a:r>
                  <a:r>
                    <a:rPr lang="de-DE" sz="1200" dirty="0" smtClean="0">
                      <a:solidFill>
                        <a:srgbClr val="00B050"/>
                      </a:solidFill>
                    </a:rPr>
                    <a:t> rural </a:t>
                  </a:r>
                  <a:r>
                    <a:rPr lang="de-DE" sz="1200" dirty="0" err="1">
                      <a:solidFill>
                        <a:srgbClr val="00B050"/>
                      </a:solidFill>
                    </a:rPr>
                    <a:t>road</a:t>
                  </a:r>
                  <a:endParaRPr lang="de-DE" sz="1200" dirty="0">
                    <a:solidFill>
                      <a:srgbClr val="00B050"/>
                    </a:solidFill>
                  </a:endParaRPr>
                </a:p>
              </p:txBody>
            </p:sp>
          </p:grpSp>
          <p:sp>
            <p:nvSpPr>
              <p:cNvPr id="67" name="Textfeld 66"/>
              <p:cNvSpPr txBox="1"/>
              <p:nvPr/>
            </p:nvSpPr>
            <p:spPr>
              <a:xfrm>
                <a:off x="6275293" y="5451692"/>
                <a:ext cx="4810053" cy="276999"/>
              </a:xfrm>
              <a:prstGeom prst="rect">
                <a:avLst/>
              </a:prstGeom>
              <a:solidFill>
                <a:schemeClr val="bg1"/>
              </a:solidFill>
            </p:spPr>
            <p:txBody>
              <a:bodyPr wrap="square" rtlCol="0">
                <a:spAutoFit/>
              </a:bodyPr>
              <a:lstStyle/>
              <a:p>
                <a:pPr algn="ctr"/>
                <a:r>
                  <a:rPr lang="de-DE" sz="1200" dirty="0" smtClean="0">
                    <a:solidFill>
                      <a:schemeClr val="bg1">
                        <a:lumMod val="50000"/>
                      </a:schemeClr>
                    </a:solidFill>
                  </a:rPr>
                  <a:t>General </a:t>
                </a:r>
                <a:r>
                  <a:rPr lang="de-DE" sz="1200" dirty="0" err="1" smtClean="0">
                    <a:solidFill>
                      <a:schemeClr val="bg1">
                        <a:lumMod val="50000"/>
                      </a:schemeClr>
                    </a:solidFill>
                  </a:rPr>
                  <a:t>uneven</a:t>
                </a:r>
                <a:r>
                  <a:rPr lang="de-DE" sz="1200" dirty="0" smtClean="0">
                    <a:solidFill>
                      <a:schemeClr val="bg1">
                        <a:lumMod val="50000"/>
                      </a:schemeClr>
                    </a:solidFill>
                  </a:rPr>
                  <a:t> </a:t>
                </a:r>
                <a:r>
                  <a:rPr lang="de-DE" sz="1200" dirty="0" err="1" smtClean="0">
                    <a:solidFill>
                      <a:schemeClr val="bg1">
                        <a:lumMod val="50000"/>
                      </a:schemeClr>
                    </a:solidFill>
                  </a:rPr>
                  <a:t>surface</a:t>
                </a:r>
                <a:r>
                  <a:rPr lang="de-DE" sz="1200" dirty="0" smtClean="0">
                    <a:solidFill>
                      <a:schemeClr val="bg1">
                        <a:lumMod val="50000"/>
                      </a:schemeClr>
                    </a:solidFill>
                  </a:rPr>
                  <a:t> </a:t>
                </a:r>
                <a:r>
                  <a:rPr lang="de-DE" sz="1200" dirty="0" err="1" smtClean="0">
                    <a:solidFill>
                      <a:schemeClr val="bg1">
                        <a:lumMod val="50000"/>
                      </a:schemeClr>
                    </a:solidFill>
                  </a:rPr>
                  <a:t>of</a:t>
                </a:r>
                <a:r>
                  <a:rPr lang="de-DE" sz="1200" dirty="0" smtClean="0">
                    <a:solidFill>
                      <a:schemeClr val="bg1">
                        <a:lumMod val="50000"/>
                      </a:schemeClr>
                    </a:solidFill>
                  </a:rPr>
                  <a:t> </a:t>
                </a:r>
                <a:r>
                  <a:rPr lang="de-DE" sz="1200" dirty="0" err="1" smtClean="0">
                    <a:solidFill>
                      <a:schemeClr val="bg1">
                        <a:lumMod val="50000"/>
                      </a:schemeClr>
                    </a:solidFill>
                  </a:rPr>
                  <a:t>the</a:t>
                </a:r>
                <a:r>
                  <a:rPr lang="de-DE" sz="1200" dirty="0" smtClean="0">
                    <a:solidFill>
                      <a:schemeClr val="bg1">
                        <a:lumMod val="50000"/>
                      </a:schemeClr>
                    </a:solidFill>
                  </a:rPr>
                  <a:t> longitudinal </a:t>
                </a:r>
                <a:r>
                  <a:rPr lang="de-DE" sz="1200" dirty="0" err="1" smtClean="0">
                    <a:solidFill>
                      <a:schemeClr val="bg1">
                        <a:lumMod val="50000"/>
                      </a:schemeClr>
                    </a:solidFill>
                  </a:rPr>
                  <a:t>road</a:t>
                </a:r>
                <a:r>
                  <a:rPr lang="de-DE" sz="1200" dirty="0" smtClean="0">
                    <a:solidFill>
                      <a:schemeClr val="bg1">
                        <a:lumMod val="50000"/>
                      </a:schemeClr>
                    </a:solidFill>
                  </a:rPr>
                  <a:t> </a:t>
                </a:r>
                <a:r>
                  <a:rPr lang="de-DE" sz="1200" dirty="0" err="1" smtClean="0">
                    <a:solidFill>
                      <a:schemeClr val="bg1">
                        <a:lumMod val="50000"/>
                      </a:schemeClr>
                    </a:solidFill>
                  </a:rPr>
                  <a:t>profile</a:t>
                </a:r>
                <a:r>
                  <a:rPr lang="de-DE" sz="1200" dirty="0" smtClean="0">
                    <a:solidFill>
                      <a:schemeClr val="bg1">
                        <a:lumMod val="50000"/>
                      </a:schemeClr>
                    </a:solidFill>
                  </a:rPr>
                  <a:t>:  AUN </a:t>
                </a:r>
                <a:r>
                  <a:rPr lang="de-DE" sz="1200" dirty="0" err="1" smtClean="0">
                    <a:solidFill>
                      <a:schemeClr val="bg1">
                        <a:lumMod val="50000"/>
                      </a:schemeClr>
                    </a:solidFill>
                  </a:rPr>
                  <a:t>value</a:t>
                </a:r>
                <a:r>
                  <a:rPr lang="de-DE" sz="1200" dirty="0" smtClean="0">
                    <a:solidFill>
                      <a:schemeClr val="bg1">
                        <a:lumMod val="50000"/>
                      </a:schemeClr>
                    </a:solidFill>
                  </a:rPr>
                  <a:t> [cm³]</a:t>
                </a:r>
                <a:endParaRPr lang="de-DE" sz="1200" dirty="0">
                  <a:solidFill>
                    <a:schemeClr val="bg1">
                      <a:lumMod val="50000"/>
                    </a:schemeClr>
                  </a:solidFill>
                </a:endParaRPr>
              </a:p>
            </p:txBody>
          </p:sp>
          <p:sp>
            <p:nvSpPr>
              <p:cNvPr id="69" name="Textfeld 68"/>
              <p:cNvSpPr txBox="1"/>
              <p:nvPr/>
            </p:nvSpPr>
            <p:spPr>
              <a:xfrm rot="16200000">
                <a:off x="5221966" y="3751017"/>
                <a:ext cx="1932904" cy="261610"/>
              </a:xfrm>
              <a:prstGeom prst="rect">
                <a:avLst/>
              </a:prstGeom>
              <a:solidFill>
                <a:schemeClr val="bg1"/>
              </a:solidFill>
            </p:spPr>
            <p:txBody>
              <a:bodyPr wrap="square" rtlCol="0">
                <a:spAutoFit/>
              </a:bodyPr>
              <a:lstStyle/>
              <a:p>
                <a:pPr algn="ctr"/>
                <a:r>
                  <a:rPr lang="de-DE" sz="1100" dirty="0" err="1" smtClean="0">
                    <a:solidFill>
                      <a:schemeClr val="bg1">
                        <a:lumMod val="50000"/>
                      </a:schemeClr>
                    </a:solidFill>
                  </a:rPr>
                  <a:t>Energy</a:t>
                </a:r>
                <a:r>
                  <a:rPr lang="de-DE" sz="1100" dirty="0" smtClean="0">
                    <a:solidFill>
                      <a:schemeClr val="bg1">
                        <a:lumMod val="50000"/>
                      </a:schemeClr>
                    </a:solidFill>
                  </a:rPr>
                  <a:t> [kWh/100 km]</a:t>
                </a:r>
                <a:endParaRPr lang="de-DE" sz="1100" dirty="0">
                  <a:solidFill>
                    <a:schemeClr val="bg1">
                      <a:lumMod val="50000"/>
                    </a:schemeClr>
                  </a:solidFill>
                </a:endParaRPr>
              </a:p>
            </p:txBody>
          </p:sp>
        </p:grpSp>
      </p:grpSp>
      <p:grpSp>
        <p:nvGrpSpPr>
          <p:cNvPr id="14" name="Gruppieren 13"/>
          <p:cNvGrpSpPr/>
          <p:nvPr/>
        </p:nvGrpSpPr>
        <p:grpSpPr>
          <a:xfrm>
            <a:off x="532365" y="1817483"/>
            <a:ext cx="5524076" cy="4617768"/>
            <a:chOff x="318497" y="1893191"/>
            <a:chExt cx="5524076" cy="4617768"/>
          </a:xfrm>
        </p:grpSpPr>
        <p:grpSp>
          <p:nvGrpSpPr>
            <p:cNvPr id="34" name="Gruppieren 33"/>
            <p:cNvGrpSpPr/>
            <p:nvPr/>
          </p:nvGrpSpPr>
          <p:grpSpPr>
            <a:xfrm>
              <a:off x="318497" y="1893191"/>
              <a:ext cx="5524076" cy="4617768"/>
              <a:chOff x="333967" y="1390854"/>
              <a:chExt cx="5524076" cy="4617768"/>
            </a:xfrm>
          </p:grpSpPr>
          <p:grpSp>
            <p:nvGrpSpPr>
              <p:cNvPr id="40" name="Gruppieren 39"/>
              <p:cNvGrpSpPr/>
              <p:nvPr/>
            </p:nvGrpSpPr>
            <p:grpSpPr>
              <a:xfrm>
                <a:off x="1129661" y="2087735"/>
                <a:ext cx="972510" cy="2527271"/>
                <a:chOff x="878201" y="2848755"/>
                <a:chExt cx="972510" cy="2527271"/>
              </a:xfrm>
            </p:grpSpPr>
            <p:cxnSp>
              <p:nvCxnSpPr>
                <p:cNvPr id="50" name="Gerader Verbinder 49"/>
                <p:cNvCxnSpPr/>
                <p:nvPr/>
              </p:nvCxnSpPr>
              <p:spPr>
                <a:xfrm flipH="1">
                  <a:off x="878201" y="3070930"/>
                  <a:ext cx="2" cy="230509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878201" y="2848755"/>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1 cm</a:t>
                  </a:r>
                  <a:r>
                    <a:rPr lang="de-DE" sz="1200" baseline="30000" dirty="0" smtClean="0">
                      <a:solidFill>
                        <a:srgbClr val="00B050"/>
                      </a:solidFill>
                    </a:rPr>
                    <a:t>3</a:t>
                  </a:r>
                  <a:endParaRPr lang="de-DE" sz="1200" dirty="0">
                    <a:solidFill>
                      <a:srgbClr val="00B050"/>
                    </a:solidFill>
                  </a:endParaRPr>
                </a:p>
              </p:txBody>
            </p:sp>
          </p:grpSp>
          <p:grpSp>
            <p:nvGrpSpPr>
              <p:cNvPr id="42" name="Gruppieren 41"/>
              <p:cNvGrpSpPr/>
              <p:nvPr/>
            </p:nvGrpSpPr>
            <p:grpSpPr>
              <a:xfrm>
                <a:off x="1552434" y="2535232"/>
                <a:ext cx="972511" cy="2165733"/>
                <a:chOff x="1195843" y="3206471"/>
                <a:chExt cx="972511" cy="2165733"/>
              </a:xfrm>
            </p:grpSpPr>
            <p:cxnSp>
              <p:nvCxnSpPr>
                <p:cNvPr id="48" name="Gerader Verbinder 47"/>
                <p:cNvCxnSpPr/>
                <p:nvPr/>
              </p:nvCxnSpPr>
              <p:spPr>
                <a:xfrm flipH="1">
                  <a:off x="1195843" y="3448545"/>
                  <a:ext cx="0" cy="192365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1195844" y="3206471"/>
                  <a:ext cx="972510"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6 cm</a:t>
                  </a:r>
                  <a:r>
                    <a:rPr lang="de-DE" sz="1200" baseline="30000" dirty="0" smtClean="0">
                      <a:solidFill>
                        <a:srgbClr val="00B050"/>
                      </a:solidFill>
                    </a:rPr>
                    <a:t>3</a:t>
                  </a:r>
                  <a:endParaRPr lang="de-DE" sz="1200" dirty="0">
                    <a:solidFill>
                      <a:srgbClr val="00B050"/>
                    </a:solidFill>
                  </a:endParaRPr>
                </a:p>
              </p:txBody>
            </p:sp>
          </p:grpSp>
          <p:grpSp>
            <p:nvGrpSpPr>
              <p:cNvPr id="43" name="Gruppieren 42"/>
              <p:cNvGrpSpPr/>
              <p:nvPr/>
            </p:nvGrpSpPr>
            <p:grpSpPr>
              <a:xfrm>
                <a:off x="2989396" y="2118165"/>
                <a:ext cx="1051057" cy="2582800"/>
                <a:chOff x="2028815" y="5666310"/>
                <a:chExt cx="1051057" cy="2582800"/>
              </a:xfrm>
            </p:grpSpPr>
            <p:cxnSp>
              <p:nvCxnSpPr>
                <p:cNvPr id="46" name="Gerader Verbinder 45"/>
                <p:cNvCxnSpPr/>
                <p:nvPr/>
              </p:nvCxnSpPr>
              <p:spPr>
                <a:xfrm>
                  <a:off x="2028815" y="5943309"/>
                  <a:ext cx="0" cy="230580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2028815" y="5666310"/>
                  <a:ext cx="1051057" cy="276999"/>
                </a:xfrm>
                <a:prstGeom prst="rect">
                  <a:avLst/>
                </a:prstGeom>
                <a:solidFill>
                  <a:schemeClr val="bg1"/>
                </a:solidFill>
                <a:ln w="28575">
                  <a:solidFill>
                    <a:srgbClr val="00B050"/>
                  </a:solidFill>
                </a:ln>
              </p:spPr>
              <p:txBody>
                <a:bodyPr wrap="none" rtlCol="0">
                  <a:spAutoFit/>
                </a:bodyPr>
                <a:lstStyle/>
                <a:p>
                  <a:r>
                    <a:rPr lang="de-DE" sz="1200" dirty="0" smtClean="0">
                      <a:solidFill>
                        <a:srgbClr val="00B050"/>
                      </a:solidFill>
                    </a:rPr>
                    <a:t>AUN = 25 cm</a:t>
                  </a:r>
                  <a:r>
                    <a:rPr lang="de-DE" sz="1200" baseline="30000" dirty="0" smtClean="0">
                      <a:solidFill>
                        <a:srgbClr val="00B050"/>
                      </a:solidFill>
                    </a:rPr>
                    <a:t>3</a:t>
                  </a:r>
                  <a:endParaRPr lang="de-DE" sz="1200" dirty="0">
                    <a:solidFill>
                      <a:srgbClr val="00B050"/>
                    </a:solidFill>
                  </a:endParaRPr>
                </a:p>
              </p:txBody>
            </p:sp>
          </p:grpSp>
          <p:graphicFrame>
            <p:nvGraphicFramePr>
              <p:cNvPr id="44" name="Diagramm 43"/>
              <p:cNvGraphicFramePr>
                <a:graphicFrameLocks/>
              </p:cNvGraphicFramePr>
              <p:nvPr>
                <p:extLst>
                  <p:ext uri="{D42A27DB-BD31-4B8C-83A1-F6EECF244321}">
                    <p14:modId xmlns="" xmlns:p14="http://schemas.microsoft.com/office/powerpoint/2010/main" val="3998030636"/>
                  </p:ext>
                </p:extLst>
              </p:nvPr>
            </p:nvGraphicFramePr>
            <p:xfrm>
              <a:off x="333967" y="1390854"/>
              <a:ext cx="5524076" cy="4617768"/>
            </p:xfrm>
            <a:graphic>
              <a:graphicData uri="http://schemas.openxmlformats.org/drawingml/2006/chart">
                <c:chart xmlns:c="http://schemas.openxmlformats.org/drawingml/2006/chart" xmlns:r="http://schemas.openxmlformats.org/officeDocument/2006/relationships" r:id="rId4"/>
              </a:graphicData>
            </a:graphic>
          </p:graphicFrame>
        </p:grpSp>
        <p:sp>
          <p:nvSpPr>
            <p:cNvPr id="2" name="Textfeld 1"/>
            <p:cNvSpPr txBox="1"/>
            <p:nvPr/>
          </p:nvSpPr>
          <p:spPr>
            <a:xfrm>
              <a:off x="1075249" y="1938779"/>
              <a:ext cx="4498257" cy="523220"/>
            </a:xfrm>
            <a:prstGeom prst="rect">
              <a:avLst/>
            </a:prstGeom>
            <a:noFill/>
          </p:spPr>
          <p:txBody>
            <a:bodyPr wrap="square" rtlCol="0">
              <a:spAutoFit/>
            </a:bodyPr>
            <a:lstStyle/>
            <a:p>
              <a:pPr algn="ctr"/>
              <a:r>
                <a:rPr lang="de-DE" sz="1400" dirty="0" smtClean="0">
                  <a:solidFill>
                    <a:schemeClr val="bg1">
                      <a:lumMod val="50000"/>
                    </a:schemeClr>
                  </a:solidFill>
                </a:rPr>
                <a:t>SAF </a:t>
              </a:r>
              <a:r>
                <a:rPr lang="de-DE" sz="1400" dirty="0" err="1" smtClean="0">
                  <a:solidFill>
                    <a:schemeClr val="bg1">
                      <a:lumMod val="50000"/>
                    </a:schemeClr>
                  </a:solidFill>
                </a:rPr>
                <a:t>Energy</a:t>
              </a:r>
              <a:r>
                <a:rPr lang="de-DE" sz="1400" dirty="0" smtClean="0">
                  <a:solidFill>
                    <a:schemeClr val="bg1">
                      <a:lumMod val="50000"/>
                    </a:schemeClr>
                  </a:solidFill>
                </a:rPr>
                <a:t> </a:t>
              </a:r>
              <a:r>
                <a:rPr lang="de-DE" sz="1400" dirty="0" err="1" smtClean="0">
                  <a:solidFill>
                    <a:schemeClr val="bg1">
                      <a:lumMod val="50000"/>
                    </a:schemeClr>
                  </a:solidFill>
                </a:rPr>
                <a:t>yield</a:t>
              </a:r>
              <a:r>
                <a:rPr lang="de-DE" sz="1400" dirty="0" smtClean="0">
                  <a:solidFill>
                    <a:schemeClr val="bg1">
                      <a:lumMod val="50000"/>
                    </a:schemeClr>
                  </a:solidFill>
                </a:rPr>
                <a:t> </a:t>
              </a:r>
              <a:r>
                <a:rPr lang="de-DE" sz="1400" dirty="0" err="1" smtClean="0">
                  <a:solidFill>
                    <a:schemeClr val="bg1">
                      <a:lumMod val="50000"/>
                    </a:schemeClr>
                  </a:solidFill>
                </a:rPr>
                <a:t>with</a:t>
              </a:r>
              <a:r>
                <a:rPr lang="de-DE" sz="1400" dirty="0" smtClean="0">
                  <a:solidFill>
                    <a:schemeClr val="bg1">
                      <a:lumMod val="50000"/>
                    </a:schemeClr>
                  </a:solidFill>
                </a:rPr>
                <a:t> 100 % </a:t>
              </a:r>
              <a:r>
                <a:rPr lang="de-DE" sz="1400" dirty="0" err="1" smtClean="0">
                  <a:solidFill>
                    <a:schemeClr val="bg1">
                      <a:lumMod val="50000"/>
                    </a:schemeClr>
                  </a:solidFill>
                </a:rPr>
                <a:t>theoretical</a:t>
              </a:r>
              <a:r>
                <a:rPr lang="de-DE" sz="1400" dirty="0">
                  <a:solidFill>
                    <a:schemeClr val="bg1">
                      <a:lumMod val="50000"/>
                    </a:schemeClr>
                  </a:solidFill>
                </a:rPr>
                <a:t> </a:t>
              </a:r>
              <a:r>
                <a:rPr lang="de-DE" sz="1400" dirty="0" err="1" smtClean="0">
                  <a:solidFill>
                    <a:schemeClr val="bg1">
                      <a:lumMod val="50000"/>
                    </a:schemeClr>
                  </a:solidFill>
                </a:rPr>
                <a:t>effiency</a:t>
              </a:r>
              <a:r>
                <a:rPr lang="de-DE" sz="1400" dirty="0" smtClean="0">
                  <a:solidFill>
                    <a:schemeClr val="bg1">
                      <a:lumMod val="50000"/>
                    </a:schemeClr>
                  </a:solidFill>
                </a:rPr>
                <a:t> (</a:t>
              </a:r>
              <a:r>
                <a:rPr lang="de-DE" sz="1400" dirty="0" err="1" smtClean="0">
                  <a:solidFill>
                    <a:schemeClr val="bg1">
                      <a:lumMod val="50000"/>
                    </a:schemeClr>
                  </a:solidFill>
                </a:rPr>
                <a:t>no</a:t>
              </a:r>
              <a:r>
                <a:rPr lang="de-DE" sz="1400" dirty="0" smtClean="0">
                  <a:solidFill>
                    <a:schemeClr val="bg1">
                      <a:lumMod val="50000"/>
                    </a:schemeClr>
                  </a:solidFill>
                </a:rPr>
                <a:t> </a:t>
              </a:r>
              <a:r>
                <a:rPr lang="de-DE" sz="1400" dirty="0" err="1" smtClean="0">
                  <a:solidFill>
                    <a:schemeClr val="bg1">
                      <a:lumMod val="50000"/>
                    </a:schemeClr>
                  </a:solidFill>
                </a:rPr>
                <a:t>losses</a:t>
              </a:r>
              <a:r>
                <a:rPr lang="de-DE" sz="1400" dirty="0" smtClean="0">
                  <a:solidFill>
                    <a:schemeClr val="bg1">
                      <a:lumMod val="50000"/>
                    </a:schemeClr>
                  </a:solidFill>
                </a:rPr>
                <a:t>) v = 50 km/h</a:t>
              </a:r>
              <a:endParaRPr lang="de-DE" sz="1400" dirty="0">
                <a:solidFill>
                  <a:schemeClr val="bg1">
                    <a:lumMod val="50000"/>
                  </a:schemeClr>
                </a:solidFill>
              </a:endParaRPr>
            </a:p>
          </p:txBody>
        </p:sp>
        <p:sp>
          <p:nvSpPr>
            <p:cNvPr id="68" name="Textfeld 67"/>
            <p:cNvSpPr txBox="1"/>
            <p:nvPr/>
          </p:nvSpPr>
          <p:spPr>
            <a:xfrm rot="16200000">
              <a:off x="-255119" y="3731843"/>
              <a:ext cx="1932904" cy="261610"/>
            </a:xfrm>
            <a:prstGeom prst="rect">
              <a:avLst/>
            </a:prstGeom>
            <a:noFill/>
          </p:spPr>
          <p:txBody>
            <a:bodyPr wrap="square" rtlCol="0">
              <a:spAutoFit/>
            </a:bodyPr>
            <a:lstStyle/>
            <a:p>
              <a:pPr algn="ctr"/>
              <a:r>
                <a:rPr lang="de-DE" sz="1100" dirty="0" err="1" smtClean="0">
                  <a:solidFill>
                    <a:schemeClr val="bg1">
                      <a:lumMod val="50000"/>
                    </a:schemeClr>
                  </a:solidFill>
                </a:rPr>
                <a:t>Energy</a:t>
              </a:r>
              <a:r>
                <a:rPr lang="de-DE" sz="1100" dirty="0" smtClean="0">
                  <a:solidFill>
                    <a:schemeClr val="bg1">
                      <a:lumMod val="50000"/>
                    </a:schemeClr>
                  </a:solidFill>
                </a:rPr>
                <a:t> [kWh/100 km]</a:t>
              </a:r>
              <a:endParaRPr lang="de-DE" sz="1100" dirty="0">
                <a:solidFill>
                  <a:schemeClr val="bg1">
                    <a:lumMod val="50000"/>
                  </a:schemeClr>
                </a:solidFill>
              </a:endParaRPr>
            </a:p>
          </p:txBody>
        </p:sp>
        <p:sp>
          <p:nvSpPr>
            <p:cNvPr id="70" name="Textfeld 69"/>
            <p:cNvSpPr txBox="1"/>
            <p:nvPr/>
          </p:nvSpPr>
          <p:spPr>
            <a:xfrm>
              <a:off x="901154" y="5445376"/>
              <a:ext cx="4846448" cy="276999"/>
            </a:xfrm>
            <a:prstGeom prst="rect">
              <a:avLst/>
            </a:prstGeom>
            <a:solidFill>
              <a:schemeClr val="bg1"/>
            </a:solidFill>
          </p:spPr>
          <p:txBody>
            <a:bodyPr wrap="square" rtlCol="0">
              <a:spAutoFit/>
            </a:bodyPr>
            <a:lstStyle/>
            <a:p>
              <a:pPr algn="ctr"/>
              <a:r>
                <a:rPr lang="de-DE" sz="1200" dirty="0" smtClean="0">
                  <a:solidFill>
                    <a:schemeClr val="bg1">
                      <a:lumMod val="50000"/>
                    </a:schemeClr>
                  </a:solidFill>
                </a:rPr>
                <a:t>General </a:t>
              </a:r>
              <a:r>
                <a:rPr lang="de-DE" sz="1200" dirty="0" err="1" smtClean="0">
                  <a:solidFill>
                    <a:schemeClr val="bg1">
                      <a:lumMod val="50000"/>
                    </a:schemeClr>
                  </a:solidFill>
                </a:rPr>
                <a:t>uneven</a:t>
              </a:r>
              <a:r>
                <a:rPr lang="de-DE" sz="1200" dirty="0" smtClean="0">
                  <a:solidFill>
                    <a:schemeClr val="bg1">
                      <a:lumMod val="50000"/>
                    </a:schemeClr>
                  </a:solidFill>
                </a:rPr>
                <a:t> </a:t>
              </a:r>
              <a:r>
                <a:rPr lang="de-DE" sz="1200" dirty="0" err="1" smtClean="0">
                  <a:solidFill>
                    <a:schemeClr val="bg1">
                      <a:lumMod val="50000"/>
                    </a:schemeClr>
                  </a:solidFill>
                </a:rPr>
                <a:t>surface</a:t>
              </a:r>
              <a:r>
                <a:rPr lang="de-DE" sz="1200" dirty="0" smtClean="0">
                  <a:solidFill>
                    <a:schemeClr val="bg1">
                      <a:lumMod val="50000"/>
                    </a:schemeClr>
                  </a:solidFill>
                </a:rPr>
                <a:t> </a:t>
              </a:r>
              <a:r>
                <a:rPr lang="de-DE" sz="1200" dirty="0" err="1" smtClean="0">
                  <a:solidFill>
                    <a:schemeClr val="bg1">
                      <a:lumMod val="50000"/>
                    </a:schemeClr>
                  </a:solidFill>
                </a:rPr>
                <a:t>of</a:t>
              </a:r>
              <a:r>
                <a:rPr lang="de-DE" sz="1200" dirty="0" smtClean="0">
                  <a:solidFill>
                    <a:schemeClr val="bg1">
                      <a:lumMod val="50000"/>
                    </a:schemeClr>
                  </a:solidFill>
                </a:rPr>
                <a:t> </a:t>
              </a:r>
              <a:r>
                <a:rPr lang="de-DE" sz="1200" dirty="0" err="1" smtClean="0">
                  <a:solidFill>
                    <a:schemeClr val="bg1">
                      <a:lumMod val="50000"/>
                    </a:schemeClr>
                  </a:solidFill>
                </a:rPr>
                <a:t>the</a:t>
              </a:r>
              <a:r>
                <a:rPr lang="de-DE" sz="1200" dirty="0" smtClean="0">
                  <a:solidFill>
                    <a:schemeClr val="bg1">
                      <a:lumMod val="50000"/>
                    </a:schemeClr>
                  </a:solidFill>
                </a:rPr>
                <a:t> longitudinal </a:t>
              </a:r>
              <a:r>
                <a:rPr lang="de-DE" sz="1200" dirty="0" err="1" smtClean="0">
                  <a:solidFill>
                    <a:schemeClr val="bg1">
                      <a:lumMod val="50000"/>
                    </a:schemeClr>
                  </a:solidFill>
                </a:rPr>
                <a:t>road</a:t>
              </a:r>
              <a:r>
                <a:rPr lang="de-DE" sz="1200" dirty="0" smtClean="0">
                  <a:solidFill>
                    <a:schemeClr val="bg1">
                      <a:lumMod val="50000"/>
                    </a:schemeClr>
                  </a:solidFill>
                </a:rPr>
                <a:t> </a:t>
              </a:r>
              <a:r>
                <a:rPr lang="de-DE" sz="1200" dirty="0" err="1" smtClean="0">
                  <a:solidFill>
                    <a:schemeClr val="bg1">
                      <a:lumMod val="50000"/>
                    </a:schemeClr>
                  </a:solidFill>
                </a:rPr>
                <a:t>profile</a:t>
              </a:r>
              <a:r>
                <a:rPr lang="de-DE" sz="1200" dirty="0" smtClean="0">
                  <a:solidFill>
                    <a:schemeClr val="bg1">
                      <a:lumMod val="50000"/>
                    </a:schemeClr>
                  </a:solidFill>
                </a:rPr>
                <a:t>:  AUN </a:t>
              </a:r>
              <a:r>
                <a:rPr lang="de-DE" sz="1200" dirty="0" err="1" smtClean="0">
                  <a:solidFill>
                    <a:schemeClr val="bg1">
                      <a:lumMod val="50000"/>
                    </a:schemeClr>
                  </a:solidFill>
                </a:rPr>
                <a:t>value</a:t>
              </a:r>
              <a:r>
                <a:rPr lang="de-DE" sz="1200" dirty="0" smtClean="0">
                  <a:solidFill>
                    <a:schemeClr val="bg1">
                      <a:lumMod val="50000"/>
                    </a:schemeClr>
                  </a:solidFill>
                </a:rPr>
                <a:t> [cm³]</a:t>
              </a:r>
              <a:endParaRPr lang="de-DE" sz="1200" dirty="0">
                <a:solidFill>
                  <a:schemeClr val="bg1">
                    <a:lumMod val="50000"/>
                  </a:schemeClr>
                </a:solidFill>
              </a:endParaRPr>
            </a:p>
          </p:txBody>
        </p:sp>
      </p:grpSp>
      <p:sp>
        <p:nvSpPr>
          <p:cNvPr id="45" name="Textfeld 24"/>
          <p:cNvSpPr txBox="1"/>
          <p:nvPr/>
        </p:nvSpPr>
        <p:spPr>
          <a:xfrm>
            <a:off x="1163836" y="5750534"/>
            <a:ext cx="864339" cy="261610"/>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lang="de-DE" dirty="0">
                <a:solidFill>
                  <a:prstClr val="white">
                    <a:lumMod val="50000"/>
                  </a:prstClr>
                </a:solidFill>
              </a:rPr>
              <a:t>Total </a:t>
            </a:r>
            <a:r>
              <a:rPr lang="de-DE" dirty="0" err="1">
                <a:solidFill>
                  <a:prstClr val="white">
                    <a:lumMod val="50000"/>
                  </a:prstClr>
                </a:solidFill>
              </a:rPr>
              <a:t>mass</a:t>
            </a:r>
            <a:r>
              <a:rPr lang="de-DE" dirty="0" smtClean="0">
                <a:solidFill>
                  <a:prstClr val="white">
                    <a:lumMod val="50000"/>
                  </a:prstClr>
                </a:solidFill>
              </a:rPr>
              <a:t>: </a:t>
            </a:r>
            <a:endParaRPr lang="de-DE" dirty="0">
              <a:solidFill>
                <a:prstClr val="white">
                  <a:lumMod val="50000"/>
                </a:prstClr>
              </a:solidFill>
            </a:endParaRPr>
          </a:p>
        </p:txBody>
      </p:sp>
      <p:sp>
        <p:nvSpPr>
          <p:cNvPr id="60" name="Textfeld 24"/>
          <p:cNvSpPr txBox="1"/>
          <p:nvPr/>
        </p:nvSpPr>
        <p:spPr>
          <a:xfrm>
            <a:off x="6619759" y="5788476"/>
            <a:ext cx="864339" cy="261610"/>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lang="de-DE" dirty="0">
                <a:solidFill>
                  <a:prstClr val="white">
                    <a:lumMod val="50000"/>
                  </a:prstClr>
                </a:solidFill>
              </a:rPr>
              <a:t>Total </a:t>
            </a:r>
            <a:r>
              <a:rPr lang="de-DE" dirty="0" err="1">
                <a:solidFill>
                  <a:prstClr val="white">
                    <a:lumMod val="50000"/>
                  </a:prstClr>
                </a:solidFill>
              </a:rPr>
              <a:t>mass</a:t>
            </a:r>
            <a:r>
              <a:rPr lang="de-DE" dirty="0" smtClean="0">
                <a:solidFill>
                  <a:prstClr val="white">
                    <a:lumMod val="50000"/>
                  </a:prstClr>
                </a:solidFill>
              </a:rPr>
              <a:t>: </a:t>
            </a:r>
            <a:endParaRPr lang="de-DE" dirty="0">
              <a:solidFill>
                <a:prstClr val="white">
                  <a:lumMod val="50000"/>
                </a:prstClr>
              </a:solidFill>
            </a:endParaRPr>
          </a:p>
        </p:txBody>
      </p:sp>
    </p:spTree>
    <p:extLst>
      <p:ext uri="{BB962C8B-B14F-4D97-AF65-F5344CB8AC3E}">
        <p14:creationId xmlns="" xmlns:p14="http://schemas.microsoft.com/office/powerpoint/2010/main" val="260412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1216124" y="5963501"/>
            <a:ext cx="9381543" cy="307777"/>
          </a:xfrm>
          <a:prstGeom prst="rect">
            <a:avLst/>
          </a:prstGeom>
          <a:noFill/>
        </p:spPr>
        <p:txBody>
          <a:bodyPr wrap="none" rtlCol="0">
            <a:spAutoFit/>
          </a:bodyPr>
          <a:lstStyle/>
          <a:p>
            <a:r>
              <a:rPr lang="en-GB" sz="1400" dirty="0" smtClean="0"/>
              <a:t> Table of numerical values for the diagram: SAF energy yield [kWh/100 km] depending on the road profile (longitudinal profile</a:t>
            </a:r>
            <a:r>
              <a:rPr lang="de-DE" sz="1400" dirty="0" smtClean="0"/>
              <a:t>)</a:t>
            </a:r>
            <a:endParaRPr lang="de-DE" sz="1400" dirty="0"/>
          </a:p>
        </p:txBody>
      </p:sp>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33" name="Rechteck 3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Gerader Verbinder 33"/>
          <p:cNvCxnSpPr/>
          <p:nvPr/>
        </p:nvCxnSpPr>
        <p:spPr>
          <a:xfrm flipV="1">
            <a:off x="1115022" y="6273103"/>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12</a:t>
            </a:fld>
            <a:endParaRPr lang="de-DE" dirty="0"/>
          </a:p>
        </p:txBody>
      </p:sp>
      <p:pic>
        <p:nvPicPr>
          <p:cNvPr id="8" name="Grafik 7"/>
          <p:cNvPicPr>
            <a:picLocks noChangeAspect="1"/>
          </p:cNvPicPr>
          <p:nvPr/>
        </p:nvPicPr>
        <p:blipFill>
          <a:blip r:embed="rId3" cstate="print"/>
          <a:stretch>
            <a:fillRect/>
          </a:stretch>
        </p:blipFill>
        <p:spPr>
          <a:xfrm>
            <a:off x="1381121" y="1149011"/>
            <a:ext cx="6008740" cy="4731244"/>
          </a:xfrm>
          <a:prstGeom prst="rect">
            <a:avLst/>
          </a:prstGeom>
        </p:spPr>
      </p:pic>
    </p:spTree>
    <p:extLst>
      <p:ext uri="{BB962C8B-B14F-4D97-AF65-F5344CB8AC3E}">
        <p14:creationId xmlns="" xmlns:p14="http://schemas.microsoft.com/office/powerpoint/2010/main" val="1174989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878201" y="1453867"/>
            <a:ext cx="8908208" cy="369332"/>
          </a:xfrm>
          <a:prstGeom prst="rect">
            <a:avLst/>
          </a:prstGeom>
          <a:noFill/>
        </p:spPr>
        <p:txBody>
          <a:bodyPr wrap="none" rtlCol="0">
            <a:spAutoFit/>
          </a:bodyPr>
          <a:lstStyle/>
          <a:p>
            <a:r>
              <a:rPr lang="en-GB" dirty="0" smtClean="0"/>
              <a:t>Recuperable electrical output depending on the speed of the vehicle; road profile: rural road </a:t>
            </a:r>
            <a:endParaRPr lang="en-GB" dirty="0"/>
          </a:p>
        </p:txBody>
      </p:sp>
      <p:grpSp>
        <p:nvGrpSpPr>
          <p:cNvPr id="11" name="Gruppieren 10"/>
          <p:cNvGrpSpPr/>
          <p:nvPr/>
        </p:nvGrpSpPr>
        <p:grpSpPr>
          <a:xfrm>
            <a:off x="878201" y="370233"/>
            <a:ext cx="5570220" cy="461738"/>
            <a:chOff x="2059542" y="512611"/>
            <a:chExt cx="5570220" cy="461738"/>
          </a:xfrm>
        </p:grpSpPr>
        <p:pic>
          <p:nvPicPr>
            <p:cNvPr id="12" name="Grafik 11"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14" name="Rechteck 13"/>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6" name="Rechteck 15"/>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12"/>
          </p:nvPr>
        </p:nvSpPr>
        <p:spPr/>
        <p:txBody>
          <a:bodyPr/>
          <a:lstStyle/>
          <a:p>
            <a:fld id="{75E79B1D-1019-4617-9656-BE27DB0C5B9A}" type="slidenum">
              <a:rPr lang="de-DE" smtClean="0"/>
              <a:pPr/>
              <a:t>13</a:t>
            </a:fld>
            <a:endParaRPr lang="de-DE" dirty="0"/>
          </a:p>
        </p:txBody>
      </p:sp>
      <p:graphicFrame>
        <p:nvGraphicFramePr>
          <p:cNvPr id="15" name="Diagramm 14"/>
          <p:cNvGraphicFramePr>
            <a:graphicFrameLocks/>
          </p:cNvGraphicFramePr>
          <p:nvPr>
            <p:extLst>
              <p:ext uri="{D42A27DB-BD31-4B8C-83A1-F6EECF244321}">
                <p14:modId xmlns="" xmlns:p14="http://schemas.microsoft.com/office/powerpoint/2010/main" val="4270425585"/>
              </p:ext>
            </p:extLst>
          </p:nvPr>
        </p:nvGraphicFramePr>
        <p:xfrm>
          <a:off x="5480500" y="1981199"/>
          <a:ext cx="5411750" cy="38882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Diagramm 17"/>
          <p:cNvGraphicFramePr>
            <a:graphicFrameLocks/>
          </p:cNvGraphicFramePr>
          <p:nvPr>
            <p:extLst>
              <p:ext uri="{D42A27DB-BD31-4B8C-83A1-F6EECF244321}">
                <p14:modId xmlns="" xmlns:p14="http://schemas.microsoft.com/office/powerpoint/2010/main" val="2227686137"/>
              </p:ext>
            </p:extLst>
          </p:nvPr>
        </p:nvGraphicFramePr>
        <p:xfrm>
          <a:off x="806823" y="1981200"/>
          <a:ext cx="5011402" cy="3926541"/>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feld 1"/>
          <p:cNvSpPr txBox="1"/>
          <p:nvPr/>
        </p:nvSpPr>
        <p:spPr>
          <a:xfrm>
            <a:off x="4373495" y="4386045"/>
            <a:ext cx="1590676" cy="461665"/>
          </a:xfrm>
          <a:prstGeom prst="rect">
            <a:avLst/>
          </a:prstGeom>
          <a:solidFill>
            <a:schemeClr val="bg1"/>
          </a:solidFill>
        </p:spPr>
        <p:txBody>
          <a:bodyPr wrap="square" rtlCol="0">
            <a:spAutoFit/>
          </a:bodyPr>
          <a:lstStyle/>
          <a:p>
            <a:r>
              <a:rPr lang="de-DE" sz="1100" dirty="0" smtClean="0">
                <a:solidFill>
                  <a:schemeClr val="bg1">
                    <a:lumMod val="50000"/>
                  </a:schemeClr>
                </a:solidFill>
              </a:rPr>
              <a:t>15,000 kg                         </a:t>
            </a:r>
          </a:p>
          <a:p>
            <a:endParaRPr lang="de-DE" sz="1200" dirty="0">
              <a:solidFill>
                <a:schemeClr val="bg1">
                  <a:lumMod val="50000"/>
                </a:schemeClr>
              </a:solidFill>
            </a:endParaRPr>
          </a:p>
        </p:txBody>
      </p:sp>
      <p:sp>
        <p:nvSpPr>
          <p:cNvPr id="4" name="Textfeld 3"/>
          <p:cNvSpPr txBox="1"/>
          <p:nvPr/>
        </p:nvSpPr>
        <p:spPr>
          <a:xfrm rot="16200000">
            <a:off x="399921" y="3907109"/>
            <a:ext cx="1430200" cy="261610"/>
          </a:xfrm>
          <a:prstGeom prst="rect">
            <a:avLst/>
          </a:prstGeom>
          <a:noFill/>
        </p:spPr>
        <p:txBody>
          <a:bodyPr wrap="none" rtlCol="0">
            <a:spAutoFit/>
          </a:bodyPr>
          <a:lstStyle/>
          <a:p>
            <a:r>
              <a:rPr lang="de-DE" sz="1100" dirty="0" err="1" smtClean="0">
                <a:solidFill>
                  <a:schemeClr val="bg1">
                    <a:lumMod val="50000"/>
                  </a:schemeClr>
                </a:solidFill>
              </a:rPr>
              <a:t>Electrical</a:t>
            </a:r>
            <a:r>
              <a:rPr lang="de-DE" sz="1100" dirty="0" smtClean="0">
                <a:solidFill>
                  <a:schemeClr val="bg1">
                    <a:lumMod val="50000"/>
                  </a:schemeClr>
                </a:solidFill>
              </a:rPr>
              <a:t> </a:t>
            </a:r>
            <a:r>
              <a:rPr lang="de-DE" sz="1100" dirty="0" err="1" smtClean="0">
                <a:solidFill>
                  <a:schemeClr val="bg1">
                    <a:lumMod val="50000"/>
                  </a:schemeClr>
                </a:solidFill>
              </a:rPr>
              <a:t>output</a:t>
            </a:r>
            <a:r>
              <a:rPr lang="de-DE" sz="1100" dirty="0" smtClean="0">
                <a:solidFill>
                  <a:schemeClr val="bg1">
                    <a:lumMod val="50000"/>
                  </a:schemeClr>
                </a:solidFill>
              </a:rPr>
              <a:t> [kW]</a:t>
            </a:r>
            <a:endParaRPr lang="de-DE" sz="1100" dirty="0">
              <a:solidFill>
                <a:schemeClr val="bg1">
                  <a:lumMod val="50000"/>
                </a:schemeClr>
              </a:solidFill>
            </a:endParaRPr>
          </a:p>
        </p:txBody>
      </p:sp>
      <p:sp>
        <p:nvSpPr>
          <p:cNvPr id="19" name="Textfeld 3"/>
          <p:cNvSpPr txBox="1"/>
          <p:nvPr/>
        </p:nvSpPr>
        <p:spPr>
          <a:xfrm rot="16200000">
            <a:off x="5140657" y="3868849"/>
            <a:ext cx="1430200"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100" dirty="0" err="1" smtClean="0">
                <a:solidFill>
                  <a:schemeClr val="bg1">
                    <a:lumMod val="50000"/>
                  </a:schemeClr>
                </a:solidFill>
              </a:rPr>
              <a:t>Electrical</a:t>
            </a:r>
            <a:r>
              <a:rPr lang="de-DE" sz="1100" dirty="0" smtClean="0">
                <a:solidFill>
                  <a:schemeClr val="bg1">
                    <a:lumMod val="50000"/>
                  </a:schemeClr>
                </a:solidFill>
              </a:rPr>
              <a:t> </a:t>
            </a:r>
            <a:r>
              <a:rPr lang="de-DE" sz="1100" dirty="0" err="1" smtClean="0">
                <a:solidFill>
                  <a:schemeClr val="bg1">
                    <a:lumMod val="50000"/>
                  </a:schemeClr>
                </a:solidFill>
              </a:rPr>
              <a:t>output</a:t>
            </a:r>
            <a:r>
              <a:rPr lang="de-DE" sz="1100" dirty="0" smtClean="0">
                <a:solidFill>
                  <a:schemeClr val="bg1">
                    <a:lumMod val="50000"/>
                  </a:schemeClr>
                </a:solidFill>
              </a:rPr>
              <a:t> [kW]</a:t>
            </a:r>
            <a:endParaRPr lang="de-DE" sz="1100" dirty="0">
              <a:solidFill>
                <a:schemeClr val="bg1">
                  <a:lumMod val="50000"/>
                </a:schemeClr>
              </a:solidFill>
            </a:endParaRPr>
          </a:p>
        </p:txBody>
      </p:sp>
      <p:sp>
        <p:nvSpPr>
          <p:cNvPr id="20" name="Textfeld 3"/>
          <p:cNvSpPr txBox="1"/>
          <p:nvPr/>
        </p:nvSpPr>
        <p:spPr>
          <a:xfrm>
            <a:off x="2121441" y="5520515"/>
            <a:ext cx="960519"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smtClean="0">
                <a:solidFill>
                  <a:schemeClr val="bg1">
                    <a:lumMod val="50000"/>
                  </a:schemeClr>
                </a:solidFill>
              </a:rPr>
              <a:t>Speed</a:t>
            </a:r>
            <a:r>
              <a:rPr lang="de-DE" sz="1100" dirty="0" smtClean="0">
                <a:solidFill>
                  <a:schemeClr val="bg1">
                    <a:lumMod val="50000"/>
                  </a:schemeClr>
                </a:solidFill>
              </a:rPr>
              <a:t> [km/h]</a:t>
            </a:r>
            <a:endParaRPr lang="de-DE" sz="1100" dirty="0">
              <a:solidFill>
                <a:schemeClr val="bg1">
                  <a:lumMod val="50000"/>
                </a:schemeClr>
              </a:solidFill>
            </a:endParaRPr>
          </a:p>
        </p:txBody>
      </p:sp>
      <p:sp>
        <p:nvSpPr>
          <p:cNvPr id="21" name="Textfeld 3"/>
          <p:cNvSpPr txBox="1"/>
          <p:nvPr/>
        </p:nvSpPr>
        <p:spPr>
          <a:xfrm>
            <a:off x="7005648" y="5492568"/>
            <a:ext cx="960519" cy="261610"/>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dirty="0" smtClean="0">
                <a:solidFill>
                  <a:schemeClr val="bg1">
                    <a:lumMod val="50000"/>
                  </a:schemeClr>
                </a:solidFill>
              </a:rPr>
              <a:t>Speed</a:t>
            </a:r>
            <a:r>
              <a:rPr lang="de-DE" sz="1100" dirty="0" smtClean="0">
                <a:solidFill>
                  <a:schemeClr val="bg1">
                    <a:lumMod val="50000"/>
                  </a:schemeClr>
                </a:solidFill>
              </a:rPr>
              <a:t> [km/h]</a:t>
            </a:r>
            <a:endParaRPr lang="de-DE" sz="1100" dirty="0">
              <a:solidFill>
                <a:schemeClr val="bg1">
                  <a:lumMod val="50000"/>
                </a:schemeClr>
              </a:solidFill>
            </a:endParaRPr>
          </a:p>
        </p:txBody>
      </p:sp>
      <p:sp>
        <p:nvSpPr>
          <p:cNvPr id="5" name="Textfeld 4"/>
          <p:cNvSpPr txBox="1"/>
          <p:nvPr/>
        </p:nvSpPr>
        <p:spPr>
          <a:xfrm>
            <a:off x="4373495" y="3825100"/>
            <a:ext cx="1407758" cy="261610"/>
          </a:xfrm>
          <a:prstGeom prst="rect">
            <a:avLst/>
          </a:prstGeom>
          <a:solidFill>
            <a:schemeClr val="bg1"/>
          </a:solidFill>
        </p:spPr>
        <p:txBody>
          <a:bodyPr wrap="none" rtlCol="0">
            <a:spAutoFit/>
          </a:bodyPr>
          <a:lstStyle/>
          <a:p>
            <a:pPr lvl="0"/>
            <a:r>
              <a:rPr lang="de-DE" sz="1100" dirty="0" smtClean="0">
                <a:solidFill>
                  <a:prstClr val="white">
                    <a:lumMod val="50000"/>
                  </a:prstClr>
                </a:solidFill>
              </a:rPr>
              <a:t>1,500 kg                       </a:t>
            </a:r>
            <a:endParaRPr lang="de-DE" sz="1100" dirty="0">
              <a:solidFill>
                <a:prstClr val="white">
                  <a:lumMod val="50000"/>
                </a:prstClr>
              </a:solidFill>
            </a:endParaRPr>
          </a:p>
        </p:txBody>
      </p:sp>
      <p:sp>
        <p:nvSpPr>
          <p:cNvPr id="7" name="Textfeld 6"/>
          <p:cNvSpPr txBox="1"/>
          <p:nvPr/>
        </p:nvSpPr>
        <p:spPr>
          <a:xfrm>
            <a:off x="4365136" y="4116436"/>
            <a:ext cx="1407758" cy="261610"/>
          </a:xfrm>
          <a:prstGeom prst="rect">
            <a:avLst/>
          </a:prstGeom>
          <a:solidFill>
            <a:schemeClr val="bg1"/>
          </a:solidFill>
        </p:spPr>
        <p:txBody>
          <a:bodyPr wrap="none" rtlCol="0">
            <a:spAutoFit/>
          </a:bodyPr>
          <a:lstStyle/>
          <a:p>
            <a:pPr lvl="0"/>
            <a:r>
              <a:rPr lang="de-DE" sz="1100" dirty="0" smtClean="0">
                <a:solidFill>
                  <a:prstClr val="white">
                    <a:lumMod val="50000"/>
                  </a:prstClr>
                </a:solidFill>
              </a:rPr>
              <a:t>3,000 kg                       </a:t>
            </a:r>
            <a:endParaRPr lang="de-DE" sz="1100" dirty="0">
              <a:solidFill>
                <a:prstClr val="white">
                  <a:lumMod val="50000"/>
                </a:prstClr>
              </a:solidFill>
            </a:endParaRPr>
          </a:p>
        </p:txBody>
      </p:sp>
      <p:sp>
        <p:nvSpPr>
          <p:cNvPr id="22" name="Textfeld 21"/>
          <p:cNvSpPr txBox="1"/>
          <p:nvPr/>
        </p:nvSpPr>
        <p:spPr>
          <a:xfrm>
            <a:off x="9091840" y="4348392"/>
            <a:ext cx="1590676" cy="461665"/>
          </a:xfrm>
          <a:prstGeom prst="rect">
            <a:avLst/>
          </a:prstGeom>
          <a:solidFill>
            <a:schemeClr val="bg1"/>
          </a:solidFill>
        </p:spPr>
        <p:txBody>
          <a:bodyPr wrap="square" rtlCol="0">
            <a:spAutoFit/>
          </a:bodyPr>
          <a:lstStyle/>
          <a:p>
            <a:r>
              <a:rPr lang="de-DE" sz="1100" dirty="0" smtClean="0">
                <a:solidFill>
                  <a:schemeClr val="bg1">
                    <a:lumMod val="50000"/>
                  </a:schemeClr>
                </a:solidFill>
              </a:rPr>
              <a:t>15,000 kg </a:t>
            </a:r>
          </a:p>
          <a:p>
            <a:endParaRPr lang="de-DE" sz="1200" dirty="0">
              <a:solidFill>
                <a:schemeClr val="bg1">
                  <a:lumMod val="50000"/>
                </a:schemeClr>
              </a:solidFill>
            </a:endParaRPr>
          </a:p>
        </p:txBody>
      </p:sp>
      <p:sp>
        <p:nvSpPr>
          <p:cNvPr id="23" name="Textfeld 22"/>
          <p:cNvSpPr txBox="1"/>
          <p:nvPr/>
        </p:nvSpPr>
        <p:spPr>
          <a:xfrm>
            <a:off x="9112188" y="3786684"/>
            <a:ext cx="1439818" cy="261610"/>
          </a:xfrm>
          <a:prstGeom prst="rect">
            <a:avLst/>
          </a:prstGeom>
          <a:solidFill>
            <a:schemeClr val="bg1"/>
          </a:solidFill>
        </p:spPr>
        <p:txBody>
          <a:bodyPr wrap="none" rtlCol="0">
            <a:spAutoFit/>
          </a:bodyPr>
          <a:lstStyle/>
          <a:p>
            <a:pPr lvl="0"/>
            <a:r>
              <a:rPr lang="de-DE" sz="1100" dirty="0" smtClean="0">
                <a:solidFill>
                  <a:prstClr val="white">
                    <a:lumMod val="50000"/>
                  </a:prstClr>
                </a:solidFill>
              </a:rPr>
              <a:t>1,500 </a:t>
            </a:r>
            <a:r>
              <a:rPr lang="de-DE" sz="1100" dirty="0">
                <a:solidFill>
                  <a:prstClr val="white">
                    <a:lumMod val="50000"/>
                  </a:prstClr>
                </a:solidFill>
              </a:rPr>
              <a:t>kg </a:t>
            </a:r>
            <a:r>
              <a:rPr lang="de-DE" sz="1100" dirty="0" smtClean="0">
                <a:solidFill>
                  <a:prstClr val="white">
                    <a:lumMod val="50000"/>
                  </a:prstClr>
                </a:solidFill>
              </a:rPr>
              <a:t>                       </a:t>
            </a:r>
            <a:endParaRPr lang="de-DE" sz="1100" dirty="0">
              <a:solidFill>
                <a:prstClr val="white">
                  <a:lumMod val="50000"/>
                </a:prstClr>
              </a:solidFill>
            </a:endParaRPr>
          </a:p>
        </p:txBody>
      </p:sp>
      <p:sp>
        <p:nvSpPr>
          <p:cNvPr id="24" name="Textfeld 23"/>
          <p:cNvSpPr txBox="1"/>
          <p:nvPr/>
        </p:nvSpPr>
        <p:spPr>
          <a:xfrm>
            <a:off x="9112188" y="4067684"/>
            <a:ext cx="1471878" cy="261610"/>
          </a:xfrm>
          <a:prstGeom prst="rect">
            <a:avLst/>
          </a:prstGeom>
          <a:solidFill>
            <a:schemeClr val="bg1"/>
          </a:solidFill>
        </p:spPr>
        <p:txBody>
          <a:bodyPr wrap="none" rtlCol="0">
            <a:spAutoFit/>
          </a:bodyPr>
          <a:lstStyle/>
          <a:p>
            <a:pPr lvl="0"/>
            <a:r>
              <a:rPr lang="de-DE" sz="1100" dirty="0" smtClean="0">
                <a:solidFill>
                  <a:prstClr val="white">
                    <a:lumMod val="50000"/>
                  </a:prstClr>
                </a:solidFill>
              </a:rPr>
              <a:t>3,000 kg                         </a:t>
            </a:r>
            <a:endParaRPr lang="de-DE" sz="1100" dirty="0">
              <a:solidFill>
                <a:prstClr val="white">
                  <a:lumMod val="50000"/>
                </a:prstClr>
              </a:solidFill>
            </a:endParaRPr>
          </a:p>
        </p:txBody>
      </p:sp>
      <p:sp>
        <p:nvSpPr>
          <p:cNvPr id="8" name="Textfeld 7"/>
          <p:cNvSpPr txBox="1"/>
          <p:nvPr/>
        </p:nvSpPr>
        <p:spPr>
          <a:xfrm>
            <a:off x="4276284" y="3584016"/>
            <a:ext cx="832279" cy="261610"/>
          </a:xfrm>
          <a:prstGeom prst="rect">
            <a:avLst/>
          </a:prstGeom>
          <a:noFill/>
        </p:spPr>
        <p:txBody>
          <a:bodyPr wrap="none" rtlCol="0">
            <a:spAutoFit/>
          </a:bodyPr>
          <a:lstStyle/>
          <a:p>
            <a:r>
              <a:rPr lang="de-DE" sz="1100" dirty="0">
                <a:solidFill>
                  <a:prstClr val="white">
                    <a:lumMod val="50000"/>
                  </a:prstClr>
                </a:solidFill>
              </a:rPr>
              <a:t>Total </a:t>
            </a:r>
            <a:r>
              <a:rPr lang="de-DE" sz="1100" dirty="0" err="1">
                <a:solidFill>
                  <a:prstClr val="white">
                    <a:lumMod val="50000"/>
                  </a:prstClr>
                </a:solidFill>
              </a:rPr>
              <a:t>mass</a:t>
            </a:r>
            <a:r>
              <a:rPr lang="de-DE" sz="1100" dirty="0">
                <a:solidFill>
                  <a:prstClr val="white">
                    <a:lumMod val="50000"/>
                  </a:prstClr>
                </a:solidFill>
              </a:rPr>
              <a:t>:</a:t>
            </a:r>
            <a:endParaRPr lang="de-DE" dirty="0"/>
          </a:p>
        </p:txBody>
      </p:sp>
    </p:spTree>
    <p:extLst>
      <p:ext uri="{BB962C8B-B14F-4D97-AF65-F5344CB8AC3E}">
        <p14:creationId xmlns="" xmlns:p14="http://schemas.microsoft.com/office/powerpoint/2010/main" val="3837644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06932" y="966778"/>
            <a:ext cx="10171439" cy="369332"/>
          </a:xfrm>
          <a:prstGeom prst="rect">
            <a:avLst/>
          </a:prstGeom>
          <a:noFill/>
        </p:spPr>
        <p:txBody>
          <a:bodyPr wrap="none" rtlCol="0">
            <a:spAutoFit/>
          </a:bodyPr>
          <a:lstStyle/>
          <a:p>
            <a:r>
              <a:rPr lang="en-GB" dirty="0" smtClean="0"/>
              <a:t>Recuperable electrical energy per 100 km depending on the speed of the vehicle; road profile: ‘rural road’</a:t>
            </a:r>
            <a:endParaRPr lang="en-GB" dirty="0"/>
          </a:p>
        </p:txBody>
      </p:sp>
      <p:grpSp>
        <p:nvGrpSpPr>
          <p:cNvPr id="9" name="Gruppieren 8"/>
          <p:cNvGrpSpPr/>
          <p:nvPr/>
        </p:nvGrpSpPr>
        <p:grpSpPr>
          <a:xfrm>
            <a:off x="878201" y="370233"/>
            <a:ext cx="5570220" cy="461738"/>
            <a:chOff x="2059542" y="512611"/>
            <a:chExt cx="5570220" cy="461738"/>
          </a:xfrm>
        </p:grpSpPr>
        <p:pic>
          <p:nvPicPr>
            <p:cNvPr id="10" name="Grafik 9"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8" name="Rechteck 7"/>
          <p:cNvSpPr/>
          <p:nvPr/>
        </p:nvSpPr>
        <p:spPr>
          <a:xfrm>
            <a:off x="8948195" y="387283"/>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Gerader Verbinder 13"/>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liennummernplatzhalter 5"/>
          <p:cNvSpPr>
            <a:spLocks noGrp="1"/>
          </p:cNvSpPr>
          <p:nvPr>
            <p:ph type="sldNum" sz="quarter" idx="12"/>
          </p:nvPr>
        </p:nvSpPr>
        <p:spPr/>
        <p:txBody>
          <a:bodyPr/>
          <a:lstStyle/>
          <a:p>
            <a:fld id="{75E79B1D-1019-4617-9656-BE27DB0C5B9A}" type="slidenum">
              <a:rPr lang="de-DE" smtClean="0"/>
              <a:pPr/>
              <a:t>14</a:t>
            </a:fld>
            <a:endParaRPr lang="de-DE" dirty="0"/>
          </a:p>
        </p:txBody>
      </p:sp>
      <p:graphicFrame>
        <p:nvGraphicFramePr>
          <p:cNvPr id="12" name="Diagramm 11"/>
          <p:cNvGraphicFramePr>
            <a:graphicFrameLocks/>
          </p:cNvGraphicFramePr>
          <p:nvPr>
            <p:extLst>
              <p:ext uri="{D42A27DB-BD31-4B8C-83A1-F6EECF244321}">
                <p14:modId xmlns="" xmlns:p14="http://schemas.microsoft.com/office/powerpoint/2010/main" val="2267293362"/>
              </p:ext>
            </p:extLst>
          </p:nvPr>
        </p:nvGraphicFramePr>
        <p:xfrm>
          <a:off x="806932" y="1572707"/>
          <a:ext cx="5312834" cy="4462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m 14"/>
          <p:cNvGraphicFramePr>
            <a:graphicFrameLocks/>
          </p:cNvGraphicFramePr>
          <p:nvPr>
            <p:extLst>
              <p:ext uri="{D42A27DB-BD31-4B8C-83A1-F6EECF244321}">
                <p14:modId xmlns="" xmlns:p14="http://schemas.microsoft.com/office/powerpoint/2010/main" val="1814061055"/>
              </p:ext>
            </p:extLst>
          </p:nvPr>
        </p:nvGraphicFramePr>
        <p:xfrm>
          <a:off x="6194998" y="1572707"/>
          <a:ext cx="5312834" cy="4462581"/>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feld 2"/>
          <p:cNvSpPr txBox="1"/>
          <p:nvPr/>
        </p:nvSpPr>
        <p:spPr>
          <a:xfrm>
            <a:off x="6884017" y="1760370"/>
            <a:ext cx="3934795" cy="523220"/>
          </a:xfrm>
          <a:prstGeom prst="rect">
            <a:avLst/>
          </a:prstGeom>
          <a:solidFill>
            <a:schemeClr val="bg1"/>
          </a:solidFill>
        </p:spPr>
        <p:txBody>
          <a:bodyPr wrap="none" rtlCol="0">
            <a:spAutoFit/>
          </a:bodyPr>
          <a:lstStyle/>
          <a:p>
            <a:pPr algn="ctr"/>
            <a:r>
              <a:rPr lang="de-DE" sz="1400" dirty="0" smtClean="0">
                <a:solidFill>
                  <a:schemeClr val="bg1">
                    <a:lumMod val="50000"/>
                  </a:schemeClr>
                </a:solidFill>
              </a:rPr>
              <a:t>SAF </a:t>
            </a:r>
            <a:r>
              <a:rPr lang="de-DE" sz="1400" dirty="0" err="1" smtClean="0">
                <a:solidFill>
                  <a:schemeClr val="bg1">
                    <a:lumMod val="50000"/>
                  </a:schemeClr>
                </a:solidFill>
              </a:rPr>
              <a:t>Energy</a:t>
            </a:r>
            <a:r>
              <a:rPr lang="de-DE" sz="1400" dirty="0" smtClean="0">
                <a:solidFill>
                  <a:schemeClr val="bg1">
                    <a:lumMod val="50000"/>
                  </a:schemeClr>
                </a:solidFill>
              </a:rPr>
              <a:t> </a:t>
            </a:r>
            <a:r>
              <a:rPr lang="de-DE" sz="1400" dirty="0" err="1" smtClean="0">
                <a:solidFill>
                  <a:schemeClr val="bg1">
                    <a:lumMod val="50000"/>
                  </a:schemeClr>
                </a:solidFill>
              </a:rPr>
              <a:t>yield</a:t>
            </a:r>
            <a:r>
              <a:rPr lang="de-DE" sz="1400" dirty="0" smtClean="0">
                <a:solidFill>
                  <a:schemeClr val="bg1">
                    <a:lumMod val="50000"/>
                  </a:schemeClr>
                </a:solidFill>
              </a:rPr>
              <a:t> </a:t>
            </a:r>
            <a:r>
              <a:rPr lang="de-DE" sz="1400" dirty="0" err="1" smtClean="0">
                <a:solidFill>
                  <a:schemeClr val="bg1">
                    <a:lumMod val="50000"/>
                  </a:schemeClr>
                </a:solidFill>
              </a:rPr>
              <a:t>with</a:t>
            </a:r>
            <a:r>
              <a:rPr lang="de-DE" sz="1400" dirty="0" smtClean="0">
                <a:solidFill>
                  <a:schemeClr val="bg1">
                    <a:lumMod val="50000"/>
                  </a:schemeClr>
                </a:solidFill>
              </a:rPr>
              <a:t> an </a:t>
            </a:r>
            <a:r>
              <a:rPr lang="de-DE" sz="1400" dirty="0" err="1" smtClean="0">
                <a:solidFill>
                  <a:schemeClr val="bg1">
                    <a:lumMod val="50000"/>
                  </a:schemeClr>
                </a:solidFill>
              </a:rPr>
              <a:t>average</a:t>
            </a:r>
            <a:r>
              <a:rPr lang="de-DE" sz="1400" dirty="0" smtClean="0">
                <a:solidFill>
                  <a:schemeClr val="bg1">
                    <a:lumMod val="50000"/>
                  </a:schemeClr>
                </a:solidFill>
              </a:rPr>
              <a:t> </a:t>
            </a:r>
            <a:r>
              <a:rPr lang="de-DE" sz="1400" dirty="0" err="1" smtClean="0">
                <a:solidFill>
                  <a:schemeClr val="bg1">
                    <a:lumMod val="50000"/>
                  </a:schemeClr>
                </a:solidFill>
              </a:rPr>
              <a:t>efficiency</a:t>
            </a:r>
            <a:r>
              <a:rPr lang="de-DE" sz="1400" dirty="0" smtClean="0">
                <a:solidFill>
                  <a:schemeClr val="bg1">
                    <a:lumMod val="50000"/>
                  </a:schemeClr>
                </a:solidFill>
              </a:rPr>
              <a:t> </a:t>
            </a:r>
            <a:r>
              <a:rPr lang="de-DE" sz="1400" dirty="0" err="1" smtClean="0">
                <a:solidFill>
                  <a:schemeClr val="bg1">
                    <a:lumMod val="50000"/>
                  </a:schemeClr>
                </a:solidFill>
              </a:rPr>
              <a:t>of</a:t>
            </a:r>
            <a:r>
              <a:rPr lang="de-DE" sz="1400" dirty="0" smtClean="0">
                <a:solidFill>
                  <a:schemeClr val="bg1">
                    <a:lumMod val="50000"/>
                  </a:schemeClr>
                </a:solidFill>
              </a:rPr>
              <a:t> 60 % </a:t>
            </a:r>
          </a:p>
          <a:p>
            <a:pPr algn="ctr"/>
            <a:r>
              <a:rPr lang="de-DE" sz="1400" dirty="0" smtClean="0">
                <a:solidFill>
                  <a:schemeClr val="bg1">
                    <a:lumMod val="50000"/>
                  </a:schemeClr>
                </a:solidFill>
              </a:rPr>
              <a:t>(</a:t>
            </a:r>
            <a:r>
              <a:rPr lang="de-DE" sz="1400" dirty="0" err="1" smtClean="0">
                <a:solidFill>
                  <a:schemeClr val="bg1">
                    <a:lumMod val="50000"/>
                  </a:schemeClr>
                </a:solidFill>
              </a:rPr>
              <a:t>estimated</a:t>
            </a:r>
            <a:r>
              <a:rPr lang="de-DE" sz="1400" dirty="0" smtClean="0">
                <a:solidFill>
                  <a:schemeClr val="bg1">
                    <a:lumMod val="50000"/>
                  </a:schemeClr>
                </a:solidFill>
              </a:rPr>
              <a:t> </a:t>
            </a:r>
            <a:r>
              <a:rPr lang="de-DE" sz="1400" dirty="0" err="1" smtClean="0">
                <a:solidFill>
                  <a:schemeClr val="bg1">
                    <a:lumMod val="50000"/>
                  </a:schemeClr>
                </a:solidFill>
              </a:rPr>
              <a:t>losses</a:t>
            </a:r>
            <a:r>
              <a:rPr lang="de-DE" sz="1400" dirty="0" smtClean="0">
                <a:solidFill>
                  <a:schemeClr val="bg1">
                    <a:lumMod val="50000"/>
                  </a:schemeClr>
                </a:solidFill>
              </a:rPr>
              <a:t> 40 %)</a:t>
            </a:r>
            <a:endParaRPr lang="de-DE" sz="1400" dirty="0">
              <a:solidFill>
                <a:schemeClr val="bg1">
                  <a:lumMod val="50000"/>
                </a:schemeClr>
              </a:solidFill>
            </a:endParaRPr>
          </a:p>
        </p:txBody>
      </p:sp>
      <p:sp>
        <p:nvSpPr>
          <p:cNvPr id="16" name="Textfeld 15"/>
          <p:cNvSpPr txBox="1"/>
          <p:nvPr/>
        </p:nvSpPr>
        <p:spPr>
          <a:xfrm>
            <a:off x="1818880" y="1776518"/>
            <a:ext cx="3797129" cy="523220"/>
          </a:xfrm>
          <a:prstGeom prst="rect">
            <a:avLst/>
          </a:prstGeom>
          <a:solidFill>
            <a:schemeClr val="bg1"/>
          </a:solidFill>
        </p:spPr>
        <p:txBody>
          <a:bodyPr wrap="none" rtlCol="0">
            <a:spAutoFit/>
          </a:bodyPr>
          <a:lstStyle/>
          <a:p>
            <a:pPr algn="ctr"/>
            <a:r>
              <a:rPr lang="de-DE" sz="1400" dirty="0" smtClean="0">
                <a:solidFill>
                  <a:schemeClr val="bg1">
                    <a:lumMod val="50000"/>
                  </a:schemeClr>
                </a:solidFill>
              </a:rPr>
              <a:t>SAF </a:t>
            </a:r>
            <a:r>
              <a:rPr lang="de-DE" sz="1400" dirty="0" err="1" smtClean="0">
                <a:solidFill>
                  <a:schemeClr val="bg1">
                    <a:lumMod val="50000"/>
                  </a:schemeClr>
                </a:solidFill>
              </a:rPr>
              <a:t>Energy</a:t>
            </a:r>
            <a:r>
              <a:rPr lang="de-DE" sz="1400" dirty="0" smtClean="0">
                <a:solidFill>
                  <a:schemeClr val="bg1">
                    <a:lumMod val="50000"/>
                  </a:schemeClr>
                </a:solidFill>
              </a:rPr>
              <a:t> </a:t>
            </a:r>
            <a:r>
              <a:rPr lang="de-DE" sz="1400" dirty="0" err="1" smtClean="0">
                <a:solidFill>
                  <a:schemeClr val="bg1">
                    <a:lumMod val="50000"/>
                  </a:schemeClr>
                </a:solidFill>
              </a:rPr>
              <a:t>yield</a:t>
            </a:r>
            <a:r>
              <a:rPr lang="de-DE" sz="1400" dirty="0" smtClean="0">
                <a:solidFill>
                  <a:schemeClr val="bg1">
                    <a:lumMod val="50000"/>
                  </a:schemeClr>
                </a:solidFill>
              </a:rPr>
              <a:t> </a:t>
            </a:r>
            <a:r>
              <a:rPr lang="de-DE" sz="1400" dirty="0" err="1" smtClean="0">
                <a:solidFill>
                  <a:schemeClr val="bg1">
                    <a:lumMod val="50000"/>
                  </a:schemeClr>
                </a:solidFill>
              </a:rPr>
              <a:t>with</a:t>
            </a:r>
            <a:r>
              <a:rPr lang="de-DE" sz="1400" dirty="0" smtClean="0">
                <a:solidFill>
                  <a:schemeClr val="bg1">
                    <a:lumMod val="50000"/>
                  </a:schemeClr>
                </a:solidFill>
              </a:rPr>
              <a:t> 100 % </a:t>
            </a:r>
            <a:r>
              <a:rPr lang="de-DE" sz="1400" dirty="0" err="1" smtClean="0">
                <a:solidFill>
                  <a:schemeClr val="bg1">
                    <a:lumMod val="50000"/>
                  </a:schemeClr>
                </a:solidFill>
              </a:rPr>
              <a:t>theoretical</a:t>
            </a:r>
            <a:r>
              <a:rPr lang="de-DE" sz="1400" dirty="0" smtClean="0">
                <a:solidFill>
                  <a:schemeClr val="bg1">
                    <a:lumMod val="50000"/>
                  </a:schemeClr>
                </a:solidFill>
              </a:rPr>
              <a:t> </a:t>
            </a:r>
            <a:r>
              <a:rPr lang="de-DE" sz="1400" dirty="0" err="1" smtClean="0">
                <a:solidFill>
                  <a:schemeClr val="bg1">
                    <a:lumMod val="50000"/>
                  </a:schemeClr>
                </a:solidFill>
              </a:rPr>
              <a:t>efficiency</a:t>
            </a:r>
            <a:endParaRPr lang="de-DE" sz="1400" dirty="0">
              <a:solidFill>
                <a:schemeClr val="bg1">
                  <a:lumMod val="50000"/>
                </a:schemeClr>
              </a:solidFill>
            </a:endParaRPr>
          </a:p>
          <a:p>
            <a:pPr algn="ctr"/>
            <a:r>
              <a:rPr lang="de-DE" sz="1400" dirty="0" smtClean="0">
                <a:solidFill>
                  <a:schemeClr val="bg1">
                    <a:lumMod val="50000"/>
                  </a:schemeClr>
                </a:solidFill>
              </a:rPr>
              <a:t>(</a:t>
            </a:r>
            <a:r>
              <a:rPr lang="de-DE" sz="1400" dirty="0" err="1" smtClean="0">
                <a:solidFill>
                  <a:schemeClr val="bg1">
                    <a:lumMod val="50000"/>
                  </a:schemeClr>
                </a:solidFill>
              </a:rPr>
              <a:t>no</a:t>
            </a:r>
            <a:r>
              <a:rPr lang="de-DE" sz="1400" dirty="0" smtClean="0">
                <a:solidFill>
                  <a:schemeClr val="bg1">
                    <a:lumMod val="50000"/>
                  </a:schemeClr>
                </a:solidFill>
              </a:rPr>
              <a:t> </a:t>
            </a:r>
            <a:r>
              <a:rPr lang="de-DE" sz="1400" dirty="0" err="1" smtClean="0">
                <a:solidFill>
                  <a:schemeClr val="bg1">
                    <a:lumMod val="50000"/>
                  </a:schemeClr>
                </a:solidFill>
              </a:rPr>
              <a:t>losses</a:t>
            </a:r>
            <a:r>
              <a:rPr lang="de-DE" sz="1400" dirty="0" smtClean="0">
                <a:solidFill>
                  <a:schemeClr val="bg1">
                    <a:lumMod val="50000"/>
                  </a:schemeClr>
                </a:solidFill>
              </a:rPr>
              <a:t>)</a:t>
            </a:r>
            <a:endParaRPr lang="de-DE" sz="1400" dirty="0">
              <a:solidFill>
                <a:schemeClr val="bg1">
                  <a:lumMod val="50000"/>
                </a:schemeClr>
              </a:solidFill>
            </a:endParaRPr>
          </a:p>
        </p:txBody>
      </p:sp>
      <p:sp>
        <p:nvSpPr>
          <p:cNvPr id="17" name="Textfeld 16"/>
          <p:cNvSpPr txBox="1"/>
          <p:nvPr/>
        </p:nvSpPr>
        <p:spPr>
          <a:xfrm rot="16200000">
            <a:off x="196310" y="3465857"/>
            <a:ext cx="1837426" cy="276999"/>
          </a:xfrm>
          <a:prstGeom prst="rect">
            <a:avLst/>
          </a:prstGeom>
          <a:solidFill>
            <a:schemeClr val="bg1"/>
          </a:solidFill>
        </p:spPr>
        <p:txBody>
          <a:bodyPr wrap="none" rtlCol="0">
            <a:spAutoFit/>
          </a:bodyPr>
          <a:lstStyle/>
          <a:p>
            <a:pPr algn="ctr"/>
            <a:r>
              <a:rPr lang="de-DE" sz="1200" dirty="0" err="1" smtClean="0">
                <a:solidFill>
                  <a:schemeClr val="bg1">
                    <a:lumMod val="50000"/>
                  </a:schemeClr>
                </a:solidFill>
              </a:rPr>
              <a:t>Recuperable</a:t>
            </a:r>
            <a:r>
              <a:rPr lang="de-DE" sz="1200" dirty="0" smtClean="0">
                <a:solidFill>
                  <a:schemeClr val="bg1">
                    <a:lumMod val="50000"/>
                  </a:schemeClr>
                </a:solidFill>
              </a:rPr>
              <a:t> </a:t>
            </a:r>
            <a:r>
              <a:rPr lang="de-DE" sz="1200" dirty="0" err="1" smtClean="0">
                <a:solidFill>
                  <a:schemeClr val="bg1">
                    <a:lumMod val="50000"/>
                  </a:schemeClr>
                </a:solidFill>
              </a:rPr>
              <a:t>energy</a:t>
            </a:r>
            <a:r>
              <a:rPr lang="de-DE" sz="1200" dirty="0" smtClean="0">
                <a:solidFill>
                  <a:schemeClr val="bg1">
                    <a:lumMod val="50000"/>
                  </a:schemeClr>
                </a:solidFill>
              </a:rPr>
              <a:t> [kWh]</a:t>
            </a:r>
            <a:endParaRPr lang="de-DE" sz="1200" dirty="0">
              <a:solidFill>
                <a:schemeClr val="bg1">
                  <a:lumMod val="50000"/>
                </a:schemeClr>
              </a:solidFill>
            </a:endParaRPr>
          </a:p>
        </p:txBody>
      </p:sp>
      <p:sp>
        <p:nvSpPr>
          <p:cNvPr id="18" name="Textfeld 17"/>
          <p:cNvSpPr txBox="1"/>
          <p:nvPr/>
        </p:nvSpPr>
        <p:spPr>
          <a:xfrm rot="16200000">
            <a:off x="5335377" y="3465856"/>
            <a:ext cx="1907958" cy="276999"/>
          </a:xfrm>
          <a:prstGeom prst="rect">
            <a:avLst/>
          </a:prstGeom>
          <a:solidFill>
            <a:schemeClr val="bg1"/>
          </a:solidFill>
        </p:spPr>
        <p:txBody>
          <a:bodyPr wrap="none" rtlCol="0">
            <a:spAutoFit/>
          </a:bodyPr>
          <a:lstStyle/>
          <a:p>
            <a:pPr algn="ctr"/>
            <a:r>
              <a:rPr lang="de-DE" sz="1200" dirty="0" err="1" smtClean="0">
                <a:solidFill>
                  <a:schemeClr val="bg1">
                    <a:lumMod val="50000"/>
                  </a:schemeClr>
                </a:solidFill>
              </a:rPr>
              <a:t>Recuperable</a:t>
            </a:r>
            <a:r>
              <a:rPr lang="de-DE" sz="1200" dirty="0" smtClean="0">
                <a:solidFill>
                  <a:schemeClr val="bg1">
                    <a:lumMod val="50000"/>
                  </a:schemeClr>
                </a:solidFill>
              </a:rPr>
              <a:t> </a:t>
            </a:r>
            <a:r>
              <a:rPr lang="de-DE" sz="1200" dirty="0" err="1" smtClean="0">
                <a:solidFill>
                  <a:schemeClr val="bg1">
                    <a:lumMod val="50000"/>
                  </a:schemeClr>
                </a:solidFill>
              </a:rPr>
              <a:t>energy</a:t>
            </a:r>
            <a:r>
              <a:rPr lang="de-DE" sz="1200" dirty="0" smtClean="0">
                <a:solidFill>
                  <a:schemeClr val="bg1">
                    <a:lumMod val="50000"/>
                  </a:schemeClr>
                </a:solidFill>
              </a:rPr>
              <a:t> [kWh]  </a:t>
            </a:r>
            <a:endParaRPr lang="de-DE" sz="1200" dirty="0">
              <a:solidFill>
                <a:schemeClr val="bg1">
                  <a:lumMod val="50000"/>
                </a:schemeClr>
              </a:solidFill>
            </a:endParaRPr>
          </a:p>
        </p:txBody>
      </p:sp>
      <p:sp>
        <p:nvSpPr>
          <p:cNvPr id="4" name="Rechteck 3"/>
          <p:cNvSpPr/>
          <p:nvPr/>
        </p:nvSpPr>
        <p:spPr>
          <a:xfrm>
            <a:off x="8095074" y="5846415"/>
            <a:ext cx="1031051" cy="276999"/>
          </a:xfrm>
          <a:prstGeom prst="rect">
            <a:avLst/>
          </a:prstGeom>
        </p:spPr>
        <p:txBody>
          <a:bodyPr wrap="none">
            <a:spAutoFit/>
          </a:bodyPr>
          <a:lstStyle/>
          <a:p>
            <a:pPr algn="ctr"/>
            <a:r>
              <a:rPr lang="de-DE" sz="1200" dirty="0" smtClean="0">
                <a:solidFill>
                  <a:schemeClr val="bg1">
                    <a:lumMod val="50000"/>
                  </a:schemeClr>
                </a:solidFill>
              </a:rPr>
              <a:t>Speed [km/h</a:t>
            </a:r>
            <a:r>
              <a:rPr lang="de-DE" sz="1200" dirty="0">
                <a:solidFill>
                  <a:schemeClr val="bg1">
                    <a:lumMod val="50000"/>
                  </a:schemeClr>
                </a:solidFill>
              </a:rPr>
              <a:t>]</a:t>
            </a:r>
          </a:p>
        </p:txBody>
      </p:sp>
      <p:sp>
        <p:nvSpPr>
          <p:cNvPr id="19" name="Rechteck 18"/>
          <p:cNvSpPr/>
          <p:nvPr/>
        </p:nvSpPr>
        <p:spPr>
          <a:xfrm>
            <a:off x="2913375" y="5846415"/>
            <a:ext cx="1031051" cy="276999"/>
          </a:xfrm>
          <a:prstGeom prst="rect">
            <a:avLst/>
          </a:prstGeom>
        </p:spPr>
        <p:txBody>
          <a:bodyPr wrap="none">
            <a:spAutoFit/>
          </a:bodyPr>
          <a:lstStyle/>
          <a:p>
            <a:pPr algn="ctr"/>
            <a:r>
              <a:rPr lang="de-DE" sz="1200" dirty="0" smtClean="0">
                <a:solidFill>
                  <a:schemeClr val="bg1">
                    <a:lumMod val="50000"/>
                  </a:schemeClr>
                </a:solidFill>
              </a:rPr>
              <a:t>Speed [km/h</a:t>
            </a:r>
            <a:r>
              <a:rPr lang="de-DE" sz="1200" dirty="0">
                <a:solidFill>
                  <a:schemeClr val="bg1">
                    <a:lumMod val="50000"/>
                  </a:schemeClr>
                </a:solidFill>
              </a:rPr>
              <a:t>]</a:t>
            </a:r>
          </a:p>
        </p:txBody>
      </p:sp>
      <p:sp>
        <p:nvSpPr>
          <p:cNvPr id="5" name="Textfeld 4"/>
          <p:cNvSpPr txBox="1"/>
          <p:nvPr/>
        </p:nvSpPr>
        <p:spPr>
          <a:xfrm>
            <a:off x="6298483" y="337207"/>
            <a:ext cx="750526" cy="276999"/>
          </a:xfrm>
          <a:prstGeom prst="rect">
            <a:avLst/>
          </a:prstGeom>
          <a:noFill/>
        </p:spPr>
        <p:txBody>
          <a:bodyPr wrap="none" rtlCol="0">
            <a:spAutoFit/>
          </a:bodyPr>
          <a:lstStyle/>
          <a:p>
            <a:pPr lvl="0"/>
            <a:r>
              <a:rPr lang="de-DE" sz="1200" dirty="0" smtClean="0">
                <a:solidFill>
                  <a:prstClr val="white">
                    <a:lumMod val="50000"/>
                  </a:prstClr>
                </a:solidFill>
              </a:rPr>
              <a:t>1,500 </a:t>
            </a:r>
            <a:r>
              <a:rPr lang="de-DE" sz="1200" dirty="0">
                <a:solidFill>
                  <a:prstClr val="white">
                    <a:lumMod val="50000"/>
                  </a:prstClr>
                </a:solidFill>
              </a:rPr>
              <a:t>kg </a:t>
            </a:r>
          </a:p>
        </p:txBody>
      </p:sp>
      <p:sp>
        <p:nvSpPr>
          <p:cNvPr id="27" name="Textfeld 22"/>
          <p:cNvSpPr txBox="1"/>
          <p:nvPr/>
        </p:nvSpPr>
        <p:spPr>
          <a:xfrm>
            <a:off x="9884974" y="2560910"/>
            <a:ext cx="785793" cy="276999"/>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lang="de-DE" sz="1200" dirty="0" smtClean="0">
                <a:solidFill>
                  <a:prstClr val="white">
                    <a:lumMod val="50000"/>
                  </a:prstClr>
                </a:solidFill>
              </a:rPr>
              <a:t> 1,500 </a:t>
            </a:r>
            <a:r>
              <a:rPr lang="de-DE" sz="1200" dirty="0">
                <a:solidFill>
                  <a:prstClr val="white">
                    <a:lumMod val="50000"/>
                  </a:prstClr>
                </a:solidFill>
              </a:rPr>
              <a:t>kg </a:t>
            </a:r>
          </a:p>
        </p:txBody>
      </p:sp>
      <p:sp>
        <p:nvSpPr>
          <p:cNvPr id="28" name="Textfeld 24"/>
          <p:cNvSpPr txBox="1"/>
          <p:nvPr/>
        </p:nvSpPr>
        <p:spPr>
          <a:xfrm>
            <a:off x="9729932" y="2304112"/>
            <a:ext cx="953018" cy="276999"/>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lang="de-DE" sz="1200" dirty="0">
                <a:solidFill>
                  <a:prstClr val="white">
                    <a:lumMod val="50000"/>
                  </a:prstClr>
                </a:solidFill>
              </a:rPr>
              <a:t>Total </a:t>
            </a:r>
            <a:r>
              <a:rPr lang="de-DE" sz="1200" dirty="0" err="1">
                <a:solidFill>
                  <a:prstClr val="white">
                    <a:lumMod val="50000"/>
                  </a:prstClr>
                </a:solidFill>
              </a:rPr>
              <a:t>mass</a:t>
            </a:r>
            <a:r>
              <a:rPr lang="de-DE" sz="1200" dirty="0" smtClean="0">
                <a:solidFill>
                  <a:prstClr val="white">
                    <a:lumMod val="50000"/>
                  </a:prstClr>
                </a:solidFill>
              </a:rPr>
              <a:t>: </a:t>
            </a:r>
            <a:endParaRPr lang="de-DE" sz="1200" dirty="0">
              <a:solidFill>
                <a:prstClr val="white">
                  <a:lumMod val="50000"/>
                </a:prstClr>
              </a:solidFill>
            </a:endParaRPr>
          </a:p>
        </p:txBody>
      </p:sp>
      <p:sp>
        <p:nvSpPr>
          <p:cNvPr id="29" name="Textfeld 6"/>
          <p:cNvSpPr txBox="1"/>
          <p:nvPr/>
        </p:nvSpPr>
        <p:spPr>
          <a:xfrm>
            <a:off x="9872832" y="2837910"/>
            <a:ext cx="785793" cy="276999"/>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lvl="0"/>
            <a:r>
              <a:rPr lang="de-DE" sz="1200" dirty="0" smtClean="0">
                <a:solidFill>
                  <a:prstClr val="white">
                    <a:lumMod val="50000"/>
                  </a:prstClr>
                </a:solidFill>
              </a:rPr>
              <a:t> 3,000 </a:t>
            </a:r>
            <a:r>
              <a:rPr lang="de-DE" sz="1200" dirty="0">
                <a:solidFill>
                  <a:prstClr val="white">
                    <a:lumMod val="50000"/>
                  </a:prstClr>
                </a:solidFill>
              </a:rPr>
              <a:t>kg </a:t>
            </a:r>
          </a:p>
        </p:txBody>
      </p:sp>
      <p:sp>
        <p:nvSpPr>
          <p:cNvPr id="30" name="Textfeld 19"/>
          <p:cNvSpPr txBox="1"/>
          <p:nvPr/>
        </p:nvSpPr>
        <p:spPr>
          <a:xfrm>
            <a:off x="9872832" y="3087928"/>
            <a:ext cx="797935" cy="276999"/>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dirty="0" smtClean="0">
                <a:solidFill>
                  <a:schemeClr val="bg1">
                    <a:lumMod val="50000"/>
                  </a:schemeClr>
                </a:solidFill>
              </a:rPr>
              <a:t> 5,000 kg</a:t>
            </a:r>
            <a:endParaRPr lang="de-DE" sz="1200" dirty="0">
              <a:solidFill>
                <a:schemeClr val="bg1">
                  <a:lumMod val="50000"/>
                </a:schemeClr>
              </a:solidFill>
            </a:endParaRPr>
          </a:p>
        </p:txBody>
      </p:sp>
      <p:sp>
        <p:nvSpPr>
          <p:cNvPr id="31" name="Textfeld 20"/>
          <p:cNvSpPr txBox="1"/>
          <p:nvPr/>
        </p:nvSpPr>
        <p:spPr>
          <a:xfrm>
            <a:off x="9884974" y="3364927"/>
            <a:ext cx="933838" cy="276999"/>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dirty="0" smtClean="0">
                <a:solidFill>
                  <a:schemeClr val="bg1">
                    <a:lumMod val="50000"/>
                  </a:schemeClr>
                </a:solidFill>
              </a:rPr>
              <a:t>10,000 kg</a:t>
            </a:r>
            <a:endParaRPr lang="de-DE" sz="1200" dirty="0">
              <a:solidFill>
                <a:schemeClr val="bg1">
                  <a:lumMod val="50000"/>
                </a:schemeClr>
              </a:solidFill>
            </a:endParaRPr>
          </a:p>
        </p:txBody>
      </p:sp>
      <p:sp>
        <p:nvSpPr>
          <p:cNvPr id="32" name="Textfeld 21"/>
          <p:cNvSpPr txBox="1"/>
          <p:nvPr/>
        </p:nvSpPr>
        <p:spPr>
          <a:xfrm>
            <a:off x="9884974" y="3642685"/>
            <a:ext cx="797976" cy="276999"/>
          </a:xfrm>
          <a:prstGeom prst="rect">
            <a:avLst/>
          </a:prstGeom>
          <a:solidFill>
            <a:schemeClr val="bg1"/>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200" dirty="0" smtClean="0">
                <a:solidFill>
                  <a:schemeClr val="bg1">
                    <a:lumMod val="50000"/>
                  </a:schemeClr>
                </a:solidFill>
              </a:rPr>
              <a:t>20,000 kg</a:t>
            </a:r>
            <a:endParaRPr lang="de-DE" sz="1200" dirty="0">
              <a:solidFill>
                <a:schemeClr val="bg1">
                  <a:lumMod val="50000"/>
                </a:schemeClr>
              </a:solidFill>
            </a:endParaRPr>
          </a:p>
        </p:txBody>
      </p:sp>
    </p:spTree>
    <p:extLst>
      <p:ext uri="{BB962C8B-B14F-4D97-AF65-F5344CB8AC3E}">
        <p14:creationId xmlns="" xmlns:p14="http://schemas.microsoft.com/office/powerpoint/2010/main" val="220040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en 27"/>
          <p:cNvGrpSpPr/>
          <p:nvPr/>
        </p:nvGrpSpPr>
        <p:grpSpPr>
          <a:xfrm>
            <a:off x="878201" y="370233"/>
            <a:ext cx="5570220" cy="461738"/>
            <a:chOff x="2059542" y="512611"/>
            <a:chExt cx="5570220" cy="461738"/>
          </a:xfrm>
        </p:grpSpPr>
        <p:pic>
          <p:nvPicPr>
            <p:cNvPr id="29" name="Grafik 28"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30"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31" name="Rechteck 30"/>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33" name="Rechteck 3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4" name="Gerader Verbinder 33"/>
          <p:cNvCxnSpPr/>
          <p:nvPr/>
        </p:nvCxnSpPr>
        <p:spPr>
          <a:xfrm flipV="1">
            <a:off x="1115022" y="6273103"/>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15</a:t>
            </a:fld>
            <a:endParaRPr lang="de-DE" dirty="0"/>
          </a:p>
        </p:txBody>
      </p:sp>
      <p:sp>
        <p:nvSpPr>
          <p:cNvPr id="3" name="Rechteck 2"/>
          <p:cNvSpPr/>
          <p:nvPr/>
        </p:nvSpPr>
        <p:spPr>
          <a:xfrm>
            <a:off x="7799670" y="1428750"/>
            <a:ext cx="3693033" cy="3970318"/>
          </a:xfrm>
          <a:prstGeom prst="rect">
            <a:avLst/>
          </a:prstGeom>
        </p:spPr>
        <p:txBody>
          <a:bodyPr wrap="square">
            <a:spAutoFit/>
          </a:bodyPr>
          <a:lstStyle/>
          <a:p>
            <a:r>
              <a:rPr lang="en-GB" dirty="0" smtClean="0"/>
              <a:t>Example:</a:t>
            </a:r>
          </a:p>
          <a:p>
            <a:r>
              <a:rPr lang="en-GB" dirty="0" smtClean="0"/>
              <a:t>A truck with a total weight of 20,000 kg uses 30 litres of diesel/100 km (estimated value). If the same diesel engine produces electrical energy with 30 litres of fuel via a generator, this corresponds to 104 kWh/100 km. 17.9 kWh (electric) could also be produced by using the SAF system whilst driving on a rural road, this would result in savings of 5.2 litres of diesel/100 km. This reduction in diesel usage would mean a decrease in CO</a:t>
            </a:r>
            <a:r>
              <a:rPr lang="en-GB" baseline="-25000" dirty="0" smtClean="0"/>
              <a:t>2</a:t>
            </a:r>
            <a:r>
              <a:rPr lang="en-GB" dirty="0" smtClean="0"/>
              <a:t> emissions of 14.88 kg/100 km. </a:t>
            </a:r>
            <a:endParaRPr lang="en-GB" dirty="0"/>
          </a:p>
        </p:txBody>
      </p:sp>
      <p:pic>
        <p:nvPicPr>
          <p:cNvPr id="7" name="Grafik 6"/>
          <p:cNvPicPr>
            <a:picLocks noChangeAspect="1"/>
          </p:cNvPicPr>
          <p:nvPr/>
        </p:nvPicPr>
        <p:blipFill>
          <a:blip r:embed="rId3" cstate="print"/>
          <a:stretch>
            <a:fillRect/>
          </a:stretch>
        </p:blipFill>
        <p:spPr>
          <a:xfrm>
            <a:off x="1211576" y="1426264"/>
            <a:ext cx="6205261" cy="4252545"/>
          </a:xfrm>
          <a:prstGeom prst="rect">
            <a:avLst/>
          </a:prstGeom>
        </p:spPr>
      </p:pic>
    </p:spTree>
    <p:extLst>
      <p:ext uri="{BB962C8B-B14F-4D97-AF65-F5344CB8AC3E}">
        <p14:creationId xmlns="" xmlns:p14="http://schemas.microsoft.com/office/powerpoint/2010/main" val="2335725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p:cNvGrpSpPr/>
          <p:nvPr/>
        </p:nvGrpSpPr>
        <p:grpSpPr>
          <a:xfrm>
            <a:off x="869236" y="378354"/>
            <a:ext cx="5570220" cy="461738"/>
            <a:chOff x="2059542" y="512611"/>
            <a:chExt cx="5570220" cy="461738"/>
          </a:xfrm>
        </p:grpSpPr>
        <p:pic>
          <p:nvPicPr>
            <p:cNvPr id="15" name="Grafik 14"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9" name="Rechteck 8"/>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16</a:t>
            </a:fld>
            <a:endParaRPr lang="de-DE" dirty="0"/>
          </a:p>
        </p:txBody>
      </p:sp>
      <p:sp>
        <p:nvSpPr>
          <p:cNvPr id="2" name="Textfeld 1"/>
          <p:cNvSpPr txBox="1"/>
          <p:nvPr/>
        </p:nvSpPr>
        <p:spPr>
          <a:xfrm>
            <a:off x="869236" y="1199029"/>
            <a:ext cx="1527982" cy="369332"/>
          </a:xfrm>
          <a:prstGeom prst="rect">
            <a:avLst/>
          </a:prstGeom>
          <a:noFill/>
        </p:spPr>
        <p:txBody>
          <a:bodyPr wrap="none" rtlCol="0">
            <a:spAutoFit/>
          </a:bodyPr>
          <a:lstStyle/>
          <a:p>
            <a:r>
              <a:rPr lang="de-DE" dirty="0"/>
              <a:t>7</a:t>
            </a:r>
            <a:r>
              <a:rPr lang="de-DE" dirty="0" smtClean="0"/>
              <a:t>. Conclusions</a:t>
            </a:r>
            <a:endParaRPr lang="de-DE" dirty="0"/>
          </a:p>
        </p:txBody>
      </p:sp>
      <p:sp>
        <p:nvSpPr>
          <p:cNvPr id="7" name="Textfeld 6"/>
          <p:cNvSpPr txBox="1"/>
          <p:nvPr/>
        </p:nvSpPr>
        <p:spPr>
          <a:xfrm>
            <a:off x="869236" y="1612423"/>
            <a:ext cx="10738004" cy="4001095"/>
          </a:xfrm>
          <a:prstGeom prst="rect">
            <a:avLst/>
          </a:prstGeom>
          <a:noFill/>
        </p:spPr>
        <p:txBody>
          <a:bodyPr wrap="none" rtlCol="0">
            <a:spAutoFit/>
          </a:bodyPr>
          <a:lstStyle/>
          <a:p>
            <a:pPr marL="285750" indent="-285750">
              <a:buFont typeface="Arial" panose="020B0604020202020204" pitchFamily="34" charset="0"/>
              <a:buChar char="•"/>
            </a:pPr>
            <a:r>
              <a:rPr lang="en-GB" dirty="0" smtClean="0"/>
              <a:t>SAF has the potential to produce a significant ‘energy yield’, which would make it an economically viable </a:t>
            </a:r>
          </a:p>
          <a:p>
            <a:r>
              <a:rPr lang="en-GB" dirty="0"/>
              <a:t> </a:t>
            </a:r>
            <a:r>
              <a:rPr lang="en-GB" dirty="0" smtClean="0"/>
              <a:t>     solution for use in electric or hybrid vehicles.</a:t>
            </a:r>
          </a:p>
          <a:p>
            <a:endParaRPr lang="en-GB" sz="800" dirty="0" smtClean="0"/>
          </a:p>
          <a:p>
            <a:pPr marL="285750" indent="-285750">
              <a:buFont typeface="Arial" panose="020B0604020202020204" pitchFamily="34" charset="0"/>
              <a:buChar char="•"/>
            </a:pPr>
            <a:r>
              <a:rPr lang="en-GB" dirty="0" smtClean="0"/>
              <a:t>SAF would be particularly advantageous for heavy vehicles and industrial vehicles.</a:t>
            </a:r>
          </a:p>
          <a:p>
            <a:endParaRPr lang="en-GB" sz="800" dirty="0" smtClean="0"/>
          </a:p>
          <a:p>
            <a:pPr marL="285750" indent="-285750">
              <a:buFont typeface="Arial" panose="020B0604020202020204" pitchFamily="34" charset="0"/>
              <a:buChar char="•"/>
            </a:pPr>
            <a:r>
              <a:rPr lang="en-GB" dirty="0" smtClean="0"/>
              <a:t>The energy yield depends on the uneven nature of the road surface.</a:t>
            </a:r>
          </a:p>
          <a:p>
            <a:endParaRPr lang="en-GB" sz="800" dirty="0" smtClean="0"/>
          </a:p>
          <a:p>
            <a:pPr marL="285750" indent="-285750">
              <a:buFont typeface="Arial" panose="020B0604020202020204" pitchFamily="34" charset="0"/>
              <a:buChar char="•"/>
            </a:pPr>
            <a:r>
              <a:rPr lang="en-GB" dirty="0" smtClean="0"/>
              <a:t>It ‘feels’ as if the roads in Germany are getting worse.</a:t>
            </a:r>
          </a:p>
          <a:p>
            <a:endParaRPr lang="en-GB" sz="800" dirty="0" smtClean="0"/>
          </a:p>
          <a:p>
            <a:pPr marL="285750" indent="-285750">
              <a:buFont typeface="Arial" panose="020B0604020202020204" pitchFamily="34" charset="0"/>
              <a:buChar char="•"/>
            </a:pPr>
            <a:r>
              <a:rPr lang="en-GB" dirty="0" smtClean="0"/>
              <a:t>The hydraulic level control combined with a pressure accumulator or alternatively a generator with a rotating </a:t>
            </a:r>
          </a:p>
          <a:p>
            <a:r>
              <a:rPr lang="en-GB" dirty="0"/>
              <a:t> </a:t>
            </a:r>
            <a:r>
              <a:rPr lang="en-GB" dirty="0" smtClean="0"/>
              <a:t>     shaft</a:t>
            </a:r>
            <a:r>
              <a:rPr lang="en-GB" dirty="0"/>
              <a:t> </a:t>
            </a:r>
            <a:r>
              <a:rPr lang="en-GB" dirty="0" smtClean="0"/>
              <a:t>makes it possible to produce </a:t>
            </a:r>
            <a:r>
              <a:rPr lang="en-GB" dirty="0"/>
              <a:t>electrical </a:t>
            </a:r>
            <a:r>
              <a:rPr lang="en-GB" dirty="0" smtClean="0"/>
              <a:t>energy directly and store it temporarily if necessary.</a:t>
            </a:r>
            <a:r>
              <a:rPr lang="de-DE" dirty="0" smtClean="0"/>
              <a:t> </a:t>
            </a:r>
            <a:endParaRPr lang="en-GB" sz="800" dirty="0" smtClean="0"/>
          </a:p>
          <a:p>
            <a:pPr marL="285750" indent="-285750">
              <a:buFont typeface="Arial" panose="020B0604020202020204" pitchFamily="34" charset="0"/>
              <a:buChar char="•"/>
            </a:pPr>
            <a:r>
              <a:rPr lang="en-GB" dirty="0" smtClean="0"/>
              <a:t>The hydraulic system enables extremely efficient energy conversion.</a:t>
            </a:r>
          </a:p>
          <a:p>
            <a:endParaRPr lang="en-GB" sz="800" dirty="0" smtClean="0"/>
          </a:p>
          <a:p>
            <a:pPr marL="285750" indent="-285750">
              <a:buFont typeface="Arial" panose="020B0604020202020204" pitchFamily="34" charset="0"/>
              <a:buChar char="•"/>
            </a:pPr>
            <a:r>
              <a:rPr lang="en-GB" dirty="0" smtClean="0"/>
              <a:t>Further advantages: increased driver comfort – at least on a par with pneumatic shock absorption, </a:t>
            </a:r>
          </a:p>
          <a:p>
            <a:r>
              <a:rPr lang="en-GB" dirty="0"/>
              <a:t> </a:t>
            </a:r>
            <a:r>
              <a:rPr lang="en-GB" dirty="0" smtClean="0"/>
              <a:t>     environmentally friendly, lowers costs for the user.</a:t>
            </a:r>
          </a:p>
          <a:p>
            <a:endParaRPr lang="en-GB" sz="800" dirty="0" smtClean="0"/>
          </a:p>
          <a:p>
            <a:pPr marL="285750" indent="-285750">
              <a:buFont typeface="Arial" panose="020B0604020202020204" pitchFamily="34" charset="0"/>
              <a:buChar char="•"/>
            </a:pPr>
            <a:r>
              <a:rPr lang="en-GB" dirty="0" smtClean="0"/>
              <a:t>Extremely efficient energy conversion &gt; 60 % is required for economical operation.</a:t>
            </a:r>
          </a:p>
          <a:p>
            <a:endParaRPr lang="de-DE" sz="800" dirty="0"/>
          </a:p>
        </p:txBody>
      </p:sp>
    </p:spTree>
    <p:extLst>
      <p:ext uri="{BB962C8B-B14F-4D97-AF65-F5344CB8AC3E}">
        <p14:creationId xmlns="" xmlns:p14="http://schemas.microsoft.com/office/powerpoint/2010/main" val="75458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75E79B1D-1019-4617-9656-BE27DB0C5B9A}" type="slidenum">
              <a:rPr lang="de-DE" smtClean="0"/>
              <a:pPr/>
              <a:t>2</a:t>
            </a:fld>
            <a:endParaRPr lang="de-DE" dirty="0"/>
          </a:p>
        </p:txBody>
      </p:sp>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cxnSp>
        <p:nvCxnSpPr>
          <p:cNvPr id="7" name="Gerader Verbinder 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a:t>
            </a:r>
            <a:r>
              <a:rPr lang="de-DE" sz="1200" dirty="0" smtClean="0">
                <a:latin typeface="Calibri" panose="020F0502020204030204" pitchFamily="34" charset="0"/>
                <a:ea typeface="Calibri" panose="020F0502020204030204" pitchFamily="34" charset="0"/>
                <a:cs typeface="Times New Roman" panose="02020603050405020304" pitchFamily="18" charset="0"/>
              </a:rPr>
              <a:t>by </a:t>
            </a:r>
            <a:r>
              <a:rPr lang="de-DE" sz="1200" dirty="0">
                <a:latin typeface="Calibri" panose="020F0502020204030204" pitchFamily="34" charset="0"/>
                <a:ea typeface="Calibri" panose="020F0502020204030204" pitchFamily="34" charset="0"/>
                <a:cs typeface="Times New Roman" panose="02020603050405020304" pitchFamily="18" charset="0"/>
              </a:rPr>
              <a:t>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feld 8"/>
          <p:cNvSpPr txBox="1"/>
          <p:nvPr/>
        </p:nvSpPr>
        <p:spPr>
          <a:xfrm>
            <a:off x="941402" y="1010466"/>
            <a:ext cx="1309526" cy="369332"/>
          </a:xfrm>
          <a:prstGeom prst="rect">
            <a:avLst/>
          </a:prstGeom>
          <a:noFill/>
        </p:spPr>
        <p:txBody>
          <a:bodyPr wrap="none" rtlCol="0">
            <a:spAutoFit/>
          </a:bodyPr>
          <a:lstStyle/>
          <a:p>
            <a:pPr marL="342900" indent="-342900">
              <a:buAutoNum type="arabicPeriod"/>
            </a:pPr>
            <a:r>
              <a:rPr lang="de-DE" dirty="0" smtClean="0"/>
              <a:t>Abstract</a:t>
            </a:r>
          </a:p>
        </p:txBody>
      </p:sp>
      <p:sp>
        <p:nvSpPr>
          <p:cNvPr id="10" name="Textfeld 9"/>
          <p:cNvSpPr txBox="1"/>
          <p:nvPr/>
        </p:nvSpPr>
        <p:spPr>
          <a:xfrm>
            <a:off x="941401" y="1379798"/>
            <a:ext cx="10240949" cy="4647426"/>
          </a:xfrm>
          <a:prstGeom prst="rect">
            <a:avLst/>
          </a:prstGeom>
          <a:noFill/>
        </p:spPr>
        <p:txBody>
          <a:bodyPr wrap="square" rtlCol="0">
            <a:spAutoFit/>
          </a:bodyPr>
          <a:lstStyle/>
          <a:p>
            <a:pPr algn="just"/>
            <a:r>
              <a:rPr lang="en-GB" dirty="0" smtClean="0"/>
              <a:t>In vehicles with conventional hydraulic or mechanical shock absorbers, energy drawn from the absorption of mechanical vibrations in the vehicle structure is converted into heat energy that cannot be used. However, it is possible to use linear or rotatory generators instead of conventional shock absorbers. These can convert the energy generated by mechanical vibrations into electrical energy, which can then be used to charge a battery. This process can be termed recuperation. Audi is currently experimenting with a rotatory generator based on a conventional chassis with steel suspension. The SAF system uses a hydraulic system in place of the steel suspension (the conventional steel suspension or alternative air bellows are removed), which principally promises a much greater yield of recuperated </a:t>
            </a:r>
            <a:r>
              <a:rPr lang="en-GB" dirty="0"/>
              <a:t>energy in the patented design. </a:t>
            </a:r>
            <a:r>
              <a:rPr lang="en-GB" dirty="0" smtClean="0"/>
              <a:t>This was confirmed by the following investigation. </a:t>
            </a:r>
          </a:p>
          <a:p>
            <a:pPr algn="just"/>
            <a:endParaRPr lang="en-GB" sz="800" dirty="0" smtClean="0"/>
          </a:p>
          <a:p>
            <a:pPr algn="just"/>
            <a:r>
              <a:rPr lang="en-GB" dirty="0" smtClean="0"/>
              <a:t>The energy recuperated by both systems depends on the speed and mass of the vehicle, and is essentially on the characteristics of the road surface. There is no literature available about any other studies that attempt to deduce a representative physical relationship between the specified parameters and the possible energy yield. Our theoretical investigation is intended to help close this knowledge gap. To this end, the transverse motion of a wheel with unsprung mass, a vehicle and driver when driving on roads with longitudinal surface irregularities was analysed with the established numerical methods used in multibody dynamics in order to determine the energy generated by the shock absorbers.</a:t>
            </a:r>
            <a:endParaRPr lang="en-GB" dirty="0"/>
          </a:p>
        </p:txBody>
      </p:sp>
    </p:spTree>
    <p:extLst>
      <p:ext uri="{BB962C8B-B14F-4D97-AF65-F5344CB8AC3E}">
        <p14:creationId xmlns="" xmlns:p14="http://schemas.microsoft.com/office/powerpoint/2010/main" val="4270379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75E79B1D-1019-4617-9656-BE27DB0C5B9A}" type="slidenum">
              <a:rPr lang="de-DE" smtClean="0"/>
              <a:pPr/>
              <a:t>3</a:t>
            </a:fld>
            <a:endParaRPr lang="de-DE" dirty="0"/>
          </a:p>
        </p:txBody>
      </p:sp>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cxnSp>
        <p:nvCxnSpPr>
          <p:cNvPr id="7" name="Gerader Verbinder 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hteck 7"/>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8"/>
          <p:cNvSpPr/>
          <p:nvPr/>
        </p:nvSpPr>
        <p:spPr>
          <a:xfrm>
            <a:off x="813150" y="3189055"/>
            <a:ext cx="10556283" cy="3108543"/>
          </a:xfrm>
          <a:prstGeom prst="rect">
            <a:avLst/>
          </a:prstGeom>
        </p:spPr>
        <p:txBody>
          <a:bodyPr wrap="square">
            <a:spAutoFit/>
          </a:bodyPr>
          <a:lstStyle/>
          <a:p>
            <a:pPr lvl="0" algn="just"/>
            <a:r>
              <a:rPr lang="en-GB" dirty="0" smtClean="0">
                <a:solidFill>
                  <a:prstClr val="black"/>
                </a:solidFill>
              </a:rPr>
              <a:t>The energy yield depends on the losses that occur when mechanical energy is converted into electrical energy. These are primarily flow losses in the hydraulic system, friction between mechanical components and losses in the generator. It must be noted that the overall efficiency is determined as a product of all partial efficiencies. An overall efficiency of 60 % seems realistic. The diagrams used show the results of the calculations for 100 % theoretical efficiency (without any losses) in order to illustrate the theoretical potential. </a:t>
            </a:r>
          </a:p>
          <a:p>
            <a:pPr lvl="0"/>
            <a:endParaRPr lang="en-GB" sz="800" dirty="0" smtClean="0">
              <a:solidFill>
                <a:prstClr val="black"/>
              </a:solidFill>
            </a:endParaRPr>
          </a:p>
          <a:p>
            <a:pPr lvl="0"/>
            <a:r>
              <a:rPr lang="en-GB" dirty="0" smtClean="0">
                <a:solidFill>
                  <a:prstClr val="black"/>
                </a:solidFill>
              </a:rPr>
              <a:t>The results of the numerical analysis for the SAF system clearly show that the energy yield is very much dependent on the weight of the vehicle. Speed has much less significant impact and there is a strong influence on the deformation behaviour of the wheels. Increasing the tyre pressure to above the usual level increases the energy yield of the SAF system without compromising driver comfort. </a:t>
            </a:r>
          </a:p>
          <a:p>
            <a:pPr lvl="0"/>
            <a:endParaRPr lang="de-DE" dirty="0">
              <a:solidFill>
                <a:prstClr val="black"/>
              </a:solidFill>
            </a:endParaRPr>
          </a:p>
          <a:p>
            <a:pPr lvl="0"/>
            <a:endParaRPr lang="de-DE" sz="800" dirty="0">
              <a:solidFill>
                <a:prstClr val="black"/>
              </a:solidFill>
            </a:endParaRPr>
          </a:p>
        </p:txBody>
      </p:sp>
      <p:sp>
        <p:nvSpPr>
          <p:cNvPr id="10" name="Rechteck 9"/>
          <p:cNvSpPr/>
          <p:nvPr/>
        </p:nvSpPr>
        <p:spPr>
          <a:xfrm>
            <a:off x="813151" y="1375977"/>
            <a:ext cx="10556283" cy="1754326"/>
          </a:xfrm>
          <a:prstGeom prst="rect">
            <a:avLst/>
          </a:prstGeom>
        </p:spPr>
        <p:txBody>
          <a:bodyPr wrap="square">
            <a:spAutoFit/>
          </a:bodyPr>
          <a:lstStyle/>
          <a:p>
            <a:pPr lvl="0" algn="just"/>
            <a:r>
              <a:rPr lang="en-GB" dirty="0" smtClean="0">
                <a:solidFill>
                  <a:prstClr val="black"/>
                </a:solidFill>
              </a:rPr>
              <a:t>In order to deduce a physically-based correlation between uneven road surfaces and the energy yield, a general description of the irregularities in the road surface is required that uses just a few characteristic parameters. It makes sense to use the statistical analysis of road surface irregularities developed by the road traffic sector in the form of the so-called AUN value (‘general surface irregularities’, unit: cm</a:t>
            </a:r>
            <a:r>
              <a:rPr lang="en-GB" baseline="30000" dirty="0" smtClean="0">
                <a:solidFill>
                  <a:prstClr val="black"/>
                </a:solidFill>
              </a:rPr>
              <a:t>3</a:t>
            </a:r>
            <a:r>
              <a:rPr lang="en-GB" dirty="0" smtClean="0">
                <a:solidFill>
                  <a:prstClr val="black"/>
                </a:solidFill>
              </a:rPr>
              <a:t>) and the undulations w (dimensionless). Both of these parameters were ascertained based on a longitudinal road profile measured using the Fourier analysis. </a:t>
            </a:r>
          </a:p>
        </p:txBody>
      </p:sp>
    </p:spTree>
    <p:extLst>
      <p:ext uri="{BB962C8B-B14F-4D97-AF65-F5344CB8AC3E}">
        <p14:creationId xmlns="" xmlns:p14="http://schemas.microsoft.com/office/powerpoint/2010/main" val="249074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a:xfrm>
            <a:off x="8651837" y="6370619"/>
            <a:ext cx="2743200" cy="365125"/>
          </a:xfrm>
        </p:spPr>
        <p:txBody>
          <a:bodyPr/>
          <a:lstStyle/>
          <a:p>
            <a:fld id="{75E79B1D-1019-4617-9656-BE27DB0C5B9A}" type="slidenum">
              <a:rPr lang="de-DE" smtClean="0"/>
              <a:pPr/>
              <a:t>4</a:t>
            </a:fld>
            <a:endParaRPr lang="de-DE" dirty="0"/>
          </a:p>
        </p:txBody>
      </p:sp>
      <p:grpSp>
        <p:nvGrpSpPr>
          <p:cNvPr id="12" name="Gruppieren 11"/>
          <p:cNvGrpSpPr/>
          <p:nvPr/>
        </p:nvGrpSpPr>
        <p:grpSpPr>
          <a:xfrm>
            <a:off x="5871087" y="3963727"/>
            <a:ext cx="3469753" cy="1278399"/>
            <a:chOff x="3218912" y="1322217"/>
            <a:chExt cx="3469753" cy="1278399"/>
          </a:xfrm>
        </p:grpSpPr>
        <p:sp>
          <p:nvSpPr>
            <p:cNvPr id="13" name="Freihandform 12"/>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4" name="Gerader Verbinder 13"/>
            <p:cNvCxnSpPr/>
            <p:nvPr/>
          </p:nvCxnSpPr>
          <p:spPr>
            <a:xfrm>
              <a:off x="3783109" y="1640567"/>
              <a:ext cx="47390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a:off x="4817817" y="1640567"/>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3814147" y="1347725"/>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8" name="Textfeld 17"/>
            <p:cNvSpPr txBox="1"/>
            <p:nvPr/>
          </p:nvSpPr>
          <p:spPr>
            <a:xfrm>
              <a:off x="4657857" y="1322217"/>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9" name="Textfeld 18"/>
            <p:cNvSpPr txBox="1"/>
            <p:nvPr/>
          </p:nvSpPr>
          <p:spPr>
            <a:xfrm>
              <a:off x="5675531" y="1346132"/>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 v</a:t>
              </a:r>
              <a:r>
                <a:rPr lang="de-DE" sz="1400" baseline="-25000" dirty="0">
                  <a:solidFill>
                    <a:srgbClr val="FF0000"/>
                  </a:solidFill>
                </a:rPr>
                <a:t>1</a:t>
              </a:r>
            </a:p>
          </p:txBody>
        </p:sp>
        <p:grpSp>
          <p:nvGrpSpPr>
            <p:cNvPr id="20" name="Gruppieren 19"/>
            <p:cNvGrpSpPr/>
            <p:nvPr/>
          </p:nvGrpSpPr>
          <p:grpSpPr>
            <a:xfrm>
              <a:off x="3606800" y="1774134"/>
              <a:ext cx="804332" cy="579600"/>
              <a:chOff x="3606800" y="1774134"/>
              <a:chExt cx="804332" cy="579600"/>
            </a:xfrm>
          </p:grpSpPr>
          <p:sp>
            <p:nvSpPr>
              <p:cNvPr id="42" name="Freihandform 41"/>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Ellipse 42"/>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Ellipse 43"/>
              <p:cNvSpPr/>
              <p:nvPr/>
            </p:nvSpPr>
            <p:spPr>
              <a:xfrm flipH="1">
                <a:off x="3669442"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5" name="Gerader Verbinder 44"/>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Textfeld 20"/>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22" name="Gerader Verbinder 21"/>
            <p:cNvCxnSpPr>
              <a:stCxn id="34" idx="4"/>
            </p:cNvCxnSpPr>
            <p:nvPr/>
          </p:nvCxnSpPr>
          <p:spPr>
            <a:xfrm flipH="1" flipV="1">
              <a:off x="3429001" y="1773052"/>
              <a:ext cx="2406897" cy="111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flipH="1">
              <a:off x="3429000" y="1774136"/>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Gerader Verbinder 23"/>
            <p:cNvCxnSpPr/>
            <p:nvPr/>
          </p:nvCxnSpPr>
          <p:spPr>
            <a:xfrm>
              <a:off x="3530600" y="1555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3218912" y="1462120"/>
              <a:ext cx="606256" cy="307777"/>
            </a:xfrm>
            <a:prstGeom prst="rect">
              <a:avLst/>
            </a:prstGeom>
            <a:noFill/>
          </p:spPr>
          <p:txBody>
            <a:bodyPr wrap="none" rtlCol="0">
              <a:spAutoFit/>
            </a:bodyPr>
            <a:lstStyle/>
            <a:p>
              <a:r>
                <a:rPr lang="el-GR" sz="1400" b="1" dirty="0" smtClean="0">
                  <a:solidFill>
                    <a:schemeClr val="accent1">
                      <a:lumMod val="75000"/>
                    </a:schemeClr>
                  </a:solidFill>
                </a:rPr>
                <a:t>Δ</a:t>
              </a:r>
              <a:r>
                <a:rPr lang="de-DE" sz="1400" b="1" dirty="0" smtClean="0">
                  <a:solidFill>
                    <a:schemeClr val="accent1">
                      <a:lumMod val="75000"/>
                    </a:schemeClr>
                  </a:solidFill>
                </a:rPr>
                <a:t>h =0</a:t>
              </a:r>
              <a:endParaRPr lang="de-DE" sz="1400" b="1" baseline="-25000" dirty="0">
                <a:solidFill>
                  <a:schemeClr val="accent1">
                    <a:lumMod val="75000"/>
                  </a:schemeClr>
                </a:solidFill>
              </a:endParaRPr>
            </a:p>
          </p:txBody>
        </p:sp>
        <p:grpSp>
          <p:nvGrpSpPr>
            <p:cNvPr id="27" name="Gruppieren 26"/>
            <p:cNvGrpSpPr/>
            <p:nvPr/>
          </p:nvGrpSpPr>
          <p:grpSpPr>
            <a:xfrm>
              <a:off x="4644349" y="1780859"/>
              <a:ext cx="804332" cy="492405"/>
              <a:chOff x="3597181" y="1861329"/>
              <a:chExt cx="804332" cy="492405"/>
            </a:xfrm>
          </p:grpSpPr>
          <p:sp>
            <p:nvSpPr>
              <p:cNvPr id="38" name="Freihandform 37"/>
              <p:cNvSpPr/>
              <p:nvPr/>
            </p:nvSpPr>
            <p:spPr>
              <a:xfrm flipH="1">
                <a:off x="3597181" y="1861329"/>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Ellipse 38"/>
              <p:cNvSpPr/>
              <p:nvPr/>
            </p:nvSpPr>
            <p:spPr>
              <a:xfrm flipH="1">
                <a:off x="4181589" y="2020866"/>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Ellipse 39"/>
              <p:cNvSpPr/>
              <p:nvPr/>
            </p:nvSpPr>
            <p:spPr>
              <a:xfrm flipH="1">
                <a:off x="3659134" y="2020123"/>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1" name="Gerader Verbinder 40"/>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8" name="Gruppieren 27"/>
            <p:cNvGrpSpPr/>
            <p:nvPr/>
          </p:nvGrpSpPr>
          <p:grpSpPr>
            <a:xfrm>
              <a:off x="5681899" y="1780859"/>
              <a:ext cx="804332" cy="579600"/>
              <a:chOff x="3606800" y="1774134"/>
              <a:chExt cx="804332" cy="579600"/>
            </a:xfrm>
          </p:grpSpPr>
          <p:sp>
            <p:nvSpPr>
              <p:cNvPr id="34" name="Freihandform 33"/>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Ellipse 34"/>
              <p:cNvSpPr/>
              <p:nvPr/>
            </p:nvSpPr>
            <p:spPr>
              <a:xfrm flipH="1">
                <a:off x="4202936"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Ellipse 35"/>
              <p:cNvSpPr/>
              <p:nvPr/>
            </p:nvSpPr>
            <p:spPr>
              <a:xfrm flipH="1">
                <a:off x="3667444"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7" name="Gerader Verbinder 36"/>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9" name="Textfeld 28"/>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30" name="Textfeld 29"/>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grpSp>
        <p:nvGrpSpPr>
          <p:cNvPr id="127" name="Gruppieren 126"/>
          <p:cNvGrpSpPr/>
          <p:nvPr/>
        </p:nvGrpSpPr>
        <p:grpSpPr>
          <a:xfrm>
            <a:off x="5848086" y="2601519"/>
            <a:ext cx="3476344" cy="1561247"/>
            <a:chOff x="7060654" y="2021516"/>
            <a:chExt cx="3476344" cy="1561247"/>
          </a:xfrm>
        </p:grpSpPr>
        <p:grpSp>
          <p:nvGrpSpPr>
            <p:cNvPr id="134" name="Gruppieren 133"/>
            <p:cNvGrpSpPr/>
            <p:nvPr/>
          </p:nvGrpSpPr>
          <p:grpSpPr>
            <a:xfrm>
              <a:off x="7060654" y="2021516"/>
              <a:ext cx="3476344" cy="1561247"/>
              <a:chOff x="3212321" y="1039369"/>
              <a:chExt cx="3476344" cy="1561247"/>
            </a:xfrm>
          </p:grpSpPr>
          <p:sp>
            <p:nvSpPr>
              <p:cNvPr id="136" name="Freihandform 135"/>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37" name="Gerader Verbinder 136"/>
              <p:cNvCxnSpPr/>
              <p:nvPr/>
            </p:nvCxnSpPr>
            <p:spPr>
              <a:xfrm>
                <a:off x="3700775" y="1531927"/>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Gerader Verbinder 137"/>
              <p:cNvCxnSpPr/>
              <p:nvPr/>
            </p:nvCxnSpPr>
            <p:spPr>
              <a:xfrm>
                <a:off x="5843586" y="1530365"/>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9" name="Gerader Verbinder 138"/>
              <p:cNvCxnSpPr/>
              <p:nvPr/>
            </p:nvCxnSpPr>
            <p:spPr>
              <a:xfrm>
                <a:off x="4837408" y="1531032"/>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0" name="Textfeld 139"/>
              <p:cNvSpPr txBox="1"/>
              <p:nvPr/>
            </p:nvSpPr>
            <p:spPr>
              <a:xfrm>
                <a:off x="3750442" y="1226650"/>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41" name="Textfeld 140"/>
              <p:cNvSpPr txBox="1"/>
              <p:nvPr/>
            </p:nvSpPr>
            <p:spPr>
              <a:xfrm>
                <a:off x="4672810" y="1241583"/>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42" name="Textfeld 141"/>
              <p:cNvSpPr txBox="1"/>
              <p:nvPr/>
            </p:nvSpPr>
            <p:spPr>
              <a:xfrm>
                <a:off x="5765213" y="1227712"/>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 v</a:t>
                </a:r>
                <a:r>
                  <a:rPr lang="de-DE" sz="1400" baseline="-25000" dirty="0" smtClean="0">
                    <a:solidFill>
                      <a:srgbClr val="FF0000"/>
                    </a:solidFill>
                  </a:rPr>
                  <a:t>1</a:t>
                </a:r>
                <a:endParaRPr lang="de-DE" sz="1400" baseline="-25000" dirty="0">
                  <a:solidFill>
                    <a:srgbClr val="FF0000"/>
                  </a:solidFill>
                </a:endParaRPr>
              </a:p>
            </p:txBody>
          </p:sp>
          <p:grpSp>
            <p:nvGrpSpPr>
              <p:cNvPr id="143" name="Gruppieren 142"/>
              <p:cNvGrpSpPr/>
              <p:nvPr/>
            </p:nvGrpSpPr>
            <p:grpSpPr>
              <a:xfrm>
                <a:off x="3606606" y="1793005"/>
                <a:ext cx="804332" cy="560729"/>
                <a:chOff x="3606606" y="1793005"/>
                <a:chExt cx="804332" cy="560729"/>
              </a:xfrm>
            </p:grpSpPr>
            <p:sp>
              <p:nvSpPr>
                <p:cNvPr id="165" name="Freihandform 164"/>
                <p:cNvSpPr/>
                <p:nvPr/>
              </p:nvSpPr>
              <p:spPr>
                <a:xfrm flipH="1">
                  <a:off x="3606606" y="1793005"/>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6" name="Ellipse 165"/>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7" name="Ellipse 166"/>
                <p:cNvSpPr/>
                <p:nvPr/>
              </p:nvSpPr>
              <p:spPr>
                <a:xfrm flipH="1">
                  <a:off x="3669442" y="204019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8" name="Gerader Verbinder 167"/>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44" name="Textfeld 143"/>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145" name="Gerader Verbinder 144"/>
              <p:cNvCxnSpPr/>
              <p:nvPr/>
            </p:nvCxnSpPr>
            <p:spPr>
              <a:xfrm flipH="1">
                <a:off x="3429001" y="1693664"/>
                <a:ext cx="297613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6" name="Gerader Verbinder 145"/>
              <p:cNvCxnSpPr/>
              <p:nvPr/>
            </p:nvCxnSpPr>
            <p:spPr>
              <a:xfrm flipH="1">
                <a:off x="3429001" y="1793005"/>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7" name="Gerader Verbinder 146"/>
              <p:cNvCxnSpPr/>
              <p:nvPr/>
            </p:nvCxnSpPr>
            <p:spPr>
              <a:xfrm>
                <a:off x="3530600" y="1481373"/>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Gerader Verbinder 147"/>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Textfeld 148"/>
              <p:cNvSpPr txBox="1"/>
              <p:nvPr/>
            </p:nvSpPr>
            <p:spPr>
              <a:xfrm>
                <a:off x="3212321" y="1552254"/>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grpSp>
            <p:nvGrpSpPr>
              <p:cNvPr id="150" name="Gruppieren 149"/>
              <p:cNvGrpSpPr/>
              <p:nvPr/>
            </p:nvGrpSpPr>
            <p:grpSpPr>
              <a:xfrm>
                <a:off x="4653968" y="1693664"/>
                <a:ext cx="804332" cy="579600"/>
                <a:chOff x="3606800" y="1774134"/>
                <a:chExt cx="804332" cy="579600"/>
              </a:xfrm>
            </p:grpSpPr>
            <p:sp>
              <p:nvSpPr>
                <p:cNvPr id="161" name="Freihandform 160"/>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2" name="Ellipse 161"/>
                <p:cNvSpPr/>
                <p:nvPr/>
              </p:nvSpPr>
              <p:spPr>
                <a:xfrm flipH="1">
                  <a:off x="4183751" y="2019087"/>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3" name="Ellipse 162"/>
                <p:cNvSpPr/>
                <p:nvPr/>
              </p:nvSpPr>
              <p:spPr>
                <a:xfrm flipH="1">
                  <a:off x="3698101" y="202700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4" name="Gerader Verbinder 16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1" name="Gruppieren 150"/>
              <p:cNvGrpSpPr/>
              <p:nvPr/>
            </p:nvGrpSpPr>
            <p:grpSpPr>
              <a:xfrm>
                <a:off x="5681897" y="1790371"/>
                <a:ext cx="804332" cy="570088"/>
                <a:chOff x="3606798" y="1783646"/>
                <a:chExt cx="804332" cy="570088"/>
              </a:xfrm>
            </p:grpSpPr>
            <p:sp>
              <p:nvSpPr>
                <p:cNvPr id="157" name="Freihandform 156"/>
                <p:cNvSpPr/>
                <p:nvPr/>
              </p:nvSpPr>
              <p:spPr>
                <a:xfrm flipH="1">
                  <a:off x="3606798" y="1783646"/>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8" name="Ellipse 157"/>
                <p:cNvSpPr/>
                <p:nvPr/>
              </p:nvSpPr>
              <p:spPr>
                <a:xfrm flipH="1">
                  <a:off x="4205814"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9" name="Ellipse 158"/>
                <p:cNvSpPr/>
                <p:nvPr/>
              </p:nvSpPr>
              <p:spPr>
                <a:xfrm flipH="1">
                  <a:off x="3669268"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0" name="Gerader Verbinder 15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52" name="Textfeld 151"/>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53" name="Textfeld 152"/>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54" name="Textfeld 153"/>
              <p:cNvSpPr txBox="1"/>
              <p:nvPr/>
            </p:nvSpPr>
            <p:spPr>
              <a:xfrm>
                <a:off x="3532377" y="1050417"/>
                <a:ext cx="922368" cy="307777"/>
              </a:xfrm>
              <a:prstGeom prst="rect">
                <a:avLst/>
              </a:prstGeom>
              <a:noFill/>
            </p:spPr>
            <p:txBody>
              <a:bodyPr wrap="none" rtlCol="0">
                <a:spAutoFit/>
              </a:bodyPr>
              <a:lstStyle/>
              <a:p>
                <a:r>
                  <a:rPr lang="de-DE" sz="1400" dirty="0" smtClean="0"/>
                  <a:t>Position 1</a:t>
                </a:r>
                <a:endParaRPr lang="de-DE" sz="1400" baseline="-25000" dirty="0"/>
              </a:p>
            </p:txBody>
          </p:sp>
          <p:sp>
            <p:nvSpPr>
              <p:cNvPr id="155" name="Textfeld 154"/>
              <p:cNvSpPr txBox="1"/>
              <p:nvPr/>
            </p:nvSpPr>
            <p:spPr>
              <a:xfrm>
                <a:off x="4537721" y="1039369"/>
                <a:ext cx="904030" cy="307777"/>
              </a:xfrm>
              <a:prstGeom prst="rect">
                <a:avLst/>
              </a:prstGeom>
              <a:noFill/>
            </p:spPr>
            <p:txBody>
              <a:bodyPr wrap="none" rtlCol="0">
                <a:spAutoFit/>
              </a:bodyPr>
              <a:lstStyle/>
              <a:p>
                <a:r>
                  <a:rPr lang="de-DE" sz="1400" dirty="0" smtClean="0"/>
                  <a:t>Position 2</a:t>
                </a:r>
                <a:endParaRPr lang="de-DE" sz="1400" baseline="-25000" dirty="0"/>
              </a:p>
            </p:txBody>
          </p:sp>
          <p:sp>
            <p:nvSpPr>
              <p:cNvPr id="156" name="Textfeld 155"/>
              <p:cNvSpPr txBox="1"/>
              <p:nvPr/>
            </p:nvSpPr>
            <p:spPr>
              <a:xfrm>
                <a:off x="5569121" y="1051036"/>
                <a:ext cx="904030" cy="307777"/>
              </a:xfrm>
              <a:prstGeom prst="rect">
                <a:avLst/>
              </a:prstGeom>
              <a:noFill/>
            </p:spPr>
            <p:txBody>
              <a:bodyPr wrap="none" rtlCol="0">
                <a:spAutoFit/>
              </a:bodyPr>
              <a:lstStyle/>
              <a:p>
                <a:r>
                  <a:rPr lang="de-DE" sz="1400" dirty="0" smtClean="0"/>
                  <a:t>Position 3</a:t>
                </a:r>
                <a:endParaRPr lang="de-DE" sz="1400" baseline="-25000" dirty="0"/>
              </a:p>
            </p:txBody>
          </p:sp>
        </p:grpSp>
        <p:sp>
          <p:nvSpPr>
            <p:cNvPr id="129" name="Textfeld 128"/>
            <p:cNvSpPr txBox="1"/>
            <p:nvPr/>
          </p:nvSpPr>
          <p:spPr>
            <a:xfrm>
              <a:off x="9175547" y="3175535"/>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cxnSp>
          <p:nvCxnSpPr>
            <p:cNvPr id="130" name="Gerader Verbinder 129"/>
            <p:cNvCxnSpPr/>
            <p:nvPr/>
          </p:nvCxnSpPr>
          <p:spPr>
            <a:xfrm flipH="1">
              <a:off x="9098685" y="3183482"/>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1" name="Gerader Verbinder 130"/>
            <p:cNvCxnSpPr/>
            <p:nvPr/>
          </p:nvCxnSpPr>
          <p:spPr>
            <a:xfrm flipH="1">
              <a:off x="9098685" y="3090348"/>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2" name="Gerader Verbinder 131"/>
            <p:cNvCxnSpPr/>
            <p:nvPr/>
          </p:nvCxnSpPr>
          <p:spPr>
            <a:xfrm>
              <a:off x="9432525" y="3191567"/>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3" name="Gerader Verbinder 132"/>
            <p:cNvCxnSpPr/>
            <p:nvPr/>
          </p:nvCxnSpPr>
          <p:spPr>
            <a:xfrm>
              <a:off x="9422516" y="2872616"/>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Textfeld 7"/>
          <p:cNvSpPr txBox="1"/>
          <p:nvPr/>
        </p:nvSpPr>
        <p:spPr>
          <a:xfrm>
            <a:off x="695776" y="940959"/>
            <a:ext cx="10819949" cy="1600438"/>
          </a:xfrm>
          <a:prstGeom prst="rect">
            <a:avLst/>
          </a:prstGeom>
          <a:noFill/>
        </p:spPr>
        <p:txBody>
          <a:bodyPr wrap="square" rtlCol="0">
            <a:spAutoFit/>
          </a:bodyPr>
          <a:lstStyle/>
          <a:p>
            <a:r>
              <a:rPr lang="en-GB" dirty="0" smtClean="0"/>
              <a:t>2.     Physical model</a:t>
            </a:r>
          </a:p>
          <a:p>
            <a:endParaRPr lang="en-GB" sz="800" dirty="0" smtClean="0"/>
          </a:p>
          <a:p>
            <a:r>
              <a:rPr lang="en-GB" dirty="0" smtClean="0"/>
              <a:t>The vehicle always returns to its original level position but loses kinetic energy.  If the speed remains constant, this loss of energy is compensation by the drive. The drive force required for this is part of the roll resistance force. This part is not described by the usual approach K = c</a:t>
            </a:r>
            <a:r>
              <a:rPr lang="en-GB" baseline="-25000" dirty="0" smtClean="0"/>
              <a:t>R</a:t>
            </a:r>
            <a:r>
              <a:rPr lang="en-GB" dirty="0" smtClean="0"/>
              <a:t> · m · g (c</a:t>
            </a:r>
            <a:r>
              <a:rPr lang="en-GB" baseline="-25000" dirty="0" smtClean="0"/>
              <a:t>R</a:t>
            </a:r>
            <a:r>
              <a:rPr lang="en-GB" dirty="0" smtClean="0"/>
              <a:t> = roll resistance force, g = acceleration of gravity, m = mass), and is modelled in the following diagram.</a:t>
            </a:r>
            <a:endParaRPr lang="en-GB" dirty="0"/>
          </a:p>
        </p:txBody>
      </p:sp>
      <p:sp>
        <p:nvSpPr>
          <p:cNvPr id="169" name="Textfeld 168"/>
          <p:cNvSpPr txBox="1"/>
          <p:nvPr/>
        </p:nvSpPr>
        <p:spPr>
          <a:xfrm>
            <a:off x="738517" y="3122621"/>
            <a:ext cx="4113627" cy="646331"/>
          </a:xfrm>
          <a:prstGeom prst="rect">
            <a:avLst/>
          </a:prstGeom>
          <a:noFill/>
        </p:spPr>
        <p:txBody>
          <a:bodyPr wrap="none" rtlCol="0">
            <a:spAutoFit/>
          </a:bodyPr>
          <a:lstStyle/>
          <a:p>
            <a:r>
              <a:rPr lang="en-GB" dirty="0" smtClean="0"/>
              <a:t>A   Unsprung rigid body model, no friction</a:t>
            </a:r>
          </a:p>
          <a:p>
            <a:r>
              <a:rPr lang="de-DE" dirty="0" smtClean="0"/>
              <a:t>      v</a:t>
            </a:r>
            <a:r>
              <a:rPr lang="de-DE" baseline="-25000" dirty="0" smtClean="0"/>
              <a:t>3</a:t>
            </a:r>
            <a:r>
              <a:rPr lang="de-DE" dirty="0" smtClean="0"/>
              <a:t> = v</a:t>
            </a:r>
            <a:r>
              <a:rPr lang="de-DE" baseline="-25000" dirty="0" smtClean="0"/>
              <a:t>1</a:t>
            </a:r>
            <a:endParaRPr lang="de-DE" baseline="-25000" dirty="0"/>
          </a:p>
        </p:txBody>
      </p:sp>
      <p:sp>
        <p:nvSpPr>
          <p:cNvPr id="170" name="Textfeld 169"/>
          <p:cNvSpPr txBox="1"/>
          <p:nvPr/>
        </p:nvSpPr>
        <p:spPr>
          <a:xfrm>
            <a:off x="731086" y="3683305"/>
            <a:ext cx="5086139" cy="1477328"/>
          </a:xfrm>
          <a:prstGeom prst="rect">
            <a:avLst/>
          </a:prstGeom>
          <a:noFill/>
        </p:spPr>
        <p:txBody>
          <a:bodyPr wrap="square" rtlCol="0">
            <a:spAutoFit/>
          </a:bodyPr>
          <a:lstStyle/>
          <a:p>
            <a:r>
              <a:rPr lang="en-GB" dirty="0" smtClean="0"/>
              <a:t>B   </a:t>
            </a:r>
            <a:r>
              <a:rPr lang="en-GB" dirty="0"/>
              <a:t>R</a:t>
            </a:r>
            <a:r>
              <a:rPr lang="en-GB" dirty="0" smtClean="0"/>
              <a:t>igid body model with ideal suspension, no</a:t>
            </a:r>
          </a:p>
          <a:p>
            <a:r>
              <a:rPr lang="en-GB" dirty="0"/>
              <a:t> </a:t>
            </a:r>
            <a:r>
              <a:rPr lang="en-GB" dirty="0" smtClean="0"/>
              <a:t>     friction</a:t>
            </a:r>
          </a:p>
          <a:p>
            <a:pPr lvl="0"/>
            <a:r>
              <a:rPr lang="en-GB" dirty="0" smtClean="0">
                <a:solidFill>
                  <a:prstClr val="black"/>
                </a:solidFill>
              </a:rPr>
              <a:t>      v</a:t>
            </a:r>
            <a:r>
              <a:rPr lang="en-GB" baseline="-25000" dirty="0" smtClean="0">
                <a:solidFill>
                  <a:prstClr val="black"/>
                </a:solidFill>
              </a:rPr>
              <a:t>3</a:t>
            </a:r>
            <a:r>
              <a:rPr lang="en-GB" dirty="0" smtClean="0">
                <a:solidFill>
                  <a:prstClr val="black"/>
                </a:solidFill>
              </a:rPr>
              <a:t> = v</a:t>
            </a:r>
            <a:r>
              <a:rPr lang="en-GB" baseline="-25000" dirty="0" smtClean="0">
                <a:solidFill>
                  <a:prstClr val="black"/>
                </a:solidFill>
              </a:rPr>
              <a:t>1 </a:t>
            </a:r>
            <a:r>
              <a:rPr lang="en-GB" dirty="0" smtClean="0">
                <a:solidFill>
                  <a:prstClr val="black"/>
                </a:solidFill>
              </a:rPr>
              <a:t>or v</a:t>
            </a:r>
            <a:r>
              <a:rPr lang="en-GB" baseline="-25000" dirty="0" smtClean="0">
                <a:solidFill>
                  <a:prstClr val="black"/>
                </a:solidFill>
              </a:rPr>
              <a:t>3</a:t>
            </a:r>
            <a:r>
              <a:rPr lang="en-GB" dirty="0" smtClean="0">
                <a:solidFill>
                  <a:prstClr val="black"/>
                </a:solidFill>
              </a:rPr>
              <a:t> &lt; v</a:t>
            </a:r>
            <a:r>
              <a:rPr lang="en-GB" baseline="-25000" dirty="0" smtClean="0">
                <a:solidFill>
                  <a:prstClr val="black"/>
                </a:solidFill>
              </a:rPr>
              <a:t>1</a:t>
            </a:r>
            <a:r>
              <a:rPr lang="en-GB" dirty="0" smtClean="0">
                <a:solidFill>
                  <a:prstClr val="black"/>
                </a:solidFill>
              </a:rPr>
              <a:t>, if the stored energy</a:t>
            </a:r>
          </a:p>
          <a:p>
            <a:pPr lvl="0"/>
            <a:r>
              <a:rPr lang="en-GB" dirty="0" smtClean="0">
                <a:solidFill>
                  <a:prstClr val="black"/>
                </a:solidFill>
              </a:rPr>
              <a:t>      is not completely converted into kinetic </a:t>
            </a:r>
          </a:p>
          <a:p>
            <a:pPr lvl="0"/>
            <a:r>
              <a:rPr lang="en-GB" dirty="0" smtClean="0">
                <a:solidFill>
                  <a:prstClr val="black"/>
                </a:solidFill>
              </a:rPr>
              <a:t>      energy in position 2</a:t>
            </a:r>
          </a:p>
        </p:txBody>
      </p:sp>
      <p:sp>
        <p:nvSpPr>
          <p:cNvPr id="171" name="Textfeld 170"/>
          <p:cNvSpPr txBox="1"/>
          <p:nvPr/>
        </p:nvSpPr>
        <p:spPr>
          <a:xfrm>
            <a:off x="756817" y="5116750"/>
            <a:ext cx="3819764" cy="1200329"/>
          </a:xfrm>
          <a:prstGeom prst="rect">
            <a:avLst/>
          </a:prstGeom>
          <a:noFill/>
        </p:spPr>
        <p:txBody>
          <a:bodyPr wrap="none" rtlCol="0">
            <a:spAutoFit/>
          </a:bodyPr>
          <a:lstStyle/>
          <a:p>
            <a:r>
              <a:rPr lang="en-GB" dirty="0" smtClean="0"/>
              <a:t>C   Real vehicle</a:t>
            </a:r>
          </a:p>
          <a:p>
            <a:pPr lvl="0"/>
            <a:r>
              <a:rPr lang="en-GB" dirty="0" smtClean="0">
                <a:solidFill>
                  <a:prstClr val="black"/>
                </a:solidFill>
              </a:rPr>
              <a:t>     v</a:t>
            </a:r>
            <a:r>
              <a:rPr lang="en-GB" baseline="-25000" dirty="0" smtClean="0">
                <a:solidFill>
                  <a:prstClr val="black"/>
                </a:solidFill>
              </a:rPr>
              <a:t>3</a:t>
            </a:r>
            <a:r>
              <a:rPr lang="en-GB" dirty="0" smtClean="0">
                <a:solidFill>
                  <a:prstClr val="black"/>
                </a:solidFill>
              </a:rPr>
              <a:t> &lt; v</a:t>
            </a:r>
            <a:r>
              <a:rPr lang="en-GB" baseline="-25000" dirty="0" smtClean="0">
                <a:solidFill>
                  <a:prstClr val="black"/>
                </a:solidFill>
              </a:rPr>
              <a:t>1</a:t>
            </a:r>
            <a:r>
              <a:rPr lang="en-GB" dirty="0" smtClean="0">
                <a:solidFill>
                  <a:prstClr val="black"/>
                </a:solidFill>
              </a:rPr>
              <a:t>  losses through the tyres, </a:t>
            </a:r>
          </a:p>
          <a:p>
            <a:pPr lvl="0"/>
            <a:r>
              <a:rPr lang="en-GB" dirty="0" smtClean="0">
                <a:solidFill>
                  <a:prstClr val="black"/>
                </a:solidFill>
              </a:rPr>
              <a:t>     heat losses in the shock absorbers </a:t>
            </a:r>
          </a:p>
          <a:p>
            <a:pPr lvl="0"/>
            <a:r>
              <a:rPr lang="en-GB" dirty="0" smtClean="0">
                <a:solidFill>
                  <a:prstClr val="black"/>
                </a:solidFill>
              </a:rPr>
              <a:t>     or recuperation of electrical energy</a:t>
            </a:r>
            <a:endParaRPr lang="en-GB" dirty="0">
              <a:solidFill>
                <a:prstClr val="black"/>
              </a:solidFill>
            </a:endParaRPr>
          </a:p>
        </p:txBody>
      </p:sp>
      <p:sp>
        <p:nvSpPr>
          <p:cNvPr id="175" name="Textfeld 174"/>
          <p:cNvSpPr txBox="1"/>
          <p:nvPr/>
        </p:nvSpPr>
        <p:spPr>
          <a:xfrm>
            <a:off x="688168" y="2522441"/>
            <a:ext cx="4353692" cy="646331"/>
          </a:xfrm>
          <a:prstGeom prst="rect">
            <a:avLst/>
          </a:prstGeom>
          <a:noFill/>
        </p:spPr>
        <p:txBody>
          <a:bodyPr wrap="none" rtlCol="0">
            <a:spAutoFit/>
          </a:bodyPr>
          <a:lstStyle/>
          <a:p>
            <a:r>
              <a:rPr lang="en-GB" dirty="0" smtClean="0"/>
              <a:t>For A, B and C, the results of the energy </a:t>
            </a:r>
          </a:p>
          <a:p>
            <a:r>
              <a:rPr lang="en-GB" dirty="0" smtClean="0"/>
              <a:t>balance when driving over undulations are:</a:t>
            </a:r>
            <a:endParaRPr lang="en-GB" dirty="0"/>
          </a:p>
        </p:txBody>
      </p:sp>
      <p:cxnSp>
        <p:nvCxnSpPr>
          <p:cNvPr id="128" name="Gerader Verbinder 127"/>
          <p:cNvCxnSpPr/>
          <p:nvPr/>
        </p:nvCxnSpPr>
        <p:spPr>
          <a:xfrm>
            <a:off x="8434840" y="4282077"/>
            <a:ext cx="43200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35" name="Gruppieren 134"/>
          <p:cNvGrpSpPr/>
          <p:nvPr/>
        </p:nvGrpSpPr>
        <p:grpSpPr>
          <a:xfrm>
            <a:off x="5871087" y="5074077"/>
            <a:ext cx="3476344" cy="1276967"/>
            <a:chOff x="7069619" y="2031924"/>
            <a:chExt cx="3476344" cy="1276967"/>
          </a:xfrm>
        </p:grpSpPr>
        <p:sp>
          <p:nvSpPr>
            <p:cNvPr id="173" name="Freihandform 172"/>
            <p:cNvSpPr/>
            <p:nvPr/>
          </p:nvSpPr>
          <p:spPr>
            <a:xfrm>
              <a:off x="7472564" y="2837148"/>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76" name="Gerader Verbinder 175"/>
            <p:cNvCxnSpPr/>
            <p:nvPr/>
          </p:nvCxnSpPr>
          <p:spPr>
            <a:xfrm>
              <a:off x="7559593" y="2319186"/>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Gerader Verbinder 176"/>
            <p:cNvCxnSpPr/>
            <p:nvPr/>
          </p:nvCxnSpPr>
          <p:spPr>
            <a:xfrm flipV="1">
              <a:off x="9675756" y="2319924"/>
              <a:ext cx="342000"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Gerader Verbinder 177"/>
            <p:cNvCxnSpPr/>
            <p:nvPr/>
          </p:nvCxnSpPr>
          <p:spPr>
            <a:xfrm>
              <a:off x="8683567" y="2319186"/>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Textfeld 178"/>
            <p:cNvSpPr txBox="1"/>
            <p:nvPr/>
          </p:nvSpPr>
          <p:spPr>
            <a:xfrm>
              <a:off x="7608688" y="2031924"/>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180" name="Textfeld 179"/>
            <p:cNvSpPr txBox="1"/>
            <p:nvPr/>
          </p:nvSpPr>
          <p:spPr>
            <a:xfrm>
              <a:off x="8560346" y="2031924"/>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181" name="Textfeld 180"/>
            <p:cNvSpPr txBox="1"/>
            <p:nvPr/>
          </p:nvSpPr>
          <p:spPr>
            <a:xfrm>
              <a:off x="9533512" y="2031924"/>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&lt; v</a:t>
              </a:r>
              <a:r>
                <a:rPr lang="de-DE" sz="1400" baseline="-25000" dirty="0">
                  <a:solidFill>
                    <a:srgbClr val="FF0000"/>
                  </a:solidFill>
                </a:rPr>
                <a:t>1</a:t>
              </a:r>
            </a:p>
          </p:txBody>
        </p:sp>
        <p:grpSp>
          <p:nvGrpSpPr>
            <p:cNvPr id="182" name="Gruppieren 181"/>
            <p:cNvGrpSpPr/>
            <p:nvPr/>
          </p:nvGrpSpPr>
          <p:grpSpPr>
            <a:xfrm>
              <a:off x="7464098" y="2503081"/>
              <a:ext cx="804332" cy="579600"/>
              <a:chOff x="3606800" y="1774134"/>
              <a:chExt cx="804332" cy="579600"/>
            </a:xfrm>
          </p:grpSpPr>
          <p:sp>
            <p:nvSpPr>
              <p:cNvPr id="205" name="Freihandform 204"/>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6" name="Ellipse 205"/>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7" name="Ellipse 206"/>
              <p:cNvSpPr/>
              <p:nvPr/>
            </p:nvSpPr>
            <p:spPr>
              <a:xfrm flipH="1">
                <a:off x="3669442" y="204019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8" name="Gerader Verbinder 207"/>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3" name="Textfeld 182"/>
            <p:cNvSpPr txBox="1"/>
            <p:nvPr/>
          </p:nvSpPr>
          <p:spPr>
            <a:xfrm>
              <a:off x="7653952" y="300111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184" name="Gerader Verbinder 183"/>
            <p:cNvCxnSpPr/>
            <p:nvPr/>
          </p:nvCxnSpPr>
          <p:spPr>
            <a:xfrm flipH="1" flipV="1">
              <a:off x="7286300" y="2422611"/>
              <a:ext cx="2695900" cy="11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5" name="Gerader Verbinder 184"/>
            <p:cNvCxnSpPr/>
            <p:nvPr/>
          </p:nvCxnSpPr>
          <p:spPr>
            <a:xfrm flipH="1" flipV="1">
              <a:off x="7285956" y="2501650"/>
              <a:ext cx="27415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6" name="Gerader Verbinder 185"/>
            <p:cNvCxnSpPr/>
            <p:nvPr/>
          </p:nvCxnSpPr>
          <p:spPr>
            <a:xfrm>
              <a:off x="7387898" y="2210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Gerader Verbinder 186"/>
            <p:cNvCxnSpPr/>
            <p:nvPr/>
          </p:nvCxnSpPr>
          <p:spPr>
            <a:xfrm>
              <a:off x="7387898" y="2507693"/>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8" name="Textfeld 187"/>
            <p:cNvSpPr txBox="1"/>
            <p:nvPr/>
          </p:nvSpPr>
          <p:spPr>
            <a:xfrm>
              <a:off x="7069619" y="2281201"/>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grpSp>
          <p:nvGrpSpPr>
            <p:cNvPr id="189" name="Gruppieren 188"/>
            <p:cNvGrpSpPr/>
            <p:nvPr/>
          </p:nvGrpSpPr>
          <p:grpSpPr>
            <a:xfrm>
              <a:off x="8533343" y="2415369"/>
              <a:ext cx="804332" cy="633067"/>
              <a:chOff x="3620698" y="1720667"/>
              <a:chExt cx="804332" cy="633067"/>
            </a:xfrm>
          </p:grpSpPr>
          <p:sp>
            <p:nvSpPr>
              <p:cNvPr id="201" name="Freihandform 200"/>
              <p:cNvSpPr/>
              <p:nvPr/>
            </p:nvSpPr>
            <p:spPr>
              <a:xfrm flipH="1">
                <a:off x="3620698" y="1720667"/>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2" name="Ellipse 201"/>
              <p:cNvSpPr/>
              <p:nvPr/>
            </p:nvSpPr>
            <p:spPr>
              <a:xfrm flipH="1">
                <a:off x="4181870" y="1972607"/>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3" name="Ellipse 202"/>
              <p:cNvSpPr/>
              <p:nvPr/>
            </p:nvSpPr>
            <p:spPr>
              <a:xfrm flipH="1">
                <a:off x="3702477" y="198006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4" name="Gerader Verbinder 20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0" name="Gruppieren 189"/>
            <p:cNvGrpSpPr/>
            <p:nvPr/>
          </p:nvGrpSpPr>
          <p:grpSpPr>
            <a:xfrm>
              <a:off x="9535883" y="2501650"/>
              <a:ext cx="804332" cy="579600"/>
              <a:chOff x="3606800" y="1774134"/>
              <a:chExt cx="804332" cy="579600"/>
            </a:xfrm>
          </p:grpSpPr>
          <p:sp>
            <p:nvSpPr>
              <p:cNvPr id="197" name="Freihandform 196"/>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8" name="Ellipse 197"/>
              <p:cNvSpPr/>
              <p:nvPr/>
            </p:nvSpPr>
            <p:spPr>
              <a:xfrm flipH="1">
                <a:off x="4175512" y="204162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9" name="Ellipse 198"/>
              <p:cNvSpPr/>
              <p:nvPr/>
            </p:nvSpPr>
            <p:spPr>
              <a:xfrm flipH="1">
                <a:off x="3669268" y="2032610"/>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00" name="Gerader Verbinder 19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91" name="Textfeld 190"/>
            <p:cNvSpPr txBox="1"/>
            <p:nvPr/>
          </p:nvSpPr>
          <p:spPr>
            <a:xfrm>
              <a:off x="8701120" y="2973933"/>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192" name="Textfeld 191"/>
            <p:cNvSpPr txBox="1"/>
            <p:nvPr/>
          </p:nvSpPr>
          <p:spPr>
            <a:xfrm>
              <a:off x="9739996" y="2994456"/>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sp>
        <p:nvSpPr>
          <p:cNvPr id="2" name="Textfeld 1"/>
          <p:cNvSpPr txBox="1"/>
          <p:nvPr/>
        </p:nvSpPr>
        <p:spPr>
          <a:xfrm>
            <a:off x="9499643" y="3862000"/>
            <a:ext cx="821059" cy="307777"/>
          </a:xfrm>
          <a:prstGeom prst="rect">
            <a:avLst/>
          </a:prstGeom>
          <a:noFill/>
        </p:spPr>
        <p:txBody>
          <a:bodyPr wrap="none" rtlCol="0">
            <a:spAutoFit/>
          </a:bodyPr>
          <a:lstStyle/>
          <a:p>
            <a:r>
              <a:rPr lang="de-DE" sz="1400" b="1" dirty="0" smtClean="0">
                <a:solidFill>
                  <a:schemeClr val="accent1">
                    <a:lumMod val="75000"/>
                  </a:schemeClr>
                </a:solidFill>
              </a:rPr>
              <a:t>G = m · g</a:t>
            </a:r>
            <a:endParaRPr lang="de-DE" sz="1400" b="1" dirty="0">
              <a:solidFill>
                <a:schemeClr val="accent1">
                  <a:lumMod val="75000"/>
                </a:schemeClr>
              </a:solidFill>
            </a:endParaRPr>
          </a:p>
        </p:txBody>
      </p:sp>
    </p:spTree>
    <p:extLst>
      <p:ext uri="{BB962C8B-B14F-4D97-AF65-F5344CB8AC3E}">
        <p14:creationId xmlns="" xmlns:p14="http://schemas.microsoft.com/office/powerpoint/2010/main" val="79345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5</a:t>
            </a:fld>
            <a:endParaRPr lang="de-DE" dirty="0"/>
          </a:p>
        </p:txBody>
      </p:sp>
      <p:sp>
        <p:nvSpPr>
          <p:cNvPr id="12" name="Textfeld 11"/>
          <p:cNvSpPr txBox="1"/>
          <p:nvPr/>
        </p:nvSpPr>
        <p:spPr>
          <a:xfrm>
            <a:off x="851099" y="2016452"/>
            <a:ext cx="6324288" cy="2708434"/>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GB" dirty="0" smtClean="0"/>
              <a:t>Thanks to the hydraulic automatic level control, the SAF approximates Model B ‘ideal suspension’.</a:t>
            </a:r>
          </a:p>
          <a:p>
            <a:endParaRPr lang="en-GB" sz="800" dirty="0" smtClean="0"/>
          </a:p>
          <a:p>
            <a:pPr marL="285750" indent="-285750">
              <a:buFont typeface="Arial" panose="020B0604020202020204" pitchFamily="34" charset="0"/>
              <a:buChar char="•"/>
            </a:pPr>
            <a:r>
              <a:rPr lang="en-GB" dirty="0" smtClean="0">
                <a:solidFill>
                  <a:prstClr val="black"/>
                </a:solidFill>
              </a:rPr>
              <a:t>In position 2 it is theoretically possible to convert all of the energy produced E = G · h (</a:t>
            </a:r>
            <a:r>
              <a:rPr lang="en-GB" dirty="0" smtClean="0"/>
              <a:t>minus the weight of the unsprung mass and the deformation of the tyres) directly into electrical energy and/or to store this temporarily in an accumulator.  </a:t>
            </a:r>
            <a:endParaRPr lang="en-GB" sz="800" dirty="0" smtClean="0">
              <a:solidFill>
                <a:prstClr val="black"/>
              </a:solidFill>
            </a:endParaRPr>
          </a:p>
          <a:p>
            <a:pPr marL="285750" lvl="0" indent="-285750">
              <a:buFont typeface="Arial" panose="020B0604020202020204" pitchFamily="34" charset="0"/>
              <a:buChar char="•"/>
            </a:pPr>
            <a:r>
              <a:rPr lang="en-GB" dirty="0" smtClean="0">
                <a:solidFill>
                  <a:prstClr val="black"/>
                </a:solidFill>
              </a:rPr>
              <a:t>The controlled release of stored energy from an accumulator is significantly easier to implement from a technical point of view than from a tensioned mechanical spring.</a:t>
            </a:r>
            <a:endParaRPr lang="en-GB" dirty="0">
              <a:solidFill>
                <a:prstClr val="black"/>
              </a:solidFill>
            </a:endParaRPr>
          </a:p>
        </p:txBody>
      </p:sp>
      <p:sp>
        <p:nvSpPr>
          <p:cNvPr id="13" name="Textfeld 12"/>
          <p:cNvSpPr txBox="1"/>
          <p:nvPr/>
        </p:nvSpPr>
        <p:spPr>
          <a:xfrm>
            <a:off x="878201" y="1299966"/>
            <a:ext cx="2605137" cy="369332"/>
          </a:xfrm>
          <a:prstGeom prst="rect">
            <a:avLst/>
          </a:prstGeom>
          <a:noFill/>
        </p:spPr>
        <p:txBody>
          <a:bodyPr wrap="none" rtlCol="0">
            <a:spAutoFit/>
          </a:bodyPr>
          <a:lstStyle/>
          <a:p>
            <a:r>
              <a:rPr lang="de-DE" dirty="0"/>
              <a:t>3</a:t>
            </a:r>
            <a:r>
              <a:rPr lang="de-DE" dirty="0" smtClean="0"/>
              <a:t>. </a:t>
            </a:r>
            <a:r>
              <a:rPr lang="en-GB" dirty="0" smtClean="0"/>
              <a:t>SAF functional principle</a:t>
            </a:r>
            <a:endParaRPr lang="en-GB" dirty="0"/>
          </a:p>
        </p:txBody>
      </p:sp>
      <p:grpSp>
        <p:nvGrpSpPr>
          <p:cNvPr id="7" name="Gruppieren 6"/>
          <p:cNvGrpSpPr/>
          <p:nvPr/>
        </p:nvGrpSpPr>
        <p:grpSpPr>
          <a:xfrm>
            <a:off x="7494690" y="2283725"/>
            <a:ext cx="3469753" cy="1768409"/>
            <a:chOff x="7745701" y="2669207"/>
            <a:chExt cx="3469753" cy="1768409"/>
          </a:xfrm>
        </p:grpSpPr>
        <p:grpSp>
          <p:nvGrpSpPr>
            <p:cNvPr id="14" name="Gruppieren 13"/>
            <p:cNvGrpSpPr/>
            <p:nvPr/>
          </p:nvGrpSpPr>
          <p:grpSpPr>
            <a:xfrm>
              <a:off x="7745701" y="3087567"/>
              <a:ext cx="3469753" cy="1350049"/>
              <a:chOff x="3218912" y="1250567"/>
              <a:chExt cx="3469753" cy="1350049"/>
            </a:xfrm>
          </p:grpSpPr>
          <p:sp>
            <p:nvSpPr>
              <p:cNvPr id="15" name="Freihandform 14"/>
              <p:cNvSpPr/>
              <p:nvPr/>
            </p:nvSpPr>
            <p:spPr>
              <a:xfrm>
                <a:off x="3615266" y="2108201"/>
                <a:ext cx="3073399" cy="93134"/>
              </a:xfrm>
              <a:custGeom>
                <a:avLst/>
                <a:gdLst>
                  <a:gd name="connsiteX0" fmla="*/ 0 w 3716866"/>
                  <a:gd name="connsiteY0" fmla="*/ 76200 h 84667"/>
                  <a:gd name="connsiteX1" fmla="*/ 999066 w 3716866"/>
                  <a:gd name="connsiteY1" fmla="*/ 50800 h 84667"/>
                  <a:gd name="connsiteX2" fmla="*/ 1083733 w 3716866"/>
                  <a:gd name="connsiteY2" fmla="*/ 0 h 84667"/>
                  <a:gd name="connsiteX3" fmla="*/ 1794933 w 3716866"/>
                  <a:gd name="connsiteY3" fmla="*/ 0 h 84667"/>
                  <a:gd name="connsiteX4" fmla="*/ 1888066 w 3716866"/>
                  <a:gd name="connsiteY4" fmla="*/ 84667 h 84667"/>
                  <a:gd name="connsiteX5" fmla="*/ 3716866 w 3716866"/>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59267 h 84667"/>
                  <a:gd name="connsiteX0" fmla="*/ 0 w 3725333"/>
                  <a:gd name="connsiteY0" fmla="*/ 59267 h 84667"/>
                  <a:gd name="connsiteX1" fmla="*/ 1007533 w 3725333"/>
                  <a:gd name="connsiteY1" fmla="*/ 50800 h 84667"/>
                  <a:gd name="connsiteX2" fmla="*/ 1092200 w 3725333"/>
                  <a:gd name="connsiteY2" fmla="*/ 0 h 84667"/>
                  <a:gd name="connsiteX3" fmla="*/ 1803400 w 3725333"/>
                  <a:gd name="connsiteY3" fmla="*/ 0 h 84667"/>
                  <a:gd name="connsiteX4" fmla="*/ 1896533 w 3725333"/>
                  <a:gd name="connsiteY4" fmla="*/ 84667 h 84667"/>
                  <a:gd name="connsiteX5" fmla="*/ 3725333 w 3725333"/>
                  <a:gd name="connsiteY5" fmla="*/ 76200 h 84667"/>
                  <a:gd name="connsiteX0" fmla="*/ 0 w 3716866"/>
                  <a:gd name="connsiteY0" fmla="*/ 101600 h 101600"/>
                  <a:gd name="connsiteX1" fmla="*/ 999066 w 3716866"/>
                  <a:gd name="connsiteY1" fmla="*/ 508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716866"/>
                  <a:gd name="connsiteY0" fmla="*/ 101600 h 101600"/>
                  <a:gd name="connsiteX1" fmla="*/ 999066 w 3716866"/>
                  <a:gd name="connsiteY1" fmla="*/ 101600 h 101600"/>
                  <a:gd name="connsiteX2" fmla="*/ 1083733 w 3716866"/>
                  <a:gd name="connsiteY2" fmla="*/ 0 h 101600"/>
                  <a:gd name="connsiteX3" fmla="*/ 1794933 w 3716866"/>
                  <a:gd name="connsiteY3" fmla="*/ 0 h 101600"/>
                  <a:gd name="connsiteX4" fmla="*/ 1888066 w 3716866"/>
                  <a:gd name="connsiteY4" fmla="*/ 84667 h 101600"/>
                  <a:gd name="connsiteX5" fmla="*/ 3716866 w 3716866"/>
                  <a:gd name="connsiteY5" fmla="*/ 76200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84667 h 101600"/>
                  <a:gd name="connsiteX5" fmla="*/ 3691466 w 3691466"/>
                  <a:gd name="connsiteY5" fmla="*/ 84666 h 101600"/>
                  <a:gd name="connsiteX0" fmla="*/ 0 w 3691466"/>
                  <a:gd name="connsiteY0" fmla="*/ 101600 h 101600"/>
                  <a:gd name="connsiteX1" fmla="*/ 999066 w 3691466"/>
                  <a:gd name="connsiteY1" fmla="*/ 101600 h 101600"/>
                  <a:gd name="connsiteX2" fmla="*/ 1083733 w 3691466"/>
                  <a:gd name="connsiteY2" fmla="*/ 0 h 101600"/>
                  <a:gd name="connsiteX3" fmla="*/ 1794933 w 3691466"/>
                  <a:gd name="connsiteY3" fmla="*/ 0 h 101600"/>
                  <a:gd name="connsiteX4" fmla="*/ 1888066 w 3691466"/>
                  <a:gd name="connsiteY4" fmla="*/ 93134 h 101600"/>
                  <a:gd name="connsiteX5" fmla="*/ 3691466 w 3691466"/>
                  <a:gd name="connsiteY5" fmla="*/ 84666 h 101600"/>
                  <a:gd name="connsiteX0" fmla="*/ 0 w 3691466"/>
                  <a:gd name="connsiteY0" fmla="*/ 110067 h 110067"/>
                  <a:gd name="connsiteX1" fmla="*/ 999066 w 3691466"/>
                  <a:gd name="connsiteY1" fmla="*/ 110067 h 110067"/>
                  <a:gd name="connsiteX2" fmla="*/ 1083733 w 3691466"/>
                  <a:gd name="connsiteY2" fmla="*/ 8467 h 110067"/>
                  <a:gd name="connsiteX3" fmla="*/ 1786466 w 3691466"/>
                  <a:gd name="connsiteY3" fmla="*/ 0 h 110067"/>
                  <a:gd name="connsiteX4" fmla="*/ 1888066 w 3691466"/>
                  <a:gd name="connsiteY4" fmla="*/ 101601 h 110067"/>
                  <a:gd name="connsiteX5" fmla="*/ 3691466 w 3691466"/>
                  <a:gd name="connsiteY5" fmla="*/ 93133 h 110067"/>
                  <a:gd name="connsiteX0" fmla="*/ 0 w 3691466"/>
                  <a:gd name="connsiteY0" fmla="*/ 101600 h 101600"/>
                  <a:gd name="connsiteX1" fmla="*/ 999066 w 3691466"/>
                  <a:gd name="connsiteY1" fmla="*/ 101600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101600 h 101600"/>
                  <a:gd name="connsiteX1" fmla="*/ 982132 w 3691466"/>
                  <a:gd name="connsiteY1" fmla="*/ 93134 h 101600"/>
                  <a:gd name="connsiteX2" fmla="*/ 1083733 w 3691466"/>
                  <a:gd name="connsiteY2" fmla="*/ 0 h 101600"/>
                  <a:gd name="connsiteX3" fmla="*/ 1769533 w 3691466"/>
                  <a:gd name="connsiteY3" fmla="*/ 0 h 101600"/>
                  <a:gd name="connsiteX4" fmla="*/ 1888066 w 3691466"/>
                  <a:gd name="connsiteY4" fmla="*/ 93134 h 101600"/>
                  <a:gd name="connsiteX5" fmla="*/ 3691466 w 3691466"/>
                  <a:gd name="connsiteY5" fmla="*/ 84666 h 101600"/>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84666 h 93134"/>
                  <a:gd name="connsiteX0" fmla="*/ 0 w 3691466"/>
                  <a:gd name="connsiteY0" fmla="*/ 93133 h 93134"/>
                  <a:gd name="connsiteX1" fmla="*/ 982132 w 3691466"/>
                  <a:gd name="connsiteY1" fmla="*/ 93134 h 93134"/>
                  <a:gd name="connsiteX2" fmla="*/ 1083733 w 3691466"/>
                  <a:gd name="connsiteY2" fmla="*/ 0 h 93134"/>
                  <a:gd name="connsiteX3" fmla="*/ 1769533 w 3691466"/>
                  <a:gd name="connsiteY3" fmla="*/ 0 h 93134"/>
                  <a:gd name="connsiteX4" fmla="*/ 1888066 w 3691466"/>
                  <a:gd name="connsiteY4" fmla="*/ 93134 h 93134"/>
                  <a:gd name="connsiteX5" fmla="*/ 3691466 w 3691466"/>
                  <a:gd name="connsiteY5" fmla="*/ 93133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84666 h 93134"/>
                  <a:gd name="connsiteX0" fmla="*/ 0 w 3073399"/>
                  <a:gd name="connsiteY0" fmla="*/ 93133 h 93134"/>
                  <a:gd name="connsiteX1" fmla="*/ 982132 w 3073399"/>
                  <a:gd name="connsiteY1" fmla="*/ 93134 h 93134"/>
                  <a:gd name="connsiteX2" fmla="*/ 1083733 w 3073399"/>
                  <a:gd name="connsiteY2" fmla="*/ 0 h 93134"/>
                  <a:gd name="connsiteX3" fmla="*/ 1769533 w 3073399"/>
                  <a:gd name="connsiteY3" fmla="*/ 0 h 93134"/>
                  <a:gd name="connsiteX4" fmla="*/ 1888066 w 3073399"/>
                  <a:gd name="connsiteY4" fmla="*/ 93134 h 93134"/>
                  <a:gd name="connsiteX5" fmla="*/ 3073399 w 3073399"/>
                  <a:gd name="connsiteY5" fmla="*/ 93133 h 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3399" h="93134">
                    <a:moveTo>
                      <a:pt x="0" y="93133"/>
                    </a:moveTo>
                    <a:lnTo>
                      <a:pt x="982132" y="93134"/>
                    </a:lnTo>
                    <a:lnTo>
                      <a:pt x="1083733" y="0"/>
                    </a:lnTo>
                    <a:lnTo>
                      <a:pt x="1769533" y="0"/>
                    </a:lnTo>
                    <a:lnTo>
                      <a:pt x="1888066" y="93134"/>
                    </a:lnTo>
                    <a:lnTo>
                      <a:pt x="3073399" y="93133"/>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6" name="Gerader Verbinder 15"/>
              <p:cNvCxnSpPr/>
              <p:nvPr/>
            </p:nvCxnSpPr>
            <p:spPr>
              <a:xfrm>
                <a:off x="3783109" y="1638231"/>
                <a:ext cx="473902"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5814765" y="1664186"/>
                <a:ext cx="470025"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a:off x="4817817" y="1629453"/>
                <a:ext cx="325696" cy="0"/>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feld 18"/>
              <p:cNvSpPr txBox="1"/>
              <p:nvPr/>
            </p:nvSpPr>
            <p:spPr>
              <a:xfrm>
                <a:off x="3811400" y="1258956"/>
                <a:ext cx="327334"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1</a:t>
                </a:r>
                <a:endParaRPr lang="de-DE" sz="1400" baseline="-25000" dirty="0">
                  <a:solidFill>
                    <a:srgbClr val="FF0000"/>
                  </a:solidFill>
                </a:endParaRPr>
              </a:p>
            </p:txBody>
          </p:sp>
          <p:sp>
            <p:nvSpPr>
              <p:cNvPr id="20" name="Textfeld 19"/>
              <p:cNvSpPr txBox="1"/>
              <p:nvPr/>
            </p:nvSpPr>
            <p:spPr>
              <a:xfrm>
                <a:off x="4666024" y="1250567"/>
                <a:ext cx="639919"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2</a:t>
                </a:r>
                <a:r>
                  <a:rPr lang="de-DE" sz="1400" dirty="0" smtClean="0">
                    <a:solidFill>
                      <a:srgbClr val="FF0000"/>
                    </a:solidFill>
                  </a:rPr>
                  <a:t> &lt; v</a:t>
                </a:r>
                <a:r>
                  <a:rPr lang="de-DE" sz="1400" baseline="-25000" dirty="0" smtClean="0">
                    <a:solidFill>
                      <a:srgbClr val="FF0000"/>
                    </a:solidFill>
                  </a:rPr>
                  <a:t>1</a:t>
                </a:r>
                <a:endParaRPr lang="de-DE" sz="1400" baseline="-25000" dirty="0">
                  <a:solidFill>
                    <a:srgbClr val="FF0000"/>
                  </a:solidFill>
                </a:endParaRPr>
              </a:p>
            </p:txBody>
          </p:sp>
          <p:sp>
            <p:nvSpPr>
              <p:cNvPr id="21" name="Textfeld 20"/>
              <p:cNvSpPr txBox="1"/>
              <p:nvPr/>
            </p:nvSpPr>
            <p:spPr>
              <a:xfrm>
                <a:off x="5637528" y="1284232"/>
                <a:ext cx="952505" cy="307777"/>
              </a:xfrm>
              <a:prstGeom prst="rect">
                <a:avLst/>
              </a:prstGeom>
              <a:noFill/>
            </p:spPr>
            <p:txBody>
              <a:bodyPr wrap="none" rtlCol="0">
                <a:spAutoFit/>
              </a:bodyPr>
              <a:lstStyle/>
              <a:p>
                <a:r>
                  <a:rPr lang="de-DE" sz="1400" dirty="0" smtClean="0">
                    <a:solidFill>
                      <a:srgbClr val="FF0000"/>
                    </a:solidFill>
                  </a:rPr>
                  <a:t>v</a:t>
                </a:r>
                <a:r>
                  <a:rPr lang="de-DE" sz="1400" baseline="-25000" dirty="0" smtClean="0">
                    <a:solidFill>
                      <a:srgbClr val="FF0000"/>
                    </a:solidFill>
                  </a:rPr>
                  <a:t>3</a:t>
                </a:r>
                <a:r>
                  <a:rPr lang="de-DE" sz="1400" dirty="0" smtClean="0">
                    <a:solidFill>
                      <a:srgbClr val="FF0000"/>
                    </a:solidFill>
                  </a:rPr>
                  <a:t> &gt; v</a:t>
                </a:r>
                <a:r>
                  <a:rPr lang="de-DE" sz="1400" baseline="-25000" dirty="0" smtClean="0">
                    <a:solidFill>
                      <a:srgbClr val="FF0000"/>
                    </a:solidFill>
                  </a:rPr>
                  <a:t>2</a:t>
                </a:r>
                <a:r>
                  <a:rPr lang="de-DE" sz="1400" dirty="0" smtClean="0">
                    <a:solidFill>
                      <a:srgbClr val="FF0000"/>
                    </a:solidFill>
                  </a:rPr>
                  <a:t> </a:t>
                </a:r>
                <a:r>
                  <a:rPr lang="de-DE" sz="1400" dirty="0">
                    <a:solidFill>
                      <a:srgbClr val="FF0000"/>
                    </a:solidFill>
                  </a:rPr>
                  <a:t>&lt;</a:t>
                </a:r>
                <a:r>
                  <a:rPr lang="de-DE" sz="1400" dirty="0" smtClean="0">
                    <a:solidFill>
                      <a:srgbClr val="FF0000"/>
                    </a:solidFill>
                  </a:rPr>
                  <a:t> v</a:t>
                </a:r>
                <a:r>
                  <a:rPr lang="de-DE" sz="1400" baseline="-25000" dirty="0" smtClean="0">
                    <a:solidFill>
                      <a:srgbClr val="FF0000"/>
                    </a:solidFill>
                  </a:rPr>
                  <a:t>1</a:t>
                </a:r>
                <a:endParaRPr lang="de-DE" sz="1400" baseline="-25000" dirty="0">
                  <a:solidFill>
                    <a:srgbClr val="FF0000"/>
                  </a:solidFill>
                </a:endParaRPr>
              </a:p>
            </p:txBody>
          </p:sp>
          <p:grpSp>
            <p:nvGrpSpPr>
              <p:cNvPr id="22" name="Gruppieren 21"/>
              <p:cNvGrpSpPr/>
              <p:nvPr/>
            </p:nvGrpSpPr>
            <p:grpSpPr>
              <a:xfrm>
                <a:off x="3606800" y="1774134"/>
                <a:ext cx="804332" cy="579600"/>
                <a:chOff x="3606800" y="1774134"/>
                <a:chExt cx="804332" cy="579600"/>
              </a:xfrm>
            </p:grpSpPr>
            <p:sp>
              <p:nvSpPr>
                <p:cNvPr id="41" name="Freihandform 40"/>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Ellipse 41"/>
                <p:cNvSpPr/>
                <p:nvPr/>
              </p:nvSpPr>
              <p:spPr>
                <a:xfrm flipH="1">
                  <a:off x="4202989"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Ellipse 42"/>
                <p:cNvSpPr/>
                <p:nvPr/>
              </p:nvSpPr>
              <p:spPr>
                <a:xfrm flipH="1">
                  <a:off x="3669442" y="2040194"/>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4" name="Gerader Verbinder 43"/>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3" name="Textfeld 22"/>
              <p:cNvSpPr txBox="1"/>
              <p:nvPr/>
            </p:nvSpPr>
            <p:spPr>
              <a:xfrm>
                <a:off x="3810913" y="2289420"/>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cxnSp>
            <p:nvCxnSpPr>
              <p:cNvPr id="24" name="Gerader Verbinder 23"/>
              <p:cNvCxnSpPr>
                <a:stCxn id="33" idx="4"/>
              </p:cNvCxnSpPr>
              <p:nvPr/>
            </p:nvCxnSpPr>
            <p:spPr>
              <a:xfrm flipH="1" flipV="1">
                <a:off x="3429001" y="1773052"/>
                <a:ext cx="2406897" cy="1114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Gerader Verbinder 24"/>
              <p:cNvCxnSpPr/>
              <p:nvPr/>
            </p:nvCxnSpPr>
            <p:spPr>
              <a:xfrm flipH="1">
                <a:off x="3429000" y="1774136"/>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a:off x="3530600" y="1555320"/>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Gerader Verbinder 26"/>
              <p:cNvCxnSpPr/>
              <p:nvPr/>
            </p:nvCxnSpPr>
            <p:spPr>
              <a:xfrm>
                <a:off x="3530600" y="1778746"/>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3218912" y="1462120"/>
                <a:ext cx="606256" cy="307777"/>
              </a:xfrm>
              <a:prstGeom prst="rect">
                <a:avLst/>
              </a:prstGeom>
              <a:noFill/>
            </p:spPr>
            <p:txBody>
              <a:bodyPr wrap="none" rtlCol="0">
                <a:spAutoFit/>
              </a:bodyPr>
              <a:lstStyle/>
              <a:p>
                <a:r>
                  <a:rPr lang="el-GR" sz="1400" b="1" dirty="0" smtClean="0">
                    <a:solidFill>
                      <a:schemeClr val="accent1">
                        <a:lumMod val="75000"/>
                      </a:schemeClr>
                    </a:solidFill>
                  </a:rPr>
                  <a:t>Δ</a:t>
                </a:r>
                <a:r>
                  <a:rPr lang="de-DE" sz="1400" b="1" dirty="0" smtClean="0">
                    <a:solidFill>
                      <a:schemeClr val="accent1">
                        <a:lumMod val="75000"/>
                      </a:schemeClr>
                    </a:solidFill>
                  </a:rPr>
                  <a:t>h =0</a:t>
                </a:r>
                <a:endParaRPr lang="de-DE" sz="1400" b="1" baseline="-25000" dirty="0">
                  <a:solidFill>
                    <a:schemeClr val="accent1">
                      <a:lumMod val="75000"/>
                    </a:schemeClr>
                  </a:solidFill>
                </a:endParaRPr>
              </a:p>
            </p:txBody>
          </p:sp>
          <p:grpSp>
            <p:nvGrpSpPr>
              <p:cNvPr id="29" name="Gruppieren 28"/>
              <p:cNvGrpSpPr/>
              <p:nvPr/>
            </p:nvGrpSpPr>
            <p:grpSpPr>
              <a:xfrm>
                <a:off x="4644349" y="1780859"/>
                <a:ext cx="804332" cy="492405"/>
                <a:chOff x="3597181" y="1861329"/>
                <a:chExt cx="804332" cy="492405"/>
              </a:xfrm>
            </p:grpSpPr>
            <p:sp>
              <p:nvSpPr>
                <p:cNvPr id="37" name="Freihandform 36"/>
                <p:cNvSpPr/>
                <p:nvPr/>
              </p:nvSpPr>
              <p:spPr>
                <a:xfrm flipH="1">
                  <a:off x="3597181" y="1861329"/>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Ellipse 37"/>
                <p:cNvSpPr/>
                <p:nvPr/>
              </p:nvSpPr>
              <p:spPr>
                <a:xfrm flipH="1">
                  <a:off x="4181589" y="2020866"/>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Ellipse 38"/>
                <p:cNvSpPr/>
                <p:nvPr/>
              </p:nvSpPr>
              <p:spPr>
                <a:xfrm flipH="1">
                  <a:off x="3659134" y="2020123"/>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40" name="Gerader Verbinder 39"/>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0" name="Gruppieren 29"/>
              <p:cNvGrpSpPr/>
              <p:nvPr/>
            </p:nvGrpSpPr>
            <p:grpSpPr>
              <a:xfrm>
                <a:off x="5681899" y="1780859"/>
                <a:ext cx="804332" cy="579600"/>
                <a:chOff x="3606800" y="1774134"/>
                <a:chExt cx="804332" cy="579600"/>
              </a:xfrm>
            </p:grpSpPr>
            <p:sp>
              <p:nvSpPr>
                <p:cNvPr id="33" name="Freihandform 32"/>
                <p:cNvSpPr/>
                <p:nvPr/>
              </p:nvSpPr>
              <p:spPr>
                <a:xfrm flipH="1">
                  <a:off x="3606800" y="1774134"/>
                  <a:ext cx="804332" cy="279933"/>
                </a:xfrm>
                <a:custGeom>
                  <a:avLst/>
                  <a:gdLst>
                    <a:gd name="connsiteX0" fmla="*/ 0 w 1078302"/>
                    <a:gd name="connsiteY0" fmla="*/ 319177 h 319177"/>
                    <a:gd name="connsiteX1" fmla="*/ 17253 w 1078302"/>
                    <a:gd name="connsiteY1" fmla="*/ 163902 h 319177"/>
                    <a:gd name="connsiteX2" fmla="*/ 336430 w 1078302"/>
                    <a:gd name="connsiteY2" fmla="*/ 138023 h 319177"/>
                    <a:gd name="connsiteX3" fmla="*/ 448574 w 1078302"/>
                    <a:gd name="connsiteY3" fmla="*/ 8626 h 319177"/>
                    <a:gd name="connsiteX4" fmla="*/ 914400 w 1078302"/>
                    <a:gd name="connsiteY4" fmla="*/ 0 h 319177"/>
                    <a:gd name="connsiteX5" fmla="*/ 1078302 w 1078302"/>
                    <a:gd name="connsiteY5" fmla="*/ 207034 h 319177"/>
                    <a:gd name="connsiteX6" fmla="*/ 1069675 w 1078302"/>
                    <a:gd name="connsiteY6" fmla="*/ 310551 h 319177"/>
                    <a:gd name="connsiteX7" fmla="*/ 0 w 1078302"/>
                    <a:gd name="connsiteY7" fmla="*/ 319177 h 319177"/>
                    <a:gd name="connsiteX0" fmla="*/ 0 w 1078302"/>
                    <a:gd name="connsiteY0" fmla="*/ 319177 h 321981"/>
                    <a:gd name="connsiteX1" fmla="*/ 17253 w 1078302"/>
                    <a:gd name="connsiteY1" fmla="*/ 16390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0 w 1078302"/>
                    <a:gd name="connsiteY0" fmla="*/ 319177 h 321981"/>
                    <a:gd name="connsiteX1" fmla="*/ 85833 w 1078302"/>
                    <a:gd name="connsiteY1" fmla="*/ 167712 h 321981"/>
                    <a:gd name="connsiteX2" fmla="*/ 336430 w 1078302"/>
                    <a:gd name="connsiteY2" fmla="*/ 138023 h 321981"/>
                    <a:gd name="connsiteX3" fmla="*/ 448574 w 1078302"/>
                    <a:gd name="connsiteY3" fmla="*/ 8626 h 321981"/>
                    <a:gd name="connsiteX4" fmla="*/ 914400 w 1078302"/>
                    <a:gd name="connsiteY4" fmla="*/ 0 h 321981"/>
                    <a:gd name="connsiteX5" fmla="*/ 1078302 w 1078302"/>
                    <a:gd name="connsiteY5" fmla="*/ 207034 h 321981"/>
                    <a:gd name="connsiteX6" fmla="*/ 1077295 w 1078302"/>
                    <a:gd name="connsiteY6" fmla="*/ 321981 h 321981"/>
                    <a:gd name="connsiteX7" fmla="*/ 0 w 1078302"/>
                    <a:gd name="connsiteY7" fmla="*/ 319177 h 321981"/>
                    <a:gd name="connsiteX0" fmla="*/ 13227 w 992469"/>
                    <a:gd name="connsiteY0" fmla="*/ 326797 h 326797"/>
                    <a:gd name="connsiteX1" fmla="*/ 0 w 992469"/>
                    <a:gd name="connsiteY1" fmla="*/ 167712 h 326797"/>
                    <a:gd name="connsiteX2" fmla="*/ 250597 w 992469"/>
                    <a:gd name="connsiteY2" fmla="*/ 138023 h 326797"/>
                    <a:gd name="connsiteX3" fmla="*/ 362741 w 992469"/>
                    <a:gd name="connsiteY3" fmla="*/ 8626 h 326797"/>
                    <a:gd name="connsiteX4" fmla="*/ 828567 w 992469"/>
                    <a:gd name="connsiteY4" fmla="*/ 0 h 326797"/>
                    <a:gd name="connsiteX5" fmla="*/ 992469 w 992469"/>
                    <a:gd name="connsiteY5" fmla="*/ 207034 h 326797"/>
                    <a:gd name="connsiteX6" fmla="*/ 991462 w 992469"/>
                    <a:gd name="connsiteY6" fmla="*/ 321981 h 326797"/>
                    <a:gd name="connsiteX7" fmla="*/ 13227 w 992469"/>
                    <a:gd name="connsiteY7" fmla="*/ 326797 h 326797"/>
                    <a:gd name="connsiteX0" fmla="*/ 0 w 979242"/>
                    <a:gd name="connsiteY0" fmla="*/ 326797 h 326797"/>
                    <a:gd name="connsiteX1" fmla="*/ 66783 w 979242"/>
                    <a:gd name="connsiteY1" fmla="*/ 175332 h 326797"/>
                    <a:gd name="connsiteX2" fmla="*/ 237370 w 979242"/>
                    <a:gd name="connsiteY2" fmla="*/ 138023 h 326797"/>
                    <a:gd name="connsiteX3" fmla="*/ 349514 w 979242"/>
                    <a:gd name="connsiteY3" fmla="*/ 8626 h 326797"/>
                    <a:gd name="connsiteX4" fmla="*/ 815340 w 979242"/>
                    <a:gd name="connsiteY4" fmla="*/ 0 h 326797"/>
                    <a:gd name="connsiteX5" fmla="*/ 979242 w 979242"/>
                    <a:gd name="connsiteY5" fmla="*/ 207034 h 326797"/>
                    <a:gd name="connsiteX6" fmla="*/ 978235 w 979242"/>
                    <a:gd name="connsiteY6" fmla="*/ 321981 h 326797"/>
                    <a:gd name="connsiteX7" fmla="*/ 0 w 979242"/>
                    <a:gd name="connsiteY7" fmla="*/ 326797 h 326797"/>
                    <a:gd name="connsiteX0" fmla="*/ 0 w 979242"/>
                    <a:gd name="connsiteY0" fmla="*/ 318171 h 318171"/>
                    <a:gd name="connsiteX1" fmla="*/ 66783 w 979242"/>
                    <a:gd name="connsiteY1" fmla="*/ 166706 h 318171"/>
                    <a:gd name="connsiteX2" fmla="*/ 237370 w 979242"/>
                    <a:gd name="connsiteY2" fmla="*/ 129397 h 318171"/>
                    <a:gd name="connsiteX3" fmla="*/ 349514 w 979242"/>
                    <a:gd name="connsiteY3" fmla="*/ 0 h 318171"/>
                    <a:gd name="connsiteX4" fmla="*/ 720090 w 979242"/>
                    <a:gd name="connsiteY4" fmla="*/ 2804 h 318171"/>
                    <a:gd name="connsiteX5" fmla="*/ 979242 w 979242"/>
                    <a:gd name="connsiteY5" fmla="*/ 198408 h 318171"/>
                    <a:gd name="connsiteX6" fmla="*/ 978235 w 979242"/>
                    <a:gd name="connsiteY6" fmla="*/ 313355 h 318171"/>
                    <a:gd name="connsiteX7" fmla="*/ 0 w 979242"/>
                    <a:gd name="connsiteY7" fmla="*/ 318171 h 318171"/>
                    <a:gd name="connsiteX0" fmla="*/ 0 w 978235"/>
                    <a:gd name="connsiteY0" fmla="*/ 318171 h 318171"/>
                    <a:gd name="connsiteX1" fmla="*/ 66783 w 978235"/>
                    <a:gd name="connsiteY1" fmla="*/ 166706 h 318171"/>
                    <a:gd name="connsiteX2" fmla="*/ 237370 w 978235"/>
                    <a:gd name="connsiteY2" fmla="*/ 129397 h 318171"/>
                    <a:gd name="connsiteX3" fmla="*/ 349514 w 978235"/>
                    <a:gd name="connsiteY3" fmla="*/ 0 h 318171"/>
                    <a:gd name="connsiteX4" fmla="*/ 720090 w 978235"/>
                    <a:gd name="connsiteY4" fmla="*/ 2804 h 318171"/>
                    <a:gd name="connsiteX5" fmla="*/ 853512 w 978235"/>
                    <a:gd name="connsiteY5" fmla="*/ 129828 h 318171"/>
                    <a:gd name="connsiteX6" fmla="*/ 978235 w 978235"/>
                    <a:gd name="connsiteY6" fmla="*/ 313355 h 318171"/>
                    <a:gd name="connsiteX7" fmla="*/ 0 w 978235"/>
                    <a:gd name="connsiteY7" fmla="*/ 318171 h 318171"/>
                    <a:gd name="connsiteX0" fmla="*/ 0 w 886797"/>
                    <a:gd name="connsiteY0" fmla="*/ 318171 h 318171"/>
                    <a:gd name="connsiteX1" fmla="*/ 66783 w 886797"/>
                    <a:gd name="connsiteY1" fmla="*/ 166706 h 318171"/>
                    <a:gd name="connsiteX2" fmla="*/ 237370 w 886797"/>
                    <a:gd name="connsiteY2" fmla="*/ 129397 h 318171"/>
                    <a:gd name="connsiteX3" fmla="*/ 349514 w 886797"/>
                    <a:gd name="connsiteY3" fmla="*/ 0 h 318171"/>
                    <a:gd name="connsiteX4" fmla="*/ 720090 w 886797"/>
                    <a:gd name="connsiteY4" fmla="*/ 2804 h 318171"/>
                    <a:gd name="connsiteX5" fmla="*/ 853512 w 886797"/>
                    <a:gd name="connsiteY5" fmla="*/ 129828 h 318171"/>
                    <a:gd name="connsiteX6" fmla="*/ 886795 w 886797"/>
                    <a:gd name="connsiteY6" fmla="*/ 309545 h 318171"/>
                    <a:gd name="connsiteX7" fmla="*/ 0 w 886797"/>
                    <a:gd name="connsiteY7" fmla="*/ 318171 h 318171"/>
                    <a:gd name="connsiteX0" fmla="*/ 0 w 886797"/>
                    <a:gd name="connsiteY0" fmla="*/ 318171 h 324785"/>
                    <a:gd name="connsiteX1" fmla="*/ 66783 w 886797"/>
                    <a:gd name="connsiteY1" fmla="*/ 166706 h 324785"/>
                    <a:gd name="connsiteX2" fmla="*/ 237370 w 886797"/>
                    <a:gd name="connsiteY2" fmla="*/ 129397 h 324785"/>
                    <a:gd name="connsiteX3" fmla="*/ 349514 w 886797"/>
                    <a:gd name="connsiteY3" fmla="*/ 0 h 324785"/>
                    <a:gd name="connsiteX4" fmla="*/ 720090 w 886797"/>
                    <a:gd name="connsiteY4" fmla="*/ 2804 h 324785"/>
                    <a:gd name="connsiteX5" fmla="*/ 853512 w 886797"/>
                    <a:gd name="connsiteY5" fmla="*/ 129828 h 324785"/>
                    <a:gd name="connsiteX6" fmla="*/ 886795 w 886797"/>
                    <a:gd name="connsiteY6" fmla="*/ 324785 h 324785"/>
                    <a:gd name="connsiteX7" fmla="*/ 0 w 88679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4785"/>
                    <a:gd name="connsiteX1" fmla="*/ 66783 w 890607"/>
                    <a:gd name="connsiteY1" fmla="*/ 166706 h 324785"/>
                    <a:gd name="connsiteX2" fmla="*/ 237370 w 890607"/>
                    <a:gd name="connsiteY2" fmla="*/ 129397 h 324785"/>
                    <a:gd name="connsiteX3" fmla="*/ 349514 w 890607"/>
                    <a:gd name="connsiteY3" fmla="*/ 0 h 324785"/>
                    <a:gd name="connsiteX4" fmla="*/ 720090 w 890607"/>
                    <a:gd name="connsiteY4" fmla="*/ 2804 h 324785"/>
                    <a:gd name="connsiteX5" fmla="*/ 853512 w 890607"/>
                    <a:gd name="connsiteY5" fmla="*/ 129828 h 324785"/>
                    <a:gd name="connsiteX6" fmla="*/ 890605 w 890607"/>
                    <a:gd name="connsiteY6" fmla="*/ 324785 h 324785"/>
                    <a:gd name="connsiteX7" fmla="*/ 0 w 890607"/>
                    <a:gd name="connsiteY7" fmla="*/ 318171 h 324785"/>
                    <a:gd name="connsiteX0" fmla="*/ 0 w 890607"/>
                    <a:gd name="connsiteY0" fmla="*/ 318171 h 320975"/>
                    <a:gd name="connsiteX1" fmla="*/ 66783 w 890607"/>
                    <a:gd name="connsiteY1" fmla="*/ 166706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318171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318171 h 320975"/>
                    <a:gd name="connsiteX0" fmla="*/ 0 w 890607"/>
                    <a:gd name="connsiteY0" fmla="*/ 282557 h 320975"/>
                    <a:gd name="connsiteX1" fmla="*/ 33699 w 890607"/>
                    <a:gd name="connsiteY1" fmla="*/ 162318 h 320975"/>
                    <a:gd name="connsiteX2" fmla="*/ 237370 w 890607"/>
                    <a:gd name="connsiteY2" fmla="*/ 129397 h 320975"/>
                    <a:gd name="connsiteX3" fmla="*/ 349514 w 890607"/>
                    <a:gd name="connsiteY3" fmla="*/ 0 h 320975"/>
                    <a:gd name="connsiteX4" fmla="*/ 720090 w 890607"/>
                    <a:gd name="connsiteY4" fmla="*/ 2804 h 320975"/>
                    <a:gd name="connsiteX5" fmla="*/ 853512 w 890607"/>
                    <a:gd name="connsiteY5" fmla="*/ 129828 h 320975"/>
                    <a:gd name="connsiteX6" fmla="*/ 890605 w 890607"/>
                    <a:gd name="connsiteY6" fmla="*/ 320975 h 320975"/>
                    <a:gd name="connsiteX7" fmla="*/ 0 w 890607"/>
                    <a:gd name="connsiteY7" fmla="*/ 282557 h 320975"/>
                    <a:gd name="connsiteX0" fmla="*/ 0 w 890607"/>
                    <a:gd name="connsiteY0" fmla="*/ 282557 h 282557"/>
                    <a:gd name="connsiteX1" fmla="*/ 33699 w 890607"/>
                    <a:gd name="connsiteY1" fmla="*/ 162318 h 282557"/>
                    <a:gd name="connsiteX2" fmla="*/ 237370 w 890607"/>
                    <a:gd name="connsiteY2" fmla="*/ 129397 h 282557"/>
                    <a:gd name="connsiteX3" fmla="*/ 349514 w 890607"/>
                    <a:gd name="connsiteY3" fmla="*/ 0 h 282557"/>
                    <a:gd name="connsiteX4" fmla="*/ 720090 w 890607"/>
                    <a:gd name="connsiteY4" fmla="*/ 2804 h 282557"/>
                    <a:gd name="connsiteX5" fmla="*/ 853512 w 890607"/>
                    <a:gd name="connsiteY5" fmla="*/ 129828 h 282557"/>
                    <a:gd name="connsiteX6" fmla="*/ 890605 w 890607"/>
                    <a:gd name="connsiteY6" fmla="*/ 271115 h 282557"/>
                    <a:gd name="connsiteX7" fmla="*/ 0 w 890607"/>
                    <a:gd name="connsiteY7" fmla="*/ 282557 h 282557"/>
                    <a:gd name="connsiteX0" fmla="*/ 0 w 890607"/>
                    <a:gd name="connsiteY0" fmla="*/ 261189 h 271115"/>
                    <a:gd name="connsiteX1" fmla="*/ 33699 w 890607"/>
                    <a:gd name="connsiteY1" fmla="*/ 162318 h 271115"/>
                    <a:gd name="connsiteX2" fmla="*/ 237370 w 890607"/>
                    <a:gd name="connsiteY2" fmla="*/ 129397 h 271115"/>
                    <a:gd name="connsiteX3" fmla="*/ 349514 w 890607"/>
                    <a:gd name="connsiteY3" fmla="*/ 0 h 271115"/>
                    <a:gd name="connsiteX4" fmla="*/ 720090 w 890607"/>
                    <a:gd name="connsiteY4" fmla="*/ 2804 h 271115"/>
                    <a:gd name="connsiteX5" fmla="*/ 853512 w 890607"/>
                    <a:gd name="connsiteY5" fmla="*/ 129828 h 271115"/>
                    <a:gd name="connsiteX6" fmla="*/ 890605 w 890607"/>
                    <a:gd name="connsiteY6" fmla="*/ 271115 h 271115"/>
                    <a:gd name="connsiteX7" fmla="*/ 0 w 890607"/>
                    <a:gd name="connsiteY7" fmla="*/ 261189 h 271115"/>
                    <a:gd name="connsiteX0" fmla="*/ 0 w 890607"/>
                    <a:gd name="connsiteY0" fmla="*/ 261189 h 261189"/>
                    <a:gd name="connsiteX1" fmla="*/ 33699 w 890607"/>
                    <a:gd name="connsiteY1" fmla="*/ 162318 h 261189"/>
                    <a:gd name="connsiteX2" fmla="*/ 237370 w 890607"/>
                    <a:gd name="connsiteY2" fmla="*/ 129397 h 261189"/>
                    <a:gd name="connsiteX3" fmla="*/ 349514 w 890607"/>
                    <a:gd name="connsiteY3" fmla="*/ 0 h 261189"/>
                    <a:gd name="connsiteX4" fmla="*/ 720090 w 890607"/>
                    <a:gd name="connsiteY4" fmla="*/ 2804 h 261189"/>
                    <a:gd name="connsiteX5" fmla="*/ 853512 w 890607"/>
                    <a:gd name="connsiteY5" fmla="*/ 129828 h 261189"/>
                    <a:gd name="connsiteX6" fmla="*/ 890605 w 890607"/>
                    <a:gd name="connsiteY6" fmla="*/ 249747 h 261189"/>
                    <a:gd name="connsiteX7" fmla="*/ 0 w 890607"/>
                    <a:gd name="connsiteY7" fmla="*/ 261189 h 261189"/>
                    <a:gd name="connsiteX0" fmla="*/ 0 w 890607"/>
                    <a:gd name="connsiteY0" fmla="*/ 246944 h 249747"/>
                    <a:gd name="connsiteX1" fmla="*/ 33699 w 890607"/>
                    <a:gd name="connsiteY1" fmla="*/ 162318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37370 w 890607"/>
                    <a:gd name="connsiteY2" fmla="*/ 129397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93783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9747"/>
                    <a:gd name="connsiteX1" fmla="*/ 43075 w 890607"/>
                    <a:gd name="connsiteY1" fmla="*/ 126703 h 249747"/>
                    <a:gd name="connsiteX2" fmla="*/ 246744 w 890607"/>
                    <a:gd name="connsiteY2" fmla="*/ 100906 h 249747"/>
                    <a:gd name="connsiteX3" fmla="*/ 349514 w 890607"/>
                    <a:gd name="connsiteY3" fmla="*/ 0 h 249747"/>
                    <a:gd name="connsiteX4" fmla="*/ 720090 w 890607"/>
                    <a:gd name="connsiteY4" fmla="*/ 2804 h 249747"/>
                    <a:gd name="connsiteX5" fmla="*/ 853512 w 890607"/>
                    <a:gd name="connsiteY5" fmla="*/ 129828 h 249747"/>
                    <a:gd name="connsiteX6" fmla="*/ 890605 w 890607"/>
                    <a:gd name="connsiteY6" fmla="*/ 249747 h 249747"/>
                    <a:gd name="connsiteX7" fmla="*/ 0 w 890607"/>
                    <a:gd name="connsiteY7" fmla="*/ 246944 h 249747"/>
                    <a:gd name="connsiteX0" fmla="*/ 0 w 890607"/>
                    <a:gd name="connsiteY0" fmla="*/ 246944 h 246944"/>
                    <a:gd name="connsiteX1" fmla="*/ 43075 w 890607"/>
                    <a:gd name="connsiteY1" fmla="*/ 126703 h 246944"/>
                    <a:gd name="connsiteX2" fmla="*/ 246744 w 890607"/>
                    <a:gd name="connsiteY2" fmla="*/ 100906 h 246944"/>
                    <a:gd name="connsiteX3" fmla="*/ 349514 w 890607"/>
                    <a:gd name="connsiteY3" fmla="*/ 0 h 246944"/>
                    <a:gd name="connsiteX4" fmla="*/ 720090 w 890607"/>
                    <a:gd name="connsiteY4" fmla="*/ 2804 h 246944"/>
                    <a:gd name="connsiteX5" fmla="*/ 853512 w 890607"/>
                    <a:gd name="connsiteY5" fmla="*/ 129828 h 246944"/>
                    <a:gd name="connsiteX6" fmla="*/ 890605 w 890607"/>
                    <a:gd name="connsiteY6" fmla="*/ 235502 h 246944"/>
                    <a:gd name="connsiteX7" fmla="*/ 0 w 890607"/>
                    <a:gd name="connsiteY7" fmla="*/ 246944 h 246944"/>
                    <a:gd name="connsiteX0" fmla="*/ 0 w 890607"/>
                    <a:gd name="connsiteY0" fmla="*/ 232699 h 235502"/>
                    <a:gd name="connsiteX1" fmla="*/ 43075 w 890607"/>
                    <a:gd name="connsiteY1" fmla="*/ 126703 h 235502"/>
                    <a:gd name="connsiteX2" fmla="*/ 246744 w 890607"/>
                    <a:gd name="connsiteY2" fmla="*/ 100906 h 235502"/>
                    <a:gd name="connsiteX3" fmla="*/ 349514 w 890607"/>
                    <a:gd name="connsiteY3" fmla="*/ 0 h 235502"/>
                    <a:gd name="connsiteX4" fmla="*/ 720090 w 890607"/>
                    <a:gd name="connsiteY4" fmla="*/ 2804 h 235502"/>
                    <a:gd name="connsiteX5" fmla="*/ 853512 w 890607"/>
                    <a:gd name="connsiteY5" fmla="*/ 129828 h 235502"/>
                    <a:gd name="connsiteX6" fmla="*/ 890605 w 890607"/>
                    <a:gd name="connsiteY6" fmla="*/ 235502 h 235502"/>
                    <a:gd name="connsiteX7" fmla="*/ 0 w 890607"/>
                    <a:gd name="connsiteY7" fmla="*/ 232699 h 23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607" h="235502">
                      <a:moveTo>
                        <a:pt x="0" y="232699"/>
                      </a:moveTo>
                      <a:lnTo>
                        <a:pt x="43075" y="126703"/>
                      </a:lnTo>
                      <a:lnTo>
                        <a:pt x="246744" y="100906"/>
                      </a:lnTo>
                      <a:lnTo>
                        <a:pt x="349514" y="0"/>
                      </a:lnTo>
                      <a:lnTo>
                        <a:pt x="720090" y="2804"/>
                      </a:lnTo>
                      <a:lnTo>
                        <a:pt x="853512" y="129828"/>
                      </a:lnTo>
                      <a:cubicBezTo>
                        <a:pt x="853176" y="168144"/>
                        <a:pt x="890941" y="197186"/>
                        <a:pt x="890605" y="235502"/>
                      </a:cubicBezTo>
                      <a:lnTo>
                        <a:pt x="0" y="232699"/>
                      </a:lnTo>
                      <a:close/>
                    </a:path>
                  </a:pathLst>
                </a:cu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Ellipse 33"/>
                <p:cNvSpPr/>
                <p:nvPr/>
              </p:nvSpPr>
              <p:spPr>
                <a:xfrm flipH="1">
                  <a:off x="4202936"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Ellipse 34"/>
                <p:cNvSpPr/>
                <p:nvPr/>
              </p:nvSpPr>
              <p:spPr>
                <a:xfrm flipH="1">
                  <a:off x="3667444" y="2030445"/>
                  <a:ext cx="162000" cy="162000"/>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6" name="Gerader Verbinder 35"/>
                <p:cNvCxnSpPr/>
                <p:nvPr/>
              </p:nvCxnSpPr>
              <p:spPr>
                <a:xfrm>
                  <a:off x="3960153" y="1948525"/>
                  <a:ext cx="0" cy="40520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1" name="Textfeld 30"/>
              <p:cNvSpPr txBox="1"/>
              <p:nvPr/>
            </p:nvSpPr>
            <p:spPr>
              <a:xfrm>
                <a:off x="4843654" y="2273264"/>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sp>
            <p:nvSpPr>
              <p:cNvPr id="32" name="Textfeld 31"/>
              <p:cNvSpPr txBox="1"/>
              <p:nvPr/>
            </p:nvSpPr>
            <p:spPr>
              <a:xfrm>
                <a:off x="5886011" y="2292839"/>
                <a:ext cx="298480" cy="307777"/>
              </a:xfrm>
              <a:prstGeom prst="rect">
                <a:avLst/>
              </a:prstGeom>
              <a:noFill/>
            </p:spPr>
            <p:txBody>
              <a:bodyPr wrap="none" rtlCol="0">
                <a:spAutoFit/>
              </a:bodyPr>
              <a:lstStyle/>
              <a:p>
                <a:r>
                  <a:rPr lang="de-DE" sz="1400" b="1" dirty="0">
                    <a:solidFill>
                      <a:schemeClr val="accent1">
                        <a:lumMod val="75000"/>
                      </a:schemeClr>
                    </a:solidFill>
                  </a:rPr>
                  <a:t>G</a:t>
                </a:r>
                <a:endParaRPr lang="de-DE" sz="1400" b="1" baseline="-25000" dirty="0">
                  <a:solidFill>
                    <a:schemeClr val="accent1">
                      <a:lumMod val="75000"/>
                    </a:schemeClr>
                  </a:solidFill>
                </a:endParaRPr>
              </a:p>
            </p:txBody>
          </p:sp>
        </p:grpSp>
        <p:sp>
          <p:nvSpPr>
            <p:cNvPr id="45" name="Textfeld 44"/>
            <p:cNvSpPr txBox="1"/>
            <p:nvPr/>
          </p:nvSpPr>
          <p:spPr>
            <a:xfrm>
              <a:off x="7938940" y="2680825"/>
              <a:ext cx="922368" cy="307777"/>
            </a:xfrm>
            <a:prstGeom prst="rect">
              <a:avLst/>
            </a:prstGeom>
            <a:noFill/>
          </p:spPr>
          <p:txBody>
            <a:bodyPr wrap="none" rtlCol="0">
              <a:spAutoFit/>
            </a:bodyPr>
            <a:lstStyle/>
            <a:p>
              <a:r>
                <a:rPr lang="de-DE" sz="1400" dirty="0" smtClean="0"/>
                <a:t>Position 1</a:t>
              </a:r>
              <a:endParaRPr lang="de-DE" sz="1400" baseline="-25000" dirty="0"/>
            </a:p>
          </p:txBody>
        </p:sp>
        <p:sp>
          <p:nvSpPr>
            <p:cNvPr id="46" name="Textfeld 45"/>
            <p:cNvSpPr txBox="1"/>
            <p:nvPr/>
          </p:nvSpPr>
          <p:spPr>
            <a:xfrm>
              <a:off x="10108990" y="2669207"/>
              <a:ext cx="904030" cy="307777"/>
            </a:xfrm>
            <a:prstGeom prst="rect">
              <a:avLst/>
            </a:prstGeom>
            <a:noFill/>
          </p:spPr>
          <p:txBody>
            <a:bodyPr wrap="none" rtlCol="0">
              <a:spAutoFit/>
            </a:bodyPr>
            <a:lstStyle/>
            <a:p>
              <a:r>
                <a:rPr lang="de-DE" sz="1400" dirty="0" smtClean="0"/>
                <a:t>Position 3</a:t>
              </a:r>
              <a:endParaRPr lang="de-DE" sz="1400" baseline="-25000" dirty="0"/>
            </a:p>
          </p:txBody>
        </p:sp>
        <p:sp>
          <p:nvSpPr>
            <p:cNvPr id="47" name="Textfeld 46"/>
            <p:cNvSpPr txBox="1"/>
            <p:nvPr/>
          </p:nvSpPr>
          <p:spPr>
            <a:xfrm>
              <a:off x="8995178" y="2679444"/>
              <a:ext cx="904030" cy="307777"/>
            </a:xfrm>
            <a:prstGeom prst="rect">
              <a:avLst/>
            </a:prstGeom>
            <a:noFill/>
          </p:spPr>
          <p:txBody>
            <a:bodyPr wrap="none" rtlCol="0">
              <a:spAutoFit/>
            </a:bodyPr>
            <a:lstStyle/>
            <a:p>
              <a:r>
                <a:rPr lang="de-DE" sz="1400" dirty="0" smtClean="0"/>
                <a:t>Position 2</a:t>
              </a:r>
              <a:endParaRPr lang="de-DE" sz="1400" baseline="-25000" dirty="0"/>
            </a:p>
          </p:txBody>
        </p:sp>
        <p:grpSp>
          <p:nvGrpSpPr>
            <p:cNvPr id="48" name="Gruppieren 47"/>
            <p:cNvGrpSpPr/>
            <p:nvPr/>
          </p:nvGrpSpPr>
          <p:grpSpPr>
            <a:xfrm>
              <a:off x="9726588" y="3737438"/>
              <a:ext cx="381915" cy="597870"/>
              <a:chOff x="9098685" y="2885442"/>
              <a:chExt cx="381915" cy="597870"/>
            </a:xfrm>
          </p:grpSpPr>
          <p:sp>
            <p:nvSpPr>
              <p:cNvPr id="50" name="Textfeld 49"/>
              <p:cNvSpPr txBox="1"/>
              <p:nvPr/>
            </p:nvSpPr>
            <p:spPr>
              <a:xfrm>
                <a:off x="9175547" y="3175535"/>
                <a:ext cx="280846" cy="307777"/>
              </a:xfrm>
              <a:prstGeom prst="rect">
                <a:avLst/>
              </a:prstGeom>
              <a:noFill/>
            </p:spPr>
            <p:txBody>
              <a:bodyPr wrap="none" rtlCol="0">
                <a:spAutoFit/>
              </a:bodyPr>
              <a:lstStyle/>
              <a:p>
                <a:r>
                  <a:rPr lang="de-DE" sz="1400" b="1" dirty="0" smtClean="0">
                    <a:solidFill>
                      <a:schemeClr val="accent1">
                        <a:lumMod val="75000"/>
                      </a:schemeClr>
                    </a:solidFill>
                  </a:rPr>
                  <a:t>h</a:t>
                </a:r>
                <a:endParaRPr lang="de-DE" sz="1400" b="1" baseline="-25000" dirty="0">
                  <a:solidFill>
                    <a:schemeClr val="accent1">
                      <a:lumMod val="75000"/>
                    </a:schemeClr>
                  </a:solidFill>
                </a:endParaRPr>
              </a:p>
            </p:txBody>
          </p:sp>
          <p:cxnSp>
            <p:nvCxnSpPr>
              <p:cNvPr id="51" name="Gerader Verbinder 50"/>
              <p:cNvCxnSpPr/>
              <p:nvPr/>
            </p:nvCxnSpPr>
            <p:spPr>
              <a:xfrm flipH="1">
                <a:off x="9098685" y="3183482"/>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flipH="1">
                <a:off x="9098685" y="3090348"/>
                <a:ext cx="38191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Gerader Verbinder 52"/>
              <p:cNvCxnSpPr/>
              <p:nvPr/>
            </p:nvCxnSpPr>
            <p:spPr>
              <a:xfrm>
                <a:off x="9432525" y="3191567"/>
                <a:ext cx="0" cy="21773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9430483" y="2885442"/>
                <a:ext cx="0" cy="217732"/>
              </a:xfrm>
              <a:prstGeom prst="line">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 xmlns:p14="http://schemas.microsoft.com/office/powerpoint/2010/main" val="317847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6</a:t>
            </a:fld>
            <a:endParaRPr lang="de-DE" dirty="0"/>
          </a:p>
        </p:txBody>
      </p:sp>
      <p:sp>
        <p:nvSpPr>
          <p:cNvPr id="13" name="Textfeld 12"/>
          <p:cNvSpPr txBox="1"/>
          <p:nvPr/>
        </p:nvSpPr>
        <p:spPr>
          <a:xfrm>
            <a:off x="1129661" y="1548303"/>
            <a:ext cx="2923749" cy="369332"/>
          </a:xfrm>
          <a:prstGeom prst="rect">
            <a:avLst/>
          </a:prstGeom>
          <a:noFill/>
        </p:spPr>
        <p:txBody>
          <a:bodyPr wrap="none" rtlCol="0">
            <a:spAutoFit/>
          </a:bodyPr>
          <a:lstStyle/>
          <a:p>
            <a:r>
              <a:rPr lang="en-GB" dirty="0" smtClean="0"/>
              <a:t>4. Status of current research</a:t>
            </a:r>
            <a:endParaRPr lang="en-GB" dirty="0"/>
          </a:p>
        </p:txBody>
      </p:sp>
      <p:sp>
        <p:nvSpPr>
          <p:cNvPr id="2" name="Textfeld 1"/>
          <p:cNvSpPr txBox="1"/>
          <p:nvPr/>
        </p:nvSpPr>
        <p:spPr>
          <a:xfrm>
            <a:off x="1115023" y="1953550"/>
            <a:ext cx="9949611" cy="4524315"/>
          </a:xfrm>
          <a:prstGeom prst="rect">
            <a:avLst/>
          </a:prstGeom>
          <a:noFill/>
        </p:spPr>
        <p:txBody>
          <a:bodyPr wrap="square" rtlCol="0">
            <a:spAutoFit/>
          </a:bodyPr>
          <a:lstStyle/>
          <a:p>
            <a:pPr marL="285750" indent="-285750">
              <a:buFont typeface="Arial" panose="020B0604020202020204" pitchFamily="34" charset="0"/>
              <a:buChar char="•"/>
            </a:pPr>
            <a:r>
              <a:rPr lang="en-GB" dirty="0" smtClean="0"/>
              <a:t>The energy yield is determined by the following parameters:</a:t>
            </a:r>
          </a:p>
          <a:p>
            <a:pPr marL="285750" indent="-285750">
              <a:buFont typeface="Arial" panose="020B0604020202020204" pitchFamily="34" charset="0"/>
              <a:buChar char="•"/>
            </a:pPr>
            <a:r>
              <a:rPr lang="en-GB" dirty="0" smtClean="0"/>
              <a:t>Uneven nature of the road surface.</a:t>
            </a:r>
          </a:p>
          <a:p>
            <a:pPr marL="285750" indent="-285750">
              <a:buFont typeface="Arial" panose="020B0604020202020204" pitchFamily="34" charset="0"/>
              <a:buChar char="•"/>
            </a:pPr>
            <a:r>
              <a:rPr lang="en-GB" dirty="0" smtClean="0"/>
              <a:t>Speed of the vehicle.</a:t>
            </a:r>
          </a:p>
          <a:p>
            <a:pPr marL="285750" indent="-285750">
              <a:buFont typeface="Arial" panose="020B0604020202020204" pitchFamily="34" charset="0"/>
              <a:buChar char="•"/>
            </a:pPr>
            <a:r>
              <a:rPr lang="en-GB" dirty="0" smtClean="0"/>
              <a:t>Mass of the vehicle structure.</a:t>
            </a:r>
          </a:p>
          <a:p>
            <a:pPr marL="285750" indent="-285750">
              <a:buFont typeface="Arial" panose="020B0604020202020204" pitchFamily="34" charset="0"/>
              <a:buChar char="•"/>
            </a:pPr>
            <a:r>
              <a:rPr lang="en-GB" dirty="0" smtClean="0"/>
              <a:t>Mass of the wheels and the unsprung components of the wheel suspension.</a:t>
            </a:r>
          </a:p>
          <a:p>
            <a:pPr marL="285750" indent="-285750">
              <a:buFont typeface="Arial" panose="020B0604020202020204" pitchFamily="34" charset="0"/>
              <a:buChar char="•"/>
            </a:pPr>
            <a:r>
              <a:rPr lang="en-GB" dirty="0" smtClean="0"/>
              <a:t>Rigidity and absorption capacity of the tyres.</a:t>
            </a:r>
          </a:p>
          <a:p>
            <a:pPr marL="285750" indent="-285750">
              <a:buFont typeface="Arial" panose="020B0604020202020204" pitchFamily="34" charset="0"/>
              <a:buChar char="•"/>
            </a:pPr>
            <a:r>
              <a:rPr lang="en-GB" dirty="0" smtClean="0"/>
              <a:t>Efficiency of the recuperation system. </a:t>
            </a:r>
          </a:p>
          <a:p>
            <a:pPr marL="285750" indent="-285750">
              <a:buFont typeface="Arial" panose="020B0604020202020204" pitchFamily="34" charset="0"/>
              <a:buChar char="•"/>
            </a:pPr>
            <a:r>
              <a:rPr lang="en-GB" dirty="0" smtClean="0"/>
              <a:t>The relevant literature only details selective results for the influence of the specified parameters.</a:t>
            </a:r>
          </a:p>
          <a:p>
            <a:pPr marL="285750" indent="-285750">
              <a:buFont typeface="Arial" panose="020B0604020202020204" pitchFamily="34" charset="0"/>
              <a:buChar char="•"/>
            </a:pPr>
            <a:r>
              <a:rPr lang="en-GB" dirty="0" smtClean="0"/>
              <a:t>There are no systematic studies, particularly in terms of the efficiency of the recuperation systems used. </a:t>
            </a:r>
          </a:p>
          <a:p>
            <a:pPr marL="285750" indent="-285750">
              <a:buFont typeface="Arial" panose="020B0604020202020204" pitchFamily="34" charset="0"/>
              <a:buChar char="•"/>
            </a:pPr>
            <a:r>
              <a:rPr lang="en-GB" dirty="0" smtClean="0"/>
              <a:t>Taking into consideration the entire efficiency chain of the individual components, it should be possible to achieve an overall efficiency of 60 %. </a:t>
            </a:r>
          </a:p>
          <a:p>
            <a:pPr marL="285750" indent="-285750">
              <a:buFont typeface="Arial" panose="020B0604020202020204" pitchFamily="34" charset="0"/>
              <a:buChar char="•"/>
            </a:pPr>
            <a:r>
              <a:rPr lang="en-GB" dirty="0" smtClean="0"/>
              <a:t>Results published in the relevant literature suggest that the efficiencies achieved were much lower than this.</a:t>
            </a:r>
          </a:p>
          <a:p>
            <a:endParaRPr lang="de-DE" dirty="0"/>
          </a:p>
          <a:p>
            <a:endParaRPr lang="de-DE" dirty="0"/>
          </a:p>
        </p:txBody>
      </p:sp>
    </p:spTree>
    <p:extLst>
      <p:ext uri="{BB962C8B-B14F-4D97-AF65-F5344CB8AC3E}">
        <p14:creationId xmlns="" xmlns:p14="http://schemas.microsoft.com/office/powerpoint/2010/main" val="223932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878201" y="370233"/>
            <a:ext cx="5570220" cy="461738"/>
            <a:chOff x="2059542" y="512611"/>
            <a:chExt cx="5570220" cy="461738"/>
          </a:xfrm>
        </p:grpSpPr>
        <p:pic>
          <p:nvPicPr>
            <p:cNvPr id="4" name="Grafik 3"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Rechteck 5"/>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Rechteck 8"/>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Gerader Verbinder 9"/>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Foliennummernplatzhalter 10"/>
          <p:cNvSpPr>
            <a:spLocks noGrp="1"/>
          </p:cNvSpPr>
          <p:nvPr>
            <p:ph type="sldNum" sz="quarter" idx="12"/>
          </p:nvPr>
        </p:nvSpPr>
        <p:spPr/>
        <p:txBody>
          <a:bodyPr/>
          <a:lstStyle/>
          <a:p>
            <a:fld id="{75E79B1D-1019-4617-9656-BE27DB0C5B9A}" type="slidenum">
              <a:rPr lang="de-DE" smtClean="0"/>
              <a:pPr/>
              <a:t>7</a:t>
            </a:fld>
            <a:endParaRPr lang="de-DE" dirty="0"/>
          </a:p>
        </p:txBody>
      </p:sp>
      <p:sp>
        <p:nvSpPr>
          <p:cNvPr id="13" name="Textfeld 12"/>
          <p:cNvSpPr txBox="1"/>
          <p:nvPr/>
        </p:nvSpPr>
        <p:spPr>
          <a:xfrm>
            <a:off x="1011551" y="1542596"/>
            <a:ext cx="2845779" cy="369332"/>
          </a:xfrm>
          <a:prstGeom prst="rect">
            <a:avLst/>
          </a:prstGeom>
          <a:noFill/>
        </p:spPr>
        <p:txBody>
          <a:bodyPr wrap="none" rtlCol="0">
            <a:spAutoFit/>
          </a:bodyPr>
          <a:lstStyle/>
          <a:p>
            <a:r>
              <a:rPr lang="de-DE" dirty="0"/>
              <a:t>5</a:t>
            </a:r>
            <a:r>
              <a:rPr lang="de-DE" dirty="0" smtClean="0"/>
              <a:t>.  </a:t>
            </a:r>
            <a:r>
              <a:rPr lang="en-GB" dirty="0" smtClean="0"/>
              <a:t>Targets and methodology</a:t>
            </a:r>
            <a:endParaRPr lang="en-GB" dirty="0"/>
          </a:p>
        </p:txBody>
      </p:sp>
      <p:sp>
        <p:nvSpPr>
          <p:cNvPr id="2" name="Textfeld 1"/>
          <p:cNvSpPr txBox="1"/>
          <p:nvPr/>
        </p:nvSpPr>
        <p:spPr>
          <a:xfrm>
            <a:off x="1011552" y="2004260"/>
            <a:ext cx="8744924"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t>Establish a basis for making decisions, whether it is worth the financial cost of fitting a car with a recuperation system.</a:t>
            </a:r>
          </a:p>
          <a:p>
            <a:pPr marL="285750" indent="-285750">
              <a:buFont typeface="Arial" panose="020B0604020202020204" pitchFamily="34" charset="0"/>
              <a:buChar char="•"/>
            </a:pPr>
            <a:r>
              <a:rPr lang="en-GB" dirty="0" smtClean="0"/>
              <a:t>Carry out a systematic parameter study as the foundation for predicting energy yields.</a:t>
            </a:r>
          </a:p>
          <a:p>
            <a:pPr marL="285750" indent="-285750">
              <a:buFont typeface="Arial" panose="020B0604020202020204" pitchFamily="34" charset="0"/>
              <a:buChar char="•"/>
            </a:pPr>
            <a:r>
              <a:rPr lang="en-GB" dirty="0" smtClean="0"/>
              <a:t>Compile quantitative data pertaining to the influence of the specified parameters.</a:t>
            </a:r>
          </a:p>
          <a:p>
            <a:endParaRPr lang="de-DE" dirty="0"/>
          </a:p>
        </p:txBody>
      </p:sp>
      <p:sp>
        <p:nvSpPr>
          <p:cNvPr id="16" name="Textfeld 15"/>
          <p:cNvSpPr txBox="1"/>
          <p:nvPr/>
        </p:nvSpPr>
        <p:spPr>
          <a:xfrm>
            <a:off x="1011551" y="3444911"/>
            <a:ext cx="3815660" cy="369332"/>
          </a:xfrm>
          <a:prstGeom prst="rect">
            <a:avLst/>
          </a:prstGeom>
          <a:noFill/>
        </p:spPr>
        <p:txBody>
          <a:bodyPr wrap="none" rtlCol="0">
            <a:spAutoFit/>
          </a:bodyPr>
          <a:lstStyle/>
          <a:p>
            <a:r>
              <a:rPr lang="de-DE" dirty="0" smtClean="0"/>
              <a:t>5.1</a:t>
            </a:r>
            <a:r>
              <a:rPr lang="en-GB" dirty="0" smtClean="0"/>
              <a:t> Description of uneven road surface</a:t>
            </a:r>
          </a:p>
        </p:txBody>
      </p:sp>
      <p:sp>
        <p:nvSpPr>
          <p:cNvPr id="17" name="Textfeld 16"/>
          <p:cNvSpPr txBox="1"/>
          <p:nvPr/>
        </p:nvSpPr>
        <p:spPr>
          <a:xfrm>
            <a:off x="1011551" y="3894461"/>
            <a:ext cx="8512011" cy="2031325"/>
          </a:xfrm>
          <a:prstGeom prst="rect">
            <a:avLst/>
          </a:prstGeom>
          <a:noFill/>
        </p:spPr>
        <p:txBody>
          <a:bodyPr wrap="square" rtlCol="0">
            <a:spAutoFit/>
          </a:bodyPr>
          <a:lstStyle/>
          <a:p>
            <a:pPr marL="285750" indent="-285750">
              <a:buFont typeface="Arial" panose="020B0604020202020204" pitchFamily="34" charset="0"/>
              <a:buChar char="•"/>
            </a:pPr>
            <a:r>
              <a:rPr lang="en-GB" dirty="0" smtClean="0"/>
              <a:t>Characteristic parameters for describing uneven road surfaces from </a:t>
            </a:r>
          </a:p>
          <a:p>
            <a:r>
              <a:rPr lang="en-GB" dirty="0" smtClean="0"/>
              <a:t>      road construction: AUN values and undulation.</a:t>
            </a:r>
          </a:p>
          <a:p>
            <a:pPr marL="285750" indent="-285750">
              <a:buFont typeface="Arial" panose="020B0604020202020204" pitchFamily="34" charset="0"/>
              <a:buChar char="•"/>
            </a:pPr>
            <a:r>
              <a:rPr lang="en-GB" dirty="0" smtClean="0"/>
              <a:t>Taken from the relevant literature: three measured profiles ‘new roads’, ‘rural roads’</a:t>
            </a:r>
          </a:p>
          <a:p>
            <a:r>
              <a:rPr lang="en-GB" dirty="0" smtClean="0"/>
              <a:t>     and ‘bad quality rural roads‘ with information about the respective AUN values (1cm</a:t>
            </a:r>
            <a:r>
              <a:rPr lang="en-GB" baseline="30000" dirty="0" smtClean="0"/>
              <a:t>3</a:t>
            </a:r>
            <a:r>
              <a:rPr lang="en-GB" dirty="0" smtClean="0"/>
              <a:t>,</a:t>
            </a:r>
          </a:p>
          <a:p>
            <a:r>
              <a:rPr lang="en-GB" dirty="0"/>
              <a:t> </a:t>
            </a:r>
            <a:r>
              <a:rPr lang="en-GB" dirty="0" smtClean="0"/>
              <a:t>    6 cm</a:t>
            </a:r>
            <a:r>
              <a:rPr lang="en-GB" baseline="30000" dirty="0" smtClean="0"/>
              <a:t>3</a:t>
            </a:r>
            <a:r>
              <a:rPr lang="en-GB" dirty="0" smtClean="0"/>
              <a:t> and 25 cm</a:t>
            </a:r>
            <a:r>
              <a:rPr lang="en-GB" baseline="30000" dirty="0" smtClean="0"/>
              <a:t>3</a:t>
            </a:r>
            <a:r>
              <a:rPr lang="en-GB" dirty="0" smtClean="0"/>
              <a:t>) and undulations (2 of each).</a:t>
            </a:r>
          </a:p>
          <a:p>
            <a:pPr marL="285750" indent="-285750">
              <a:buFont typeface="Arial" panose="020B0604020202020204" pitchFamily="34" charset="0"/>
              <a:buChar char="•"/>
            </a:pPr>
            <a:r>
              <a:rPr lang="en-GB" dirty="0" smtClean="0"/>
              <a:t>Intermediate values calculated with linear compression/extension of these profiles.</a:t>
            </a:r>
          </a:p>
          <a:p>
            <a:pPr marL="285750" indent="-285750">
              <a:buFont typeface="Arial" panose="020B0604020202020204" pitchFamily="34" charset="0"/>
              <a:buChar char="•"/>
            </a:pPr>
            <a:r>
              <a:rPr lang="en-GB" dirty="0" smtClean="0"/>
              <a:t>Calculations based on a Fourier analysis.</a:t>
            </a:r>
          </a:p>
        </p:txBody>
      </p:sp>
    </p:spTree>
    <p:extLst>
      <p:ext uri="{BB962C8B-B14F-4D97-AF65-F5344CB8AC3E}">
        <p14:creationId xmlns="" xmlns:p14="http://schemas.microsoft.com/office/powerpoint/2010/main" val="2099859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p:cNvGrpSpPr/>
          <p:nvPr/>
        </p:nvGrpSpPr>
        <p:grpSpPr>
          <a:xfrm>
            <a:off x="878201" y="370233"/>
            <a:ext cx="5570220" cy="461738"/>
            <a:chOff x="2059542" y="512611"/>
            <a:chExt cx="5570220" cy="461738"/>
          </a:xfrm>
        </p:grpSpPr>
        <p:pic>
          <p:nvPicPr>
            <p:cNvPr id="11" name="Grafik 10"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6" name="Foliennummernplatzhalter 5"/>
          <p:cNvSpPr>
            <a:spLocks noGrp="1"/>
          </p:cNvSpPr>
          <p:nvPr>
            <p:ph type="sldNum" sz="quarter" idx="12"/>
          </p:nvPr>
        </p:nvSpPr>
        <p:spPr/>
        <p:txBody>
          <a:bodyPr/>
          <a:lstStyle/>
          <a:p>
            <a:fld id="{75E79B1D-1019-4617-9656-BE27DB0C5B9A}" type="slidenum">
              <a:rPr lang="de-DE" smtClean="0"/>
              <a:pPr/>
              <a:t>8</a:t>
            </a:fld>
            <a:endParaRPr lang="de-DE" dirty="0"/>
          </a:p>
        </p:txBody>
      </p:sp>
      <p:sp>
        <p:nvSpPr>
          <p:cNvPr id="33" name="Rechteck 32"/>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9" name="Textfeld 8"/>
          <p:cNvSpPr txBox="1"/>
          <p:nvPr/>
        </p:nvSpPr>
        <p:spPr>
          <a:xfrm>
            <a:off x="905651" y="930790"/>
            <a:ext cx="5492543" cy="369332"/>
          </a:xfrm>
          <a:prstGeom prst="rect">
            <a:avLst/>
          </a:prstGeom>
          <a:noFill/>
        </p:spPr>
        <p:txBody>
          <a:bodyPr wrap="square" rtlCol="0">
            <a:spAutoFit/>
          </a:bodyPr>
          <a:lstStyle/>
          <a:p>
            <a:r>
              <a:rPr lang="en-GB" dirty="0" smtClean="0"/>
              <a:t>Typical longitudinal road profile and statistical evaluation</a:t>
            </a:r>
          </a:p>
        </p:txBody>
      </p:sp>
      <p:cxnSp>
        <p:nvCxnSpPr>
          <p:cNvPr id="5" name="Gerader Verbinder 4"/>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hteck 14"/>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0" name="Gruppieren 59"/>
          <p:cNvGrpSpPr/>
          <p:nvPr/>
        </p:nvGrpSpPr>
        <p:grpSpPr>
          <a:xfrm>
            <a:off x="5944326" y="910804"/>
            <a:ext cx="4572000" cy="5449033"/>
            <a:chOff x="5596224" y="932836"/>
            <a:chExt cx="4572000" cy="5449033"/>
          </a:xfrm>
        </p:grpSpPr>
        <p:grpSp>
          <p:nvGrpSpPr>
            <p:cNvPr id="21" name="Gruppieren 20"/>
            <p:cNvGrpSpPr/>
            <p:nvPr/>
          </p:nvGrpSpPr>
          <p:grpSpPr>
            <a:xfrm>
              <a:off x="5596224" y="932836"/>
              <a:ext cx="4572000" cy="5449033"/>
              <a:chOff x="5951417" y="690411"/>
              <a:chExt cx="4572000" cy="5449033"/>
            </a:xfrm>
          </p:grpSpPr>
          <p:grpSp>
            <p:nvGrpSpPr>
              <p:cNvPr id="8" name="Gruppieren 7"/>
              <p:cNvGrpSpPr/>
              <p:nvPr/>
            </p:nvGrpSpPr>
            <p:grpSpPr>
              <a:xfrm>
                <a:off x="5951417" y="690411"/>
                <a:ext cx="4572000" cy="2327910"/>
                <a:chOff x="5951417" y="690411"/>
                <a:chExt cx="4572000" cy="2327910"/>
              </a:xfrm>
            </p:grpSpPr>
            <p:graphicFrame>
              <p:nvGraphicFramePr>
                <p:cNvPr id="24" name="Diagramm 23"/>
                <p:cNvGraphicFramePr>
                  <a:graphicFrameLocks/>
                </p:cNvGraphicFramePr>
                <p:nvPr>
                  <p:extLst>
                    <p:ext uri="{D42A27DB-BD31-4B8C-83A1-F6EECF244321}">
                      <p14:modId xmlns="" xmlns:p14="http://schemas.microsoft.com/office/powerpoint/2010/main" val="1543191335"/>
                    </p:ext>
                  </p:extLst>
                </p:nvPr>
              </p:nvGraphicFramePr>
              <p:xfrm>
                <a:off x="5951417" y="690411"/>
                <a:ext cx="4572000" cy="232791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uppieren 2"/>
                <p:cNvGrpSpPr/>
                <p:nvPr/>
              </p:nvGrpSpPr>
              <p:grpSpPr>
                <a:xfrm>
                  <a:off x="6609149" y="1256046"/>
                  <a:ext cx="2509886" cy="1207104"/>
                  <a:chOff x="6609149" y="1256046"/>
                  <a:chExt cx="2509886" cy="1207104"/>
                </a:xfrm>
              </p:grpSpPr>
              <p:cxnSp>
                <p:nvCxnSpPr>
                  <p:cNvPr id="7" name="Gerade Verbindung mit Pfeil 6"/>
                  <p:cNvCxnSpPr/>
                  <p:nvPr/>
                </p:nvCxnSpPr>
                <p:spPr>
                  <a:xfrm flipH="1">
                    <a:off x="6609149" y="1764000"/>
                    <a:ext cx="24921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6634313" y="1519113"/>
                    <a:ext cx="570990" cy="307777"/>
                  </a:xfrm>
                  <a:prstGeom prst="rect">
                    <a:avLst/>
                  </a:prstGeom>
                  <a:noFill/>
                </p:spPr>
                <p:txBody>
                  <a:bodyPr wrap="none" rtlCol="0">
                    <a:spAutoFit/>
                  </a:bodyPr>
                  <a:lstStyle/>
                  <a:p>
                    <a:r>
                      <a:rPr lang="az-Cyrl-AZ" sz="1400" dirty="0" smtClean="0">
                        <a:solidFill>
                          <a:schemeClr val="bg1">
                            <a:lumMod val="50000"/>
                          </a:schemeClr>
                        </a:solidFill>
                        <a:latin typeface="Calibri" panose="020F0502020204030204" pitchFamily="34" charset="0"/>
                      </a:rPr>
                      <a:t>Ф</a:t>
                    </a:r>
                    <a:r>
                      <a:rPr lang="de-DE" sz="1400" dirty="0" smtClean="0">
                        <a:solidFill>
                          <a:schemeClr val="bg1">
                            <a:lumMod val="50000"/>
                          </a:schemeClr>
                        </a:solidFill>
                        <a:latin typeface="Calibri" panose="020F0502020204030204" pitchFamily="34" charset="0"/>
                      </a:rPr>
                      <a:t> = 1</a:t>
                    </a:r>
                    <a:endParaRPr lang="de-DE" sz="1400" dirty="0">
                      <a:solidFill>
                        <a:schemeClr val="bg1">
                          <a:lumMod val="50000"/>
                        </a:schemeClr>
                      </a:solidFill>
                    </a:endParaRPr>
                  </a:p>
                </p:txBody>
              </p:sp>
              <p:sp>
                <p:nvSpPr>
                  <p:cNvPr id="18" name="Bogen 17"/>
                  <p:cNvSpPr/>
                  <p:nvPr/>
                </p:nvSpPr>
                <p:spPr>
                  <a:xfrm rot="14176792">
                    <a:off x="7714542" y="1316569"/>
                    <a:ext cx="674708" cy="553662"/>
                  </a:xfrm>
                  <a:prstGeom prst="arc">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sp>
                <p:nvSpPr>
                  <p:cNvPr id="19" name="Textfeld 18"/>
                  <p:cNvSpPr txBox="1"/>
                  <p:nvPr/>
                </p:nvSpPr>
                <p:spPr>
                  <a:xfrm>
                    <a:off x="7772184" y="1393966"/>
                    <a:ext cx="287258" cy="307777"/>
                  </a:xfrm>
                  <a:prstGeom prst="rect">
                    <a:avLst/>
                  </a:prstGeom>
                  <a:noFill/>
                </p:spPr>
                <p:txBody>
                  <a:bodyPr wrap="none" rtlCol="0">
                    <a:spAutoFit/>
                  </a:bodyPr>
                  <a:lstStyle/>
                  <a:p>
                    <a:r>
                      <a:rPr lang="az-Cyrl-AZ" sz="1400" dirty="0">
                        <a:solidFill>
                          <a:schemeClr val="accent2"/>
                        </a:solidFill>
                        <a:latin typeface="Calibri" panose="020F0502020204030204" pitchFamily="34" charset="0"/>
                      </a:rPr>
                      <a:t>α</a:t>
                    </a:r>
                    <a:endParaRPr lang="de-DE" sz="1400" dirty="0">
                      <a:solidFill>
                        <a:schemeClr val="accent2"/>
                      </a:solidFill>
                    </a:endParaRPr>
                  </a:p>
                </p:txBody>
              </p:sp>
              <p:cxnSp>
                <p:nvCxnSpPr>
                  <p:cNvPr id="4" name="Gerader Verbinder 3"/>
                  <p:cNvCxnSpPr/>
                  <p:nvPr/>
                </p:nvCxnSpPr>
                <p:spPr>
                  <a:xfrm>
                    <a:off x="9119035" y="1776530"/>
                    <a:ext cx="0" cy="686620"/>
                  </a:xfrm>
                  <a:prstGeom prst="line">
                    <a:avLst/>
                  </a:prstGeom>
                </p:spPr>
                <p:style>
                  <a:lnRef idx="1">
                    <a:schemeClr val="accent1"/>
                  </a:lnRef>
                  <a:fillRef idx="0">
                    <a:schemeClr val="accent1"/>
                  </a:fillRef>
                  <a:effectRef idx="0">
                    <a:schemeClr val="accent1"/>
                  </a:effectRef>
                  <a:fontRef idx="minor">
                    <a:schemeClr val="tx1"/>
                  </a:fontRef>
                </p:style>
              </p:cxnSp>
            </p:grpSp>
          </p:grpSp>
          <p:cxnSp>
            <p:nvCxnSpPr>
              <p:cNvPr id="16" name="Gerade Verbindung mit Pfeil 15"/>
              <p:cNvCxnSpPr/>
              <p:nvPr/>
            </p:nvCxnSpPr>
            <p:spPr>
              <a:xfrm flipH="1">
                <a:off x="6605088" y="3438000"/>
                <a:ext cx="2513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6581917" y="3162262"/>
                <a:ext cx="570990" cy="307777"/>
              </a:xfrm>
              <a:prstGeom prst="rect">
                <a:avLst/>
              </a:prstGeom>
              <a:noFill/>
            </p:spPr>
            <p:txBody>
              <a:bodyPr wrap="none" rtlCol="0">
                <a:spAutoFit/>
              </a:bodyPr>
              <a:lstStyle/>
              <a:p>
                <a:r>
                  <a:rPr lang="az-Cyrl-AZ" sz="1400" dirty="0" smtClean="0">
                    <a:latin typeface="Calibri" panose="020F0502020204030204" pitchFamily="34" charset="0"/>
                  </a:rPr>
                  <a:t>Ф</a:t>
                </a:r>
                <a:r>
                  <a:rPr lang="de-DE" sz="1400" dirty="0" smtClean="0">
                    <a:latin typeface="Calibri" panose="020F0502020204030204" pitchFamily="34" charset="0"/>
                  </a:rPr>
                  <a:t> = 6</a:t>
                </a:r>
                <a:endParaRPr lang="de-DE" sz="1400" dirty="0"/>
              </a:p>
            </p:txBody>
          </p:sp>
          <p:sp>
            <p:nvSpPr>
              <p:cNvPr id="29" name="Textfeld 28"/>
              <p:cNvSpPr txBox="1"/>
              <p:nvPr/>
            </p:nvSpPr>
            <p:spPr>
              <a:xfrm>
                <a:off x="6581917" y="4812444"/>
                <a:ext cx="662361" cy="307777"/>
              </a:xfrm>
              <a:prstGeom prst="rect">
                <a:avLst/>
              </a:prstGeom>
              <a:noFill/>
            </p:spPr>
            <p:txBody>
              <a:bodyPr wrap="none" rtlCol="0">
                <a:spAutoFit/>
              </a:bodyPr>
              <a:lstStyle/>
              <a:p>
                <a:r>
                  <a:rPr lang="az-Cyrl-AZ" sz="1400" dirty="0" smtClean="0">
                    <a:latin typeface="Calibri" panose="020F0502020204030204" pitchFamily="34" charset="0"/>
                  </a:rPr>
                  <a:t>Ф</a:t>
                </a:r>
                <a:r>
                  <a:rPr lang="de-DE" sz="1400" dirty="0" smtClean="0">
                    <a:latin typeface="Calibri" panose="020F0502020204030204" pitchFamily="34" charset="0"/>
                  </a:rPr>
                  <a:t> = 25</a:t>
                </a:r>
                <a:endParaRPr lang="de-DE" sz="1400" dirty="0"/>
              </a:p>
            </p:txBody>
          </p:sp>
          <p:cxnSp>
            <p:nvCxnSpPr>
              <p:cNvPr id="31" name="Gerader Verbinder 30"/>
              <p:cNvCxnSpPr/>
              <p:nvPr/>
            </p:nvCxnSpPr>
            <p:spPr>
              <a:xfrm>
                <a:off x="9119035" y="3456000"/>
                <a:ext cx="0" cy="696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9144000" y="5095935"/>
                <a:ext cx="0" cy="604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r Verbinder 34"/>
              <p:cNvCxnSpPr/>
              <p:nvPr/>
            </p:nvCxnSpPr>
            <p:spPr>
              <a:xfrm>
                <a:off x="6605088" y="5095935"/>
                <a:ext cx="2538912" cy="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25" name="Diagramm 24"/>
              <p:cNvGraphicFramePr>
                <a:graphicFrameLocks/>
              </p:cNvGraphicFramePr>
              <p:nvPr>
                <p:extLst>
                  <p:ext uri="{D42A27DB-BD31-4B8C-83A1-F6EECF244321}">
                    <p14:modId xmlns="" xmlns:p14="http://schemas.microsoft.com/office/powerpoint/2010/main" val="2991353172"/>
                  </p:ext>
                </p:extLst>
              </p:nvPr>
            </p:nvGraphicFramePr>
            <p:xfrm>
              <a:off x="6047115" y="2501012"/>
              <a:ext cx="4476302" cy="2023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6" name="Diagramm 25"/>
              <p:cNvGraphicFramePr>
                <a:graphicFrameLocks/>
              </p:cNvGraphicFramePr>
              <p:nvPr>
                <p:extLst>
                  <p:ext uri="{D42A27DB-BD31-4B8C-83A1-F6EECF244321}">
                    <p14:modId xmlns="" xmlns:p14="http://schemas.microsoft.com/office/powerpoint/2010/main" val="598212776"/>
                  </p:ext>
                </p:extLst>
              </p:nvPr>
            </p:nvGraphicFramePr>
            <p:xfrm>
              <a:off x="6212541" y="4152261"/>
              <a:ext cx="4310876" cy="1987183"/>
            </p:xfrm>
            <a:graphic>
              <a:graphicData uri="http://schemas.openxmlformats.org/drawingml/2006/chart">
                <c:chart xmlns:c="http://schemas.openxmlformats.org/drawingml/2006/chart" xmlns:r="http://schemas.openxmlformats.org/officeDocument/2006/relationships" r:id="rId5"/>
              </a:graphicData>
            </a:graphic>
          </p:graphicFrame>
        </p:grpSp>
        <p:sp>
          <p:nvSpPr>
            <p:cNvPr id="44" name="Rechteck 43"/>
            <p:cNvSpPr/>
            <p:nvPr/>
          </p:nvSpPr>
          <p:spPr>
            <a:xfrm>
              <a:off x="5722354" y="2862883"/>
              <a:ext cx="134994" cy="1513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5875049" y="1988230"/>
              <a:ext cx="3353436" cy="4265770"/>
              <a:chOff x="5875049" y="1988230"/>
              <a:chExt cx="3353436" cy="4265770"/>
            </a:xfrm>
          </p:grpSpPr>
          <p:sp>
            <p:nvSpPr>
              <p:cNvPr id="43" name="Rechteck 42"/>
              <p:cNvSpPr/>
              <p:nvPr/>
            </p:nvSpPr>
            <p:spPr>
              <a:xfrm>
                <a:off x="5875049" y="3426406"/>
                <a:ext cx="168548" cy="401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p:cNvSpPr txBox="1"/>
              <p:nvPr/>
            </p:nvSpPr>
            <p:spPr>
              <a:xfrm>
                <a:off x="6842226" y="1988230"/>
                <a:ext cx="1835118" cy="307777"/>
              </a:xfrm>
              <a:prstGeom prst="rect">
                <a:avLst/>
              </a:prstGeom>
              <a:noFill/>
              <a:ln>
                <a:noFill/>
              </a:ln>
            </p:spPr>
            <p:txBody>
              <a:bodyPr wrap="none" rtlCol="0">
                <a:spAutoFit/>
              </a:bodyPr>
              <a:lstStyle/>
              <a:p>
                <a:r>
                  <a:rPr lang="de-DE" sz="1400" dirty="0" smtClean="0">
                    <a:solidFill>
                      <a:schemeClr val="accent2">
                        <a:lumMod val="60000"/>
                        <a:lumOff val="40000"/>
                      </a:schemeClr>
                    </a:solidFill>
                  </a:rPr>
                  <a:t> </a:t>
                </a:r>
                <a:r>
                  <a:rPr lang="de-DE" sz="1400" dirty="0" smtClean="0">
                    <a:solidFill>
                      <a:schemeClr val="accent2"/>
                    </a:solidFill>
                  </a:rPr>
                  <a:t>Undulation</a:t>
                </a:r>
                <a:r>
                  <a:rPr lang="de-DE" sz="1400" dirty="0" smtClean="0">
                    <a:solidFill>
                      <a:schemeClr val="accent2">
                        <a:lumMod val="60000"/>
                        <a:lumOff val="40000"/>
                      </a:schemeClr>
                    </a:solidFill>
                  </a:rPr>
                  <a:t> </a:t>
                </a:r>
                <a:r>
                  <a:rPr lang="de-DE" sz="1400" dirty="0" smtClean="0">
                    <a:solidFill>
                      <a:schemeClr val="accent2"/>
                    </a:solidFill>
                  </a:rPr>
                  <a:t>W = tan</a:t>
                </a:r>
                <a:r>
                  <a:rPr lang="el-GR" sz="1400" dirty="0" smtClean="0">
                    <a:solidFill>
                      <a:schemeClr val="accent2"/>
                    </a:solidFill>
                  </a:rPr>
                  <a:t>α</a:t>
                </a:r>
                <a:r>
                  <a:rPr lang="de-DE" sz="1400" dirty="0" smtClean="0">
                    <a:solidFill>
                      <a:schemeClr val="accent2"/>
                    </a:solidFill>
                  </a:rPr>
                  <a:t>  </a:t>
                </a:r>
                <a:endParaRPr lang="de-DE" sz="1400" dirty="0">
                  <a:solidFill>
                    <a:schemeClr val="accent2"/>
                  </a:solidFill>
                </a:endParaRPr>
              </a:p>
            </p:txBody>
          </p:sp>
          <p:sp>
            <p:nvSpPr>
              <p:cNvPr id="48" name="Textfeld 47"/>
              <p:cNvSpPr txBox="1"/>
              <p:nvPr/>
            </p:nvSpPr>
            <p:spPr>
              <a:xfrm>
                <a:off x="6999990" y="5992390"/>
                <a:ext cx="2228495" cy="261610"/>
              </a:xfrm>
              <a:prstGeom prst="rect">
                <a:avLst/>
              </a:prstGeom>
              <a:noFill/>
              <a:ln>
                <a:noFill/>
              </a:ln>
            </p:spPr>
            <p:txBody>
              <a:bodyPr wrap="none" rtlCol="0">
                <a:spAutoFit/>
              </a:bodyPr>
              <a:lstStyle/>
              <a:p>
                <a:r>
                  <a:rPr lang="de-DE" sz="1100" dirty="0" smtClean="0">
                    <a:solidFill>
                      <a:schemeClr val="bg1">
                        <a:lumMod val="50000"/>
                      </a:schemeClr>
                    </a:solidFill>
                  </a:rPr>
                  <a:t> Angular </a:t>
                </a:r>
                <a:r>
                  <a:rPr lang="de-DE" sz="1100" dirty="0" err="1" smtClean="0">
                    <a:solidFill>
                      <a:schemeClr val="bg1">
                        <a:lumMod val="50000"/>
                      </a:schemeClr>
                    </a:solidFill>
                  </a:rPr>
                  <a:t>frequency</a:t>
                </a:r>
                <a:r>
                  <a:rPr lang="de-DE" sz="1100" dirty="0" smtClean="0">
                    <a:solidFill>
                      <a:schemeClr val="bg1">
                        <a:lumMod val="50000"/>
                      </a:schemeClr>
                    </a:solidFill>
                  </a:rPr>
                  <a:t> </a:t>
                </a:r>
                <a:r>
                  <a:rPr lang="de-DE" sz="1100" dirty="0" err="1" smtClean="0">
                    <a:solidFill>
                      <a:schemeClr val="bg1">
                        <a:lumMod val="50000"/>
                      </a:schemeClr>
                    </a:solidFill>
                  </a:rPr>
                  <a:t>of</a:t>
                </a:r>
                <a:r>
                  <a:rPr lang="de-DE" sz="1100" dirty="0" smtClean="0">
                    <a:solidFill>
                      <a:schemeClr val="bg1">
                        <a:lumMod val="50000"/>
                      </a:schemeClr>
                    </a:solidFill>
                  </a:rPr>
                  <a:t> </a:t>
                </a:r>
                <a:r>
                  <a:rPr lang="de-DE" sz="1100" dirty="0" err="1" smtClean="0">
                    <a:solidFill>
                      <a:schemeClr val="bg1">
                        <a:lumMod val="50000"/>
                      </a:schemeClr>
                    </a:solidFill>
                  </a:rPr>
                  <a:t>path</a:t>
                </a:r>
                <a:r>
                  <a:rPr lang="de-DE" sz="1100" dirty="0" smtClean="0">
                    <a:solidFill>
                      <a:schemeClr val="bg1">
                        <a:lumMod val="50000"/>
                      </a:schemeClr>
                    </a:solidFill>
                  </a:rPr>
                  <a:t> </a:t>
                </a:r>
                <a:r>
                  <a:rPr lang="el-GR" sz="1100" dirty="0" smtClean="0">
                    <a:solidFill>
                      <a:schemeClr val="bg1">
                        <a:lumMod val="50000"/>
                      </a:schemeClr>
                    </a:solidFill>
                  </a:rPr>
                  <a:t>Ω</a:t>
                </a:r>
                <a:r>
                  <a:rPr lang="de-DE" sz="1100" dirty="0" smtClean="0">
                    <a:solidFill>
                      <a:schemeClr val="bg1">
                        <a:lumMod val="50000"/>
                      </a:schemeClr>
                    </a:solidFill>
                  </a:rPr>
                  <a:t> [1/m] </a:t>
                </a:r>
                <a:endParaRPr lang="de-DE" sz="1100" dirty="0">
                  <a:solidFill>
                    <a:schemeClr val="bg1">
                      <a:lumMod val="50000"/>
                    </a:schemeClr>
                  </a:solidFill>
                </a:endParaRPr>
              </a:p>
            </p:txBody>
          </p:sp>
          <p:sp>
            <p:nvSpPr>
              <p:cNvPr id="49" name="Textfeld 48"/>
              <p:cNvSpPr txBox="1"/>
              <p:nvPr/>
            </p:nvSpPr>
            <p:spPr>
              <a:xfrm>
                <a:off x="8481553" y="2623657"/>
                <a:ext cx="564578" cy="307777"/>
              </a:xfrm>
              <a:prstGeom prst="rect">
                <a:avLst/>
              </a:prstGeom>
              <a:noFill/>
            </p:spPr>
            <p:txBody>
              <a:bodyPr wrap="none" rtlCol="0">
                <a:spAutoFit/>
              </a:bodyPr>
              <a:lstStyle/>
              <a:p>
                <a:r>
                  <a:rPr lang="az-Cyrl-AZ" sz="1400" dirty="0">
                    <a:solidFill>
                      <a:schemeClr val="bg1">
                        <a:lumMod val="50000"/>
                      </a:schemeClr>
                    </a:solidFill>
                    <a:latin typeface="Calibri" panose="020F0502020204030204" pitchFamily="34" charset="0"/>
                  </a:rPr>
                  <a:t>Ω</a:t>
                </a:r>
                <a:r>
                  <a:rPr lang="de-DE" sz="1400" dirty="0" smtClean="0">
                    <a:solidFill>
                      <a:schemeClr val="bg1">
                        <a:lumMod val="50000"/>
                      </a:schemeClr>
                    </a:solidFill>
                    <a:latin typeface="Calibri" panose="020F0502020204030204" pitchFamily="34" charset="0"/>
                  </a:rPr>
                  <a:t> = 1</a:t>
                </a:r>
                <a:endParaRPr lang="de-DE" sz="1400" dirty="0">
                  <a:solidFill>
                    <a:schemeClr val="bg1">
                      <a:lumMod val="50000"/>
                    </a:schemeClr>
                  </a:solidFill>
                </a:endParaRPr>
              </a:p>
            </p:txBody>
          </p:sp>
          <p:cxnSp>
            <p:nvCxnSpPr>
              <p:cNvPr id="51" name="Gerade Verbindung mit Pfeil 50"/>
              <p:cNvCxnSpPr/>
              <p:nvPr/>
            </p:nvCxnSpPr>
            <p:spPr>
              <a:xfrm flipH="1">
                <a:off x="6249895" y="3680425"/>
                <a:ext cx="2513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Gerader Verbinder 51"/>
              <p:cNvCxnSpPr/>
              <p:nvPr/>
            </p:nvCxnSpPr>
            <p:spPr>
              <a:xfrm>
                <a:off x="8746986" y="3649259"/>
                <a:ext cx="0" cy="686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p:nvCxnSpPr>
            <p:spPr>
              <a:xfrm flipH="1">
                <a:off x="6274860" y="5226563"/>
                <a:ext cx="25139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Gerader Verbinder 53"/>
              <p:cNvCxnSpPr/>
              <p:nvPr/>
            </p:nvCxnSpPr>
            <p:spPr>
              <a:xfrm>
                <a:off x="8770599" y="5208757"/>
                <a:ext cx="0" cy="68662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feld 54"/>
              <p:cNvSpPr txBox="1"/>
              <p:nvPr/>
            </p:nvSpPr>
            <p:spPr>
              <a:xfrm>
                <a:off x="6271236" y="3419823"/>
                <a:ext cx="570990" cy="307777"/>
              </a:xfrm>
              <a:prstGeom prst="rect">
                <a:avLst/>
              </a:prstGeom>
              <a:noFill/>
            </p:spPr>
            <p:txBody>
              <a:bodyPr wrap="none" rtlCol="0">
                <a:spAutoFit/>
              </a:bodyPr>
              <a:lstStyle/>
              <a:p>
                <a:r>
                  <a:rPr lang="az-Cyrl-AZ" sz="1400" dirty="0" smtClean="0">
                    <a:solidFill>
                      <a:schemeClr val="bg1">
                        <a:lumMod val="50000"/>
                      </a:schemeClr>
                    </a:solidFill>
                    <a:latin typeface="Calibri" panose="020F0502020204030204" pitchFamily="34" charset="0"/>
                  </a:rPr>
                  <a:t>Ф</a:t>
                </a:r>
                <a:r>
                  <a:rPr lang="de-DE" sz="1400" dirty="0" smtClean="0">
                    <a:solidFill>
                      <a:schemeClr val="bg1">
                        <a:lumMod val="50000"/>
                      </a:schemeClr>
                    </a:solidFill>
                    <a:latin typeface="Calibri" panose="020F0502020204030204" pitchFamily="34" charset="0"/>
                  </a:rPr>
                  <a:t> = 6</a:t>
                </a:r>
                <a:endParaRPr lang="de-DE" sz="1400" dirty="0">
                  <a:solidFill>
                    <a:schemeClr val="bg1">
                      <a:lumMod val="50000"/>
                    </a:schemeClr>
                  </a:solidFill>
                </a:endParaRPr>
              </a:p>
            </p:txBody>
          </p:sp>
          <p:sp>
            <p:nvSpPr>
              <p:cNvPr id="56" name="Textfeld 55"/>
              <p:cNvSpPr txBox="1"/>
              <p:nvPr/>
            </p:nvSpPr>
            <p:spPr>
              <a:xfrm>
                <a:off x="6271236" y="4954209"/>
                <a:ext cx="662361" cy="307777"/>
              </a:xfrm>
              <a:prstGeom prst="rect">
                <a:avLst/>
              </a:prstGeom>
              <a:noFill/>
            </p:spPr>
            <p:txBody>
              <a:bodyPr wrap="none" rtlCol="0">
                <a:spAutoFit/>
              </a:bodyPr>
              <a:lstStyle/>
              <a:p>
                <a:r>
                  <a:rPr lang="az-Cyrl-AZ" sz="1400" dirty="0" smtClean="0">
                    <a:solidFill>
                      <a:schemeClr val="bg1">
                        <a:lumMod val="50000"/>
                      </a:schemeClr>
                    </a:solidFill>
                    <a:latin typeface="Calibri" panose="020F0502020204030204" pitchFamily="34" charset="0"/>
                  </a:rPr>
                  <a:t>Ф</a:t>
                </a:r>
                <a:r>
                  <a:rPr lang="de-DE" sz="1400" dirty="0" smtClean="0">
                    <a:solidFill>
                      <a:schemeClr val="bg1">
                        <a:lumMod val="50000"/>
                      </a:schemeClr>
                    </a:solidFill>
                    <a:latin typeface="Calibri" panose="020F0502020204030204" pitchFamily="34" charset="0"/>
                  </a:rPr>
                  <a:t> = 25</a:t>
                </a:r>
                <a:endParaRPr lang="de-DE" sz="1400" dirty="0">
                  <a:solidFill>
                    <a:schemeClr val="bg1">
                      <a:lumMod val="50000"/>
                    </a:schemeClr>
                  </a:solidFill>
                </a:endParaRPr>
              </a:p>
            </p:txBody>
          </p:sp>
        </p:grpSp>
        <p:sp>
          <p:nvSpPr>
            <p:cNvPr id="42" name="Textfeld 41"/>
            <p:cNvSpPr txBox="1"/>
            <p:nvPr/>
          </p:nvSpPr>
          <p:spPr>
            <a:xfrm rot="16200000">
              <a:off x="4810759" y="3648675"/>
              <a:ext cx="2002471" cy="430887"/>
            </a:xfrm>
            <a:prstGeom prst="rect">
              <a:avLst/>
            </a:prstGeom>
            <a:noFill/>
            <a:ln>
              <a:noFill/>
            </a:ln>
          </p:spPr>
          <p:txBody>
            <a:bodyPr wrap="none" rtlCol="0">
              <a:spAutoFit/>
            </a:bodyPr>
            <a:lstStyle/>
            <a:p>
              <a:pPr algn="ctr"/>
              <a:r>
                <a:rPr lang="de-DE" sz="1100" dirty="0" err="1" smtClean="0">
                  <a:solidFill>
                    <a:schemeClr val="bg1">
                      <a:lumMod val="50000"/>
                    </a:schemeClr>
                  </a:solidFill>
                </a:rPr>
                <a:t>Spectral</a:t>
              </a:r>
              <a:r>
                <a:rPr lang="de-DE" sz="1100" dirty="0" smtClean="0">
                  <a:solidFill>
                    <a:schemeClr val="bg1">
                      <a:lumMod val="50000"/>
                    </a:schemeClr>
                  </a:solidFill>
                </a:rPr>
                <a:t> </a:t>
              </a:r>
              <a:r>
                <a:rPr lang="de-DE" sz="1100" dirty="0" err="1" smtClean="0">
                  <a:solidFill>
                    <a:schemeClr val="bg1">
                      <a:lumMod val="50000"/>
                    </a:schemeClr>
                  </a:solidFill>
                </a:rPr>
                <a:t>density</a:t>
              </a:r>
              <a:r>
                <a:rPr lang="de-DE" sz="1100" dirty="0" smtClean="0">
                  <a:solidFill>
                    <a:schemeClr val="bg1">
                      <a:lumMod val="50000"/>
                    </a:schemeClr>
                  </a:solidFill>
                </a:rPr>
                <a:t> </a:t>
              </a:r>
              <a:r>
                <a:rPr lang="de-DE" sz="1100" dirty="0" err="1" smtClean="0">
                  <a:solidFill>
                    <a:schemeClr val="bg1">
                      <a:lumMod val="50000"/>
                    </a:schemeClr>
                  </a:solidFill>
                </a:rPr>
                <a:t>of</a:t>
              </a:r>
              <a:r>
                <a:rPr lang="de-DE" sz="1100" dirty="0" smtClean="0">
                  <a:solidFill>
                    <a:schemeClr val="bg1">
                      <a:lumMod val="50000"/>
                    </a:schemeClr>
                  </a:solidFill>
                </a:rPr>
                <a:t> </a:t>
              </a:r>
              <a:r>
                <a:rPr lang="de-DE" sz="1100" dirty="0" err="1" smtClean="0">
                  <a:solidFill>
                    <a:schemeClr val="bg1">
                      <a:lumMod val="50000"/>
                    </a:schemeClr>
                  </a:solidFill>
                </a:rPr>
                <a:t>irregularities</a:t>
              </a:r>
              <a:endParaRPr lang="de-DE" sz="1100" dirty="0" smtClean="0">
                <a:solidFill>
                  <a:schemeClr val="bg1">
                    <a:lumMod val="50000"/>
                  </a:schemeClr>
                </a:solidFill>
              </a:endParaRPr>
            </a:p>
            <a:p>
              <a:pPr algn="ctr"/>
              <a:r>
                <a:rPr lang="az-Cyrl-AZ" sz="1100" dirty="0" smtClean="0">
                  <a:solidFill>
                    <a:schemeClr val="bg1">
                      <a:lumMod val="50000"/>
                    </a:schemeClr>
                  </a:solidFill>
                  <a:latin typeface="Calibri" panose="020F0502020204030204" pitchFamily="34" charset="0"/>
                  <a:cs typeface="Calibri" panose="020F0502020204030204" pitchFamily="34" charset="0"/>
                </a:rPr>
                <a:t>Ф</a:t>
              </a:r>
              <a:r>
                <a:rPr lang="de-DE" sz="1100" dirty="0" smtClean="0">
                  <a:solidFill>
                    <a:schemeClr val="bg1">
                      <a:lumMod val="50000"/>
                    </a:schemeClr>
                  </a:solidFill>
                </a:rPr>
                <a:t> [cm³]  </a:t>
              </a:r>
              <a:endParaRPr lang="de-DE" sz="1100" dirty="0">
                <a:solidFill>
                  <a:schemeClr val="bg1">
                    <a:lumMod val="50000"/>
                  </a:schemeClr>
                </a:solidFill>
              </a:endParaRPr>
            </a:p>
          </p:txBody>
        </p:sp>
      </p:grpSp>
      <p:grpSp>
        <p:nvGrpSpPr>
          <p:cNvPr id="59" name="Gruppieren 58"/>
          <p:cNvGrpSpPr/>
          <p:nvPr/>
        </p:nvGrpSpPr>
        <p:grpSpPr>
          <a:xfrm>
            <a:off x="878201" y="1414909"/>
            <a:ext cx="4696682" cy="4936380"/>
            <a:chOff x="878201" y="1414909"/>
            <a:chExt cx="4696682" cy="4936380"/>
          </a:xfrm>
        </p:grpSpPr>
        <p:grpSp>
          <p:nvGrpSpPr>
            <p:cNvPr id="28" name="Gruppieren 27"/>
            <p:cNvGrpSpPr/>
            <p:nvPr/>
          </p:nvGrpSpPr>
          <p:grpSpPr>
            <a:xfrm>
              <a:off x="878201" y="1414909"/>
              <a:ext cx="4696682" cy="4936380"/>
              <a:chOff x="1129661" y="1273425"/>
              <a:chExt cx="4696682" cy="4936380"/>
            </a:xfrm>
          </p:grpSpPr>
          <p:graphicFrame>
            <p:nvGraphicFramePr>
              <p:cNvPr id="14" name="Diagramm 13"/>
              <p:cNvGraphicFramePr>
                <a:graphicFrameLocks/>
              </p:cNvGraphicFramePr>
              <p:nvPr>
                <p:extLst>
                  <p:ext uri="{D42A27DB-BD31-4B8C-83A1-F6EECF244321}">
                    <p14:modId xmlns="" xmlns:p14="http://schemas.microsoft.com/office/powerpoint/2010/main" val="1768940480"/>
                  </p:ext>
                </p:extLst>
              </p:nvPr>
            </p:nvGraphicFramePr>
            <p:xfrm>
              <a:off x="1218363" y="1273425"/>
              <a:ext cx="4572000" cy="16928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Diagramm 21"/>
              <p:cNvGraphicFramePr>
                <a:graphicFrameLocks/>
              </p:cNvGraphicFramePr>
              <p:nvPr>
                <p:extLst>
                  <p:ext uri="{D42A27DB-BD31-4B8C-83A1-F6EECF244321}">
                    <p14:modId xmlns="" xmlns:p14="http://schemas.microsoft.com/office/powerpoint/2010/main" val="3622110567"/>
                  </p:ext>
                </p:extLst>
              </p:nvPr>
            </p:nvGraphicFramePr>
            <p:xfrm>
              <a:off x="1151002" y="2541490"/>
              <a:ext cx="4675341" cy="16529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Diagramm 26"/>
              <p:cNvGraphicFramePr>
                <a:graphicFrameLocks/>
              </p:cNvGraphicFramePr>
              <p:nvPr>
                <p:extLst>
                  <p:ext uri="{D42A27DB-BD31-4B8C-83A1-F6EECF244321}">
                    <p14:modId xmlns="" xmlns:p14="http://schemas.microsoft.com/office/powerpoint/2010/main" val="1664235223"/>
                  </p:ext>
                </p:extLst>
              </p:nvPr>
            </p:nvGraphicFramePr>
            <p:xfrm>
              <a:off x="1129661" y="3982065"/>
              <a:ext cx="4678053" cy="2227740"/>
            </p:xfrm>
            <a:graphic>
              <a:graphicData uri="http://schemas.openxmlformats.org/drawingml/2006/chart">
                <c:chart xmlns:c="http://schemas.openxmlformats.org/drawingml/2006/chart" xmlns:r="http://schemas.openxmlformats.org/officeDocument/2006/relationships" r:id="rId8"/>
              </a:graphicData>
            </a:graphic>
          </p:graphicFrame>
        </p:grpSp>
        <p:sp>
          <p:nvSpPr>
            <p:cNvPr id="34" name="Textfeld 33"/>
            <p:cNvSpPr txBox="1"/>
            <p:nvPr/>
          </p:nvSpPr>
          <p:spPr>
            <a:xfrm>
              <a:off x="3144673" y="5913421"/>
              <a:ext cx="675185" cy="261610"/>
            </a:xfrm>
            <a:prstGeom prst="rect">
              <a:avLst/>
            </a:prstGeom>
            <a:noFill/>
          </p:spPr>
          <p:txBody>
            <a:bodyPr wrap="none" rtlCol="0">
              <a:spAutoFit/>
            </a:bodyPr>
            <a:lstStyle/>
            <a:p>
              <a:r>
                <a:rPr lang="de-DE" sz="1100" dirty="0" smtClean="0">
                  <a:solidFill>
                    <a:schemeClr val="bg1">
                      <a:lumMod val="50000"/>
                    </a:schemeClr>
                  </a:solidFill>
                </a:rPr>
                <a:t>Path [m]</a:t>
              </a:r>
              <a:endParaRPr lang="de-DE" sz="1100" dirty="0">
                <a:solidFill>
                  <a:schemeClr val="bg1">
                    <a:lumMod val="50000"/>
                  </a:schemeClr>
                </a:solidFill>
              </a:endParaRPr>
            </a:p>
          </p:txBody>
        </p:sp>
        <p:sp>
          <p:nvSpPr>
            <p:cNvPr id="36" name="Textfeld 35"/>
            <p:cNvSpPr txBox="1"/>
            <p:nvPr/>
          </p:nvSpPr>
          <p:spPr>
            <a:xfrm>
              <a:off x="2342665" y="1432761"/>
              <a:ext cx="2276392" cy="307777"/>
            </a:xfrm>
            <a:prstGeom prst="rect">
              <a:avLst/>
            </a:prstGeom>
            <a:noFill/>
          </p:spPr>
          <p:txBody>
            <a:bodyPr wrap="none" rtlCol="0">
              <a:spAutoFit/>
            </a:bodyPr>
            <a:lstStyle/>
            <a:p>
              <a:r>
                <a:rPr lang="de-DE" sz="1400" dirty="0" smtClean="0"/>
                <a:t> </a:t>
              </a:r>
              <a:r>
                <a:rPr lang="de-DE" sz="1400" dirty="0" smtClean="0">
                  <a:solidFill>
                    <a:schemeClr val="bg1">
                      <a:lumMod val="50000"/>
                    </a:schemeClr>
                  </a:solidFill>
                </a:rPr>
                <a:t>New </a:t>
              </a:r>
              <a:r>
                <a:rPr lang="de-DE" sz="1400" dirty="0" err="1" smtClean="0">
                  <a:solidFill>
                    <a:schemeClr val="bg1">
                      <a:lumMod val="50000"/>
                    </a:schemeClr>
                  </a:solidFill>
                </a:rPr>
                <a:t>road</a:t>
              </a:r>
              <a:r>
                <a:rPr lang="de-DE" sz="1400" dirty="0" smtClean="0">
                  <a:solidFill>
                    <a:schemeClr val="bg1">
                      <a:lumMod val="50000"/>
                    </a:schemeClr>
                  </a:solidFill>
                </a:rPr>
                <a:t>  AUN = 1; W = 2    </a:t>
              </a:r>
              <a:endParaRPr lang="de-DE" sz="1400" dirty="0">
                <a:solidFill>
                  <a:schemeClr val="bg1">
                    <a:lumMod val="50000"/>
                  </a:schemeClr>
                </a:solidFill>
              </a:endParaRPr>
            </a:p>
          </p:txBody>
        </p:sp>
        <p:sp>
          <p:nvSpPr>
            <p:cNvPr id="37" name="Textfeld 36"/>
            <p:cNvSpPr txBox="1"/>
            <p:nvPr/>
          </p:nvSpPr>
          <p:spPr>
            <a:xfrm>
              <a:off x="2290626" y="2815765"/>
              <a:ext cx="2323328" cy="307777"/>
            </a:xfrm>
            <a:prstGeom prst="rect">
              <a:avLst/>
            </a:prstGeom>
            <a:noFill/>
          </p:spPr>
          <p:txBody>
            <a:bodyPr wrap="none" rtlCol="0">
              <a:spAutoFit/>
            </a:bodyPr>
            <a:lstStyle/>
            <a:p>
              <a:r>
                <a:rPr lang="de-DE" sz="1400" dirty="0" smtClean="0">
                  <a:solidFill>
                    <a:schemeClr val="bg1">
                      <a:lumMod val="50000"/>
                    </a:schemeClr>
                  </a:solidFill>
                </a:rPr>
                <a:t> Rural </a:t>
              </a:r>
              <a:r>
                <a:rPr lang="de-DE" sz="1400" dirty="0" err="1" smtClean="0">
                  <a:solidFill>
                    <a:schemeClr val="bg1">
                      <a:lumMod val="50000"/>
                    </a:schemeClr>
                  </a:solidFill>
                </a:rPr>
                <a:t>road</a:t>
              </a:r>
              <a:r>
                <a:rPr lang="de-DE" sz="1400" dirty="0" smtClean="0">
                  <a:solidFill>
                    <a:schemeClr val="bg1">
                      <a:lumMod val="50000"/>
                    </a:schemeClr>
                  </a:solidFill>
                </a:rPr>
                <a:t>  AUN = 6; W = 2    </a:t>
              </a:r>
              <a:endParaRPr lang="de-DE" sz="1400" dirty="0">
                <a:solidFill>
                  <a:schemeClr val="bg1">
                    <a:lumMod val="50000"/>
                  </a:schemeClr>
                </a:solidFill>
              </a:endParaRPr>
            </a:p>
          </p:txBody>
        </p:sp>
        <p:sp>
          <p:nvSpPr>
            <p:cNvPr id="39" name="Textfeld 38"/>
            <p:cNvSpPr txBox="1"/>
            <p:nvPr/>
          </p:nvSpPr>
          <p:spPr>
            <a:xfrm>
              <a:off x="3569624" y="4398173"/>
              <a:ext cx="1379288" cy="307777"/>
            </a:xfrm>
            <a:prstGeom prst="rect">
              <a:avLst/>
            </a:prstGeom>
            <a:noFill/>
          </p:spPr>
          <p:txBody>
            <a:bodyPr wrap="none" rtlCol="0">
              <a:spAutoFit/>
            </a:bodyPr>
            <a:lstStyle/>
            <a:p>
              <a:r>
                <a:rPr lang="de-DE" sz="1400" dirty="0">
                  <a:solidFill>
                    <a:schemeClr val="bg1">
                      <a:lumMod val="50000"/>
                    </a:schemeClr>
                  </a:solidFill>
                </a:rPr>
                <a:t>AUN = 25; W = 2</a:t>
              </a:r>
              <a:endParaRPr lang="de-DE" dirty="0">
                <a:solidFill>
                  <a:schemeClr val="bg1">
                    <a:lumMod val="50000"/>
                  </a:schemeClr>
                </a:solidFill>
              </a:endParaRPr>
            </a:p>
          </p:txBody>
        </p:sp>
        <p:sp>
          <p:nvSpPr>
            <p:cNvPr id="41" name="Textfeld 40"/>
            <p:cNvSpPr txBox="1"/>
            <p:nvPr/>
          </p:nvSpPr>
          <p:spPr>
            <a:xfrm rot="16200000">
              <a:off x="22422" y="3272517"/>
              <a:ext cx="2045753" cy="307777"/>
            </a:xfrm>
            <a:prstGeom prst="rect">
              <a:avLst/>
            </a:prstGeom>
            <a:solidFill>
              <a:schemeClr val="bg1"/>
            </a:solidFill>
          </p:spPr>
          <p:txBody>
            <a:bodyPr wrap="none" rtlCol="0">
              <a:spAutoFit/>
            </a:bodyPr>
            <a:lstStyle/>
            <a:p>
              <a:r>
                <a:rPr lang="de-DE" sz="1400" dirty="0" smtClean="0"/>
                <a:t> </a:t>
              </a:r>
              <a:r>
                <a:rPr lang="de-DE" sz="1100" dirty="0" smtClean="0">
                  <a:solidFill>
                    <a:schemeClr val="bg1">
                      <a:lumMod val="50000"/>
                    </a:schemeClr>
                  </a:solidFill>
                </a:rPr>
                <a:t>Longitudinal </a:t>
              </a:r>
              <a:r>
                <a:rPr lang="de-DE" sz="1100" dirty="0" err="1" smtClean="0">
                  <a:solidFill>
                    <a:schemeClr val="bg1">
                      <a:lumMod val="50000"/>
                    </a:schemeClr>
                  </a:solidFill>
                </a:rPr>
                <a:t>irregularities</a:t>
              </a:r>
              <a:r>
                <a:rPr lang="de-DE" sz="1100" dirty="0" smtClean="0">
                  <a:solidFill>
                    <a:schemeClr val="bg1">
                      <a:lumMod val="50000"/>
                    </a:schemeClr>
                  </a:solidFill>
                </a:rPr>
                <a:t> [m]    </a:t>
              </a:r>
              <a:endParaRPr lang="de-DE" sz="1100" dirty="0">
                <a:solidFill>
                  <a:schemeClr val="bg1">
                    <a:lumMod val="50000"/>
                  </a:schemeClr>
                </a:solidFill>
              </a:endParaRPr>
            </a:p>
          </p:txBody>
        </p:sp>
        <p:sp>
          <p:nvSpPr>
            <p:cNvPr id="58" name="Textfeld 57"/>
            <p:cNvSpPr txBox="1"/>
            <p:nvPr/>
          </p:nvSpPr>
          <p:spPr>
            <a:xfrm>
              <a:off x="1924040" y="4393307"/>
              <a:ext cx="1805174" cy="307777"/>
            </a:xfrm>
            <a:prstGeom prst="rect">
              <a:avLst/>
            </a:prstGeom>
            <a:noFill/>
          </p:spPr>
          <p:txBody>
            <a:bodyPr wrap="none" rtlCol="0">
              <a:spAutoFit/>
            </a:bodyPr>
            <a:lstStyle/>
            <a:p>
              <a:r>
                <a:rPr lang="de-DE" sz="1400" dirty="0" smtClean="0">
                  <a:solidFill>
                    <a:schemeClr val="bg1">
                      <a:lumMod val="50000"/>
                    </a:schemeClr>
                  </a:solidFill>
                </a:rPr>
                <a:t>Bad </a:t>
              </a:r>
              <a:r>
                <a:rPr lang="de-DE" sz="1400" dirty="0" err="1" smtClean="0">
                  <a:solidFill>
                    <a:schemeClr val="bg1">
                      <a:lumMod val="50000"/>
                    </a:schemeClr>
                  </a:solidFill>
                </a:rPr>
                <a:t>quality</a:t>
              </a:r>
              <a:r>
                <a:rPr lang="de-DE" sz="1400" dirty="0" smtClean="0">
                  <a:solidFill>
                    <a:schemeClr val="bg1">
                      <a:lumMod val="50000"/>
                    </a:schemeClr>
                  </a:solidFill>
                </a:rPr>
                <a:t> rural </a:t>
              </a:r>
              <a:r>
                <a:rPr lang="de-DE" sz="1400" dirty="0" err="1" smtClean="0">
                  <a:solidFill>
                    <a:schemeClr val="bg1">
                      <a:lumMod val="50000"/>
                    </a:schemeClr>
                  </a:solidFill>
                </a:rPr>
                <a:t>road</a:t>
              </a:r>
              <a:r>
                <a:rPr lang="de-DE" sz="1400" dirty="0" smtClean="0">
                  <a:solidFill>
                    <a:schemeClr val="bg1">
                      <a:lumMod val="50000"/>
                    </a:schemeClr>
                  </a:solidFill>
                </a:rPr>
                <a:t> </a:t>
              </a:r>
              <a:endParaRPr lang="de-DE" sz="1400" dirty="0">
                <a:solidFill>
                  <a:schemeClr val="bg1">
                    <a:lumMod val="50000"/>
                  </a:schemeClr>
                </a:solidFill>
              </a:endParaRPr>
            </a:p>
          </p:txBody>
        </p:sp>
      </p:grpSp>
    </p:spTree>
    <p:extLst>
      <p:ext uri="{BB962C8B-B14F-4D97-AF65-F5344CB8AC3E}">
        <p14:creationId xmlns="" xmlns:p14="http://schemas.microsoft.com/office/powerpoint/2010/main" val="1433452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74796" y="1272089"/>
            <a:ext cx="4702891" cy="369332"/>
          </a:xfrm>
          <a:prstGeom prst="rect">
            <a:avLst/>
          </a:prstGeom>
          <a:noFill/>
        </p:spPr>
        <p:txBody>
          <a:bodyPr wrap="none" rtlCol="0">
            <a:spAutoFit/>
          </a:bodyPr>
          <a:lstStyle/>
          <a:p>
            <a:r>
              <a:rPr lang="en-GB" dirty="0" smtClean="0"/>
              <a:t>5.2.  Numerical simulation of motion behaviour</a:t>
            </a:r>
          </a:p>
        </p:txBody>
      </p:sp>
      <p:sp>
        <p:nvSpPr>
          <p:cNvPr id="11" name="Textfeld 10"/>
          <p:cNvSpPr txBox="1"/>
          <p:nvPr/>
        </p:nvSpPr>
        <p:spPr>
          <a:xfrm>
            <a:off x="3982427" y="1978914"/>
            <a:ext cx="7195574" cy="35394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Physical model: quarter of a vehicle. </a:t>
            </a:r>
          </a:p>
          <a:p>
            <a:pPr marL="285750" indent="-285750">
              <a:buFont typeface="Arial" panose="020B0604020202020204" pitchFamily="34" charset="0"/>
              <a:buChar char="•"/>
            </a:pPr>
            <a:r>
              <a:rPr lang="en-GB" dirty="0" smtClean="0"/>
              <a:t>Coupled suspension/mass/shock absorption system for three components: the wheel and unsprung parts of the wheel suspension, vehicle structure and driver.</a:t>
            </a:r>
          </a:p>
          <a:p>
            <a:pPr marL="285750" indent="-285750">
              <a:buFont typeface="Arial" panose="020B0604020202020204" pitchFamily="34" charset="0"/>
              <a:buChar char="•"/>
            </a:pPr>
            <a:r>
              <a:rPr lang="en-GB" dirty="0" smtClean="0"/>
              <a:t>Stochastic stimulation through the described longitudinal road profile.</a:t>
            </a:r>
          </a:p>
          <a:p>
            <a:pPr marL="285750" indent="-285750">
              <a:buFont typeface="Arial" panose="020B0604020202020204" pitchFamily="34" charset="0"/>
              <a:buChar char="•"/>
            </a:pPr>
            <a:r>
              <a:rPr lang="en-GB" dirty="0" smtClean="0"/>
              <a:t>Numerical solution for equations of motion in 15000 time increments. </a:t>
            </a:r>
          </a:p>
          <a:p>
            <a:endParaRPr lang="en-GB" dirty="0" smtClean="0"/>
          </a:p>
          <a:p>
            <a:r>
              <a:rPr lang="en-GB" dirty="0" smtClean="0">
                <a:solidFill>
                  <a:prstClr val="black"/>
                </a:solidFill>
              </a:rPr>
              <a:t>     Results: </a:t>
            </a:r>
          </a:p>
          <a:p>
            <a:pPr marL="285750" indent="-285750">
              <a:buFont typeface="Arial" panose="020B0604020202020204" pitchFamily="34" charset="0"/>
              <a:buChar char="•"/>
            </a:pPr>
            <a:r>
              <a:rPr lang="en-GB" dirty="0" smtClean="0">
                <a:solidFill>
                  <a:prstClr val="black"/>
                </a:solidFill>
              </a:rPr>
              <a:t>Details of the time or location of motion behaviour for the specified components. </a:t>
            </a:r>
          </a:p>
          <a:p>
            <a:pPr marL="285750" indent="-285750">
              <a:buFont typeface="Arial" panose="020B0604020202020204" pitchFamily="34" charset="0"/>
              <a:buChar char="•"/>
            </a:pPr>
            <a:r>
              <a:rPr lang="en-GB" dirty="0" smtClean="0">
                <a:solidFill>
                  <a:prstClr val="black"/>
                </a:solidFill>
              </a:rPr>
              <a:t>Implemented energy from the mechanical vibrations in the shock absorbers or SAF.</a:t>
            </a:r>
            <a:endParaRPr lang="en-GB" dirty="0" smtClean="0"/>
          </a:p>
          <a:p>
            <a:endParaRPr lang="de-DE" sz="800" dirty="0" smtClean="0"/>
          </a:p>
        </p:txBody>
      </p:sp>
      <p:grpSp>
        <p:nvGrpSpPr>
          <p:cNvPr id="14" name="Gruppieren 13"/>
          <p:cNvGrpSpPr/>
          <p:nvPr/>
        </p:nvGrpSpPr>
        <p:grpSpPr>
          <a:xfrm>
            <a:off x="869236" y="378354"/>
            <a:ext cx="5570220" cy="461738"/>
            <a:chOff x="2059542" y="512611"/>
            <a:chExt cx="5570220" cy="461738"/>
          </a:xfrm>
        </p:grpSpPr>
        <p:pic>
          <p:nvPicPr>
            <p:cNvPr id="15" name="Grafik 14" descr="Intertronic Gresser GmbH"/>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9542" y="547629"/>
              <a:ext cx="502920" cy="426720"/>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feld 1"/>
            <p:cNvSpPr txBox="1"/>
            <p:nvPr/>
          </p:nvSpPr>
          <p:spPr>
            <a:xfrm>
              <a:off x="2562462" y="512611"/>
              <a:ext cx="5067300" cy="380999"/>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r>
                <a:rPr lang="de-DE" sz="2400" b="1" i="0" u="sng" strike="noStrike" dirty="0">
                  <a:solidFill>
                    <a:srgbClr val="FFFFFF"/>
                  </a:solidFill>
                  <a:effectLst/>
                  <a:latin typeface="Century Gothic" panose="020B0502020202020204" pitchFamily="34" charset="0"/>
                  <a:hlinkClick r:id=""/>
                </a:rPr>
                <a:t>Intertronic</a:t>
              </a:r>
              <a:r>
                <a:rPr lang="de-DE" sz="2400" b="0" i="0" u="sng" strike="noStrike" dirty="0">
                  <a:solidFill>
                    <a:srgbClr val="FFFFFF"/>
                  </a:solidFill>
                  <a:effectLst/>
                  <a:latin typeface="Century Gothic" panose="020B0502020202020204" pitchFamily="34" charset="0"/>
                  <a:hlinkClick r:id=""/>
                </a:rPr>
                <a:t> Gresser GmbH</a:t>
              </a:r>
              <a:endParaRPr lang="de-DE" sz="2400" b="0" i="0" u="sng" dirty="0">
                <a:solidFill>
                  <a:srgbClr val="CCCCCC"/>
                </a:solidFill>
                <a:effectLst/>
                <a:latin typeface="Century Gothic" panose="020B0502020202020204" pitchFamily="34" charset="0"/>
              </a:endParaRPr>
            </a:p>
            <a:p>
              <a:endParaRPr lang="de-DE" sz="1100" dirty="0"/>
            </a:p>
          </p:txBody>
        </p:sp>
      </p:grpSp>
      <p:sp>
        <p:nvSpPr>
          <p:cNvPr id="9" name="Rechteck 8"/>
          <p:cNvSpPr/>
          <p:nvPr/>
        </p:nvSpPr>
        <p:spPr>
          <a:xfrm>
            <a:off x="8400124" y="366991"/>
            <a:ext cx="2492126" cy="50323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accent1">
                    <a:lumMod val="50000"/>
                  </a:schemeClr>
                </a:solidFill>
              </a:rPr>
              <a:t>IWLA </a:t>
            </a:r>
            <a:r>
              <a:rPr lang="de-DE" sz="2400" dirty="0" smtClean="0">
                <a:solidFill>
                  <a:schemeClr val="accent1">
                    <a:lumMod val="50000"/>
                  </a:schemeClr>
                </a:solidFill>
              </a:rPr>
              <a:t>Consulting</a:t>
            </a:r>
            <a:endParaRPr lang="de-DE" sz="2400" dirty="0">
              <a:solidFill>
                <a:schemeClr val="accent1">
                  <a:lumMod val="50000"/>
                </a:schemeClr>
              </a:solidFill>
            </a:endParaRPr>
          </a:p>
        </p:txBody>
      </p:sp>
      <p:sp>
        <p:nvSpPr>
          <p:cNvPr id="13" name="Rechteck 12"/>
          <p:cNvSpPr/>
          <p:nvPr/>
        </p:nvSpPr>
        <p:spPr>
          <a:xfrm>
            <a:off x="4968634" y="6400412"/>
            <a:ext cx="6096000" cy="276999"/>
          </a:xfrm>
          <a:prstGeom prst="rect">
            <a:avLst/>
          </a:prstGeom>
        </p:spPr>
        <p:txBody>
          <a:bodyPr>
            <a:spAutoFit/>
          </a:bodyPr>
          <a:lstStyle/>
          <a:p>
            <a:pPr>
              <a:spcAft>
                <a:spcPts val="0"/>
              </a:spcAft>
            </a:pPr>
            <a:r>
              <a:rPr lang="de-DE" sz="1200" dirty="0" smtClean="0">
                <a:latin typeface="Calibri" panose="020F0502020204030204" pitchFamily="34" charset="0"/>
                <a:ea typeface="Calibri" panose="020F0502020204030204" pitchFamily="34" charset="0"/>
                <a:cs typeface="Times New Roman" panose="02020603050405020304" pitchFamily="18" charset="0"/>
              </a:rPr>
              <a:t>© copyright </a:t>
            </a:r>
            <a:r>
              <a:rPr lang="de-DE" sz="1200" dirty="0">
                <a:latin typeface="Calibri" panose="020F0502020204030204" pitchFamily="34" charset="0"/>
                <a:ea typeface="Calibri" panose="020F0502020204030204" pitchFamily="34" charset="0"/>
                <a:cs typeface="Times New Roman" panose="02020603050405020304" pitchFamily="18" charset="0"/>
              </a:rPr>
              <a:t>2016 by Intertronic Gresser GmbH Wuerzburg / Germany all rights reserved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7" name="Gerader Verbinder 16"/>
          <p:cNvCxnSpPr/>
          <p:nvPr/>
        </p:nvCxnSpPr>
        <p:spPr>
          <a:xfrm flipV="1">
            <a:off x="1115022" y="6400412"/>
            <a:ext cx="1068253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12"/>
          </p:nvPr>
        </p:nvSpPr>
        <p:spPr/>
        <p:txBody>
          <a:bodyPr/>
          <a:lstStyle/>
          <a:p>
            <a:fld id="{75E79B1D-1019-4617-9656-BE27DB0C5B9A}" type="slidenum">
              <a:rPr lang="de-DE" smtClean="0"/>
              <a:pPr/>
              <a:t>9</a:t>
            </a:fld>
            <a:endParaRPr lang="de-DE" dirty="0"/>
          </a:p>
        </p:txBody>
      </p:sp>
      <p:grpSp>
        <p:nvGrpSpPr>
          <p:cNvPr id="8" name="Gruppieren 7"/>
          <p:cNvGrpSpPr/>
          <p:nvPr/>
        </p:nvGrpSpPr>
        <p:grpSpPr>
          <a:xfrm>
            <a:off x="798979" y="2337829"/>
            <a:ext cx="2874799" cy="2637610"/>
            <a:chOff x="779929" y="2604529"/>
            <a:chExt cx="2874799" cy="2637610"/>
          </a:xfrm>
        </p:grpSpPr>
        <p:grpSp>
          <p:nvGrpSpPr>
            <p:cNvPr id="6" name="Gruppieren 5"/>
            <p:cNvGrpSpPr/>
            <p:nvPr/>
          </p:nvGrpSpPr>
          <p:grpSpPr>
            <a:xfrm>
              <a:off x="779929" y="2604529"/>
              <a:ext cx="2530417" cy="2637610"/>
              <a:chOff x="681318" y="2033002"/>
              <a:chExt cx="2530417" cy="2637610"/>
            </a:xfrm>
            <a:solidFill>
              <a:schemeClr val="bg1"/>
            </a:solidFill>
          </p:grpSpPr>
          <p:pic>
            <p:nvPicPr>
              <p:cNvPr id="12" name="Grafik 11"/>
              <p:cNvPicPr>
                <a:picLocks noChangeAspect="1"/>
              </p:cNvPicPr>
              <p:nvPr/>
            </p:nvPicPr>
            <p:blipFill>
              <a:blip r:embed="rId3" cstate="print"/>
              <a:stretch>
                <a:fillRect/>
              </a:stretch>
            </p:blipFill>
            <p:spPr>
              <a:xfrm>
                <a:off x="869236" y="2033002"/>
                <a:ext cx="2342499" cy="2440289"/>
              </a:xfrm>
              <a:prstGeom prst="rect">
                <a:avLst/>
              </a:prstGeom>
              <a:grpFill/>
              <a:ln>
                <a:solidFill>
                  <a:schemeClr val="bg1"/>
                </a:solidFill>
              </a:ln>
            </p:spPr>
          </p:pic>
          <p:sp>
            <p:nvSpPr>
              <p:cNvPr id="3" name="Rechteck 2"/>
              <p:cNvSpPr/>
              <p:nvPr/>
            </p:nvSpPr>
            <p:spPr>
              <a:xfrm>
                <a:off x="681318" y="4078941"/>
                <a:ext cx="2312894" cy="5916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 name="Rechteck 1"/>
            <p:cNvSpPr/>
            <p:nvPr/>
          </p:nvSpPr>
          <p:spPr>
            <a:xfrm>
              <a:off x="2402994" y="4462235"/>
              <a:ext cx="689829" cy="188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p:cNvSpPr/>
            <p:nvPr/>
          </p:nvSpPr>
          <p:spPr>
            <a:xfrm>
              <a:off x="2169855" y="4036652"/>
              <a:ext cx="1098543" cy="348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2199476" y="3400426"/>
              <a:ext cx="981874" cy="223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2199476" y="2902898"/>
              <a:ext cx="689829" cy="188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2384827" y="2788623"/>
              <a:ext cx="631776" cy="307777"/>
            </a:xfrm>
            <a:prstGeom prst="rect">
              <a:avLst/>
            </a:prstGeom>
            <a:noFill/>
          </p:spPr>
          <p:txBody>
            <a:bodyPr wrap="none" rtlCol="0">
              <a:spAutoFit/>
            </a:bodyPr>
            <a:lstStyle/>
            <a:p>
              <a:r>
                <a:rPr lang="de-DE" sz="1400" dirty="0" smtClean="0"/>
                <a:t>Driver</a:t>
              </a:r>
              <a:endParaRPr lang="de-DE" sz="1400" dirty="0"/>
            </a:p>
          </p:txBody>
        </p:sp>
        <p:sp>
          <p:nvSpPr>
            <p:cNvPr id="24" name="Textfeld 23"/>
            <p:cNvSpPr txBox="1"/>
            <p:nvPr/>
          </p:nvSpPr>
          <p:spPr>
            <a:xfrm>
              <a:off x="2384827" y="3251134"/>
              <a:ext cx="851965" cy="523220"/>
            </a:xfrm>
            <a:prstGeom prst="rect">
              <a:avLst/>
            </a:prstGeom>
            <a:noFill/>
          </p:spPr>
          <p:txBody>
            <a:bodyPr wrap="none" rtlCol="0">
              <a:spAutoFit/>
            </a:bodyPr>
            <a:lstStyle/>
            <a:p>
              <a:r>
                <a:rPr lang="de-DE" sz="1400" dirty="0" err="1" smtClean="0"/>
                <a:t>Vehicle</a:t>
              </a:r>
              <a:r>
                <a:rPr lang="de-DE" sz="1400" dirty="0" smtClean="0"/>
                <a:t> </a:t>
              </a:r>
            </a:p>
            <a:p>
              <a:r>
                <a:rPr lang="de-DE" sz="1400" dirty="0" err="1" smtClean="0"/>
                <a:t>structure</a:t>
              </a:r>
              <a:endParaRPr lang="de-DE" sz="1400" dirty="0"/>
            </a:p>
          </p:txBody>
        </p:sp>
        <p:sp>
          <p:nvSpPr>
            <p:cNvPr id="25" name="Textfeld 24"/>
            <p:cNvSpPr txBox="1"/>
            <p:nvPr/>
          </p:nvSpPr>
          <p:spPr>
            <a:xfrm>
              <a:off x="2368799" y="3897739"/>
              <a:ext cx="1285929" cy="523220"/>
            </a:xfrm>
            <a:prstGeom prst="rect">
              <a:avLst/>
            </a:prstGeom>
            <a:noFill/>
          </p:spPr>
          <p:txBody>
            <a:bodyPr wrap="none" rtlCol="0">
              <a:spAutoFit/>
            </a:bodyPr>
            <a:lstStyle/>
            <a:p>
              <a:r>
                <a:rPr lang="de-DE" sz="1400" dirty="0" smtClean="0"/>
                <a:t>Wheel </a:t>
              </a:r>
              <a:r>
                <a:rPr lang="de-DE" sz="1400" dirty="0" err="1" smtClean="0"/>
                <a:t>and</a:t>
              </a:r>
              <a:endParaRPr lang="de-DE" sz="1400" dirty="0" smtClean="0"/>
            </a:p>
            <a:p>
              <a:r>
                <a:rPr lang="de-DE" sz="1400" dirty="0" err="1"/>
                <a:t>u</a:t>
              </a:r>
              <a:r>
                <a:rPr lang="de-DE" sz="1400" dirty="0" err="1" smtClean="0"/>
                <a:t>nsprung</a:t>
              </a:r>
              <a:r>
                <a:rPr lang="de-DE" sz="1400" dirty="0" smtClean="0"/>
                <a:t> </a:t>
              </a:r>
              <a:r>
                <a:rPr lang="de-DE" sz="1400" dirty="0" err="1" smtClean="0"/>
                <a:t>mass</a:t>
              </a:r>
              <a:endParaRPr lang="de-DE" sz="1400" dirty="0"/>
            </a:p>
          </p:txBody>
        </p:sp>
        <p:sp>
          <p:nvSpPr>
            <p:cNvPr id="26" name="Textfeld 25"/>
            <p:cNvSpPr txBox="1"/>
            <p:nvPr/>
          </p:nvSpPr>
          <p:spPr>
            <a:xfrm>
              <a:off x="2385761" y="4474584"/>
              <a:ext cx="554511" cy="307777"/>
            </a:xfrm>
            <a:prstGeom prst="rect">
              <a:avLst/>
            </a:prstGeom>
            <a:noFill/>
          </p:spPr>
          <p:txBody>
            <a:bodyPr wrap="none" rtlCol="0">
              <a:spAutoFit/>
            </a:bodyPr>
            <a:lstStyle/>
            <a:p>
              <a:r>
                <a:rPr lang="de-DE" sz="1400" dirty="0" smtClean="0"/>
                <a:t>Road</a:t>
              </a:r>
              <a:endParaRPr lang="de-DE" sz="1400" dirty="0"/>
            </a:p>
          </p:txBody>
        </p:sp>
      </p:grpSp>
    </p:spTree>
    <p:extLst>
      <p:ext uri="{BB962C8B-B14F-4D97-AF65-F5344CB8AC3E}">
        <p14:creationId xmlns="" xmlns:p14="http://schemas.microsoft.com/office/powerpoint/2010/main" val="3479990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2374</Words>
  <Application>Microsoft Office PowerPoint</Application>
  <PresentationFormat>Benutzerdefiniert</PresentationFormat>
  <Paragraphs>297</Paragraphs>
  <Slides>16</Slides>
  <Notes>1</Notes>
  <HiddenSlides>0</HiddenSlides>
  <MMClips>0</MMClips>
  <ScaleCrop>false</ScaleCrop>
  <HeadingPairs>
    <vt:vector size="4" baseType="variant">
      <vt:variant>
        <vt:lpstr>Design</vt:lpstr>
      </vt:variant>
      <vt:variant>
        <vt:i4>1</vt:i4>
      </vt:variant>
      <vt:variant>
        <vt:lpstr>Folientitel</vt:lpstr>
      </vt:variant>
      <vt:variant>
        <vt:i4>16</vt:i4>
      </vt:variant>
    </vt:vector>
  </HeadingPairs>
  <TitlesOfParts>
    <vt:vector size="17" baseType="lpstr">
      <vt:lpstr>Office Theme</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2016-10-14T11:19:01Z</dcterms:created>
  <dcterms:modified xsi:type="dcterms:W3CDTF">2016-10-16T13:19:29Z</dcterms:modified>
</cp:coreProperties>
</file>